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tags/tag23.xml" ContentType="application/vnd.openxmlformats-officedocument.presentationml.tags+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ink/ink419.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ink/ink424.xml" ContentType="application/inkml+xml"/>
  <Override PartName="/ppt/ink/ink425.xml" ContentType="application/inkml+xml"/>
  <Override PartName="/ppt/ink/ink426.xml" ContentType="application/inkml+xml"/>
  <Override PartName="/ppt/ink/ink427.xml" ContentType="application/inkml+xml"/>
  <Override PartName="/ppt/ink/ink428.xml" ContentType="application/inkml+xml"/>
  <Override PartName="/ppt/ink/ink429.xml" ContentType="application/inkml+xml"/>
  <Override PartName="/ppt/ink/ink430.xml" ContentType="application/inkml+xml"/>
  <Override PartName="/ppt/ink/ink431.xml" ContentType="application/inkml+xml"/>
  <Override PartName="/ppt/ink/ink432.xml" ContentType="application/inkml+xml"/>
  <Override PartName="/ppt/ink/ink433.xml" ContentType="application/inkml+xml"/>
  <Override PartName="/ppt/ink/ink434.xml" ContentType="application/inkml+xml"/>
  <Override PartName="/ppt/ink/ink435.xml" ContentType="application/inkml+xml"/>
  <Override PartName="/ppt/ink/ink436.xml" ContentType="application/inkml+xml"/>
  <Override PartName="/ppt/ink/ink437.xml" ContentType="application/inkml+xml"/>
  <Override PartName="/ppt/ink/ink438.xml" ContentType="application/inkml+xml"/>
  <Override PartName="/ppt/ink/ink439.xml" ContentType="application/inkml+xml"/>
  <Override PartName="/ppt/ink/ink440.xml" ContentType="application/inkml+xml"/>
  <Override PartName="/ppt/ink/ink441.xml" ContentType="application/inkml+xml"/>
  <Override PartName="/ppt/ink/ink442.xml" ContentType="application/inkml+xml"/>
  <Override PartName="/ppt/ink/ink443.xml" ContentType="application/inkml+xml"/>
  <Override PartName="/ppt/ink/ink444.xml" ContentType="application/inkml+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ink/ink449.xml" ContentType="application/inkml+xml"/>
  <Override PartName="/ppt/ink/ink450.xml" ContentType="application/inkml+xml"/>
  <Override PartName="/ppt/ink/ink451.xml" ContentType="application/inkml+xml"/>
  <Override PartName="/ppt/ink/ink452.xml" ContentType="application/inkml+xml"/>
  <Override PartName="/ppt/ink/ink453.xml" ContentType="application/inkml+xml"/>
  <Override PartName="/ppt/ink/ink454.xml" ContentType="application/inkml+xml"/>
  <Override PartName="/ppt/ink/ink455.xml" ContentType="application/inkml+xml"/>
  <Override PartName="/ppt/ink/ink456.xml" ContentType="application/inkml+xml"/>
  <Override PartName="/ppt/ink/ink457.xml" ContentType="application/inkml+xml"/>
  <Override PartName="/ppt/ink/ink458.xml" ContentType="application/inkml+xml"/>
  <Override PartName="/ppt/ink/ink459.xml" ContentType="application/inkml+xml"/>
  <Override PartName="/ppt/ink/ink460.xml" ContentType="application/inkml+xml"/>
  <Override PartName="/ppt/ink/ink461.xml" ContentType="application/inkml+xml"/>
  <Override PartName="/ppt/ink/ink462.xml" ContentType="application/inkml+xml"/>
  <Override PartName="/ppt/ink/ink463.xml" ContentType="application/inkml+xml"/>
  <Override PartName="/ppt/ink/ink464.xml" ContentType="application/inkml+xml"/>
  <Override PartName="/ppt/ink/ink465.xml" ContentType="application/inkml+xml"/>
  <Override PartName="/ppt/ink/ink466.xml" ContentType="application/inkml+xml"/>
  <Override PartName="/ppt/ink/ink467.xml" ContentType="application/inkml+xml"/>
  <Override PartName="/ppt/ink/ink468.xml" ContentType="application/inkml+xml"/>
  <Override PartName="/ppt/ink/ink469.xml" ContentType="application/inkml+xml"/>
  <Override PartName="/ppt/ink/ink470.xml" ContentType="application/inkml+xml"/>
  <Override PartName="/ppt/ink/ink471.xml" ContentType="application/inkml+xml"/>
  <Override PartName="/ppt/ink/ink472.xml" ContentType="application/inkml+xml"/>
  <Override PartName="/ppt/ink/ink473.xml" ContentType="application/inkml+xml"/>
  <Override PartName="/ppt/ink/ink474.xml" ContentType="application/inkml+xml"/>
  <Override PartName="/ppt/ink/ink475.xml" ContentType="application/inkml+xml"/>
  <Override PartName="/ppt/ink/ink476.xml" ContentType="application/inkml+xml"/>
  <Override PartName="/ppt/ink/ink477.xml" ContentType="application/inkml+xml"/>
  <Override PartName="/ppt/ink/ink478.xml" ContentType="application/inkml+xml"/>
  <Override PartName="/ppt/ink/ink479.xml" ContentType="application/inkml+xml"/>
  <Override PartName="/ppt/ink/ink480.xml" ContentType="application/inkml+xml"/>
  <Override PartName="/ppt/ink/ink481.xml" ContentType="application/inkml+xml"/>
  <Override PartName="/ppt/ink/ink482.xml" ContentType="application/inkml+xml"/>
  <Override PartName="/ppt/ink/ink483.xml" ContentType="application/inkml+xml"/>
  <Override PartName="/ppt/ink/ink484.xml" ContentType="application/inkml+xml"/>
  <Override PartName="/ppt/ink/ink485.xml" ContentType="application/inkml+xml"/>
  <Override PartName="/ppt/ink/ink486.xml" ContentType="application/inkml+xml"/>
  <Override PartName="/ppt/ink/ink487.xml" ContentType="application/inkml+xml"/>
  <Override PartName="/ppt/ink/ink488.xml" ContentType="application/inkml+xml"/>
  <Override PartName="/ppt/ink/ink489.xml" ContentType="application/inkml+xml"/>
  <Override PartName="/ppt/ink/ink490.xml" ContentType="application/inkml+xml"/>
  <Override PartName="/ppt/ink/ink491.xml" ContentType="application/inkml+xml"/>
  <Override PartName="/ppt/ink/ink492.xml" ContentType="application/inkml+xml"/>
  <Override PartName="/ppt/ink/ink493.xml" ContentType="application/inkml+xml"/>
  <Override PartName="/ppt/ink/ink494.xml" ContentType="application/inkml+xml"/>
  <Override PartName="/ppt/ink/ink495.xml" ContentType="application/inkml+xml"/>
  <Override PartName="/ppt/ink/ink496.xml" ContentType="application/inkml+xml"/>
  <Override PartName="/ppt/ink/ink497.xml" ContentType="application/inkml+xml"/>
  <Override PartName="/ppt/ink/ink498.xml" ContentType="application/inkml+xml"/>
  <Override PartName="/ppt/ink/ink499.xml" ContentType="application/inkml+xml"/>
  <Override PartName="/ppt/ink/ink500.xml" ContentType="application/inkml+xml"/>
  <Override PartName="/ppt/ink/ink501.xml" ContentType="application/inkml+xml"/>
  <Override PartName="/ppt/ink/ink502.xml" ContentType="application/inkml+xml"/>
  <Override PartName="/ppt/ink/ink503.xml" ContentType="application/inkml+xml"/>
  <Override PartName="/ppt/ink/ink504.xml" ContentType="application/inkml+xml"/>
  <Override PartName="/ppt/ink/ink505.xml" ContentType="application/inkml+xml"/>
  <Override PartName="/ppt/ink/ink506.xml" ContentType="application/inkml+xml"/>
  <Override PartName="/ppt/ink/ink507.xml" ContentType="application/inkml+xml"/>
  <Override PartName="/ppt/ink/ink508.xml" ContentType="application/inkml+xml"/>
  <Override PartName="/ppt/ink/ink509.xml" ContentType="application/inkml+xml"/>
  <Override PartName="/ppt/ink/ink510.xml" ContentType="application/inkml+xml"/>
  <Override PartName="/ppt/ink/ink511.xml" ContentType="application/inkml+xml"/>
  <Override PartName="/ppt/ink/ink512.xml" ContentType="application/inkml+xml"/>
  <Override PartName="/ppt/ink/ink513.xml" ContentType="application/inkml+xml"/>
  <Override PartName="/ppt/ink/ink514.xml" ContentType="application/inkml+xml"/>
  <Override PartName="/ppt/ink/ink515.xml" ContentType="application/inkml+xml"/>
  <Override PartName="/ppt/ink/ink516.xml" ContentType="application/inkml+xml"/>
  <Override PartName="/ppt/ink/ink517.xml" ContentType="application/inkml+xml"/>
  <Override PartName="/ppt/ink/ink518.xml" ContentType="application/inkml+xml"/>
  <Override PartName="/ppt/ink/ink519.xml" ContentType="application/inkml+xml"/>
  <Override PartName="/ppt/ink/ink520.xml" ContentType="application/inkml+xml"/>
  <Override PartName="/ppt/ink/ink521.xml" ContentType="application/inkml+xml"/>
  <Override PartName="/ppt/ink/ink522.xml" ContentType="application/inkml+xml"/>
  <Override PartName="/ppt/ink/ink523.xml" ContentType="application/inkml+xml"/>
  <Override PartName="/ppt/ink/ink524.xml" ContentType="application/inkml+xml"/>
  <Override PartName="/ppt/ink/ink525.xml" ContentType="application/inkml+xml"/>
  <Override PartName="/ppt/ink/ink526.xml" ContentType="application/inkml+xml"/>
  <Override PartName="/ppt/ink/ink527.xml" ContentType="application/inkml+xml"/>
  <Override PartName="/ppt/ink/ink528.xml" ContentType="application/inkml+xml"/>
  <Override PartName="/ppt/ink/ink529.xml" ContentType="application/inkml+xml"/>
  <Override PartName="/ppt/ink/ink530.xml" ContentType="application/inkml+xml"/>
  <Override PartName="/ppt/ink/ink531.xml" ContentType="application/inkml+xml"/>
  <Override PartName="/ppt/ink/ink532.xml" ContentType="application/inkml+xml"/>
  <Override PartName="/ppt/ink/ink533.xml" ContentType="application/inkml+xml"/>
  <Override PartName="/ppt/ink/ink534.xml" ContentType="application/inkml+xml"/>
  <Override PartName="/ppt/ink/ink535.xml" ContentType="application/inkml+xml"/>
  <Override PartName="/ppt/ink/ink536.xml" ContentType="application/inkml+xml"/>
  <Override PartName="/ppt/ink/ink537.xml" ContentType="application/inkml+xml"/>
  <Override PartName="/ppt/ink/ink538.xml" ContentType="application/inkml+xml"/>
  <Override PartName="/ppt/ink/ink539.xml" ContentType="application/inkml+xml"/>
  <Override PartName="/ppt/ink/ink540.xml" ContentType="application/inkml+xml"/>
  <Override PartName="/ppt/ink/ink541.xml" ContentType="application/inkml+xml"/>
  <Override PartName="/ppt/ink/ink542.xml" ContentType="application/inkml+xml"/>
  <Override PartName="/ppt/ink/ink543.xml" ContentType="application/inkml+xml"/>
  <Override PartName="/ppt/ink/ink544.xml" ContentType="application/inkml+xml"/>
  <Override PartName="/ppt/ink/ink545.xml" ContentType="application/inkml+xml"/>
  <Override PartName="/ppt/ink/ink546.xml" ContentType="application/inkml+xml"/>
  <Override PartName="/ppt/ink/ink547.xml" ContentType="application/inkml+xml"/>
  <Override PartName="/ppt/ink/ink548.xml" ContentType="application/inkml+xml"/>
  <Override PartName="/ppt/ink/ink549.xml" ContentType="application/inkml+xml"/>
  <Override PartName="/ppt/ink/ink550.xml" ContentType="application/inkml+xml"/>
  <Override PartName="/ppt/ink/ink551.xml" ContentType="application/inkml+xml"/>
  <Override PartName="/ppt/ink/ink552.xml" ContentType="application/inkml+xml"/>
  <Override PartName="/ppt/ink/ink553.xml" ContentType="application/inkml+xml"/>
  <Override PartName="/ppt/ink/ink554.xml" ContentType="application/inkml+xml"/>
  <Override PartName="/ppt/ink/ink555.xml" ContentType="application/inkml+xml"/>
  <Override PartName="/ppt/ink/ink556.xml" ContentType="application/inkml+xml"/>
  <Override PartName="/ppt/ink/ink557.xml" ContentType="application/inkml+xml"/>
  <Override PartName="/ppt/ink/ink558.xml" ContentType="application/inkml+xml"/>
  <Override PartName="/ppt/ink/ink559.xml" ContentType="application/inkml+xml"/>
  <Override PartName="/ppt/ink/ink560.xml" ContentType="application/inkml+xml"/>
  <Override PartName="/ppt/ink/ink561.xml" ContentType="application/inkml+xml"/>
  <Override PartName="/ppt/ink/ink562.xml" ContentType="application/inkml+xml"/>
  <Override PartName="/ppt/ink/ink563.xml" ContentType="application/inkml+xml"/>
  <Override PartName="/ppt/ink/ink564.xml" ContentType="application/inkml+xml"/>
  <Override PartName="/ppt/ink/ink565.xml" ContentType="application/inkml+xml"/>
  <Override PartName="/ppt/ink/ink566.xml" ContentType="application/inkml+xml"/>
  <Override PartName="/ppt/ink/ink567.xml" ContentType="application/inkml+xml"/>
  <Override PartName="/ppt/ink/ink568.xml" ContentType="application/inkml+xml"/>
  <Override PartName="/ppt/ink/ink569.xml" ContentType="application/inkml+xml"/>
  <Override PartName="/ppt/ink/ink570.xml" ContentType="application/inkml+xml"/>
  <Override PartName="/ppt/ink/ink571.xml" ContentType="application/inkml+xml"/>
  <Override PartName="/ppt/ink/ink572.xml" ContentType="application/inkml+xml"/>
  <Override PartName="/ppt/ink/ink573.xml" ContentType="application/inkml+xml"/>
  <Override PartName="/ppt/ink/ink574.xml" ContentType="application/inkml+xml"/>
  <Override PartName="/ppt/ink/ink575.xml" ContentType="application/inkml+xml"/>
  <Override PartName="/ppt/ink/ink576.xml" ContentType="application/inkml+xml"/>
  <Override PartName="/ppt/ink/ink577.xml" ContentType="application/inkml+xml"/>
  <Override PartName="/ppt/ink/ink578.xml" ContentType="application/inkml+xml"/>
  <Override PartName="/ppt/ink/ink579.xml" ContentType="application/inkml+xml"/>
  <Override PartName="/ppt/ink/ink580.xml" ContentType="application/inkml+xml"/>
  <Override PartName="/ppt/ink/ink581.xml" ContentType="application/inkml+xml"/>
  <Override PartName="/ppt/ink/ink582.xml" ContentType="application/inkml+xml"/>
  <Override PartName="/ppt/ink/ink583.xml" ContentType="application/inkml+xml"/>
  <Override PartName="/ppt/ink/ink584.xml" ContentType="application/inkml+xml"/>
  <Override PartName="/ppt/ink/ink585.xml" ContentType="application/inkml+xml"/>
  <Override PartName="/ppt/ink/ink586.xml" ContentType="application/inkml+xml"/>
  <Override PartName="/ppt/ink/ink587.xml" ContentType="application/inkml+xml"/>
  <Override PartName="/ppt/ink/ink588.xml" ContentType="application/inkml+xml"/>
  <Override PartName="/ppt/ink/ink589.xml" ContentType="application/inkml+xml"/>
  <Override PartName="/ppt/ink/ink590.xml" ContentType="application/inkml+xml"/>
  <Override PartName="/ppt/ink/ink591.xml" ContentType="application/inkml+xml"/>
  <Override PartName="/ppt/ink/ink592.xml" ContentType="application/inkml+xml"/>
  <Override PartName="/ppt/ink/ink593.xml" ContentType="application/inkml+xml"/>
  <Override PartName="/ppt/ink/ink594.xml" ContentType="application/inkml+xml"/>
  <Override PartName="/ppt/ink/ink595.xml" ContentType="application/inkml+xml"/>
  <Override PartName="/ppt/ink/ink596.xml" ContentType="application/inkml+xml"/>
  <Override PartName="/ppt/ink/ink597.xml" ContentType="application/inkml+xml"/>
  <Override PartName="/ppt/ink/ink598.xml" ContentType="application/inkml+xml"/>
  <Override PartName="/ppt/ink/ink599.xml" ContentType="application/inkml+xml"/>
  <Override PartName="/ppt/ink/ink600.xml" ContentType="application/inkml+xml"/>
  <Override PartName="/ppt/ink/ink601.xml" ContentType="application/inkml+xml"/>
  <Override PartName="/ppt/ink/ink602.xml" ContentType="application/inkml+xml"/>
  <Override PartName="/ppt/ink/ink603.xml" ContentType="application/inkml+xml"/>
  <Override PartName="/ppt/ink/ink604.xml" ContentType="application/inkml+xml"/>
  <Override PartName="/ppt/ink/ink605.xml" ContentType="application/inkml+xml"/>
  <Override PartName="/ppt/ink/ink606.xml" ContentType="application/inkml+xml"/>
  <Override PartName="/ppt/ink/ink607.xml" ContentType="application/inkml+xml"/>
  <Override PartName="/ppt/ink/ink608.xml" ContentType="application/inkml+xml"/>
  <Override PartName="/ppt/ink/ink609.xml" ContentType="application/inkml+xml"/>
  <Override PartName="/ppt/ink/ink610.xml" ContentType="application/inkml+xml"/>
  <Override PartName="/ppt/ink/ink611.xml" ContentType="application/inkml+xml"/>
  <Override PartName="/ppt/ink/ink612.xml" ContentType="application/inkml+xml"/>
  <Override PartName="/ppt/ink/ink613.xml" ContentType="application/inkml+xml"/>
  <Override PartName="/ppt/ink/ink614.xml" ContentType="application/inkml+xml"/>
  <Override PartName="/ppt/ink/ink615.xml" ContentType="application/inkml+xml"/>
  <Override PartName="/ppt/ink/ink616.xml" ContentType="application/inkml+xml"/>
  <Override PartName="/ppt/ink/ink617.xml" ContentType="application/inkml+xml"/>
  <Override PartName="/ppt/ink/ink618.xml" ContentType="application/inkml+xml"/>
  <Override PartName="/ppt/ink/ink619.xml" ContentType="application/inkml+xml"/>
  <Override PartName="/ppt/ink/ink620.xml" ContentType="application/inkml+xml"/>
  <Override PartName="/ppt/ink/ink621.xml" ContentType="application/inkml+xml"/>
  <Override PartName="/ppt/ink/ink622.xml" ContentType="application/inkml+xml"/>
  <Override PartName="/ppt/ink/ink623.xml" ContentType="application/inkml+xml"/>
  <Override PartName="/ppt/ink/ink624.xml" ContentType="application/inkml+xml"/>
  <Override PartName="/ppt/ink/ink625.xml" ContentType="application/inkml+xml"/>
  <Override PartName="/ppt/ink/ink626.xml" ContentType="application/inkml+xml"/>
  <Override PartName="/ppt/ink/ink627.xml" ContentType="application/inkml+xml"/>
  <Override PartName="/ppt/ink/ink628.xml" ContentType="application/inkml+xml"/>
  <Override PartName="/ppt/ink/ink629.xml" ContentType="application/inkml+xml"/>
  <Override PartName="/ppt/ink/ink630.xml" ContentType="application/inkml+xml"/>
  <Override PartName="/ppt/ink/ink631.xml" ContentType="application/inkml+xml"/>
  <Override PartName="/ppt/ink/ink632.xml" ContentType="application/inkml+xml"/>
  <Override PartName="/ppt/ink/ink633.xml" ContentType="application/inkml+xml"/>
  <Override PartName="/ppt/ink/ink634.xml" ContentType="application/inkml+xml"/>
  <Override PartName="/ppt/ink/ink635.xml" ContentType="application/inkml+xml"/>
  <Override PartName="/ppt/ink/ink636.xml" ContentType="application/inkml+xml"/>
  <Override PartName="/ppt/ink/ink637.xml" ContentType="application/inkml+xml"/>
  <Override PartName="/ppt/ink/ink638.xml" ContentType="application/inkml+xml"/>
  <Override PartName="/ppt/ink/ink639.xml" ContentType="application/inkml+xml"/>
  <Override PartName="/ppt/ink/ink640.xml" ContentType="application/inkml+xml"/>
  <Override PartName="/ppt/ink/ink641.xml" ContentType="application/inkml+xml"/>
  <Override PartName="/ppt/ink/ink642.xml" ContentType="application/inkml+xml"/>
  <Override PartName="/ppt/ink/ink643.xml" ContentType="application/inkml+xml"/>
  <Override PartName="/ppt/ink/ink644.xml" ContentType="application/inkml+xml"/>
  <Override PartName="/ppt/ink/ink645.xml" ContentType="application/inkml+xml"/>
  <Override PartName="/ppt/ink/ink646.xml" ContentType="application/inkml+xml"/>
  <Override PartName="/ppt/ink/ink647.xml" ContentType="application/inkml+xml"/>
  <Override PartName="/ppt/ink/ink648.xml" ContentType="application/inkml+xml"/>
  <Override PartName="/ppt/ink/ink649.xml" ContentType="application/inkml+xml"/>
  <Override PartName="/ppt/ink/ink650.xml" ContentType="application/inkml+xml"/>
  <Override PartName="/ppt/ink/ink651.xml" ContentType="application/inkml+xml"/>
  <Override PartName="/ppt/ink/ink652.xml" ContentType="application/inkml+xml"/>
  <Override PartName="/ppt/ink/ink653.xml" ContentType="application/inkml+xml"/>
  <Override PartName="/ppt/ink/ink654.xml" ContentType="application/inkml+xml"/>
  <Override PartName="/ppt/ink/ink655.xml" ContentType="application/inkml+xml"/>
  <Override PartName="/ppt/ink/ink656.xml" ContentType="application/inkml+xml"/>
  <Override PartName="/ppt/ink/ink657.xml" ContentType="application/inkml+xml"/>
  <Override PartName="/ppt/ink/ink658.xml" ContentType="application/inkml+xml"/>
  <Override PartName="/ppt/ink/ink659.xml" ContentType="application/inkml+xml"/>
  <Override PartName="/ppt/ink/ink660.xml" ContentType="application/inkml+xml"/>
  <Override PartName="/ppt/ink/ink661.xml" ContentType="application/inkml+xml"/>
  <Override PartName="/ppt/ink/ink662.xml" ContentType="application/inkml+xml"/>
  <Override PartName="/ppt/ink/ink663.xml" ContentType="application/inkml+xml"/>
  <Override PartName="/ppt/ink/ink664.xml" ContentType="application/inkml+xml"/>
  <Override PartName="/ppt/ink/ink665.xml" ContentType="application/inkml+xml"/>
  <Override PartName="/ppt/ink/ink666.xml" ContentType="application/inkml+xml"/>
  <Override PartName="/ppt/ink/ink667.xml" ContentType="application/inkml+xml"/>
  <Override PartName="/ppt/ink/ink668.xml" ContentType="application/inkml+xml"/>
  <Override PartName="/ppt/ink/ink669.xml" ContentType="application/inkml+xml"/>
  <Override PartName="/ppt/ink/ink670.xml" ContentType="application/inkml+xml"/>
  <Override PartName="/ppt/ink/ink671.xml" ContentType="application/inkml+xml"/>
  <Override PartName="/ppt/ink/ink672.xml" ContentType="application/inkml+xml"/>
  <Override PartName="/ppt/ink/ink673.xml" ContentType="application/inkml+xml"/>
  <Override PartName="/ppt/ink/ink674.xml" ContentType="application/inkml+xml"/>
  <Override PartName="/ppt/ink/ink675.xml" ContentType="application/inkml+xml"/>
  <Override PartName="/ppt/ink/ink676.xml" ContentType="application/inkml+xml"/>
  <Override PartName="/ppt/ink/ink677.xml" ContentType="application/inkml+xml"/>
  <Override PartName="/ppt/ink/ink678.xml" ContentType="application/inkml+xml"/>
  <Override PartName="/ppt/ink/ink679.xml" ContentType="application/inkml+xml"/>
  <Override PartName="/ppt/ink/ink680.xml" ContentType="application/inkml+xml"/>
  <Override PartName="/ppt/ink/ink681.xml" ContentType="application/inkml+xml"/>
  <Override PartName="/ppt/ink/ink682.xml" ContentType="application/inkml+xml"/>
  <Override PartName="/ppt/ink/ink683.xml" ContentType="application/inkml+xml"/>
  <Override PartName="/ppt/ink/ink684.xml" ContentType="application/inkml+xml"/>
  <Override PartName="/ppt/ink/ink685.xml" ContentType="application/inkml+xml"/>
  <Override PartName="/ppt/ink/ink686.xml" ContentType="application/inkml+xml"/>
  <Override PartName="/ppt/ink/ink687.xml" ContentType="application/inkml+xml"/>
  <Override PartName="/ppt/ink/ink688.xml" ContentType="application/inkml+xml"/>
  <Override PartName="/ppt/ink/ink689.xml" ContentType="application/inkml+xml"/>
  <Override PartName="/ppt/ink/ink690.xml" ContentType="application/inkml+xml"/>
  <Override PartName="/ppt/ink/ink691.xml" ContentType="application/inkml+xml"/>
  <Override PartName="/ppt/ink/ink692.xml" ContentType="application/inkml+xml"/>
  <Override PartName="/ppt/ink/ink693.xml" ContentType="application/inkml+xml"/>
  <Override PartName="/ppt/ink/ink694.xml" ContentType="application/inkml+xml"/>
  <Override PartName="/ppt/ink/ink695.xml" ContentType="application/inkml+xml"/>
  <Override PartName="/ppt/ink/ink696.xml" ContentType="application/inkml+xml"/>
  <Override PartName="/ppt/ink/ink697.xml" ContentType="application/inkml+xml"/>
  <Override PartName="/ppt/ink/ink698.xml" ContentType="application/inkml+xml"/>
  <Override PartName="/ppt/ink/ink699.xml" ContentType="application/inkml+xml"/>
  <Override PartName="/ppt/ink/ink700.xml" ContentType="application/inkml+xml"/>
  <Override PartName="/ppt/ink/ink701.xml" ContentType="application/inkml+xml"/>
  <Override PartName="/ppt/ink/ink702.xml" ContentType="application/inkml+xml"/>
  <Override PartName="/ppt/ink/ink703.xml" ContentType="application/inkml+xml"/>
  <Override PartName="/ppt/ink/ink704.xml" ContentType="application/inkml+xml"/>
  <Override PartName="/ppt/ink/ink705.xml" ContentType="application/inkml+xml"/>
  <Override PartName="/ppt/ink/ink706.xml" ContentType="application/inkml+xml"/>
  <Override PartName="/ppt/ink/ink707.xml" ContentType="application/inkml+xml"/>
  <Override PartName="/ppt/ink/ink708.xml" ContentType="application/inkml+xml"/>
  <Override PartName="/ppt/ink/ink709.xml" ContentType="application/inkml+xml"/>
  <Override PartName="/ppt/ink/ink710.xml" ContentType="application/inkml+xml"/>
  <Override PartName="/ppt/ink/ink711.xml" ContentType="application/inkml+xml"/>
  <Override PartName="/ppt/ink/ink712.xml" ContentType="application/inkml+xml"/>
  <Override PartName="/ppt/ink/ink713.xml" ContentType="application/inkml+xml"/>
  <Override PartName="/ppt/ink/ink714.xml" ContentType="application/inkml+xml"/>
  <Override PartName="/ppt/ink/ink715.xml" ContentType="application/inkml+xml"/>
  <Override PartName="/ppt/ink/ink716.xml" ContentType="application/inkml+xml"/>
  <Override PartName="/ppt/ink/ink717.xml" ContentType="application/inkml+xml"/>
  <Override PartName="/ppt/ink/ink718.xml" ContentType="application/inkml+xml"/>
  <Override PartName="/ppt/ink/ink719.xml" ContentType="application/inkml+xml"/>
  <Override PartName="/ppt/ink/ink720.xml" ContentType="application/inkml+xml"/>
  <Override PartName="/ppt/ink/ink721.xml" ContentType="application/inkml+xml"/>
  <Override PartName="/ppt/ink/ink722.xml" ContentType="application/inkml+xml"/>
  <Override PartName="/ppt/ink/ink723.xml" ContentType="application/inkml+xml"/>
  <Override PartName="/ppt/ink/ink724.xml" ContentType="application/inkml+xml"/>
  <Override PartName="/ppt/ink/ink725.xml" ContentType="application/inkml+xml"/>
  <Override PartName="/ppt/ink/ink726.xml" ContentType="application/inkml+xml"/>
  <Override PartName="/ppt/ink/ink727.xml" ContentType="application/inkml+xml"/>
  <Override PartName="/ppt/ink/ink728.xml" ContentType="application/inkml+xml"/>
  <Override PartName="/ppt/ink/ink729.xml" ContentType="application/inkml+xml"/>
  <Override PartName="/ppt/ink/ink730.xml" ContentType="application/inkml+xml"/>
  <Override PartName="/ppt/ink/ink731.xml" ContentType="application/inkml+xml"/>
  <Override PartName="/ppt/ink/ink732.xml" ContentType="application/inkml+xml"/>
  <Override PartName="/ppt/ink/ink733.xml" ContentType="application/inkml+xml"/>
  <Override PartName="/ppt/ink/ink734.xml" ContentType="application/inkml+xml"/>
  <Override PartName="/ppt/ink/ink735.xml" ContentType="application/inkml+xml"/>
  <Override PartName="/ppt/ink/ink736.xml" ContentType="application/inkml+xml"/>
  <Override PartName="/ppt/ink/ink737.xml" ContentType="application/inkml+xml"/>
  <Override PartName="/ppt/ink/ink738.xml" ContentType="application/inkml+xml"/>
  <Override PartName="/ppt/ink/ink739.xml" ContentType="application/inkml+xml"/>
  <Override PartName="/ppt/ink/ink740.xml" ContentType="application/inkml+xml"/>
  <Override PartName="/ppt/ink/ink741.xml" ContentType="application/inkml+xml"/>
  <Override PartName="/ppt/ink/ink742.xml" ContentType="application/inkml+xml"/>
  <Override PartName="/ppt/ink/ink743.xml" ContentType="application/inkml+xml"/>
  <Override PartName="/ppt/ink/ink744.xml" ContentType="application/inkml+xml"/>
  <Override PartName="/ppt/ink/ink745.xml" ContentType="application/inkml+xml"/>
  <Override PartName="/ppt/ink/ink746.xml" ContentType="application/inkml+xml"/>
  <Override PartName="/ppt/ink/ink747.xml" ContentType="application/inkml+xml"/>
  <Override PartName="/ppt/ink/ink748.xml" ContentType="application/inkml+xml"/>
  <Override PartName="/ppt/ink/ink749.xml" ContentType="application/inkml+xml"/>
  <Override PartName="/ppt/ink/ink750.xml" ContentType="application/inkml+xml"/>
  <Override PartName="/ppt/ink/ink751.xml" ContentType="application/inkml+xml"/>
  <Override PartName="/ppt/ink/ink752.xml" ContentType="application/inkml+xml"/>
  <Override PartName="/ppt/ink/ink753.xml" ContentType="application/inkml+xml"/>
  <Override PartName="/ppt/ink/ink754.xml" ContentType="application/inkml+xml"/>
  <Override PartName="/ppt/ink/ink755.xml" ContentType="application/inkml+xml"/>
  <Override PartName="/ppt/ink/ink756.xml" ContentType="application/inkml+xml"/>
  <Override PartName="/ppt/ink/ink757.xml" ContentType="application/inkml+xml"/>
  <Override PartName="/ppt/ink/ink758.xml" ContentType="application/inkml+xml"/>
  <Override PartName="/ppt/ink/ink759.xml" ContentType="application/inkml+xml"/>
  <Override PartName="/ppt/ink/ink760.xml" ContentType="application/inkml+xml"/>
  <Override PartName="/ppt/ink/ink761.xml" ContentType="application/inkml+xml"/>
  <Override PartName="/ppt/ink/ink762.xml" ContentType="application/inkml+xml"/>
  <Override PartName="/ppt/ink/ink763.xml" ContentType="application/inkml+xml"/>
  <Override PartName="/ppt/ink/ink764.xml" ContentType="application/inkml+xml"/>
  <Override PartName="/ppt/ink/ink765.xml" ContentType="application/inkml+xml"/>
  <Override PartName="/ppt/ink/ink766.xml" ContentType="application/inkml+xml"/>
  <Override PartName="/ppt/ink/ink767.xml" ContentType="application/inkml+xml"/>
  <Override PartName="/ppt/ink/ink768.xml" ContentType="application/inkml+xml"/>
  <Override PartName="/ppt/ink/ink769.xml" ContentType="application/inkml+xml"/>
  <Override PartName="/ppt/ink/ink770.xml" ContentType="application/inkml+xml"/>
  <Override PartName="/ppt/ink/ink771.xml" ContentType="application/inkml+xml"/>
  <Override PartName="/ppt/ink/ink772.xml" ContentType="application/inkml+xml"/>
  <Override PartName="/ppt/ink/ink773.xml" ContentType="application/inkml+xml"/>
  <Override PartName="/ppt/ink/ink774.xml" ContentType="application/inkml+xml"/>
  <Override PartName="/ppt/ink/ink775.xml" ContentType="application/inkml+xml"/>
  <Override PartName="/ppt/ink/ink776.xml" ContentType="application/inkml+xml"/>
  <Override PartName="/ppt/ink/ink777.xml" ContentType="application/inkml+xml"/>
  <Override PartName="/ppt/ink/ink778.xml" ContentType="application/inkml+xml"/>
  <Override PartName="/ppt/ink/ink779.xml" ContentType="application/inkml+xml"/>
  <Override PartName="/ppt/ink/ink780.xml" ContentType="application/inkml+xml"/>
  <Override PartName="/ppt/ink/ink781.xml" ContentType="application/inkml+xml"/>
  <Override PartName="/ppt/ink/ink782.xml" ContentType="application/inkml+xml"/>
  <Override PartName="/ppt/ink/ink783.xml" ContentType="application/inkml+xml"/>
  <Override PartName="/ppt/ink/ink784.xml" ContentType="application/inkml+xml"/>
  <Override PartName="/ppt/ink/ink785.xml" ContentType="application/inkml+xml"/>
  <Override PartName="/ppt/ink/ink786.xml" ContentType="application/inkml+xml"/>
  <Override PartName="/ppt/ink/ink787.xml" ContentType="application/inkml+xml"/>
  <Override PartName="/ppt/ink/ink788.xml" ContentType="application/inkml+xml"/>
  <Override PartName="/ppt/ink/ink789.xml" ContentType="application/inkml+xml"/>
  <Override PartName="/ppt/ink/ink790.xml" ContentType="application/inkml+xml"/>
  <Override PartName="/ppt/ink/ink791.xml" ContentType="application/inkml+xml"/>
  <Override PartName="/ppt/ink/ink792.xml" ContentType="application/inkml+xml"/>
  <Override PartName="/ppt/ink/ink793.xml" ContentType="application/inkml+xml"/>
  <Override PartName="/ppt/ink/ink794.xml" ContentType="application/inkml+xml"/>
  <Override PartName="/ppt/ink/ink795.xml" ContentType="application/inkml+xml"/>
  <Override PartName="/ppt/ink/ink796.xml" ContentType="application/inkml+xml"/>
  <Override PartName="/ppt/ink/ink797.xml" ContentType="application/inkml+xml"/>
  <Override PartName="/ppt/ink/ink798.xml" ContentType="application/inkml+xml"/>
  <Override PartName="/ppt/ink/ink799.xml" ContentType="application/inkml+xml"/>
  <Override PartName="/ppt/ink/ink800.xml" ContentType="application/inkml+xml"/>
  <Override PartName="/ppt/ink/ink801.xml" ContentType="application/inkml+xml"/>
  <Override PartName="/ppt/ink/ink802.xml" ContentType="application/inkml+xml"/>
  <Override PartName="/ppt/ink/ink803.xml" ContentType="application/inkml+xml"/>
  <Override PartName="/ppt/ink/ink804.xml" ContentType="application/inkml+xml"/>
  <Override PartName="/ppt/ink/ink805.xml" ContentType="application/inkml+xml"/>
  <Override PartName="/ppt/ink/ink806.xml" ContentType="application/inkml+xml"/>
  <Override PartName="/ppt/ink/ink807.xml" ContentType="application/inkml+xml"/>
  <Override PartName="/ppt/ink/ink808.xml" ContentType="application/inkml+xml"/>
  <Override PartName="/ppt/ink/ink809.xml" ContentType="application/inkml+xml"/>
  <Override PartName="/ppt/ink/ink810.xml" ContentType="application/inkml+xml"/>
  <Override PartName="/ppt/ink/ink811.xml" ContentType="application/inkml+xml"/>
  <Override PartName="/ppt/ink/ink812.xml" ContentType="application/inkml+xml"/>
  <Override PartName="/ppt/ink/ink813.xml" ContentType="application/inkml+xml"/>
  <Override PartName="/ppt/ink/ink814.xml" ContentType="application/inkml+xml"/>
  <Override PartName="/ppt/ink/ink815.xml" ContentType="application/inkml+xml"/>
  <Override PartName="/ppt/ink/ink816.xml" ContentType="application/inkml+xml"/>
  <Override PartName="/ppt/ink/ink817.xml" ContentType="application/inkml+xml"/>
  <Override PartName="/ppt/ink/ink818.xml" ContentType="application/inkml+xml"/>
  <Override PartName="/ppt/ink/ink819.xml" ContentType="application/inkml+xml"/>
  <Override PartName="/ppt/ink/ink820.xml" ContentType="application/inkml+xml"/>
  <Override PartName="/ppt/ink/ink821.xml" ContentType="application/inkml+xml"/>
  <Override PartName="/ppt/ink/ink822.xml" ContentType="application/inkml+xml"/>
  <Override PartName="/ppt/ink/ink823.xml" ContentType="application/inkml+xml"/>
  <Override PartName="/ppt/ink/ink824.xml" ContentType="application/inkml+xml"/>
  <Override PartName="/ppt/ink/ink825.xml" ContentType="application/inkml+xml"/>
  <Override PartName="/ppt/ink/ink826.xml" ContentType="application/inkml+xml"/>
  <Override PartName="/ppt/ink/ink827.xml" ContentType="application/inkml+xml"/>
  <Override PartName="/ppt/ink/ink828.xml" ContentType="application/inkml+xml"/>
  <Override PartName="/ppt/ink/ink829.xml" ContentType="application/inkml+xml"/>
  <Override PartName="/ppt/ink/ink830.xml" ContentType="application/inkml+xml"/>
  <Override PartName="/ppt/ink/ink831.xml" ContentType="application/inkml+xml"/>
  <Override PartName="/ppt/ink/ink832.xml" ContentType="application/inkml+xml"/>
  <Override PartName="/ppt/ink/ink833.xml" ContentType="application/inkml+xml"/>
  <Override PartName="/ppt/ink/ink834.xml" ContentType="application/inkml+xml"/>
  <Override PartName="/ppt/ink/ink835.xml" ContentType="application/inkml+xml"/>
  <Override PartName="/ppt/ink/ink836.xml" ContentType="application/inkml+xml"/>
  <Override PartName="/ppt/ink/ink837.xml" ContentType="application/inkml+xml"/>
  <Override PartName="/ppt/ink/ink838.xml" ContentType="application/inkml+xml"/>
  <Override PartName="/ppt/ink/ink839.xml" ContentType="application/inkml+xml"/>
  <Override PartName="/ppt/ink/ink840.xml" ContentType="application/inkml+xml"/>
  <Override PartName="/ppt/ink/ink841.xml" ContentType="application/inkml+xml"/>
  <Override PartName="/ppt/ink/ink842.xml" ContentType="application/inkml+xml"/>
  <Override PartName="/ppt/ink/ink843.xml" ContentType="application/inkml+xml"/>
  <Override PartName="/ppt/ink/ink844.xml" ContentType="application/inkml+xml"/>
  <Override PartName="/ppt/ink/ink845.xml" ContentType="application/inkml+xml"/>
  <Override PartName="/ppt/ink/ink846.xml" ContentType="application/inkml+xml"/>
  <Override PartName="/ppt/ink/ink847.xml" ContentType="application/inkml+xml"/>
  <Override PartName="/ppt/ink/ink848.xml" ContentType="application/inkml+xml"/>
  <Override PartName="/ppt/ink/ink849.xml" ContentType="application/inkml+xml"/>
  <Override PartName="/ppt/ink/ink850.xml" ContentType="application/inkml+xml"/>
  <Override PartName="/ppt/ink/ink851.xml" ContentType="application/inkml+xml"/>
  <Override PartName="/ppt/ink/ink852.xml" ContentType="application/inkml+xml"/>
  <Override PartName="/ppt/ink/ink853.xml" ContentType="application/inkml+xml"/>
  <Override PartName="/ppt/ink/ink854.xml" ContentType="application/inkml+xml"/>
  <Override PartName="/ppt/ink/ink855.xml" ContentType="application/inkml+xml"/>
  <Override PartName="/ppt/ink/ink856.xml" ContentType="application/inkml+xml"/>
  <Override PartName="/ppt/ink/ink857.xml" ContentType="application/inkml+xml"/>
  <Override PartName="/ppt/ink/ink858.xml" ContentType="application/inkml+xml"/>
  <Override PartName="/ppt/ink/ink859.xml" ContentType="application/inkml+xml"/>
  <Override PartName="/ppt/ink/ink860.xml" ContentType="application/inkml+xml"/>
  <Override PartName="/ppt/ink/ink861.xml" ContentType="application/inkml+xml"/>
  <Override PartName="/ppt/ink/ink862.xml" ContentType="application/inkml+xml"/>
  <Override PartName="/ppt/ink/ink863.xml" ContentType="application/inkml+xml"/>
  <Override PartName="/ppt/ink/ink864.xml" ContentType="application/inkml+xml"/>
  <Override PartName="/ppt/ink/ink865.xml" ContentType="application/inkml+xml"/>
  <Override PartName="/ppt/ink/ink866.xml" ContentType="application/inkml+xml"/>
  <Override PartName="/ppt/ink/ink867.xml" ContentType="application/inkml+xml"/>
  <Override PartName="/ppt/ink/ink868.xml" ContentType="application/inkml+xml"/>
  <Override PartName="/ppt/ink/ink869.xml" ContentType="application/inkml+xml"/>
  <Override PartName="/ppt/ink/ink870.xml" ContentType="application/inkml+xml"/>
  <Override PartName="/ppt/ink/ink871.xml" ContentType="application/inkml+xml"/>
  <Override PartName="/ppt/ink/ink872.xml" ContentType="application/inkml+xml"/>
  <Override PartName="/ppt/ink/ink873.xml" ContentType="application/inkml+xml"/>
  <Override PartName="/ppt/ink/ink874.xml" ContentType="application/inkml+xml"/>
  <Override PartName="/ppt/ink/ink875.xml" ContentType="application/inkml+xml"/>
  <Override PartName="/ppt/ink/ink876.xml" ContentType="application/inkml+xml"/>
  <Override PartName="/ppt/ink/ink877.xml" ContentType="application/inkml+xml"/>
  <Override PartName="/ppt/ink/ink878.xml" ContentType="application/inkml+xml"/>
  <Override PartName="/ppt/ink/ink879.xml" ContentType="application/inkml+xml"/>
  <Override PartName="/ppt/ink/ink880.xml" ContentType="application/inkml+xml"/>
  <Override PartName="/ppt/ink/ink881.xml" ContentType="application/inkml+xml"/>
  <Override PartName="/ppt/ink/ink882.xml" ContentType="application/inkml+xml"/>
  <Override PartName="/ppt/ink/ink883.xml" ContentType="application/inkml+xml"/>
  <Override PartName="/ppt/ink/ink884.xml" ContentType="application/inkml+xml"/>
  <Override PartName="/ppt/ink/ink885.xml" ContentType="application/inkml+xml"/>
  <Override PartName="/ppt/ink/ink886.xml" ContentType="application/inkml+xml"/>
  <Override PartName="/ppt/ink/ink887.xml" ContentType="application/inkml+xml"/>
  <Override PartName="/ppt/ink/ink888.xml" ContentType="application/inkml+xml"/>
  <Override PartName="/ppt/ink/ink889.xml" ContentType="application/inkml+xml"/>
  <Override PartName="/ppt/ink/ink890.xml" ContentType="application/inkml+xml"/>
  <Override PartName="/ppt/ink/ink891.xml" ContentType="application/inkml+xml"/>
  <Override PartName="/ppt/ink/ink892.xml" ContentType="application/inkml+xml"/>
  <Override PartName="/ppt/ink/ink893.xml" ContentType="application/inkml+xml"/>
  <Override PartName="/ppt/ink/ink894.xml" ContentType="application/inkml+xml"/>
  <Override PartName="/ppt/ink/ink895.xml" ContentType="application/inkml+xml"/>
  <Override PartName="/ppt/ink/ink896.xml" ContentType="application/inkml+xml"/>
  <Override PartName="/ppt/ink/ink897.xml" ContentType="application/inkml+xml"/>
  <Override PartName="/ppt/ink/ink898.xml" ContentType="application/inkml+xml"/>
  <Override PartName="/ppt/ink/ink899.xml" ContentType="application/inkml+xml"/>
  <Override PartName="/ppt/ink/ink900.xml" ContentType="application/inkml+xml"/>
  <Override PartName="/ppt/ink/ink901.xml" ContentType="application/inkml+xml"/>
  <Override PartName="/ppt/ink/ink902.xml" ContentType="application/inkml+xml"/>
  <Override PartName="/ppt/ink/ink903.xml" ContentType="application/inkml+xml"/>
  <Override PartName="/ppt/ink/ink904.xml" ContentType="application/inkml+xml"/>
  <Override PartName="/ppt/ink/ink905.xml" ContentType="application/inkml+xml"/>
  <Override PartName="/ppt/ink/ink906.xml" ContentType="application/inkml+xml"/>
  <Override PartName="/ppt/ink/ink907.xml" ContentType="application/inkml+xml"/>
  <Override PartName="/ppt/ink/ink908.xml" ContentType="application/inkml+xml"/>
  <Override PartName="/ppt/ink/ink909.xml" ContentType="application/inkml+xml"/>
  <Override PartName="/ppt/ink/ink910.xml" ContentType="application/inkml+xml"/>
  <Override PartName="/ppt/ink/ink911.xml" ContentType="application/inkml+xml"/>
  <Override PartName="/ppt/ink/ink912.xml" ContentType="application/inkml+xml"/>
  <Override PartName="/ppt/ink/ink913.xml" ContentType="application/inkml+xml"/>
  <Override PartName="/ppt/ink/ink914.xml" ContentType="application/inkml+xml"/>
  <Override PartName="/ppt/ink/ink915.xml" ContentType="application/inkml+xml"/>
  <Override PartName="/ppt/ink/ink916.xml" ContentType="application/inkml+xml"/>
  <Override PartName="/ppt/ink/ink917.xml" ContentType="application/inkml+xml"/>
  <Override PartName="/ppt/ink/ink918.xml" ContentType="application/inkml+xml"/>
  <Override PartName="/ppt/ink/ink919.xml" ContentType="application/inkml+xml"/>
  <Override PartName="/ppt/ink/ink920.xml" ContentType="application/inkml+xml"/>
  <Override PartName="/ppt/ink/ink921.xml" ContentType="application/inkml+xml"/>
  <Override PartName="/ppt/ink/ink922.xml" ContentType="application/inkml+xml"/>
  <Override PartName="/ppt/ink/ink923.xml" ContentType="application/inkml+xml"/>
  <Override PartName="/ppt/ink/ink924.xml" ContentType="application/inkml+xml"/>
  <Override PartName="/ppt/ink/ink925.xml" ContentType="application/inkml+xml"/>
  <Override PartName="/ppt/ink/ink926.xml" ContentType="application/inkml+xml"/>
  <Override PartName="/ppt/ink/ink927.xml" ContentType="application/inkml+xml"/>
  <Override PartName="/ppt/ink/ink928.xml" ContentType="application/inkml+xml"/>
  <Override PartName="/ppt/ink/ink929.xml" ContentType="application/inkml+xml"/>
  <Override PartName="/ppt/ink/ink930.xml" ContentType="application/inkml+xml"/>
  <Override PartName="/ppt/ink/ink931.xml" ContentType="application/inkml+xml"/>
  <Override PartName="/ppt/ink/ink932.xml" ContentType="application/inkml+xml"/>
  <Override PartName="/ppt/ink/ink933.xml" ContentType="application/inkml+xml"/>
  <Override PartName="/ppt/ink/ink934.xml" ContentType="application/inkml+xml"/>
  <Override PartName="/ppt/ink/ink935.xml" ContentType="application/inkml+xml"/>
  <Override PartName="/ppt/ink/ink936.xml" ContentType="application/inkml+xml"/>
  <Override PartName="/ppt/ink/ink937.xml" ContentType="application/inkml+xml"/>
  <Override PartName="/ppt/ink/ink938.xml" ContentType="application/inkml+xml"/>
  <Override PartName="/ppt/ink/ink939.xml" ContentType="application/inkml+xml"/>
  <Override PartName="/ppt/ink/ink940.xml" ContentType="application/inkml+xml"/>
  <Override PartName="/ppt/ink/ink941.xml" ContentType="application/inkml+xml"/>
  <Override PartName="/ppt/ink/ink942.xml" ContentType="application/inkml+xml"/>
  <Override PartName="/ppt/ink/ink943.xml" ContentType="application/inkml+xml"/>
  <Override PartName="/ppt/ink/ink944.xml" ContentType="application/inkml+xml"/>
  <Override PartName="/ppt/ink/ink945.xml" ContentType="application/inkml+xml"/>
  <Override PartName="/ppt/ink/ink946.xml" ContentType="application/inkml+xml"/>
  <Override PartName="/ppt/ink/ink947.xml" ContentType="application/inkml+xml"/>
  <Override PartName="/ppt/ink/ink948.xml" ContentType="application/inkml+xml"/>
  <Override PartName="/ppt/ink/ink949.xml" ContentType="application/inkml+xml"/>
  <Override PartName="/ppt/ink/ink950.xml" ContentType="application/inkml+xml"/>
  <Override PartName="/ppt/ink/ink951.xml" ContentType="application/inkml+xml"/>
  <Override PartName="/ppt/ink/ink952.xml" ContentType="application/inkml+xml"/>
  <Override PartName="/ppt/ink/ink953.xml" ContentType="application/inkml+xml"/>
  <Override PartName="/ppt/ink/ink954.xml" ContentType="application/inkml+xml"/>
  <Override PartName="/ppt/ink/ink955.xml" ContentType="application/inkml+xml"/>
  <Override PartName="/ppt/ink/ink956.xml" ContentType="application/inkml+xml"/>
  <Override PartName="/ppt/ink/ink957.xml" ContentType="application/inkml+xml"/>
  <Override PartName="/ppt/ink/ink958.xml" ContentType="application/inkml+xml"/>
  <Override PartName="/ppt/ink/ink959.xml" ContentType="application/inkml+xml"/>
  <Override PartName="/ppt/ink/ink960.xml" ContentType="application/inkml+xml"/>
  <Override PartName="/ppt/ink/ink961.xml" ContentType="application/inkml+xml"/>
  <Override PartName="/ppt/ink/ink962.xml" ContentType="application/inkml+xml"/>
  <Override PartName="/ppt/ink/ink963.xml" ContentType="application/inkml+xml"/>
  <Override PartName="/ppt/ink/ink964.xml" ContentType="application/inkml+xml"/>
  <Override PartName="/ppt/ink/ink965.xml" ContentType="application/inkml+xml"/>
  <Override PartName="/ppt/ink/ink966.xml" ContentType="application/inkml+xml"/>
  <Override PartName="/ppt/ink/ink967.xml" ContentType="application/inkml+xml"/>
  <Override PartName="/ppt/ink/ink968.xml" ContentType="application/inkml+xml"/>
  <Override PartName="/ppt/ink/ink969.xml" ContentType="application/inkml+xml"/>
  <Override PartName="/ppt/ink/ink970.xml" ContentType="application/inkml+xml"/>
  <Override PartName="/ppt/ink/ink971.xml" ContentType="application/inkml+xml"/>
  <Override PartName="/ppt/ink/ink972.xml" ContentType="application/inkml+xml"/>
  <Override PartName="/ppt/ink/ink973.xml" ContentType="application/inkml+xml"/>
  <Override PartName="/ppt/ink/ink974.xml" ContentType="application/inkml+xml"/>
  <Override PartName="/ppt/ink/ink975.xml" ContentType="application/inkml+xml"/>
  <Override PartName="/ppt/ink/ink976.xml" ContentType="application/inkml+xml"/>
  <Override PartName="/ppt/ink/ink977.xml" ContentType="application/inkml+xml"/>
  <Override PartName="/ppt/ink/ink978.xml" ContentType="application/inkml+xml"/>
  <Override PartName="/ppt/ink/ink979.xml" ContentType="application/inkml+xml"/>
  <Override PartName="/ppt/ink/ink980.xml" ContentType="application/inkml+xml"/>
  <Override PartName="/ppt/ink/ink981.xml" ContentType="application/inkml+xml"/>
  <Override PartName="/ppt/ink/ink982.xml" ContentType="application/inkml+xml"/>
  <Override PartName="/ppt/ink/ink983.xml" ContentType="application/inkml+xml"/>
  <Override PartName="/ppt/ink/ink984.xml" ContentType="application/inkml+xml"/>
  <Override PartName="/ppt/ink/ink985.xml" ContentType="application/inkml+xml"/>
  <Override PartName="/ppt/ink/ink986.xml" ContentType="application/inkml+xml"/>
  <Override PartName="/ppt/ink/ink987.xml" ContentType="application/inkml+xml"/>
  <Override PartName="/ppt/ink/ink988.xml" ContentType="application/inkml+xml"/>
  <Override PartName="/ppt/ink/ink989.xml" ContentType="application/inkml+xml"/>
  <Override PartName="/ppt/ink/ink990.xml" ContentType="application/inkml+xml"/>
  <Override PartName="/ppt/ink/ink991.xml" ContentType="application/inkml+xml"/>
  <Override PartName="/ppt/ink/ink992.xml" ContentType="application/inkml+xml"/>
  <Override PartName="/ppt/ink/ink993.xml" ContentType="application/inkml+xml"/>
  <Override PartName="/ppt/ink/ink994.xml" ContentType="application/inkml+xml"/>
  <Override PartName="/ppt/ink/ink995.xml" ContentType="application/inkml+xml"/>
  <Override PartName="/ppt/ink/ink996.xml" ContentType="application/inkml+xml"/>
  <Override PartName="/ppt/ink/ink997.xml" ContentType="application/inkml+xml"/>
  <Override PartName="/ppt/ink/ink998.xml" ContentType="application/inkml+xml"/>
  <Override PartName="/ppt/ink/ink999.xml" ContentType="application/inkml+xml"/>
  <Override PartName="/ppt/ink/ink1000.xml" ContentType="application/inkml+xml"/>
  <Override PartName="/ppt/ink/ink1001.xml" ContentType="application/inkml+xml"/>
  <Override PartName="/ppt/ink/ink1002.xml" ContentType="application/inkml+xml"/>
  <Override PartName="/ppt/ink/ink1003.xml" ContentType="application/inkml+xml"/>
  <Override PartName="/ppt/ink/ink1004.xml" ContentType="application/inkml+xml"/>
  <Override PartName="/ppt/ink/ink1005.xml" ContentType="application/inkml+xml"/>
  <Override PartName="/ppt/ink/ink1006.xml" ContentType="application/inkml+xml"/>
  <Override PartName="/ppt/ink/ink1007.xml" ContentType="application/inkml+xml"/>
  <Override PartName="/ppt/ink/ink1008.xml" ContentType="application/inkml+xml"/>
  <Override PartName="/ppt/ink/ink1009.xml" ContentType="application/inkml+xml"/>
  <Override PartName="/ppt/ink/ink1010.xml" ContentType="application/inkml+xml"/>
  <Override PartName="/ppt/ink/ink1011.xml" ContentType="application/inkml+xml"/>
  <Override PartName="/ppt/ink/ink1012.xml" ContentType="application/inkml+xml"/>
  <Override PartName="/ppt/ink/ink1013.xml" ContentType="application/inkml+xml"/>
  <Override PartName="/ppt/ink/ink1014.xml" ContentType="application/inkml+xml"/>
  <Override PartName="/ppt/ink/ink1015.xml" ContentType="application/inkml+xml"/>
  <Override PartName="/ppt/ink/ink1016.xml" ContentType="application/inkml+xml"/>
  <Override PartName="/ppt/ink/ink1017.xml" ContentType="application/inkml+xml"/>
  <Override PartName="/ppt/ink/ink1018.xml" ContentType="application/inkml+xml"/>
  <Override PartName="/ppt/ink/ink1019.xml" ContentType="application/inkml+xml"/>
  <Override PartName="/ppt/ink/ink1020.xml" ContentType="application/inkml+xml"/>
  <Override PartName="/ppt/ink/ink1021.xml" ContentType="application/inkml+xml"/>
  <Override PartName="/ppt/ink/ink1022.xml" ContentType="application/inkml+xml"/>
  <Override PartName="/ppt/ink/ink1023.xml" ContentType="application/inkml+xml"/>
  <Override PartName="/ppt/ink/ink1024.xml" ContentType="application/inkml+xml"/>
  <Override PartName="/ppt/ink/ink1025.xml" ContentType="application/inkml+xml"/>
  <Override PartName="/ppt/ink/ink1026.xml" ContentType="application/inkml+xml"/>
  <Override PartName="/ppt/ink/ink1027.xml" ContentType="application/inkml+xml"/>
  <Override PartName="/ppt/ink/ink1028.xml" ContentType="application/inkml+xml"/>
  <Override PartName="/ppt/ink/ink1029.xml" ContentType="application/inkml+xml"/>
  <Override PartName="/ppt/ink/ink1030.xml" ContentType="application/inkml+xml"/>
  <Override PartName="/ppt/ink/ink1031.xml" ContentType="application/inkml+xml"/>
  <Override PartName="/ppt/ink/ink1032.xml" ContentType="application/inkml+xml"/>
  <Override PartName="/ppt/ink/ink1033.xml" ContentType="application/inkml+xml"/>
  <Override PartName="/ppt/ink/ink1034.xml" ContentType="application/inkml+xml"/>
  <Override PartName="/ppt/ink/ink1035.xml" ContentType="application/inkml+xml"/>
  <Override PartName="/ppt/ink/ink1036.xml" ContentType="application/inkml+xml"/>
  <Override PartName="/ppt/ink/ink1037.xml" ContentType="application/inkml+xml"/>
  <Override PartName="/ppt/ink/ink1038.xml" ContentType="application/inkml+xml"/>
  <Override PartName="/ppt/ink/ink1039.xml" ContentType="application/inkml+xml"/>
  <Override PartName="/ppt/ink/ink1040.xml" ContentType="application/inkml+xml"/>
  <Override PartName="/ppt/ink/ink1041.xml" ContentType="application/inkml+xml"/>
  <Override PartName="/ppt/ink/ink1042.xml" ContentType="application/inkml+xml"/>
  <Override PartName="/ppt/ink/ink1043.xml" ContentType="application/inkml+xml"/>
  <Override PartName="/ppt/ink/ink1044.xml" ContentType="application/inkml+xml"/>
  <Override PartName="/ppt/ink/ink1045.xml" ContentType="application/inkml+xml"/>
  <Override PartName="/ppt/ink/ink1046.xml" ContentType="application/inkml+xml"/>
  <Override PartName="/ppt/ink/ink1047.xml" ContentType="application/inkml+xml"/>
  <Override PartName="/ppt/ink/ink1048.xml" ContentType="application/inkml+xml"/>
  <Override PartName="/ppt/ink/ink1049.xml" ContentType="application/inkml+xml"/>
  <Override PartName="/ppt/ink/ink1050.xml" ContentType="application/inkml+xml"/>
  <Override PartName="/ppt/ink/ink1051.xml" ContentType="application/inkml+xml"/>
  <Override PartName="/ppt/ink/ink1052.xml" ContentType="application/inkml+xml"/>
  <Override PartName="/ppt/ink/ink1053.xml" ContentType="application/inkml+xml"/>
  <Override PartName="/ppt/ink/ink1054.xml" ContentType="application/inkml+xml"/>
  <Override PartName="/ppt/ink/ink1055.xml" ContentType="application/inkml+xml"/>
  <Override PartName="/ppt/ink/ink1056.xml" ContentType="application/inkml+xml"/>
  <Override PartName="/ppt/ink/ink1057.xml" ContentType="application/inkml+xml"/>
  <Override PartName="/ppt/ink/ink1058.xml" ContentType="application/inkml+xml"/>
  <Override PartName="/ppt/ink/ink1059.xml" ContentType="application/inkml+xml"/>
  <Override PartName="/ppt/ink/ink1060.xml" ContentType="application/inkml+xml"/>
  <Override PartName="/ppt/ink/ink1061.xml" ContentType="application/inkml+xml"/>
  <Override PartName="/ppt/ink/ink1062.xml" ContentType="application/inkml+xml"/>
  <Override PartName="/ppt/ink/ink1063.xml" ContentType="application/inkml+xml"/>
  <Override PartName="/ppt/ink/ink1064.xml" ContentType="application/inkml+xml"/>
  <Override PartName="/ppt/ink/ink1065.xml" ContentType="application/inkml+xml"/>
  <Override PartName="/ppt/ink/ink1066.xml" ContentType="application/inkml+xml"/>
  <Override PartName="/ppt/ink/ink1067.xml" ContentType="application/inkml+xml"/>
  <Override PartName="/ppt/ink/ink1068.xml" ContentType="application/inkml+xml"/>
  <Override PartName="/ppt/ink/ink1069.xml" ContentType="application/inkml+xml"/>
  <Override PartName="/ppt/ink/ink1070.xml" ContentType="application/inkml+xml"/>
  <Override PartName="/ppt/ink/ink1071.xml" ContentType="application/inkml+xml"/>
  <Override PartName="/ppt/ink/ink1072.xml" ContentType="application/inkml+xml"/>
  <Override PartName="/ppt/ink/ink1073.xml" ContentType="application/inkml+xml"/>
  <Override PartName="/ppt/ink/ink1074.xml" ContentType="application/inkml+xml"/>
  <Override PartName="/ppt/ink/ink1075.xml" ContentType="application/inkml+xml"/>
  <Override PartName="/ppt/ink/ink1076.xml" ContentType="application/inkml+xml"/>
  <Override PartName="/ppt/ink/ink1077.xml" ContentType="application/inkml+xml"/>
  <Override PartName="/ppt/ink/ink1078.xml" ContentType="application/inkml+xml"/>
  <Override PartName="/ppt/ink/ink1079.xml" ContentType="application/inkml+xml"/>
  <Override PartName="/ppt/ink/ink1080.xml" ContentType="application/inkml+xml"/>
  <Override PartName="/ppt/ink/ink1081.xml" ContentType="application/inkml+xml"/>
  <Override PartName="/ppt/ink/ink1082.xml" ContentType="application/inkml+xml"/>
  <Override PartName="/ppt/ink/ink1083.xml" ContentType="application/inkml+xml"/>
  <Override PartName="/ppt/ink/ink1084.xml" ContentType="application/inkml+xml"/>
  <Override PartName="/ppt/ink/ink1085.xml" ContentType="application/inkml+xml"/>
  <Override PartName="/ppt/ink/ink1086.xml" ContentType="application/inkml+xml"/>
  <Override PartName="/ppt/ink/ink1087.xml" ContentType="application/inkml+xml"/>
  <Override PartName="/ppt/ink/ink1088.xml" ContentType="application/inkml+xml"/>
  <Override PartName="/ppt/ink/ink1089.xml" ContentType="application/inkml+xml"/>
  <Override PartName="/ppt/ink/ink1090.xml" ContentType="application/inkml+xml"/>
  <Override PartName="/ppt/ink/ink1091.xml" ContentType="application/inkml+xml"/>
  <Override PartName="/ppt/ink/ink1092.xml" ContentType="application/inkml+xml"/>
  <Override PartName="/ppt/ink/ink1093.xml" ContentType="application/inkml+xml"/>
  <Override PartName="/ppt/ink/ink1094.xml" ContentType="application/inkml+xml"/>
  <Override PartName="/ppt/ink/ink1095.xml" ContentType="application/inkml+xml"/>
  <Override PartName="/ppt/ink/ink1096.xml" ContentType="application/inkml+xml"/>
  <Override PartName="/ppt/ink/ink1097.xml" ContentType="application/inkml+xml"/>
  <Override PartName="/ppt/ink/ink1098.xml" ContentType="application/inkml+xml"/>
  <Override PartName="/ppt/ink/ink1099.xml" ContentType="application/inkml+xml"/>
  <Override PartName="/ppt/ink/ink1100.xml" ContentType="application/inkml+xml"/>
  <Override PartName="/ppt/ink/ink1101.xml" ContentType="application/inkml+xml"/>
  <Override PartName="/ppt/ink/ink1102.xml" ContentType="application/inkml+xml"/>
  <Override PartName="/ppt/ink/ink1103.xml" ContentType="application/inkml+xml"/>
  <Override PartName="/ppt/ink/ink1104.xml" ContentType="application/inkml+xml"/>
  <Override PartName="/ppt/ink/ink1105.xml" ContentType="application/inkml+xml"/>
  <Override PartName="/ppt/ink/ink1106.xml" ContentType="application/inkml+xml"/>
  <Override PartName="/ppt/ink/ink1107.xml" ContentType="application/inkml+xml"/>
  <Override PartName="/ppt/ink/ink1108.xml" ContentType="application/inkml+xml"/>
  <Override PartName="/ppt/ink/ink1109.xml" ContentType="application/inkml+xml"/>
  <Override PartName="/ppt/ink/ink1110.xml" ContentType="application/inkml+xml"/>
  <Override PartName="/ppt/ink/ink1111.xml" ContentType="application/inkml+xml"/>
  <Override PartName="/ppt/ink/ink1112.xml" ContentType="application/inkml+xml"/>
  <Override PartName="/ppt/ink/ink1113.xml" ContentType="application/inkml+xml"/>
  <Override PartName="/ppt/ink/ink1114.xml" ContentType="application/inkml+xml"/>
  <Override PartName="/ppt/ink/ink1115.xml" ContentType="application/inkml+xml"/>
  <Override PartName="/ppt/ink/ink1116.xml" ContentType="application/inkml+xml"/>
  <Override PartName="/ppt/ink/ink1117.xml" ContentType="application/inkml+xml"/>
  <Override PartName="/ppt/ink/ink1118.xml" ContentType="application/inkml+xml"/>
  <Override PartName="/ppt/ink/ink1119.xml" ContentType="application/inkml+xml"/>
  <Override PartName="/ppt/ink/ink1120.xml" ContentType="application/inkml+xml"/>
  <Override PartName="/ppt/ink/ink1121.xml" ContentType="application/inkml+xml"/>
  <Override PartName="/ppt/ink/ink1122.xml" ContentType="application/inkml+xml"/>
  <Override PartName="/ppt/ink/ink1123.xml" ContentType="application/inkml+xml"/>
  <Override PartName="/ppt/ink/ink1124.xml" ContentType="application/inkml+xml"/>
  <Override PartName="/ppt/ink/ink1125.xml" ContentType="application/inkml+xml"/>
  <Override PartName="/ppt/ink/ink1126.xml" ContentType="application/inkml+xml"/>
  <Override PartName="/ppt/ink/ink1127.xml" ContentType="application/inkml+xml"/>
  <Override PartName="/ppt/ink/ink1128.xml" ContentType="application/inkml+xml"/>
  <Override PartName="/ppt/ink/ink1129.xml" ContentType="application/inkml+xml"/>
  <Override PartName="/ppt/ink/ink1130.xml" ContentType="application/inkml+xml"/>
  <Override PartName="/ppt/ink/ink1131.xml" ContentType="application/inkml+xml"/>
  <Override PartName="/ppt/ink/ink1132.xml" ContentType="application/inkml+xml"/>
  <Override PartName="/ppt/ink/ink1133.xml" ContentType="application/inkml+xml"/>
  <Override PartName="/ppt/ink/ink1134.xml" ContentType="application/inkml+xml"/>
  <Override PartName="/ppt/ink/ink1135.xml" ContentType="application/inkml+xml"/>
  <Override PartName="/ppt/ink/ink1136.xml" ContentType="application/inkml+xml"/>
  <Override PartName="/ppt/ink/ink1137.xml" ContentType="application/inkml+xml"/>
  <Override PartName="/ppt/ink/ink1138.xml" ContentType="application/inkml+xml"/>
  <Override PartName="/ppt/ink/ink1139.xml" ContentType="application/inkml+xml"/>
  <Override PartName="/ppt/ink/ink1140.xml" ContentType="application/inkml+xml"/>
  <Override PartName="/ppt/ink/ink1141.xml" ContentType="application/inkml+xml"/>
  <Override PartName="/ppt/ink/ink1142.xml" ContentType="application/inkml+xml"/>
  <Override PartName="/ppt/ink/ink1143.xml" ContentType="application/inkml+xml"/>
  <Override PartName="/ppt/ink/ink1144.xml" ContentType="application/inkml+xml"/>
  <Override PartName="/ppt/ink/ink1145.xml" ContentType="application/inkml+xml"/>
  <Override PartName="/ppt/ink/ink1146.xml" ContentType="application/inkml+xml"/>
  <Override PartName="/ppt/ink/ink1147.xml" ContentType="application/inkml+xml"/>
  <Override PartName="/ppt/ink/ink1148.xml" ContentType="application/inkml+xml"/>
  <Override PartName="/ppt/ink/ink1149.xml" ContentType="application/inkml+xml"/>
  <Override PartName="/ppt/ink/ink1150.xml" ContentType="application/inkml+xml"/>
  <Override PartName="/ppt/ink/ink1151.xml" ContentType="application/inkml+xml"/>
  <Override PartName="/ppt/ink/ink1152.xml" ContentType="application/inkml+xml"/>
  <Override PartName="/ppt/ink/ink1153.xml" ContentType="application/inkml+xml"/>
  <Override PartName="/ppt/ink/ink1154.xml" ContentType="application/inkml+xml"/>
  <Override PartName="/ppt/ink/ink1155.xml" ContentType="application/inkml+xml"/>
  <Override PartName="/ppt/ink/ink1156.xml" ContentType="application/inkml+xml"/>
  <Override PartName="/ppt/ink/ink1157.xml" ContentType="application/inkml+xml"/>
  <Override PartName="/ppt/ink/ink1158.xml" ContentType="application/inkml+xml"/>
  <Override PartName="/ppt/ink/ink1159.xml" ContentType="application/inkml+xml"/>
  <Override PartName="/ppt/ink/ink1160.xml" ContentType="application/inkml+xml"/>
  <Override PartName="/ppt/ink/ink1161.xml" ContentType="application/inkml+xml"/>
  <Override PartName="/ppt/ink/ink1162.xml" ContentType="application/inkml+xml"/>
  <Override PartName="/ppt/ink/ink1163.xml" ContentType="application/inkml+xml"/>
  <Override PartName="/ppt/ink/ink1164.xml" ContentType="application/inkml+xml"/>
  <Override PartName="/ppt/ink/ink1165.xml" ContentType="application/inkml+xml"/>
  <Override PartName="/ppt/ink/ink1166.xml" ContentType="application/inkml+xml"/>
  <Override PartName="/ppt/ink/ink1167.xml" ContentType="application/inkml+xml"/>
  <Override PartName="/ppt/ink/ink1168.xml" ContentType="application/inkml+xml"/>
  <Override PartName="/ppt/ink/ink1169.xml" ContentType="application/inkml+xml"/>
  <Override PartName="/ppt/ink/ink1170.xml" ContentType="application/inkml+xml"/>
  <Override PartName="/ppt/ink/ink1171.xml" ContentType="application/inkml+xml"/>
  <Override PartName="/ppt/ink/ink1172.xml" ContentType="application/inkml+xml"/>
  <Override PartName="/ppt/ink/ink1173.xml" ContentType="application/inkml+xml"/>
  <Override PartName="/ppt/ink/ink1174.xml" ContentType="application/inkml+xml"/>
  <Override PartName="/ppt/ink/ink1175.xml" ContentType="application/inkml+xml"/>
  <Override PartName="/ppt/ink/ink1176.xml" ContentType="application/inkml+xml"/>
  <Override PartName="/ppt/ink/ink1177.xml" ContentType="application/inkml+xml"/>
  <Override PartName="/ppt/ink/ink1178.xml" ContentType="application/inkml+xml"/>
  <Override PartName="/ppt/ink/ink1179.xml" ContentType="application/inkml+xml"/>
  <Override PartName="/ppt/ink/ink1180.xml" ContentType="application/inkml+xml"/>
  <Override PartName="/ppt/ink/ink1181.xml" ContentType="application/inkml+xml"/>
  <Override PartName="/ppt/ink/ink1182.xml" ContentType="application/inkml+xml"/>
  <Override PartName="/ppt/ink/ink1183.xml" ContentType="application/inkml+xml"/>
  <Override PartName="/ppt/ink/ink1184.xml" ContentType="application/inkml+xml"/>
  <Override PartName="/ppt/ink/ink1185.xml" ContentType="application/inkml+xml"/>
  <Override PartName="/ppt/ink/ink1186.xml" ContentType="application/inkml+xml"/>
  <Override PartName="/ppt/ink/ink1187.xml" ContentType="application/inkml+xml"/>
  <Override PartName="/ppt/ink/ink1188.xml" ContentType="application/inkml+xml"/>
  <Override PartName="/ppt/ink/ink1189.xml" ContentType="application/inkml+xml"/>
  <Override PartName="/ppt/ink/ink1190.xml" ContentType="application/inkml+xml"/>
  <Override PartName="/ppt/ink/ink1191.xml" ContentType="application/inkml+xml"/>
  <Override PartName="/ppt/ink/ink1192.xml" ContentType="application/inkml+xml"/>
  <Override PartName="/ppt/ink/ink1193.xml" ContentType="application/inkml+xml"/>
  <Override PartName="/ppt/ink/ink1194.xml" ContentType="application/inkml+xml"/>
  <Override PartName="/ppt/ink/ink1195.xml" ContentType="application/inkml+xml"/>
  <Override PartName="/ppt/ink/ink1196.xml" ContentType="application/inkml+xml"/>
  <Override PartName="/ppt/ink/ink1197.xml" ContentType="application/inkml+xml"/>
  <Override PartName="/ppt/ink/ink1198.xml" ContentType="application/inkml+xml"/>
  <Override PartName="/ppt/ink/ink1199.xml" ContentType="application/inkml+xml"/>
  <Override PartName="/ppt/ink/ink1200.xml" ContentType="application/inkml+xml"/>
  <Override PartName="/ppt/ink/ink1201.xml" ContentType="application/inkml+xml"/>
  <Override PartName="/ppt/ink/ink1202.xml" ContentType="application/inkml+xml"/>
  <Override PartName="/ppt/ink/ink1203.xml" ContentType="application/inkml+xml"/>
  <Override PartName="/ppt/ink/ink1204.xml" ContentType="application/inkml+xml"/>
  <Override PartName="/ppt/ink/ink1205.xml" ContentType="application/inkml+xml"/>
  <Override PartName="/ppt/ink/ink1206.xml" ContentType="application/inkml+xml"/>
  <Override PartName="/ppt/ink/ink1207.xml" ContentType="application/inkml+xml"/>
  <Override PartName="/ppt/ink/ink1208.xml" ContentType="application/inkml+xml"/>
  <Override PartName="/ppt/ink/ink1209.xml" ContentType="application/inkml+xml"/>
  <Override PartName="/ppt/ink/ink1210.xml" ContentType="application/inkml+xml"/>
  <Override PartName="/ppt/ink/ink1211.xml" ContentType="application/inkml+xml"/>
  <Override PartName="/ppt/ink/ink1212.xml" ContentType="application/inkml+xml"/>
  <Override PartName="/ppt/ink/ink1213.xml" ContentType="application/inkml+xml"/>
  <Override PartName="/ppt/ink/ink1214.xml" ContentType="application/inkml+xml"/>
  <Override PartName="/ppt/ink/ink1215.xml" ContentType="application/inkml+xml"/>
  <Override PartName="/ppt/ink/ink1216.xml" ContentType="application/inkml+xml"/>
  <Override PartName="/ppt/ink/ink1217.xml" ContentType="application/inkml+xml"/>
  <Override PartName="/ppt/ink/ink1218.xml" ContentType="application/inkml+xml"/>
  <Override PartName="/ppt/ink/ink1219.xml" ContentType="application/inkml+xml"/>
  <Override PartName="/ppt/ink/ink1220.xml" ContentType="application/inkml+xml"/>
  <Override PartName="/ppt/ink/ink1221.xml" ContentType="application/inkml+xml"/>
  <Override PartName="/ppt/ink/ink1222.xml" ContentType="application/inkml+xml"/>
  <Override PartName="/ppt/ink/ink1223.xml" ContentType="application/inkml+xml"/>
  <Override PartName="/ppt/ink/ink1224.xml" ContentType="application/inkml+xml"/>
  <Override PartName="/ppt/ink/ink1225.xml" ContentType="application/inkml+xml"/>
  <Override PartName="/ppt/ink/ink1226.xml" ContentType="application/inkml+xml"/>
  <Override PartName="/ppt/ink/ink1227.xml" ContentType="application/inkml+xml"/>
  <Override PartName="/ppt/ink/ink1228.xml" ContentType="application/inkml+xml"/>
  <Override PartName="/ppt/ink/ink1229.xml" ContentType="application/inkml+xml"/>
  <Override PartName="/ppt/ink/ink1230.xml" ContentType="application/inkml+xml"/>
  <Override PartName="/ppt/ink/ink1231.xml" ContentType="application/inkml+xml"/>
  <Override PartName="/ppt/ink/ink1232.xml" ContentType="application/inkml+xml"/>
  <Override PartName="/ppt/ink/ink1233.xml" ContentType="application/inkml+xml"/>
  <Override PartName="/ppt/ink/ink1234.xml" ContentType="application/inkml+xml"/>
  <Override PartName="/ppt/ink/ink1235.xml" ContentType="application/inkml+xml"/>
  <Override PartName="/ppt/ink/ink1236.xml" ContentType="application/inkml+xml"/>
  <Override PartName="/ppt/ink/ink1237.xml" ContentType="application/inkml+xml"/>
  <Override PartName="/ppt/ink/ink1238.xml" ContentType="application/inkml+xml"/>
  <Override PartName="/ppt/ink/ink1239.xml" ContentType="application/inkml+xml"/>
  <Override PartName="/ppt/ink/ink1240.xml" ContentType="application/inkml+xml"/>
  <Override PartName="/ppt/ink/ink1241.xml" ContentType="application/inkml+xml"/>
  <Override PartName="/ppt/ink/ink1242.xml" ContentType="application/inkml+xml"/>
  <Override PartName="/ppt/ink/ink1243.xml" ContentType="application/inkml+xml"/>
  <Override PartName="/ppt/ink/ink1244.xml" ContentType="application/inkml+xml"/>
  <Override PartName="/ppt/ink/ink1245.xml" ContentType="application/inkml+xml"/>
  <Override PartName="/ppt/ink/ink1246.xml" ContentType="application/inkml+xml"/>
  <Override PartName="/ppt/ink/ink1247.xml" ContentType="application/inkml+xml"/>
  <Override PartName="/ppt/ink/ink1248.xml" ContentType="application/inkml+xml"/>
  <Override PartName="/ppt/ink/ink1249.xml" ContentType="application/inkml+xml"/>
  <Override PartName="/ppt/ink/ink1250.xml" ContentType="application/inkml+xml"/>
  <Override PartName="/ppt/ink/ink1251.xml" ContentType="application/inkml+xml"/>
  <Override PartName="/ppt/ink/ink1252.xml" ContentType="application/inkml+xml"/>
  <Override PartName="/ppt/ink/ink1253.xml" ContentType="application/inkml+xml"/>
  <Override PartName="/ppt/ink/ink1254.xml" ContentType="application/inkml+xml"/>
  <Override PartName="/ppt/ink/ink1255.xml" ContentType="application/inkml+xml"/>
  <Override PartName="/ppt/ink/ink1256.xml" ContentType="application/inkml+xml"/>
  <Override PartName="/ppt/ink/ink1257.xml" ContentType="application/inkml+xml"/>
  <Override PartName="/ppt/ink/ink1258.xml" ContentType="application/inkml+xml"/>
  <Override PartName="/ppt/ink/ink1259.xml" ContentType="application/inkml+xml"/>
  <Override PartName="/ppt/ink/ink1260.xml" ContentType="application/inkml+xml"/>
  <Override PartName="/ppt/ink/ink1261.xml" ContentType="application/inkml+xml"/>
  <Override PartName="/ppt/ink/ink1262.xml" ContentType="application/inkml+xml"/>
  <Override PartName="/ppt/ink/ink1263.xml" ContentType="application/inkml+xml"/>
  <Override PartName="/ppt/ink/ink1264.xml" ContentType="application/inkml+xml"/>
  <Override PartName="/ppt/ink/ink1265.xml" ContentType="application/inkml+xml"/>
  <Override PartName="/ppt/ink/ink1266.xml" ContentType="application/inkml+xml"/>
  <Override PartName="/ppt/ink/ink1267.xml" ContentType="application/inkml+xml"/>
  <Override PartName="/ppt/ink/ink1268.xml" ContentType="application/inkml+xml"/>
  <Override PartName="/ppt/ink/ink1269.xml" ContentType="application/inkml+xml"/>
  <Override PartName="/ppt/ink/ink1270.xml" ContentType="application/inkml+xml"/>
  <Override PartName="/ppt/ink/ink1271.xml" ContentType="application/inkml+xml"/>
  <Override PartName="/ppt/ink/ink1272.xml" ContentType="application/inkml+xml"/>
  <Override PartName="/ppt/ink/ink1273.xml" ContentType="application/inkml+xml"/>
  <Override PartName="/ppt/ink/ink1274.xml" ContentType="application/inkml+xml"/>
  <Override PartName="/ppt/ink/ink1275.xml" ContentType="application/inkml+xml"/>
  <Override PartName="/ppt/ink/ink1276.xml" ContentType="application/inkml+xml"/>
  <Override PartName="/ppt/ink/ink1277.xml" ContentType="application/inkml+xml"/>
  <Override PartName="/ppt/ink/ink1278.xml" ContentType="application/inkml+xml"/>
  <Override PartName="/ppt/ink/ink1279.xml" ContentType="application/inkml+xml"/>
  <Override PartName="/ppt/ink/ink1280.xml" ContentType="application/inkml+xml"/>
  <Override PartName="/ppt/ink/ink1281.xml" ContentType="application/inkml+xml"/>
  <Override PartName="/ppt/ink/ink1282.xml" ContentType="application/inkml+xml"/>
  <Override PartName="/ppt/ink/ink1283.xml" ContentType="application/inkml+xml"/>
  <Override PartName="/ppt/ink/ink1284.xml" ContentType="application/inkml+xml"/>
  <Override PartName="/ppt/ink/ink1285.xml" ContentType="application/inkml+xml"/>
  <Override PartName="/ppt/ink/ink1286.xml" ContentType="application/inkml+xml"/>
  <Override PartName="/ppt/ink/ink1287.xml" ContentType="application/inkml+xml"/>
  <Override PartName="/ppt/ink/ink1288.xml" ContentType="application/inkml+xml"/>
  <Override PartName="/ppt/ink/ink1289.xml" ContentType="application/inkml+xml"/>
  <Override PartName="/ppt/ink/ink1290.xml" ContentType="application/inkml+xml"/>
  <Override PartName="/ppt/ink/ink1291.xml" ContentType="application/inkml+xml"/>
  <Override PartName="/ppt/ink/ink1292.xml" ContentType="application/inkml+xml"/>
  <Override PartName="/ppt/ink/ink1293.xml" ContentType="application/inkml+xml"/>
  <Override PartName="/ppt/ink/ink1294.xml" ContentType="application/inkml+xml"/>
  <Override PartName="/ppt/ink/ink1295.xml" ContentType="application/inkml+xml"/>
  <Override PartName="/ppt/ink/ink1296.xml" ContentType="application/inkml+xml"/>
  <Override PartName="/ppt/ink/ink1297.xml" ContentType="application/inkml+xml"/>
  <Override PartName="/ppt/ink/ink1298.xml" ContentType="application/inkml+xml"/>
  <Override PartName="/ppt/ink/ink1299.xml" ContentType="application/inkml+xml"/>
  <Override PartName="/ppt/ink/ink1300.xml" ContentType="application/inkml+xml"/>
  <Override PartName="/ppt/ink/ink1301.xml" ContentType="application/inkml+xml"/>
  <Override PartName="/ppt/ink/ink1302.xml" ContentType="application/inkml+xml"/>
  <Override PartName="/ppt/ink/ink1303.xml" ContentType="application/inkml+xml"/>
  <Override PartName="/ppt/ink/ink1304.xml" ContentType="application/inkml+xml"/>
  <Override PartName="/ppt/ink/ink1305.xml" ContentType="application/inkml+xml"/>
  <Override PartName="/ppt/ink/ink1306.xml" ContentType="application/inkml+xml"/>
  <Override PartName="/ppt/ink/ink1307.xml" ContentType="application/inkml+xml"/>
  <Override PartName="/ppt/ink/ink1308.xml" ContentType="application/inkml+xml"/>
  <Override PartName="/ppt/ink/ink1309.xml" ContentType="application/inkml+xml"/>
  <Override PartName="/ppt/ink/ink1310.xml" ContentType="application/inkml+xml"/>
  <Override PartName="/ppt/ink/ink1311.xml" ContentType="application/inkml+xml"/>
  <Override PartName="/ppt/ink/ink1312.xml" ContentType="application/inkml+xml"/>
  <Override PartName="/ppt/ink/ink1313.xml" ContentType="application/inkml+xml"/>
  <Override PartName="/ppt/ink/ink1314.xml" ContentType="application/inkml+xml"/>
  <Override PartName="/ppt/ink/ink1315.xml" ContentType="application/inkml+xml"/>
  <Override PartName="/ppt/ink/ink1316.xml" ContentType="application/inkml+xml"/>
  <Override PartName="/ppt/ink/ink1317.xml" ContentType="application/inkml+xml"/>
  <Override PartName="/ppt/ink/ink1318.xml" ContentType="application/inkml+xml"/>
  <Override PartName="/ppt/ink/ink1319.xml" ContentType="application/inkml+xml"/>
  <Override PartName="/ppt/ink/ink1320.xml" ContentType="application/inkml+xml"/>
  <Override PartName="/ppt/ink/ink1321.xml" ContentType="application/inkml+xml"/>
  <Override PartName="/ppt/ink/ink1322.xml" ContentType="application/inkml+xml"/>
  <Override PartName="/ppt/ink/ink1323.xml" ContentType="application/inkml+xml"/>
  <Override PartName="/ppt/ink/ink1324.xml" ContentType="application/inkml+xml"/>
  <Override PartName="/ppt/ink/ink1325.xml" ContentType="application/inkml+xml"/>
  <Override PartName="/ppt/ink/ink1326.xml" ContentType="application/inkml+xml"/>
  <Override PartName="/ppt/ink/ink1327.xml" ContentType="application/inkml+xml"/>
  <Override PartName="/ppt/ink/ink1328.xml" ContentType="application/inkml+xml"/>
  <Override PartName="/ppt/ink/ink1329.xml" ContentType="application/inkml+xml"/>
  <Override PartName="/ppt/ink/ink1330.xml" ContentType="application/inkml+xml"/>
  <Override PartName="/ppt/ink/ink1331.xml" ContentType="application/inkml+xml"/>
  <Override PartName="/ppt/ink/ink1332.xml" ContentType="application/inkml+xml"/>
  <Override PartName="/ppt/ink/ink1333.xml" ContentType="application/inkml+xml"/>
  <Override PartName="/ppt/ink/ink1334.xml" ContentType="application/inkml+xml"/>
  <Override PartName="/ppt/ink/ink1335.xml" ContentType="application/inkml+xml"/>
  <Override PartName="/ppt/ink/ink1336.xml" ContentType="application/inkml+xml"/>
  <Override PartName="/ppt/ink/ink1337.xml" ContentType="application/inkml+xml"/>
  <Override PartName="/ppt/ink/ink1338.xml" ContentType="application/inkml+xml"/>
  <Override PartName="/ppt/ink/ink1339.xml" ContentType="application/inkml+xml"/>
  <Override PartName="/ppt/ink/ink1340.xml" ContentType="application/inkml+xml"/>
  <Override PartName="/ppt/ink/ink1341.xml" ContentType="application/inkml+xml"/>
  <Override PartName="/ppt/ink/ink1342.xml" ContentType="application/inkml+xml"/>
  <Override PartName="/ppt/ink/ink1343.xml" ContentType="application/inkml+xml"/>
  <Override PartName="/ppt/ink/ink1344.xml" ContentType="application/inkml+xml"/>
  <Override PartName="/ppt/ink/ink1345.xml" ContentType="application/inkml+xml"/>
  <Override PartName="/ppt/ink/ink1346.xml" ContentType="application/inkml+xml"/>
  <Override PartName="/ppt/ink/ink1347.xml" ContentType="application/inkml+xml"/>
  <Override PartName="/ppt/ink/ink1348.xml" ContentType="application/inkml+xml"/>
  <Override PartName="/ppt/ink/ink1349.xml" ContentType="application/inkml+xml"/>
  <Override PartName="/ppt/ink/ink1350.xml" ContentType="application/inkml+xml"/>
  <Override PartName="/ppt/ink/ink1351.xml" ContentType="application/inkml+xml"/>
  <Override PartName="/ppt/ink/ink1352.xml" ContentType="application/inkml+xml"/>
  <Override PartName="/ppt/ink/ink1353.xml" ContentType="application/inkml+xml"/>
  <Override PartName="/ppt/ink/ink1354.xml" ContentType="application/inkml+xml"/>
  <Override PartName="/ppt/ink/ink1355.xml" ContentType="application/inkml+xml"/>
  <Override PartName="/ppt/ink/ink1356.xml" ContentType="application/inkml+xml"/>
  <Override PartName="/ppt/ink/ink1357.xml" ContentType="application/inkml+xml"/>
  <Override PartName="/ppt/ink/ink1358.xml" ContentType="application/inkml+xml"/>
  <Override PartName="/ppt/ink/ink1359.xml" ContentType="application/inkml+xml"/>
  <Override PartName="/ppt/ink/ink1360.xml" ContentType="application/inkml+xml"/>
  <Override PartName="/ppt/ink/ink1361.xml" ContentType="application/inkml+xml"/>
  <Override PartName="/ppt/ink/ink1362.xml" ContentType="application/inkml+xml"/>
  <Override PartName="/ppt/ink/ink1363.xml" ContentType="application/inkml+xml"/>
  <Override PartName="/ppt/ink/ink1364.xml" ContentType="application/inkml+xml"/>
  <Override PartName="/ppt/ink/ink1365.xml" ContentType="application/inkml+xml"/>
  <Override PartName="/ppt/ink/ink1366.xml" ContentType="application/inkml+xml"/>
  <Override PartName="/ppt/ink/ink1367.xml" ContentType="application/inkml+xml"/>
  <Override PartName="/ppt/ink/ink1368.xml" ContentType="application/inkml+xml"/>
  <Override PartName="/ppt/ink/ink1369.xml" ContentType="application/inkml+xml"/>
  <Override PartName="/ppt/ink/ink1370.xml" ContentType="application/inkml+xml"/>
  <Override PartName="/ppt/ink/ink1371.xml" ContentType="application/inkml+xml"/>
  <Override PartName="/ppt/ink/ink1372.xml" ContentType="application/inkml+xml"/>
  <Override PartName="/ppt/ink/ink1373.xml" ContentType="application/inkml+xml"/>
  <Override PartName="/ppt/ink/ink1374.xml" ContentType="application/inkml+xml"/>
  <Override PartName="/ppt/ink/ink1375.xml" ContentType="application/inkml+xml"/>
  <Override PartName="/ppt/ink/ink1376.xml" ContentType="application/inkml+xml"/>
  <Override PartName="/ppt/ink/ink1377.xml" ContentType="application/inkml+xml"/>
  <Override PartName="/ppt/ink/ink1378.xml" ContentType="application/inkml+xml"/>
  <Override PartName="/ppt/ink/ink1379.xml" ContentType="application/inkml+xml"/>
  <Override PartName="/ppt/ink/ink1380.xml" ContentType="application/inkml+xml"/>
  <Override PartName="/ppt/ink/ink1381.xml" ContentType="application/inkml+xml"/>
  <Override PartName="/ppt/ink/ink1382.xml" ContentType="application/inkml+xml"/>
  <Override PartName="/ppt/ink/ink1383.xml" ContentType="application/inkml+xml"/>
  <Override PartName="/ppt/ink/ink1384.xml" ContentType="application/inkml+xml"/>
  <Override PartName="/ppt/ink/ink1385.xml" ContentType="application/inkml+xml"/>
  <Override PartName="/ppt/ink/ink1386.xml" ContentType="application/inkml+xml"/>
  <Override PartName="/ppt/ink/ink1387.xml" ContentType="application/inkml+xml"/>
  <Override PartName="/ppt/ink/ink1388.xml" ContentType="application/inkml+xml"/>
  <Override PartName="/ppt/ink/ink1389.xml" ContentType="application/inkml+xml"/>
  <Override PartName="/ppt/ink/ink1390.xml" ContentType="application/inkml+xml"/>
  <Override PartName="/ppt/ink/ink1391.xml" ContentType="application/inkml+xml"/>
  <Override PartName="/ppt/ink/ink1392.xml" ContentType="application/inkml+xml"/>
  <Override PartName="/ppt/ink/ink1393.xml" ContentType="application/inkml+xml"/>
  <Override PartName="/ppt/ink/ink1394.xml" ContentType="application/inkml+xml"/>
  <Override PartName="/ppt/ink/ink1395.xml" ContentType="application/inkml+xml"/>
  <Override PartName="/ppt/ink/ink1396.xml" ContentType="application/inkml+xml"/>
  <Override PartName="/ppt/ink/ink1397.xml" ContentType="application/inkml+xml"/>
  <Override PartName="/ppt/ink/ink1398.xml" ContentType="application/inkml+xml"/>
  <Override PartName="/ppt/ink/ink1399.xml" ContentType="application/inkml+xml"/>
  <Override PartName="/ppt/ink/ink1400.xml" ContentType="application/inkml+xml"/>
  <Override PartName="/ppt/ink/ink1401.xml" ContentType="application/inkml+xml"/>
  <Override PartName="/ppt/ink/ink1402.xml" ContentType="application/inkml+xml"/>
  <Override PartName="/ppt/ink/ink1403.xml" ContentType="application/inkml+xml"/>
  <Override PartName="/ppt/ink/ink1404.xml" ContentType="application/inkml+xml"/>
  <Override PartName="/ppt/ink/ink1405.xml" ContentType="application/inkml+xml"/>
  <Override PartName="/ppt/ink/ink1406.xml" ContentType="application/inkml+xml"/>
  <Override PartName="/ppt/ink/ink1407.xml" ContentType="application/inkml+xml"/>
  <Override PartName="/ppt/ink/ink1408.xml" ContentType="application/inkml+xml"/>
  <Override PartName="/ppt/ink/ink1409.xml" ContentType="application/inkml+xml"/>
  <Override PartName="/ppt/ink/ink1410.xml" ContentType="application/inkml+xml"/>
  <Override PartName="/ppt/ink/ink1411.xml" ContentType="application/inkml+xml"/>
  <Override PartName="/ppt/ink/ink1412.xml" ContentType="application/inkml+xml"/>
  <Override PartName="/ppt/ink/ink1413.xml" ContentType="application/inkml+xml"/>
  <Override PartName="/ppt/ink/ink1414.xml" ContentType="application/inkml+xml"/>
  <Override PartName="/ppt/ink/ink1415.xml" ContentType="application/inkml+xml"/>
  <Override PartName="/ppt/ink/ink1416.xml" ContentType="application/inkml+xml"/>
  <Override PartName="/ppt/ink/ink1417.xml" ContentType="application/inkml+xml"/>
  <Override PartName="/ppt/ink/ink1418.xml" ContentType="application/inkml+xml"/>
  <Override PartName="/ppt/ink/ink1419.xml" ContentType="application/inkml+xml"/>
  <Override PartName="/ppt/ink/ink1420.xml" ContentType="application/inkml+xml"/>
  <Override PartName="/ppt/ink/ink1421.xml" ContentType="application/inkml+xml"/>
  <Override PartName="/ppt/ink/ink1422.xml" ContentType="application/inkml+xml"/>
  <Override PartName="/ppt/ink/ink1423.xml" ContentType="application/inkml+xml"/>
  <Override PartName="/ppt/ink/ink1424.xml" ContentType="application/inkml+xml"/>
  <Override PartName="/ppt/ink/ink1425.xml" ContentType="application/inkml+xml"/>
  <Override PartName="/ppt/ink/ink1426.xml" ContentType="application/inkml+xml"/>
  <Override PartName="/ppt/ink/ink1427.xml" ContentType="application/inkml+xml"/>
  <Override PartName="/ppt/ink/ink1428.xml" ContentType="application/inkml+xml"/>
  <Override PartName="/ppt/ink/ink1429.xml" ContentType="application/inkml+xml"/>
  <Override PartName="/ppt/ink/ink1430.xml" ContentType="application/inkml+xml"/>
  <Override PartName="/ppt/ink/ink1431.xml" ContentType="application/inkml+xml"/>
  <Override PartName="/ppt/ink/ink1432.xml" ContentType="application/inkml+xml"/>
  <Override PartName="/ppt/ink/ink1433.xml" ContentType="application/inkml+xml"/>
  <Override PartName="/ppt/ink/ink1434.xml" ContentType="application/inkml+xml"/>
  <Override PartName="/ppt/ink/ink1435.xml" ContentType="application/inkml+xml"/>
  <Override PartName="/ppt/ink/ink1436.xml" ContentType="application/inkml+xml"/>
  <Override PartName="/ppt/ink/ink1437.xml" ContentType="application/inkml+xml"/>
  <Override PartName="/ppt/ink/ink1438.xml" ContentType="application/inkml+xml"/>
  <Override PartName="/ppt/ink/ink1439.xml" ContentType="application/inkml+xml"/>
  <Override PartName="/ppt/ink/ink1440.xml" ContentType="application/inkml+xml"/>
  <Override PartName="/ppt/ink/ink1441.xml" ContentType="application/inkml+xml"/>
  <Override PartName="/ppt/ink/ink1442.xml" ContentType="application/inkml+xml"/>
  <Override PartName="/ppt/ink/ink1443.xml" ContentType="application/inkml+xml"/>
  <Override PartName="/ppt/ink/ink1444.xml" ContentType="application/inkml+xml"/>
  <Override PartName="/ppt/ink/ink1445.xml" ContentType="application/inkml+xml"/>
  <Override PartName="/ppt/ink/ink1446.xml" ContentType="application/inkml+xml"/>
  <Override PartName="/ppt/ink/ink1447.xml" ContentType="application/inkml+xml"/>
  <Override PartName="/ppt/ink/ink1448.xml" ContentType="application/inkml+xml"/>
  <Override PartName="/ppt/ink/ink1449.xml" ContentType="application/inkml+xml"/>
  <Override PartName="/ppt/ink/ink1450.xml" ContentType="application/inkml+xml"/>
  <Override PartName="/ppt/ink/ink1451.xml" ContentType="application/inkml+xml"/>
  <Override PartName="/ppt/ink/ink1452.xml" ContentType="application/inkml+xml"/>
  <Override PartName="/ppt/ink/ink1453.xml" ContentType="application/inkml+xml"/>
  <Override PartName="/ppt/ink/ink1454.xml" ContentType="application/inkml+xml"/>
  <Override PartName="/ppt/ink/ink1455.xml" ContentType="application/inkml+xml"/>
  <Override PartName="/ppt/ink/ink1456.xml" ContentType="application/inkml+xml"/>
  <Override PartName="/ppt/ink/ink1457.xml" ContentType="application/inkml+xml"/>
  <Override PartName="/ppt/ink/ink1458.xml" ContentType="application/inkml+xml"/>
  <Override PartName="/ppt/ink/ink1459.xml" ContentType="application/inkml+xml"/>
  <Override PartName="/ppt/ink/ink1460.xml" ContentType="application/inkml+xml"/>
  <Override PartName="/ppt/ink/ink1461.xml" ContentType="application/inkml+xml"/>
  <Override PartName="/ppt/ink/ink1462.xml" ContentType="application/inkml+xml"/>
  <Override PartName="/ppt/ink/ink1463.xml" ContentType="application/inkml+xml"/>
  <Override PartName="/ppt/ink/ink1464.xml" ContentType="application/inkml+xml"/>
  <Override PartName="/ppt/ink/ink1465.xml" ContentType="application/inkml+xml"/>
  <Override PartName="/ppt/ink/ink1466.xml" ContentType="application/inkml+xml"/>
  <Override PartName="/ppt/ink/ink1467.xml" ContentType="application/inkml+xml"/>
  <Override PartName="/ppt/ink/ink1468.xml" ContentType="application/inkml+xml"/>
  <Override PartName="/ppt/ink/ink1469.xml" ContentType="application/inkml+xml"/>
  <Override PartName="/ppt/ink/ink1470.xml" ContentType="application/inkml+xml"/>
  <Override PartName="/ppt/ink/ink1471.xml" ContentType="application/inkml+xml"/>
  <Override PartName="/ppt/ink/ink1472.xml" ContentType="application/inkml+xml"/>
  <Override PartName="/ppt/ink/ink1473.xml" ContentType="application/inkml+xml"/>
  <Override PartName="/ppt/ink/ink1474.xml" ContentType="application/inkml+xml"/>
  <Override PartName="/ppt/ink/ink1475.xml" ContentType="application/inkml+xml"/>
  <Override PartName="/ppt/ink/ink1476.xml" ContentType="application/inkml+xml"/>
  <Override PartName="/ppt/ink/ink1477.xml" ContentType="application/inkml+xml"/>
  <Override PartName="/ppt/ink/ink1478.xml" ContentType="application/inkml+xml"/>
  <Override PartName="/ppt/ink/ink1479.xml" ContentType="application/inkml+xml"/>
  <Override PartName="/ppt/ink/ink1480.xml" ContentType="application/inkml+xml"/>
  <Override PartName="/ppt/ink/ink1481.xml" ContentType="application/inkml+xml"/>
  <Override PartName="/ppt/ink/ink1482.xml" ContentType="application/inkml+xml"/>
  <Override PartName="/ppt/ink/ink1483.xml" ContentType="application/inkml+xml"/>
  <Override PartName="/ppt/ink/ink1484.xml" ContentType="application/inkml+xml"/>
  <Override PartName="/ppt/ink/ink1485.xml" ContentType="application/inkml+xml"/>
  <Override PartName="/ppt/ink/ink1486.xml" ContentType="application/inkml+xml"/>
  <Override PartName="/ppt/ink/ink1487.xml" ContentType="application/inkml+xml"/>
  <Override PartName="/ppt/ink/ink1488.xml" ContentType="application/inkml+xml"/>
  <Override PartName="/ppt/ink/ink1489.xml" ContentType="application/inkml+xml"/>
  <Override PartName="/ppt/ink/ink1490.xml" ContentType="application/inkml+xml"/>
  <Override PartName="/ppt/ink/ink1491.xml" ContentType="application/inkml+xml"/>
  <Override PartName="/ppt/ink/ink1492.xml" ContentType="application/inkml+xml"/>
  <Override PartName="/ppt/ink/ink1493.xml" ContentType="application/inkml+xml"/>
  <Override PartName="/ppt/ink/ink1494.xml" ContentType="application/inkml+xml"/>
  <Override PartName="/ppt/ink/ink1495.xml" ContentType="application/inkml+xml"/>
  <Override PartName="/ppt/ink/ink1496.xml" ContentType="application/inkml+xml"/>
  <Override PartName="/ppt/ink/ink1497.xml" ContentType="application/inkml+xml"/>
  <Override PartName="/ppt/ink/ink1498.xml" ContentType="application/inkml+xml"/>
  <Override PartName="/ppt/ink/ink1499.xml" ContentType="application/inkml+xml"/>
  <Override PartName="/ppt/ink/ink1500.xml" ContentType="application/inkml+xml"/>
  <Override PartName="/ppt/ink/ink1501.xml" ContentType="application/inkml+xml"/>
  <Override PartName="/ppt/ink/ink1502.xml" ContentType="application/inkml+xml"/>
  <Override PartName="/ppt/ink/ink1503.xml" ContentType="application/inkml+xml"/>
  <Override PartName="/ppt/ink/ink1504.xml" ContentType="application/inkml+xml"/>
  <Override PartName="/ppt/ink/ink1505.xml" ContentType="application/inkml+xml"/>
  <Override PartName="/ppt/ink/ink1506.xml" ContentType="application/inkml+xml"/>
  <Override PartName="/ppt/ink/ink1507.xml" ContentType="application/inkml+xml"/>
  <Override PartName="/ppt/ink/ink1508.xml" ContentType="application/inkml+xml"/>
  <Override PartName="/ppt/ink/ink1509.xml" ContentType="application/inkml+xml"/>
  <Override PartName="/ppt/ink/ink1510.xml" ContentType="application/inkml+xml"/>
  <Override PartName="/ppt/ink/ink1511.xml" ContentType="application/inkml+xml"/>
  <Override PartName="/ppt/ink/ink1512.xml" ContentType="application/inkml+xml"/>
  <Override PartName="/ppt/ink/ink1513.xml" ContentType="application/inkml+xml"/>
  <Override PartName="/ppt/ink/ink1514.xml" ContentType="application/inkml+xml"/>
  <Override PartName="/ppt/ink/ink1515.xml" ContentType="application/inkml+xml"/>
  <Override PartName="/ppt/ink/ink1516.xml" ContentType="application/inkml+xml"/>
  <Override PartName="/ppt/ink/ink1517.xml" ContentType="application/inkml+xml"/>
  <Override PartName="/ppt/ink/ink1518.xml" ContentType="application/inkml+xml"/>
  <Override PartName="/ppt/ink/ink1519.xml" ContentType="application/inkml+xml"/>
  <Override PartName="/ppt/ink/ink1520.xml" ContentType="application/inkml+xml"/>
  <Override PartName="/ppt/ink/ink1521.xml" ContentType="application/inkml+xml"/>
  <Override PartName="/ppt/ink/ink1522.xml" ContentType="application/inkml+xml"/>
  <Override PartName="/ppt/ink/ink1523.xml" ContentType="application/inkml+xml"/>
  <Override PartName="/ppt/ink/ink1524.xml" ContentType="application/inkml+xml"/>
  <Override PartName="/ppt/ink/ink1525.xml" ContentType="application/inkml+xml"/>
  <Override PartName="/ppt/ink/ink1526.xml" ContentType="application/inkml+xml"/>
  <Override PartName="/ppt/ink/ink1527.xml" ContentType="application/inkml+xml"/>
  <Override PartName="/ppt/ink/ink1528.xml" ContentType="application/inkml+xml"/>
  <Override PartName="/ppt/ink/ink1529.xml" ContentType="application/inkml+xml"/>
  <Override PartName="/ppt/ink/ink1530.xml" ContentType="application/inkml+xml"/>
  <Override PartName="/ppt/ink/ink1531.xml" ContentType="application/inkml+xml"/>
  <Override PartName="/ppt/ink/ink1532.xml" ContentType="application/inkml+xml"/>
  <Override PartName="/ppt/ink/ink1533.xml" ContentType="application/inkml+xml"/>
  <Override PartName="/ppt/ink/ink1534.xml" ContentType="application/inkml+xml"/>
  <Override PartName="/ppt/ink/ink1535.xml" ContentType="application/inkml+xml"/>
  <Override PartName="/ppt/ink/ink1536.xml" ContentType="application/inkml+xml"/>
  <Override PartName="/ppt/ink/ink1537.xml" ContentType="application/inkml+xml"/>
  <Override PartName="/ppt/ink/ink1538.xml" ContentType="application/inkml+xml"/>
  <Override PartName="/ppt/ink/ink1539.xml" ContentType="application/inkml+xml"/>
  <Override PartName="/ppt/ink/ink1540.xml" ContentType="application/inkml+xml"/>
  <Override PartName="/ppt/ink/ink1541.xml" ContentType="application/inkml+xml"/>
  <Override PartName="/ppt/ink/ink1542.xml" ContentType="application/inkml+xml"/>
  <Override PartName="/ppt/ink/ink1543.xml" ContentType="application/inkml+xml"/>
  <Override PartName="/ppt/ink/ink1544.xml" ContentType="application/inkml+xml"/>
  <Override PartName="/ppt/ink/ink1545.xml" ContentType="application/inkml+xml"/>
  <Override PartName="/ppt/ink/ink1546.xml" ContentType="application/inkml+xml"/>
  <Override PartName="/ppt/ink/ink1547.xml" ContentType="application/inkml+xml"/>
  <Override PartName="/ppt/ink/ink1548.xml" ContentType="application/inkml+xml"/>
  <Override PartName="/ppt/ink/ink1549.xml" ContentType="application/inkml+xml"/>
  <Override PartName="/ppt/ink/ink1550.xml" ContentType="application/inkml+xml"/>
  <Override PartName="/ppt/ink/ink1551.xml" ContentType="application/inkml+xml"/>
  <Override PartName="/ppt/ink/ink1552.xml" ContentType="application/inkml+xml"/>
  <Override PartName="/ppt/ink/ink1553.xml" ContentType="application/inkml+xml"/>
  <Override PartName="/ppt/ink/ink1554.xml" ContentType="application/inkml+xml"/>
  <Override PartName="/ppt/ink/ink1555.xml" ContentType="application/inkml+xml"/>
  <Override PartName="/ppt/ink/ink1556.xml" ContentType="application/inkml+xml"/>
  <Override PartName="/ppt/ink/ink1557.xml" ContentType="application/inkml+xml"/>
  <Override PartName="/ppt/ink/ink1558.xml" ContentType="application/inkml+xml"/>
  <Override PartName="/ppt/ink/ink1559.xml" ContentType="application/inkml+xml"/>
  <Override PartName="/ppt/ink/ink1560.xml" ContentType="application/inkml+xml"/>
  <Override PartName="/ppt/ink/ink1561.xml" ContentType="application/inkml+xml"/>
  <Override PartName="/ppt/ink/ink1562.xml" ContentType="application/inkml+xml"/>
  <Override PartName="/ppt/ink/ink1563.xml" ContentType="application/inkml+xml"/>
  <Override PartName="/ppt/ink/ink1564.xml" ContentType="application/inkml+xml"/>
  <Override PartName="/ppt/ink/ink1565.xml" ContentType="application/inkml+xml"/>
  <Override PartName="/ppt/ink/ink1566.xml" ContentType="application/inkml+xml"/>
  <Override PartName="/ppt/ink/ink1567.xml" ContentType="application/inkml+xml"/>
  <Override PartName="/ppt/ink/ink1568.xml" ContentType="application/inkml+xml"/>
  <Override PartName="/ppt/ink/ink1569.xml" ContentType="application/inkml+xml"/>
  <Override PartName="/ppt/ink/ink1570.xml" ContentType="application/inkml+xml"/>
  <Override PartName="/ppt/ink/ink1571.xml" ContentType="application/inkml+xml"/>
  <Override PartName="/ppt/ink/ink1572.xml" ContentType="application/inkml+xml"/>
  <Override PartName="/ppt/ink/ink1573.xml" ContentType="application/inkml+xml"/>
  <Override PartName="/ppt/ink/ink1574.xml" ContentType="application/inkml+xml"/>
  <Override PartName="/ppt/ink/ink1575.xml" ContentType="application/inkml+xml"/>
  <Override PartName="/ppt/ink/ink1576.xml" ContentType="application/inkml+xml"/>
  <Override PartName="/ppt/ink/ink1577.xml" ContentType="application/inkml+xml"/>
  <Override PartName="/ppt/ink/ink1578.xml" ContentType="application/inkml+xml"/>
  <Override PartName="/ppt/ink/ink1579.xml" ContentType="application/inkml+xml"/>
  <Override PartName="/ppt/ink/ink1580.xml" ContentType="application/inkml+xml"/>
  <Override PartName="/ppt/ink/ink1581.xml" ContentType="application/inkml+xml"/>
  <Override PartName="/ppt/ink/ink1582.xml" ContentType="application/inkml+xml"/>
  <Override PartName="/ppt/ink/ink1583.xml" ContentType="application/inkml+xml"/>
  <Override PartName="/ppt/ink/ink1584.xml" ContentType="application/inkml+xml"/>
  <Override PartName="/ppt/ink/ink1585.xml" ContentType="application/inkml+xml"/>
  <Override PartName="/ppt/ink/ink1586.xml" ContentType="application/inkml+xml"/>
  <Override PartName="/ppt/ink/ink1587.xml" ContentType="application/inkml+xml"/>
  <Override PartName="/ppt/ink/ink1588.xml" ContentType="application/inkml+xml"/>
  <Override PartName="/ppt/ink/ink1589.xml" ContentType="application/inkml+xml"/>
  <Override PartName="/ppt/ink/ink1590.xml" ContentType="application/inkml+xml"/>
  <Override PartName="/ppt/ink/ink1591.xml" ContentType="application/inkml+xml"/>
  <Override PartName="/ppt/ink/ink1592.xml" ContentType="application/inkml+xml"/>
  <Override PartName="/ppt/ink/ink1593.xml" ContentType="application/inkml+xml"/>
  <Override PartName="/ppt/ink/ink1594.xml" ContentType="application/inkml+xml"/>
  <Override PartName="/ppt/ink/ink1595.xml" ContentType="application/inkml+xml"/>
  <Override PartName="/ppt/ink/ink1596.xml" ContentType="application/inkml+xml"/>
  <Override PartName="/ppt/ink/ink1597.xml" ContentType="application/inkml+xml"/>
  <Override PartName="/ppt/ink/ink1598.xml" ContentType="application/inkml+xml"/>
  <Override PartName="/ppt/ink/ink1599.xml" ContentType="application/inkml+xml"/>
  <Override PartName="/ppt/ink/ink1600.xml" ContentType="application/inkml+xml"/>
  <Override PartName="/ppt/ink/ink1601.xml" ContentType="application/inkml+xml"/>
  <Override PartName="/ppt/ink/ink1602.xml" ContentType="application/inkml+xml"/>
  <Override PartName="/ppt/ink/ink1603.xml" ContentType="application/inkml+xml"/>
  <Override PartName="/ppt/ink/ink1604.xml" ContentType="application/inkml+xml"/>
  <Override PartName="/ppt/ink/ink1605.xml" ContentType="application/inkml+xml"/>
  <Override PartName="/ppt/ink/ink1606.xml" ContentType="application/inkml+xml"/>
  <Override PartName="/ppt/ink/ink1607.xml" ContentType="application/inkml+xml"/>
  <Override PartName="/ppt/ink/ink1608.xml" ContentType="application/inkml+xml"/>
  <Override PartName="/ppt/ink/ink1609.xml" ContentType="application/inkml+xml"/>
  <Override PartName="/ppt/ink/ink1610.xml" ContentType="application/inkml+xml"/>
  <Override PartName="/ppt/ink/ink1611.xml" ContentType="application/inkml+xml"/>
  <Override PartName="/ppt/ink/ink1612.xml" ContentType="application/inkml+xml"/>
  <Override PartName="/ppt/ink/ink1613.xml" ContentType="application/inkml+xml"/>
  <Override PartName="/ppt/ink/ink1614.xml" ContentType="application/inkml+xml"/>
  <Override PartName="/ppt/ink/ink1615.xml" ContentType="application/inkml+xml"/>
  <Override PartName="/ppt/ink/ink1616.xml" ContentType="application/inkml+xml"/>
  <Override PartName="/ppt/ink/ink1617.xml" ContentType="application/inkml+xml"/>
  <Override PartName="/ppt/ink/ink1618.xml" ContentType="application/inkml+xml"/>
  <Override PartName="/ppt/ink/ink1619.xml" ContentType="application/inkml+xml"/>
  <Override PartName="/ppt/ink/ink1620.xml" ContentType="application/inkml+xml"/>
  <Override PartName="/ppt/ink/ink1621.xml" ContentType="application/inkml+xml"/>
  <Override PartName="/ppt/ink/ink1622.xml" ContentType="application/inkml+xml"/>
  <Override PartName="/ppt/ink/ink1623.xml" ContentType="application/inkml+xml"/>
  <Override PartName="/ppt/ink/ink1624.xml" ContentType="application/inkml+xml"/>
  <Override PartName="/ppt/ink/ink1625.xml" ContentType="application/inkml+xml"/>
  <Override PartName="/ppt/ink/ink1626.xml" ContentType="application/inkml+xml"/>
  <Override PartName="/ppt/ink/ink1627.xml" ContentType="application/inkml+xml"/>
  <Override PartName="/ppt/ink/ink1628.xml" ContentType="application/inkml+xml"/>
  <Override PartName="/ppt/ink/ink1629.xml" ContentType="application/inkml+xml"/>
  <Override PartName="/ppt/ink/ink1630.xml" ContentType="application/inkml+xml"/>
  <Override PartName="/ppt/ink/ink1631.xml" ContentType="application/inkml+xml"/>
  <Override PartName="/ppt/ink/ink1632.xml" ContentType="application/inkml+xml"/>
  <Override PartName="/ppt/ink/ink1633.xml" ContentType="application/inkml+xml"/>
  <Override PartName="/ppt/ink/ink1634.xml" ContentType="application/inkml+xml"/>
  <Override PartName="/ppt/ink/ink1635.xml" ContentType="application/inkml+xml"/>
  <Override PartName="/ppt/ink/ink1636.xml" ContentType="application/inkml+xml"/>
  <Override PartName="/ppt/ink/ink1637.xml" ContentType="application/inkml+xml"/>
  <Override PartName="/ppt/ink/ink1638.xml" ContentType="application/inkml+xml"/>
  <Override PartName="/ppt/ink/ink1639.xml" ContentType="application/inkml+xml"/>
  <Override PartName="/ppt/ink/ink1640.xml" ContentType="application/inkml+xml"/>
  <Override PartName="/ppt/ink/ink1641.xml" ContentType="application/inkml+xml"/>
  <Override PartName="/ppt/ink/ink1642.xml" ContentType="application/inkml+xml"/>
  <Override PartName="/ppt/ink/ink1643.xml" ContentType="application/inkml+xml"/>
  <Override PartName="/ppt/ink/ink1644.xml" ContentType="application/inkml+xml"/>
  <Override PartName="/ppt/ink/ink1645.xml" ContentType="application/inkml+xml"/>
  <Override PartName="/ppt/ink/ink1646.xml" ContentType="application/inkml+xml"/>
  <Override PartName="/ppt/ink/ink1647.xml" ContentType="application/inkml+xml"/>
  <Override PartName="/ppt/ink/ink1648.xml" ContentType="application/inkml+xml"/>
  <Override PartName="/ppt/ink/ink1649.xml" ContentType="application/inkml+xml"/>
  <Override PartName="/ppt/ink/ink1650.xml" ContentType="application/inkml+xml"/>
  <Override PartName="/ppt/ink/ink1651.xml" ContentType="application/inkml+xml"/>
  <Override PartName="/ppt/ink/ink1652.xml" ContentType="application/inkml+xml"/>
  <Override PartName="/ppt/ink/ink1653.xml" ContentType="application/inkml+xml"/>
  <Override PartName="/ppt/ink/ink1654.xml" ContentType="application/inkml+xml"/>
  <Override PartName="/ppt/ink/ink1655.xml" ContentType="application/inkml+xml"/>
  <Override PartName="/ppt/ink/ink1656.xml" ContentType="application/inkml+xml"/>
  <Override PartName="/ppt/ink/ink1657.xml" ContentType="application/inkml+xml"/>
  <Override PartName="/ppt/ink/ink1658.xml" ContentType="application/inkml+xml"/>
  <Override PartName="/ppt/ink/ink1659.xml" ContentType="application/inkml+xml"/>
  <Override PartName="/ppt/ink/ink1660.xml" ContentType="application/inkml+xml"/>
  <Override PartName="/ppt/ink/ink1661.xml" ContentType="application/inkml+xml"/>
  <Override PartName="/ppt/ink/ink1662.xml" ContentType="application/inkml+xml"/>
  <Override PartName="/ppt/ink/ink1663.xml" ContentType="application/inkml+xml"/>
  <Override PartName="/ppt/ink/ink1664.xml" ContentType="application/inkml+xml"/>
  <Override PartName="/ppt/ink/ink1665.xml" ContentType="application/inkml+xml"/>
  <Override PartName="/ppt/ink/ink1666.xml" ContentType="application/inkml+xml"/>
  <Override PartName="/ppt/ink/ink1667.xml" ContentType="application/inkml+xml"/>
  <Override PartName="/ppt/ink/ink1668.xml" ContentType="application/inkml+xml"/>
  <Override PartName="/ppt/ink/ink1669.xml" ContentType="application/inkml+xml"/>
  <Override PartName="/ppt/ink/ink1670.xml" ContentType="application/inkml+xml"/>
  <Override PartName="/ppt/ink/ink1671.xml" ContentType="application/inkml+xml"/>
  <Override PartName="/ppt/ink/ink1672.xml" ContentType="application/inkml+xml"/>
  <Override PartName="/ppt/ink/ink1673.xml" ContentType="application/inkml+xml"/>
  <Override PartName="/ppt/ink/ink1674.xml" ContentType="application/inkml+xml"/>
  <Override PartName="/ppt/ink/ink1675.xml" ContentType="application/inkml+xml"/>
  <Override PartName="/ppt/ink/ink1676.xml" ContentType="application/inkml+xml"/>
  <Override PartName="/ppt/ink/ink1677.xml" ContentType="application/inkml+xml"/>
  <Override PartName="/ppt/ink/ink1678.xml" ContentType="application/inkml+xml"/>
  <Override PartName="/ppt/ink/ink1679.xml" ContentType="application/inkml+xml"/>
  <Override PartName="/ppt/ink/ink1680.xml" ContentType="application/inkml+xml"/>
  <Override PartName="/ppt/ink/ink1681.xml" ContentType="application/inkml+xml"/>
  <Override PartName="/ppt/ink/ink1682.xml" ContentType="application/inkml+xml"/>
  <Override PartName="/ppt/ink/ink1683.xml" ContentType="application/inkml+xml"/>
  <Override PartName="/ppt/ink/ink1684.xml" ContentType="application/inkml+xml"/>
  <Override PartName="/ppt/ink/ink1685.xml" ContentType="application/inkml+xml"/>
  <Override PartName="/ppt/ink/ink1686.xml" ContentType="application/inkml+xml"/>
  <Override PartName="/ppt/ink/ink1687.xml" ContentType="application/inkml+xml"/>
  <Override PartName="/ppt/ink/ink1688.xml" ContentType="application/inkml+xml"/>
  <Override PartName="/ppt/ink/ink1689.xml" ContentType="application/inkml+xml"/>
  <Override PartName="/ppt/ink/ink1690.xml" ContentType="application/inkml+xml"/>
  <Override PartName="/ppt/ink/ink1691.xml" ContentType="application/inkml+xml"/>
  <Override PartName="/ppt/ink/ink1692.xml" ContentType="application/inkml+xml"/>
  <Override PartName="/ppt/ink/ink1693.xml" ContentType="application/inkml+xml"/>
  <Override PartName="/ppt/ink/ink1694.xml" ContentType="application/inkml+xml"/>
  <Override PartName="/ppt/ink/ink1695.xml" ContentType="application/inkml+xml"/>
  <Override PartName="/ppt/ink/ink1696.xml" ContentType="application/inkml+xml"/>
  <Override PartName="/ppt/ink/ink1697.xml" ContentType="application/inkml+xml"/>
  <Override PartName="/ppt/ink/ink1698.xml" ContentType="application/inkml+xml"/>
  <Override PartName="/ppt/ink/ink1699.xml" ContentType="application/inkml+xml"/>
  <Override PartName="/ppt/ink/ink1700.xml" ContentType="application/inkml+xml"/>
  <Override PartName="/ppt/ink/ink1701.xml" ContentType="application/inkml+xml"/>
  <Override PartName="/ppt/ink/ink1702.xml" ContentType="application/inkml+xml"/>
  <Override PartName="/ppt/ink/ink1703.xml" ContentType="application/inkml+xml"/>
  <Override PartName="/ppt/ink/ink1704.xml" ContentType="application/inkml+xml"/>
  <Override PartName="/ppt/ink/ink1705.xml" ContentType="application/inkml+xml"/>
  <Override PartName="/ppt/ink/ink1706.xml" ContentType="application/inkml+xml"/>
  <Override PartName="/ppt/ink/ink1707.xml" ContentType="application/inkml+xml"/>
  <Override PartName="/ppt/ink/ink1708.xml" ContentType="application/inkml+xml"/>
  <Override PartName="/ppt/ink/ink1709.xml" ContentType="application/inkml+xml"/>
  <Override PartName="/ppt/ink/ink1710.xml" ContentType="application/inkml+xml"/>
  <Override PartName="/ppt/ink/ink1711.xml" ContentType="application/inkml+xml"/>
  <Override PartName="/ppt/ink/ink1712.xml" ContentType="application/inkml+xml"/>
  <Override PartName="/ppt/ink/ink1713.xml" ContentType="application/inkml+xml"/>
  <Override PartName="/ppt/ink/ink1714.xml" ContentType="application/inkml+xml"/>
  <Override PartName="/ppt/ink/ink1715.xml" ContentType="application/inkml+xml"/>
  <Override PartName="/ppt/ink/ink1716.xml" ContentType="application/inkml+xml"/>
  <Override PartName="/ppt/ink/ink1717.xml" ContentType="application/inkml+xml"/>
  <Override PartName="/ppt/ink/ink1718.xml" ContentType="application/inkml+xml"/>
  <Override PartName="/ppt/ink/ink1719.xml" ContentType="application/inkml+xml"/>
  <Override PartName="/ppt/ink/ink1720.xml" ContentType="application/inkml+xml"/>
  <Override PartName="/ppt/ink/ink1721.xml" ContentType="application/inkml+xml"/>
  <Override PartName="/ppt/ink/ink1722.xml" ContentType="application/inkml+xml"/>
  <Override PartName="/ppt/ink/ink1723.xml" ContentType="application/inkml+xml"/>
  <Override PartName="/ppt/ink/ink1724.xml" ContentType="application/inkml+xml"/>
  <Override PartName="/ppt/ink/ink1725.xml" ContentType="application/inkml+xml"/>
  <Override PartName="/ppt/ink/ink1726.xml" ContentType="application/inkml+xml"/>
  <Override PartName="/ppt/ink/ink1727.xml" ContentType="application/inkml+xml"/>
  <Override PartName="/ppt/ink/ink1728.xml" ContentType="application/inkml+xml"/>
  <Override PartName="/ppt/ink/ink1729.xml" ContentType="application/inkml+xml"/>
  <Override PartName="/ppt/ink/ink1730.xml" ContentType="application/inkml+xml"/>
  <Override PartName="/ppt/ink/ink1731.xml" ContentType="application/inkml+xml"/>
  <Override PartName="/ppt/ink/ink1732.xml" ContentType="application/inkml+xml"/>
  <Override PartName="/ppt/ink/ink1733.xml" ContentType="application/inkml+xml"/>
  <Override PartName="/ppt/ink/ink1734.xml" ContentType="application/inkml+xml"/>
  <Override PartName="/ppt/ink/ink1735.xml" ContentType="application/inkml+xml"/>
  <Override PartName="/ppt/ink/ink1736.xml" ContentType="application/inkml+xml"/>
  <Override PartName="/ppt/ink/ink1737.xml" ContentType="application/inkml+xml"/>
  <Override PartName="/ppt/ink/ink1738.xml" ContentType="application/inkml+xml"/>
  <Override PartName="/ppt/ink/ink1739.xml" ContentType="application/inkml+xml"/>
  <Override PartName="/ppt/ink/ink1740.xml" ContentType="application/inkml+xml"/>
  <Override PartName="/ppt/ink/ink1741.xml" ContentType="application/inkml+xml"/>
  <Override PartName="/ppt/ink/ink1742.xml" ContentType="application/inkml+xml"/>
  <Override PartName="/ppt/ink/ink1743.xml" ContentType="application/inkml+xml"/>
  <Override PartName="/ppt/ink/ink1744.xml" ContentType="application/inkml+xml"/>
  <Override PartName="/ppt/ink/ink1745.xml" ContentType="application/inkml+xml"/>
  <Override PartName="/ppt/ink/ink1746.xml" ContentType="application/inkml+xml"/>
  <Override PartName="/ppt/ink/ink1747.xml" ContentType="application/inkml+xml"/>
  <Override PartName="/ppt/ink/ink1748.xml" ContentType="application/inkml+xml"/>
  <Override PartName="/ppt/ink/ink1749.xml" ContentType="application/inkml+xml"/>
  <Override PartName="/ppt/ink/ink1750.xml" ContentType="application/inkml+xml"/>
  <Override PartName="/ppt/ink/ink1751.xml" ContentType="application/inkml+xml"/>
  <Override PartName="/ppt/ink/ink1752.xml" ContentType="application/inkml+xml"/>
  <Override PartName="/ppt/ink/ink1753.xml" ContentType="application/inkml+xml"/>
  <Override PartName="/ppt/ink/ink1754.xml" ContentType="application/inkml+xml"/>
  <Override PartName="/ppt/ink/ink1755.xml" ContentType="application/inkml+xml"/>
  <Override PartName="/ppt/ink/ink1756.xml" ContentType="application/inkml+xml"/>
  <Override PartName="/ppt/ink/ink1757.xml" ContentType="application/inkml+xml"/>
  <Override PartName="/ppt/ink/ink1758.xml" ContentType="application/inkml+xml"/>
  <Override PartName="/ppt/ink/ink1759.xml" ContentType="application/inkml+xml"/>
  <Override PartName="/ppt/ink/ink1760.xml" ContentType="application/inkml+xml"/>
  <Override PartName="/ppt/ink/ink1761.xml" ContentType="application/inkml+xml"/>
  <Override PartName="/ppt/ink/ink1762.xml" ContentType="application/inkml+xml"/>
  <Override PartName="/ppt/ink/ink1763.xml" ContentType="application/inkml+xml"/>
  <Override PartName="/ppt/ink/ink1764.xml" ContentType="application/inkml+xml"/>
  <Override PartName="/ppt/ink/ink1765.xml" ContentType="application/inkml+xml"/>
  <Override PartName="/ppt/ink/ink1766.xml" ContentType="application/inkml+xml"/>
  <Override PartName="/ppt/ink/ink1767.xml" ContentType="application/inkml+xml"/>
  <Override PartName="/ppt/ink/ink1768.xml" ContentType="application/inkml+xml"/>
  <Override PartName="/ppt/ink/ink1769.xml" ContentType="application/inkml+xml"/>
  <Override PartName="/ppt/ink/ink1770.xml" ContentType="application/inkml+xml"/>
  <Override PartName="/ppt/ink/ink1771.xml" ContentType="application/inkml+xml"/>
  <Override PartName="/ppt/ink/ink1772.xml" ContentType="application/inkml+xml"/>
  <Override PartName="/ppt/ink/ink1773.xml" ContentType="application/inkml+xml"/>
  <Override PartName="/ppt/ink/ink1774.xml" ContentType="application/inkml+xml"/>
  <Override PartName="/ppt/ink/ink1775.xml" ContentType="application/inkml+xml"/>
  <Override PartName="/ppt/ink/ink1776.xml" ContentType="application/inkml+xml"/>
  <Override PartName="/ppt/ink/ink1777.xml" ContentType="application/inkml+xml"/>
  <Override PartName="/ppt/ink/ink1778.xml" ContentType="application/inkml+xml"/>
  <Override PartName="/ppt/ink/ink1779.xml" ContentType="application/inkml+xml"/>
  <Override PartName="/ppt/ink/ink1780.xml" ContentType="application/inkml+xml"/>
  <Override PartName="/ppt/ink/ink1781.xml" ContentType="application/inkml+xml"/>
  <Override PartName="/ppt/ink/ink1782.xml" ContentType="application/inkml+xml"/>
  <Override PartName="/ppt/ink/ink1783.xml" ContentType="application/inkml+xml"/>
  <Override PartName="/ppt/ink/ink1784.xml" ContentType="application/inkml+xml"/>
  <Override PartName="/ppt/ink/ink1785.xml" ContentType="application/inkml+xml"/>
  <Override PartName="/ppt/ink/ink1786.xml" ContentType="application/inkml+xml"/>
  <Override PartName="/ppt/ink/ink1787.xml" ContentType="application/inkml+xml"/>
  <Override PartName="/ppt/ink/ink1788.xml" ContentType="application/inkml+xml"/>
  <Override PartName="/ppt/ink/ink1789.xml" ContentType="application/inkml+xml"/>
  <Override PartName="/ppt/ink/ink1790.xml" ContentType="application/inkml+xml"/>
  <Override PartName="/ppt/ink/ink1791.xml" ContentType="application/inkml+xml"/>
  <Override PartName="/ppt/ink/ink1792.xml" ContentType="application/inkml+xml"/>
  <Override PartName="/ppt/ink/ink1793.xml" ContentType="application/inkml+xml"/>
  <Override PartName="/ppt/ink/ink1794.xml" ContentType="application/inkml+xml"/>
  <Override PartName="/ppt/ink/ink1795.xml" ContentType="application/inkml+xml"/>
  <Override PartName="/ppt/ink/ink1796.xml" ContentType="application/inkml+xml"/>
  <Override PartName="/ppt/ink/ink1797.xml" ContentType="application/inkml+xml"/>
  <Override PartName="/ppt/ink/ink1798.xml" ContentType="application/inkml+xml"/>
  <Override PartName="/ppt/ink/ink1799.xml" ContentType="application/inkml+xml"/>
  <Override PartName="/ppt/ink/ink1800.xml" ContentType="application/inkml+xml"/>
  <Override PartName="/ppt/ink/ink1801.xml" ContentType="application/inkml+xml"/>
  <Override PartName="/ppt/ink/ink1802.xml" ContentType="application/inkml+xml"/>
  <Override PartName="/ppt/ink/ink1803.xml" ContentType="application/inkml+xml"/>
  <Override PartName="/ppt/ink/ink1804.xml" ContentType="application/inkml+xml"/>
  <Override PartName="/ppt/ink/ink1805.xml" ContentType="application/inkml+xml"/>
  <Override PartName="/ppt/ink/ink1806.xml" ContentType="application/inkml+xml"/>
  <Override PartName="/ppt/ink/ink1807.xml" ContentType="application/inkml+xml"/>
  <Override PartName="/ppt/ink/ink1808.xml" ContentType="application/inkml+xml"/>
  <Override PartName="/ppt/ink/ink1809.xml" ContentType="application/inkml+xml"/>
  <Override PartName="/ppt/ink/ink1810.xml" ContentType="application/inkml+xml"/>
  <Override PartName="/ppt/ink/ink1811.xml" ContentType="application/inkml+xml"/>
  <Override PartName="/ppt/ink/ink1812.xml" ContentType="application/inkml+xml"/>
  <Override PartName="/ppt/ink/ink1813.xml" ContentType="application/inkml+xml"/>
  <Override PartName="/ppt/ink/ink1814.xml" ContentType="application/inkml+xml"/>
  <Override PartName="/ppt/ink/ink1815.xml" ContentType="application/inkml+xml"/>
  <Override PartName="/ppt/ink/ink1816.xml" ContentType="application/inkml+xml"/>
  <Override PartName="/ppt/ink/ink1817.xml" ContentType="application/inkml+xml"/>
  <Override PartName="/ppt/ink/ink1818.xml" ContentType="application/inkml+xml"/>
  <Override PartName="/ppt/ink/ink1819.xml" ContentType="application/inkml+xml"/>
  <Override PartName="/ppt/ink/ink1820.xml" ContentType="application/inkml+xml"/>
  <Override PartName="/ppt/ink/ink1821.xml" ContentType="application/inkml+xml"/>
  <Override PartName="/ppt/ink/ink1822.xml" ContentType="application/inkml+xml"/>
  <Override PartName="/ppt/ink/ink1823.xml" ContentType="application/inkml+xml"/>
  <Override PartName="/ppt/ink/ink1824.xml" ContentType="application/inkml+xml"/>
  <Override PartName="/ppt/ink/ink1825.xml" ContentType="application/inkml+xml"/>
  <Override PartName="/ppt/ink/ink1826.xml" ContentType="application/inkml+xml"/>
  <Override PartName="/ppt/ink/ink1827.xml" ContentType="application/inkml+xml"/>
  <Override PartName="/ppt/ink/ink1828.xml" ContentType="application/inkml+xml"/>
  <Override PartName="/ppt/ink/ink1829.xml" ContentType="application/inkml+xml"/>
  <Override PartName="/ppt/ink/ink1830.xml" ContentType="application/inkml+xml"/>
  <Override PartName="/ppt/ink/ink1831.xml" ContentType="application/inkml+xml"/>
  <Override PartName="/ppt/ink/ink1832.xml" ContentType="application/inkml+xml"/>
  <Override PartName="/ppt/ink/ink1833.xml" ContentType="application/inkml+xml"/>
  <Override PartName="/ppt/ink/ink1834.xml" ContentType="application/inkml+xml"/>
  <Override PartName="/ppt/ink/ink1835.xml" ContentType="application/inkml+xml"/>
  <Override PartName="/ppt/ink/ink1836.xml" ContentType="application/inkml+xml"/>
  <Override PartName="/ppt/ink/ink1837.xml" ContentType="application/inkml+xml"/>
  <Override PartName="/ppt/ink/ink1838.xml" ContentType="application/inkml+xml"/>
  <Override PartName="/ppt/ink/ink1839.xml" ContentType="application/inkml+xml"/>
  <Override PartName="/ppt/ink/ink1840.xml" ContentType="application/inkml+xml"/>
  <Override PartName="/ppt/ink/ink1841.xml" ContentType="application/inkml+xml"/>
  <Override PartName="/ppt/ink/ink1842.xml" ContentType="application/inkml+xml"/>
  <Override PartName="/ppt/ink/ink1843.xml" ContentType="application/inkml+xml"/>
  <Override PartName="/ppt/ink/ink1844.xml" ContentType="application/inkml+xml"/>
  <Override PartName="/ppt/ink/ink1845.xml" ContentType="application/inkml+xml"/>
  <Override PartName="/ppt/ink/ink1846.xml" ContentType="application/inkml+xml"/>
  <Override PartName="/ppt/ink/ink1847.xml" ContentType="application/inkml+xml"/>
  <Override PartName="/ppt/ink/ink1848.xml" ContentType="application/inkml+xml"/>
  <Override PartName="/ppt/ink/ink1849.xml" ContentType="application/inkml+xml"/>
  <Override PartName="/ppt/ink/ink1850.xml" ContentType="application/inkml+xml"/>
  <Override PartName="/ppt/ink/ink1851.xml" ContentType="application/inkml+xml"/>
  <Override PartName="/ppt/ink/ink1852.xml" ContentType="application/inkml+xml"/>
  <Override PartName="/ppt/ink/ink1853.xml" ContentType="application/inkml+xml"/>
  <Override PartName="/ppt/ink/ink1854.xml" ContentType="application/inkml+xml"/>
  <Override PartName="/ppt/ink/ink1855.xml" ContentType="application/inkml+xml"/>
  <Override PartName="/ppt/ink/ink1856.xml" ContentType="application/inkml+xml"/>
  <Override PartName="/ppt/ink/ink1857.xml" ContentType="application/inkml+xml"/>
  <Override PartName="/ppt/ink/ink1858.xml" ContentType="application/inkml+xml"/>
  <Override PartName="/ppt/ink/ink1859.xml" ContentType="application/inkml+xml"/>
  <Override PartName="/ppt/ink/ink1860.xml" ContentType="application/inkml+xml"/>
  <Override PartName="/ppt/ink/ink1861.xml" ContentType="application/inkml+xml"/>
  <Override PartName="/ppt/ink/ink1862.xml" ContentType="application/inkml+xml"/>
  <Override PartName="/ppt/ink/ink1863.xml" ContentType="application/inkml+xml"/>
  <Override PartName="/ppt/ink/ink1864.xml" ContentType="application/inkml+xml"/>
  <Override PartName="/ppt/ink/ink1865.xml" ContentType="application/inkml+xml"/>
  <Override PartName="/ppt/ink/ink1866.xml" ContentType="application/inkml+xml"/>
  <Override PartName="/ppt/ink/ink1867.xml" ContentType="application/inkml+xml"/>
  <Override PartName="/ppt/ink/ink1868.xml" ContentType="application/inkml+xml"/>
  <Override PartName="/ppt/ink/ink1869.xml" ContentType="application/inkml+xml"/>
  <Override PartName="/ppt/ink/ink1870.xml" ContentType="application/inkml+xml"/>
  <Override PartName="/ppt/ink/ink1871.xml" ContentType="application/inkml+xml"/>
  <Override PartName="/ppt/ink/ink1872.xml" ContentType="application/inkml+xml"/>
  <Override PartName="/ppt/ink/ink1873.xml" ContentType="application/inkml+xml"/>
  <Override PartName="/ppt/ink/ink1874.xml" ContentType="application/inkml+xml"/>
  <Override PartName="/ppt/ink/ink1875.xml" ContentType="application/inkml+xml"/>
  <Override PartName="/ppt/ink/ink1876.xml" ContentType="application/inkml+xml"/>
  <Override PartName="/ppt/ink/ink1877.xml" ContentType="application/inkml+xml"/>
  <Override PartName="/ppt/ink/ink1878.xml" ContentType="application/inkml+xml"/>
  <Override PartName="/ppt/ink/ink1879.xml" ContentType="application/inkml+xml"/>
  <Override PartName="/ppt/ink/ink1880.xml" ContentType="application/inkml+xml"/>
  <Override PartName="/ppt/ink/ink1881.xml" ContentType="application/inkml+xml"/>
  <Override PartName="/ppt/ink/ink1882.xml" ContentType="application/inkml+xml"/>
  <Override PartName="/ppt/ink/ink1883.xml" ContentType="application/inkml+xml"/>
  <Override PartName="/ppt/ink/ink1884.xml" ContentType="application/inkml+xml"/>
  <Override PartName="/ppt/ink/ink1885.xml" ContentType="application/inkml+xml"/>
  <Override PartName="/ppt/ink/ink1886.xml" ContentType="application/inkml+xml"/>
  <Override PartName="/ppt/ink/ink1887.xml" ContentType="application/inkml+xml"/>
  <Override PartName="/ppt/ink/ink1888.xml" ContentType="application/inkml+xml"/>
  <Override PartName="/ppt/ink/ink1889.xml" ContentType="application/inkml+xml"/>
  <Override PartName="/ppt/ink/ink1890.xml" ContentType="application/inkml+xml"/>
  <Override PartName="/ppt/ink/ink1891.xml" ContentType="application/inkml+xml"/>
  <Override PartName="/ppt/ink/ink1892.xml" ContentType="application/inkml+xml"/>
  <Override PartName="/ppt/ink/ink1893.xml" ContentType="application/inkml+xml"/>
  <Override PartName="/ppt/ink/ink1894.xml" ContentType="application/inkml+xml"/>
  <Override PartName="/ppt/ink/ink1895.xml" ContentType="application/inkml+xml"/>
  <Override PartName="/ppt/ink/ink1896.xml" ContentType="application/inkml+xml"/>
  <Override PartName="/ppt/ink/ink1897.xml" ContentType="application/inkml+xml"/>
  <Override PartName="/ppt/ink/ink1898.xml" ContentType="application/inkml+xml"/>
  <Override PartName="/ppt/ink/ink1899.xml" ContentType="application/inkml+xml"/>
  <Override PartName="/ppt/ink/ink1900.xml" ContentType="application/inkml+xml"/>
  <Override PartName="/ppt/ink/ink1901.xml" ContentType="application/inkml+xml"/>
  <Override PartName="/ppt/ink/ink1902.xml" ContentType="application/inkml+xml"/>
  <Override PartName="/ppt/ink/ink1903.xml" ContentType="application/inkml+xml"/>
  <Override PartName="/ppt/ink/ink1904.xml" ContentType="application/inkml+xml"/>
  <Override PartName="/ppt/ink/ink1905.xml" ContentType="application/inkml+xml"/>
  <Override PartName="/ppt/ink/ink1906.xml" ContentType="application/inkml+xml"/>
  <Override PartName="/ppt/ink/ink1907.xml" ContentType="application/inkml+xml"/>
  <Override PartName="/ppt/ink/ink1908.xml" ContentType="application/inkml+xml"/>
  <Override PartName="/ppt/ink/ink1909.xml" ContentType="application/inkml+xml"/>
  <Override PartName="/ppt/ink/ink1910.xml" ContentType="application/inkml+xml"/>
  <Override PartName="/ppt/ink/ink1911.xml" ContentType="application/inkml+xml"/>
  <Override PartName="/ppt/ink/ink1912.xml" ContentType="application/inkml+xml"/>
  <Override PartName="/ppt/ink/ink1913.xml" ContentType="application/inkml+xml"/>
  <Override PartName="/ppt/ink/ink1914.xml" ContentType="application/inkml+xml"/>
  <Override PartName="/ppt/ink/ink1915.xml" ContentType="application/inkml+xml"/>
  <Override PartName="/ppt/ink/ink1916.xml" ContentType="application/inkml+xml"/>
  <Override PartName="/ppt/ink/ink1917.xml" ContentType="application/inkml+xml"/>
  <Override PartName="/ppt/ink/ink1918.xml" ContentType="application/inkml+xml"/>
  <Override PartName="/ppt/ink/ink1919.xml" ContentType="application/inkml+xml"/>
  <Override PartName="/ppt/ink/ink1920.xml" ContentType="application/inkml+xml"/>
  <Override PartName="/ppt/ink/ink1921.xml" ContentType="application/inkml+xml"/>
  <Override PartName="/ppt/ink/ink1922.xml" ContentType="application/inkml+xml"/>
  <Override PartName="/ppt/ink/ink1923.xml" ContentType="application/inkml+xml"/>
  <Override PartName="/ppt/ink/ink1924.xml" ContentType="application/inkml+xml"/>
  <Override PartName="/ppt/ink/ink1925.xml" ContentType="application/inkml+xml"/>
  <Override PartName="/ppt/ink/ink1926.xml" ContentType="application/inkml+xml"/>
  <Override PartName="/ppt/ink/ink1927.xml" ContentType="application/inkml+xml"/>
  <Override PartName="/ppt/ink/ink1928.xml" ContentType="application/inkml+xml"/>
  <Override PartName="/ppt/ink/ink1929.xml" ContentType="application/inkml+xml"/>
  <Override PartName="/ppt/ink/ink1930.xml" ContentType="application/inkml+xml"/>
  <Override PartName="/ppt/ink/ink1931.xml" ContentType="application/inkml+xml"/>
  <Override PartName="/ppt/ink/ink1932.xml" ContentType="application/inkml+xml"/>
  <Override PartName="/ppt/ink/ink1933.xml" ContentType="application/inkml+xml"/>
  <Override PartName="/ppt/ink/ink1934.xml" ContentType="application/inkml+xml"/>
  <Override PartName="/ppt/ink/ink1935.xml" ContentType="application/inkml+xml"/>
  <Override PartName="/ppt/ink/ink1936.xml" ContentType="application/inkml+xml"/>
  <Override PartName="/ppt/ink/ink1937.xml" ContentType="application/inkml+xml"/>
  <Override PartName="/ppt/ink/ink1938.xml" ContentType="application/inkml+xml"/>
  <Override PartName="/ppt/ink/ink1939.xml" ContentType="application/inkml+xml"/>
  <Override PartName="/ppt/ink/ink1940.xml" ContentType="application/inkml+xml"/>
  <Override PartName="/ppt/ink/ink1941.xml" ContentType="application/inkml+xml"/>
  <Override PartName="/ppt/ink/ink1942.xml" ContentType="application/inkml+xml"/>
  <Override PartName="/ppt/ink/ink1943.xml" ContentType="application/inkml+xml"/>
  <Override PartName="/ppt/ink/ink1944.xml" ContentType="application/inkml+xml"/>
  <Override PartName="/ppt/ink/ink1945.xml" ContentType="application/inkml+xml"/>
  <Override PartName="/ppt/ink/ink1946.xml" ContentType="application/inkml+xml"/>
  <Override PartName="/ppt/ink/ink1947.xml" ContentType="application/inkml+xml"/>
  <Override PartName="/ppt/ink/ink1948.xml" ContentType="application/inkml+xml"/>
  <Override PartName="/ppt/ink/ink1949.xml" ContentType="application/inkml+xml"/>
  <Override PartName="/ppt/ink/ink1950.xml" ContentType="application/inkml+xml"/>
  <Override PartName="/ppt/ink/ink1951.xml" ContentType="application/inkml+xml"/>
  <Override PartName="/ppt/ink/ink1952.xml" ContentType="application/inkml+xml"/>
  <Override PartName="/ppt/ink/ink1953.xml" ContentType="application/inkml+xml"/>
  <Override PartName="/ppt/ink/ink1954.xml" ContentType="application/inkml+xml"/>
  <Override PartName="/ppt/ink/ink1955.xml" ContentType="application/inkml+xml"/>
  <Override PartName="/ppt/ink/ink1956.xml" ContentType="application/inkml+xml"/>
  <Override PartName="/ppt/ink/ink1957.xml" ContentType="application/inkml+xml"/>
  <Override PartName="/ppt/ink/ink1958.xml" ContentType="application/inkml+xml"/>
  <Override PartName="/ppt/ink/ink1959.xml" ContentType="application/inkml+xml"/>
  <Override PartName="/ppt/ink/ink1960.xml" ContentType="application/inkml+xml"/>
  <Override PartName="/ppt/ink/ink1961.xml" ContentType="application/inkml+xml"/>
  <Override PartName="/ppt/ink/ink1962.xml" ContentType="application/inkml+xml"/>
  <Override PartName="/ppt/ink/ink1963.xml" ContentType="application/inkml+xml"/>
  <Override PartName="/ppt/ink/ink1964.xml" ContentType="application/inkml+xml"/>
  <Override PartName="/ppt/ink/ink1965.xml" ContentType="application/inkml+xml"/>
  <Override PartName="/ppt/ink/ink1966.xml" ContentType="application/inkml+xml"/>
  <Override PartName="/ppt/ink/ink1967.xml" ContentType="application/inkml+xml"/>
  <Override PartName="/ppt/ink/ink1968.xml" ContentType="application/inkml+xml"/>
  <Override PartName="/ppt/ink/ink1969.xml" ContentType="application/inkml+xml"/>
  <Override PartName="/ppt/ink/ink1970.xml" ContentType="application/inkml+xml"/>
  <Override PartName="/ppt/ink/ink1971.xml" ContentType="application/inkml+xml"/>
  <Override PartName="/ppt/ink/ink1972.xml" ContentType="application/inkml+xml"/>
  <Override PartName="/ppt/ink/ink1973.xml" ContentType="application/inkml+xml"/>
  <Override PartName="/ppt/ink/ink1974.xml" ContentType="application/inkml+xml"/>
  <Override PartName="/ppt/ink/ink1975.xml" ContentType="application/inkml+xml"/>
  <Override PartName="/ppt/ink/ink1976.xml" ContentType="application/inkml+xml"/>
  <Override PartName="/ppt/ink/ink1977.xml" ContentType="application/inkml+xml"/>
  <Override PartName="/ppt/ink/ink1978.xml" ContentType="application/inkml+xml"/>
  <Override PartName="/ppt/ink/ink1979.xml" ContentType="application/inkml+xml"/>
  <Override PartName="/ppt/ink/ink1980.xml" ContentType="application/inkml+xml"/>
  <Override PartName="/ppt/ink/ink1981.xml" ContentType="application/inkml+xml"/>
  <Override PartName="/ppt/ink/ink1982.xml" ContentType="application/inkml+xml"/>
  <Override PartName="/ppt/ink/ink1983.xml" ContentType="application/inkml+xml"/>
  <Override PartName="/ppt/ink/ink1984.xml" ContentType="application/inkml+xml"/>
  <Override PartName="/ppt/ink/ink1985.xml" ContentType="application/inkml+xml"/>
  <Override PartName="/ppt/ink/ink1986.xml" ContentType="application/inkml+xml"/>
  <Override PartName="/ppt/ink/ink1987.xml" ContentType="application/inkml+xml"/>
  <Override PartName="/ppt/ink/ink1988.xml" ContentType="application/inkml+xml"/>
  <Override PartName="/ppt/ink/ink1989.xml" ContentType="application/inkml+xml"/>
  <Override PartName="/ppt/ink/ink1990.xml" ContentType="application/inkml+xml"/>
  <Override PartName="/ppt/ink/ink1991.xml" ContentType="application/inkml+xml"/>
  <Override PartName="/ppt/ink/ink1992.xml" ContentType="application/inkml+xml"/>
  <Override PartName="/ppt/ink/ink1993.xml" ContentType="application/inkml+xml"/>
  <Override PartName="/ppt/ink/ink1994.xml" ContentType="application/inkml+xml"/>
  <Override PartName="/ppt/ink/ink1995.xml" ContentType="application/inkml+xml"/>
  <Override PartName="/ppt/ink/ink1996.xml" ContentType="application/inkml+xml"/>
  <Override PartName="/ppt/ink/ink1997.xml" ContentType="application/inkml+xml"/>
  <Override PartName="/ppt/ink/ink1998.xml" ContentType="application/inkml+xml"/>
  <Override PartName="/ppt/ink/ink1999.xml" ContentType="application/inkml+xml"/>
  <Override PartName="/ppt/ink/ink2000.xml" ContentType="application/inkml+xml"/>
  <Override PartName="/ppt/ink/ink2001.xml" ContentType="application/inkml+xml"/>
  <Override PartName="/ppt/ink/ink2002.xml" ContentType="application/inkml+xml"/>
  <Override PartName="/ppt/ink/ink2003.xml" ContentType="application/inkml+xml"/>
  <Override PartName="/ppt/ink/ink2004.xml" ContentType="application/inkml+xml"/>
  <Override PartName="/ppt/ink/ink2005.xml" ContentType="application/inkml+xml"/>
  <Override PartName="/ppt/ink/ink2006.xml" ContentType="application/inkml+xml"/>
  <Override PartName="/ppt/ink/ink2007.xml" ContentType="application/inkml+xml"/>
  <Override PartName="/ppt/ink/ink2008.xml" ContentType="application/inkml+xml"/>
  <Override PartName="/ppt/ink/ink2009.xml" ContentType="application/inkml+xml"/>
  <Override PartName="/ppt/ink/ink2010.xml" ContentType="application/inkml+xml"/>
  <Override PartName="/ppt/ink/ink2011.xml" ContentType="application/inkml+xml"/>
  <Override PartName="/ppt/ink/ink2012.xml" ContentType="application/inkml+xml"/>
  <Override PartName="/ppt/ink/ink2013.xml" ContentType="application/inkml+xml"/>
  <Override PartName="/ppt/ink/ink2014.xml" ContentType="application/inkml+xml"/>
  <Override PartName="/ppt/ink/ink2015.xml" ContentType="application/inkml+xml"/>
  <Override PartName="/ppt/ink/ink2016.xml" ContentType="application/inkml+xml"/>
  <Override PartName="/ppt/ink/ink2017.xml" ContentType="application/inkml+xml"/>
  <Override PartName="/ppt/ink/ink2018.xml" ContentType="application/inkml+xml"/>
  <Override PartName="/ppt/ink/ink2019.xml" ContentType="application/inkml+xml"/>
  <Override PartName="/ppt/ink/ink2020.xml" ContentType="application/inkml+xml"/>
  <Override PartName="/ppt/ink/ink2021.xml" ContentType="application/inkml+xml"/>
  <Override PartName="/ppt/ink/ink2022.xml" ContentType="application/inkml+xml"/>
  <Override PartName="/ppt/ink/ink2023.xml" ContentType="application/inkml+xml"/>
  <Override PartName="/ppt/ink/ink2024.xml" ContentType="application/inkml+xml"/>
  <Override PartName="/ppt/ink/ink2025.xml" ContentType="application/inkml+xml"/>
  <Override PartName="/ppt/ink/ink2026.xml" ContentType="application/inkml+xml"/>
  <Override PartName="/ppt/ink/ink2027.xml" ContentType="application/inkml+xml"/>
  <Override PartName="/ppt/ink/ink2028.xml" ContentType="application/inkml+xml"/>
  <Override PartName="/ppt/ink/ink2029.xml" ContentType="application/inkml+xml"/>
  <Override PartName="/ppt/ink/ink2030.xml" ContentType="application/inkml+xml"/>
  <Override PartName="/ppt/ink/ink2031.xml" ContentType="application/inkml+xml"/>
  <Override PartName="/ppt/ink/ink2032.xml" ContentType="application/inkml+xml"/>
  <Override PartName="/ppt/ink/ink2033.xml" ContentType="application/inkml+xml"/>
  <Override PartName="/ppt/ink/ink2034.xml" ContentType="application/inkml+xml"/>
  <Override PartName="/ppt/ink/ink2035.xml" ContentType="application/inkml+xml"/>
  <Override PartName="/ppt/ink/ink2036.xml" ContentType="application/inkml+xml"/>
  <Override PartName="/ppt/ink/ink2037.xml" ContentType="application/inkml+xml"/>
  <Override PartName="/ppt/ink/ink2038.xml" ContentType="application/inkml+xml"/>
  <Override PartName="/ppt/ink/ink2039.xml" ContentType="application/inkml+xml"/>
  <Override PartName="/ppt/ink/ink2040.xml" ContentType="application/inkml+xml"/>
  <Override PartName="/ppt/ink/ink2041.xml" ContentType="application/inkml+xml"/>
  <Override PartName="/ppt/ink/ink2042.xml" ContentType="application/inkml+xml"/>
  <Override PartName="/ppt/ink/ink2043.xml" ContentType="application/inkml+xml"/>
  <Override PartName="/ppt/ink/ink2044.xml" ContentType="application/inkml+xml"/>
  <Override PartName="/ppt/ink/ink2045.xml" ContentType="application/inkml+xml"/>
  <Override PartName="/ppt/ink/ink2046.xml" ContentType="application/inkml+xml"/>
  <Override PartName="/ppt/ink/ink2047.xml" ContentType="application/inkml+xml"/>
  <Override PartName="/ppt/ink/ink2048.xml" ContentType="application/inkml+xml"/>
  <Override PartName="/ppt/ink/ink2049.xml" ContentType="application/inkml+xml"/>
  <Override PartName="/ppt/ink/ink2050.xml" ContentType="application/inkml+xml"/>
  <Override PartName="/ppt/ink/ink2051.xml" ContentType="application/inkml+xml"/>
  <Override PartName="/ppt/ink/ink205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6" autoAdjust="0"/>
    <p:restoredTop sz="94660"/>
  </p:normalViewPr>
  <p:slideViewPr>
    <p:cSldViewPr snapToGrid="0">
      <p:cViewPr varScale="1">
        <p:scale>
          <a:sx n="28" d="100"/>
          <a:sy n="28" d="100"/>
        </p:scale>
        <p:origin x="260"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2042.emf"/><Relationship Id="rId2" Type="http://schemas.openxmlformats.org/officeDocument/2006/relationships/image" Target="../media/image2041.emf"/><Relationship Id="rId1" Type="http://schemas.openxmlformats.org/officeDocument/2006/relationships/image" Target="../media/image2040.emf"/><Relationship Id="rId6" Type="http://schemas.openxmlformats.org/officeDocument/2006/relationships/image" Target="../media/image2045.emf"/><Relationship Id="rId5" Type="http://schemas.openxmlformats.org/officeDocument/2006/relationships/image" Target="../media/image2044.emf"/><Relationship Id="rId4" Type="http://schemas.openxmlformats.org/officeDocument/2006/relationships/image" Target="../media/image204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image" Target="../media/image2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image" Target="../media/image7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85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989.emf"/></Relationships>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22T08:07:22.819"/>
    </inkml:context>
    <inkml:brush xml:id="br0">
      <inkml:brushProperty name="width" value="0.05292" units="cm"/>
      <inkml:brushProperty name="height" value="0.05292" units="cm"/>
      <inkml:brushProperty name="color" value="#FF0000"/>
    </inkml:brush>
  </inkml:definitions>
  <inkml:trace contextRef="#ctx0" brushRef="#br0">10875 9285 0,'0'0'0,"-7"0"0,-3 0 16,-1-2-16,-2 0 0,-8 0 15,-2-1-15,0 1 0,-1 0 16,-8-2-16,-2-1 0,6 0 15,2 1-15,2 0 0,1 0 16,1 0-16,2 1 0,1-1 16,0-2-16,4 2 0,1 2 0,-1 0 15,2-1-15,2 2 0,2 0 16,4 0-16,0 0 16,2 0-16,0 0 0,3 1 0,0 0 15,0 0-15,3-1 0,1 2 16,4 1-16,0 0 0,0 0 15,2-1-15,2 1 0,-1-1 16,0-1-16,9 1 0,3-1 16,1 0-16,1 0 0,4-1 15,3 0-15,0-2 0,0 2 0,13-2 16,6-1-16,-5 2 0,-2 2 16,14-3-16,2-2 15,0 0-15,-3-1 0,15 0 0,0 1 16,-6 3-16,-8 3 0,13 0 15,2-1-15,-6-2 0,-5-2 0,33 5 16,-6 4-16,-17-1 16,-12 1-16,7 0 0,5 0 15,-5-2-15,-3 0 0,7 0 16,7 1-16,-12 0 0,-8 1 16,13-3-16,8-1 0,-12 0 0,-6 1 15,11-2-15,8-1 16,-6 0-16,-5 1 0,11-1 0,6 0 15,-11-1-15,-6 1 0,6 1 16,6 0-16,-5 1 0,-3 1 0,7-1 16,6-2-16,-7-2 0,-5-1 15,7 2-15,3 1 16,-9 0-16,-6-1 0,10 1 16,7 0-16,-12 0 0,-9-1 0,14-1 15,7-1-15,-13 3 0,-9 2 16,10 2-16,7 0 0,-12 0 15,-6-2-15,13 0 0,10-1 16,-11-1-16,-7 0 0,12 0 16,6 2-16,-9-1 0,-5-1 0,5 1 15,5 1-15,-7-2 16,-5 0-16,4-2 0,2-1 16,-8 3-16,-5 1 0,8 0 0,6 1 15,-14 1-15,-11 1 0,12 2 16,6 2-16,-12-2 0,-7 0 15,14-3-15,11-1 0,-14 5 16,-9 1-16,3 3 0,1 1 16,-3-4-16,-2-1 0,5 0 15,6 0-15,-10 0 0,-5-2 0,6-1 16,4 0-16,-9-1 0,-8 1 16,11 1-16,6 1 15,-8 0-15,-2 0 0,2-5 0,3-3 16,-2 1-16,-2 0 0,5 5 15,4 2-15,-11 0 0,-5-3 0,6-2 16,4 0-16,-11 2 16,-4-1-16,7-1 0,4-4 15,-9 3-15,-7 2 0,7 0 16,5 2-16,-8-3 0,-3-3 0,-2 1 16,-1 1-16,1-1 0,2-2 15,-5 2-15,-2 2 16,-14-1-16,0 0 0,7-1 0,5 1 15,-4-1-15,-4 2 0,1-1 16,-2 0-16,-5 0 0,-1 1 0,2-1 16,2-2-16,-3 2 15,-1 1-15,0 0 0,0 1 16,-3-1-16,0 0 0,-2 0 0,1-1 16,-2 1-16,-1 0 0,-2 0 15,2 0-15,-2 0 0,0 0 16,0 0-16,2-3 0,-2 3 15,0 0-15,-2-2 0,0 1 16,-1-2-16,-2 0 0,1 1 16,1 0-16,-1 0 0</inkml:trace>
  <inkml:trace contextRef="#ctx0" brushRef="#br0" timeOffset="482.1785">17990 8185 0,'0'0'0,"0"0"15,0 0-15,0 0 0,0 0 0,-14 30 16,5-10-16,-1 1 0,-1 4 0,-2 6 16,-2 8-16,-2 10 15,0 0-15,-4 18 0,0 7 16,-3 3-16,1-8 0,0 7 0,4-7 16,5-11-16,3-10 0,3-4 15,3-10-15,4-10 0,2-7 16,10-23-16,8-14 0,-3-3 15,-2-5-15,-3 7 0,-3 6 16,-3 3-16</inkml:trace>
  <inkml:trace contextRef="#ctx0" brushRef="#br0" timeOffset="798.3436">18033 8186 0,'0'0'0,"0"0"0,0 0 0,0 0 15,0 0-15,0 0 0,0 0 0,0 0 16,0 0-16,18 30 0,-18-30 15,15 38-15,-6-15 0,0 6 16,-1 5-16,0 2 0,0 3 0,2 13 16,0 2-16,1 9 15,0-2-15,1 2 16,0-4-16,-2-11 0,-1-6 0,1-5 0,0-9 16,-4-10-16,0-5 0,-2-6 15,1-2-15,0-11 0,2-7 16,0-9-16,3-10 0,2-7 15,2-8-15,9-17 0,4-7 16,4-5-16,-1 5 0,1-2 16,-2 7-16,-1 14 0,1 9 15,-2 3-15,-2 7 0,-7 13 0,-2 4 16,0 10-16,1 6 0,-6 0 16,-2 0-16,-4 0 0</inkml:trace>
  <inkml:trace contextRef="#ctx0" brushRef="#br0" timeOffset="1031.9216">18710 8738 0,'0'0'0,"0"0"16,0 0-16,0 27 0,-1-13 0,0 3 15,-2 2-15,1 2 0,0 2 16,-1 7-16,1 1 0,-1-1 15,0 1-15,0 1 0,-1-3 16,2-3-16,1-3 0,1-4 16,1-3-16,1-5 0,1-6 0,3-4 15,4-4-15,-1 1 0,-1 0 16,-2-1-16</inkml:trace>
  <inkml:trace contextRef="#ctx0" brushRef="#br0" timeOffset="1265.3691">18918 8204 0,'0'0'0,"0"0"0,0 0 0,0 0 15,0 0-15,5 21 0,-5-21 16,6 25-16,-6-25 0,8 34 15,-4-14-15,2-1 0,0 0 0,2 1 16,1-1-16,4 7 16,3 0-16,0-5 0,3-3 15,-4-2-15,-1-4 0,-3-1 0</inkml:trace>
  <inkml:trace contextRef="#ctx0" brushRef="#br0" timeOffset="12632.4966">17588 7410 0,'0'0'0,"-8"-5"0,-4-1 16,0-1-16,-2 1 0,-9-3 15,-5-3-15,0 1 0,0 1 16,-10-2-16,-4 1 0,2-3 15,4-1-15,-14-2 0,-3 0 16,5 4-16,3 2 0,-9 1 16,0 0-16,5 3 0,5 2 0,-3-1 15,-2 0-15,4 2 0,3 3 16,-3 1-16,-3 0 0,3 1 16,2-1-16,-12 4 0,-3 1 15,4 0-15,3-2 0,-8 6 16,-5 1-16,9 0 0,6-1 0,-30 9 15,5 2-15,7-2 16,7-2-16,-5-4 0,-4-1 16,13 1-16,9 1 0,-10 7 0,-3 3 15,6-2-15,5 0 0,1 0 16,-1-1-16,4 3 0,2 2 0,-4 6 16,-4 6-16,4-2 15,1-3-15,-1 9 0,-2 4 16,8-6-16,3-3 0,2 8 15,0 8-15,2-10 0,1-6 16,1 4-16,1 1 0,5 4 16,4 0-16,-4 4 0,0 3 15,3-8-15,4-7 0,5 11 16,2 4-16,5-6 0,4-8 0,1 4 16,-1 2-16,2-8 0,1-4 15,2 11-15,2 7 16,1-8-16,2-4 0,4 3 0,3 4 15,2-5-15,0-2 0,7 3 16,5 4-16,-6-6 0,-3-3 0,3 1 16,2 1-16,2-6 0,3-4 15,0 3-15,-1 3 16,-2-5-16,-4-5 0,10-2 0,6 0 16,-5 0-16,-4 2 0,9-4 15,6-3-15,-7-5 0,-4-2 16,11-3-16,8 0 0,-25-7 15,0 0-15,32 0 0,3 0 16,-25-2-16,0-1 0,33-5 16,-1-2-16,-6-3 0,-4 0 0,4-7 15,7-4-15,-15 2 16,-8 2-16,10-5 0,7-6 16,-5 2-16,-2 2 0,6-10 15,3-4-15,-12 6 0,-6 3 0,7-12 16,6-9-16,-5 4 0,-4 3 15,3-5-15,1-3 0,-6 1 16,-5 2-16,7-12 0,3-9 16,-8 10-16,-6 6 0,9-7 15,5-3-15,-13 14 0,-9 11 0,-1-8 16,-1-6-16,-2 7 0,0 7 16,-4-7-16,-3-3 0,-2 4 15,-1 0-15,4-8 0,5-5 16,-6 11-16,-4 6 0,-2-10 15,-3-8-15,-1 7 0,0 2 0,-4 1 16,-3 1-16,-3 4 0,-1 4 16,-2-1-16,0-2 0,-5 7 15,-2 4-15,-2-1 0,-2-1 16,0 2-16,0 1 0,-6 5 16,-1 4-16,-3-3 0,-3-1 0,-2 2 15,-3 1-15,0 6 16,0 3-16,-6 7 0,-5 5 15,14 5-15,-5 0 0,-16 14 16,-9 8-16,0 5 0,-1 3 0,-9 7 16,21-13-16,14-6 0</inkml:trace>
  <inkml:trace contextRef="#ctx0" brushRef="#br0" timeOffset="17190.8977">10446 11008 0,'0'0'0,"0"0"0,0 0 16,0 0-16,0 0 0,26 2 0,-26-2 16,0 0-16,30-3 0,-30 3 15,36-1-15,-15 1 0,0 1 16,6-1-16,4 1 0,1 1 15,2-1-15,13 2 0,4-1 16,12-1-16,0-1 0,2-1 16,1 0-16,8 3 0,-4 3 0,11 0 15,-3 0-15,-5-2 0,-5 0 16,11 1-16,0-3 0,-4 0 16,-3-1-16,10 5 0,-2 6 15,15 2-15,-12 0 0,-1-2 16,-1 0-16,-4-2 15,-3-1-15,2 3 0,1 1 0,-4-2 16,-3-3-16,-1 0 0,2-1 0,-3-1 16,-1 2-16,-1-5 15,1-4-15,-4 3 0,1 1 16,4 1-16,1-1 0,-5-2 0,-5-1 16,-1-2-16,-1 1 0,-5-1 15,-5 0-15,10 0 16,4-1-16,-14 0 0,-12-1 0,0 3 15,1-1-15,-6 3 0,-2 0 16,-6-1-16,-3 0 0,-2-1 16,1 1-16,-6 2 0,-3 1 15,-5-1-15,2-2 0,1 0 16,-1-1-16,1 2 0,1 0 0,-1 0 16,1-2-16,3 1 0,3-3 15,-3 1-15,-2 0 0,-2 2 16</inkml:trace>
  <inkml:trace contextRef="#ctx0" brushRef="#br0" timeOffset="17651.5385">15700 10274 0,'0'0'0,"0"0"16,0 0-16,0 0 0,0 0 0,0 0 16,-23-13-16,23 13 0,0 0 15,-32-1-15,15 2 0,0 5 16,-2 2-16,-5 3 0,-4 2 15,-6 5-15,1-1 0,-2 4 16,-2 2-16,-3 4 0,3-1 16,3 1-16,1 2 0,1 2 0,5-3 15,7 1-15,3 2 0,5-3 16,2-2-16,8-1 0,4 1 16,5-1-16,4-1 0,5 1 15,5 0-15,2-3 0,1-4 16,7-1-16,5-3 0,1-4 15,3-4-15,5-7 0,4-5 16,5-5-16,-5 0 0,4-5 16,2-3-16,-2-7 0,-2-2 0,7-13 15,0-5-15,-18 13 16,-10 10-16,-9 6 0</inkml:trace>
  <inkml:trace contextRef="#ctx0" brushRef="#br0" timeOffset="18217.9883">16369 9933 0,'0'0'16,"0"0"-16,0 0 0,0 0 15,0 0-15,-23-2 0,23 2 0,0 0 16,-24 11-16,24-11 0,-18 14 16,11-5-16,0 2 0,3 0 15,1 1-15,4-2 0,4-1 16,3-2-16,1 0 0,4-3 15,0-4-15,4-1 0,4-3 16,6-5-16,-1-2 0,1-1 16,-1-2-16,-1 3 0,-2 0 0,0 1 15,-4 1-15,-4 2 0,-3 1 16,-3 2-16,-4 2 16,-2 1-16,-3 1 0,-3 0 0,-1 4 15,0 2-15,-1 1 0,2 2 16,0 0-16,0-1 0,2 0 0,2-1 15,4-3-15,0 1 16,2-1-16,0-2 0,1-2 16,1 0-16,1 0 0,0-1 15,1-1-15,0 1 0,0-1 16,2 3-16,-2 1 0,-4 3 0,-3 3 16,-1 0-16,-3 3 0,-3 3 15,-1 1-15,-6 9 0,-3 5 16,-4 3-16,-1 4 0,-10 16 15,-3 5-15,-4 1 0,-4 1 16,-9 17-16,-2 3 0,-5 10 16,2-4-16,-10 12 0,-1-3 15,-13 30-15,14-13 0,6-12 16,5-4-16,10-13 0,7-6 0,4-7 16,2-4-16,11-14 0,4-9 15,12-6-15,8-5 0,8-11 16,6-8-16,-7-4 0,-4-2 15,-2-2-15</inkml:trace>
  <inkml:trace contextRef="#ctx0" brushRef="#br0" timeOffset="18498.4772">16639 11201 0,'0'0'0,"0"0"16,0 0-16,0 0 0,0 0 0,0 0 16,0 0-16,27-1 0,-27 1 15,20-13-15,-20 13 0,27-22 16,-11 7-16,-1-2 0,1-1 15,-1 1-15,0 3 0,5-5 16,1 0-16,-3 3 0,-4 3 0,-2 2 16</inkml:trace>
  <inkml:trace contextRef="#ctx0" brushRef="#br0" timeOffset="18678.6448">17331 10570 0,'0'0'0,"0"0"0,0 0 0,0 0 16,0 0-16,2 24 0,-2-24 15,0 0-15</inkml:trace>
  <inkml:trace contextRef="#ctx0" brushRef="#br0" timeOffset="19215.6191">13064 11363 0,'0'0'0,"0"0"0,0 0 16,13 16-16,-13-16 0,17 13 15,-17-13-15,12 10 0</inkml:trace>
  <inkml:trace contextRef="#ctx0" brushRef="#br0" timeOffset="19457.3978">14309 11415 0,'0'0'0,"0"0"15,0 0-15,-1 21 0,1-21 16,10 17-16,-6-10 0,-1-1 15</inkml:trace>
  <inkml:trace contextRef="#ctx0" brushRef="#br0" timeOffset="19684.3848">15132 11323 0,'0'0'0,"0"0"16,0 0-16,0 0 0,0 0 0,0 0 15,14 17-15,-14-17 0</inkml:trace>
  <inkml:trace contextRef="#ctx0" brushRef="#br0" timeOffset="19880.7609">15724 11284 0,'0'0'0,"0"0"15,0 0-15,0 0 0</inkml:trace>
  <inkml:trace contextRef="#ctx0" brushRef="#br0" timeOffset="21715.443">9523 5663 0,'0'0'0,"-9"-4"16,-4-3-16,-1 1 0,-2-2 0,-9-3 16,-6-3-16,1 1 15,2-1-15,-15-2 0,-5-3 16,3 3-16,4 5 0,-8-3 16,-1 0-16,1 3 0,2 2 0,0 3 15,-2 2-15,-7 2 0,0 1 16,2 4-16,2 2 0,-1 2 15,0 1-15,-1 3 0,-4 2 16,-4 6-16,1 3 0,3-2 16,0 0-16,1 8 0,-2 5 0,-5 7 15,3 1-15,-12 9 0,10-8 16,6 2-16,4 1 16,7-2-16,5 2 0,4-1 15,0 2-15,3-2 0,2-2 0,6 7 16,2 3-16,6 0 0,3-1 15,1 0-15,0-2 0,3-3 16,3-4-16,3 5 0,3 6 16,2 0-16,2 4 0,10 2 15,6 2-15,-2 0 0,1-3 0,-1-2 16,-1-2-16,5-2 0,4-2 16,7 0-16,7-2 0,-3-6 15,-2-8-15,10-5 0,4-3 16,3-1-16,3-1 0,1-4 15,2-3-15,3-3 0,1-1 16,6-2-16,5 0 0,4-6 16,0-3-16,4-5 0,4-2 15,-1-1-15,0 1 0,0-12 16,2-9-16,-3-3 0,1-2 0,2-4 16,0-2-16,-3-5 0,-2-4 15,2-5-15,0-4 0,-5 2 16,-2 1-16,0-2 15,1 1-15,-9-6 0,-6-2 0,0-5 16,1 0-16,-1 3 0,-2 5 16,-3-4-16,-3-4 0,-8 2 15,-4 3-15,-7-2 0,-5 0 16,0 0-16,-1 1 0,-5-3 16,-4 0-16,-6 4 0,-4 3 0,-5-4 15,-4-3-15,-1 4 0,-1 2 16,-5 2-16,-4 0 0,-2 6 15,-3 4-15,-5 0 0,-4 0 16,2 2-16,5 2 0,-2 1 16,0 2-16,-7 7 0,-3 2 0,2 1 15,1-1-15,2 6 0,-1 4 16,-6 0-16,-5 1 16,3-1-16,0 2 0,-7 4 0,-4 4 15,-1 6-15,1 2 0,-1 3 16,-2 3-16,-3-2 0,-1 0 15,-1 2-15,2 2 0,0 3 16,0 2-16,-1 0 0,-5 2 16,9 2-16,7 0 0,-6-1 15,-6-1-15,3 0 0,4 1 0,0 0 16,2 1-16,-3 4 0,-4 4 16,2 1-16,-2 0 0,3-1 15,0-1-15,0-1 0,-1-1 16,4 4-16,3 2 0,-3-1 15,0-1-15,3 5 0,3 5 0,-4 2 16,-2 2-16,4 0 16,2-1-16,-1 3 0,-2 1 15,4 4-15,4 3 0,6 3 16,1 0-16,3-2 0,0-2 0,3 5 16,2 4-16,9-4 15,6-2-15,7 0 0,3-2 0,7-11 16,1-7-16,-3-9 0,-2-5 15,-4-7-15</inkml:trace>
</inkml:ink>
</file>

<file path=ppt/ink/ink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0:53"/>
    </inkml:context>
    <inkml:brush xml:id="br0">
      <inkml:brushProperty name="width" value="0.03774" units="cm"/>
      <inkml:brushProperty name="height" value="0.03774" units="cm"/>
      <inkml:brushProperty name="color" value="#F2385B"/>
    </inkml:brush>
  </inkml:definitions>
  <inkml:trace contextRef="#ctx0" brushRef="#br0">93499 13457 582,'-7'-8'-5,"1"2"14,0 1 16,2 0 15,-2 1 4,-4 0-7,-3 0-9,-5 0-7,-2 3-6,1 6-4,-1 6-4,1 6-5,-1 2 0,1 1 1,-1-1 1,1 1 1,0-1 1,2-1 0,3-1 1,1 0 0,2-1 0,2 1 1,2 1 0,3 1 1,2 0 0,4-1 0,3-1 0,5 0 1,4-2-1,4 1-1,3-1-1,5 1-2,0-1 0,0-1 0,-1-1 0,-1 0 0,-2-1 0,-3 1 1,-3 1-1,-2 2 1,-4-1-2,-1 1-7,-2 0-5,-2-1-5,-4 2-4,-4 1-2,-5 3-1,-6 2-2,-3 0 1,-3-1 2,-3-2 3,-3 1 2,0-3 3,0-3 1,1-3 1,1-2 2,1-4 2,3-3 5,1-2 4,3-4 5,1-2 2,2-3 2,2-4 1,3-2 2,3-5-1,8-7-4,6-7-4,7-6-3,5-5-4,3-2-4,3-2-5,3-2-3,0-1-2,-2 0 1,-1 0 1,-3 0 1,0 0-6,-1-2-12,1 0-13,-1-1-11,-2 4-3,-3 10 11,-4 9 8,-4 11 10</inkml:trace>
</inkml:ink>
</file>

<file path=ppt/ink/ink1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15"/>
    </inkml:context>
    <inkml:brush xml:id="br0">
      <inkml:brushProperty name="width" value="0.03804" units="cm"/>
      <inkml:brushProperty name="height" value="0.03804" units="cm"/>
      <inkml:brushProperty name="color" value="#00BFF3"/>
    </inkml:brush>
  </inkml:definitions>
  <inkml:trace contextRef="#ctx0" brushRef="#br0">52400 31853 578,'8'-23'-21,"0"3"14,-1 1 15,1 3 14,0 0 8,2 2 4,0 1 3,1 1 3,2 1 1,0 1-2,1 0-2,1 2-2,0 1-3,-1 0-3,-1 2-3,0 1-3,-2 0-9,1 2-11,0 0-14,0 2-11,-1 1-9,-1 2-4,-1 2-4,0 2-4</inkml:trace>
</inkml:ink>
</file>

<file path=ppt/ink/ink10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9:27"/>
    </inkml:context>
    <inkml:brush xml:id="br0">
      <inkml:brushProperty name="width" value="0.04098" units="cm"/>
      <inkml:brushProperty name="height" value="0.04098" units="cm"/>
    </inkml:brush>
  </inkml:definitions>
  <inkml:trace contextRef="#ctx0" brushRef="#br0">8361 30699 536,'-2'-21'-24,"-1"3"2,-2 4 2,-1 5 3,-2 1 4,0 0 5,0 0 6,1 0 4,-1 1 4,0 0 0,0 2 1,0 1 1,0 0 0,-2 0 2,0 0 0,-1 0 1,-1 1 2,0 2 0,1 2 1,-1 2 2,-1 1 0,0 2 1,-1 0 0,-1 2 2,0 0 0,2 1-1,3 1 1,1 2-1,1 0-1,-2 3 1,0 2-1,-1 1-1,0 2 0,0 1-2,2 1-1,1 1-2,1 2 0,2 1-1,2 3 1,2 1 0,1 1-1,0 1-2,0-1-3,0 0-1,1-1-1,2-3-2,2-3-1,2-3 0,1-3-1,-1-3 2,1-2 1,0-4 2,1-2-5,1-2-8,3-3-9,2 0-9,2-5-4,3-6 1,3-6 0,3-5 1,2-5 0,1-3-1,1-3 0,1-3 0,-2 1 0,-3 4 2,-5 3 1,-3 5 2,-4 3 4,-3 4 5,-3 4 6,-2 5 6,-3 2 12,-2 6 22,-2 2 21,-2 5 21,-2 4 3,0 4-13,-1 3-14,-1 5-13,1-2-15,6-5-15,4-7-16,5-5-15,4-5-8,2-4-1,1-4 1,3-3-1,0-3 1,-3 0 4,-1 0 2,-2 1 4,-2 0 2,-1 2 4,0 2 4,-2 2 3,0 3 11,0 4 17,0 4 17,-1 4 18,1 2 2,-2-1-11,-1 1-11,0 0-11,-1-1-9,2-3-6,0-1-7,1-2-6,2-2-4,0-2 2,1-2 0,2-2 1,0-2-3,3-4-8,1-2-6,3-3-8,1-3-3,1-3 2,1-3 2,1-3 2,0-1 3,-3 3 6,-1 1 6,-2 3 5,-3 2 4,-3 5 1,-3 3 2,-2 4 0,-3 4 8,0 2 12,-2 3 12,0 4 12,-2 2 7,0 3 0,-2 3 0,0 4 1,0 0-2,0 1-5,2-1-4,0 1-4,1-1-5,0-1-5,0-1-4,0-1-6,0 0-2,0 0 0,0-1-1,0 1 0,1-2-3,4-1-5,2-2-7,4-2-6,0-3-1,1-2 0,0-4 1,0-2 2,0-5-3,3-4-5,2-5-6,1-5-5,1-4-4,-2-1 0,-3-2 0,-1-3-2,-3-1 3,-2 0 6,-4-2 4,-2-1 6,-4 2 3,0 6 1,-3 3 1,-2 7 1,-2 3 1,-4 6 2,-2 4 0,-3 6 3,-3 5-3,-3 7-5,-3 7-6,-3 8-5,2-1-2,5-4 4,7-5 4,5-4 3,2-4 1,0 1 1,-1 0 0,-1 0 0</inkml:trace>
</inkml:ink>
</file>

<file path=ppt/ink/ink10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9:30"/>
    </inkml:context>
    <inkml:brush xml:id="br0">
      <inkml:brushProperty name="width" value="0.04048" units="cm"/>
      <inkml:brushProperty name="height" value="0.04048" units="cm"/>
      <inkml:brushProperty name="color" value="#F2395B"/>
    </inkml:brush>
  </inkml:definitions>
  <inkml:trace contextRef="#ctx0" brushRef="#br0">6887 42194 543,'-3'-41'75,"-2"12"-10,-5 11-11,-4 12-10,-1 6-9,1 2-6,1 0-7,1 2-6,-2 1-4,-2 6-2,-3 2 0,-3 5-2,-1 2 0,1 1 0,1 1-1,1 1 0,1-2-1,2-3-1,3-4-1,1-4-2,3-2 0,2 1 0,4 2 0,3 0-1,2 0 1,3-1 0,4 0-1,2-2 1,3 0-2,1 2-2,3 0-3,2 1-2,0 0-3,-1 0 1,-1-2-1,-1-1 0,0 1 1,0 0 1,-1 1 2,1 2 2,-2-1 1,-3 1 2,-2 0 2,-4 0 1,-2 1 3,-2 3 3,-2 3 4,-2 3 3,-3 2 0,-3-1-3,-5 1-2,-4-1-3,-2 0-3,-1-1 0,-1-1-1,-1-1-2,-1-1-1,-1-1 0,-1 0-2,-1-2 0,1-2-4,3-1-3,3-2-5,3-2-4,4-5-6,4-8-8,6-8-9,5-7-9,4-6-2,7-3 1,5-3 3,7-3 3,1 1 3,-5 5 7,-3 5 5,-4 5 6</inkml:trace>
</inkml:ink>
</file>

<file path=ppt/ink/ink10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9:31"/>
    </inkml:context>
    <inkml:brush xml:id="br0">
      <inkml:brushProperty name="width" value="0.04406" units="cm"/>
      <inkml:brushProperty name="height" value="0.04406" units="cm"/>
      <inkml:brushProperty name="color" value="#F2395B"/>
    </inkml:brush>
  </inkml:definitions>
  <inkml:trace contextRef="#ctx0" brushRef="#br0">8263 42700 499,'12'2'23,"-5"6"5,-6 4 4,-6 5 5,-3 3 1,1-1-2,-1 1-4,0-1-2,0 2-3,2 1-1,1 3-3,0 1-1,1 1-1,1 1-3,-1-1-1,0 1-2,0-2-1,2-2-1,0-1-1,2-2-1,0-3-2,2-1-2,0-3-1,2-1-2,2-3-5,5-2-4,5-4-7,6-2-4,0-5-3,-2-2 1,-1-5 2,-2-4 2,-2-2 0,1-1 3,0-1 0,-1-1 2,0-1 1,0 1 0,-2-1 0,-1 1 2,-2-1 0,-2 1 1,-4-1 2,-2 1 1,-3-2 1,-1 0 1,0-1-1,-1-1 1,-3 0 0,-2 1 1,-3 1 2,-3 1-1,-2 2 1,0 3-1,1 3-2,-1 3-1,0 2-2,1 4-5,-1 2-3,1 4-5,-1 2-5,0 3-6,1 4-6,-1 2-6,2 0 0,2-1 6,4-2 7,3-2 8</inkml:trace>
</inkml:ink>
</file>

<file path=ppt/ink/ink10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9:31"/>
    </inkml:context>
    <inkml:brush xml:id="br0">
      <inkml:brushProperty name="width" value="0.04397" units="cm"/>
      <inkml:brushProperty name="height" value="0.04397" units="cm"/>
      <inkml:brushProperty name="color" value="#F2395B"/>
    </inkml:brush>
  </inkml:definitions>
  <inkml:trace contextRef="#ctx0" brushRef="#br0">9355 43350 500,'29'0'35,"-5"2"-5,-5 0-4,-5 2-5,-1 0-3,2 2 0,1 0 0,3 1 1,-1 2-2,-3 2-1,-2 2-2,-4 1-1,-2 3-2,-2 1-1,-3 3 0,0 2-2,-4 0-1,0 3-2,-3 0-2,-2 1-2,-2 0 0,-2 0-1,-2 1 0,-1-1 0,-2-1 0,1-5 1,-1-3 0,0-4 1,1-4-2,-1 1-2,0-2-4,1 0-3,0-2 0,2-1 4,2-1 3,3 0 4,3-1 5,8 0 9,6 0 8,7 0 8,4-1 2,1-1-5,1 0-4,1-1-6,0-2-4,-1-1-3,-1 0-5,-1-1-3,1-1-3,3 0 0,3 0-3,3 0 0,0 1-2,-3 0-2,-3 2-2,-3 0-2,-2 1-3,-3-2-4,-1 0-3,-2-1-3</inkml:trace>
</inkml:ink>
</file>

<file path=ppt/ink/ink10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9:32"/>
    </inkml:context>
    <inkml:brush xml:id="br0">
      <inkml:brushProperty name="width" value="0.03867" units="cm"/>
      <inkml:brushProperty name="height" value="0.03867" units="cm"/>
      <inkml:brushProperty name="color" value="#F2395B"/>
    </inkml:brush>
  </inkml:definitions>
  <inkml:trace contextRef="#ctx0" brushRef="#br0">26798 42416 568,'-16'-7'20,"2"2"6,1 2 8,1 2 6,0 3 1,0 6-5,1 4-5,-1 5-5,-1 4-4,0 5-1,-1 3-2,-1 5-2,-1 1-2,1 2 0,-1 1 0,0 0-1,1 2-1,1 2-3,1 3-3,1 1-1,1-1-3,4-1-2,2-2-3,4-1-1,2-4-1,2-4-2,2-4 0,2-3 0,3-5-5,5-5-9,5-5-7,5-4-10,4-6-4,3-6-3,3-6-2,2-6-2,0-2 3,-5-1 6,-5 1 6,-5-1 8,-4 1 4,-1 1 1,-2 1 1,-2 1 2</inkml:trace>
</inkml:ink>
</file>

<file path=ppt/ink/ink10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9:33"/>
    </inkml:context>
    <inkml:brush xml:id="br0">
      <inkml:brushProperty name="width" value="0.04422" units="cm"/>
      <inkml:brushProperty name="height" value="0.04422" units="cm"/>
      <inkml:brushProperty name="color" value="#F2395B"/>
    </inkml:brush>
  </inkml:definitions>
  <inkml:trace contextRef="#ctx0" brushRef="#br0">28091 42536 497,'6'-7'0,"-1"-1"0,-2 0 0,-2 0 0,-1 2 9,0 6 16,0 5 18,0 4 17,-1 4 3,-4 5-14,-2 4-12,-3 3-12,-3 4-10,0 3-4,-1 2-4,-1 4-4,-1 0-2,-2-1 0,0-3 2,-1-2 0,1-3-2,1-3-5,2-5-6,3-3-4,2-7-7,6-10-6,4-10-6,6-9-7,3-7 0,3-3 7,4-3 7,2-3 7,1 1 5,-1 5 7,-1 5 4,-1 5 6,-1 4 4,-1 1 2,0 2 3,-2 2 3,0 3 1,0 2-2,-1 4 0,1 3-2,-1 2 2,-2 3 3,-3 3 3,-1 4 3,-1 1 2,0 1-3,0 1-1,0 1-2,-1 0-2,0-1-3,-2-1-3,0 0-3,3-10-5,10-14-10,7-17-8,10-15-10,1-3-1,-9 9 5,-7 11 7,-8 9 5,-3 3 4,5-5-1,4-5-1,4-5 1,0-1 2,-3 5 3,-3 3 5,-2 5 4,-2 3 5,-1 4 7,1 4 6,0 4 7,-1 4-1,-1 4-4,0 3-6,-1 5-6,-3 3-4,-1 3-4,-2 3-3,-1 3-3,-3 0-5,-1 0-5,0-1-6,-1-1-6,-1-2-2,0-5-2,1-3 0,-1-5-1,3-4 0,6-8 2,5-6 0,7-7 2,3-4 4,0 0 7,-1 1 7,1-1 6,-1 1 5,-1 2 0,-1 3 1,0 1 1,-2 1-2,1 2-5,0 1-5,0 1-6,-1-3-8,-3-4-15,-1-5-13,-2-5-14,-2-3-1,0 1 12,-2-1 12,0 1 13,-1-1 7,0 1 3,0-1 4,0 1 3,0 1 3,0 2 1,0 4 3,0 3 1,0 2 4,0 1 5,0 0 6,0 2 4,0 0 8,0 0 11,0 1 10,0-1 10,0 2 0,2 4-9,0 4-10,2 4-9,-1 4-6,-1 3-2,0 5-3,-1 3-1,-2 5-4,-1 3-1,0 4-4,-1 5-2,-2 4-1,0 6-2,-1 6 0,-2 5-1,1 6-3,-1 5-7,0 5-6,0 5-6,1-1-2,2-5 1,2-7 1,2-5 3,1-9-3,0-10-6,0-12-5,0-9-5,1-8-8,0-1-10,2-2-8,0-2-10</inkml:trace>
</inkml:ink>
</file>

<file path=ppt/ink/ink10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9:33"/>
    </inkml:context>
    <inkml:brush xml:id="br0">
      <inkml:brushProperty name="width" value="0.03496" units="cm"/>
      <inkml:brushProperty name="height" value="0.03496" units="cm"/>
      <inkml:brushProperty name="color" value="#F2395B"/>
    </inkml:brush>
  </inkml:definitions>
  <inkml:trace contextRef="#ctx0" brushRef="#br0">30747 43587 629,'-21'-6'6,"7"6"14,5 4 12,6 6 14,3 2 2,0 3-6,0 2-8,0 1-7,0 2-5,2 1-2,0 1-3,2 1-1,0-1-3,2-3-2,0-3-3,1-2-2,2-4-3,2-1-7,2-2-7,1-2-5,2-2-5,0-1-3,-1 0-4,1-1-3,0-3-3,-1 0-2,1-3-2,0-2-3,-2-1 1,-3 0 6,-3 1 4,-2-1 5,-2 0 4,0 0 2,0 0 2,0 1 3</inkml:trace>
</inkml:ink>
</file>

<file path=ppt/ink/ink10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9:33"/>
    </inkml:context>
    <inkml:brush xml:id="br0">
      <inkml:brushProperty name="width" value="0.03733" units="cm"/>
      <inkml:brushProperty name="height" value="0.03733" units="cm"/>
      <inkml:brushProperty name="color" value="#F2395B"/>
    </inkml:brush>
  </inkml:definitions>
  <inkml:trace contextRef="#ctx0" brushRef="#br0">31021 43250 589,'-15'0'4,"2"2"7,2 0 8,3 2 7,0 1 5,0 3 4,0 4 3,0 2 3,1 3-1,1 1-7,0 3-7,2 1-6,-1 4-5,0 3-2,-1 4-2,-2 5-2,1 0-2,-1 0 2,0-2 1,0 0 1,1-3-9,0-3-20,2-5-18,1-3-20,0-4-9,0-3 1,0-3 0,0-2 1</inkml:trace>
</inkml:ink>
</file>

<file path=ppt/ink/ink10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9:34"/>
    </inkml:context>
    <inkml:brush xml:id="br0">
      <inkml:brushProperty name="width" value="0.03874" units="cm"/>
      <inkml:brushProperty name="height" value="0.03874" units="cm"/>
      <inkml:brushProperty name="color" value="#F2395B"/>
    </inkml:brush>
  </inkml:definitions>
  <inkml:trace contextRef="#ctx0" brushRef="#br0">31550 42355 567,'9'-13'73,"1"6"-8,3 6-8,2 6-7,0 4-7,1 3-7,0 4-6,-1 2-8,0 2-5,-3 1-3,-1 1-3,-2 1-4,-2 1-3,-2 3-1,-3 1-3,0 2 0,-4 3-3,-2 3-3,-4 2-2,-2 4-2,-3 0-5,-1 0-5,-3-1-6,-1-2-6,-1-2-2,3-3 2,1-5 3,2-3 3</inkml:trace>
</inkml:ink>
</file>

<file path=ppt/ink/ink10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9:34"/>
    </inkml:context>
    <inkml:brush xml:id="br0">
      <inkml:brushProperty name="width" value="0.04421" units="cm"/>
      <inkml:brushProperty name="height" value="0.04421" units="cm"/>
      <inkml:brushProperty name="color" value="#F2395B"/>
    </inkml:brush>
  </inkml:definitions>
  <inkml:trace contextRef="#ctx0" brushRef="#br0">32000 43137 497,'8'-15'16,"2"3"4,0 1 1,1 2 4,1 2 0,0 2 0,-1 2-1,1 3-1,0 0-2,0 1-3,-1 2-4,1 0-3,-1 3-3,-2 2-4,-2 3-4,-2 4-4,-2 1-2,-1 1-1,0 1-2,-2 1 0,-1 2-1,-4 3 0,-2 3 1,-3 3 0,-1 0 1,0-3 3,2-4 1,1-1 3,1-4 1,2-3 3,2-3 1,2-2 1,2-3 2,2-1-2,2-1-1,2 0 0,2-3-2,3-4 0,3-4-1,4-4-1,1-4-4,3-5-7,1-5-8,3-5-6,-1-4-4,0-2 2,-1-4 0,-1-3 2,-1-1 1,-1 0 1,-1 0 1,0 0 0,-3 2 3,-1 4 4,-2 3 5,-3 5 3,-1 3 4,-2 3 0,-2 3 3,-2 3 0,-3 6 16,-4 10 27,-4 10 30,-4 10 27,0 4 4,2 1-22,4-1-21,3 1-22,1-1-14,0 1-4,0-1-6,0 1-4,0-3-4,0-1-1,0-4-2,0-3-1,1-1-1,3 0 0,4-1-1,2 1 0,2-1-1,0-1-5,-1 0-5,1-2-3,-1 2-3,-2 4 0,-3 3 0,-1 5 0,-3 1 1,-6 1 2,-4-1 1,-5 1 1,-3-1 1,-2-1-2,0-1-1,-1-1-1,0-1-1,-1-3 1,0-1 1,1-2 1</inkml:trace>
</inkml:ink>
</file>

<file path=ppt/ink/ink1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15"/>
    </inkml:context>
    <inkml:brush xml:id="br0">
      <inkml:brushProperty name="width" value="0.05329" units="cm"/>
      <inkml:brushProperty name="height" value="0.05329" units="cm"/>
      <inkml:brushProperty name="color" value="#00BFF3"/>
    </inkml:brush>
  </inkml:definitions>
  <inkml:trace contextRef="#ctx0" brushRef="#br0">53531 30855 412,'-8'-30'54,"2"17"10,1 18 10,1 18 11,0 9-3,2 2-15,0 2-14,2 2-16,0 2-10,0 2-6,0 3-7,0 1-6,0 3-6,0 7-8,0 6-7,0 5-7,0 2-10,2-5-10,0-3-11,2-4-12,-1-7-5,1-10 1,0-10 1,0-9 0</inkml:trace>
</inkml:ink>
</file>

<file path=ppt/ink/ink10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9:35"/>
    </inkml:context>
    <inkml:brush xml:id="br0">
      <inkml:brushProperty name="width" value="0.04456" units="cm"/>
      <inkml:brushProperty name="height" value="0.04456" units="cm"/>
      <inkml:brushProperty name="color" value="#F2395B"/>
    </inkml:brush>
  </inkml:definitions>
  <inkml:trace contextRef="#ctx0" brushRef="#br0">34300 42939 493,'7'-5'8,"-2"6"17,-3 6 17,0 6 16,-2 4 3,0 3-9,0 3-11,0 3-9,0 2-6,0 2-3,0 3-3,0 1-2,0 1-3,0-1 0,0-2-1,0 0-1,0-3-1,0-3-2,0-5-1,0-3-3,1-4-1,3-4-3,4-5-3,2-2-2,2-6-1,2-4-1,0-6-1,1-3 0,1-7-1,0-4-3,-1-4-3,1-6-1,-2-3-2,-1 0 0,-2-2 0,-2 0-1,-2 0 2,-2 3 2,-3 3 4,0 4 2,-4 2 3,0 5 1,-3 3 1,-2 5 2,-1 2-1,-2 4-3,0 3-3,-1 3-3,-2 3-3,0 5-2,-1 6-2,-1 4-3,1 1-1,4-1-1,4-2-2,4-2-1</inkml:trace>
</inkml:ink>
</file>

<file path=ppt/ink/ink10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9:35"/>
    </inkml:context>
    <inkml:brush xml:id="br0">
      <inkml:brushProperty name="width" value="0.04257" units="cm"/>
      <inkml:brushProperty name="height" value="0.04257" units="cm"/>
      <inkml:brushProperty name="color" value="#F2395B"/>
    </inkml:brush>
  </inkml:definitions>
  <inkml:trace contextRef="#ctx0" brushRef="#br0">35078 43500 516,'22'1'64,"-4"2"-13,-5 2-13,-3 2-13,-3 1-9,0 3-3,-2 2-4,0 2-4,-3 1-1,-1 3-1,-2 1-1,-1 3-1,-3 0 1,0-1-1,-2-1 1,0-1-1,0-2 0,2-1 0,2-2-1,2-2 0,2-2 1,2-1 5,2-1 5,2 0 4,2-2 2,2-1 1,1 0 1,3-2 0,1-1 1,1 0-1,2-2 0,0 0-1,-1 0-1,-1 2-4,-2 2-3,-3 2-3,-1 1-2,0 3-1,-2 2-1,0 2-1,-3 1-1,-3 1-1,-2 1-1,-4 1-2,-2 2-1,-3 3 0,-4 3 0,-2 3 0,-4 3-1,-3 4-3,-5 4-2,-3 4-3,-3 2-5,-3 0-9,-1 0-7,-2 0-9,3-4-7,7-10-4,9-8-6,7-8-5</inkml:trace>
</inkml:ink>
</file>

<file path=ppt/ink/ink10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9:36"/>
    </inkml:context>
    <inkml:brush xml:id="br0">
      <inkml:brushProperty name="width" value="0.03906" units="cm"/>
      <inkml:brushProperty name="height" value="0.03906" units="cm"/>
      <inkml:brushProperty name="color" value="#F2395B"/>
    </inkml:brush>
  </inkml:definitions>
  <inkml:trace contextRef="#ctx0" brushRef="#br0">43691 34460 563,'-28'8'69,"7"1"-14,7 2-13,7 0-13,2 1-8,0 1-2,-2 1 0,0 2-2,-1 2 0,0 7-1,1 5 0,-1 6 0,1 1-1,2-5-1,2-5-2,2-5-1,2-5-1,4-3 0,2-4-1,4-4 0,1-3-2,3-2-4,1-2-2,3-2-5,1-4-1,1-6 0,1-5 0,2-7 0,-2-2 0,0-1 0,-1 1 0,0 0 1,-3-2 0,-3 1 1,-3-2 0,-2-1 2,-4 1 0,-3 3 0,-2 3 0,-4 3 1,-2 2 0,-1 3 0,-3 1 0,-2 3 0,-2 1-4,-1 4-8,-3 2-8,-2 4-8,0 3-4,-1 4-3,0 4 0,1 3-3,1 2 2,5-2 3,3-3 2,4-1 4,2-1 2,0-2-1,0-1-1,0 0 0</inkml:trace>
</inkml:ink>
</file>

<file path=ppt/ink/ink10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9:36"/>
    </inkml:context>
    <inkml:brush xml:id="br0">
      <inkml:brushProperty name="width" value="0.04342" units="cm"/>
      <inkml:brushProperty name="height" value="0.04342" units="cm"/>
      <inkml:brushProperty name="color" value="#F2395B"/>
    </inkml:brush>
  </inkml:definitions>
  <inkml:trace contextRef="#ctx0" brushRef="#br0">44750 35016 506,'36'-7'4,"-7"2"6,-7 2 8,-7 2 7,-2 1 5,5 0 4,4 0 5,3 0 4,1 1-1,-5 2-6,-3 2-5,-4 2-7,-4 2-4,-1 3-4,-2 3-5,-2 3-4,-3 2-2,-4 1 0,-4 1 1,-4 2 0,-3 1-3,-3 4-5,-3 5-6,-3 3-5,0-1-1,5-6 3,3-5 4,4-7 4,3-3 3,2 0 4,2-2 3,2-1 4,6-2 3,10-2 4,9-4 3,11-2 4,4-5-3,2-2-10,1-5-9,0-4-11,-1 0-10,-3 1-10,-5 2-11,-4 2-10,-3 2-8,-5 1-5,-3 0-4,-4 2-4</inkml:trace>
</inkml:ink>
</file>

<file path=ppt/ink/ink10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9:53"/>
    </inkml:context>
    <inkml:brush xml:id="br0">
      <inkml:brushProperty name="width" value="0.05628" units="cm"/>
      <inkml:brushProperty name="height" value="0.05628" units="cm"/>
      <inkml:brushProperty name="color" value="#00BFF3"/>
    </inkml:brush>
  </inkml:definitions>
  <inkml:trace contextRef="#ctx0" brushRef="#br0">80048 28209 390,'-94'0'54,"33"0"10,32 0 11,32 0 11,19-1-2,5-1-16,5 0-16,5-1-15,1-1-10,0 0-5,-1 0-6,-1 0-4,-3 0-5,-2 0-3,-3 0-3,-3 1-2,-3 0-6,-3 3-7,-3 4-7,-3 2-8,-2 3-6,-2 2-8,-2 2-8,-2 1-6,-3 0-5,-4-4-1,-4-5 0,-4-2-1</inkml:trace>
</inkml:ink>
</file>

<file path=ppt/ink/ink10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9:54"/>
    </inkml:context>
    <inkml:brush xml:id="br0">
      <inkml:brushProperty name="width" value="0.0592" units="cm"/>
      <inkml:brushProperty name="height" value="0.0592" units="cm"/>
      <inkml:brushProperty name="color" value="#00BFF3"/>
    </inkml:brush>
  </inkml:definitions>
  <inkml:trace contextRef="#ctx0" brushRef="#br0">81921 27181 371,'15'-13'78,"-1"3"-11,-1 4-12,0 4-12,-1 3-7,3 2-3,2 2-3,2 2-3,1 1-2,1 3-3,1 2-2,1 2-1,-2 1-3,-3 1 0,-5 1-3,-3 1 0,-2 1-3,-2-1-2,-1 1-2,0 0-3,-4 0-2,-4 4-2,-5 3-4,-6 3-2,-3 1-1,-3-1-2,-3-1 0,-3-1 0,-1-2-3,1-1-3,1-3-4,1-1-4,2-3 0,3-3 4,3-3 3,3-2 3,2-2 8,0-1 12,2 1 12,1 0 12,3-1 5,8-2-2,6-3-3,7 0-2,6-4-2,7 0-4,5-3-4,7-2-2,1-2-4,-1-2-3,0-2-3,-1-1-2,-3 0-7,-3 2-8,-5 4-7,-4 3-9,-2 1-9,-3 2-11,-1 0-11,-2 2-11</inkml:trace>
</inkml:ink>
</file>

<file path=ppt/ink/ink10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9:54"/>
    </inkml:context>
    <inkml:brush xml:id="br0">
      <inkml:brushProperty name="width" value="0.06858" units="cm"/>
      <inkml:brushProperty name="height" value="0.06858" units="cm"/>
      <inkml:brushProperty name="color" value="#00BFF3"/>
    </inkml:brush>
  </inkml:definitions>
  <inkml:trace contextRef="#ctx0" brushRef="#br0">80520 26676 320,'-36'-14'27,"7"3"-5,7 3-3,7 2-4,3 2 2,2 0 7,1 0 8,0 1 7,3 1 5,1 5 1,2 6 2,2 4 0,1 3-1,0 1-7,0 1-6,0 1-5,0 1-4,0 0-3,0-1-1,0 1-1,-1 1-3,0 5 0,-2 3-3,0 4 0,-2 3-4,0 1-5,-1 0-4,-2 2-4,1 1-7,1 0-6,0 2-7,2 0-6,0 1-3,2 1 3,0-2 1,2 2 2,0-4-8,2-4-19,0-5-18,2-5-19</inkml:trace>
</inkml:ink>
</file>

<file path=ppt/ink/ink10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0:36"/>
    </inkml:context>
    <inkml:brush xml:id="br0">
      <inkml:brushProperty name="width" value="0.02622" units="cm"/>
      <inkml:brushProperty name="height" value="0.02622" units="cm"/>
      <inkml:brushProperty name="color" value="#F2395B"/>
    </inkml:brush>
  </inkml:definitions>
  <inkml:trace contextRef="#ctx0" brushRef="#br0">69713 8575 839,'-22'-55'110,"5"16"-60,3 16-58,4 15-58</inkml:trace>
</inkml:ink>
</file>

<file path=ppt/ink/ink10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0:38"/>
    </inkml:context>
    <inkml:brush xml:id="br0">
      <inkml:brushProperty name="width" value="0.03883" units="cm"/>
      <inkml:brushProperty name="height" value="0.03883" units="cm"/>
      <inkml:brushProperty name="color" value="#F2395B"/>
    </inkml:brush>
  </inkml:definitions>
  <inkml:trace contextRef="#ctx0" brushRef="#br0">23793 13797 566,'-7'-15'0,"0"4"0,2 3 0,1 3 0,1 1 6,3 2 11,4 0 12,2 2 11,4 0 6,6 2 1,4 0-1,5 2 1,2-1-5,1-1-7,-1 0-7,1-1-8,-2-2-6,0-1-5,-1 0-3,0-1-4,-3-1-6,-3 2-4,-3 0-5,-3 2-5,-3 2-7,-4 6-12,-4 4-10,-4 5-11,-4 2-2,-4-1 7,-4-1 5,-3-1 7,-2-1 5,0-3 6,2-1 5,1-2 6,1-2 4,3-2 4,1-3 2,2 0 5</inkml:trace>
</inkml:ink>
</file>

<file path=ppt/ink/ink10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0:39"/>
    </inkml:context>
    <inkml:brush xml:id="br0">
      <inkml:brushProperty name="width" value="0.04174" units="cm"/>
      <inkml:brushProperty name="height" value="0.04174" units="cm"/>
      <inkml:brushProperty name="color" value="#F2395B"/>
    </inkml:brush>
  </inkml:definitions>
  <inkml:trace contextRef="#ctx0" brushRef="#br0">23810 14400 527,'-8'7'-12,"0"-2"2,0-3 1,0 0 1,1-1 12,1 1 23,0 3 22,2 2 22,0 7 7,0 11-12,0 12-10,0 13-12,0 3-8,0-3-7,0-2-8,1-4-7,-2 0-5,2 0-3,-1 2-5,0 1-2,0-1-5,2-1-5,0 0-4,2-1-6,0-3-2,0-4-1,0-4 0,0-3-1,0-6-3,2-4-7,0-4-7,2-6-7,0-5 0,0-4 7,-1-6 5,2-4 7,-2-2 5,1 1 1,0 0 4,0 2 2</inkml:trace>
</inkml:ink>
</file>

<file path=ppt/ink/ink1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15"/>
    </inkml:context>
    <inkml:brush xml:id="br0">
      <inkml:brushProperty name="width" value="0.03621" units="cm"/>
      <inkml:brushProperty name="height" value="0.03621" units="cm"/>
      <inkml:brushProperty name="color" value="#00BFF3"/>
    </inkml:brush>
  </inkml:definitions>
  <inkml:trace contextRef="#ctx0" brushRef="#br0">53945 30674 607,'-7'-16'7,"0"1"15,2-1 15,1 1 14,2 0 4,5 3-5,6 1-8,4 2-5,4 3-7,3 1-5,3 2-7,3 2-6,1 2-6,-2 2-6,0 2-8,-1 1-6,-1 3-7,-3 0-8,-1 1-7,-2 1-7,-3 0-4,-3-1 0,-3-1 1,-2 0-1</inkml:trace>
</inkml:ink>
</file>

<file path=ppt/ink/ink10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0:39"/>
    </inkml:context>
    <inkml:brush xml:id="br0">
      <inkml:brushProperty name="width" value="0.04507" units="cm"/>
      <inkml:brushProperty name="height" value="0.04507" units="cm"/>
      <inkml:brushProperty name="color" value="#F2395B"/>
    </inkml:brush>
  </inkml:definitions>
  <inkml:trace contextRef="#ctx0" brushRef="#br0">23777 15247 488,'-6'-7'6,"2"1"13,4 0 12,3 2 12,1 0 3,1 2-8,1 0-8,2 2-9,2-1-5,4 0-2,3-2-2,5 0-3,0 0-2,-3 0-1,-3 2-2,-3 0-1,-1 1-2,0-2 1,-1 0-2,1-1 0,0-2 0,0 2 0,-1-1 0,1 0 0,0 0-2,2 0 0,0 0-2,1 0-1,0 0-2,-3 0 1,-1 0 1,-2 1-1,-1-1 1,2 0 1,0 0 0,1 0 1,0 0 1,0 0 0,-2 0-1,-1 0 1,0 0-2,0-2-2,0 0-3,0-1-2,-2-1-2,-1 0-1,-2 0-1,-2 1-1,-1-1 0,0 0 2,0 0 1,0 0 2,-1 0 1,-2 1 3,-2-1 2,-1 0 3,-2 0 1,0 2 0,0 1 1,0 0 1,1 2 1,-1 1 1,0 0 1,0 2 1,0-1 2,0-1-1,1 0 0,-1-1 0,0-1 0,0 2 1,0 0-1,0 2 1,1 0 0,-1 2 0,0 0 0,0 2 0,0 0 2,0 2 1,1 0 3,-1 1 2,0 1 0,0 0 1,0 0-1,0 0 1,1 0-1,1 1-1,0 1 0,2 2-1,-1-1 0,0 1 0,-1 0 1,-2 0 0,1-1 0,1 1-2,0 0-2,2 0-1,0-1-1,2 1 0,0 0 1,2 0 0,0-1 1,0 1-3,0 0 0,0-1-1,1 2-2,4 0-1,2 1 0,4 1-2,1 1-2,1 0-5,1-1-4,1 1-6,0-2-2,0-1-2,-2-2-1,-1-2-1,0-2-1,0-1 1,-1 0 1,1-2 0,-1 0 2,0 0 4,-2 0 2,-1 0 3,2-1 0,4-1-5,4 0-4,3-1-5,0-2 1,-3-1 3,-4 0 4,-4-1 4,-1-1 1,1 0-3,3 0-2,2 0-3,0-1-1,-1-2-3,-1-1-1,0-3-2</inkml:trace>
</inkml:ink>
</file>

<file path=ppt/ink/ink10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0:40"/>
    </inkml:context>
    <inkml:brush xml:id="br0">
      <inkml:brushProperty name="width" value="0.0388" units="cm"/>
      <inkml:brushProperty name="height" value="0.0388" units="cm"/>
      <inkml:brushProperty name="color" value="#F2395B"/>
    </inkml:brush>
  </inkml:definitions>
  <inkml:trace contextRef="#ctx0" brushRef="#br0">25961 12966 566,'9'-7'28,"2"2"6,2 2 8,1 2 6,1 2 0,-4 2-8,-3 2-9,-2 2-8,-3 1-7,-1 3-5,0 2-4,-2 2-6,-1 0-2,-3 1 0,-4 0 0,-2-1 0,-2 1-1,0-1-5,0 1-5,1 0-3,1-2 1,6-3 8,4-3 8,6-2 7,3-2 5,1 0 1,3-1 0,2 2 2,0-1-1,-1 3-1,-1 2-1,0 2-2,-2 1-1,-2 1-2,-3 1-2,-1 2-3,-3 1-1,-6 7-2,-4 4-1,-5 4-1,-3 1-3,0-5-2,1-5-3,-1-5-3,0-4-6,-1-1-6,-2-2-8,0-2-7,1-2-4,3-2 2,3-3 2,3 0 0,1-4 2,2 0-1,0-3 0,2-2 1</inkml:trace>
</inkml:ink>
</file>

<file path=ppt/ink/ink10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0:40"/>
    </inkml:context>
    <inkml:brush xml:id="br0">
      <inkml:brushProperty name="width" value="0.02901" units="cm"/>
      <inkml:brushProperty name="height" value="0.02901" units="cm"/>
      <inkml:brushProperty name="color" value="#F2395B"/>
    </inkml:brush>
  </inkml:definitions>
  <inkml:trace contextRef="#ctx0" brushRef="#br0">26750 13550 758,'24'0'40,"1"0"2,1 0 2,1 0 1,-1 0-7,-1 0-14,-3 0-16,-1 0-14,-3 0-9,-1 0-2,-2 0-2,-2 0-3,-3 0-6,1 2-9,-2 0-9,0 2-9</inkml:trace>
</inkml:ink>
</file>

<file path=ppt/ink/ink10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0:40"/>
    </inkml:context>
    <inkml:brush xml:id="br0">
      <inkml:brushProperty name="width" value="0.03958" units="cm"/>
      <inkml:brushProperty name="height" value="0.03958" units="cm"/>
      <inkml:brushProperty name="color" value="#F2395B"/>
    </inkml:brush>
  </inkml:definitions>
  <inkml:trace contextRef="#ctx0" brushRef="#br0">27313 12627 555,'-8'-10'72,"2"10"-6,1 12-4,0 10-5,0 8-6,0 4-7,-1 6-8,-1 5-8,0 2-8,2 0-11,2 0-12,2 0-10,1-4-5,0-8-1,0-8 0,0-7-1,0-4-8,0-1-18,0 1-17,0 0-18</inkml:trace>
</inkml:ink>
</file>

<file path=ppt/ink/ink10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0:43"/>
    </inkml:context>
    <inkml:brush xml:id="br0">
      <inkml:brushProperty name="width" value="0.04359" units="cm"/>
      <inkml:brushProperty name="height" value="0.04359" units="cm"/>
      <inkml:brushProperty name="color" value="#F2395B"/>
    </inkml:brush>
  </inkml:definitions>
  <inkml:trace contextRef="#ctx0" brushRef="#br0">23723 18977 504,'7'-35'51,"-2"8"-11,-3 7-10,0 8-11,-2 3-7,0-1-1,0-3-2,0-1-2,-2-1-1,0 2 2,-3 2 0,-2 3 1,-1 0 1,-2 2-1,0 0 1,-1 2 0,-1 1-1,0 2-2,0 2-1,1 2-2,-2 3-1,0 4 1,-1 3 2,-1 5-1,-1 3 2,-2 3-1,0 3 1,0 3 0,-2 2 0,2 4 0,1 3 0,1 3-1,0 0 0,1 2 1,-1-1-1,0 0 1,2-2 0,1-2 0,2-3-1,2-4 1,2-1-1,1-3 0,0-2 0,2-1 0,0-3-1,2-3 0,0-3 1,2-2-1,1-4-1,4-1-1,2-2-1,4-2-2,1-2-1,3-1-1,1 0-2,3-1 0,1-3-2,1-2-1,1-4-1,1-2-2,1-3-3,1-1-2,1-3-4,1-1-3,-1-3-2,-1 0 1,-3-1 0,-1-1 1,-3 1 0,-3 3 1,-2 3 2,-4 3 1,-3 4 9,-2 4 15,-4 6 17,-2 4 15,-2 4 5,2 2-5,0 1-6,2 3-5,0 1-4,0 1-2,0 2-2,0 0-1,0-1-2,0-1-4,0-3-2,0-1-4,1-2-5,4 0-7,2-2-9,4-1-8,1-3-4,3-8 0,1-6 0,3-7-1,1-4 0,-1-1 0,1-1 2,0-1 0,-2 0 0,-1 3 3,-3 1 0,-1 2 2,-2 6 11,-2 7 22,-2 8 22,-2 7 22,-2 5 4,1-2-13,0-1-12,0-1-14,0 0-8,0 0-6,0-1-5,0 1-4,1-1-12,1-2-16,3-2-17,2-2-16,-1-3-5,-2-3 5,-4-2 7,-2-3 4</inkml:trace>
</inkml:ink>
</file>

<file path=ppt/ink/ink10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0:43"/>
    </inkml:context>
    <inkml:brush xml:id="br0">
      <inkml:brushProperty name="width" value="0.03902" units="cm"/>
      <inkml:brushProperty name="height" value="0.03902" units="cm"/>
      <inkml:brushProperty name="color" value="#F2395B"/>
    </inkml:brush>
  </inkml:definitions>
  <inkml:trace contextRef="#ctx0" brushRef="#br0">25670 18716 563,'15'-7'84,"-2"2"-18,-3 2-18,-1 2-19,0 2-8,0 2 1,1 2 0,2 2 2,-2 1-2,-1 1-1,-2 1-2,-2 2-3,-2 1-4,-2 5-8,-2 3-7,-2 5-9,-2 1-4,-2 1-4,-2-1-3,-1 0-4,-3 0 1,-2-3 1,-2-1 3,-1-3 2,0-2 3,2-3 5,4-2 4,3-4 4,4-2 9,6-2 15,6-3 14,6 0 14,3-3 3,1-1-11,1 0-10,1-1-10,1-2-9,1 0-9,1-1-7,1-2-8,0 1-3,-3-1 3,-1 0 4,-2 0 2,-2 0-10,-1 0-23,-1 1-24,0-1-24</inkml:trace>
</inkml:ink>
</file>

<file path=ppt/ink/ink10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0:43"/>
    </inkml:context>
    <inkml:brush xml:id="br0">
      <inkml:brushProperty name="width" value="0.03244" units="cm"/>
      <inkml:brushProperty name="height" value="0.03244" units="cm"/>
      <inkml:brushProperty name="color" value="#F2395B"/>
    </inkml:brush>
  </inkml:definitions>
  <inkml:trace contextRef="#ctx0" brushRef="#br0">26600 18816 678,'38'-1'131,"-2"-1"-35,-2 0-34,-1-1-35,-3-1-22,-2 2-6,-1 0-7,-3 2-8,-1 0-3,-3 0-2,-1 0-1,-2 0-1,-3 0-2,-1 0 0,-2 0-2,-2 0-1</inkml:trace>
</inkml:ink>
</file>

<file path=ppt/ink/ink10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0:44"/>
    </inkml:context>
    <inkml:brush xml:id="br0">
      <inkml:brushProperty name="width" value="0.04099" units="cm"/>
      <inkml:brushProperty name="height" value="0.04099" units="cm"/>
      <inkml:brushProperty name="color" value="#F2395B"/>
    </inkml:brush>
  </inkml:definitions>
  <inkml:trace contextRef="#ctx0" brushRef="#br0">27181 18016 536,'-14'-12'79,"5"8"-7,3 8-6,4 8-6,2 6-8,0 5-10,0 5-8,0 4-10,0 8-7,2 7-6,0 7-5,2 9-6,-1 6-8,-1 5-11,0 4-12,-2 6-12,1-5-9,0-17-8,2-15-7,0-15-8</inkml:trace>
</inkml:ink>
</file>

<file path=ppt/ink/ink10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06"/>
    </inkml:context>
    <inkml:brush xml:id="br0">
      <inkml:brushProperty name="width" value="0.05093" units="cm"/>
      <inkml:brushProperty name="height" value="0.05093" units="cm"/>
      <inkml:brushProperty name="color" value="#F2395B"/>
    </inkml:brush>
  </inkml:definitions>
  <inkml:trace contextRef="#ctx0" brushRef="#br0">38290 24835 431,'-5'-7'2,"8"4"22,6 3 22,7 2 22,3 1 4,-3 0-14,-1-2-14,-2 0-15,0-1-8,3 0-5,3 0-4,3 0-5,2 0-1,-1 0-2,1 0 0,0 0-2,-2 0 0,0 0-1,-1 0-1,0 0 0,-2 0-1,-1 0-1,-1 0-1,-1 0 0,-1-1 0,-1 0-2,0-2 1,-2 0-1,0 0 0,0 0 1,-1 2 0,1 0 2,0 1 0,2 0 3,0 0 1,1 0 2,0 1 3,-1 0 0,-1 2 2,0 0 2,-1 2 1,-1 0 1,1 1 1,0 2 0,0-1 0,-1-1-1,1 0-1,0-2-1,0 0-2,1 0-2,1 0-1,2 0-3,0-1-2,-1-2-2,1-2-1,0-2-3,0-2 1,5 0 0,2-1 3,3-2 1,2 1 0,1-1-3,0 0-1,2 0-2,0 0 0,-1 0 1,-1 1 1,-1-1 1,-1 0 0,1 0 1,-1 0-1,1 0 1,-2 1 0,-2-1 0,-1 0 0,-2 0 2,-1 1-1,1 2 1,1 2-1,1 2 1,0 1 0,-1 0 2,-1 0 1,-1 0 0,-1 1 2,-1 2 1,-1 2 0,0 2 2,-2 1-1,-1 2 0,-1 0 0,0 1 0,-1 0-1,1 0 0,1-2 0,1-1 0,1-1-2,0-2-4,-1-2-3,1-2-4,1-1-3,1 0-1,3 0-1,1 0 0,1-1-1,-1 0 2,-1-2 2,0 0 2,1-1 0,5-2-1,4 0-1,6-1-1,4-2 2,2-2 4,4-2 5,3-1 3,-2-1 3,-2 2 0,-5 2 1,-4 3 0,-3 0-1,-3 2-2,-4 1-3,-1 0-3,-4 2-1,0 0 1,-1 2 1,0 0 1,-2 2-4,-1 2-9,-1 2-8,-1 2-8,-1 1-1,-1 0 10,0 0 10,-2-1 8,0 1 5,2-2-1,0-1-1,1 0-1,3-1-1,3 2 0,5 0-2,3 1 0,3 0-2,1-4-2,1-3-1,0-2-2,1-2 0,1-2-1,-1 0 0,0-1 0,1-2 0,3-2-1,1-2-1,2-1-1,0-2-2,-2 0-1,-1 1-4,-3-1-1,-2 2-1,-2 2 2,-1 4 2,-3 3 3,-1 1 2,-3 2 3,-1 0 3,-3 2 4,-1 0 2,-2 0 3,-3 0 4,-1 0 2,-2 0 2,-1 2 1,0 0 2,-2 2 2,0 0-3,2 0-6,0-1-6,1 2-6,0-3-7,0-1-10,-2-2-9,0-1-10</inkml:trace>
</inkml:ink>
</file>

<file path=ppt/ink/ink10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07"/>
    </inkml:context>
    <inkml:brush xml:id="br0">
      <inkml:brushProperty name="width" value="0.05105" units="cm"/>
      <inkml:brushProperty name="height" value="0.05105" units="cm"/>
      <inkml:brushProperty name="color" value="#F2395B"/>
    </inkml:brush>
  </inkml:definitions>
  <inkml:trace contextRef="#ctx0" brushRef="#br0">70969 4250 430,'-23'0'24,"2"2"4,3 0 3,1 2 5,3 1 0,1 3-7,2 4-4,2 2-6,1 2-2,1 1 0,-1 1 1,0 1 1,0 1-1,0 1 0,0 1-1,1 2-1,-1-1 0,2 1-1,0-1-2,2 0 0,0 2-1,0 1 0,0 3 0,0 1 1,1 1-2,0-1 0,2-2-1,1 1 0,0-3-2,0-2 0,0-1-2,0-3 0,1 0-1,1 0-1,3-1-1,2 1-1,1-1 0,0-1 0,0-1 1,0-1-1,-1 0 0,1 0-2,0-1-1,0 1-2,-1 0-1,-2-1-1,-3 1-1,0-1 0,-3 1-1,-1 0-3,0-1-1,-1 1-3,-3 0-2,-2 1-2,-3 1-3,-3 2-1,-3 0-4,-2 1-2,-1 1-2,-3 1-2,0 0-2,-1 3 1,1 0 0,-1 0 0,2 1 1,1-3 0,2-1 1,3-3 0,1-2 2,4-2 3,3-4 3,3-3 3,1-2 3,0 0 4,0-2 4,0 0 3</inkml:trace>
</inkml:ink>
</file>

<file path=ppt/ink/ink1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15"/>
    </inkml:context>
    <inkml:brush xml:id="br0">
      <inkml:brushProperty name="width" value="0.04376" units="cm"/>
      <inkml:brushProperty name="height" value="0.04376" units="cm"/>
      <inkml:brushProperty name="color" value="#00BFF3"/>
    </inkml:brush>
  </inkml:definitions>
  <inkml:trace contextRef="#ctx0" brushRef="#br0">54628 29916 502,'-28'-12'93,"7"8"-8,7 8-9,7 8-10,3 6-9,2 6-11,0 7-10,2 5-12,0 4-11,0 0-12,0 2-10,0 0-11,0-1-3,0-6 3,0-4 5,0-5 3,0-4-8,0-3-24,0-3-22,0-2-23</inkml:trace>
</inkml:ink>
</file>

<file path=ppt/ink/ink10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07"/>
    </inkml:context>
    <inkml:brush xml:id="br0">
      <inkml:brushProperty name="width" value="0.04759" units="cm"/>
      <inkml:brushProperty name="height" value="0.04759" units="cm"/>
      <inkml:brushProperty name="color" value="#F2395B"/>
    </inkml:brush>
  </inkml:definitions>
  <inkml:trace contextRef="#ctx0" brushRef="#br0">70550 8616 462,'14'-7'5,"-1"2"10,-2 2 11,-2 2 11,-2 3 5,-1 4 1,0 4 1,-2 3 1,0 6-3,0 5-6,0 7-8,0 5-7,-1 3-3,-2 2 0,-2 1 0,-2 0 0,-1 1-2,0 1-3,0-2-4,0 2-2,1-1-1,0 0 0,2 0 3,0 0 0,1 1-2,0 4-8,0 2-6,0 4-6,0 0-7,0-1-5,0 0-5,0-2-5,0-2-4,-2-4-2,0-4-2,-1-3-1,-1-7-3,2-6-1,0-7-2,2-6-1</inkml:trace>
</inkml:ink>
</file>

<file path=ppt/ink/ink10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08"/>
    </inkml:context>
    <inkml:brush xml:id="br0">
      <inkml:brushProperty name="width" value="0.04443" units="cm"/>
      <inkml:brushProperty name="height" value="0.04443" units="cm"/>
      <inkml:brushProperty name="color" value="#F2395B"/>
    </inkml:brush>
  </inkml:definitions>
  <inkml:trace contextRef="#ctx0" brushRef="#br0">62639 5470 495,'1'-11'12,"0"8"24,2 9 23,0 10 25,0 5 3,0 2-17,-2 4-18,0 3-17,-1 2-11,0 1-6,0 1-4,0 1-6,-1-1-3,0-2-4,-2-2-4,0-1-4,-1-1-3,0 1-7,0 0-4,0 2-7,0-5-10,1-11-17,-1-10-16,0-12-17,1-4 2,2 1 19,2 0 19,2 2 19</inkml:trace>
</inkml:ink>
</file>

<file path=ppt/ink/ink10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09"/>
    </inkml:context>
    <inkml:brush xml:id="br0">
      <inkml:brushProperty name="width" value="0.03738" units="cm"/>
      <inkml:brushProperty name="height" value="0.03738" units="cm"/>
      <inkml:brushProperty name="color" value="#F2395B"/>
    </inkml:brush>
  </inkml:definitions>
  <inkml:trace contextRef="#ctx0" brushRef="#br0">62650 6372 588,'1'-22'4,"2"5"8,2 3 7,2 4 9,1 3 2,-1 1 1,1 0-2,0 2 0,1 0-2,1 0 0,3 0-1,2 0-2,0 1-1,-1 0-4,-1 2-2,0 0-4,-1 1-1,-1 0 0,1 0-1,0 0 1,0 0-5,-1 0-10,1 0-9,0 0-8,-1-1-13,-1-3-15,0-4-15,-2-2-15,-1-1 0,0 0 15,-2 2 15,0 1 15</inkml:trace>
</inkml:ink>
</file>

<file path=ppt/ink/ink10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09"/>
    </inkml:context>
    <inkml:brush xml:id="br0">
      <inkml:brushProperty name="width" value="0.05328" units="cm"/>
      <inkml:brushProperty name="height" value="0.05328" units="cm"/>
      <inkml:brushProperty name="color" value="#F2395B"/>
    </inkml:brush>
  </inkml:definitions>
  <inkml:trace contextRef="#ctx0" brushRef="#br0">63490 5277 412,'-1'-21'2,"0"5"2,-2 5 4,0 4 2,0 6 7,0 6 11,2 6 10,0 6 10,1 3 3,0 2-5,0 3-5,0 2-5,0 1-3,0 2-5,0 2-3,0 3-5,0 0-2,-2 0-4,0 0-4,-1 1-2,-2-2-4,-1 0-4,0-1-5,-1-1-4,-1-3-3,2-3-3,1-5-3,1-3-3,1-6-10,3-7-17,4-6-19,2-7-17,3-5 1,2-2 17,2-1 20,1-3 18,1 0 13,0 1 7,-2 1 8,-1 1 6,0 1 8,2 2 7,0 2 7,1 3 6,-1 1 3,-1 4-2,-2 2-3,-2 4-2,-2 2-2,-2 5-4,-3 4-1,0 4-4,-2 2-1,0 1-4,0 1-1,0 1-3,0-1-2,0-1 0,0-3-1,0-1-1,3-7-3,9-10-8,8-11-8,7-11-8,6-13-6,1-13-8,2-13-6,2-15-7,-2 0 1,-5 13 7,-7 13 7,-5 12 8,-4 8 7,-3 3 4,-1 4 5,-2 2 4,-2 7 17,-2 14 28,-2 12 28,-2 13 29,-1 6 4,0-1-20,0-2-19,0 1-20,0-3-12,2-2-8,0-1-6,2-3-8,0-1-2,3-1 1,2 0 1,2-2 1,1-1-2,0-1-6,-1-1-4,1 0-6,0-2-3,0-1-1,-1-1 0,1 0 0,-1 0-3,-3 1-4,-1 3-5,-2 2-4,-4 1-2,-8 1 1,-6 1 0,-7 1 2,-6 2-1,-5 1-1,-5 3-2,-4 1-1,-1 0 1,4-5 5,3-3 4,5-4 6,2-3-1,3 1-4,1 0-3,3 0-5</inkml:trace>
</inkml:ink>
</file>

<file path=ppt/ink/ink10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10"/>
    </inkml:context>
    <inkml:brush xml:id="br0">
      <inkml:brushProperty name="width" value="0.04469" units="cm"/>
      <inkml:brushProperty name="height" value="0.04469" units="cm"/>
      <inkml:brushProperty name="color" value="#F2395B"/>
    </inkml:brush>
  </inkml:definitions>
  <inkml:trace contextRef="#ctx0" brushRef="#br0">62616 8366 492,'-29'53'67,"3"-6"-17,5-4-17,3-5-16,2-5-9,1-4-3,-1-3-3,0-5-2,2-3-4,3-3-5,3-2-4,2-4-4,4-3-4,4-4-4,4-4-2,4-4-3,1 0 6,1 4 16,0 4 15,0 4 15,-1 3 8,-3 3 0,-1 4 0,-2 2 1,-2 1-2,0 1-4,-1-1-3,-2 1-4,0-1-4,0-3-2,0-1-3,0-2-3,3-5-9,6-8-17,5-8-17,7-8-16,3-8-5,1-9 7,1-9 6,1-8 7,0-3 7,-1 2 7,-1 4 7,-1 3 6,-1 0 5,-1-1 1,-1 0 2,-1-2 1,-2 5 5,-4 8 6,-5 9 6,-3 9 8,-3 7 7,0 6 9,-1 6 9,-2 6 9,0 4 0,-2 3-6,-1 3-7,0 3-8,0 1-5,2-3-7,2-1-5,2-2-6,2-3-5,0-1-2,1-2-2,2-2-3,1-3-3,1-3-2,3-2-2,2-3-3,0-3-4,-1 0-7,-1-2-7,0 0-7,-2 0-2,-1 0 2,0 2 1,-2 1 2,-3 1 2,-6 6 2,-6 2 2,-6 5 2,-1 1 3,1-2 3,2-2 5,2-2 4,1-1 5,1 1 4,-1 2 6,0 0 4,0 2 6,0 1 4,0 3 6,1 2 5,-1 2 2,0 1 0,0 3-1,0 1 0,1 2-1,0 1-1,2 1-1,1 1-2,0 2-1,0 3-5,0 2-2,0 4-4,1 5-2,0 6 0,1 8-1,2 6 0,1 5-5,2 3-10,2 3-10,2 3-8,1-2-11,-1-4-9,1-5-10,0-4-9,0-5-5,0-1 4,0-2 3,0-2 2,-2-7 7,-1-10 9,-2-11 10,-2-10 10,0-6 6,0 1 3,2 1 3,0 2 3</inkml:trace>
</inkml:ink>
</file>

<file path=ppt/ink/ink10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11"/>
    </inkml:context>
    <inkml:brush xml:id="br0">
      <inkml:brushProperty name="width" value="0.03695" units="cm"/>
      <inkml:brushProperty name="height" value="0.03695" units="cm"/>
      <inkml:brushProperty name="color" value="#F2395B"/>
    </inkml:brush>
  </inkml:definitions>
  <inkml:trace contextRef="#ctx0" brushRef="#br0">64622 9725 595,'-1'-21'-23,"-2"5"18,-2 4 16,-1 6 18,-3 4 6,0 4-3,-2 4-2,0 4-4,-2 2-3,-1 3-2,-3 2-3,-1 2-3,-2-1-1,2-1 0,1-3-1,1-1 0,1-1 0,2 0 1,3-1 1,1 1 1,3-1-1,6 0 1,4-2-1,6-1 1,3 0-4,3-2-6,3-1-6,3 0-5,2-2-9,1-2-9,1-2-9,1-2-9,0-2-8,-1 0-2,-1-1-5,-1-2-3,-1 0 3,-3-1 11,-1-2 10,-2 0 11,-3 0 6,-1 1 5,-2 0 3,-2 2 4</inkml:trace>
</inkml:ink>
</file>

<file path=ppt/ink/ink10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11"/>
    </inkml:context>
    <inkml:brush xml:id="br0">
      <inkml:brushProperty name="width" value="0.04661" units="cm"/>
      <inkml:brushProperty name="height" value="0.04661" units="cm"/>
      <inkml:brushProperty name="color" value="#F2395B"/>
    </inkml:brush>
  </inkml:definitions>
  <inkml:trace contextRef="#ctx0" brushRef="#br0">65797 9550 471,'0'-26'-26,"0"10"38,0 12 39,0 11 39,-1 6 10,0 3-18,-2 3-17,0 3-18,-1 2-12,0 3-7,0 1-7,0 2-7,0 1-6,1-1-7,-1-1-5,0-1-6,0-3-4,2-2 0,0-3-1,2-2 0</inkml:trace>
</inkml:ink>
</file>

<file path=ppt/ink/ink10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12"/>
    </inkml:context>
    <inkml:brush xml:id="br0">
      <inkml:brushProperty name="width" value="0.05321" units="cm"/>
      <inkml:brushProperty name="height" value="0.05321" units="cm"/>
      <inkml:brushProperty name="color" value="#F2395B"/>
    </inkml:brush>
  </inkml:definitions>
  <inkml:trace contextRef="#ctx0" brushRef="#br0">66316 8728 413,'23'-21'1,"-3"3"4,-1 4 3,-2 5 3,-1 2 0,-1 2-1,1 2-2,0 2-3,0 1-1,1 0-1,1 0-1,1 0-2,-1 1 1,-3 2 2,-2 2 2,-4 2 2,-1 1 2,0 1 2,-1 2 1,1 0 2,-1 1 3,-2 1 3,-2 1 4,-2 2 2,-1 0 4,0 3 0,0 1 0,0 3 2,0 0-1,0 1-2,0-1-4,0 1-2,0 0-2,2 1-3,0 1-1,2 1-3,-1 1-1,-1 1-1,0 0-2,-1 2 0,-1 1-1,0-1-3,0 0-1,0 1-2,0-2-1,0 0-4,0-1-2,0-1-3,-3-6-10,-6-11-19,-6-10-19,-5-11-18,-4-9-4,-2-4 13,0-5 12,0-4 12,-1-2 7,3 3 3,1 3 3,3 3 1,2 3 4,2 3 4,4 3 3,3 3 3,1 2 3,2 0 2,1 2 2,0 1 1,1 0 5,0 0 9,0 0 9,1 0 9,-1 0 2,2 1-1,0-1-3,2 0-1,1 0-2,3 0 0,4 0-1,2 1 1,3-1-2,2 2-2,1 1-2,3 0-1,0 1-3,1 0-2,0 0-4,-1 0-1,-1 3-4,-2 6-5,-4 6-4,-3 6-5,-4 3-3,-6 1-3,-6 1-2,-5 1-3,-5 0 0,0-1 0,-1-1 0,-1-1 1,-2-1 1,-1-1 5,-3-1 3,-1 0 4,-1-3 3,3-1 4,1-2 4,3-2 4,2-3 2,2-1 4,4-2 3,3-2 3,5-1 3,8-2 3,8 0 4,7-2 3,5-1-1,1-1-7,1-3-7,1-2-5,0 0-7,-1 1-5,-1 0-5,-1 2-6,-2 0-6,-1 2-6,-2 1-7,-2 0-6,-3 1-2,-1 1 4,-2-1 3,-2 0 4,-2 0 2,-1 0 2,-1 0 1,0 0 3</inkml:trace>
</inkml:ink>
</file>

<file path=ppt/ink/ink10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12"/>
    </inkml:context>
    <inkml:brush xml:id="br0">
      <inkml:brushProperty name="width" value="0.04131" units="cm"/>
      <inkml:brushProperty name="height" value="0.04131" units="cm"/>
      <inkml:brushProperty name="color" value="#F2395B"/>
    </inkml:brush>
  </inkml:definitions>
  <inkml:trace contextRef="#ctx0" brushRef="#br0">66693 9237 532,'-15'-8'0,"4"2"0,3 1 0,2 0 0,1 0 2,-1 0 5,-3-1 5,-2-1 5,1 2 9,2 8 16,4 6 16,3 7 16,1 6 0,0 7-15,0 5-14,0 6-14,0 7-14,0 8-13,0 8-14,0 7-12,-1 6-7,-1 3-3,0 2-2,-1 4-3,-1-7-4,0-17-10,0-16-8,0-17-8</inkml:trace>
</inkml:ink>
</file>

<file path=ppt/ink/ink10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13"/>
    </inkml:context>
    <inkml:brush xml:id="br0">
      <inkml:brushProperty name="width" value="0.0354" units="cm"/>
      <inkml:brushProperty name="height" value="0.0354" units="cm"/>
      <inkml:brushProperty name="color" value="#F2395B"/>
    </inkml:brush>
  </inkml:definitions>
  <inkml:trace contextRef="#ctx0" brushRef="#br0">66050 9883 621,'38'0'190,"-2"0"-64,-2 0-63,-1 0-65,-5-1-40,-4 0-13,-5-2-16,-4 0-13</inkml:trace>
</inkml:ink>
</file>

<file path=ppt/ink/ink1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16"/>
    </inkml:context>
    <inkml:brush xml:id="br0">
      <inkml:brushProperty name="width" value="0.04092" units="cm"/>
      <inkml:brushProperty name="height" value="0.04092" units="cm"/>
      <inkml:brushProperty name="color" value="#00BFF3"/>
    </inkml:brush>
  </inkml:definitions>
  <inkml:trace contextRef="#ctx0" brushRef="#br0">56028 31780 537,'-10'-1'11,"12"0"23,12-2 22,11 0 22,7-1 4,1 1-14,1-1-14,0 0-15,4 1-13,4 1-12,6 0-14,4 2-11,-2 0-10,-8 0-5,-9 0-7,-9 0-5,-6 1-5,-3 2-4,-3 1-3,-2 3-4</inkml:trace>
</inkml:ink>
</file>

<file path=ppt/ink/ink10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13"/>
    </inkml:context>
    <inkml:brush xml:id="br0">
      <inkml:brushProperty name="width" value="0.03456" units="cm"/>
      <inkml:brushProperty name="height" value="0.03456" units="cm"/>
      <inkml:brushProperty name="color" value="#F2395B"/>
    </inkml:brush>
  </inkml:definitions>
  <inkml:trace contextRef="#ctx0" brushRef="#br0">68400 10250 636,'8'7'155,"2"-1"-45,0 0-45,1-2-44,0 1-21,-2 0 2,-2 1 2,-2 2 3</inkml:trace>
</inkml:ink>
</file>

<file path=ppt/ink/ink10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13"/>
    </inkml:context>
    <inkml:brush xml:id="br0">
      <inkml:brushProperty name="width" value="0.03319" units="cm"/>
      <inkml:brushProperty name="height" value="0.03319" units="cm"/>
      <inkml:brushProperty name="color" value="#F2395B"/>
    </inkml:brush>
  </inkml:definitions>
  <inkml:trace contextRef="#ctx0" brushRef="#br0">68337 10900 662,'-6'8'95,"6"0"-13,4-1-12,6 1-11,2-1-27,1 0-42,1-2-42,2 0-42</inkml:trace>
</inkml:ink>
</file>

<file path=ppt/ink/ink10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18"/>
    </inkml:context>
    <inkml:brush xml:id="br0">
      <inkml:brushProperty name="width" value="0.04421" units="cm"/>
      <inkml:brushProperty name="height" value="0.04421" units="cm"/>
      <inkml:brushProperty name="color" value="#00BFF3"/>
    </inkml:brush>
  </inkml:definitions>
  <inkml:trace contextRef="#ctx0" brushRef="#br0">73820 3634 497,'-22'-35'74,"4"11"-14,5 9-13,3 11-14,2 5-8,2 1-5,1 3-3,0 2-5,1 2-2,-2 2 1,0 1 0,-1 3 1,-2 1-1,0 1 1,-1 2-1,-1 0 1,-1-1-2,2 1 0,1-2-1,0-1-1,2 1 0,1 1-1,0 3 0,2 1 0,0 2 0,2 1 0,0 1-1,2 1 0,0-1 0,2-1 0,0-3 0,2-1 1,1-2-2,3 1-3,4 0-2,2-1-3,2 0-1,1-1 0,1-1 0,2 0 1,0-2 0,3-1-1,1-1 1,3 0-1,-1-3 1,0-1-1,-1-2-1,0-2 0,-2-3 0,3-4-2,0-4-1,1-4-2,0-4 1,2-5 0,1-5 2,1-5 1,-1-2 1,-3 1 0,-3 2 0,-3 0 1,-3-1-1,-3 1 0,-2-2 0,-4-1 0,-2 0 0,-2 2 2,-3 0 2,0 1 1,-3 0 1,-1-1 3,0-1 0,-1-1 3,-2 1 0,0 2-1,-1 1-1,-2 3 0,-1 1-2,-1 3-2,-3 1-1,-2 3-3,-2 1 0,-1 4 0,-3 3 0,-1 3 1,-2 2 0,-1 3 0,-1 4 0,-1 2 0,0 2-3,1 2-5,1 0-6,1 1-6,1 2-3,3 0-3,1 1-1,3 1-1,1 1-2,2 0 1,2-1-1,3 1 1,1-1 0,2-1 4,2-1 2,2 0 2,1-3 3,2-1 4,0-2 2,2-2 3</inkml:trace>
</inkml:ink>
</file>

<file path=ppt/ink/ink10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18"/>
    </inkml:context>
    <inkml:brush xml:id="br0">
      <inkml:brushProperty name="width" value="0.03517" units="cm"/>
      <inkml:brushProperty name="height" value="0.03517" units="cm"/>
      <inkml:brushProperty name="color" value="#00BFF3"/>
    </inkml:brush>
  </inkml:definitions>
  <inkml:trace contextRef="#ctx0" brushRef="#br0">74631 4287 625,'7'-6'36,"-2"6"5,-3 4 7,0 6 5,-2 3-1,0 3-7,0 3-7,0 3-8,-1 4-8,0 3-12,-2 4-12,0 5-10,-2 2-7,0 3 1,-1 4 0,-1 3 0,0-4-8,2-8-16,2-10-15,2-7-16</inkml:trace>
</inkml:ink>
</file>

<file path=ppt/ink/ink10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19"/>
    </inkml:context>
    <inkml:brush xml:id="br0">
      <inkml:brushProperty name="width" value="0.04607" units="cm"/>
      <inkml:brushProperty name="height" value="0.04607" units="cm"/>
      <inkml:brushProperty name="color" value="#00BFF3"/>
    </inkml:brush>
  </inkml:definitions>
  <inkml:trace contextRef="#ctx0" brushRef="#br0">77707 2500 477,'-1'45'126,"-1"-2"-26,0-4-26,-1-2-25,-1-1-16,0 3-4,0 1-5,0 2-4,-1 3-3,0 2-3,-1 3-2,-1 4-2,-1 0-2,2-1-3,0 0-3,2-2-3,1-2-2,0-2-1,2-3 0,0-4-1,1-2-4,-2-1-7,0-3-6,-2-2-7,-1-6-6,-2-12-6,-1-13-4,-3-10-6,-2-14 1,-2-15 5,-1-14 7,-3-15 5,0-5 6,3 6 6,1 7 6,3 5 6,1 4 3,4 2 1,2 2 1,4 2 1,1 4 3,2 5 4,0 7 5,2 6 4,1 3 4,2 0 2,1 2 3,3 1 3,0 6 0,-2 12-2,-2 12-3,-2 12-3,-3 7-2,-4 4-4,-4 4-1,-4 4-4,-3 1-2,0-2-1,-1-2-1,-1-1-2,0-5 0,2-2 1,3-5 0,1-3 1,2-5-1,0-3 1,2-5-2,1-3 0,1-3-1,3-4-2,4-3-3,2-2-2,4-6-2,6-7-4,4-9-2,5-7-4,3-6-1,1-2 1,0-4-1,3-2 1,-1-5 1,2-2 2,1-5 2,1-4 2,-2 1 2,-2 7 4,-3 5 2,-3 6 3,-3 6 4,-4 9 5,-5 7 5,-3 9 5,-1 7 5,2 10 7,1 8 6,3 9 6,0 3-2,-3 0-9,-1-1-10,-2 0-10,-1-3-7,0-1-3,0-3-5,0-1-2,-1-3-4,1-3 0,0-3-2,0-2-1,-2-2-1,-4 0 0,-4 0-1,-4 0 0,-3 0 0,-4 3 1,-2 2 1,-3 2 2,-2 1 2,1 0 5,-1-1 5,1 1 6,0 0 0,0 0 0,2-1-2,1 1-2,2-1 2,2-1 3,4 0 5,3-2 4,3-1 0,6-2-1,4-2-4,5-2-2,4-2-1,2-2-3,1-2-1,3-2-2,-1 0-1,-3 2-1,-3 2-2,-3 3 0,-4 1-2,-4 5-1,-5 4-2,-6 4-1,-4 2 0,-3 3 0,-5 2 2,-4 1 1,-1 0 0,-1-1 2,1-2 0,-1-3 1,1 0 2,1-2 1,1-1 1,1-1 2,1 0 1,1 0 1,1-1 0,1 1 0,5-2 5,12-4 8,10-4 10,11-4 8,6-3 0,3-2-8,1-2-10,3-1-9,0-2-5,2 2 0,1 1-2,1 0 1,-2 2-4,-2 1-3,-3 0-4,-3 2-5,-4 0 0,-3 0 0,-5 0 2,-3 0 1,-5-2-4,-4-3-10,-6-5-9,-4-4-9,-4-1 0,-2 1 12,-2 1 11,-1 1 12,-1 1 10,1 4 9,0 3 9,2 3 10,1 2 3,2 4-1,2 2-3,3 4-1,0 2-3,2 3-2,0 3-4,2 3-3,0 3-2,0 1-1,0 3 0,0 1-2,0 3-1,0 1-1,0 2-2,0 3-1,0 1-3,2 2-2,0 2-4,2 2-3,-1-1-4,-1-3-3,0-5-4,-1-4-3,-3-3-2,0-3 1,-3-3 2,-2-3 1,-3-3-2,-4-4-4,-3-5-6,-5-2-4,-1-6 1,1-6 7,1-6 6,1-5 7,2-3 5,5 1 0,3 1 3,4 1 1,2 0 3,2 2 4,0 1 5,2 1 3,2 0 2,6-1-1,4-2-3,5 1 0,5-2-3,3 0-2,4 1-3,5-1-3,0 2-2,-3 5-1,-3 3-2,-3 4-1,-3 2-10,-3-2-15,-3 0-18,-3-1-15</inkml:trace>
</inkml:ink>
</file>

<file path=ppt/ink/ink10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21"/>
    </inkml:context>
    <inkml:brush xml:id="br0">
      <inkml:brushProperty name="width" value="0.04086" units="cm"/>
      <inkml:brushProperty name="height" value="0.04086" units="cm"/>
      <inkml:brushProperty name="color" value="#00BFF3"/>
    </inkml:brush>
  </inkml:definitions>
  <inkml:trace contextRef="#ctx0" brushRef="#br0">82139 3081 538,'-5'-7'9,"6"0"20,6 2 19,6 1 19,5 0 4,7 2-10,5 0-10,6 2-11,2 0-8,-1 0-8,-3 0-7,-1 0-7,-4 0-7,-2 2-8,-3 0-7,-3 2-6,-4 1-11,-4 5-12,-6 4-12,-4 4-13,-6 0-3,-2 0 9,-5 0 7,-4-2 8,0-2 7,1-3 8,2-3 7,2-2 8</inkml:trace>
</inkml:ink>
</file>

<file path=ppt/ink/ink10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21"/>
    </inkml:context>
    <inkml:brush xml:id="br0">
      <inkml:brushProperty name="width" value="0.04455" units="cm"/>
      <inkml:brushProperty name="height" value="0.04455" units="cm"/>
      <inkml:brushProperty name="color" value="#00BFF3"/>
    </inkml:brush>
  </inkml:definitions>
  <inkml:trace contextRef="#ctx0" brushRef="#br0">82138 3500 493,'-28'0'0,"5"2"9,6 0 8,7 2 10,3 1 3,2 3-2,2 4-1,2 2-3,0 3 1,0 1 2,-2 3 2,0 1 3,0 2 0,0-1-2,2 1-2,0-1-2,1 3-2,-2 3-5,0 4-4,-1 4-4,-2 3-2,2-1-1,-1 0-1,0 0-1,0 1-2,2 0-6,0 2-4,2 0-5,-1-1-4,0-3-6,-2-5-4,0-4-5,-1-7-9,0-12-12,0-13-15,1-10-12,-2-8 2,2-3 16,-1-3 17,0-3 17,0 0 11,2 3 6,0 3 5,2 3 7,0 2 3,2 1 4,0 1 2,2 1 3,1 1 4,3 2 3,4 3 4,2 1 3,3 2 1,3 2 0,3 2-1,3 2-2,2 1-2,1-2-5,1 0-5,1-1-6,0-2-2,-2 2 0,0-1 0,-1 0 0,-2 0-3,-3 0-3,-3 0-5,-2 0-4,-4 0-4,-1-2-4,-2 0-3,-2-1-5,-2-1-1,-1 0 2,0 0 2,-2 0 2,-1-1 2,0-1 2,-2-3 2,0-2 2,-2 0 3,0-1 2,-2 0 2,0 1 3,-1-1 2,-2 2 4,0 1 3,-1 1 3,-2 2 4,0 2 3,-1 4 4,-1 3 4,-1 1 1,0 1 0,0 2-1,1 0-1,-2 3 1,0 4 0,-1 4 0,-1 3 0,0 3 0,2 1-2,2 1-3,3 1-1,1 1-3,2-1-3,2 1-2,2-1-2,1 0-3,2-1-2,0-1-2,2 0-2,2-3-1,5 0-2,5 0-1,6-2-2,1-3-7,3-3-12,0-4-13,1-4-12,0-2-6,0-2-1,1 0 0,-1-2 0,-1 0 3,-5-2 7,-3 0 5,-4-1 6</inkml:trace>
</inkml:ink>
</file>

<file path=ppt/ink/ink10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22"/>
    </inkml:context>
    <inkml:brush xml:id="br0">
      <inkml:brushProperty name="width" value="0.03333" units="cm"/>
      <inkml:brushProperty name="height" value="0.03333" units="cm"/>
      <inkml:brushProperty name="color" value="#00BFF3"/>
    </inkml:brush>
  </inkml:definitions>
  <inkml:trace contextRef="#ctx0" brushRef="#br0">84092 2174 659,'1'-14'2,"4"3"3,2 2 3,4 4 3,0 1 6,-1 0 7,-1 0 8,0 1 8,-2 0 1,-1 3-5,-1 4-6,0 2-5,-2 4-4,-2 4-3,-2 3-4,-2 5-3,-2 2-6,-2 1-6,-1 1-9,-3 1-7,-1-1-2,0-1 1,1-3 2,-1-1 1,2-3 1,2-3 0,4-3-1,3-2 0,3-2 2,5 1 6,5 2 7,6 0 5,-1 0 3,-1-1 0,-4 0-1,-3-2 0,-1 0 0,-2 2 0,-1 0 1,0 1 0,-3 1 0,-4 2-1,-4 0-1,-4 1 0,-3 1-3,-1-1-4,-3 1-5,-1 0-3,-1-2-4,0-1-2,2-2-1,1-2-2,2-3-5,1-3-5,2-2-5,2-4-7,2-1-1,1 1 5,0-1 3,2 0 4</inkml:trace>
</inkml:ink>
</file>

<file path=ppt/ink/ink10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22"/>
    </inkml:context>
    <inkml:brush xml:id="br0">
      <inkml:brushProperty name="width" value="0.03097" units="cm"/>
      <inkml:brushProperty name="height" value="0.03097" units="cm"/>
      <inkml:brushProperty name="color" value="#00BFF3"/>
    </inkml:brush>
  </inkml:definitions>
  <inkml:trace contextRef="#ctx0" brushRef="#br0">84650 2981 710,'22'-8'36,"-1"2"-2,-3 1-2,-1 1-1,0 0-2,3 2 0,3 0 0,3 2 1,1 0-6,-3 0-11,-2 0-10,-1 0-12,-2 0-9,-3 0-8,-1 0-9,-2 0-9</inkml:trace>
</inkml:ink>
</file>

<file path=ppt/ink/ink10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22"/>
    </inkml:context>
    <inkml:brush xml:id="br0">
      <inkml:brushProperty name="width" value="0.03948" units="cm"/>
      <inkml:brushProperty name="height" value="0.03948" units="cm"/>
      <inkml:brushProperty name="color" value="#00BFF3"/>
    </inkml:brush>
  </inkml:definitions>
  <inkml:trace contextRef="#ctx0" brushRef="#br0">85041 2200 557,'-16'0'2,"2"0"6,1 0 4,1 0 6,1 1 6,2 2 10,2 2 9,3 2 8,0 3 2,2 7-10,0 5-7,2 7-10,0 4-6,0 4-5,0 4-5,0 4-5,-1 4-2,-2 2 1,-2 4 1,-2 2 2,0-5 0,2-10 0,3-13-2,1-11-1,-1-7-14,0 1-32,-3 0-30,-2 0-30</inkml:trace>
</inkml:ink>
</file>

<file path=ppt/ink/ink1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16"/>
    </inkml:context>
    <inkml:brush xml:id="br0">
      <inkml:brushProperty name="width" value="0.04061" units="cm"/>
      <inkml:brushProperty name="height" value="0.04061" units="cm"/>
      <inkml:brushProperty name="color" value="#00BFF3"/>
    </inkml:brush>
  </inkml:definitions>
  <inkml:trace contextRef="#ctx0" brushRef="#br0">56859 31047 541,'-10'-9'2,"-2"0"5,-3-1 3,-3-1 5,1 3 9,3 8 17,4 8 15,5 7 17,1 6-1,2 1-14,0 3-15,2 1-14,0 2-12,0 3-7,0 1-9,0 2-6,0 2-6,0 3-3,0 1-3,0 2-3,0-2-6,0-6-5,0-6-8,0-5-6,0-5-5,0-3-1,0-3-3,0-2-2</inkml:trace>
</inkml:ink>
</file>

<file path=ppt/ink/ink10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23"/>
    </inkml:context>
    <inkml:brush xml:id="br0">
      <inkml:brushProperty name="width" value="0.04014" units="cm"/>
      <inkml:brushProperty name="height" value="0.04014" units="cm"/>
      <inkml:brushProperty name="color" value="#00BFF3"/>
    </inkml:brush>
  </inkml:definitions>
  <inkml:trace contextRef="#ctx0" brushRef="#br0">85902 3160 548,'2'-15'28,"4"2"4,4 2 3,4 3 3,1 0-2,-1 2-7,-1 1-7,0 0-8,0 0-5,3 0 0,3-1-2,3-1 0,0 0-1,-3 2 0,-3 2 1,-2 2 0,-4 2 0,-1 2-4,-2 2-2,-2 2-2,-2 1 0,-2 3 3,-2 2 4,-2 2 4,-3 2 2,-2 3-1,-3 3 0,-3 3 0,-3 0 0,-2 0 2,-1 0 1,-3-2 2,-1-1-1,-1 3-5,-1 0-4,0 1-3,-1-1-6,2-2-6,3-1-5,2-2-6,7-6-7,16-9-9,14-9-10,15-8-8,5-3-1,-2 1 9,-3 2 9,-3 2 10,-4 2 6,-5 2 4,-5 3 5,-5 1 4,-3 3 6,-2 4 8,-2 3 8,-2 5 8,-3 2 4,-4-1 2,-4 1 2,-3 0 1,-3-1-1,2-1-3,1-1-2,1 0-5,3-4-5,8-3-8,6-4-10,8-4-8,4-3-6,3-2-1,3-1-2,3-3-3,0 0 0,-1 2 1,-3 2 0,-1 3 0,-3 0 3,-3 2 3,-3 0 2,-2 2 4,-4 1 3,-3 1 4,-2 3 3,-4 2 3,-2 1 1,-5 0-5,-4 0-3,-3 0-4,-3 0-4,2-1-2,1 1-3,1 0-3,1-1 0,2-2 2,3-3 1,1 0 2</inkml:trace>
</inkml:ink>
</file>

<file path=ppt/ink/ink10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23"/>
    </inkml:context>
    <inkml:brush xml:id="br0">
      <inkml:brushProperty name="width" value="0.04232" units="cm"/>
      <inkml:brushProperty name="height" value="0.04232" units="cm"/>
      <inkml:brushProperty name="color" value="#00BFF3"/>
    </inkml:brush>
  </inkml:definitions>
  <inkml:trace contextRef="#ctx0" brushRef="#br0">85215 4716 519,'-28'-7'5,"5"2"8,7 2 10,5 2 8,5 3 8,6 6 6,4 4 6,6 5 7,3 3-2,5 1-10,3 1-9,5 1-10,2 1-6,1-1-7,1 1-4,1-1-6,0 1-5,0-1-5,1 1-7,-1-1-5,0-2-7,-2-5-8,0-5-8,-1-4-7,1-5-3,1-4 0,2-4 3,3-4 0,-3-1 5,-6 1 8,-5 0 9,-6 2 7,-4 0 4,1-2 0,0 0 1,0-1 0</inkml:trace>
</inkml:ink>
</file>

<file path=ppt/ink/ink10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23"/>
    </inkml:context>
    <inkml:brush xml:id="br0">
      <inkml:brushProperty name="width" value="0.03699" units="cm"/>
      <inkml:brushProperty name="height" value="0.03699" units="cm"/>
      <inkml:brushProperty name="color" value="#00BFF3"/>
    </inkml:brush>
  </inkml:definitions>
  <inkml:trace contextRef="#ctx0" brushRef="#br0">88383 2791 594,'-6'-23'8,"4"1"15,4 1 16,4 1 15,2 2 4,1 4-8,2 4-10,0 5-7,3 1-6,3 2-4,5 0-4,3 2-2,1 0-6,-5 2-7,-3 0-8,-4 2-7,-3 0-7,-1 2-6,0 0-7,-2 1-6,-1 1-4,-2 2-3,-3 0-1,0 1-3,-4 0 2,-2 0 4,-4-2 5,-2-1 5,-1-1 5,1-2 6,0-2 6,2-2 6,0-1 4,2 2 0,1 0 2,0 2 2</inkml:trace>
</inkml:ink>
</file>

<file path=ppt/ink/ink10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23"/>
    </inkml:context>
    <inkml:brush xml:id="br0">
      <inkml:brushProperty name="width" value="0.04838" units="cm"/>
      <inkml:brushProperty name="height" value="0.04838" units="cm"/>
      <inkml:brushProperty name="color" value="#00BFF3"/>
    </inkml:brush>
  </inkml:definitions>
  <inkml:trace contextRef="#ctx0" brushRef="#br0">87999 3050 454,'-57'15'35,"12"-1"0,12-1 1,11 0 1,8 0-1,1 5-4,2 3-3,2 5-3,2 2-1,1 3 0,0 1 1,2 2 2,0 3-1,0 5 0,0 2-1,0 6-1,1 2-2,0 5-5,2 4-3,0 4-5,1 3-6,0 2-6,0 4-6,0 3-8,0 2-9,0 1-10,0 1-12,0 0-10,0-4-1,-2-11 10,0-11 10,-1-10 9,-1-9 3,0-6-8,0-5-5,0-6-7</inkml:trace>
</inkml:ink>
</file>

<file path=ppt/ink/ink10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24"/>
    </inkml:context>
    <inkml:brush xml:id="br0">
      <inkml:brushProperty name="width" value="0.04017" units="cm"/>
      <inkml:brushProperty name="height" value="0.04017" units="cm"/>
      <inkml:brushProperty name="color" value="#00BFF3"/>
    </inkml:brush>
  </inkml:definitions>
  <inkml:trace contextRef="#ctx0" brushRef="#br0">88127 3678 547,'9'-21'6,"1"3"10,3 4 12,2 5 10,-1 2 6,-1 2 1,-2 2 0,-2 2 0,-1 2-4,0 2-10,-1 2-8,1 2-10,-1 2-8,-2 3-10,-2 3-10,-2 3-9,-4 3-4,-4 1 1,-5 3 0,-5 1 1,-2 1-1,0-3-1,2-1-2,1-3-2,1-2 2,1-3 6,1-2 5,0-4 6,6-3 7,10-2 7,10-4 8,10-2 7,3-2 3,0 0-4,-1 0-3,0 0-3,-4 1-3,-3 2 0,-5 2-1,-3 2-1,-3 3 0,-2 2-1,-2 3-1,-2 3 0,-4 2 0,-6 0-1,-6-1 0,-5 1-1,-4 0 0,1-1-1,-1 1-2,1 0 0,0-2-1,1-1 0,1-3 0,1-1 0,2-1 0,2-2 0,4-1 1,3 0 0,3-3 0,4-2-2,4-4 0,4-2-1,3-1 0,1 2 2,3 2 1,2 2 2,1 1 2,-1 0 2,1 0 4,0 0 2,-1 2 3,-1 2 0,-1 4 2,-1 2 2,0 2 1,0-1 3,0 1 1,-1 0 2,1-1 2,0-1 0,0 0 2,-1-2 2,2-1-2,0-2-3,1-3-4,1 0-2,1-2-4,2 0-3,0 0-4,1 0-3,1-3-4,3-4-8,1-6-7,3-3-7,0-5-4,1 0-3,-1-1-2,1-1-2,-4 1 1,-4 1 4,-4 3 4,-6 1 5,-3 3-3,0 1-9,-2 2-11,0 2-10</inkml:trace>
</inkml:ink>
</file>

<file path=ppt/ink/ink10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25"/>
    </inkml:context>
    <inkml:brush xml:id="br0">
      <inkml:brushProperty name="width" value="0.05166" units="cm"/>
      <inkml:brushProperty name="height" value="0.05166" units="cm"/>
      <inkml:brushProperty name="color" value="#00BFF3"/>
    </inkml:brush>
  </inkml:definitions>
  <inkml:trace contextRef="#ctx0" brushRef="#br0">89640 3903 425,'-5'8'23,"8"-2"2,6-1 5,7 0 2,5-2 1,1-1-4,3 0-4,1-1-4,2-2-3,1-1-2,1 0-3,1-1-1,-1-1-4,0 2-4,-1 0-5,-1 2-3,-2 0-3,-1 0 0,-3 0 0,-1 0-1,-2 1 2,-3 2 2,-1 2 3,-2 2 3,-2 0 1,-1 1 2,-1 0 2,0 0 1,-4 1 5,-2 3 10,-6 4 10,-2 2 10,-3 0 0,0-1-8,0-2-8,1-3-8,-3 1-5,0 2-2,-3 1-2,-1 3-1,-3 0-2,-2 1-2,-2 0-1,-1-1-2,-2 2 0,-1 3-1,-1 3 1,-1 3-1,0 0 0,0-3-3,-1-3-2,1-3-2,1-3-1,5-3 0,3-3 0,5-2 0,2-9-6,4-14-16,2-13-13,4-15-14,3-6-7,4 0 4,4 0 3,3 1 2,3-1 5,0 3 4,-1 2 5,1 2 5,-1 2 6,-1 4 6,-1 2 7,0 3 7,-2 3 3,-1 1 4,-1 3 2,0 1 3,-2 3 0,-1 5-2,0 3-2,-2 4-3,-1 4 12,-2 4 25,-2 4 25,-2 4 25,-3 3 4,-3 5-17,-5 3-18,-4 5-17,-2 2-11,-3 3-6,-1 1-6,-3 2-7,1 1-5,1-3-7,3-2-7,2-1-7,1-4-1,4-1 2,3-4 4,3-3 2</inkml:trace>
</inkml:ink>
</file>

<file path=ppt/ink/ink10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25"/>
    </inkml:context>
    <inkml:brush xml:id="br0">
      <inkml:brushProperty name="width" value="0.03267" units="cm"/>
      <inkml:brushProperty name="height" value="0.03267" units="cm"/>
      <inkml:brushProperty name="color" value="#00BFF3"/>
    </inkml:brush>
  </inkml:definitions>
  <inkml:trace contextRef="#ctx0" brushRef="#br0">90250 4750 673,'14'8'18,"-3"0"2,-2-1 3,-4 1 3,0 0 2,2 2 1,2 0 0,2 1 2,0 1-2,1 2-1,0 0-3,0 1-2,-2 0-7,-1-1-14,-2-1-14,-2 0-13,-1-2-4,0-1 4,0-1 4,0 0 5</inkml:trace>
</inkml:ink>
</file>

<file path=ppt/ink/ink10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25"/>
    </inkml:context>
    <inkml:brush xml:id="br0">
      <inkml:brushProperty name="width" value="0.03669" units="cm"/>
      <inkml:brushProperty name="height" value="0.03669" units="cm"/>
      <inkml:brushProperty name="color" value="#00BFF3"/>
    </inkml:brush>
  </inkml:definitions>
  <inkml:trace contextRef="#ctx0" brushRef="#br0">89350 3398 599,'2'-17'11,"4"11"22,4 12 22,3 11 22,2 8 2,-1 3-17,0 3-19,-2 3-18,-1 0-13,-1 0-8,0-1-10,-2-1-8,-1-4-15,0-4-19,-2-5-21,0-4-18</inkml:trace>
</inkml:ink>
</file>

<file path=ppt/ink/ink10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27"/>
    </inkml:context>
    <inkml:brush xml:id="br0">
      <inkml:brushProperty name="width" value="0.04102" units="cm"/>
      <inkml:brushProperty name="height" value="0.04102" units="cm"/>
      <inkml:brushProperty name="color" value="#00BFF3"/>
    </inkml:brush>
  </inkml:definitions>
  <inkml:trace contextRef="#ctx0" brushRef="#br0">92663 2713 536,'4'-22'7,"11"6"15,10 5 15,9 5 15,2 2 2,-6 2-10,-5 0-10,-6 2-10,-3 0-8,1 0-4,1 0-4,1 0-5,0 1-3,-1 2-5,-1 2-5,0 2-3,-3 1-5,-3 1-6,-3 2-4,-2 0-5,-3 1-1,-2 1 3,-2 1 3,-2 2 3,-4-1 0,-4-1-1,-5-1-1,-5-1-1,-2-1 1,-1-4 7,1-3 5,-1-2 6,1-2 6,1 0 5,1 0 5,1 0 6,1 0 3,2 0 2,3 0 2,1 0 1,2 1 3,2 4 2,3 2 1,1 3 1,1 3 3,0 2 0,0 1 0,0 3 2,0 1-1,0 3-2,0 1-1,1 3-3,-2 2-2,2 5-1,-1 3-4,0 4-1,-1 3-3,0 0-3,-1 2-2,-2 0-3,1 1-2,1-2-3,0 0-4,2-2-3,0-2-5,2-3-6,0-5-7,2-4-7,0-7-9,2-12-15,0-13-14,2-10-13</inkml:trace>
</inkml:ink>
</file>

<file path=ppt/ink/ink10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27"/>
    </inkml:context>
    <inkml:brush xml:id="br0">
      <inkml:brushProperty name="width" value="0.04383" units="cm"/>
      <inkml:brushProperty name="height" value="0.04383" units="cm"/>
      <inkml:brushProperty name="color" value="#00BFF3"/>
    </inkml:brush>
  </inkml:definitions>
  <inkml:trace contextRef="#ctx0" brushRef="#br0">92550 4147 501,'0'-28'4,"2"7"5,0 7 7,2 7 5,2 2 7,7 0 4,6-1 5,6-2 4,3 2-1,4 1-7,3 2-9,3 2-6,1 1-6,0 0 0,0 0-2,1 0-2,-3 0-1,0 0-1,-3 0-1,-1 0-2,-5 0-3,-4 0-7,-5 0-6,-4 0-6,-5-2-7,-5-4-9,-3-4-8,-4-4-9,-3-1 2,-1-1 10,-3 1 11,-2-1 10,-2 0 5,-1 1 2,-3-1 2,-2 0 0,0 3 5,1 3 7,1 4 7,1 4 8,0 3 7,1 4 6,-1 2 7,0 3 7,1 3 1,-1 2-3,0 1-3,0 3-4,2 1-2,3 3-5,3 1-2,2 3-4,3 0-3,0-1-3,2-1-1,0-1-3,3-1-3,2 1-2,4-1-3,2 1-3,3-2-3,3-2-5,3-1-4,4-2-5,1-3-6,2-3-6,3-3-7,1-2-6,2-3-2,-1-2 5,0-2 4,1-2 4,-3-1-1,-4 0-6,-3 0-5,-4 0-6</inkml:trace>
</inkml:ink>
</file>

<file path=ppt/ink/ink1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17"/>
    </inkml:context>
    <inkml:brush xml:id="br0">
      <inkml:brushProperty name="width" value="0.05205" units="cm"/>
      <inkml:brushProperty name="height" value="0.05205" units="cm"/>
      <inkml:brushProperty name="color" value="#00BFF3"/>
    </inkml:brush>
  </inkml:definitions>
  <inkml:trace contextRef="#ctx0" brushRef="#br0">58933 30900 422,'-22'2'83,"5"4"-15,3 4-15,4 3-15,1 4-8,-4 1-4,-2 3-4,-3 1-3,-2 4-3,-3 5-5,-1 5-4,-3 4-4,0 2-3,1-3-2,1-4-1,1-2-3,2-4-3,3-3-6,3-5-6,3-3-5,4-7-7,6-11-6,6-8-8,6-11-6,3-5 0,3-3 10,2-1 8,2-2 8,1-1 7,1 1 5,1 1 4,1 1 4,-1 3 4,-3 4 2,-3 3 3,-3 4 2,-2 3 6,0 3 9,-2 1 8,-1 2 9,0 3 6,0 4 4,0 4 5,0 4 3,-1 3-1,-1 3-7,0 3-7,-2 3-8,0 1-5,0 1-6,0-1-3,0 1-6,-1-1-1,0-1 0,-2-1-1,0-1 1,1-4-5,5-7-10,6-6-11,4-8-11,3-5-4,1-3-1,1-5 0,1-3 1,1-3 1,-1-1 2,1-1 4,-1-1 3,-1 1 3,-3 5 6,-3 3 4,-2 5 5,-4 5 12,-1 8 17,-2 8 18,-2 8 18,-2 4 3,-1 1-12,0 0-12,-1 3-13,-1-2-7,0 0-4,0-1-4,0 0-3,0-1-3,0 2-1,0 3-1,0 1-2,2-1-3,4-5-2,3-4-4,5-6-4,2-5 0,-1-6 2,1-6 1,0-6 3,0-6 0,3-7-2,1-7-3,3-6-1,-2-3 0,-3 3 2,-4 4 3,-4 2 2,-4 3 3,-1 1 0,-2 3 2,-2 2 1,-2 2 0,-4 5 0,-2 3 0,-3 4-1,-4 4-3,-2 2-6,-3 4-6,-3 2-5,0 4-7,1 4-5,3 3-7,1 5-5,3 1-1,2-3 7,4-1 7,3-2 6,4-2 1,7-3-7,8-1-7,6-2-5,4-2 1,1 0 10,1-2 10,1 0 10,-1-1 8,-1 0 9,-3 0 8,-1 0 9,-3 0 4,-1 0 0,-2 0 1,-3 0 1,-1 1 0,-4 4-1,-3 2-1,-2 3 0,-3 3-1,-2 2-4,-2 1-2,-2 3-4,-1-1-4,1-1-7,-1-2-6,0-2-7,1-1-2,2 1 1,2 1 3,2 1 0,1 0 1,0-1-3,0 0-3,0-2-2,2 0 2,2 1 7,3 2 7,4 0 7,1 0 5,1 1 0,1 0 2,2-1 1,-1 2 1,-1 1 0,-1 3 0,-1 2 0,-1 0-2,-2 1-5,-2-1-4,-2 0-4,-3 2-5,-4 1-6,-4 3-4,-4 1-5,-3 0-6,-1-3-8,-3-4-7,-2-1-7,0-5-2,1-1 6,1-4 3,1-3 6,1-1 0,1 0-3,0 0-3,2 0-3</inkml:trace>
</inkml:ink>
</file>

<file path=ppt/ink/ink10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28"/>
    </inkml:context>
    <inkml:brush xml:id="br0">
      <inkml:brushProperty name="width" value="0.03476" units="cm"/>
      <inkml:brushProperty name="height" value="0.03476" units="cm"/>
      <inkml:brushProperty name="color" value="#00BFF3"/>
    </inkml:brush>
  </inkml:definitions>
  <inkml:trace contextRef="#ctx0" brushRef="#br0">94748 1997 632,'7'-8'0,"1"0"0,0 0 0,0 1 0,1 0 7,1 2 12,3 2 12,2 2 13,0 1 3,-1 2-7,-1 0-6,0 2-6,-2 1-5,1 5-1,0 4-2,-1 4-2,-1 1-3,-2 1-4,-4-1-5,-2 1-3,-4 0-6,-4 3-6,-4 1-6,-3 3-6,-4-1-2,-2 0 1,-1-1 2,-3-1 1,1-2 2,1-4 0,3-5 2,1-3 1,2-3 1,1-2 0,1-3 1,1 0 1,4-2 8,10 0 16,8 0 17,9 0 16,5 0 4,3 0-11,1 0-9,2 0-11,0-1-10,-3-1-8,-3 0-10,-3-1-8,-2-1-7,-3 2-2,-1 0-3,-2 2-3,-2-1-5,-1 0-7,-1-2-7,0 0-7</inkml:trace>
</inkml:ink>
</file>

<file path=ppt/ink/ink10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28"/>
    </inkml:context>
    <inkml:brush xml:id="br0">
      <inkml:brushProperty name="width" value="0.03094" units="cm"/>
      <inkml:brushProperty name="height" value="0.03094" units="cm"/>
      <inkml:brushProperty name="color" value="#00BFF3"/>
    </inkml:brush>
  </inkml:definitions>
  <inkml:trace contextRef="#ctx0" brushRef="#br0">95750 2247 711,'16'-8'0,"1"0"0,1 1 0,1-1 0,-1 1 3,-2 2 8,-4 2 6,-3 2 8,1 1 4,4 0 2,3 0 3,5 0 3,1 1-4,-2 2-8,0 2-9,0 2-8,-3 0-4,-1-1 1,-2-1 0,-3 0 0,-1 0-8,-2 0-18,-2 1-18,-2 2-19</inkml:trace>
</inkml:ink>
</file>

<file path=ppt/ink/ink10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28"/>
    </inkml:context>
    <inkml:brush xml:id="br0">
      <inkml:brushProperty name="width" value="0.03893" units="cm"/>
      <inkml:brushProperty name="height" value="0.03893" units="cm"/>
      <inkml:brushProperty name="color" value="#00BFF3"/>
    </inkml:brush>
  </inkml:definitions>
  <inkml:trace contextRef="#ctx0" brushRef="#br0">96315 1536 565,'-6'-15'6,"1"2"12,2 3 13,2 1 13,1 4 4,2 6-1,0 6-2,2 6-2,-1 4-3,1 5-6,0 3-5,0 5-4,-1 3-8,0 6-10,-2 5-8,0 4-10,-1 4-6,0 0-5,0 1-3,0 2-6,-1-5-7,0-10-12,-2-10-12,0-9-12</inkml:trace>
</inkml:ink>
</file>

<file path=ppt/ink/ink10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41"/>
    </inkml:context>
    <inkml:brush xml:id="br0">
      <inkml:brushProperty name="width" value="0.04181" units="cm"/>
      <inkml:brushProperty name="height" value="0.04181" units="cm"/>
      <inkml:brushProperty name="color" value="#00BFF3"/>
    </inkml:brush>
  </inkml:definitions>
  <inkml:trace contextRef="#ctx0" brushRef="#br0">62460 20625 526,'-1'-15'3,"-2"-1"8,-2 0 7,-1 1 7,-2 0 2,0 4-3,0 3-5,0 2-4,0 2-2,-2 1-1,0-1-2,-1 0-2,0 0 0,1 2 0,0 0-1,2 2 0,0 1 0,-2 2 0,0 2 0,-1 2 1,-1 1 0,0 3 1,0 2 0,1 2 1,-1 1 0,0 1 0,0 1 0,1 1 0,0 1 0,0 1-1,2 1 1,1 1-1,0 1 0,0-1 0,0 1-1,0-1 0,1 1-2,1-1-2,0 1-2,2-1-1,0 0-2,2-1 2,0-1 0,2-1 1,0 0 0,0-1-1,0 1 0,0-1-1,1 0 0,2-2-1,2-3-1,2-1 0,2-4-2,5-4-6,4-6-4,3-4-5,2-4-4,-3-4 0,-1-2-3,-2-3 0,-2-1-1,-1 3 2,-1 1 1,0 2 0,-3 4 10,-1 5 17,-2 4 17,-2 6 16,-2 3 7,-1 3-5,0 3-4,-1 3-4,-1 1-6,0-2-6,0-3-5,0-1-6,0-1-5,2 0-1,0-1-4,2 1-1,0-3-4,3-4-3,2-6-3,2-4-3,1-5-3,1-2 0,1-3-2,2-3-2,-1-2-1,1-1-2,0-1-3,-1-1-1,0 0 1,-2 3 5,-3 1 5,-1 3 6,-1 3 12,-2 6 20,-1 6 19,0 6 19,-1 5 6,0 4-10,-1 3-11,2 5-9,-2 1-7,1-2-6,0 0-4,0 0-4,0-3-4,0-1-3,0-2-2,0-3-3,1-2-6,1-2-11,3-4-10,2-2-11,1-4-3,0-4 7,-1-4 6,1-3 6,1-7-1,1-7-7,3-9-8,2-7-7,1-3 1,1 0 8,1 2 8,1 0 9,-1 3 4,-1 4 2,-3 3 2,-1 5 0,-2 3 4,-1 1 3,0 3 5,-2 1 3,-3 7 17,-4 11 27,-6 10 27,-4 11 28,-2 5 2,0-1-24,2-1-23,1-1-25,0-1-13,2-3-3,0-1-4,2-2-3,0-1-4,0 1-3,0 1-2,0 2-3,1-1-2,1 1 0,3 0-1,2-1 1,2 0-2,2-2-5,2-3-3,1-1-4,0 0 0,-4 2 4,-5 2 6,-2 1 3,-6 3 4,-2 1 0,-5 3 0,-4 2 2,-2-1-3,-1 0-4,-1-1-5,-1 0-5,-2-3-6,0-1-6,0-2-7,-2-3-6,1-1-4,5-2 2,3-2 1,4-2 1</inkml:trace>
</inkml:ink>
</file>

<file path=ppt/ink/ink10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41"/>
    </inkml:context>
    <inkml:brush xml:id="br0">
      <inkml:brushProperty name="width" value="0.03252" units="cm"/>
      <inkml:brushProperty name="height" value="0.03252" units="cm"/>
      <inkml:brushProperty name="color" value="#00BFF3"/>
    </inkml:brush>
  </inkml:definitions>
  <inkml:trace contextRef="#ctx0" brushRef="#br0">66313 19061 676,'-7'-13'2,"2"8"3,2 7 3,2 6 3,1 6 4,0 5 3,0 5 3,0 5 4,0 5 1,0 5-1,0 4-2,0 6 0,-1 1-1,0 1 0,-2 0-1,0 0-1,-1-1-2,0-2-6,0-2-6,1-2-5,-2 0-9,2 0-10,-1 2-10,0 0-10,0-1-3,2-6 6,0-4 6,2-5 6,0-5 1,0-5-5,0-5-4,0-4-4</inkml:trace>
</inkml:ink>
</file>

<file path=ppt/ink/ink10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42"/>
    </inkml:context>
    <inkml:brush xml:id="br0">
      <inkml:brushProperty name="width" value="0.03402" units="cm"/>
      <inkml:brushProperty name="height" value="0.03402" units="cm"/>
      <inkml:brushProperty name="color" value="#00BFF3"/>
    </inkml:brush>
  </inkml:definitions>
  <inkml:trace contextRef="#ctx0" brushRef="#br0">65850 21566 646,'0'22'-19,"0"-1"10,0-3 11,0-1 11,1 0 7,2 3 2,2 3 3,2 3 2,0 2-1,-1 1-1,-1 1-3,0 1-2,-1-2-2,0-2 0,0-3-1,0-3 1,1-4-1,3-6 2,4-6 1,2-6 2,3-7-4,1-6-8,3-7-8,1-7-7,2-6-10,-1-6-11,1-6-11,-1-6-10,-2 2-4,-5 12 5,-4 10 4,-6 11 5,-1 4 4,0 0 1,1-1 2,2-1 2</inkml:trace>
</inkml:ink>
</file>

<file path=ppt/ink/ink10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42"/>
    </inkml:context>
    <inkml:brush xml:id="br0">
      <inkml:brushProperty name="width" value="0.03381" units="cm"/>
      <inkml:brushProperty name="height" value="0.03381" units="cm"/>
      <inkml:brushProperty name="color" value="#00BFF3"/>
    </inkml:brush>
  </inkml:definitions>
  <inkml:trace contextRef="#ctx0" brushRef="#br0">74005 10445 650,'6'-13'7,"10"4"15,11 6 15,11 5 14,1 2 3,-8 3-10,-7 2-9,-9 2-10,-4 0-7,-2 1-5,-2 0-6,-2 0-5,-3 0-4,-3 3-2,-2 2-4,-3 2-1,-4 0-3,-4 1-1,-4-1 0,-3 1-2,-3-1 1,-1-1 3,-1-1 3,-1-1 2,1-1 4,3-2 2,3-3 2,3-1 4,6-1 3,10-2 8,10-1 6,10 0 7,5-2-1,2-2-9,3-2-8,1-2-9,1-2-6,-1 0-6,-1-1-6,-1-2-5,-2 1-5,-3 1-4,-3 0-5,-3 2-5,-2 0-1,-3 2 1,-1 0 2,-2 2 2,-2-1 2,0 0 3,-2-2 3,0 0 3</inkml:trace>
</inkml:ink>
</file>

<file path=ppt/ink/ink10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43"/>
    </inkml:context>
    <inkml:brush xml:id="br0">
      <inkml:brushProperty name="width" value="0.04067" units="cm"/>
      <inkml:brushProperty name="height" value="0.04067" units="cm"/>
      <inkml:brushProperty name="color" value="#00BFF3"/>
    </inkml:brush>
  </inkml:definitions>
  <inkml:trace contextRef="#ctx0" brushRef="#br0">73796 9793 541,'-24'-8'2,"2"0"7,1 0 4,1 0 7,2 2 1,1 1 0,2 2-1,3 2-1,-1 2-1,-2 3-1,-2 4-1,-1 2-1,-3 3-1,-1 3 0,-3 3 0,-1 4-1,-2 1 0,-1 4 0,-1 3 0,-1 3 0,1 2 1,3 2 0,4 2 1,2 3 0,2-1 0,4 0-3,3-2-1,3 0-3,2-2 0,2-3 1,2-4 1,2-2 1,4-2-1,6-3-4,5-1-3,7-3-5,4-2-2,5-3-2,3-2-1,4-4-2,4-2-1,1-2-4,2-3-3,2 0-3,0-4-1,0-2 0,-2-4 1,0-2 0,-2-4 0,-2-3 0,-2-5 0,-1-3 1,-3-4 0,-2-1 4,-1-2 2,-3-2 2,-2-2 3,-5 1 3,-3 0 2,-4 0 4,-4-1 0,-1-1 0,-2-1-1,-2 0-1,-2 0 3,-2 1 3,-2 3 6,-2 2 4,-3 2 1,-2 1 0,-3 3-3,-3 1 0,-3 4-3,0 3-2,-1 4-3,-1 5-2,-1 1-4,-3 2-5,-2 1-5,-1 0-6,-2 4-3,-1 6-3,-1 6-2,0 6-3,1 0 1,7-3 3,5-4 3,6-4 4,3-2 0,1 1-3,-1 2-3,0 0-2</inkml:trace>
</inkml:ink>
</file>

<file path=ppt/ink/ink10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48"/>
    </inkml:context>
    <inkml:brush xml:id="br0">
      <inkml:brushProperty name="width" value="0.03657" units="cm"/>
      <inkml:brushProperty name="height" value="0.03657" units="cm"/>
      <inkml:brushProperty name="color" value="#00BFF3"/>
    </inkml:brush>
  </inkml:definitions>
  <inkml:trace contextRef="#ctx0" brushRef="#br0">79900 9648 601,'4'-32'2,"8"-1"2,7-1 3,9-1 4,2 3 2,-2 4 4,-1 5 3,-3 5 3,0 3 0,-1 2-4,1 2-2,-1 3-3,-1 1-2,-3 2-2,-3 2-2,-2 2-1,-3 3-2,-3 6-2,-1 4-1,-2 5-1,-2 3-1,-2-1 0,-2 1-1,-2-1 0,-2 1 1,0 0 0,-1-1 0,-1 1 1,-1-2 1,2-3-1,1-3 0,0-2-1,2-2 0,2 1 0,2 1 0,2 2-1,2-1 0,2-1 0,2-1 0,2 0 0,0-1 0,1 0 0,0-1 0,0 1 0,-2 0 1,-1 2 0,-2 0-1,-2 1 1,-2 1 0,-1 0-1,0-1 1,-1 1 0,-1 0 0,0 0 0,0-1 0,0 1 0,-2-1 0,0-2-1,-3-2 0,-2-2-1,-1-2-2,0-3 0,1 0-3,-1-3 0,-1-3-3,-2-2-2,-2-3-3,-1-3-2,-2-4 0,2-2 2,1-3 2,1-3 2,1-1 1,0 1 2,2 1 2,1 2 1,1-1 2,2 2 4,2 2 4,2-1 4,1 3 2,0 3 2,0 3 3,0 3 1,0 4 4,0 7 7,0 8 7,0 6 7,0 5-1,0 5-6,0 3-8,0 5-7,0 4-5,0 6-4,0 6-4,0 6-4,0 5-5,0 7-4,0 5-3,0 7-5,0 0-7,0-2-10,0-3-9,0-3-11,0-5-3,2-5 3,0-6 3,2-6 2,0-8 5,2-10 7,0-9 7,1-10 7</inkml:trace>
</inkml:ink>
</file>

<file path=ppt/ink/ink10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48"/>
    </inkml:context>
    <inkml:brush xml:id="br0">
      <inkml:brushProperty name="width" value="0.03017" units="cm"/>
      <inkml:brushProperty name="height" value="0.03017" units="cm"/>
      <inkml:brushProperty name="color" value="#00BFF3"/>
    </inkml:brush>
  </inkml:definitions>
  <inkml:trace contextRef="#ctx0" brushRef="#br0">81802 9078 729,'-2'-10'6,"0"12"14,-3 12 14,-2 11 12,-2 7 3,-4 1-11,-2 1-10,-3 0-11,-2 1-5,-1-1-3,-1-1-2,-1-1-2,1-4-9,3-4-15,3-5-14,3-4-16</inkml:trace>
</inkml:ink>
</file>

<file path=ppt/ink/ink1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18"/>
    </inkml:context>
    <inkml:brush xml:id="br0">
      <inkml:brushProperty name="width" value="0.03844" units="cm"/>
      <inkml:brushProperty name="height" value="0.03844" units="cm"/>
      <inkml:brushProperty name="color" value="#00BFF3"/>
    </inkml:brush>
  </inkml:definitions>
  <inkml:trace contextRef="#ctx0" brushRef="#br0">62266 30902 572,'-7'-8'6,"2"0"13,2 0 13,2 1 13,2-1 4,2 2-3,2 1-2,2 0-4,2 1-3,5 0-3,4 0-5,3 1-3,2-1-9,-1 0-13,-1 0-14,-1 0-13,-1 1-5,-1 2 4,-1 2 5,0 2 4</inkml:trace>
</inkml:ink>
</file>

<file path=ppt/ink/ink10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49"/>
    </inkml:context>
    <inkml:brush xml:id="br0">
      <inkml:brushProperty name="width" value="0.03781" units="cm"/>
      <inkml:brushProperty name="height" value="0.03781" units="cm"/>
      <inkml:brushProperty name="color" value="#00BFF3"/>
    </inkml:brush>
  </inkml:definitions>
  <inkml:trace contextRef="#ctx0" brushRef="#br0">81770 9200 581,'51'9'28,"-10"1"2,-8 3 0,-9 2 2,-6 0-3,-3-1-9,-2-1-7,-4 0-10,-2-2-4,-1 1-4,0 0-3,-2 0-3,-1 0-4,-4 1-4,-2 1-4,-3 2-5,-4-1-2,-4-1 0,-4-1 1,-3 0 0,-3-3 2,-1 1 6,-1-2 5,-1 0 6,0-3 3,1-1 1,1-2 2,1-2 2,2-1 3,3 0 5,3 0 6,3 0 4,4 1 8,8 0 8,6 2 9,8 0 8,5 0-1,7-2-8,5-2-11,6-2-9,2-2-6,-1 0-5,-3-1-4,-2-1-4,-3 0-2,-7 2-3,-5 2-1,-6 2-2,-6 3-2,-5 6-3,-4 4-3,-5 5-3,-7 4-2,-5 5 2,-8 3-1,-7 5 1,-3-1 1,0-2 4,0-3 4,-1-3 2,3-2 4,4-3 1,3-1 2,5-2 1,3-3 4,1-3 2,2-3 3,3-2 3,5-3 4,8-2 6,9-2 6,10-2 5,5-3 1,5-2-4,3-3-4,4-3-4,2-1-4,-1 2-3,-2 2-3,0 3-2,0 0-6,1 2-6,1 1-6,1 0-8,-4 1-4,-6 0-2,-7 0-1,-6 1-3,-8-3-2,-5-2-3,-5-4-3,-7-2-4,-3 0 2,1 1 5,-1 2 3,0 2 6,1 2 5,1-1 7,1 0 7,1 0 7,1 2 9,2 4 13,2 4 13,2 4 12,2 3 2,0 3-8,2 4-7,0 2-9,2 2-6,0 3-2,2 1-3,0 3-2,1 2-3,0 5-1,0 2-3,0 6-3,-1-1 0,0-4-2,-2-4-1,0-3-1,-2-5-1,0-3 1,-2-5 0,0-3 0,-4-4-6,-4-2-9,-5-4-12,-5-2-9,-2-5-5,3-4 2,1-6 2,3-3 3,0-5 3,2-2 2,1-1 4,1-2 4,1 0 3,0 2 5,2 4 4,1 3 5,0 4 6,0 5 7,0 4 7,0 6 7,2 3 2,1 6-5,2 2-3,2 5-4,1 1-7,0-1-8,0-1-9,0-1-9,0-1-6,0-2-4,0-3-5,0-1-5</inkml:trace>
</inkml:ink>
</file>

<file path=ppt/ink/ink10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49"/>
    </inkml:context>
    <inkml:brush xml:id="br0">
      <inkml:brushProperty name="width" value="0.03152" units="cm"/>
      <inkml:brushProperty name="height" value="0.03152" units="cm"/>
      <inkml:brushProperty name="color" value="#00BFF3"/>
    </inkml:brush>
  </inkml:definitions>
  <inkml:trace contextRef="#ctx0" brushRef="#br0">82650 11550 697,'29'0'22,"-5"0"2,-5 0 2,-5 0 3,-2 0 0,1 2-1,1 0-2,2 2-1,-1 0-1,-1 3-2,-1 2-1,0 2-2,-2 0-12,-1-1-20,-1-1-21,0 0-22</inkml:trace>
</inkml:ink>
</file>

<file path=ppt/ink/ink10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50"/>
    </inkml:context>
    <inkml:brush xml:id="br0">
      <inkml:brushProperty name="width" value="0.03979" units="cm"/>
      <inkml:brushProperty name="height" value="0.03979" units="cm"/>
      <inkml:brushProperty name="color" value="#00BFF3"/>
    </inkml:brush>
  </inkml:definitions>
  <inkml:trace contextRef="#ctx0" brushRef="#br0">83958 9172 552,'8'-15'3,"0"4"3,0 3 6,-1 3 3,4 1 5,4 0 3,5 0 4,5 0 3,2 0-1,1 0-3,-1 0-5,1 0-4,-2 1-2,0 0 0,-1 2-1,0 1 1,-3 0-5,-3 0-9,-3 0-8,-3 0-8,-4-2-11,-4-2-12,-6-4-12,-4-2-13,-4-3 2,-2-1 12,-2-3 14,-1-2 12,-2 0 9,1-1 2,-1 1 1,0-1 3,1 1 6,1 1 8,1 1 10,0 1 8,2 1 9,3 4 6,1 3 9,2 3 6,2 2 1,0 3-6,2 4-6,0 2-6,1 4-5,0 6-4,0 4-5,0 5-4,1 2-3,0 1-3,2-1-2,0 0-2,1 1-4,0-1-3,0 1-2,0-1-4,-1 0-2,-1 1-1,0-1-1,-1 1-2,-3-3-3,0-1-4,-4-4-4,0-3-5,-2-3-1,0-1 2,0-2 1,1-2 3,-3-1 0,-2 1 1,-3 2-2,-3 0 1,-2 0 1,0-1 2,1 0 3,-1-2 3,2-1 5,3 0 7,3-2 9,2 0 8,7-3 6,8-1 6,9-2 4,10-1 6,3-3-3,0-2-11,1-2-9,-1-2-11,2-1-5,3 1 1,3-1-1,3 0 1,-2 1-1,-4 3-2,-5 1-2,-5 2-3,-6 3 1,-8 6 1,-8 4 2,-8 5 3,-6 3 0,-2 2 0,-3 0 0,-3 1 0,-1 1 0,-1 1 1,1 1-1,-1 1 0,1 1 1,-1 1 0,1 1 1,-1 1 0,2-1 1,1-3 0,2-3 1,3-3 1,1-3 0,4-1-1,3-2 0,3-2-2,3-2-1,7-2-6,6-3-4,6 0-5,2-4-3,1 0-1,0-3-2,-1-2 0,1-1-3,0 0-3,-1 1-2,1-1-4,-1 0 1,1 0 2,-1 0 2,1 0 4,-2 1 2,-3-1 3,-2 0 3,-4 0 3,-2 1 1,-1 0 1,0 2 0,-2 1-1</inkml:trace>
</inkml:ink>
</file>

<file path=ppt/ink/ink10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50"/>
    </inkml:context>
    <inkml:brush xml:id="br0">
      <inkml:brushProperty name="width" value="0.04351" units="cm"/>
      <inkml:brushProperty name="height" value="0.04351" units="cm"/>
      <inkml:brushProperty name="color" value="#00BFF3"/>
    </inkml:brush>
  </inkml:definitions>
  <inkml:trace contextRef="#ctx0" brushRef="#br0">85300 11145 505,'0'-13'7,"2"4"16,0 6 13,2 5 16,0 2 3,2 3-8,0 2-8,1 2-7,1 1-5,0 1-3,0 1-1,-1 2-3,1-1-2,0 1-2,0 0-3,0-1-1,-1 1-2,-1 1-1,-1 2 0,0 0-1,-1-1-2,0-1-1,0-2-2,0-3-3,-2-1-10,-4-2-22,-4-2-21,-4-2-22</inkml:trace>
</inkml:ink>
</file>

<file path=ppt/ink/ink10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53"/>
    </inkml:context>
    <inkml:brush xml:id="br0">
      <inkml:brushProperty name="width" value="0.0346" units="cm"/>
      <inkml:brushProperty name="height" value="0.0346" units="cm"/>
      <inkml:brushProperty name="color" value="#00BFF3"/>
    </inkml:brush>
  </inkml:definitions>
  <inkml:trace contextRef="#ctx0" brushRef="#br0">87042 9191 635,'15'0'102,"-1"2"-23,-1 0-22,0 2-22,0 1-15,1 1-6,3 3-5,2 2-7,-1 1-6,-1 2-6,-2 0-7,-3 1-6,-1 1-3,-2-1 0,-2 1 1,-2 0 0,-4-1-2,-4 1-6,-6 0-5,-4-1-7,-4 0 2,-1-2 8,-3-3 8,-1-1 7,-1-2 6,1-2 2,1-2 5,1-2 2,1-1 2,0 2 2,2 0 2,1 2 1,3 0 8,4 0 15,6-1 14,5 1 16,2 1 2,3 2-7,2 2-8,2 2-9,0 2-4,-3 5-4,-1 3-2,-2 5-2,-2 3-3,0 3-2,-2 2-3,0 4-3,-1-1-1,0-3 0,0-5 0,0-3 0,1-10-3,4-15-4,2-14-5,4-15-4,0-8-2,1-3 0,0-1 0,0-2 0,2-3-7,7-6-12,5-4-15,7-5-13,1 0-3,-2 6 5,-1 6 5,-3 6 6,-2 5 7,-1 4 8,-2 3 7,-3 5 8,-1 3 5,-1 3 2,-1 3 2,0 2 1,-3 4 2,-1 3 0,-2 2 0,-2 4 0,-1 2 12,-1 2 23,1 2 22,0 2 24,-1 2 4,-2 3-14,-2 3-14,-2 3-14,-3 4-12,-2 3-9,-4 5-8,-2 3-9,-1 0-4,1-3 1,0-5 2,2-3 0,0-3-10,-2-1-21,0-1-22,-1-1-20,0-2-6,0-4 11,2-5 10,1-2 11,0-3 10,0 1 7,0 2 8,0 0 7,1 1 8,1 0 7,0 0 8,2 0 6,0 0 2,2 2-6,0 0-4,2 2-6,0-1-3,2 1 0,0 0-2,2 0-1,-1 0-1,-1 0-1,0-1-1,-1 1-1,-1 0 4,2 0 8,0 0 8,2 0 8,0-1 4,3 1-2,2 0-2,2 0-1,0 1-1,-1 1-1,0 3 0,-2 2-2,-1 2 1,0 5 1,-2 3 3,0 5 1,-3-1 0,-1-3-5,-2-5-3,-1-3-3,-3-2-3,-2-1-2,-2 1-2,-2 0-1,0-2-1,1-3 3,0-3 0,2-2 2,0-6 1,0-8 0,1-8 0,-1-7-1,3-8-4,6-5-8,6-6-9,5-6-8,6-3-5,5 0-4,5 0-2,5 0-3,3 3 0,1 4 4,0 5 5,2 6 3,-1 3 5,-3 3 6,-4 3 5,-2 3 6,-2 3 3,-3 3 2,-1 2 1,-2 4 1,-4 2 3,-1 2 4,-4 3 5,-3 1 3,-2 2 0,-2 1-1,-2 3-3,-2 2-2,-2 2-2,-4 4-1,-2 2-1,-3 3-1,-2 2-2,0-1-1,0 1-2,1-1-2,-2 0-6,0-1-11,-1 0-12,-1-2-11,0-2-4,2-1 1,2-2 2,3-2 2,0-2 5,0-2 7,0-3 7,0 0 8,2-2 9,2 1 13,4 2 13,2 0 12,2 3 6,0 2-5,0 3-3,0 4-4,-1 2-2,0 3-2,-2 3-1,0 3-1,-1 1-2,0 1-2,0-1-2,0 0-3,0-1-2,0-3-3,0-3-2,0-2-3,3-9-11,6-11-19,5-11-18,7-13-19,4-8-5,3-4 7,3-6 9,3-4 7,0-1 7,0 8 9,-1 4 7,-1 7 9,-1 3 4,-2 1 3,0 1 2,-1 1 3,-3 3 4,-5 5 7,-4 5 7,-6 4 6,-4 6 8,-4 6 9,-4 6 8,-4 6 9,-3 3-2,0 1-15,-1 1-13,-1 1-14,0-2-12,4-3-9,2-4-9,4-4-9,2-4-6,4-3-4,2-2-3,4-4-3,0 0 3,1 0 9,0 2 9,0 1 9,-1 0 7,-1 1 6,0 2 5,-2 0 5,-1 2 2,-1 2 0,0 2 0,-2 2-1,-1 1 1,-4 3 2,-2 2 3,-3 1 3,-4 2-1,-2 0-3,-3-1-3,-3 1-4,-3-1-4,-1 1-4,-3-1-5,-1 1-5,-2-2-3,1-5-2,-1-3-3,1-4-2,1-3-3,3-2-3,3-2-3,3-2-3,2-3-1,4-4 4,3-3 4,3-5 3,2-2 4,6 1 4,2-1 4,5 1 4,4 0 3,4 2 2,3 3 3,5 1 2,0 2 2,0 2 3,-1 2 3,0 3 2,-3 1 2,0 2-2,-1 2-1,0 2-1,-4 1-2,-3 3-4,-4 2-3,-4 2-3,-3 1-2,-1 0 1,0-1 1,-1 1 0,-3 0-5,-2 0-11,-4-1-11,-2 1-12,-1-2-2,0-2 6,2-4 6,1-2 5,0-2 4,2 3 2,1 2 0,0 2 1</inkml:trace>
</inkml:ink>
</file>

<file path=ppt/ink/ink10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53"/>
    </inkml:context>
    <inkml:brush xml:id="br0">
      <inkml:brushProperty name="width" value="0.03203" units="cm"/>
      <inkml:brushProperty name="height" value="0.03203" units="cm"/>
      <inkml:brushProperty name="color" value="#00BFF3"/>
    </inkml:brush>
  </inkml:definitions>
  <inkml:trace contextRef="#ctx0" brushRef="#br0">90022 11187 686,'-19'-6'8,"7"6"13,8 4 15,8 6 14,5 1 3,3 1-9,4 0-8,2 0-8,5 0-9,7 3-6,6 1-7,8 3-8,2-1-8,-2-5-10,-2-3-10,-2-4-10,-5-3-1,-7 0 8,-9-2 8,-7 0 8,-4-1-1,0 2-8,0 0-8,0 2-9</inkml:trace>
</inkml:ink>
</file>

<file path=ppt/ink/ink10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53"/>
    </inkml:context>
    <inkml:brush xml:id="br0">
      <inkml:brushProperty name="width" value="0.03352" units="cm"/>
      <inkml:brushProperty name="height" value="0.03352" units="cm"/>
      <inkml:brushProperty name="color" value="#00BFF3"/>
    </inkml:brush>
  </inkml:definitions>
  <inkml:trace contextRef="#ctx0" brushRef="#br0">92366 9787 656,'-6'-6'10,"4"6"19,4 4 20,4 6 20,2 2 1,-1 3-17,1 2-16,0 1-17,-1 2-14,-2-1-8,-3 1-11,0-1-9,-4 1-7,-2 1 0,-4 1-3,-2 1-1,-1-1-1,1-3 0,0-3 1,2-2 0</inkml:trace>
</inkml:ink>
</file>

<file path=ppt/ink/ink10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53"/>
    </inkml:context>
    <inkml:brush xml:id="br0">
      <inkml:brushProperty name="width" value="0.03748" units="cm"/>
      <inkml:brushProperty name="height" value="0.03748" units="cm"/>
      <inkml:brushProperty name="color" value="#00BFF3"/>
    </inkml:brush>
  </inkml:definitions>
  <inkml:trace contextRef="#ctx0" brushRef="#br0">92111 9894 586,'37'-15'7,"-4"0"4,-4 2 4,-3 1 5,-2 1 1,1 2 0,1 3-1,1 1 0,0 1 1,-1 2 0,-1 0 1,-1 2 0,-1 0 1,-1 2-2,-1 0-1,-1 2-1,-3 0-3,-3 2-2,-4 0-4,-4 1-2,-3 1-2,-1 2-4,0 0-3,-1 1-2,-4 2-2,-4 2-1,-6 1-1,-3 3-1,-7 1 0,-4 1-4,-4 1-1,-6 1-3,-2 0-1,0-1 2,0-1 0,-1-1 2,1-1 1,-2-1 0,-1-1 2,0-1 1,2-1 3,5 0 5,7-2 5,6-1 5,6-2 5,10-2 6,9-4 8,8-2 5,7-5 2,7-2-5,5-5-4,6-4-5,4-1-6,1 1-8,0 1-7,2 1-7,-1 1-6,-2 2-4,-2 2-4,-1 2-3,-5 1-3,-4 1-2,-5-2-2,-5 2-1,-5-1-3,-6 0-3,-6 0-3,-6 0-2,-3-1 1,-2 0 7,0-1 4,-1-1 7,0-1 4,0 0 5,2 0 5,1 0 3</inkml:trace>
</inkml:ink>
</file>

<file path=ppt/ink/ink10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54"/>
    </inkml:context>
    <inkml:brush xml:id="br0">
      <inkml:brushProperty name="width" value="0.04388" units="cm"/>
      <inkml:brushProperty name="height" value="0.04388" units="cm"/>
      <inkml:brushProperty name="color" value="#00BFF3"/>
    </inkml:brush>
  </inkml:definitions>
  <inkml:trace contextRef="#ctx0" brushRef="#br0">92827 9029 501,'-14'-50'46,"4"24"7,4 24 6,4 25 8,3 14-3,0 4-12,2 4-12,0 4-11,0 5-8,0 4-1,-2 5-2,0 5-2,-3 7-5,-2 11-8,-3 8-9,-3 11-7,-2 2-9,2-6-12,1-6-11,0-6-11,3-9-2,1-11 5,2-13 5,2-11 6,0-8 3,0-3 2,-2-5 2,0-3 1</inkml:trace>
</inkml:ink>
</file>

<file path=ppt/ink/ink10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54"/>
    </inkml:context>
    <inkml:brush xml:id="br0">
      <inkml:brushProperty name="width" value="0.03525" units="cm"/>
      <inkml:brushProperty name="height" value="0.03525" units="cm"/>
      <inkml:brushProperty name="color" value="#00BFF3"/>
    </inkml:brush>
  </inkml:definitions>
  <inkml:trace contextRef="#ctx0" brushRef="#br0">95450 9000 624,'15'0'78,"-1"2"-11,-1 0-12,0 2-11,-1 1-9,1 3-5,1 3-6,1 4-6,0 0-5,0 1-5,-2 0-5,-1-1-4,-1 1-6,-2 0-6,-3-1-5,0 1-7,-4 0-5,-3-1-7,-2 1-5,-3-1-6,-3 0 1,0-2 5,-1-3 7,-1-1 5,-1-2 5,2 0 1,1-2 1,0 0 3</inkml:trace>
</inkml:ink>
</file>

<file path=ppt/ink/ink1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19"/>
    </inkml:context>
    <inkml:brush xml:id="br0">
      <inkml:brushProperty name="width" value="0.04283" units="cm"/>
      <inkml:brushProperty name="height" value="0.04283" units="cm"/>
      <inkml:brushProperty name="color" value="#00BFF3"/>
    </inkml:brush>
  </inkml:definitions>
  <inkml:trace contextRef="#ctx0" brushRef="#br0">64311 31616 513,'-13'0'10,"8"0"20,7 0 20,6 0 21,7-1 3,7-1-9,7 0-12,7-1-10,4-1-10,4 2-7,2 0-8,4 2-8,-2 0-7,-4 0-5,-6 0-5,-4 0-6,-5 0-7,-5 2-8,-5 0-8,-5 2-8,-5 0-2,-4 3 4,-6 2 4,-4 2 5,-3 0 2,-2-1-1,0-1 0,-1 0 0,0-2 0,0 1 4,2 0 2,1 0 3</inkml:trace>
</inkml:ink>
</file>

<file path=ppt/ink/ink10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55"/>
    </inkml:context>
    <inkml:brush xml:id="br0">
      <inkml:brushProperty name="width" value="0.03481" units="cm"/>
      <inkml:brushProperty name="height" value="0.03481" units="cm"/>
      <inkml:brushProperty name="color" value="#00BFF3"/>
    </inkml:brush>
  </inkml:definitions>
  <inkml:trace contextRef="#ctx0" brushRef="#br0">94961 10100 631,'-14'7'3,"3"-1"3,3 0 5,2-1 4,5-2 6,6 1 8,6 0 7,6 0 7,3-1 1,2 0-9,3-2-7,1 0-8,1-1-5,-1 2-3,-1 0-3,-1 2-2,0 0-1,-1 2 1,1 0 1,-1 1 1,-1 1-4,-1-2-11,-3-1-9,-1 0-11,-2-2-9,-3-1-12,-1 0-11,-2-1-11,-2-2 2,0-1 11,-2 0 14,0-1 12</inkml:trace>
</inkml:ink>
</file>

<file path=ppt/ink/ink10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55"/>
    </inkml:context>
    <inkml:brush xml:id="br0">
      <inkml:brushProperty name="width" value="0.04133" units="cm"/>
      <inkml:brushProperty name="height" value="0.04133" units="cm"/>
      <inkml:brushProperty name="color" value="#00BFF3"/>
    </inkml:brush>
  </inkml:definitions>
  <inkml:trace contextRef="#ctx0" brushRef="#br0">97547 8232 532,'7'-29'0,"-2"7"1,-2 5-1,-2 6 2,-1 2 3,0-3 9,0-4 8,0-1 9,-2-2 2,-2 4-4,-4 3-4,-2 3-4,-2 1-2,-1 2-3,-1 1-2,-1 0-1,-2 3-2,-2 4 0,-1 4 0,-3 4-1,-1 3-1,-1 5 0,-1 3 0,-1 5 0,1 2-1,1 3-1,3 1 0,1 3 0,2 0-1,1 2 2,1 0-1,1 2 1,1-1 0,2-1 0,3-3-2,1-2-1,1-1 0,2-1 0,1-1-1,1-1 0,1-2-1,3-3-2,4-3-3,2-3-2,3-3-1,4-3-3,2-2-2,3-4-2,3-2-1,1-2-2,3-2-1,1-2-1,2-3-1,3-4 2,1-3 0,2-5 2,0-2-2,-5 1-3,-4-1-3,-3 1-3,-4 1 1,-3 5 5,-2 2 6,-4 6 4,-3 3 11,-4 4 15,-4 3 15,-4 6 14,-3 1 4,0 3-6,-1 1-7,-1 3-7,0 0-5,4-1-5,3-1-3,2 0-5,3-3-3,2-1-3,2-2-3,2-2-4,2-3-7,3-3-12,4-2-12,2-4-12,1-2-4,1-3 2,-1-4 2,1-2 3,-1 0 5,-3 1 6,-1 2 7,-2 2 7,-2 2 10,-1 2 14,-1 3 15,0 1 15,-1 1 4,0 2-1,-1 0-4,1 1-3,0 2-4,0 2-7,0 2-6,0 2-6,0-1-3,1-1 0,1-2 1,2-2 0</inkml:trace>
</inkml:ink>
</file>

<file path=ppt/ink/ink10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55"/>
    </inkml:context>
    <inkml:brush xml:id="br0">
      <inkml:brushProperty name="width" value="0.03733" units="cm"/>
      <inkml:brushProperty name="height" value="0.03733" units="cm"/>
      <inkml:brushProperty name="color" value="#00BFF3"/>
    </inkml:brush>
  </inkml:definitions>
  <inkml:trace contextRef="#ctx0" brushRef="#br0">99808 7847 589,'15'-14'2,"-1"2"5,-1 4 4,0 3 5,-1 1 5,0 2 6,-1 0 8,1 2 5,0 1 2,0 2-5,-1 2-4,1 2-4,-2 3-4,-4 7-2,-4 5-3,-4 7-2,-4 3-4,-4 1-6,-4 0-6,-3 2-4,-3-1-6,1-3-2,-1-3-3,0-3-3,2-3-2,3-3 2,3-3-1,2-3 2,7-3-2,8-4-3,9-4-2,10-4-4,2-3-2,-2 0-5,-1-1-3,-2-2-5,-3 0 1,-3 1 3,-3-1 5,-2 0 4</inkml:trace>
</inkml:ink>
</file>

<file path=ppt/ink/ink10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56"/>
    </inkml:context>
    <inkml:brush xml:id="br0">
      <inkml:brushProperty name="width" value="0.02644" units="cm"/>
      <inkml:brushProperty name="height" value="0.02644" units="cm"/>
      <inkml:brushProperty name="color" value="#00BFF3"/>
    </inkml:brush>
  </inkml:definitions>
  <inkml:trace contextRef="#ctx0" brushRef="#br0">100450 8047 832,'30'-8'4,"-3"2"7,-3 1 9,-3 0 7,-1 1 3,3 1-5,1-1-3,3 0-4,0 0-8,-1 2-12,-1 0-12,-1 2-12,-3 0-4,-3 0 6,-4 0 4,-4 0 6</inkml:trace>
</inkml:ink>
</file>

<file path=ppt/ink/ink10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56"/>
    </inkml:context>
    <inkml:brush xml:id="br0">
      <inkml:brushProperty name="width" value="0.0364" units="cm"/>
      <inkml:brushProperty name="height" value="0.0364" units="cm"/>
      <inkml:brushProperty name="color" value="#00BFF3"/>
    </inkml:brush>
  </inkml:definitions>
  <inkml:trace contextRef="#ctx0" brushRef="#br0">100821 7116 604,'-8'-7'2,"0"2"3,0 2 4,0 2 3,1 5 8,-1 8 14,0 7 12,0 9 12,0 5 3,-2 6-11,0 4-10,-1 6-9,-1 4-11,0 7-13,1 6-10,-1 5-13,0-3-15,0-11-18,1-12-19,-1-11-19</inkml:trace>
</inkml:ink>
</file>

<file path=ppt/ink/ink10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57"/>
    </inkml:context>
    <inkml:brush xml:id="br0">
      <inkml:brushProperty name="width" value="0.0317" units="cm"/>
      <inkml:brushProperty name="height" value="0.0317" units="cm"/>
      <inkml:brushProperty name="color" value="#00BFF3"/>
    </inkml:brush>
  </inkml:definitions>
  <inkml:trace contextRef="#ctx0" brushRef="#br0">73600 15305 694,'11'-14'6,"5"3"13,7 2 12,5 4 12,1 2 3,-5 2-8,-5 2-9,-4 2-8,-4 1-7,1 2-2,0 0-5,0 2-3,-2 0-1,-1 3 2,-2 2 2,-2 2 3,-4 1-3,-6 3-7,-6 1-7,-5 3-7,-5 0-3,-2 1 0,-1-1 1,-2 1 1,0-2 2,2-3 5,4-3 4,3-3 4,6-3 5,9-4 8,8-4 6,9-4 7,5-3-1,1 0-8,1-1-8,1-2-8,0 1-5,-1 2-1,-1 3 0,0 1 0,-3 0-1,-1-1 0,-2 0 0,-3-1 0,-1 0-10,0 2-20,-2 2-18,0 2-20</inkml:trace>
</inkml:ink>
</file>

<file path=ppt/ink/ink10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57"/>
    </inkml:context>
    <inkml:brush xml:id="br0">
      <inkml:brushProperty name="width" value="0.02996" units="cm"/>
      <inkml:brushProperty name="height" value="0.02996" units="cm"/>
      <inkml:brushProperty name="color" value="#00BFF3"/>
    </inkml:brush>
  </inkml:definitions>
  <inkml:trace contextRef="#ctx0" brushRef="#br0">73708 15950 734,'-6'6'2,"4"-2"2,4-4 4,4-2 4,2-2 0,2 2 0,0 0-2,1 2 0,1 0 0,0 0 1,-1 0 2,1 0 1,-1 0 0,0 0-4,-2 0-2,-1 0-4,0 1 0,-2 2 1,-1 2 1,0 2 2,-1 1 0,0-1-2,-1 1-2,1 0-2,-1 1-1,-4 1 0,-2 3 1,-3 2-1,-3-1 1,0-1 0,-2-2-1,1-2 0,-3 0 1,0 3 2,-1 4 2,-1 2 3,-1 0 0,0-1-2,1-2 0,-1-2-1,0-3-2,1-1-2,-1-2 0,0-2-3,2-2-3,1-1-4,2 0-5,2-1-5,2-3-9,1 0-12,0-3-14,2-2-12</inkml:trace>
</inkml:ink>
</file>

<file path=ppt/ink/ink10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58"/>
    </inkml:context>
    <inkml:brush xml:id="br0">
      <inkml:brushProperty name="width" value="0.03848" units="cm"/>
      <inkml:brushProperty name="height" value="0.03848" units="cm"/>
      <inkml:brushProperty name="color" value="#00BFF3"/>
    </inkml:brush>
  </inkml:definitions>
  <inkml:trace contextRef="#ctx0" brushRef="#br0">73322 14710 571,'0'-36'4,"-2"9"7,0 7 8,-2 9 8,-1 4 1,-1 2-2,-3 2-4,-2 2-4,-1 1-2,-2 2-1,0 0-2,-1 2-1,-2 1-1,-1 3-1,-3 4 1,-1 2-1,-3 2 1,-1-1 1,-3 1 0,-1 0 1,-1 0 1,0 3-2,-1 1-1,1 3-1,0 0-2,-1-1 0,1-1-1,0-1-1,0 0-1,4 1 2,4 1 1,2 1 1,3 2 0,2 3-3,4 3-2,3 3-1,3 2-3,4 0 0,4 2 0,4 1-2,4-2 0,5-2 0,5-3-2,5-3 0,4-4-1,3-3-2,3-5-1,3-3-2,3-5-2,6-4-3,4-6-3,5-4-2,1-5-3,-4-3-2,-4-5-1,-4-4-2,-3-2 0,-2-3 3,-2-1 3,-1-2 2,-4-3 2,-3-1 2,-5-2 2,-3-2 2,-6-1 2,-3 3 2,-6 2 4,-4 2 2,-6 0 2,-4 1 3,-6 0 3,-3-1 3,-4 3 0,0 4 2,1 3-1,-1 4 1,0 4 0,1 1-2,-1 2-1,1 2-1,-2 3-5,-1 5-10,-3 2-9,-1 5-10,1 2-5,5 0 1,4 0-1,6 0 1</inkml:trace>
</inkml:ink>
</file>

<file path=ppt/ink/ink10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59"/>
    </inkml:context>
    <inkml:brush xml:id="br0">
      <inkml:brushProperty name="width" value="0.03911" units="cm"/>
      <inkml:brushProperty name="height" value="0.03911" units="cm"/>
      <inkml:brushProperty name="color" value="#00BFF3"/>
    </inkml:brush>
  </inkml:definitions>
  <inkml:trace contextRef="#ctx0" brushRef="#br0">78900 14914 562,'72'-14'31,"-11"3"1,-12 3 2,-12 2 2,-5 3-2,-1 0-3,0 2-5,1 0-5,-2 1-6,-3-2-9,-4 0-10,-1-1-9,-7-2-5,-7-2-3,-8-2-3,-8-2-2,-4-2 2,-3-1 5,-2-3 6,-1-1 6,-1 0 5,2 2 6,3 4 6,1 3 6,2 2 4,0 2 2,2 2 4,1 2 3,1 7 2,2 14 2,2 11 2,2 14 2,1 3-3,0-4-10,0-5-8,0-6-11,0 4-6,0 9-5,0 9-6,0 11-5,-1 3-1,-2-3 1,-2-3 1,-2-2 3,0-8-1,1-9-2,0-10-2,2-9-1,-1-7-1,0-4 3,-1-5 1,-2-3 2,1-4 1,-1-4 2,0-4 2,0-3 2,0-6 0,0-6-1,1-5 0,-1-6 0,2-7 0,4-5 3,4-6 3,4-5 2,5-4 0,7 2-2,7 1-2,7 0-3,4 4-1,0 5 0,2 4 1,1 5 0,-1 5 1,0 4 1,-1 3 0,-1 5 1,-3 2 2,-2 2 2,-3 3 3,-3 1 3,-3 2 3,-5 2 3,-3 2 4,-4 3 4,-3 1 1,-2 3 0,-3 4 0,0 3 0,-3 3 0,-1 5-1,0 5-1,-1 5-1,-2 2-1,0-1-2,-1-1-2,-2-1-3,0-2-2,1-3-4,-1-3-3,0-3-4,4-7-8,8-12-15,8-12-15,7-11-14,4-5-2,-1 2 8,-1 1 10,0 3 8,-4 2 10,-1 3 11,-4 3 10,-3 3 10,-3 4 5,-4 8 0,-4 7 0,-4 6-1,-3 5 2,-1 1 3,-3 3 5,-2 2 3,0 0-2,1 1-6,1-1-7,1 1-7,1-2-5,2-3-5,2-3-4,2-2-4,4-3-5,4-1-7,5 0-5,6-2-6,-1 1 0,-3 2 3,-4 2 4,-4 2 4,-5 1 4,-6 3 5,-6 2 3,-5 1 5,-4 2 3,1-1-1,-1 1 0,1 0 1,0-3 3,3-1 9,1-4 8,3-3 9,3-3 4,6-4 1,6-4 2,6-4 1,5-1-1,3-1-4,5 0-5,4 0-4,0 1-4,0 0-4,-1 2-4,0 1-4,-3 1 0,-1 3 1,-2 4 3,-2 2 1,-3 4 1,-1 2 0,-2 3-1,-2 3 0,-2 3 1,0 1 2,-2 3 2,0 1 3,-1 1-1,0-1-1,0-1-4,0-1-1,0-3-2,2-3 0,0-4 0,2-4 0,1-4-5,3-3-10,3-2-11,4-3-11,0-5-6,1-4 0,0-5-2,-1-5 0,1-3 2,2 1 6,0-1 7,1 1 5,-1 1 4,-5 2 2,-3 4 3,-4 3 3,-4 2 3,-2 3 3,-4 1 4,-2 2 3,-4 2 4,-3 2 1,-5 2 3,-4 2 2,-2 2-1,-1 3-2,-1 4-2,0 2-3,-3 2-1,-1 1-2,-3 1 0,-1 2-1,0-2-2,1 1 0,3-2 0,2-1-1,2-1 2,3-1 5,2-1 5,5 0 6,2-2 1,4-1-2,4 0-1,4-2-2,4 1-1,4 1-2,4 3 0,4 2-2,3 1-1,7-1-1,4 1-1,4 0-2,4-1-3,1-1-6,0-1-8,2 0-5,1-3-8,-1-1-5,0-2-7,0-2-7,-1-2-1,-3-1 6,-4 0 4,-2-1 4,-3-1 6,-5 0 3,-3 0 5,-4 0 4</inkml:trace>
</inkml:ink>
</file>

<file path=ppt/ink/ink10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00"/>
    </inkml:context>
    <inkml:brush xml:id="br0">
      <inkml:brushProperty name="width" value="0.0359" units="cm"/>
      <inkml:brushProperty name="height" value="0.0359" units="cm"/>
      <inkml:brushProperty name="color" value="#00BFF3"/>
    </inkml:brush>
  </inkml:definitions>
  <inkml:trace contextRef="#ctx0" brushRef="#br0">82955 15063 612,'-2'-21'9,"0"8"19,-3 7 18,-2 7 18,-1 5 4,-2 5-12,0 5-12,-1 5-11,-1 3-11,0-1-9,0 1-9,1-1-8,0 0-9,2-3-6,2-1-9,3-2-7,2-3-6,5-3-5,6-3-6,4-2-5,2-3 3,-1-1 13,-1 0 13,0-1 11,-2-1 12,-1 1 11,0 2 11,-2 0 11,-1 4 5,-2 4 2,-3 5 0,0 5 2,-3 5-1,-1 3-2,0 4-2,-1 4-2,-2 2-3,-2-2-5,-2 0-5,-1-1-5,-2-2-6,2-3-7,1-4-9,0-2-7,2-6-12,2-10-16,3-10-17,1-10-17</inkml:trace>
</inkml:ink>
</file>

<file path=ppt/ink/ink1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19"/>
    </inkml:context>
    <inkml:brush xml:id="br0">
      <inkml:brushProperty name="width" value="0.04115" units="cm"/>
      <inkml:brushProperty name="height" value="0.04115" units="cm"/>
      <inkml:brushProperty name="color" value="#00BFF3"/>
    </inkml:brush>
  </inkml:definitions>
  <inkml:trace contextRef="#ctx0" brushRef="#br0">64202 32200 534,'-10'6'4,"-2"-1"8,-3-2 7,-3-2 8,5-1 9,14 0 11,14 0 11,13 0 10,8 0-1,2 0-14,3 0-15,1 0-14,1 0-13,0 0-10,0 0-10,0 0-10,-2 1-10,-3 0-9,-5 2-10,-4 0-9,-4 0-4,-5 0 3,-5-2 1,-4 0 1</inkml:trace>
</inkml:ink>
</file>

<file path=ppt/ink/ink10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00"/>
    </inkml:context>
    <inkml:brush xml:id="br0">
      <inkml:brushProperty name="width" value="0.03902" units="cm"/>
      <inkml:brushProperty name="height" value="0.03902" units="cm"/>
      <inkml:brushProperty name="color" value="#00BFF3"/>
    </inkml:brush>
  </inkml:definitions>
  <inkml:trace contextRef="#ctx0" brushRef="#br0">83200 15538 563,'44'-64'24,"-6"14"-1,-6 14 0,-5 13-1,-3 9-1,3 1 1,1 2 0,3 2 0,-1 1 0,0 1-3,-1-1-1,-1 0-1,-2 1-5,-1 2-6,-3 2-6,-1 2-6,-4 3-9,-7 2-9,-5 3-10,-6 4-10,-5 1-2,-5 1 5,-5 1 5,-5 2 5,-4 0 4,-3 1 4,-3 1 4,-3 1 3,0 0 3,1-3 5,3-1 3,2-2 5,0-1 6,1 1 9,-1 1 10,1 2 9,5-2 7,9-3 5,10-3 5,10-2 5,8-4-4,7-4-12,7-4-12,7-4-12,3-2-7,0 1-2,0-1 0,0 0-2,-2 1-3,-3 1-6,-5 0-6,-3 2-6,-4 1-4,-1 2-3,-3 2-3,-1 2-4,-4 0-2,-5-2-3,-4-2-2,-6-1-3,-4-3 2,-3 0 4,-5-2 6,-4 0 5,-2-1 4,-1-3 5,-1-2 3,-1-1 4,0-2 3,-1 1 0,1-1 2,-1 0 1,2 2 2,3 1 6,3 2 4,3 3 6,2 1 6,2 2 7,2 2 7,2 3 7,2 1 5,1 3 4,0 4 2,2 2 3,0 4-3,0 6-11,0 4-9,0 5-12,0 3-7,2 1-7,0 0-7,1 2-6,1 0-6,-2-1-5,0-1-7,-2-1-5,0-2-1,0-1 1,0-3 2,0-1 3,1-5-6,0-7-11,2-6-13,0-8-12</inkml:trace>
</inkml:ink>
</file>

<file path=ppt/ink/ink10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01"/>
    </inkml:context>
    <inkml:brush xml:id="br0">
      <inkml:brushProperty name="width" value="0.03946" units="cm"/>
      <inkml:brushProperty name="height" value="0.03946" units="cm"/>
      <inkml:brushProperty name="color" value="#00BFF3"/>
    </inkml:brush>
  </inkml:definitions>
  <inkml:trace contextRef="#ctx0" brushRef="#br0">83914 14740 557,'14'-5'10,"-3"8"18,-3 6 20,-2 7 20,-3 5 3,-1 1-11,0 3-12,-1 1-12,-4 2-8,-2 3-7,-5 1-6,-4 2-8,-3 2-4,-1 3-6,-3 1-5,-1 2-5,-3 0-3,-1 0-3,-3-1-2,-1-1-3,1-3-4,3-4-6,5-4-7,3-3-6,3-5-2,2-5 1,3-5 1,1-4 1</inkml:trace>
</inkml:ink>
</file>

<file path=ppt/ink/ink10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01"/>
    </inkml:context>
    <inkml:brush xml:id="br0">
      <inkml:brushProperty name="width" value="0.03263" units="cm"/>
      <inkml:brushProperty name="height" value="0.03263" units="cm"/>
      <inkml:brushProperty name="color" value="#00BFF3"/>
    </inkml:brush>
  </inkml:definitions>
  <inkml:trace contextRef="#ctx0" brushRef="#br0">84550 16750 674,'7'7'0,"-1"-1"0,0 0 0,-2-2 0,3 3 4,4 4 8,5 5 9,5 5 9,3 1 4,-1-1 3,1-3 1,-1-1 3,-1-1-4,-1 0-7,-2-1-7,-2 1-9,-3-2-10,-3-1-13,-3-2-14,-2-2-14</inkml:trace>
</inkml:ink>
</file>

<file path=ppt/ink/ink10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04"/>
    </inkml:context>
    <inkml:brush xml:id="br0">
      <inkml:brushProperty name="width" value="0.03981" units="cm"/>
      <inkml:brushProperty name="height" value="0.03981" units="cm"/>
      <inkml:brushProperty name="color" value="#00BFF3"/>
    </inkml:brush>
  </inkml:definitions>
  <inkml:trace contextRef="#ctx0" brushRef="#br0">86185 14335 552,'8'7'91,"0"-1"-19,0 0-19,0-2-18,1 0-11,3 0-2,3 0-4,4 0-2,2-1-4,2 0-5,4-2-4,3 0-4,-1-2-2,-5 0 0,-5-2 2,-4 0 0,-9 3-4,-8 6-8,-11 7-10,-10 7-9,-4 3 2,1-1 11,1-1 11,1-1 11,2-2 5,1-2 1,3-4-1,1-3-1,6-2-4,8 0-7,9-2-9,10 0-7,3-1-3,1 0 3,-1-1 5,1 1 3,-2 3 1,-2 4 2,-4 5 1,-3 5 0,-2 2 1,0-1 3,-2-1 3,0-1 2,-2-1 2,-1-2 1,0-3 3,-1-1 2,-1-5 0,3-8 1,2-8 0,2-8-1,1-3 0,2 1-5,0 1-2,1 1-4,-2 2-4,-6 2-1,-6 4-4,-6 3-2,-3 2-2,-3 2 0,-2 2 0,-1 2-1,-3 1 1,-2 0 0,-1-1 1,-2 1 1,-2-1 0,1-2 2,-1-2 0,1-2 2,0-1 3,3 1 2,1-1 4,3 0 3,0 0 6,0 2 7,1 0 8,-1 2 8,1 0 3,3 2 0,1 0 1,3 2-2,1 1 0,4 5-2,2 4-1,4 4-3,2 2-2,4 1-2,2 1-3,4 1-2,2 0-4,5-1-2,3-1-4,5-1-3,2-2-4,3-3-2,1-2-3,2-4-3,2-3-3,-1 0 0,0-4-2,1 0-1,-1-5-4,2-4-6,1-6-6,1-4-5,0-4-3,2-3 0,1-3 2,0-2 0,0-3 1,-2 1 1,-1 0 0,-3-1 1,-2 0 2,-3-2 3,-3-3 2,-3-1 3,-4-2 3,-3-2 4,-5-2 3,-3-2 5,-3 1 2,-2 6 1,-2 4 2,-2 5 1,-1 4 0,0 5 0,0 3 0,0 5-2,1 2 12,4 0 24,2 2 24,4 1 24,1 1 3,1 2-18,1 2-17,2 2-17,-1 2-11,1 2-4,0 2-3,-1 2-5,0 0 0,-1-1 1,0-1 0,-2 0 2,-3 1-13,-4 6-26,-6 4-27,-4 5-26,-4 1-6,-4-3 15,-2-3 14,-3-3 15,-1-2 10,1-2 5,1-2 6,1-2 6,0-1 5,0 2 4,1 0 4,-1 1 5,0 1 4,0 0 8,1 0 6,-1 0 7,1 0 6,2 1 3,3 2 5,1 0 5,2 2-1,0 3-4,2 3-5,1 3-4,0 5-3,2 5-3,0 6-2,2 6-3,0 8-4,0 8-5,0 9-5,0 9-4,0 3-7,0-2-7,0-1-7,0-3-7,0-4-5,0-7-3,0-7-2,0-6-2,0-7-2,0-4-1,0-5-1,0-5-1</inkml:trace>
</inkml:ink>
</file>

<file path=ppt/ink/ink10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04"/>
    </inkml:context>
    <inkml:brush xml:id="br0">
      <inkml:brushProperty name="width" value="0.04303" units="cm"/>
      <inkml:brushProperty name="height" value="0.04303" units="cm"/>
      <inkml:brushProperty name="color" value="#00BFF3"/>
    </inkml:brush>
  </inkml:definitions>
  <inkml:trace contextRef="#ctx0" brushRef="#br0">89094 15120 511,'8'-15'3,"0"2"7,0 3 6,-1 1 7,1 2 1,0 2-6,0 2-4,0 2-6,-2 3-2,-1 4-1,-2 4 0,-2 4-2,-3 3-1,-6 5-1,-4 3-2,-5 5-2,-2 0-4,1-2-5,1-1-5,1-3-7,1-2 1,4-5 4,3-3 6,3-4 4,4-4 4,7-4 2,7-4 4,8-4 1,1-1 3,-1 2 1,-3 2 1,-1 2 1,-3 3 0,-3 2-1,-2 3-1,-4 4-1,-2 2 0,-2 3 2,-2 3 1,-2 3 2,-2 2 1,-4-1-1,-2 1 0,-3-1 0,-1-1-1,3-3 0,1-3 1,2-2-1,6-4 0,8-3 0,9-2 0,9-4 1,4-1-2,-3-2-1,-1 0-1,-3-2-1,0 0-1,-1-2 0,1 0 1,0-1-1,-2-2-1,1 0-3,-2-1-4,-1-1-3,0-2-2,1-2 1,2-1 1,0-3 0,-1-2-4,1-3-9,-2-3-8,-1-3-9,-2 1-1,-3 3 6,-2 5 5,-4 3 5,-2 4 7,0 1 5,-2 2 6,0 2 7,-1 4 14,0 6 25,0 6 25,0 6 24,-1 3 4,0-1-19,-2 1-18,0 0-18,0-1-20,0-1-22,2-1-21,0-1-22,4-5-12,4-12-4,5-10-2,6-11-4,-1-5 4,-1 0 10,-4-1 10,-3 1 10,-1 0 8,0-1 6,0 1 7,0 0 6,-1 0 4,-1 3-1,0 1 0,-2 3-1,-1 2 1,0 3 0,-2 3 1,0 3 1,-1 5 14,2 10 27,0 8 28,2 9 27,-1 7 6,-2 5-17,-2 4-16,-2 6-16,-1 3-14,2 2-10,0 2-11,2 2-11,0 3-5,0 4-2,0 3-1,0 5-1,0-2-7,0-8-12,0-8-11,0-8-13,0-7-6,0-6-1,0-5-1,0-6 0</inkml:trace>
</inkml:ink>
</file>

<file path=ppt/ink/ink10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05"/>
    </inkml:context>
    <inkml:brush xml:id="br0">
      <inkml:brushProperty name="width" value="0.04318" units="cm"/>
      <inkml:brushProperty name="height" value="0.04318" units="cm"/>
      <inkml:brushProperty name="color" value="#00BFF3"/>
    </inkml:brush>
  </inkml:definitions>
  <inkml:trace contextRef="#ctx0" brushRef="#br0">91155 15265 509,'-13'-22'6,"6"7"12,6 3 13,6 6 12,4 3 0,1 2-11,3 2-12,2 2-11,2 0-7,1 0-3,3-2-2,1 0-3,2-2-2,1 0 2,1-2 0,1 0 1,0-2-4,-1-2-11,-1-2-9,-1-1-10,-2-2-3,-5 2 6,-3 1 7,-4 1 4,-4 0 7,-2 2 7,-4 0 7,-2 2 6,-3 1 8,-2 2 9,-2 2 8,-2 2 9,0 2 7,1 2 6,0 1 5,2 3 5,1 2-2,0 2-8,2 1-10,1 3-8,0 0-8,2-1-3,0-1-6,2-1-4,2-1-7,4-2-10,3-3-9,5-1-9,2-3-6,0-4-2,-1-4-4,1-4-1,-1-1 0,-1-1 4,-1 0 4,0 0 4,-2 1 4,-1 2 5,0 2 5,-2 2 4,-4 5 11,-8 6 16,-8 7 16,-7 7 16,-5 4 4,1 1-9,-1 1-9,1 1-9,-1 0-7,1 0-3,-1 0-4,1 1-4,0-2-3,2-4-2,3-2-1,1-2-1,5-5 0,8-3 2,8-4 2,8-5 3,5-2 1,1-4-3,3-2-1,2-3-1,2-3-11,4 0-19,5-2-19,3 1-18,1-1-8,-4 2 5,-2 2 3,-3 2 6,-3 1 5,-3 0 8,-3 0 9,-3 1 8,-2-2 5,-4 0 4,-3-2 3,-2 0 3</inkml:trace>
</inkml:ink>
</file>

<file path=ppt/ink/ink10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06"/>
    </inkml:context>
    <inkml:brush xml:id="br0">
      <inkml:brushProperty name="width" value="0.03955" units="cm"/>
      <inkml:brushProperty name="height" value="0.03955" units="cm"/>
      <inkml:brushProperty name="color" value="#00BFF3"/>
    </inkml:brush>
  </inkml:definitions>
  <inkml:trace contextRef="#ctx0" brushRef="#br0">93514 13550 556,'-7'9'6,"1"3"12,0 4 12,2 2 12,0 3 4,0 3-3,0 3-4,0 3-4,2-1-5,2-3-7,3-5-7,4-3-8,3-4-3,5-3-1,5-3-2,6-2 0,1-3-4,0-2-9,1-2-6,-1-2-9,-1-1-3,-5 0 1,-3 0 0,-4 0 0,-4 2 2,-3 2 2,-3 4 3,-2 2 2,-6 3 3,-8 3 3,-7 4 3,-9 2 4,-4 1 2,0 1 4,-2 0 2,-1-1 2,1 0 4,3-3 1,3-1 3,4-2 3,2-2 0,5-3-1,3-1-3,4-2 0,7-1-1,10 0 3,9 0 1,11 0 2,4-1-2,1-2-6,-1-2-7,0-2-7,-1 0-2,-5 0-2,-3 1 0,-5 2-1,-3 1-2,-4 2-1,-4 2-2,-4 2-2,-5 2-1,-4 1 3,-6 3 0,-3 2 3,-5 1 1,0-1 2,-1 1 2,-1 0 2,-1-1 2,-1-1 1,-1-1 1,0-1 0,-1 0 2,1 0 2,1-1 3,1 1 1,1-1 4,2 0 4,3-2 4,1 0 5,8-3 0,12-3 0,13-2-3,14-4-1,5-2-3,2-2-8,1-1-5,0-3-8,-1 0-1,-3 2 0,-5 2 1,-3 3 1,-4 1 1,-3 4 1,-3 2 0,-3 4 1,-3 2 1,-2 3-1,-4 3 0,-2 3 1,-4 3 4,-2 1 10,-4 3 10,-2 1 10,-1 1 3,2-3-4,3-1-4,1-3-4,1-1-2,2-2-3,0-3-1,2-1-2,1-2-8,4-2-11,2-3-14,4-1-12,1-2-7,3-4-2,1-2-1,3-3-2,2-5-2,1-4-2,3-5-3,1-5-2,-1-1 2,-5 5 8,-5 3 8,-4 5 7</inkml:trace>
</inkml:ink>
</file>

<file path=ppt/ink/ink10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07"/>
    </inkml:context>
    <inkml:brush xml:id="br0">
      <inkml:brushProperty name="width" value="0.04088" units="cm"/>
      <inkml:brushProperty name="height" value="0.04088" units="cm"/>
      <inkml:brushProperty name="color" value="#00BFF3"/>
    </inkml:brush>
  </inkml:definitions>
  <inkml:trace contextRef="#ctx0" brushRef="#br0">95732 12900 538,'0'18'6,"-2"3"13,0 4 13,-2 5 13,1-1 2,0-3-7,2-5-9,1-3-7,1-4-6,3-1-3,4-2-4,2-2-4,4-2-2,3-1-3,5 0-3,3-2-3,3-2-3,1-4-5,1-4-5,1-3-4,-2-3-3,-3 2-1,-5 1-2,-3 1 0,-7 2 1,-8 6 0,-10 4 2,-8 5 1,-6 5 4,-5 4 5,-3 3 7,-5 5 5,0 0 4,2 0 4,1-1 2,3-1 4,3-3 2,5-5 1,5-4 2,5-6 1,6-2 2,9 0 1,10 0 2,8 0 0,5-1-3,0-2-10,2-2-8,1-2-10,-2-1-5,-3 2-2,-4 0-1,-5 2-1,-5 2-3,-8 6-3,-8 4-5,-8 5-3,-6 3 0,-5-1 6,-5 1 4,-5-1 6,-1 1 3,0 0 2,1-1 1,1 1 3,0-2 3,-1 1 5,-1-2 4,0-1 5,0-1 5,5-1 5,4-1 5,3 0 5,5-2 3,5-1 4,4 0 2,6-2 4,6-1-4,8-2-10,7-3-10,9 0-9,6-5-9,6-4-7,6-6-6,6-3-7,2-4-5,0 2-4,-2 1-3,0 1-3,-3 1 0,-4 3 3,-4 1 4,-4 2 4,-5 2 4,-7 2 7,-7 2 5,-6 3 6,-5 0 7,-1 3 9,-1 2 10,0 2 8,-2 2 4,-2 3-4,-2 4-2,-2 2-3,0 2-1,0 1 3,2 1 2,0 1 3,3 1-2,4-1-4,4 1-4,4-1-4,2 0-7,1 1-7,1-1-9,1 1-7,0-2-8,-1-3-7,-1-3-6,0-3-8,-3-2-6,-1-2-6,-2-2-6,-2-2-6</inkml:trace>
</inkml:ink>
</file>

<file path=ppt/ink/ink10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07"/>
    </inkml:context>
    <inkml:brush xml:id="br0">
      <inkml:brushProperty name="width" value="0.03568" units="cm"/>
      <inkml:brushProperty name="height" value="0.03568" units="cm"/>
      <inkml:brushProperty name="color" value="#00BFF3"/>
    </inkml:brush>
  </inkml:definitions>
  <inkml:trace contextRef="#ctx0" brushRef="#br0">95852 15500 616,'-15'0'7,"2"0"13,3 0 14,1 0 13,1 1 3,2 2-8,1 2-7,0 2-7,1 2-5,-2 3 0,0 3-1,-1 4-1,-2 1-3,0 1-8,-1 0-6,-1 3-9,-2-1-5,0-2-6,-1 0-5,-1 0-6,1-3-4,2-3-4,4-3-4,3-2-3</inkml:trace>
</inkml:ink>
</file>

<file path=ppt/ink/ink10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08"/>
    </inkml:context>
    <inkml:brush xml:id="br0">
      <inkml:brushProperty name="width" value="0.02966" units="cm"/>
      <inkml:brushProperty name="height" value="0.02966" units="cm"/>
      <inkml:brushProperty name="color" value="#00BFF3"/>
    </inkml:brush>
  </inkml:definitions>
  <inkml:trace contextRef="#ctx0" brushRef="#br0">96600 15500 741,'18'0'4,"5"0"9,5 0 8,5 0 8,0 0 3,-6 0-2,-3 0-3,-6 0-3,-2 1-2,1 2-3,1 2-3,1 2-2,-1 0-7,-4 1-8,-5 0-8,-3 0-10,-4 0-7,-6 1-6,-4 2-7,-5 0-5,-2 0 0,2-3 7,3-1 7,1-2 8,0 0 3,0 0 0,-1 1 0,-1 2-1</inkml:trace>
</inkml:ink>
</file>

<file path=ppt/ink/ink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0:53"/>
    </inkml:context>
    <inkml:brush xml:id="br0">
      <inkml:brushProperty name="width" value="0.03103" units="cm"/>
      <inkml:brushProperty name="height" value="0.03103" units="cm"/>
      <inkml:brushProperty name="color" value="#F2385B"/>
    </inkml:brush>
  </inkml:definitions>
  <inkml:trace contextRef="#ctx0" brushRef="#br0">94533 10494 708,'0'-18'7,"1"10"13,2 11 14,0 12 13,0 10 3,0 10-7,-2 12-7,0 10-8,-1 6-9,0 3-12,0 1-10,0 3-11,-1-3-3,0-7 4,-2-7 6,0-7 4,-1-6-8,1-7-20,-1-7-19,0-7-21</inkml:trace>
</inkml:ink>
</file>

<file path=ppt/ink/ink1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19"/>
    </inkml:context>
    <inkml:brush xml:id="br0">
      <inkml:brushProperty name="width" value="0.04338" units="cm"/>
      <inkml:brushProperty name="height" value="0.04338" units="cm"/>
      <inkml:brushProperty name="color" value="#00BFF3"/>
    </inkml:brush>
  </inkml:definitions>
  <inkml:trace contextRef="#ctx0" brushRef="#br0">68050 30494 507,'1'-16'3,"4"2"7,2 1 6,3 1 8,3 1 5,0 2 5,1 2 5,1 3 5,3 0 1,3 2-3,5 0-3,3 2-4,2 1-5,1 2-7,-1 2-7,0 2-8,-2 1-4,-7 3 1,-5 2 1,-6 1 0,-5 2 1,-3 0 1,-2-1 1,-3 1 1,-5 0-14,-6 1-31,-6 1-31,-5 1-32,-1-2-5,5-3 19,4-4 18,6-4 19</inkml:trace>
</inkml:ink>
</file>

<file path=ppt/ink/ink11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08"/>
    </inkml:context>
    <inkml:brush xml:id="br0">
      <inkml:brushProperty name="width" value="0.03754" units="cm"/>
      <inkml:brushProperty name="height" value="0.03754" units="cm"/>
      <inkml:brushProperty name="color" value="#00BFF3"/>
    </inkml:brush>
  </inkml:definitions>
  <inkml:trace contextRef="#ctx0" brushRef="#br0">95813 16166 586,'-15'0'1,"2"2"4,2 0 3,3 1 3,3 1 2,7-2-3,8 0-1,6-2-1,6-1 1,5-2 3,5-2 5,5-1 3,1-1 0,-2 2-4,-2 2-3,-1 2-5,-2 2-1,-1 2 0,-2 2 0,1 2 0,-4 1 0,-3 3 0,-5 2 2,-3 2-1,-3 1 3,-2 3 2,-3 1 5,-1 3 2,-3 0 2,-6 1-2,-4-1-1,-5 1-1,-3-2-2,-2 0-6,0-1-4,-1 0-5,-1-4-1,-1-1-1,-1-4 1,-1-3 0,0-2-3,-1-2-8,0-2-8,1-2-8,1-3-6,5-2-6,3-3-5,4-3-5,3-5 0,2-4 4,2-5 4,3-4 5,2-4 4,5-1 4,5-1 4,6 0 4,1 1 4,-1 5 3,-1 5 4,-1 5 3,-2 4 4,-2 2 4,-4 4 2,-2 3 4,-4 4 7,-3 6 15,-2 5 13,-3 7 13,-4 3 3,-2 3-9,-3 1-6,-3 3-9,-3 0-7,-1 1-3,-3-1-6,-1 0-3,-1 0-9,1-1-11,1-1-10,1-1-11,2-3-11,5-3-9,3-4-10,4-4-9</inkml:trace>
</inkml:ink>
</file>

<file path=ppt/ink/ink11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10"/>
    </inkml:context>
    <inkml:brush xml:id="br0">
      <inkml:brushProperty name="width" value="0.04703" units="cm"/>
      <inkml:brushProperty name="height" value="0.04703" units="cm"/>
      <inkml:brushProperty name="color" value="#00BFF3"/>
    </inkml:brush>
  </inkml:definitions>
  <inkml:trace contextRef="#ctx0" brushRef="#br0">99350 14530 467,'42'-35'67,"-8"8"-16,-9 7-16,-8 9-16,-3 2-9,5 0 0,5-2 0,5 0 0,0 0-1,-3 3-1,-5 1-1,-3 2-2,-4 2-1,-1 2 1,-2 2 0,-2 2 0,-3 2-1,-1 2-2,-2 1-4,-2 3-2,-2 3-2,-2 2 2,-2 3 1,-1 3 1,-2 1 1,2-1 0,1-1 0,0-1 2,2-1-1,2 1 0,2 0 0,2-1 1,2 0-1,0-1 0,1-1 0,2 0 1,0-2-1,-1 1 1,1 0-1,0-1 0,-1 1 0,-2 0 0,-3-1 0,0 1 0,-4 0 1,0-1-1,-3 1 0,-2 0 1,-2-2-1,-2-1 0,-2-2 0,-1-2 0,-2-2-1,1-1-1,-1-1-2,0 0-1,1-4 0,1-4 0,1-5-1,1-5 1,1-5-2,4-2-5,2-3-4,4-2-5,1-4-2,0-1 3,0-3 3,0-1 1,0 0 3,0 2 1,0 1 3,0 3 0,0 3 5,0 5 4,0 5 5,0 4 5,0 8 12,0 10 18,0 10 18,0 9 19,0 7 0,0 1-14,0 2-16,0 2-15,0 3-10,0 2-7,0 4-6,0 2-6,0 4-1,0 4 1,0 4 1,0 3 3,-1 0-6,0-5-16,-2-4-14,0-6-15,0-6-7,0-7 0,2-9 1,0-7 1</inkml:trace>
</inkml:ink>
</file>

<file path=ppt/ink/ink11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11"/>
    </inkml:context>
    <inkml:brush xml:id="br0">
      <inkml:brushProperty name="width" value="0.04398" units="cm"/>
      <inkml:brushProperty name="height" value="0.04398" units="cm"/>
      <inkml:brushProperty name="color" value="#00BFF3"/>
    </inkml:brush>
  </inkml:definitions>
  <inkml:trace contextRef="#ctx0" brushRef="#br0">100990 13613 500,'16'-22'2,"-2"6"5,-1 5 5,-1 5 4,-1 2 4,0 2 0,-2 0 1,0 2 1,-3 2 2,-1 6 0,-2 4 0,-2 5 2,-3 5-4,-6 5-10,-4 5-9,-5 5-9,-5 3-5,-5 2 3,-5 2 0,-5 2 3,0-1-3,2-4-7,3-4-5,3-3-7,4-6-2,5-5 2,5-7 0,5-5 1,5-5 4,8-2 6,6-4 6,7-2 6,4-1 2,1 0 1,1 1 0,1 2-1,-1 2 2,-4 4 5,-5 4 3,-3 4 4,-4 2 2,-2 1 0,-4 1 1,-2 1 0,-4 1 1,-4 1-1,-4 1 1,-3 1-1,-3-1 0,1-3-2,-1-3-2,1-2-2,4-6-1,12-8-1,10-8 0,11-8-2,7-3-1,1 3-5,3 1-4,1 2-5,-1 3-2,-3 3-2,-5 2-1,-3 4-2,-4 2 4,-2 2 9,-4 2 8,-3 2 10,-1 1 5,0 1 1,0 1 1,0 2 2,0-4-8,2-8-16,0-8-16,2-8-16,1-5-8,5-3 0,4-3 0,3-3 1,1-2 3,-1-1 7,-2-1 8,-2 0 8,-2 0 4,1 3 2,0 3 2,-1 3 3,0 4 3,-2 5 4,-3 5 5,-1 5 3,-1 4 14,0 5 21,0 6 21,0 4 22,-1 4 1,-1 1-17,-1 3-17,0 1-19,-3 2-11,-4 1-6,-4 1-6,-4 1-6,-1 0-3,1-3 0,0-1 1,2-3 0,5-7-14,10-16-29,10-14-29,9-15-30,4-7-5,-3 2 19,-3 0 17,-3 1 18,-2 2 15,-3 3 8,-1 4 11,-2 2 8,-2 3 9,-3 5 5,-1 3 6,-2 4 5,-2 5 4,0 6 2,-2 6 2,0 6 1,-3 4 2,-4 3 2,-4 3 3,-3 3 1,-3 2 0,2 1-4,1 0-4,1 2-4,1-1-6,2-5-7,2-3-7,3-4-7,3-5-10,7-5-11,7-5-12,8-4-12,3-5-4,1-2 3,1-3 3,1-3 3,-1-1 5,-2 2 5,-1 3 6,-2 1 6,-2 1 7,1 2 5,-1 1 6,1 0 6,-3 3 6,-5 2 6,-4 4 4,-6 2 6,-3 2 2,-4 2-1,-2 0-1,-3 1-2,-4 2-2,-4 0-1,-3 1-3,-5 1-1,-2 1-8,-1 1-12,-1 2-13,0 0-12,-4 1-6,-3 3 2,-4 1 3,-4 3 2,-3 0 1,-2 1 2,-2-1 0,-2 0 2,3-1 7,6-3 14,7-3 13,8-2 15,5-4 6,5-1-1,4-2-1,6-2-1,7-3 0,10-3 0,10-2 0,9-4 0,9-2-2,6-1-3,8-3-2,6-2-4,7 0-3,4 2-4,5 3-3,5 1-5,1 1-2,0 2 2,-1 0 1,-1 2 1,-3 0-9,-7 0-18,-5 0-18,-6 0-19,-8 0-8,-12 0-1,-10 0 1,-10 0-1</inkml:trace>
</inkml:ink>
</file>

<file path=ppt/ink/ink11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13"/>
    </inkml:context>
    <inkml:brush xml:id="br0">
      <inkml:brushProperty name="width" value="0.04519" units="cm"/>
      <inkml:brushProperty name="height" value="0.04519" units="cm"/>
      <inkml:brushProperty name="color" value="#00BFF3"/>
    </inkml:brush>
  </inkml:definitions>
  <inkml:trace contextRef="#ctx0" brushRef="#br0">83837 19747 486,'1'-14'94,"5"5"-20,4 3-22,4 4-21,3 1-10,5-1 1,3 0 2,5-1 0,2-1-1,2 2-7,3 0-5,1 2-7,-1 0-6,-6 2-5,-4 0-6,-5 2-6,-4 1-6,-4 1-4,-5 3-4,-3 2-5,-4 2-1,-6 1 1,-4 3 2,-5 2 2,-4-1 2,-3-1 2,-4-2 3,-1-2 3,-3-3 3,1-1 4,-1-2 6,1-2 4,-1-2 2,1-1 0,0 0 1,-1-1-1,2-1 4,3 0 7,3 0 7,3 0 6,3 1 9,1 3 9,2 4 10,2 2 10,2 3 1,2 1-6,3 3-7,1 2-6,1 2-6,0 3-4,0 3-4,0 3-4,0 1-4,0 2-3,0 1-3,0 1-2,-1 2-5,-1 2-4,0 4-4,-1 2-4,-1 1-4,0-2-1,0-2-1,0-1-1,1-11-10,2-17-19,2-18-19,2-18-18,0-8-2,0 0 18,-2-1 16,0 1 18,-1 1 11,0 3 5,0 3 5,0 3 6,1 3 6,2 3 8,2 2 6,2 4 8,1 2 5,3-1 3,2 0 3,2 0 4,2 1-1,5 0-5,3 2-4,5 1-5,1-1-4,0 2-4,1-1-4,-1 0-3,0 0-5,1 0-3,-1 0-4,0 0-4,-1 0-4,-3-2-1,-3 0-3,-3-1-2,-3-1-1,-3 2 0,-3 1 1,-2 0 1,-4 1 0,-1-2-1,-2 0-2,-1-1-2,-4-2 2,-2 0 4,-4-1 4,-2-1 5,-2-1 3,-2 2 3,0 1 5,-1 0 3,0 2 4,1 2 3,1 3 4,0 1 4,1 2 1,-1 1 1,-1 3 0,-1 2 0,-1 2 2,2 4 0,1 2 2,1 3 1,0 2-1,0 1-2,0 1-4,1 1-2,0 1-3,4-1-2,2 1-3,4-1-2,2 1-1,0 1 0,2 1 1,0 1 0,3-2-5,6-5-12,4-5-10,5-4-11,3-5-8,3-3-5,1-2-4,3-3-6,0-5 0,2-6 5,1-6 3,1-5 4,-3-1 3,-6 5 0,-5 4 1,-6 6 0</inkml:trace>
</inkml:ink>
</file>

<file path=ppt/ink/ink11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13"/>
    </inkml:context>
    <inkml:brush xml:id="br0">
      <inkml:brushProperty name="width" value="0.03499" units="cm"/>
      <inkml:brushProperty name="height" value="0.03499" units="cm"/>
      <inkml:brushProperty name="color" value="#00BFF3"/>
    </inkml:brush>
  </inkml:definitions>
  <inkml:trace contextRef="#ctx0" brushRef="#br0">86104 19247 628,'0'-14'5,"2"2"10,0 4 9,1 3 9,3 1 6,4 2 2,4 0 2,3 2 2,2 1-4,-1 4-8,0 2-9,-2 3-9,-2 4-6,-1 2-4,-2 3-6,-2 3-3,-5 2-4,-4 3-3,-7 1-2,-6 2-4,-4 0 0,-1-1-2,-3-3 0,-1-1-1,-1-4 1,1-3 3,1-5 4,1-3 2,2-2 5,2-2 4,4-1 5,3 0 6,5-2 2,8-1 3,8 0 2,7-1 1,6-3-2,1 0-7,3-3-7,1-2-7,0 0-6,-2 0-4,-1 2-4,-3 1-5,-1-1-4,-3 0-6,-1-2-5,-2 0-6</inkml:trace>
</inkml:ink>
</file>

<file path=ppt/ink/ink11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14"/>
    </inkml:context>
    <inkml:brush xml:id="br0">
      <inkml:brushProperty name="width" value="0.0298" units="cm"/>
      <inkml:brushProperty name="height" value="0.0298" units="cm"/>
      <inkml:brushProperty name="color" value="#00BFF3"/>
    </inkml:brush>
  </inkml:definitions>
  <inkml:trace contextRef="#ctx0" brushRef="#br0">87000 19478 738,'8'-21'66,"2"5"-12,0 5-13,1 4-13,3 4-8,3 0-2,5 2-3,3 1-3,3 0-5,-1 0-7,0 0-7,1 0-8,-2 0-6,-1 0-4,-3 0-5,-1 0-4,-3-2-4,-3-1-3,-3-1-2,-2-3-2</inkml:trace>
</inkml:ink>
</file>

<file path=ppt/ink/ink11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14"/>
    </inkml:context>
    <inkml:brush xml:id="br0">
      <inkml:brushProperty name="width" value="0.03506" units="cm"/>
      <inkml:brushProperty name="height" value="0.03506" units="cm"/>
      <inkml:brushProperty name="color" value="#00BFF3"/>
    </inkml:brush>
  </inkml:definitions>
  <inkml:trace contextRef="#ctx0" brushRef="#br0">87693 18745 627,'-15'-7'2,"2"0"5,2 2 4,3 1 4,0 2 9,0 5 11,0 6 12,0 4 13,1 5-1,2 7-13,2 5-12,3 7-13,-1 3-11,-1 3-8,0 4-10,-1 2-8,-1-2-7,2-7-4,0-9-4,2-8-5,-1-4-4,0-1-7,-2-1-6,0 0-6</inkml:trace>
</inkml:ink>
</file>

<file path=ppt/ink/ink11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14"/>
    </inkml:context>
    <inkml:brush xml:id="br0">
      <inkml:brushProperty name="width" value="0.03852" units="cm"/>
      <inkml:brushProperty name="height" value="0.03852" units="cm"/>
      <inkml:brushProperty name="color" value="#00BFF3"/>
    </inkml:brush>
  </inkml:definitions>
  <inkml:trace contextRef="#ctx0" brushRef="#br0">89037 18516 571,'29'-7'126,"-5"2"-30,-5 2-30,-5 2-31,-3 3-22,-2 4-15,-3 4-13,-1 3-15,-2 4-5,-4 1 0,-2 3 1,-3 2 1,-4 0 2,-4 1-1,-4-1 2,-3 1 0,-2-2 4,1-1 8,1-3 7,1-1 8,2-3 3,2-3-1,4-3-2,3-2-2,4-4 5,4-2 11,6-3 12,4-4 10,4-1 3,1-2-8,3 0-8,2-1-6,-2 1-5,-1 2 1,-4 4 1,-3 3 0,-2 2 1,-2 3 1,-2 4 3,-2 2 0,-3 4 3,-4 7 1,-4 5 1,-3 7 2,-4 1-1,-3-2-2,-4-1-4,-1-3-3,-3 0-2,1-1 0,-1 0 0,1 1 0,0-2-5,3-3-11,2-3-9,1-3-10,5-5-12,7-6-15,6-8-15,8-6-15,3-3 1,-1 0 16,1 2 17,0 1 16</inkml:trace>
</inkml:ink>
</file>

<file path=ppt/ink/ink11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14"/>
    </inkml:context>
    <inkml:brush xml:id="br0">
      <inkml:brushProperty name="width" value="0.03914" units="cm"/>
      <inkml:brushProperty name="height" value="0.03914" units="cm"/>
      <inkml:brushProperty name="color" value="#00BFF3"/>
    </inkml:brush>
  </inkml:definitions>
  <inkml:trace contextRef="#ctx0" brushRef="#br0">89200 20283 562,'28'-6'29,"-5"4"4,-7 4 5,-5 4 5,-4 3 1,-2 3-1,-3 3-2,0 4-2,-2 1-4,0 2-5,0 3-6,0 1-6,0 2-5,0-1-7,0 0-5,0 1-5,-1-2-8,0-1-8,-2-3-8,0-1-9,-1-3-4,0-3-1,0-3 0,0-2-1</inkml:trace>
</inkml:ink>
</file>

<file path=ppt/ink/ink11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15"/>
    </inkml:context>
    <inkml:brush xml:id="br0">
      <inkml:brushProperty name="width" value="0.03302" units="cm"/>
      <inkml:brushProperty name="height" value="0.03302" units="cm"/>
      <inkml:brushProperty name="color" value="#00BFF3"/>
    </inkml:brush>
  </inkml:definitions>
  <inkml:trace contextRef="#ctx0" brushRef="#br0">89750 20444 666,'7'-8'2,"-1"2"6,0 1 6,-2 0 4,2 3 8,2 4 8,3 4 9,4 4 8,-1 2-1,-1 3-11,-3 1-12,0 3-11,-3 0-10,-1-3-12,-1-1-9,0-2-11,-1-2-11,0-1-11,0-1-12,0 0-12</inkml:trace>
</inkml:ink>
</file>

<file path=ppt/ink/ink1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19"/>
    </inkml:context>
    <inkml:brush xml:id="br0">
      <inkml:brushProperty name="width" value="0.04979" units="cm"/>
      <inkml:brushProperty name="height" value="0.04979" units="cm"/>
      <inkml:brushProperty name="color" value="#00BFF3"/>
    </inkml:brush>
  </inkml:definitions>
  <inkml:trace contextRef="#ctx0" brushRef="#br0">67953 31250 441,'-36'0'13,"7"0"5,7 0 4,7 0 6,3 1 0,1 2-2,-1 2-2,1 2-3,0 2 1,4 3 7,2 3 5,4 3 5,1 3 1,-2 1-5,-1 3-4,0 1-6,0 3-2,0 3-2,2 2-1,1 4-2,0 2-2,0 2-4,0 2-4,0 2-3,0 0-4,0-2-6,0-2-4,0-2-5,-1-4-6,-1-5-6,0-7-6,-1-5-7,-1-9-8,2-12-10,0-12-10,2-11-9,0-5 2,2 5 15,0 3 15,2 5 17,-1 1 8,-1 2 4,0 1 4,-1 1 4</inkml:trace>
</inkml:ink>
</file>

<file path=ppt/ink/ink11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15"/>
    </inkml:context>
    <inkml:brush xml:id="br0">
      <inkml:brushProperty name="width" value="0.03731" units="cm"/>
      <inkml:brushProperty name="height" value="0.03731" units="cm"/>
      <inkml:brushProperty name="color" value="#00BFF3"/>
    </inkml:brush>
  </inkml:definitions>
  <inkml:trace contextRef="#ctx0" brushRef="#br0">90048 20037 589,'-30'-6'69,"3"6"-9,3 4-9,3 6-9,2 2-7,1 3-6,0 1-5,2 3-7,0 1-1,-1-1-2,-1 1 1,-1-1 0,1 0-3,2-3-4,4-1-5,3-2-3</inkml:trace>
</inkml:ink>
</file>

<file path=ppt/ink/ink11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15"/>
    </inkml:context>
    <inkml:brush xml:id="br0">
      <inkml:brushProperty name="width" value="0.03457" units="cm"/>
      <inkml:brushProperty name="height" value="0.03457" units="cm"/>
      <inkml:brushProperty name="color" value="#00BFF3"/>
    </inkml:brush>
  </inkml:definitions>
  <inkml:trace contextRef="#ctx0" brushRef="#br0">90600 19557 636,'7'-8'0,"-1"0"0,0 0 0,-2 0 0,1 0 0,0 1 0,1-1 0,2 0 0,1 0 2,3 0 3,4 0 5,2 1 3,2-2 5,1 0 7,1-2 5,1 0 7,0 1 0,-1 3-4,-1 2-4,-1 4-4,-2 3-4,-3 4-2,-3 4-3,-2 3-2,-5 4-2,-2 1-4,-6 3-2,-2 2-3,-4 0-2,-2-2-4,-2 0-3,-1 0-2,-2-3-5,-2-1-4,0-2-6,-1-3-4,1-1-5,1-2-5,2-2-3,3-2-5,1-3 0,2-4 2,2-4 4,2-4 3,1-2 4,1 1 8,-1-1 7,0 0 6</inkml:trace>
</inkml:ink>
</file>

<file path=ppt/ink/ink11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15"/>
    </inkml:context>
    <inkml:brush xml:id="br0">
      <inkml:brushProperty name="width" value="0.03983" units="cm"/>
      <inkml:brushProperty name="height" value="0.03983" units="cm"/>
      <inkml:brushProperty name="color" value="#00BFF3"/>
    </inkml:brush>
  </inkml:definitions>
  <inkml:trace contextRef="#ctx0" brushRef="#br0">90591 18940 552,'0'-19'9,"0"10"20,0 10 18,0 10 18,0 8 4,0 7-13,0 7-13,0 6-13,-2 4-9,0 0-3,-3 0-4,-2 0-4,-1 0-2,-2-2 1,0 0 0,-1-1 2,-1-3-13,1-4-23,-1-4-24,0-3-24,1-5-8,1-5 9,0-5 7,2-4 8</inkml:trace>
</inkml:ink>
</file>

<file path=ppt/ink/ink11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15"/>
    </inkml:context>
    <inkml:brush xml:id="br0">
      <inkml:brushProperty name="width" value="0.03775" units="cm"/>
      <inkml:brushProperty name="height" value="0.03775" units="cm"/>
      <inkml:brushProperty name="color" value="#00BFF3"/>
    </inkml:brush>
  </inkml:definitions>
  <inkml:trace contextRef="#ctx0" brushRef="#br0">89821 20216 582,'7'-12'8,"1"8"17,0 8 16,0 8 17,-1 5 4,-1 5-9,0 3-9,-2 5-7,-2 1-8,-6 0-6,-4 0-4,-5 1-7,-4-1-5,-1 2-9,-3 1-7,-1 1-7,-1-1-8,1-2-8,1-1-7,1-3-7,1-4-2,2-5 7,3-6 4,1-6 7</inkml:trace>
</inkml:ink>
</file>

<file path=ppt/ink/ink11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16"/>
    </inkml:context>
    <inkml:brush xml:id="br0">
      <inkml:brushProperty name="width" value="0.03564" units="cm"/>
      <inkml:brushProperty name="height" value="0.03564" units="cm"/>
      <inkml:brushProperty name="color" value="#00BFF3"/>
    </inkml:brush>
  </inkml:definitions>
  <inkml:trace contextRef="#ctx0" brushRef="#br0">89978 20694 617,'31'-16'1,"-1"2"1,-1 1 3,-1 1 1,-1 1 4,1 2 6,-1 3 5,1 1 6,-2 1 3,-2 2 3,-1 0 1,-2 2 3,-4 1-3,-1 4-4,-4 2-5,-3 3-5,-3 4-3,-4 2-4,-4 3-2,-4 3-4,-4 1-4,-5 1-4,-5-1-7,-5 1-5,-4-2-4,-1-2-4,-2-1-4,-2-2-5,-1-3-2,3-3-2,1-3-3,3-2-1,2-3 0,3-2 3,3-2 3,3-2 3,3-3 3,2-4 3,4-3 2,3-5 2,1-1 3,2 3 4,0 1 3,2 2 4,2 3 5,4 1 8,4 2 7,3 2 7,3 2 6,2 2 1,0 2 2,1 2 2,2 3 0,3 2 1,3 3-2,3 3 0,1 2-3,0 0-9,1-1-8,-1 1-7,0-2-4,1-3 0,-1-3 1,0-2 0,-1-4-7,-5-2-16,-3-4-15,-4-2-16,-4-2-4,-3 0 8,-3 1 8,-2-1 6</inkml:trace>
</inkml:ink>
</file>

<file path=ppt/ink/ink11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17"/>
    </inkml:context>
    <inkml:brush xml:id="br0">
      <inkml:brushProperty name="width" value="0.0462" units="cm"/>
      <inkml:brushProperty name="height" value="0.0462" units="cm"/>
      <inkml:brushProperty name="color" value="#00BFF3"/>
    </inkml:brush>
  </inkml:definitions>
  <inkml:trace contextRef="#ctx0" brushRef="#br0">91933 18505 476,'0'-13'68,"0"6"-4,0 6-7,0 6-4,0 5-7,0 4-8,0 3-7,0 5-8,0 0-7,0-1-8,0-3-8,0-1-7,1-3-4,3-3-1,4-2 1,2-4 0,2-2-2,2-2-3,0-2-4,1-2-3,0 0-2,-1 0 1,-1 2 1,0 0 0,-4 3 2,-7 2 3,-4 4 4,-7 2 3,-4 2 4,-2 1 5,-1 1 3,-3 2 5,0-1 3,1 1 2,1 0 2,1-1 1,1 0 1,4-2-1,3-3-1,2-1-1,5-1-1,6-2 0,6-1-1,6 0 0,3-3-3,1-2-3,1-4-4,1-2-4,0-1-3,-1 2-2,-1 2-3,-1 2-2,-3 3-1,-5 2 0,-4 4 1,-6 2 0,-4 1 1,-6 1 1,-4 0 3,-5 0 1,-3-1 1,-1 1 1,-1 0 0,-1 0 2,-2 0 0,-1 1 0,-3 1 1,-1 2 1,-1-1 1,0-1 3,-1-1 4,1 0 2,1-3 4,1 1 6,3-2 6,1 0 7,10-3 1,17-3-1,16-2-3,17-3-1,8-4-7,3-2-14,2-4-13,2-2-14,0-1-6,-2 1-1,-2 1 0,-2 1 0,-3 1 2,-5 2 2,-5 2 3,-5 2 3,-7 2 7,-7 2 10,-8 2 11,-8 2 11,-5 1 3,0 0-3,-1 0-3,-1 0-3,1 1 4,4 3 12,4 4 11,4 2 13,3 2-1,2-1-11,1 1-12,3 0-11,1 0-8,0 1-4,0 1-4,-1 1-4,0 1-4,-2-1-5,-2 1-6,-2 0-5,-1-2-4,0-1-5,-1-3-3,1-1-5,-2-3-5,-6-2-4,-4-4-6,-5-2-4,-5-5 1,-5-2 9,-5-5 8,-5-4 9,1 0 7,7 3 4,7 3 4,7 2 4,3 1 3,0 0 0,0-1 1,1-1 0</inkml:trace>
</inkml:ink>
</file>

<file path=ppt/ink/ink11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17"/>
    </inkml:context>
    <inkml:brush xml:id="br0">
      <inkml:brushProperty name="width" value="0.03758" units="cm"/>
      <inkml:brushProperty name="height" value="0.03758" units="cm"/>
      <inkml:brushProperty name="color" value="#00BFF3"/>
    </inkml:brush>
  </inkml:definitions>
  <inkml:trace contextRef="#ctx0" brushRef="#br0">92043 20258 585,'0'-21'4,"0"3"0,0 4-1,0 5 0,1 1 8,4 2 16,2 1 17,4 0 15,-1 4 3,-3 6-14,-2 6-13,-4 6-12,-2 1-10,-4 1-6,-2-2-7,-3-1-5,-3 0-4,-2-1-1,-2 1-1,-1 0-2,0-2 1,2-3 2,4-3 1,3-2 2,4-3 2,6-2 0,6-2 2,6-2 1,4-2 0,3 0-1,3-2-2,3 0-2,0 0 0,-3 2-2,-3 3-1,-3 1-1,-4 2-1,-6 3 0,-7 4 1,-4 2 0,-7 2 3,-4 0 7,-5-1 6,-5 1 7,-2 0 2,0 0-2,-1-1-3,1 1-2,1-1 3,5-1 7,3 0 8,4-2 7,5-1 1,5 0-5,4-2-5,6 0-5,4-3-5,5-1-4,5-2-4,5-1-5,3-2-3,1 0-5,0 0-3,2 0-4,-1 1-4,-5 0-2,-3 1-3,-5 2-3,-4 1-1,-8 2 1,-7 2 1,-6 2 2,-5 1 3,-1-1 6,-3 1 7,-1 0 6,-3 0 4,-2 2 2,-1 0 2,-2 1 1,-2 1 2,1 0 3,-1-1 2,1 1 3,1-1 0,3 0 1,3-2 0,3-1 0,6 0 0,10-2 4,10-1 2,10 0 3,5-2-3,4-1-6,3 0-8,3-1-6,0-2-9,0-1-8,-1 0-7,-1-1-9,-2-1-7,-3 2-3,-3 0-5,-3 2-4,-4-1-2,-3-2 2,-4-2 2,-4-2 1,-3 0 4,-2 1 10,-2 0 9,-2 2 9</inkml:trace>
</inkml:ink>
</file>

<file path=ppt/ink/ink11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17"/>
    </inkml:context>
    <inkml:brush xml:id="br0">
      <inkml:brushProperty name="width" value="0.03882" units="cm"/>
      <inkml:brushProperty name="height" value="0.03882" units="cm"/>
      <inkml:brushProperty name="color" value="#00BFF3"/>
    </inkml:brush>
  </inkml:definitions>
  <inkml:trace contextRef="#ctx0" brushRef="#br0">92357 21124 566,'-29'-11'49,"8"10"7,7 10 7,7 10 7,4 7-4,2 8-14,2 7-15,2 6-14,0 6-11,0 4-6,-2 3-8,0 5-6,-1 3-10,0 5-10,0 3-11,0 5-12,-2 6-2,-4 10 4,-4 9 5,-3 11 5,-2-8 5,4-25 7,3-23 7,3-25 6,0-14 1,-1 0-3,0-1-3,-1 0-4</inkml:trace>
</inkml:ink>
</file>

<file path=ppt/ink/ink11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18"/>
    </inkml:context>
    <inkml:brush xml:id="br0">
      <inkml:brushProperty name="width" value="0.04724" units="cm"/>
      <inkml:brushProperty name="height" value="0.04724" units="cm"/>
      <inkml:brushProperty name="color" value="#00BFF3"/>
    </inkml:brush>
  </inkml:definitions>
  <inkml:trace contextRef="#ctx0" brushRef="#br0">94221 19450 465,'-16'4'61,"1"8"-7,-1 7-8,0 9-6,-1 4-6,-1 4-7,-3 3-5,-1 2-6,-1 0-7,1-3-4,1-5-7,1-4-5,2-4-4,2-5-2,4-5-1,3-4-3,4-5-4,6-3-6,6-2-8,6-4-6,2-1 0,1 1 6,0-1 7,-1 0 6,0 1 5,-1 2 3,0 2 3,-2 2 3,-2 2 8,-2 5 13,-4 4 14,-2 4 13,-4 1 4,0 1-4,-3-1-4,-2 1-5,-1-1-5,0-1-5,1-1-4,-1-1-6,0-1-3,0-2-1,0-3-1,0-1-1,5-3-3,8-6-2,9-4-5,10-5-2,2-3-2,0 0 3,-1 0 1,-1 1 3,0-1 0,1 0 2,1 0 0,1 1 0,-1 0 1,-1 2-1,-2 2 0,-3 2-1,-1 1 0,-3 1-3,-1-2-1,-2 2-1,-2-2-2,-1 0-2,0-2-2,-2 0-2,-2-1 1,-4 1 1,-4-1 3,-4 0 0,-2 0 2,0 2 0,1 1 0,-1 0 1,-1 1-1,0-2 1,-2 0 1,1-1-1,-1-1 1,2 0 2,2 1 0,2-1 2,1 0 1,0 0 3,0 0 2,1 0 2,-2 3 9,2 4 13,-1 6 15,0 4 14,0 3 2,0 2-10,0 0-10,0 1-10,0 2-7,0 3-3,0 3-3,1 3-2,-1 1-4,2 1-1,0-1-3,2 1-2,0-2-3,2 0-3,0-1-3,2-1-3,0-1-5,3-3-6,2-1-5,2-2-5,1-3-2,3-3 1,2-3 3,2-2 1,2-4-4,6-4-8,5-4-10,5-4-8,-1-2-1,-6 1 7,-5-1 7,-6 0 7</inkml:trace>
</inkml:ink>
</file>

<file path=ppt/ink/ink11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18"/>
    </inkml:context>
    <inkml:brush xml:id="br0">
      <inkml:brushProperty name="width" value="0.05" units="cm"/>
      <inkml:brushProperty name="height" value="0.05" units="cm"/>
      <inkml:brushProperty name="color" value="#00BFF3"/>
    </inkml:brush>
  </inkml:definitions>
  <inkml:trace contextRef="#ctx0" brushRef="#br0">98125 21325 333,'49'20'167,"16"14"-1,16 15 1,16 15 0</inkml:trace>
</inkml:ink>
</file>

<file path=ppt/ink/ink1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20"/>
    </inkml:context>
    <inkml:brush xml:id="br0">
      <inkml:brushProperty name="width" value="0.04998" units="cm"/>
      <inkml:brushProperty name="height" value="0.04998" units="cm"/>
      <inkml:brushProperty name="color" value="#00BFF3"/>
    </inkml:brush>
  </inkml:definitions>
  <inkml:trace contextRef="#ctx0" brushRef="#br0">67850 31910 440,'7'-50'0,"-2"12"0,-3 10 0,0 11 0,-1 6 4,1 2 9,3 2 8,2 3 9,1-1 6,2 2 2,0-1 2,1 0 3,2 1-2,3 2-6,3 2-8,4 2-6,1 0-4,2 0-3,3-2-1,1 0-3,0-1-3,-3 0-3,-4 0-3,-1 0-4,-4 0-7,1 0-11,-2 0-13,-1 0-11,-2-2-3,-3 0 5,-3-3 6,-2-2 5,-3-1 5,0-2 4,-2 0 3,0-1 4,-1-2 2,0 0 1,0-1 1,0-1 0,-1 0 4,-2 1 6,-2 1 7,-2 0 6,-1 3 3,-2 3-2,0 2-3,-1 4-1,-1 1 1,-1 0 4,-2 0 4,1 0 4,-3 2 7,0 6 10,-1 4 10,-1 5 10,0 2 0,3 1-9,1 0-9,3-1-8,1 2-7,4 3-4,2 3-4,4 3-4,2 1-3,2 1-4,2-1-3,2 0-5,3-2-4,7-3-7,6-5-6,5-3-7,3-5-2,1-5 1,-1-4 2,0-6 3,-2-2-3,-3 1-5,-5-1-4,-3 0-7,-4-1-3,-1 0-4,-2-1-4,-2-2-3</inkml:trace>
</inkml:ink>
</file>

<file path=ppt/ink/ink11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24"/>
    </inkml:context>
    <inkml:brush xml:id="br0">
      <inkml:brushProperty name="width" value="0.05094" units="cm"/>
      <inkml:brushProperty name="height" value="0.05094" units="cm"/>
      <inkml:brushProperty name="color" value="#00BFF3"/>
    </inkml:brush>
  </inkml:definitions>
  <inkml:trace contextRef="#ctx0" brushRef="#br0">69519 20372 431,'-7'-22'28,"2"3"0,2 3 0,2 2 0,-1 4 0,-4 1-1,-4 2 1,-3 2-1,-4 3-1,-2 4-3,-1 4-3,-3 4-3,1 2-2,1 1-1,3 1-2,1 2-1,1 0-1,-2 1 0,0 1 1,-1 1 1,1 0-1,3 1 0,3 0-2,3-1 0,2 0 0,2-1-2,2-1 0,2 0-1,2-2-1,2 1 1,2 0 0,2-1 1,2 0-2,5-2-2,4-3-2,3-1-3,3-2-1,1-2 1,1-2 1,1-2 0,-1-1 1,-1 2-1,-2 0 0,-3 2-1,-1 0 0,-1 1 2,-1 2 1,0 0 1,-3 2 0,-3 2 0,-3 1 1,-2 3-1,-3 1 1,-2 1 2,-2 1 0,-2 2 1,-3 0 1,-2 1 0,-3 0-1,-3 3 0,-2-2-1,0 0-1,1-1-1,-1 0-2,-1-3 0,-1 1 1,-3-2 0,-1-1 1,-2-2-2,-2-1-5,0-2-4,0-2-4,-1-2-3,1-2-3,1-3-2,1 0-2,1-4-4,1-2-4,1-4-6,1-2-4,2-1-2,4 1 4,4 0 2,5 2 4,1 0-1,0 0-4,0 1-4,0-1-3</inkml:trace>
</inkml:ink>
</file>

<file path=ppt/ink/ink11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3:21"/>
    </inkml:context>
    <inkml:brush xml:id="br0">
      <inkml:brushProperty name="width" value="0.05998" units="cm"/>
      <inkml:brushProperty name="height" value="0.05998" units="cm"/>
      <inkml:brushProperty name="color" value="#00BFF3"/>
    </inkml:brush>
  </inkml:definitions>
  <inkml:trace contextRef="#ctx0" brushRef="#br0">52475 51081 366,'-14'-7'7,"3"1"14,3 0 13,2 2 13,6 0 5,8 2-6,8 0-7,7 2-5,5 0-6,-1 2-2,0 0-5,1 2-2,-1 0-4,1 0 0,-1-1-2,1 1-2,-2 0-3,0 0-5,0 0-6,-2 0-5,-2 0-3,-3 0-3,-3 0-1,-3 0-2,-4 0-5,-6 2-7,-6 0-8,-6 1-8,-4 1-1,-1-2 5,-3-1 5,-1 0 6,-2-1 4,0 2 4,1 0 3,-1 1 4,0 1 3,-1 0 1,-1 0 2,-1 0 2,0-1 2,1 1 4,1 0 4,1 0 4,0 0 4,0 0 5,1-1 6,-1 1 4,1 0 2,3 2-2,1 0-2,3 1-2,1 2 0,2 0-1,2 1-1,2 1 0,2 2 0,0 1 0,2 3 0,0 2 0,1 1-1,0 2-2,0 3-2,0 1-2,0 1-1,0 1 1,0-1 2,0 0 1,0 1-1,-2 1-2,0 1-4,-1 1-3,-2 0-5,2 0-6,-1 0-5,0 1-7,0-2-3,2-2-4,0-2-2,2-1-2,0-4-2,0-3 0,0-5-1,0-3 0,0-7-1,0-10-4,0-10-3,0-9-2,0-7 1,0-3 7,0-3 8,0-2 7,0-1 6,0 5 2,0 4 4,0 3 3,0 4 4,0 1 3,0 3 5,0 1 4,0 2 4,0 1 5,0 0 5,0 2 4,2 1 1,4 1 0,4 0-2,3 2 0,4 1-3,1 2-2,3 2-3,2 2-3,1 1-2,1 0-2,1 0-1,1 0-3,-1 0-1,0 0-3,-1 0-3,0 0-2,-3 0-3,0 0-3,-1 0-4,0 0-4,-3 0-2,-1-2 0,-2 0-2,-2-1-1,-3-3-1,1-2-3,-2-3-4,0-4-2,-2-1 1,-1-1 6,0-1 6,-2-1 6,-1 0 4,0 1 3,-2 0 3,0 3 2,-1 0 4,0 2 2,0 2 1,0 3 4,-2 0 3,-4 2 4,-4 0 7,-3 2 4,-3 1 0,2 2-4,1 2-6,1 2-5,-1 4-2,-2 5-3,-1 7-1,-3 6-1,0 3-1,1 0 0,1 2 0,1 1-1,0 0 0,2-1-1,1-2-1,1 1-2,1-3 1,4-2-2,2-1 1,4-2 0,2-3-2,2 1-2,2-2-2,2-1-2,3-2-4,3-3-3,5-2-4,4-4-3,2-3-3,4-2-2,3-3-1,3-4-3,2-3-1,1-3-1,0-5 0,2-3-1,0-4 2,-2-1 1,0-3 2,-1-1 2,-2-2 3,-1-1 4,-3-1 4,-2 0 4,-2-1 2,-3-1 3,-3 1 2,-2 0 2,-4 2 2,-3 5 1,-3 5 2,-2 5 2,-5 8 8,-4 10 15,-5 11 16,-6 12 14,-1 6 3,1 2-13,1 4-11,1 3-12,0 0-8,2-2-3,0-2-4,2-1-3,1-3-2,1-2-1,0-1-2,2-3-1,1-1 0,2-3 0,2-1 1,2-2-1,2-3-1,3-3-7,4-3-7,2-2-5,3-4-5,3-4-3,3-4-4,3-4-3,2-4-2,-1-5-1,0-5 1,1-5 0,-1-5 0,-1-6 0,-1-7 2,-1-4 1,-2-5 2,-1-2 5,-3-2 4,-1-1 4,-2 2 5,-2 8 6,-3 8 6,-1 8 5,-1 6 5,-2 3 4,-1 5 5,0 3 5,-2 9 7,-1 12 11,0 13 12,-1 13 10,-3 7 0,0 2-13,-3 2-13,-2 3-12,-1-1-9,0 0-5,0-2-4,1 0-5,-2 0-5,0 0-7,-2 2-7,0 1-5,0-2-7,3-2-6,1-3-7,2-4-7,2-3-4,0-5-5,2-5-3,0-4-3,2-6 0,2-3 6,2-4 5,2-4 6</inkml:trace>
</inkml:ink>
</file>

<file path=ppt/ink/ink11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3:21"/>
    </inkml:context>
    <inkml:brush xml:id="br0">
      <inkml:brushProperty name="width" value="0.04573" units="cm"/>
      <inkml:brushProperty name="height" value="0.04573" units="cm"/>
      <inkml:brushProperty name="color" value="#00BFF3"/>
    </inkml:brush>
  </inkml:definitions>
  <inkml:trace contextRef="#ctx0" brushRef="#br0">56360 52757 481,'8'-16'3,"1"0"6,1 1 7,2-1 5,0 0 3,1 1-2,1-1-2,1 0-1,0 3 2,-2 3 6,-3 4 7,-1 4 7,-1 5-1,-2 7-6,-1 8-7,0 6-7,-3 2-4,-2-1-5,-4-3-4,-2-1-4,-2-1-5,0 3-5,1 1-5,-1 3-5,1-2-2,2-3 3,2-5 3,2-3 3,2-2 3,2 0 4,2-1 5,2 1 4,1-1 3,1-1 1,2 0 0,0-2 2,0 0 0,-1 2 3,0 0 1,-2 2 3,-1 1-1,-2 3 1,-3 3-2,0 3 0,-4 4-3,-2 5-5,-4 4-5,-2 6-5,-3 3-3,-3 0-3,-3 2-3,-3 0-1,-2 1-5,-1-2-5,-1 0-6,-1-1-6,1-4-4,3-6-5,3-6-5,3-5-4,2-5-1,2-3 2,3-3 2,1-2 3</inkml:trace>
</inkml:ink>
</file>

<file path=ppt/ink/ink11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3:21"/>
    </inkml:context>
    <inkml:brush xml:id="br0">
      <inkml:brushProperty name="width" value="0.03956" units="cm"/>
      <inkml:brushProperty name="height" value="0.03956" units="cm"/>
      <inkml:brushProperty name="color" value="#00BFF3"/>
    </inkml:brush>
  </inkml:definitions>
  <inkml:trace contextRef="#ctx0" brushRef="#br0">58542 52628 556,'-28'-15'0,"7"4"0,7 3 0,7 3 0,5 1 10,5 2 22,6 0 20,4 2 22,5 0 3,3 2-13,5 0-14,3 2-14,3-1-11,3-1-9,1 0-8,2-1-10,0-2-7,-2-1-9,-1 0-8,-3-1-9,-3-1-3,-5 0 0,-5 0 1,-5 0 0,-3 0-1,-2-2-5,-2 0-4,-2-1-4</inkml:trace>
</inkml:ink>
</file>

<file path=ppt/ink/ink11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3:22"/>
    </inkml:context>
    <inkml:brush xml:id="br0">
      <inkml:brushProperty name="width" value="0.05633" units="cm"/>
      <inkml:brushProperty name="height" value="0.05633" units="cm"/>
      <inkml:brushProperty name="color" value="#00BFF3"/>
    </inkml:brush>
  </inkml:definitions>
  <inkml:trace contextRef="#ctx0" brushRef="#br0">59357 51614 390,'-8'-7'0,"2"0"0,1 2 0,0 1 0,0 0 5,0 0 10,-1 0 9,-1 0 11,-1 4 8,2 8 9,1 7 7,0 9 7,1 6-1,0 4-11,0 6-12,1 5-12,-2 2-7,-1 2-3,0 0-3,-1 1-3,-1 1-2,0 0-1,1 0 1,-1 0-1,1-3-13,2-4-22,2-5-24,2-6-23,2-4-11,2-7 0,2-5 2,2-6 1</inkml:trace>
</inkml:ink>
</file>

<file path=ppt/ink/ink11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3:22"/>
    </inkml:context>
    <inkml:brush xml:id="br0">
      <inkml:brushProperty name="width" value="0.05162" units="cm"/>
      <inkml:brushProperty name="height" value="0.05162" units="cm"/>
      <inkml:brushProperty name="color" value="#00BFF3"/>
    </inkml:brush>
  </inkml:definitions>
  <inkml:trace contextRef="#ctx0" brushRef="#br0">61860 51695 426,'-8'-13'14,"2"4"28,1 6 29,0 5 27,2 5 5,0 7-20,2 7-20,0 7-20,1 4-14,0 1-11,0 0-8,0 2-11,-1 0-9,-2-2-8,-2 0-8,-1-1-8,-3-1-4,0-1 1,-2-2-1,1 1 1,-1-8-4,4-13-9,2-13-10,4-12-8,1-5 2,2 1 15,0 3 15,2 1 14,1 2 14,1 1 11,3 1 11,2 0 11,1 1 9,2 1 5,0-1 5,1 0 5,2 1 0,1 1-5,3 0-4,1 2-5,1 1-6,-3 0-5,-1 2-6,-2 1-6,-2 0-5,-1 2-8,-1 0-6,0 2-7</inkml:trace>
</inkml:ink>
</file>

<file path=ppt/ink/ink11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3:23"/>
    </inkml:context>
    <inkml:brush xml:id="br0">
      <inkml:brushProperty name="width" value="0.05946" units="cm"/>
      <inkml:brushProperty name="height" value="0.05946" units="cm"/>
      <inkml:brushProperty name="color" value="#00BFF3"/>
    </inkml:brush>
  </inkml:definitions>
  <inkml:trace contextRef="#ctx0" brushRef="#br0">62640 51015 369,'-1'-15'7,"-1"1"14,0 1 12,-1 1 15,-1 5 8,2 11 3,0 12 4,2 10 4,-1 7-5,-2 4-11,-2 4-11,-2 4-12,-2 4-7,-2 4-3,-1 4-5,-3 3-3,0 1-3,1-2-2,1-4-3,0-3-2,2-4-1,3-6 3,1-5 1,2-7 1,5-10-13,8-15-31,8-14-31,7-15-29,5-8-6,1-3 22,1-1 20,1-2 20,-1 1 17,-2 6 14,-1 4 11,-3 5 14,-2 4 9,-3 2 6,-3 4 7,-2 3 5,-4 7 2,-3 10-3,-2 11-1,-4 11-4,-2 4-3,-4-2-5,-2-1-5,-3-3-6,-1-1-3,2-1-3,2-1-2,3-1-3,2-3-6,5-5-8,6-5-8,4-4-9,5-7-3,3-8 3,5-8 4,3-7 2,3-6 1,3-3-4,1-3-3,2-2-3,1-4-1,-2-1 3,0-2 3,-1-2 3,-2 1 4,-1 4 5,-3 4 4,-1 4 5,-4 3 7,-3 5 9,-5 3 10,-3 5 9,-5 2 9,-5 2 8,-4 3 8,-5 1 8,-3 3-1,0 6-8,0 4-10,0 6-9,1 3-7,1 5-4,0 3-6,2 5-4,0 2-2,2 1-1,0 0-1,2 2 0,1 0-2,2-1-5,2-1-4,2-1-4,1-2-4,-1-1-2,1-3-4,0-1-1,0-2-2,2-1 3,0-1 1,1-1 3,1-1 1,0-2 2,-1-3 3,1-1 2,-1 0-1,-2 2-3,-2 1-3,-2 3-4,-5 1-3,-8 0-3,-8-1-3,-7 1-4,-9 1-2,-9 3-1,-9 3 0,-8 3-1,1-1 3,10-5 4,12-5 6,10-5 6,6-2-3,0 0-9,2 0-9,1 0-9</inkml:trace>
</inkml:ink>
</file>

<file path=ppt/ink/ink11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3:23"/>
    </inkml:context>
    <inkml:brush xml:id="br0">
      <inkml:brushProperty name="width" value="0.04591" units="cm"/>
      <inkml:brushProperty name="height" value="0.04591" units="cm"/>
      <inkml:brushProperty name="color" value="#00BFF3"/>
    </inkml:brush>
  </inkml:definitions>
  <inkml:trace contextRef="#ctx0" brushRef="#br0">67150 52083 479,'157'-49'194,"-32"14"-48,-31 12-48,-31 13-49,-18 7-28,-6 2-10,-4 2-9,-5 2-11,-4 2-5,-3 2-4,-3 1-4,-3 3-3,-3 1-11,-4-1-18,-5 1-18,-2 0-18</inkml:trace>
</inkml:ink>
</file>

<file path=ppt/ink/ink11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3:23"/>
    </inkml:context>
    <inkml:brush xml:id="br0">
      <inkml:brushProperty name="width" value="0.04763" units="cm"/>
      <inkml:brushProperty name="height" value="0.04763" units="cm"/>
      <inkml:brushProperty name="color" value="#00BFF3"/>
    </inkml:brush>
  </inkml:definitions>
  <inkml:trace contextRef="#ctx0" brushRef="#br0">67328 52906 461,'-34'-2'10,"9"0"20,11-3 18,9-2 21,9-1 4,8 0-10,7 1-10,9-1-11,8 0-6,10 2-6,10 1-3,9 0-6,3 1-4,-6 0-5,-7 0-6,-5 1-5,-3 0-7,-2 3-9,0 4-10,-1 2-10</inkml:trace>
</inkml:ink>
</file>

<file path=ppt/ink/ink11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3:46"/>
    </inkml:context>
    <inkml:brush xml:id="br0">
      <inkml:brushProperty name="width" value="0.05017" units="cm"/>
      <inkml:brushProperty name="height" value="0.05017" units="cm"/>
      <inkml:brushProperty name="color" value="#00BFF3"/>
    </inkml:brush>
  </inkml:definitions>
  <inkml:trace contextRef="#ctx0" brushRef="#br0">72844 50550 438,'29'0'88,"-5"0"-20,-5 0-20,-5 0-22,0 0-10,4 0-2,3 0-3,5 0-1,-1 0-2,-1 0-3,-4 0-3,-3 0-2,-2 0-7,-1 0-10,-1 0-9,0 0-11,-4 0-3,-5 2 4,-4 0 4,-5 2 4,-5 1 3,-4 1 3,-4 3 2,-3 2 3,-3 0 1,1-1 3,-1 0 2,1-2 3,0 0 0,1 0 1,1 0 0,1 0 0,1 0 4,0-1 5,2 1 5,1 0 5,1 0 5,2 2 2,3 0 3,1 1 3,2 1 1,2 2 1,2 0 1,2 1 0,1 0-1,0-1-3,0-1-3,0 0-2,0-1-3,0 3 0,0 2-2,0 2 0,0 2-2,0 5-1,0 3 0,0 4-2,0 1-2,-2-3-3,0-3-3,-1-3-3,-2-2-1,2 1 0,-1-1 1,0 1 0,0-8-9,2-13-21,0-14-19,2-13-21,0-6-1,2 3 15,0 3 15,2 3 17,0 2 12,0 1 10,-1 1 10,2 1 10,-1 1 8,1 2 4,2 2 5,0 3 5,1 0-1,0 2-5,0 1-5,-1 0-6,3 2-4,2 0-2,3 2-2,3 0-1,2 1-1,-1 0 0,1 0 0,0 0 0,-1 1-3,-1 0-8,-1 2-7,-1 0-8,0 0-4,0 0-4,-1-2-2,1 0-2,0-2-2,-1-2 2,1-2 2,0-2 0,-1-2 2,-1-3 0,-1-4 1,0-1 1,-3-3 2,-1 2 5,-2 1 5,-2 1 4,-1 1 4,0 2 2,0 3 4,0 1 2,-2 1 7,-2 2 10,-4 1 12,-2 1 10,-3 0 3,-2 3-8,-2 2-7,-1 3-7,-2 1-4,0 3-2,1 3-3,-1 4-1,0 1-3,1 1 0,-1 1-2,0 1 0,2 1-3,1 1 0,2 1-2,2 1-1,2 0-2,0-1 1,2-1 0,1 0 0,1-3-2,2 0-1,2 0-3,2-2-3,2-2-1,3-3-3,4-2-2,2-4-3,3-2-1,1 0-1,3-2-2,1 0 0,3-3-1,1-2 0,3-3-1,1-3 1,0-3-1,-1-2 2,-3-2 0,-1-1 1,-2-3 0,1-1 2,-1-3 0,1-1 2,-1-2 0,-1 1 2,-1-1 1,-1 1 1,-2 1 3,-3 1 3,-2 3 4,-4 1 2,-2 3 8,-2 3 10,-2 2 12,-2 4 10,-4 7 4,-6 12-3,-6 11-3,-5 13-2,-3 5-4,4-2-6,3 0-5,3-1-6,2-2-4,2-2 0,2-1-2,3-3 0,1-1-3,2-3-5,2-1-5,2-3-5,2-3-3,5-5-5,4-4-3,4-6-3,2-3-4,3-4-2,1-2-3,3-3-3,0-5 0,1-4 1,-1-4 2,1-6 1,-2-4 2,-2-1 1,-1-2 1,-2-2 2,-3-1 0,-1-1 3,-2 1 1,-3 0 2,-1 1 3,-2 3 2,-2 4 3,-2 2 4,-2 3 3,-1 5 7,0 3 5,-1 5 6,-1 5 10,0 10 17,0 8 16,0 9 16,-2 7 0,0 7-14,-3 5-14,-2 6-16,-1 0-12,2-4-10,1-5-12,0-5-11,2 0-9,1 4-9,0 6-8,2 5-8,0-1-5,0-2-1,0-5-2,0-4-1,-1-4 1,-1-7 4,0-5 5,-1-6 3</inkml:trace>
</inkml:ink>
</file>

<file path=ppt/ink/ink1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20"/>
    </inkml:context>
    <inkml:brush xml:id="br0">
      <inkml:brushProperty name="width" value="0.04046" units="cm"/>
      <inkml:brushProperty name="height" value="0.04046" units="cm"/>
      <inkml:brushProperty name="color" value="#00BFF3"/>
    </inkml:brush>
  </inkml:definitions>
  <inkml:trace contextRef="#ctx0" brushRef="#br0">69828 30071 543,'2'-22'6,"4"3"10,3 3 11,5 3 11,1 2 4,-1 2-2,-1 2-4,-1 3-3,-1 1-1,0 3-2,-2 4-1,-1 2-1,0 4-3,-2 4-3,-1 3-3,0 5-3,-4 2-5,-6 1-5,-6 1-5,-5 1-6,-3-1-5,1 0-6,0-1-6,3-1-6,0-3-1,2-3 4,3-4 2,1-4 3,3-2 3,6-1 0,4 1 1,6 0 1,1-1 5,1-1 8,0 0 7,-1-2 10,0 0 2,0 0-1,-2 0-2,-1 0-2,-1 0-1,-4 2-2,-3 0-1,-2 2-3,-4 0-2,-4 3-4,-3 2-3,-5 1-3,-1 2-5,-1-2-4,1-1-5,-1-1-5,2-2-2,3-2-1,3-4-1,3-2 0</inkml:trace>
</inkml:ink>
</file>

<file path=ppt/ink/ink11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3:47"/>
    </inkml:context>
    <inkml:brush xml:id="br0">
      <inkml:brushProperty name="width" value="0.03804" units="cm"/>
      <inkml:brushProperty name="height" value="0.03804" units="cm"/>
      <inkml:brushProperty name="color" value="#00BFF3"/>
    </inkml:brush>
  </inkml:definitions>
  <inkml:trace contextRef="#ctx0" brushRef="#br0">76800 51543 578,'16'-8'6,"1"2"13,1 1 12,2 1 14,-2 1 2,1 3-7,-2 4-6,-1 2-7,-2 3-5,-2 4-3,-4 2-3,-3 3-4,-1 2-2,-2 1-2,0 1-1,-2 1-2,-2 1-2,-4 1-2,-4 1-2,-3 1-3,-3-1-1,-2-2 0,0-1 0,-1-2 0,1-4-1,3-1 1,2-4 0,4-3-1,5-2 6,6-2 11,8-2 11,6-2 10,4-1-1,1 0-14,1 0-14,1 0-12,-1 0-13,-1 0-9,-2 0-9,-2 0-10,-3 1-5,-1 2-1,-2 2-2,-2 2-2</inkml:trace>
</inkml:ink>
</file>

<file path=ppt/ink/ink11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3:47"/>
    </inkml:context>
    <inkml:brush xml:id="br0">
      <inkml:brushProperty name="width" value="0.03478" units="cm"/>
      <inkml:brushProperty name="height" value="0.03478" units="cm"/>
      <inkml:brushProperty name="color" value="#00BFF3"/>
    </inkml:brush>
  </inkml:definitions>
  <inkml:trace contextRef="#ctx0" brushRef="#br0">78305 51378 632,'-13'-8'0,"6"2"0,6 1 0,6 0 0,7 1 10,7-2 18,9 0 19,7-1 19,2 0 3,-4 2-14,-4 2-15,-3 3-13,-2-1-11,1-1-8,1 0-7,1-1-6,-1-1-5,-3 2 2,-3 0 0,-3 2 1,-2 0-7,-1 2-13,-1 0-13,0 2-14</inkml:trace>
</inkml:ink>
</file>

<file path=ppt/ink/ink11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3:47"/>
    </inkml:context>
    <inkml:brush xml:id="br0">
      <inkml:brushProperty name="width" value="0.04149" units="cm"/>
      <inkml:brushProperty name="height" value="0.04149" units="cm"/>
      <inkml:brushProperty name="color" value="#00BFF3"/>
    </inkml:brush>
  </inkml:definitions>
  <inkml:trace contextRef="#ctx0" brushRef="#br0">78924 50448 530,'-8'-7'7,"2"1"14,1 0 15,0 2 13,2 4 6,0 10-5,2 8-4,0 9-6,0 5-4,-2 2-6,-2 2-6,-1 3-5,-2 0-6,0 2-2,0 0-4,0 2-2,1 1-2,-1 4 2,0 2 0,0 4 2,1-1-8,0-1-20,2-2-19,1-2-18,0-6-10,0-10 0,0-9 0,0-10-1</inkml:trace>
</inkml:ink>
</file>

<file path=ppt/ink/ink11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3:48"/>
    </inkml:context>
    <inkml:brush xml:id="br0">
      <inkml:brushProperty name="width" value="0.04333" units="cm"/>
      <inkml:brushProperty name="height" value="0.04333" units="cm"/>
      <inkml:brushProperty name="color" value="#00BFF3"/>
    </inkml:brush>
  </inkml:definitions>
  <inkml:trace contextRef="#ctx0" brushRef="#br0">81350 50375 507,'-1'-14'0,"-1"1"0,0 2 0,-1 2 0,-3 0 0,-2-1 0,-3-3 0,-3-2 0,-2 2 7,0 3 13,1 4 13,-1 4 14,0 3 5,1 4-6,-1 2-4,0 4-5,1 1-5,1 3-5,1 1-4,1 3-6,0 1-2,2 1-1,1 1 0,0 1 0,3 0-2,1-3-1,2-1-3,2-2-2,1-1-1,0 1-1,0 1-1,0 1-1,1 1-1,3-1-1,4 1 1,2 0-2,2-1 0,0 1 0,-1-1-2,1 1 0,0-1-1,0-1-1,-1-1-2,1-1-1,0-1-1,0-1 3,-1 0 0,1-2 3,-1 0 0,-2 0 3,-2-1 1,-2 1 1,-3-1 2,-3-1 0,-2 0 1,-3-2 1,-4 0 0,-4 0-3,-4 0-1,-3 0-2,-4 0-3,-1-1-4,-2 1-4,-3 0-3,0-1-6,0-2-5,-1-3-5,1 0-6,2-4-3,3 0 0,5-3-1,3-2 1,4-1-1,2 0-1,4 1 0,3-1 0</inkml:trace>
</inkml:ink>
</file>

<file path=ppt/ink/ink11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3:48"/>
    </inkml:context>
    <inkml:brush xml:id="br0">
      <inkml:brushProperty name="width" value="0.03467" units="cm"/>
      <inkml:brushProperty name="height" value="0.03467" units="cm"/>
      <inkml:brushProperty name="color" value="#00BFF3"/>
    </inkml:brush>
  </inkml:definitions>
  <inkml:trace contextRef="#ctx0" brushRef="#br0">84224 48728 634,'-7'-10'4,"2"12"7,2 12 7,2 11 8,1 9 4,0 5 2,0 4 0,0 6 1,-1 1-1,0-1-2,-2 0-3,0-2-2,-1 1-3,0 0-5,0 2-3,1 0-5,-2 0-6,2 0-6,-1-2-6,0 0-8,0-1-2,0 2 1,0 0 2,0 2 1,0-3-6,0-2-14,0-5-12,1-4-15,-2-4 0,0-2 10,-2-3 12,0-3 10,0-4 8,0-5 5,2-5 5,1-4 5,0-3 2,0 0 2,0 0 1,0 0 0</inkml:trace>
</inkml:ink>
</file>

<file path=ppt/ink/ink11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3:49"/>
    </inkml:context>
    <inkml:brush xml:id="br0">
      <inkml:brushProperty name="width" value="0.03469" units="cm"/>
      <inkml:brushProperty name="height" value="0.03469" units="cm"/>
      <inkml:brushProperty name="color" value="#00BFF3"/>
    </inkml:brush>
  </inkml:definitions>
  <inkml:trace contextRef="#ctx0" brushRef="#br0">83600 51947 634,'1'-12'4,"2"8"9,2 8 10,2 8 8,1 6 3,-1 3-4,1 4-2,0 5-3,-1 1-3,-1 1-1,0-1-2,-1 0-1,-2 0-1,-1 1-1,0-1-2,-2 0 0,0-1-3,0-3-1,0-3-3,0-3-3,1-3-1,0-3-2,2-2-1,0-4-1,3-4-1,6-6-1,4-6 1,5-6 0,4-5-4,5-7-8,3-5-7,4-6-7,4-5-7,5-1-6,2-2-6,5-1-6,1-1 0,-2 3 7,-2 4 6,-2 2 6,-6 5 7,-8 7 6,-9 7 5,-8 7 7</inkml:trace>
</inkml:ink>
</file>

<file path=ppt/ink/ink11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3:49"/>
    </inkml:context>
    <inkml:brush xml:id="br0">
      <inkml:brushProperty name="width" value="0.022" units="cm"/>
      <inkml:brushProperty name="height" value="0.022" units="cm"/>
      <inkml:brushProperty name="color" value="#00BFF3"/>
    </inkml:brush>
  </inkml:definitions>
  <inkml:trace contextRef="#ctx0" brushRef="#br0">85900 51247 999,'52'-14'-24,"-4"4"4,-6 4 5,-4 5 3,-3 0 4,-1-1 2,-1 0 3,-2-1 3,-2-1-3,-5 2-4,-5 0-7,-4 2-5</inkml:trace>
</inkml:ink>
</file>

<file path=ppt/ink/ink11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3:49"/>
    </inkml:context>
    <inkml:brush xml:id="br0">
      <inkml:brushProperty name="width" value="0.03382" units="cm"/>
      <inkml:brushProperty name="height" value="0.03382" units="cm"/>
      <inkml:brushProperty name="color" value="#00BFF3"/>
    </inkml:brush>
  </inkml:definitions>
  <inkml:trace contextRef="#ctx0" brushRef="#br0">86357 50489 650,'-15'-14'1,"2"1"3,2 2 3,3 2 1,1 6 7,2 8 10,2 9 8,2 10 10,1 3 2,0 2-5,0 1-6,0 1-6,-1 2-4,-2 4-6,-2 4-4,-2 4-4,0 4-10,-1 2-12,0 3-14,0 4-14,0-3-7,0-5-4,1-6-4,-1-5-4,1-8 4,2-6 11,2-7 9,2-6 10</inkml:trace>
</inkml:ink>
</file>

<file path=ppt/ink/ink11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3:51"/>
    </inkml:context>
    <inkml:brush xml:id="br0">
      <inkml:brushProperty name="width" value="0.04866" units="cm"/>
      <inkml:brushProperty name="height" value="0.04866" units="cm"/>
      <inkml:brushProperty name="color" value="#00BFF3"/>
    </inkml:brush>
  </inkml:definitions>
  <inkml:trace contextRef="#ctx0" brushRef="#br0">88882 50022 452,'8'-14'0,"2"2"0,0 4 0,1 3 0,2 1 2,0 2 7,1 0 4,1 2 6,0 2 2,0 6-2,-2 4-3,-1 5-2,-1 3-1,0-1-3,-2 1-2,-1-1-2,-2 2-3,-4 0-4,-4 0-3,-4 3-4,-4-1-1,-3 1 2,-5-1 3,-3 1 3,-4-1-4,-3 3-7,-3 0-7,-3 0-7,0 0-2,1-5 4,3-3 4,2-4 5,1-4 5,3-1 5,1-2 6,3-2 5,2-1 4,4 0 3,4 0 1,5 0 3,4-1 3,7-2 3,7-2 2,8-2 4,4-2-2,5-2-9,3-2-9,4-2-8,2 0-4,-2-1-1,0 0 0,-1 0 0,-2 1-5,-3-1-7,-3 0-7,-3 0-9,-2 0-1,1-3 2,-1-2 4,1-1 3,-1-3 3,-1 0 6,-1 0 3,-1-2 6,-1-1 1,-1 3 2,-1 0 1,0 0 1,-3 2 0,-1 1 0,-3 1 1,0 1 0,-4 1 2,-1 2 6,-2 3 5,-2 1 6,-1 3 10,0 4 19,0 4 16,0 4 18,0 4 0,0 3-14,0 5-16,0 4-15,0 2-9,0 2-4,0 3-3,0 1-3,-1 2-2,-2-1-2,-2 0 0,-1 1-1,-3-2-8,0 0-18,-2-1-15,0-1-18,0-3-7,1-5-1,0-5-1,2-4 1,2-8 0,2-9 1,4-8 2,2-9 1,4-5 6,2-2 10,3-3 9,4-1 10,1 1 8,3 5 3,1 5 4,3 5 4,-1 4 4,-1 3 6,-3 2 6,-1 4 5,-1 1 1,0 0 0,-1 0-1,1 0-1,-1 1-3,-1 2-4,-1 2-4,0 2-4,-3-1-10,-3-4-14,-2-3-16,-4-5-14,0-4-2,0-2 10,2-3 10,0-3 12,1 0 5,0 1 3,0 3 1,0 1 3,0 2 1,0 2 1,0 3 0,0 1 0,-1 1 4,1 2 5,0 1 7,0 0 5,-1 4 9,0 6 13,-2 6 11,0 6 12,-2 4 0,-2 3-11,-2 3-10,-2 3-13,-1 1-6,-1 0-5,-2 1-5,0-1-3,0 0-8,1 1-8,0-1-10,2 0-8,1-1-9,2-1-5,2-3-7,2-1-6,3-4-2,2-5 3,4-5 3,2-4 3,4-6 6,5-6 8,5-6 7,5-6 9,3-5 5,1-5 1,1-4 2,0-6 2,1-1 0,-1 1 1,-1 3 0,-1 2 1,-3 2 0,-4 3-1,-3 3 1,-4 3 0,-4 2 2,-3 3 4,-3 1 3,-2 2 4,-3 3 5,-2 1 9,-2 2 7,-2 2 8,-2 1 3,0 0-3,-1 0-2,-2 0-2,0 2-3,-2 4-4,0 4-3,-1 4-3,-1 3-3,1 1-1,-1 3-1,0 2-2,1 1-1,0 3-1,2 1-2,1 3-1,0 0-3,2 1-2,1-1-4,0 0-4,2 0-2,2-3-1,2-1-3,2-3-1,3-2-7,2-2-10,3-4-12,4-3-11,2-2-4,7-4 2,4-3 1,4-2 1,5-5 4,3-6 4,2-5 4,4-7 4,0-3 5,-2-2 4,-2-3 4,-1-1 4,-4-1 3,-4 0 3,-4-1 2,-3 1 2,-4 0 2,-3 2 0,-3 0 1,-3 1 0,-2 2 1,-2 1 0,-2 3-1,-2 1 1,-2 3 7,-1 3 14,0 3 15,-1 3 13,-1 3 9,0 6 2,0 4 2,0 6 2,-2 5-4,0 7-11,-3 7-9,-2 7-12,-1 5-7,0 2-6,0 4-5,1 3-6,-1 3-8,0 5-13,0 6-12,0 4-11,0 3-9,-2 3-6,0 1-5,-1 3-5,0-6 3,0-13 9,2-12 12,1-13 10</inkml:trace>
</inkml:ink>
</file>

<file path=ppt/ink/ink11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3:53"/>
    </inkml:context>
    <inkml:brush xml:id="br0">
      <inkml:brushProperty name="width" value="0.04891" units="cm"/>
      <inkml:brushProperty name="height" value="0.04891" units="cm"/>
      <inkml:brushProperty name="color" value="#00BFF3"/>
    </inkml:brush>
  </inkml:definitions>
  <inkml:trace contextRef="#ctx0" brushRef="#br0">49977 52355 449,'-5'-13'27,"6"6"6,6 6 6,6 6 7,4 4 1,3 1-4,3 3-4,3 2-5,1 1-3,-3 1-5,-1 1-4,-3 1-3,-1 0-5,-1-1-2,0 0-3,-2-2-3,-2 0-2,-3-1-1,-3 1-1,-2 0-1,-3-1-2,-2 1-1,-2-1-1,-2 1-2,-4 1 0,-4 1 1,-5 3 0,-5 1 0,-3 2 0,-1-1-2,-1 1-3,-1-1-1,-1 0-1,-1-1 2,-1-1 1,0-1 2,-1-1 1,1-1-1,1 0 1,1-2 0,6-2 7,9-3 11,10-3 13,10-2 13,7-3 2,5-2-9,5-2-7,5-2-9,4 0-7,2 0-7,4 2-5,3 0-6,3 1-10,6 0-12,4 0-13,5 0-12,-2 1-3,-8 0 8,-9 2 9,-9 0 8,-6 1 1,-2 0-5,-1 0-4,-2 0-6</inkml:trace>
</inkml:ink>
</file>

<file path=ppt/ink/ink1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20"/>
    </inkml:context>
    <inkml:brush xml:id="br0">
      <inkml:brushProperty name="width" value="0.03662" units="cm"/>
      <inkml:brushProperty name="height" value="0.03662" units="cm"/>
      <inkml:brushProperty name="color" value="#00BFF3"/>
    </inkml:brush>
  </inkml:definitions>
  <inkml:trace contextRef="#ctx0" brushRef="#br0">70450 30409 600,'10'-16'4,"3"3"6,5-1 7,4 2 8,0 1 6,0 3 7,-1 1 8,-1 2 7,1 1-1,3 1-9,3-2-10,3 2-9,0-1-8,-3 2-8,-4 0-9,-1 2-9</inkml:trace>
</inkml:ink>
</file>

<file path=ppt/ink/ink11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05"/>
    </inkml:context>
    <inkml:brush xml:id="br0">
      <inkml:brushProperty name="width" value="0.03999" units="cm"/>
      <inkml:brushProperty name="height" value="0.03999" units="cm"/>
    </inkml:brush>
  </inkml:definitions>
  <inkml:trace contextRef="#ctx0" brushRef="#br0">51325 57255 550,'-3'-13'82,"10"6"-15,10 6-15,9 6-15,3 3-10,-3 2-4,-5 0-5,-3 1-5,-4 1-3,-2 2-2,-4 0-2,-2 1-2,-4 1-2,-1 1-3,-2 1-1,-1 2-4,-4 0-1,-4 2-1,-4 3-1,-3 2-2,-3-1-1,0-2 0,1-1-2,-1-2-1,0-3 1,-1-1 2,-1-3 3,-1-1 3,0-1 1,3 0 2,1-1 2,3 1 1,4-2 7,8-2 13,8-4 12,8-2 13,5-2 2,5 0-10,3 0-10,5 0-9,1 0-8,0 0-6,1 0-5,-1 0-7,0 0-6,1 0-6,-1 0-5,0 0-7,-1 0-3,-1 0-1,-3 0-3,-1 0-2,-3 0 1,-3 0 1,-3 0 3,-2 0 1,-4-1 3,1-1 3,-2 0 2,0-1 2</inkml:trace>
</inkml:ink>
</file>

<file path=ppt/ink/ink11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06"/>
    </inkml:context>
    <inkml:brush xml:id="br0">
      <inkml:brushProperty name="width" value="0.04605" units="cm"/>
      <inkml:brushProperty name="height" value="0.04605" units="cm"/>
    </inkml:brush>
  </inkml:definitions>
  <inkml:trace contextRef="#ctx0" brushRef="#br0">53397 56660 477,'0'-16'3,"2"0"7,0 1 6,2-1 6,1 2 4,1 2 1,3 4 1,2 3 1,3 1-2,4 2-2,3 0-4,5 2-3,0 0-3,0 2-4,-1 0-3,0 2-3,-4 1-3,-1 1-4,-4 3-3,-3 2-3,-2 0-3,-2-1-4,-3 0-2,-1-2-4,-2 0-2,-4 2 1,-2 0-1,-3 1 1,-4 1-1,0 0-1,-3 0 0,-1-1 0,-3 0 0,0-2 3,-1-2 3,-1-2 3,0-2 3,1-3 3,0 0 2,2-3 4,2-1 2,1 0 1,2 0 2,2 0 2,2 0 3,-1 0 6,0 0 7,0 0 5,1 2 7,0 4 7,2 4 8,1 4 6,0 3 1,2 1-9,0 3-8,2 2-8,0 2-5,0 2-2,0 4-2,0 3-3,0 2-3,0-1-2,0 0-3,0 1-3,0-1-1,0 0-1,0 1 0,0-1 0,-1-1-2,0-1-3,-2-3-4,0-1-3,-1-3-4,2-1-8,0-3-5,2-1-7,-2-4-8,-2-5-10,-3-4-10,-3-6-9,-1-3 1,4-3 14,2-4 13,4-2 14,1-1 11,0-1 6,0 0 8,0 1 8,1-1 3,2 2 1,2 1-1,2 1 1,1 0 2,3 0 5,2 0 4,2 1 5,1 0 2,1 2-1,1 2-1,1 3 0,1-1-2,-1 2-3,1-1-3,0 0-3,0 0-2,1 2-1,1 0 0,1 2 0,-1 0-1,-1 0-4,-3 0-4,-1 0-2,-2-1-4,-1-2-4,0-2-4,-2-2-3,-1 0-3,-2-1-1,-3 0-2,-1 0-2,-1-1-1,0-2 1,0-1 1,0-3 0,-1-1 1,-2 1 3,-2-1 3,-2 0 3,-2 2 4,-2 1 4,-2 2 5,-1 2 6,-2 2 3,0 1 3,0 0 2,1 2 3,-1 1 1,0 0-1,0 1-1,1 2-1,-1 1 1,2 2 2,1 2 3,1 2 4,0 2-1,0 1-1,0 3-1,0 2-2,0 1-2,1 3-1,-1 2-1,0 1-2,1 1-1,2-1 0,2-1-2,2-1-1,1-1-1,0-1-3,0-1-1,0 0-3,1-2-2,4 1-4,2 0-4,4-1-2,1 0-6,1-2-6,1-3-8,2-1-7,0-1-2,3-2 4,1-1 2,3 0 4,-1-2 3,-3-1 3,-3 0 4,-3-1 2,-2-1-3,0 0-12,-2 0-12,0 0-11</inkml:trace>
</inkml:ink>
</file>

<file path=ppt/ink/ink11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07"/>
    </inkml:context>
    <inkml:brush xml:id="br0">
      <inkml:brushProperty name="width" value="0.03524" units="cm"/>
      <inkml:brushProperty name="height" value="0.03524" units="cm"/>
    </inkml:brush>
  </inkml:definitions>
  <inkml:trace contextRef="#ctx0" brushRef="#br0">55897 55911 624,'2'-13'7,"6"8"16,4 7 15,5 6 15,0 4 1,-5 1-11,-4 1-13,-6 2-11,-3-1-10,-4-1-8,-2-1-9,-3 0-7,-2-2-4,0-1 2,0-1 2,1 0 2,-1-2 1,2-1 2,1-1 0,1 0 2,3-1 4,6 0 7,5 0 7,7 0 8,4 0 3,1 0 1,3-1 0,1 1-1,1 1 0,-1 0-3,-1 1-3,-1 2-3,-3 1-1,-6 1-1,-6 3-1,-6 2-1,-5 0-2,-2-1-3,-3-1-5,-3 0-4,-3-2-3,0 1-3,-1 0-3,-1 0-2,0-1-3,1-1-1,1-1-1,1 0-2,1-3-6,2-3-10,3-2-11,1-4-10</inkml:trace>
</inkml:ink>
</file>

<file path=ppt/ink/ink11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07"/>
    </inkml:context>
    <inkml:brush xml:id="br0">
      <inkml:brushProperty name="width" value="0.03339" units="cm"/>
      <inkml:brushProperty name="height" value="0.03339" units="cm"/>
    </inkml:brush>
  </inkml:definitions>
  <inkml:trace contextRef="#ctx0" brushRef="#br0">56750 56228 658,'8'-15'0,"2"2"0,0 3 0,1 1 0,2 2 8,2 0 14,1 2 14,3 1 16,1 0 4,1 2-6,1 0-5,1 2-6,-1 0-13,-1 0-18,-2 0-20,-2 0-19,-3 0-9,-1 0 2,-2 0 1,-2 0 2</inkml:trace>
</inkml:ink>
</file>

<file path=ppt/ink/ink11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07"/>
    </inkml:context>
    <inkml:brush xml:id="br0">
      <inkml:brushProperty name="width" value="0.03728" units="cm"/>
      <inkml:brushProperty name="height" value="0.03728" units="cm"/>
    </inkml:brush>
  </inkml:definitions>
  <inkml:trace contextRef="#ctx0" brushRef="#br0">57296 55505 590,'-14'-13'8,"4"6"18,4 6 17,4 6 18,2 5 3,0 3-8,0 5-9,0 4-9,0 2-8,0 2-10,0 3-7,0 1-9,0 2-9,-2 1-7,0 1-9,-2 0-7,0-2-4,1-7 1,-2-7 1,2-6 0,-1-4-3,0 1-8,0 1-9,0 2-7</inkml:trace>
</inkml:ink>
</file>

<file path=ppt/ink/ink11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08"/>
    </inkml:context>
    <inkml:brush xml:id="br0">
      <inkml:brushProperty name="width" value="0.03512" units="cm"/>
      <inkml:brushProperty name="height" value="0.03512" units="cm"/>
    </inkml:brush>
  </inkml:definitions>
  <inkml:trace contextRef="#ctx0" brushRef="#br0">59242 57828 626,'-3'-22'9,"8"5"19,9 3 19,10 5 18,4 2 3,2 2-12,2 2-14,3 2-11,0 1-13,0 0-8,0 0-11,1 0-10,-3 1-8,-4 2-5,-3 2-5,-5 2-7,-3 0-1,-3-1 2,-2-1 3,-4 0 1,-2-1 0,-2 1-3,-3 2-3,0 0-4</inkml:trace>
</inkml:ink>
</file>

<file path=ppt/ink/ink11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08"/>
    </inkml:context>
    <inkml:brush xml:id="br0">
      <inkml:brushProperty name="width" value="0.0395" units="cm"/>
      <inkml:brushProperty name="height" value="0.0395" units="cm"/>
    </inkml:brush>
  </inkml:definitions>
  <inkml:trace contextRef="#ctx0" brushRef="#br0">59963 57037 556,'-15'-15'7,"4"2"12,3 2 13,3 3 14,1 3 5,2 8 0,0 6-1,2 7 0,0 5-4,2 5-11,0 3-8,2 5-10,-1 2-8,-1 4-5,0 2-7,-2 4-5,-1 1-5,-2-2-4,-2-1-2,-1 0-4,-1-3-6,2-3-7,2-5-9,2-4-8,1-4-2,0-5 3,0-5 3,0-4 4</inkml:trace>
</inkml:ink>
</file>

<file path=ppt/ink/ink11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08"/>
    </inkml:context>
    <inkml:brush xml:id="br0">
      <inkml:brushProperty name="width" value="0.04333" units="cm"/>
      <inkml:brushProperty name="height" value="0.04333" units="cm"/>
    </inkml:brush>
  </inkml:definitions>
  <inkml:trace contextRef="#ctx0" brushRef="#br0">62596 57095 507,'-8'-21'0,"2"3"0,1 5 0,0 3 0,2 4 11,0 4 20,2 4 22,0 4 20,2 4 5,0 5-14,2 5-13,0 5-14,0 3-9,0 3-5,-2 1-5,0 2-5,-2 2-6,0 1-2,-2 0-4,0 2-4,-2-2-6,0-3-9,-1-5-8,-1-4-9,-1-2-5,2-3 0,0-1-1,2-2-1</inkml:trace>
</inkml:ink>
</file>

<file path=ppt/ink/ink11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08"/>
    </inkml:context>
    <inkml:brush xml:id="br0">
      <inkml:brushProperty name="width" value="0.03357" units="cm"/>
      <inkml:brushProperty name="height" value="0.03357" units="cm"/>
    </inkml:brush>
  </inkml:definitions>
  <inkml:trace contextRef="#ctx0" brushRef="#br0">62650 57941 655,'21'-43'28,"-5"11"2,-5 10 4,-4 9 2,-3 6-1,2 1-5,0 0-4,1 2-5,2 0-3,2 2 1,2 0 0,1 2 0,2 0-3,0 0-6,-1 0-7,1 0-5,-1 0-8,-1 2-9,-1 0-8,0 2-10</inkml:trace>
</inkml:ink>
</file>

<file path=ppt/ink/ink11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09"/>
    </inkml:context>
    <inkml:brush xml:id="br0">
      <inkml:brushProperty name="width" value="0.05078" units="cm"/>
      <inkml:brushProperty name="height" value="0.05078" units="cm"/>
    </inkml:brush>
  </inkml:definitions>
  <inkml:trace contextRef="#ctx0" brushRef="#br0">63511 56668 433,'0'-15'0,"0"1"0,0 1 0,0 0 0,1 3 10,0 5 19,2 3 21,0 4 19,0 3 5,0 5-13,-2 4-13,0 4-11,-1 3-9,0 3-4,0 2-3,0 5-5,-1 1-3,0 2-3,-2 2-3,0 2-2,-1 1-4,-2-1-3,0-2-3,-1 0-5,-1-3-3,2-3-4,1-5-3,0-3-5,4-5-5,6-3-7,6-4-8,6-4-7,4-6 0,2-6 7,4-7 8,3-7 7,1-4 6,-3 3 6,-2 0 5,-1 1 6,-3 1 4,-3 4 2,-3 3 3,-2 3 2,-4 4 9,-3 8 14,-2 6 14,-4 7 13,-1 3 4,-2-1-9,0-1-10,-2 0-8,3-3-8,4-1-8,5-2-6,6-2-8,2-4-5,1-5-6,1-4-5,1-5-4,3-7-8,3-7-10,5-9-9,3-7-10,1-6 0,-3-2 9,-3-3 11,-3-4 9,-3 1 8,-1 3 6,-3 2 5,-1 4 7,-3 4 6,-2 7 7,-4 7 8,-3 7 6,-3 9 10,-4 10 15,-4 12 13,-3 10 14,-2 6-1,4 2-13,2 3-15,4 1-13,1 1-10,0-2-4,0 0-5,0-1-4,1-1-6,4-1-5,2-2-7,4 1-5,0-3-4,1-2-2,0-1-2,0-2-2,-1-3-3,-1 0-3,-1 0-3,0-2-4,-4-2 1,-2-1 6,-6-2 5,-2-2 5,-5 0 4,-4 1 1,-4 3 1,-3 2 1,-4 1-2,-3 1-4,-3 1-4,-2 1-4,1-1-2,7-2 0,6-4 2,8-3 0,3-2 1,-1 0-2,-2-2-1,0 0-1</inkml:trace>
</inkml:ink>
</file>

<file path=ppt/ink/ink1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20"/>
    </inkml:context>
    <inkml:brush xml:id="br0">
      <inkml:brushProperty name="width" value="0.04588" units="cm"/>
      <inkml:brushProperty name="height" value="0.04588" units="cm"/>
      <inkml:brushProperty name="color" value="#00BFF3"/>
    </inkml:brush>
  </inkml:definitions>
  <inkml:trace contextRef="#ctx0" brushRef="#br0">71227 29631 479,'-14'-7'0,"3"1"0,3 0 0,2 2 0,2 0 9,-1 2 20,-2 0 19,0 2 18,1 3 7,1 6-8,2 5-7,2 7-7,1 4-9,0 2-8,0 4-10,0 3-8,0 2-10,0 2-12,0 2-9,0 2-12,0-3-7,0-7-3,0-9-4,0-7-4,0-5-4,0 1-6,0 0-4,0 0-7</inkml:trace>
</inkml:ink>
</file>

<file path=ppt/ink/ink11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10"/>
    </inkml:context>
    <inkml:brush xml:id="br0">
      <inkml:brushProperty name="width" value="0.04108" units="cm"/>
      <inkml:brushProperty name="height" value="0.04108" units="cm"/>
    </inkml:brush>
  </inkml:definitions>
  <inkml:trace contextRef="#ctx0" brushRef="#br0">67477 57128 535,'-6'-21'0,"2"5"0,4 5 0,3 4 0,7 3 13,16 1 25,15-1 25,15 0 26,1 0 3,-10 2-21,-12 0-21,-10 2-20,-3 0-16,5 2-9,5 0-12,5 2-9,-1 0-4,-6 2 4,-5 0 3,-6 1 4,-5 2-8,-3 2-18,-3 2-20,-2 1-18,-4 1-3,-4-3 13,-4-1 12,-4-2 13,-1-2 10,0 0 5,2-2 6,1 0 5</inkml:trace>
</inkml:ink>
</file>

<file path=ppt/ink/ink11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10"/>
    </inkml:context>
    <inkml:brush xml:id="br0">
      <inkml:brushProperty name="width" value="0.03598" units="cm"/>
      <inkml:brushProperty name="height" value="0.03598" units="cm"/>
    </inkml:brush>
  </inkml:definitions>
  <inkml:trace contextRef="#ctx0" brushRef="#br0">67364 58146 611,'-14'0'3,"2"-2"7,4 0 7,3-1 7,5-2 7,10 0 8,8-1 9,9-2 8,5 2-2,4 1-10,3 2-12,3 2-11,0 2-12,0 4-10,-1 2-10,-1 3-12,-3 1-6,-4-3-1,-4-1-1,-3-2-1,-5-1-5,-3 0-7,-4 0-7,-4 0-8</inkml:trace>
</inkml:ink>
</file>

<file path=ppt/ink/ink11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10"/>
    </inkml:context>
    <inkml:brush xml:id="br0">
      <inkml:brushProperty name="width" value="0.04098" units="cm"/>
      <inkml:brushProperty name="height" value="0.04098" units="cm"/>
    </inkml:brush>
  </inkml:definitions>
  <inkml:trace contextRef="#ctx0" brushRef="#br0">71870 56471 536,'1'-21'0,"2"5"0,2 4 0,2 6 0,3 3 7,5 2 11,5 2 14,6 2 12,0 2 3,0 4-3,-1 2-4,-1 3-5,-2 2-4,-3-1-7,-3 1-5,-2 0-5,-5 0-6,-5 3-2,-4 1-4,-5 3-2,-6 0-5,-4 1-2,-5-1-4,-5 1-2,-3-1-3,-3 1 1,-1-1 1,-2 1 0,0-2 1,3-3 1,3-3 2,3-3 1,3-2 3,1-1 4,3 0 4,1-2 4,4 0 6,4 2 7,6 0 6,5 1 7,4-1 2,7-2-4,5-4-2,7-2-4,2-2-5,1 0-10,-1 0-10,1 0-9,0-1-8,2-1-8,3 0-7,1-1-7,2-2-4,2 0 0,3-1 0,1-2-1,-4 1 0,-8 1 2,-9 0 1,-8 2 2</inkml:trace>
</inkml:ink>
</file>

<file path=ppt/ink/ink11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11"/>
    </inkml:context>
    <inkml:brush xml:id="br0">
      <inkml:brushProperty name="width" value="0.03199" units="cm"/>
      <inkml:brushProperty name="height" value="0.03199" units="cm"/>
    </inkml:brush>
  </inkml:definitions>
  <inkml:trace contextRef="#ctx0" brushRef="#br0">74650 55897 687,'9'-21'0,"1"7"0,3 5 0,2 6 0,1 3 8,1 0 14,1 0 15,2 0 16,0 1 2,1 2-10,1 2-10,1 2-9,-2 0-9,-3 1-6,-4 0-8,-4 0-6,-4 0-8,-3 1-8,-2 2-8,-4 0-9,-3 0-6,-5-1-4,-5 0-4,-5-2-5,-1-1 4,4-2 9,5-2 12,3-2 9,2-1 8,0 2 2,0 0 3,0 2 4</inkml:trace>
</inkml:ink>
</file>

<file path=ppt/ink/ink11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11"/>
    </inkml:context>
    <inkml:brush xml:id="br0">
      <inkml:brushProperty name="width" value="0.04934" units="cm"/>
      <inkml:brushProperty name="height" value="0.04934" units="cm"/>
    </inkml:brush>
  </inkml:definitions>
  <inkml:trace contextRef="#ctx0" brushRef="#br0">74357 56300 445,'-36'0'4,"9"0"6,7 0 8,9 0 7,4 1 6,2 4 8,2 2 7,2 3 7,1 4 0,0 4-7,0 3-5,0 5-8,-1 3-4,0 2-5,-2 4-4,0 3-4,-1 2-2,0 4-1,0 2-1,1 4 0,-2-1-2,2-4-5,-1-4-5,0-4-3,0-3-5,2-3-7,0-3-5,2-3-6,0-3-1,0-1 2,0-3 3,0-1 3,1-8-8,2-14-18,2-14-20,2-13-18,0-5 1,-1 3 18,-1 5 21,0 4 18,0 1 15,0-1 7,1-1 8,2-1 8,0 1 5,1 5 3,2 3 4,0 5 2,1 1 2,3 2 1,2 1 2,2 0 0,0 2-1,1 1-5,-1 0-3,1 2-5,-1 0-4,1 0-4,0 0-3,-1 0-4,1 1-4,-1 0-3,1 2-5,0 0-3,-3 1-3,-1-2-3,-4 0-2,-3-1-2,-2-2-2,-2-2 1,-2-2-1,-2-2 1,-1-1 1,-2-1 2,-1-1 1,0-1 3,-2-1 2,-2 2 4,-1 1 4,-3 1 3,-1 1 4,0 2 4,1 2 6,-1 2 3,1 2 4,0 0 4,2 2 3,1 1 4,-1 1 2,0 3 2,-1 4 1,-1 2 3,-1 4-1,0 3-3,0 5-3,1 3-3,0 3-3,2-1-1,2 0-2,2 1 0,2 0-4,0 1-4,2 0-4,0 2-3,3-1-5,4-5-1,4-3-4,4-5-2,3-2-5,3-2-6,3-3-7,3-1-6,2-2-7,3-2-4,1-2-6,2-2-4,0-2-1,-5-2 5,-4-2 5,-3-2 4,-4 0 5,-1 1 2,-2 0 4,-2 2 3</inkml:trace>
</inkml:ink>
</file>

<file path=ppt/ink/ink11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12"/>
    </inkml:context>
    <inkml:brush xml:id="br0">
      <inkml:brushProperty name="width" value="0.03885" units="cm"/>
      <inkml:brushProperty name="height" value="0.03885" units="cm"/>
    </inkml:brush>
  </inkml:definitions>
  <inkml:trace contextRef="#ctx0" brushRef="#br0">76103 55613 566,'12'-21'9,"11"8"17,9 7 19,11 7 17,-1 4 4,-10 5-10,-10 4-11,-9 4-10,-7 2-9,-4 1-6,-4 0-7,-4 3-7,-4-1-4,-5-2-4,-5 0-5,-5 0-3,-3-2-3,-1-1-3,-1-1-2,-1-1-3,2-2-1,3-2 2,5-4 1,3-3 1,3-1 2,3 0 3,1 0 4,2 0 2,6-1 7,10-2 9,10-2 10,9-2 10,6-1 3,3 0-4,1 0-4,2 0-3,0 1-3,-1 0 0,-3 2-2,-2 0 0,-2 1-12,-1 0-22,-3 0-22,-1 0-22,-4 0-9,-3-2 3,-4 0 2,-4-1 3</inkml:trace>
</inkml:ink>
</file>

<file path=ppt/ink/ink11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12"/>
    </inkml:context>
    <inkml:brush xml:id="br0">
      <inkml:brushProperty name="width" value="0.03105" units="cm"/>
      <inkml:brushProperty name="height" value="0.03105" units="cm"/>
    </inkml:brush>
  </inkml:definitions>
  <inkml:trace contextRef="#ctx0" brushRef="#br0">77250 55878 708,'2'-15'1,"4"2"2,4 3 2,3 1 1,4 2 7,3 0 10,4 2 10,2 1 11,1 0 1,0 2-6,1 0-7,-1 2-8,0 0-7,-1 0-10,-1 0-11,-1 0-8,-3 0-9,-3 0-7,-4 0-6,-4 0-6</inkml:trace>
</inkml:ink>
</file>

<file path=ppt/ink/ink11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12"/>
    </inkml:context>
    <inkml:brush xml:id="br0">
      <inkml:brushProperty name="width" value="0.04173" units="cm"/>
      <inkml:brushProperty name="height" value="0.04173" units="cm"/>
    </inkml:brush>
  </inkml:definitions>
  <inkml:trace contextRef="#ctx0" brushRef="#br0">77811 54986 527,'-15'-15'6,"4"2"13,3 3 12,3 1 12,2 4 5,2 6-2,2 6-4,2 6-3,0 4-2,-1 7-1,0 4-1,-1 4 0,-1 3-6,1 1-11,2-1-10,0 0-9,-1 1-14,-4 0-13,-4 2-15,-3 1-15,-2-3-1,2-8 10,2-6 11,3-6 10,0-5 3,0-1-7,0-1-6,0 0-6</inkml:trace>
</inkml:ink>
</file>

<file path=ppt/ink/ink11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12"/>
    </inkml:context>
    <inkml:brush xml:id="br0">
      <inkml:brushProperty name="width" value="0.03906" units="cm"/>
      <inkml:brushProperty name="height" value="0.03906" units="cm"/>
    </inkml:brush>
  </inkml:definitions>
  <inkml:trace contextRef="#ctx0" brushRef="#br0">77950 57663 563,'14'-15'10,"13"2"22,13 2 21,12 3 21,2 1 4,-10 2-14,-10 2-14,-9 2-14,-4 2-12,3 2-11,3 2-10,3 2-11,0 0-10,-3-1-7,-4-1-9,-1 0-8,-5 0-5,-3 0-4,-4 1-3,-4 2-4</inkml:trace>
</inkml:ink>
</file>

<file path=ppt/ink/ink11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13"/>
    </inkml:context>
    <inkml:brush xml:id="br0">
      <inkml:brushProperty name="width" value="0.03952" units="cm"/>
      <inkml:brushProperty name="height" value="0.03952" units="cm"/>
    </inkml:brush>
  </inkml:definitions>
  <inkml:trace contextRef="#ctx0" brushRef="#br0">78625 56783 556,'-7'-6'10,"2"4"18,2 4 20,2 4 19,0 4 4,0 7-9,-2 6-11,0 5-10,-1 5-10,-2 5-10,0 3-9,-1 4-10,-1 1-7,0-1-1,1 0-2,-1-1-1,0-4-1,0-6 3,0-6 2,1-5 3,0-4-12,2-3-26,2-1-26,2-2-26</inkml:trace>
</inkml:ink>
</file>

<file path=ppt/ink/ink1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21"/>
    </inkml:context>
    <inkml:brush xml:id="br0">
      <inkml:brushProperty name="width" value="0.04097" units="cm"/>
      <inkml:brushProperty name="height" value="0.04097" units="cm"/>
      <inkml:brushProperty name="color" value="#00BFF3"/>
    </inkml:brush>
  </inkml:definitions>
  <inkml:trace contextRef="#ctx0" brushRef="#br0">72003 31850 537,'-18'0'11,"14"2"23,12 0 22,13 1 23,9 0 3,5 0-15,4-2-15,6 0-16,2-1-12,0 0-9,-1 0-9,1 0-8,-2 0-8,-6 0-9,-4 0-6,-5 0-9</inkml:trace>
</inkml:ink>
</file>

<file path=ppt/ink/ink11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13"/>
    </inkml:context>
    <inkml:brush xml:id="br0">
      <inkml:brushProperty name="width" value="0.04134" units="cm"/>
      <inkml:brushProperty name="height" value="0.04134" units="cm"/>
    </inkml:brush>
  </inkml:definitions>
  <inkml:trace contextRef="#ctx0" brushRef="#br0">81752 56407 532,'-9'-17'0,"-2"-2"0,-2-1 0,-1-3 0,-3 2 6,0 3 11,-1 4 12,-1 5 12,0 2 3,1 2-4,1 2-3,1 2-5,0 2-3,0 4-5,1 2-4,-1 4-5,1 1-2,2 3-1,3 1-2,1 3 0,1 1-1,2-1 0,1 1 0,0-1-1,3 2 0,2 0-3,4 0-3,2 3-1,3-1-2,2 3 0,1 0 1,3 1 0,1-1 0,0 0 1,-1-1 2,1-1 0,-1-1 0,-1-1-2,-1-1-3,0 0-2,-3-3 0,-3 0 2,-2 0 1,-4-2 3,-2 0 0,-4-1 2,-2 1 1,-3 0 2,-4-2-1,-4-1 0,-3-2-1,-5-2-1,-2-1-3,-1-1-6,0 1-4,-2 0-5,1-1-5,3-2-4,3-3-5,3 0-5,3-5-5,5-2-7,2-5-6,6-4-8,1 0 2,2 1 7,0 2 8,2 2 8</inkml:trace>
</inkml:ink>
</file>

<file path=ppt/ink/ink11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13"/>
    </inkml:context>
    <inkml:brush xml:id="br0">
      <inkml:brushProperty name="width" value="0.05328" units="cm"/>
      <inkml:brushProperty name="height" value="0.05328" units="cm"/>
    </inkml:brush>
  </inkml:definitions>
  <inkml:trace contextRef="#ctx0" brushRef="#br0">83928 55565 412,'1'-22'0,"0"3"0,2 3 0,0 3 0,1 3 11,0 6 19,0 4 21,0 6 20,-1 4 4,-1 5-12,0 5-11,-1 5-11,-1 3-9,0 1-3,0 1-4,0 1-4,-1 1-3,-1 4-1,0 3-2,-1 3-1,-1 2-3,2 2-4,0 1-3,2 4-4,0-2-3,0-1-5,0-2-3,0-1-5,0-3-4,0-1-4,0 0-5,0-1-4,-1-3-1,-2-4 3,-2-3 3,-2-5 2,-1-3-1,-2-1-5,0-2-6,-1-2-6,0-3-1,1-3 2,0-3 2,2-2 2</inkml:trace>
</inkml:ink>
</file>

<file path=ppt/ink/ink11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14"/>
    </inkml:context>
    <inkml:brush xml:id="br0">
      <inkml:brushProperty name="width" value="0.04728" units="cm"/>
      <inkml:brushProperty name="height" value="0.04728" units="cm"/>
    </inkml:brush>
  </inkml:definitions>
  <inkml:trace contextRef="#ctx0" brushRef="#br0">83266 57817 465,'-7'-28'0,"2"5"0,2 7 0,2 5 0,2 6 10,2 6 21,2 6 20,2 6 21,0 4 4,1 5-15,0 3-12,0 5-15,-1 0-7,-1 0-4,0-1-3,-2-1-4,0-1-1,0-1-2,0-1-2,0-1-1,-1-1-2,0 1-3,-2-1-3,0 1-2,1-2-4,4-3-5,4-3-4,3-3-6,4-4 0,1-4 2,3-6 4,2-4 4,2-5 0,4-6 0,5-4 1,3-4-2,2-6-3,0-1-9,0-4-7,1-2-8,-5 0-1,-8 9 7,-7 6 7,-8 7 7,-4 2-2,1 0-10,1-1-10,2-1-9</inkml:trace>
</inkml:ink>
</file>

<file path=ppt/ink/ink11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14"/>
    </inkml:context>
    <inkml:brush xml:id="br0">
      <inkml:brushProperty name="width" value="0.03692" units="cm"/>
      <inkml:brushProperty name="height" value="0.03692" units="cm"/>
    </inkml:brush>
  </inkml:definitions>
  <inkml:trace contextRef="#ctx0" brushRef="#br0">86253 56678 595,'-18'-14'7,"14"4"13,12 4 12,13 5 14,10 1 5,7 1-1,6 2-2,8 0-2,1 1-6,-2 0-9,-4 0-10,-2 0-9,-5-1-12,-4 0-11,-5-2-12,-5 0-12,-4-1-8,-5 0-3,-3 0-4,-4 0-3,-5-1 1,-6 0 4,-6-2 6,-6 0 4,-4-2 6,-1-2 7,-3-2 8,-1-1 6,0-1 4,3 0 2,3 2 2,2 1 0</inkml:trace>
</inkml:ink>
</file>

<file path=ppt/ink/ink11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15"/>
    </inkml:context>
    <inkml:brush xml:id="br0">
      <inkml:brushProperty name="width" value="0.0419" units="cm"/>
      <inkml:brushProperty name="height" value="0.0419" units="cm"/>
    </inkml:brush>
  </inkml:definitions>
  <inkml:trace contextRef="#ctx0" brushRef="#br0">86735 56141 524,'-15'-29'3,"4"8"5,3 7 4,3 7 6,1 5 7,0 4 8,0 4 8,0 4 10,-1 3 1,0 5-6,-1 3-6,-2 5-6,0 2-5,-1 3-4,-2 1-5,0 2-4,-1 3-4,1 3-5,-1 2-3,0 4-6,1 0-7,-1 0-10,0-2-12,0 0-11,2-4-3,3-4 2,2-5 4,4-5 3,1-5-1,2-3-5,0-4-4,2-4-5</inkml:trace>
</inkml:ink>
</file>

<file path=ppt/ink/ink11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16"/>
    </inkml:context>
    <inkml:brush xml:id="br0">
      <inkml:brushProperty name="width" value="0.05749" units="cm"/>
      <inkml:brushProperty name="height" value="0.05749" units="cm"/>
    </inkml:brush>
  </inkml:definitions>
  <inkml:trace contextRef="#ctx0" brushRef="#br0">88498 55712 382,'3'-14'1,"7"3"2,7 3 3,8 2 1,-1 3 3,-4 2 6,-4 2 4,-6 2 5,0 3 2,4 2 0,3 3 0,5 3 1,-1 3-3,-5 1-3,-5 3-4,-4 2-4,-5 0-3,-4 1-4,-4-1-4,-4 1-4,-6-1-3,-7 2-1,-9 1-1,-7 1-1,-4 0-1,0-1-2,0-1 0,0-1 0,2-2 0,4-3 1,3-3 3,5-2 2,3-4 2,3-1 2,3-2 3,3-2 2,5-1 4,8 2 2,8 0 5,8 1 2,6 0 1,7-2-1,5-2-3,6-2-1,4-1-4,1 0-4,0 0-5,2 0-5,0-1-4,0-2-3,0-2-3,0-2-4,-1 0-2,-2-1-2,-1 0-3,-3 0-1,-3-1-2,-3-4-2,-5-2 0,-3-3-1,-4-3 1,-1-3 4,-2-3 4,-3-2 3,-1-4 3,0-1 2,-2-3 3,0 0 3,-2 0 1,1 5 1,0 5 2,0 5 0,-1 3 5,-1 3 7,0 1 7,-2 3 8,1 1 9,0 6 9,1 3 10,2 4 11,-1 3 0,-2 3-9,-3 4-9,0 2-9,-2 3-6,0 1-3,0 3-2,0 1-3,-1 3-3,-1 1-2,0 3-2,-1 1-2,-2 1-3,-2 1-2,-2-1-4,-2 0-2,0-1-5,-1-3-5,0-3-5,0-3-6,1-2-3,1-1 0,0-1 1,2-1 1,1-4-6,2-8-9,2-8-12,3-8-9,1-5-1,3-3 9,4-3 9,2-3 9,3 0 8,3 3 7,3 3 8,4 3 6,-1 2 6,0 1 4,-1 1 5,0 0 3,-2 2 5,1 3 3,-1 1 5,1 2 4,0 1-1,-1 0-6,1 0-6,-1 0-5,0 0-6,-2 1-5,-3-2-5,-1 2-6,-3-2-9,-4-2-11,-4-2-14,-4-2-11,-3-1-2,0-1 12,-1-1 10,-2-1 11,1-2 8,2-2 2,3-1 3,1-3 4,1 0 2,0-1 2,0 1 4,0-1 1,0 2 5,0 1 3,0 3 6,0 1 4,0 2 3,2 1 1,0 0 1,2 2 2,-1 1 2,1 1 3,0 0 3,0 2 3,0 5 2,0 10 3,0 9 2,0 11 3,-1 4-3,-1 1-9,0-1-8,-1 0-9,-2 4-6,-1 9-3,0 6-4,-1 9-4,-2 5-4,-2 3-6,-2 3-6,-1 3-5,-3 1-7,0-3-9,-1-2-8,-1-1-10,-1-2-4,0-1 0,1-1 0,-1-1 0,2-5 4,2-8 8,4-9 9,3-9 7,0-7 4,0-2-1,-2-3-1,0-2 0</inkml:trace>
</inkml:ink>
</file>

<file path=ppt/ink/ink11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16"/>
    </inkml:context>
    <inkml:brush xml:id="br0">
      <inkml:brushProperty name="width" value="0.022" units="cm"/>
      <inkml:brushProperty name="height" value="0.022" units="cm"/>
    </inkml:brush>
  </inkml:definitions>
  <inkml:trace contextRef="#ctx0" brushRef="#br0">92650 55394 999,'11'-22'-5,"7"2"-10,7 5-11,7 1-11,3 4-1,-2 3 9,0 2 7,-1 4 8,0 2 4,-1 2 1,0 2 1,1 2 0,-3 0 2,-3-1 1,-5-1 1,-3 0 2</inkml:trace>
</inkml:ink>
</file>

<file path=ppt/ink/ink11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16"/>
    </inkml:context>
    <inkml:brush xml:id="br0">
      <inkml:brushProperty name="width" value="0.03095" units="cm"/>
      <inkml:brushProperty name="height" value="0.03095" units="cm"/>
    </inkml:brush>
  </inkml:definitions>
  <inkml:trace contextRef="#ctx0" brushRef="#br0">93394 54718 710,'-15'-8'-2,"4"0"-4,3 0-5,3 1-4,1-1-2,0 2 0,0 1 0,0 0 1,1 0 4,0 0 9,2-1 9,0-1 8,1 2 11,0 8 10,0 6 10,0 7 11,1 5 1,0 3-9,2 3-8,0 3-9,0 3-8,0 2-8,-2 4-6,0 3-7,-2 2-13,-2 2-15,-2 1-16,-2 4-17,-1-5-4,1-8 7,-1-10 7,0-7 7</inkml:trace>
</inkml:ink>
</file>

<file path=ppt/ink/ink11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17"/>
    </inkml:context>
    <inkml:brush xml:id="br0">
      <inkml:brushProperty name="width" value="0.04044" units="cm"/>
      <inkml:brushProperty name="height" value="0.04044" units="cm"/>
    </inkml:brush>
  </inkml:definitions>
  <inkml:trace contextRef="#ctx0" brushRef="#br0">92550 55363 543,'36'-15'134,"-6"4"-32,-5 3-33,-6 3-31,-4 1-18,1 2-2,0 0-4,-1 2-2,1 0-2,2 0-1,0 0-1,1 0-1,0 0-1,1 0-1,0 0-2,-1 0-1,0-1-3,-1-1-1,0 0-4,-2-1-2,0-1-2,1 2-4,1 0-3,2 2-2,-2 0-1,-1 2 1,-3 0 3,-1 2 2,-2 0-8,-2 2-17,-2 0-18,-2 1-18</inkml:trace>
</inkml:ink>
</file>

<file path=ppt/ink/ink11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1:25"/>
    </inkml:context>
    <inkml:brush xml:id="br0">
      <inkml:brushProperty name="width" value="0.02658" units="cm"/>
      <inkml:brushProperty name="height" value="0.02658" units="cm"/>
      <inkml:brushProperty name="color" value="#00BFF3"/>
    </inkml:brush>
  </inkml:definitions>
  <inkml:trace contextRef="#ctx0" brushRef="#br0">61374 6387 827,'2'-6'8,"-12"6"15,-12 4 16,-11 6 15,-2 1-11,9-1-37,9-1-39,9 0-38</inkml:trace>
</inkml:ink>
</file>

<file path=ppt/ink/ink1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21"/>
    </inkml:context>
    <inkml:brush xml:id="br0">
      <inkml:brushProperty name="width" value="0.04234" units="cm"/>
      <inkml:brushProperty name="height" value="0.04234" units="cm"/>
      <inkml:brushProperty name="color" value="#00BFF3"/>
    </inkml:brush>
  </inkml:definitions>
  <inkml:trace contextRef="#ctx0" brushRef="#br0">72926 31147 519,'-15'-8'4,"2"0"6,3 0 7,1 1 7,1 0 4,1 2 2,-1 2 1,0 2 2,1 2 2,2 4 2,3 2 3,1 3 2,1 4-1,0 4-7,0 3-7,0 5-7,0 2-5,2 4-6,0 3-5,1 3-7,1 2-5,-2 2-6,0 2-7,-2 2-7,0 1-6,-2 0-8,0-1-7,-2 1-8,0-4-2,1-10 4,-1-8 4,0-8 3</inkml:trace>
</inkml:ink>
</file>

<file path=ppt/ink/ink11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1:58"/>
    </inkml:context>
    <inkml:brush xml:id="br0">
      <inkml:brushProperty name="width" value="0.03636" units="cm"/>
      <inkml:brushProperty name="height" value="0.03636" units="cm"/>
      <inkml:brushProperty name="color" value="#00BFF3"/>
    </inkml:brush>
  </inkml:definitions>
  <inkml:trace contextRef="#ctx0" brushRef="#br0">38983 14774 605,'8'-16'-12,"-2"0"3,-1 1 1,0-1 3,-1 1 4,0 3 8,-1 1 8,1 2 9,0 1 5,-2 0 5,0 1 4,-2-1 5,-2 2-1,-4 4-7,-4 4-7,-3 4-7,-3 3-5,-2 1-2,0 3-3,0 2-4,-3 1-1,0 1-2,-1 1-3,-1 1 0,1 1-2,3-1 0,3 1 1,3-1-1,2 0 0,0-1 0,2 0-1,1-2 0,2 0-1,4-1 1,4 1 1,4 0 1,3-2-1,1-3-1,3-3-1,2-2-1,0-3 0,1-1 0,0 0 1,-1-1 1,0-1 0,0 1 1,-2 2 1,-1 0 0,-3 4 0,-4 6 1,-6 5 2,-4 7 0,-4 1 0,-4-1-1,-2-3 1,-3-1-1,-1-3-1,3-1 1,1-2-1,3-3-1,5-4 0,10-10-5,9-8-2,11-9-3,2-3-2,-3 5 3,-5 3 2,-3 4 1,-2 3 2,0-1 0,-1 0 0,1 0 1,-1 1 1,-1 2 6,0 2 4,-2 2 4,1 2 4,2 0 2,2 2 3,1 0 4,1 2-4,-1 2-6,0 2-8,-2 2-8,-1-2-11,-1-5-17,0-4-15,-2-6-17,-1-1-5,0-1 3,-2 0 5,0 0 5</inkml:trace>
</inkml:ink>
</file>

<file path=ppt/ink/ink11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1:58"/>
    </inkml:context>
    <inkml:brush xml:id="br0">
      <inkml:brushProperty name="width" value="0.03008" units="cm"/>
      <inkml:brushProperty name="height" value="0.03008" units="cm"/>
      <inkml:brushProperty name="color" value="#00BFF3"/>
    </inkml:brush>
  </inkml:definitions>
  <inkml:trace contextRef="#ctx0" brushRef="#br0">40100 15195 731,'1'-13'9,"2"4"18,2 6 18,2 5 18,0 2-1,1 1-21,0 1-20,0 2-21,-1 0-10,-1 1-3,-1 2 0,0 0-3,-1 0-7,0-1-14,0-1-15,0 0-13</inkml:trace>
</inkml:ink>
</file>

<file path=ppt/ink/ink11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1:58"/>
    </inkml:context>
    <inkml:brush xml:id="br0">
      <inkml:brushProperty name="width" value="0.0411" units="cm"/>
      <inkml:brushProperty name="height" value="0.0411" units="cm"/>
      <inkml:brushProperty name="color" value="#00BFF3"/>
    </inkml:brush>
  </inkml:definitions>
  <inkml:trace contextRef="#ctx0" brushRef="#br0">40928 15100 535,'-21'16'91,"5"-1"-16,5 1-17,5 0-16,1 0-11,2 1-4,-1 1-5,0 1-3,0 1-3,2 1-3,0 1-1,2 1-3,0-1 0,0-1 1,0-3 1,0-1 1,2-3-5,6-2-10,4-4-12,5-3-11,2-3-5,-1-6 1,0-4 0,-2-5 0,0-4 2,-1-3 2,1-3 3,0-3 4,-2-1 1,-3 3 3,-3 1 3,-2 3 2,-3 1 2,-1 1 3,0 1 4,-1 1 2,-3 1 2,-2 2-2,-4 2-1,-2 3-1,-2 1-2,-2 2-2,0 2-3,-1 2-2,0 2-3,3 2-3,1 2-3,2 2-3,1 0-2,0-1 0,1-1 0,-1 0-1</inkml:trace>
</inkml:ink>
</file>

<file path=ppt/ink/ink11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1:59"/>
    </inkml:context>
    <inkml:brush xml:id="br0">
      <inkml:brushProperty name="width" value="0.03681" units="cm"/>
      <inkml:brushProperty name="height" value="0.03681" units="cm"/>
      <inkml:brushProperty name="color" value="#00BFF3"/>
    </inkml:brush>
  </inkml:definitions>
  <inkml:trace contextRef="#ctx0" brushRef="#br0">42200 15181 597,'15'-7'4,"-1"1"7,-1 0 7,0 2 8,-2 0 4,-1 2 2,0 0 2,-2 2 2,0 1 0,2 4-4,0 2-3,1 3-3,-1 4-3,-2 2-6,-4 3-4,-2 3-4,-4 2-4,0 3-4,-3 1-2,-2 2-4,-1 1 0,-2-1 0,0-1 0,-1-1 0,0-4 1,2-4 1,2-4-1,2-6 1,4-3 2,4-2 4,6-3 6,4 0 4,6-5 1,7-2-4,7-5-2,6-4-4,4-1-5,-2-1-8,0 0-10,-1 1-8,-4 1-1,-8 4 4,-6 4 4,-6 5 6,-5 0-7,1-1-15,0 0-16,0-1-16</inkml:trace>
</inkml:ink>
</file>

<file path=ppt/ink/ink11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2:10"/>
    </inkml:context>
    <inkml:brush xml:id="br0">
      <inkml:brushProperty name="width" value="0.03536" units="cm"/>
      <inkml:brushProperty name="height" value="0.03536" units="cm"/>
      <inkml:brushProperty name="color" value="#00BFF3"/>
    </inkml:brush>
  </inkml:definitions>
  <inkml:trace contextRef="#ctx0" brushRef="#br0">30839 26843 622,'-7'-8'0,"0"2"0,2 1 0,1 1 0,-4 1 4,-6 3 10,-7 4 8,-7 2 10,-3 3 1,1 2-4,1 2-5,1 1-6,1 2-3,1 1-2,1 2-3,1 0-2,2 0-2,1-1-1,3-1 1,1-1-2,3 0 1,2-1-1,4 1 0,3 0-1,1-1 0,2-1-2,0-1-1,2 0-1,2-1-2,6 3 0,4 1 0,5 3-2,3 0 1,1-1 0,1-1 1,1 0 0,0-2 0,-3 1 0,-1 0-1,-2-1 0,-3 1 1,-3 0 1,-3-1 2,-2 1 1,-3 0 2,-2-1 0,-2 1-1,-2-1 1,-2 0 1,-2 0 0,-2-2 1,-1-1 1,-3-1 0,0 0-1,-1-2 0,-1-1 0,-1 0-2,0-2-3,1-1-2,-1 0-3,1-2-2,1-1 1,0 0 0,2-1 1,2-3-6,2 0-8,4-3-9,3-2-9,4-2-4,7-2 2,7-2 2,8-1 1,2-2 4,2 1 5,1-1 5,1 0 5,0 1 4,-1 1 2,-1 1 4,-1 1 3,-2 0 1,-1 0 1,-3 0 1,-1 1 0,-3-2 1,-1 0 3,-2-1 3,-2-1 2,-2 1 4,1 2 6,0 4 5,0 3 6,-1 1 4,-1 2 0,-1 0 0,0 2 1,-2 1-2,-1 4-2,0 2-2,-2 3-4,-1 3-2,0 2-2,-1 1-2,-2 3-2,-1 0-2,-4 1-2,-2 0-1,-3-1-2,-1-1-2,2-2-3,2-4-3,2-3-3,5-4-9,8-6-13,8-6-14,7-6-15,4-2-1,-1-1 10,-1 1 10,-1-1 10,-2 1 8,-1 4 8,-2 3 6,-2 3 7,-4 3 10,-3 6 10,-4 4 13,-4 5 11,-2 2 1,0-3-8,0-1-10,0-2-7,1-1-13,2 0-16,2 0-16,2-1-15,2-2-8,5-6-1,4-6 1,3-5 0,3-6 2,1-6 3,1-3 3,1-6 4,1-3 5,-1-1 5,0 0 6,1-2 7,-2 1 2,-1 0 2,-3 1 1,-1 2 1,-3 2 3,-5 5 5,-3 5 4,-4 5 4,-4 4 8,-2 4 9,-3 4 11,-4 5 9,-1 2 3,1 5-8,-1 4-6,0 4-7,0 2-4,0 3-3,0 2-2,1 1-2,-1 1-4,2-1-3,0-1-3,2-1-4,1-1-2,2-1-1,2-1-1,2 0-1,2-2-1,2-1-1,1-1-1,3-1-1,1 0-2,0 0-2,0 0-2,-1-1-2,0 0-1,-2 0 1,-2-2 1,-2 0 0,-2-1 2,-1 3 0,0 2 0,-1 2 2,-4 0 0,-4 1 0,-6 0 2,-4-1 0,-2 0 0,-1-1-4,1-1-2,-1 0-3,1-2-3,3-3-3,1-1-3,2-2-2,2-3-4,3-2-4,1-3-3,2-4-3,3 0-1,2-1 3,3 0 3,4 0 3</inkml:trace>
</inkml:ink>
</file>

<file path=ppt/ink/ink11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2:10"/>
    </inkml:context>
    <inkml:brush xml:id="br0">
      <inkml:brushProperty name="width" value="0.03592" units="cm"/>
      <inkml:brushProperty name="height" value="0.03592" units="cm"/>
      <inkml:brushProperty name="color" value="#00BFF3"/>
    </inkml:brush>
  </inkml:definitions>
  <inkml:trace contextRef="#ctx0" brushRef="#br0">34763 27299 612,'-8'9'72,"2"2"-12,0 1-12,2 3-13,0 2-8,0 1-2,0 3-4,0 2-3,0 0-3,1 2-1,-1 1-1,0 1-2,0-1-2,2-3-1,0-3-2,2-2-1,2-4-4,6-3-8,4-3-7,5-2-7,3-6-5,1-8-4,1-8-3,1-7-4,-1-6-1,-1 1 2,-2-2 3,-3-1 1,-1-2 4,0-2 5,-2-4 4,-1-3 5,-2 2 5,-4 6 5,-4 5 7,-4 7 5,-3 4 3,0 5 0,-1 3 1,-2 4-1,-1 3 2,-1 2 1,-3 2 2,-2 2 1,1 2 0,1 2-3,2 1-3,2 3-4,3 1-4,1 0-10,2-1-8,2 1-9,1-1-3,2 0 1,0-2 0,2 0 2,0-3 0,1-1 2,2-2 0,0-2 1</inkml:trace>
</inkml:ink>
</file>

<file path=ppt/ink/ink11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2:10"/>
    </inkml:context>
    <inkml:brush xml:id="br0">
      <inkml:brushProperty name="width" value="0.03386" units="cm"/>
      <inkml:brushProperty name="height" value="0.03386" units="cm"/>
      <inkml:brushProperty name="color" value="#00BFF3"/>
    </inkml:brush>
  </inkml:definitions>
  <inkml:trace contextRef="#ctx0" brushRef="#br0">35916 27650 649,'6'15'32,"-3"-1"2,-2-1 1,-3 0 1,-3 0 1,2 3-5,-1 3-2,0 3-3,0 2-4,2-1-3,0 1-4,2-1-4,0 0-3,0-1-3,0-1-5,0-1-2,2-2-6,6-1-5,4-2-7,5-2-6,4-3-4,1-1 0,3-2-2,1-2 0,0-2-2,-3-1 0,-3 0-1,-2-1-2,-4-1 2,-1 0 3,-2 0 3,-2 0 3</inkml:trace>
</inkml:ink>
</file>

<file path=ppt/ink/ink11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2:10"/>
    </inkml:context>
    <inkml:brush xml:id="br0">
      <inkml:brushProperty name="width" value="0.03265" units="cm"/>
      <inkml:brushProperty name="height" value="0.03265" units="cm"/>
      <inkml:brushProperty name="color" value="#00BFF3"/>
    </inkml:brush>
  </inkml:definitions>
  <inkml:trace contextRef="#ctx0" brushRef="#br0">36014 27881 673,'-17'0'1,"0"-2"2,-1 0 1,-1-1 3,-1 2 5,1 7 12,-1 7 10,1 8 11,-1 4 3,-1 5-6,-1 3-7,-1 4-6,-3 5-7,-3 6-8,-4 6-8,-4 6-7,-1 0-11,5-3-10,4-4-11,3-4-11,4-5-6,1-4-2,3-5-2,1-5 0</inkml:trace>
</inkml:ink>
</file>

<file path=ppt/ink/ink11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2:11"/>
    </inkml:context>
    <inkml:brush xml:id="br0">
      <inkml:brushProperty name="width" value="0.04066" units="cm"/>
      <inkml:brushProperty name="height" value="0.04066" units="cm"/>
      <inkml:brushProperty name="color" value="#00BFF3"/>
    </inkml:brush>
  </inkml:definitions>
  <inkml:trace contextRef="#ctx0" brushRef="#br0">30620 26690 541,'-8'-21'1,"2"5"5,1 4 6,0 6 5,0 2 3,-4 0-1,-2 0 1,-3 1 0,-3 0-1,-1 3-2,-3 4-1,-1 2-1,-2 2-1,1 2-2,-1 0 0,1 2 0,-1 0-2,1 1 0,-1 1-1,1 1 0,0 0-1,2-1-1,3 0-1,1-2 0,2 1 0,1 1 0,1 3 0,0 2 1,2 0-2,1-1-2,0-1-3,2-1-3,1 0-1,2 2 1,3 0-1,1 1 1,1 0 0,0-1 1,0-1 1,0-1 1,0-1 0,2-1-1,0 0-1,1-2-1,2 0 1,2 2 1,2 0 2,2 1 2,1-1 1,1-1 2,1-2 2,2-2 2,-1-1-1,1 0-1,0-1-2,-1 1-2,0 0-2,-1 0 1,0 0-2,-2 0 0,-1 0-1,-2 1 2,-3 2 1,-1 0 0,-2 0 1,-2 1 2,-2 0 0,-2 0 2,-2 0 0,-3 1 1,-4 1-1,-2 2 1,-2-1 0,-1-1-2,-1-1-2,-1-1 0,-1 0-3,1 0-1,-1 0-4,0-1-2,2 0-7,1-2-15,2-2-12,3-2-14,2-3-8,6-4-1,4-4-2,6-4-2</inkml:trace>
</inkml:ink>
</file>

<file path=ppt/ink/ink11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2:12"/>
    </inkml:context>
    <inkml:brush xml:id="br0">
      <inkml:brushProperty name="width" value="0.0431" units="cm"/>
      <inkml:brushProperty name="height" value="0.0431" units="cm"/>
      <inkml:brushProperty name="color" value="#00BFF3"/>
    </inkml:brush>
  </inkml:definitions>
  <inkml:trace contextRef="#ctx0" brushRef="#br0">31890 28468 510,'-7'-8'19,"2"1"4,2-1 6,2 0 4,2 2 2,2 6-1,2 4 0,2 6-2,-1 2-2,-1 1-4,-2 1-4,-2 2-4,-1 0-3,0 4-3,0 4-3,0 2-2,-1 0-2,-2-2-2,-2-1-3,-1-2-2,-2-3-1,2-1-2,0-3-1,2-1 0,1-4-3,2-6-2,2-6-3,2-6-2,2-4-2,2-3 1,1-3 2,3-3 0,2-1 1,0 1 3,1 1 1,1 1 1,0 1 2,-1 2 2,-1 3 2,0 1 1,-1 2 0,-1 0-1,1 2-1,0 1-2,-1 1 3,-1 2 7,0 2 7,-2 2 7,0 2 6,2 0 1,0 2 3,1 0 2,0 3 0,0 4-2,-2 3-1,-1 5-2,-1 0-2,-2-1-5,-2-2-3,-2-2-4,0-1-9,2 3-12,2 1-12,2 3-14</inkml:trace>
</inkml:ink>
</file>

<file path=ppt/ink/ink1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22"/>
    </inkml:context>
    <inkml:brush xml:id="br0">
      <inkml:brushProperty name="width" value="0.05246" units="cm"/>
      <inkml:brushProperty name="height" value="0.05246" units="cm"/>
      <inkml:brushProperty name="color" value="#00BFF3"/>
    </inkml:brush>
  </inkml:definitions>
  <inkml:trace contextRef="#ctx0" brushRef="#br0">74884 31388 419,'-7'-15'6,"1"2"12,0 3 12,2 1 13,-1 5 4,-2 8 0,-2 8-2,-1 7-2,-4 6-5,-2 1-10,-3 2-9,-3 3-10,-1 1-7,-1 2-6,1 2-7,-1 2-5,2-1-3,3-6 0,3-4-1,3-5 0,3-7-3,6-8-7,4-10-7,6-8-6,5-7 0,5-5 7,7-5 6,5-4 6,2-3 7,-3 3 4,-3 2 6,-3 2 5,-2 2 6,-1 5 5,-1 3 7,-1 5 6,-1 2 5,-2 2 6,-3 2 4,-1 2 6,-1 3 0,-2 2-6,-1 4-5,0 2-7,-1 3-2,0 3 0,-1 4 1,2 2-1,-2 2-2,-1 1-4,0 1-4,-2 1-4,1-1-5,0-3-2,2-3-5,0-3-2,2-2-4,2-3-3,2-1-3,2-2-2,1-3-2,1-4-3,1-4 0,1-3-3,2-5-1,1-2 0,3-3 0,2-3-1,0-1 2,1 0 4,-1-1 3,1 1 5,-2 0 2,0 3 3,-1 1 3,0 3 2,-5 4 11,-5 8 22,-6 8 22,-6 8 21,-3 4 3,0 4-15,0 4-13,0 1-15,0 3-9,0-1-4,0 0-4,1 1-3,-1-2-2,2-2-3,0-1 0,2-2-3,1-4-1,3-1-3,4-4-3,2-3-2,3-2-1,2-4 0,1-3 0,3-2 1,1-5-2,1-6-6,1-5-5,1-6-6,-1-4-2,-1 1-1,-3-1-1,-1 1-1,-3 0 2,-2 1 5,-4 1 5,-3 2 4,-3 0 3,-6 3 2,-4 1 0,-5 3 1,-3 1 2,-2 4 2,0 3 2,0 2 1,-2 3 0,0 2-6,1 2-5,-1 2-5,2 2-6,5 0-6,3 1-7,4 2-5</inkml:trace>
</inkml:ink>
</file>

<file path=ppt/ink/ink11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03"/>
    </inkml:context>
    <inkml:brush xml:id="br0">
      <inkml:brushProperty name="width" value="0.04515" units="cm"/>
      <inkml:brushProperty name="height" value="0.04515" units="cm"/>
    </inkml:brush>
  </inkml:definitions>
  <inkml:trace contextRef="#ctx0" brushRef="#br0">4440 51994 487,'-27'7'4,"11"-2"10,9-3 9,10 0 9,6-3 7,3-1 5,4 0 5,2-1 6,1-1-2,1 2-9,0 0-9,-1 2-8,2-1-6,3-2-3,3-2-1,3-2-4,1-1-1,1-2-5,-1 0-2,0-1-5,0 0-3,-1 2-7,-1 3-5,-1 1-6,-3 1-4,-1 2-2,-4 0-2,-3 2-1,-2 0-6,-1 2-10,-1 0-10,0 2-10</inkml:trace>
</inkml:ink>
</file>

<file path=ppt/ink/ink11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04"/>
    </inkml:context>
    <inkml:brush xml:id="br0">
      <inkml:brushProperty name="width" value="0.04449" units="cm"/>
      <inkml:brushProperty name="height" value="0.04449" units="cm"/>
    </inkml:brush>
  </inkml:definitions>
  <inkml:trace contextRef="#ctx0" brushRef="#br0">5550 52200 494,'0'45'160,"0"-4"-37,0-4-38,0-3-38,0-2-21,2 2-5,0 2-3,2 3-4,-1 1-6,-1 4-5,0 2-5,-1 4-5,-1 4-5,1 7-5,2 7-4,0 7-5,1-3-4,0-13-6,0-12-5,0-13-6,-1-8-3,0-2-2,-2-1-2,0-2-3</inkml:trace>
</inkml:ink>
</file>

<file path=ppt/ink/ink11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07"/>
    </inkml:context>
    <inkml:brush xml:id="br0">
      <inkml:brushProperty name="width" value="0.0457" units="cm"/>
      <inkml:brushProperty name="height" value="0.0457" units="cm"/>
    </inkml:brush>
  </inkml:definitions>
  <inkml:trace contextRef="#ctx0" brushRef="#br0">7323 52600 481,'-23'15'137,"2"-1"-34,3-1-36,1 0-34,1-2-19,-1 1-4,-1 0-4,-1 0-4,-2 0-1,-1 3-1,-3 2 1,-1 1 0,0 1-1,3-3-1,3-1-1,3-2-1,1-1 1,1-1 2,-1 1 2,0 0 3,3-1 2,3 1 1,4 0 3,4 0 1,5-1 1,6-1 1,5 0-1,7-2 0,2-1 0,1-1-2,-1 0-1,1-2-3,-1 1 0,1 0-3,-1 1-3,1 2-1,-1-1-2,-1-1-2,-1 0-1,-1-2-3,-1 1-5,-1 2-10,-1 2-9,-1 2-10</inkml:trace>
</inkml:ink>
</file>

<file path=ppt/ink/ink11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10"/>
    </inkml:context>
    <inkml:brush xml:id="br0">
      <inkml:brushProperty name="width" value="0.04688" units="cm"/>
      <inkml:brushProperty name="height" value="0.04688" units="cm"/>
    </inkml:brush>
  </inkml:definitions>
  <inkml:trace contextRef="#ctx0" brushRef="#br0">9729 51951 469,'-8'-43'1,"2"9"9,1 9 10,1 9 9,-1 5 3,2 0-5,-1 2-4,0 1-5,-1 0-3,0-2-4,-1 0-3,-2-1-3,0 0-1,-2 0 0,0 2 0,-1 1 1,-1 1 0,-2 2-1,0 2-1,-1 2 0,0 2 0,1 2 0,1 2 1,1 2 0,0 0 1,2 1 1,0 0 2,2 0 0,1 1 2,1 1-2,0 3 0,2 2 0,1 2 0,2 1 0,2 3 1,2 1 1,2 2-1,3 1 0,4 1-2,2 1 0,2-1-3,-1-1-1,1-3-2,0-1-3,-2-2-1,-1-1-1,-2-1-1,-2-1 0,-2 0-1,-1 0 0,-1-1 0,0 1 0,-2 0 0,0 1 2,-2 1 1,0 2 1,-3-2 0,-4-1 0,-4-3 0,-3-1-1,-3-1 0,0 0 0,1-1-1,-1 1 0,0-2 0,1-2 0,-1-4 1,0-2 0,1-4 1,1 0 1,1-3 0,1-2 1,1-2 0,4-2 2,2-2 0,4-1 1,1-2 0,2-1 1,0-2-1,2 1 1,1-3 0,6 0-1,2-1-1,5-1 0,2 0-2,3 1-2,1 1-2,3 1-3,1 1-2,1 1-4,0 1-4,2 1-4,-1 1-1,-3 2 2,-3 3 1,-3 1 1,-2 1 3,-3 0 3,-1 0 2,-2 1 3,-3 1 12,-3 6 18,-2 4 19,-4 5 20,-1 4 2,0 0-12,0 1-12,0 1-12,0 3-8,-2 3-2,0 5-2,-1 3-3,-1 1-2,2-3-3,0-3-2,2-3-3,0-2-2,2 1-1,0 0-3,2-1-1,0-1-2,3-4-1,2-5-1,2-3-1,0-3-2,1 0-2,0-2-2,0 0-4,-1-3 0,1-4-1,0-4 0,0-3 0,-1-4 1,-1-4 3,0-2 1,-2-2 2,-1-3 0,-2 1 1,-3-1 0,0 1 0,-4 0 3,-2 3 7,-4 1 6,-2 3 7,-2 1 1,1 3-5,-1 1-3,0 2-5,1 2-6,1 3-6,0 1-8,2 2-7,0 0-6,0 0-5,1-1-4,-1-1-5</inkml:trace>
</inkml:ink>
</file>

<file path=ppt/ink/ink11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10"/>
    </inkml:context>
    <inkml:brush xml:id="br0">
      <inkml:brushProperty name="width" value="0.03519" units="cm"/>
      <inkml:brushProperty name="height" value="0.03519" units="cm"/>
    </inkml:brush>
  </inkml:definitions>
  <inkml:trace contextRef="#ctx0" brushRef="#br0">11964 50947 625,'-14'-5'45,"5"6"1,3 6 1,4 5 0,2 3-2,0-1-7,0-1-6,0 0-5,1-2-7,3-1-5,4-1-6,2 0-5,2-3-5,0-4-4,0-4-4,-1-4-4,0-2-2,-2 0-2,-2 1-1,-2-1-2,-2-1 1,-1-2 4,0-2 3,-1-1 3,-3-1 4,0 1 2,-3 1 2,-2 0 2,-1 3 1,0 3-1,0 2-2,1 4-1,-2 1-2,0 2-5,-2 0-3,0 2-5,1 0-4,2 1-3,4 2-3,3 0-5,0 1-1,0 0 1,-2 0 0,0-1 1</inkml:trace>
</inkml:ink>
</file>

<file path=ppt/ink/ink11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11"/>
    </inkml:context>
    <inkml:brush xml:id="br0">
      <inkml:brushProperty name="width" value="0.04608" units="cm"/>
      <inkml:brushProperty name="height" value="0.04608" units="cm"/>
    </inkml:brush>
  </inkml:definitions>
  <inkml:trace contextRef="#ctx0" brushRef="#br0">12579 51881 477,'-8'-7'43,"0"1"-4,0 0-3,0 2-4,0 0-3,-1 2-4,-2 0-3,0 2-4,-1 2-2,-1 6 0,-1 4-1,-2 5 0,0 4 0,-3 1 0,-2 3-2,-1 1 0,0 1 1,1-1 0,3-1 1,1-1 1,3-1 1,2-1-2,4-1 0,3-1-1,1 0-2,2 1-1,0 1-3,2 1-1,3 0-4,6-3-6,5-1-6,7-2-5,4-3-2,5-3 3,3-3 3,4-2 2,0-3-5,-3-1-12,-5 0-12,-4-1-12,-2-3-7,-3 0-4,-1-3-2,-2-2-3</inkml:trace>
</inkml:ink>
</file>

<file path=ppt/ink/ink11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13"/>
    </inkml:context>
    <inkml:brush xml:id="br0">
      <inkml:brushProperty name="width" value="0.04719" units="cm"/>
      <inkml:brushProperty name="height" value="0.04719" units="cm"/>
    </inkml:brush>
  </inkml:definitions>
  <inkml:trace contextRef="#ctx0" brushRef="#br0">17400 50713 466,'23'1'34,"-1"4"1,-1 2 1,-1 4 1,-1 3-3,-3 5-7,-1 5-6,-2 5-7,-3 3-6,-3 2-1,-2 3-4,-4 1-2,-1 0-2,-2-2 0,0-2 0,-1-1 0,-2-4 0,2-4 0,-1-3 1,0-4 0,2-4 1,6-3 4,4-3 2,5-2 3,5-5 1,4-6-3,3-6-2,4-6-1,3-4-3,-1-5-1,0-3-1,1-4-2,-3-2-1,-2 3 0,-3 2-1,-2 2-1,-4-2-1,0-1 1,0-4-2,-2-3 0,-2 0 1,-3 0-1,-2 1 1,-4 2 0,-2 0 1,-2 3-1,-2 2 1,-2 1 0,-2 3 1,-2 1 2,-1 3 2,-3 1 1,-1 3 1,0 3 2,0 3 0,1 3 2,-2 2 1,0 2 1,-1 2 2,-1 2 3,0 1 0,1 0 2,0 0 0,2 0 2,1 1 0,1 4-1,0 2 1,2 3-1,1 3 1,2 2 1,2 1 0,2 3 1,2 1 0,2 3-5,2 1-2,2 3-3,3 1-3,4 1-2,3 1-1,5 1-3,1 0-4,3 0-8,0 0-8,1 1-8,0-2-7,0 0-7,1-1-5,-1-1-7,-1-2-1,-5-5 6,-3-3 5,-4-4 5,-4-4 4,1-1 1,-2-2 3,0-2 1</inkml:trace>
</inkml:ink>
</file>

<file path=ppt/ink/ink11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14"/>
    </inkml:context>
    <inkml:brush xml:id="br0">
      <inkml:brushProperty name="width" value="0.03179" units="cm"/>
      <inkml:brushProperty name="height" value="0.03179" units="cm"/>
    </inkml:brush>
  </inkml:definitions>
  <inkml:trace contextRef="#ctx0" brushRef="#br0">20428 51395 691,'-8'-7'3,"2"0"6,1 2 4,0 1 7,1 2 5,1 5 7,-1 6 6,0 4 6,0 4-1,0 3-9,0 3-9,0 3-9,0 1-9,1 1-10,-2-1-8,2 1-9,-1-3-8,2-2-7,0-3-7,2-2-8</inkml:trace>
</inkml:ink>
</file>

<file path=ppt/ink/ink11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14"/>
    </inkml:context>
    <inkml:brush xml:id="br0">
      <inkml:brushProperty name="width" value="0.04685" units="cm"/>
      <inkml:brushProperty name="height" value="0.04685" units="cm"/>
    </inkml:brush>
  </inkml:definitions>
  <inkml:trace contextRef="#ctx0" brushRef="#br0">20811 50447 469,'-7'-31'65,"2"15"1,2 16 2,2 16 1,1 9-4,0 4-11,0 5-11,0 3-11,-1 6-8,0 10-6,-2 8-4,0 9-4,-1 7-8,1 6-6,-2 6-8,2 6-7,-2 3-5,0 0-2,-1 0-2,-2 0-2,2-4-2,1-6-1,2-7-2,2-7-1,0-11-4,0-11-5,-2-13-5,0-13-5</inkml:trace>
</inkml:ink>
</file>

<file path=ppt/ink/ink11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14"/>
    </inkml:context>
    <inkml:brush xml:id="br0">
      <inkml:brushProperty name="width" value="0.03492" units="cm"/>
      <inkml:brushProperty name="height" value="0.03492" units="cm"/>
    </inkml:brush>
  </inkml:definitions>
  <inkml:trace contextRef="#ctx0" brushRef="#br0">20789 51495 630,'-5'-33'52,"6"9"1,6 12 1,6 11 1,2 7-6,1 4-11,0 3-12,-1 5-12,1 2-6,-1 1 0,1 1-2,0 1 1</inkml:trace>
</inkml:ink>
</file>

<file path=ppt/ink/ink1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22"/>
    </inkml:context>
    <inkml:brush xml:id="br0">
      <inkml:brushProperty name="width" value="0.05777" units="cm"/>
      <inkml:brushProperty name="height" value="0.05777" units="cm"/>
      <inkml:brushProperty name="color" value="#00BFF3"/>
    </inkml:brush>
  </inkml:definitions>
  <inkml:trace contextRef="#ctx0" brushRef="#br0">78759 30213 380,'-8'-15'3,"2"4"6,1 3 5,0 3 6,2 4 10,1 7 13,0 7 13,2 8 14,-1 5 1,-1 6-10,0 6-11,-1 7-10,-1 2-7,0 1-5,0 2-5,0 0-5,0 3-2,1 2-3,-1 3-3,0 3-1,0 2-7,0 1-8,0 1-9,0 1-10,0-2-7,1-6-3,-2-7-5,2-5-5,-1-5-1,2-7-1,0-6 0,2-5 0</inkml:trace>
</inkml:ink>
</file>

<file path=ppt/ink/ink11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15"/>
    </inkml:context>
    <inkml:brush xml:id="br0">
      <inkml:brushProperty name="width" value="0.04237" units="cm"/>
      <inkml:brushProperty name="height" value="0.04237" units="cm"/>
    </inkml:brush>
  </inkml:definitions>
  <inkml:trace contextRef="#ctx0" brushRef="#br0">22037 49678 519,'0'-14'4,"2"3"8,0 3 9,2 2 9,0 5 2,1 4 0,2 5-1,0 6-1,1 0-6,2-3-14,0-3-11,1-2-13,2-4-6,2-2 0,1-4-1,3-2 0,0-2 0,1-2-1,0 0 1,-1-1 0,0 0 4,-3 2 12,-1 2 9,-2 3 11,-4 3 6,-7 7 3,-4 7 1,-7 8 2,-5 3-1,-3 3-3,-5 1-4,-3 2-2,-2 0-8,1-3-12,1-3-10,1-3-11,1-3-5,3-2 1,1-4 0,3-3 1,1-2 2,2-2 0,2-2 3,3-2 0,0-1 10,0 2 18,0 0 17,0 2 17,1 0 7,2 3-2,3 2-4,1 2-2,0 1-4,-1 1-4,0 2-3,-1 0-3,-1 1-4,0 3-3,0 2-2,0 1-3,0 0-1,0-3 1,0-3-1,1-2 0,1-6-8,7-7-17,6-6-18,6-7-17,4-6-7,3-3 5,3-5 5,3-3 4,0-2 5,0 3 5,-1 2 6,-1 1 4,-2 3 8,-1 3 7,-3 3 7,-1 3 9,-3 2 7,-1 2 8,-2 2 7,-2 2 8,-3 3 3,-1 2-5,-2 4-2,-2 2-4,-4 4-3,-4 4-5,-5 3-4,-6 5-5,-3 2-8,-1 1-14,-3 1-12,-1 1-14,-2-1-6,-1-2 2,-1-1 1,-1-2 1,0-2 4,0 1 4,-1-1 6,1 1 4,1-1 8,5-1 12,3-1 11,4 0 11,8-5 5,8-7-2,11-6-2,10-8-2,3-3-7,-1-1-10,-3-1-11,-1-1-11,-3-2-7,-1 0-2,-3-1-3,-1-1-2,-3 0 0,-2 3 1,-4 1 1,-2 2 1,-2 1 2,0-3-1,0-2 1,0-1 1,-1-1 1,0 0 6,-2 2 4,0 1 5,0 1 3,0 3 2,1 1 1,2 2 2,0 3 10,-2 4 18,-1 4 18,0 4 18,-1 4 5,-2 4-8,0 3-8,-1 5-8,-2 2-9,0 3-7,-1 1-8,-1 3-7,0-1-5,4-2 0,2-2-1,4-1 0,4-7-13,6-10-28,6-12-27,5-10-27,2-7-5,-1-1 17,-2-3 18,-3-1 16,-1 0 15,0 3 9,-2 3 11,-1 3 10,-3 6 8,-4 8 6,-6 9 6,-4 10 6,-5 5-1,-3 3-10,-5 2-9,-4 5-10,-1 0-6,1 0-4,1 1-3,1-1-5,1 1 1,-1 0 3,1 2 4,-1 1 3,1-1 6,1-1 5,1-3 7,1-2 6,1-1 3,4-3-1,3-1-1,3-3 0,2-3 1,3-4 6,4-6 5,2-4 6,6-6-3,8-6-7,7-6-9,8-5-8,5-6-7,0-5-4,2-5-5,1-5-3,-3 1-2,-4 4 3,-5 5 3,-5 5 3,-4 5 2,-3 5 4,-3 5 3,-3 4 3,-3 7 4,-4 6 5,-4 7 4,-4 8 4,-4 3 1,-4 4-3,-4 3-3,-3 3-2,-4 0-7,1-1-10,-2-3-11,-1-2-10,-1-1-8,-1-3-5,-1-1-5,-1-3-6,0-2-1,1-4 1,1-4 2,1-5 0,2-2 1,1-4 1,3-2 1,1-3 0,3-2 4,2 0 5,4 0 8,3 0 5</inkml:trace>
</inkml:ink>
</file>

<file path=ppt/ink/ink11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16"/>
    </inkml:context>
    <inkml:brush xml:id="br0">
      <inkml:brushProperty name="width" value="0.04148" units="cm"/>
      <inkml:brushProperty name="height" value="0.04148" units="cm"/>
    </inkml:brush>
  </inkml:definitions>
  <inkml:trace contextRef="#ctx0" brushRef="#br0">21950 52381 530,'1'-13'4,"4"3"17,2 4 15,3 4 17,4 5 6,2 6-4,3 5-3,3 7-4,3 4-6,5 3-11,3 3-9,4 3-10,1-1-5,-3-2 1,-4-3 2,-2-3 0,-3-4-17,-5-3-33,-3-4-33,-4-4-34</inkml:trace>
</inkml:ink>
</file>

<file path=ppt/ink/ink11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16"/>
    </inkml:context>
    <inkml:brush xml:id="br0">
      <inkml:brushProperty name="width" value="0.05134" units="cm"/>
      <inkml:brushProperty name="height" value="0.05134" units="cm"/>
    </inkml:brush>
  </inkml:definitions>
  <inkml:trace contextRef="#ctx0" brushRef="#br0">24472 49442 428,'0'-15'6,"2"2"13,0 2 13,2 3 13,-1 5 5,-2 11 0,-2 11-1,-2 11 0,-3 7-4,-4 5-5,-4 2-5,-3 6-6,-5 2-5,-3 3-3,-5 3-5,-3 4-3,-4 5-3,-2 9 1,-4 8 0,-2 10 0,-3 4-5,0 2-12,-2 0-10,0 2-11,3-5-9,8-9-9,7-8-8,9-9-8,5-10-3,5-12 0,3-12 2,4-11 1</inkml:trace>
</inkml:ink>
</file>

<file path=ppt/ink/ink11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17"/>
    </inkml:context>
    <inkml:brush xml:id="br0">
      <inkml:brushProperty name="width" value="0.04785" units="cm"/>
      <inkml:brushProperty name="height" value="0.04785" units="cm"/>
    </inkml:brush>
  </inkml:definitions>
  <inkml:trace contextRef="#ctx0" brushRef="#br0">26771 50975 459,'7'-8'6,"-2"-2"10,-3 0 10,0-1 12,-4 1 4,-2 4-2,-4 4-1,-2 4-2,-2 4-2,-2 2-5,0 3-4,-1 3-4,0 2-2,1 1-1,1 2-1,0 0-1,2 1 0,3 1-1,1 1-1,2 1-1,3 0-2,2-1-1,3-1-2,4-1-1,2-1-3,1 1-3,3-1-2,2 1-3,1-1-3,1-1-4,1-1-5,1 0-3,0-2-2,-2-1 2,-3-1 0,-1-1 2,-3 1 3,-4 2 5,-4 1 4,-4 3 6,-4-1 2,-4-1 0,-4-2 1,-3-2-1,-4-3-3,0-1-6,-1-2-8,0-2-7,-1-2-6,2-1-5,3 0-7,1-1-4,3-3-1,2-2 6,4-4 6,3-2 5</inkml:trace>
</inkml:ink>
</file>

<file path=ppt/ink/ink11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17"/>
    </inkml:context>
    <inkml:brush xml:id="br0">
      <inkml:brushProperty name="width" value="0.05186" units="cm"/>
      <inkml:brushProperty name="height" value="0.05186" units="cm"/>
    </inkml:brush>
  </inkml:definitions>
  <inkml:trace contextRef="#ctx0" brushRef="#br0">28069 50681 424,'8'-13'46,"0"3"-5,0 4-6,0 4-5,-1 4-4,-1 6 1,-1 4-1,0 5 2,-1 4-1,0 3-1,0 3 0,0 3-2,-1 2 0,-1 2 0,0 3-1,-1 1-1,-1 1-1,0 2-1,0 1-3,0 0-1,0 0-2,0-5-3,0-4-2,0-4-3,0-2-2,0-3-2,0-1-1,0-3-3,-3-2-8,-4-2-13,-6-4-14,-3-3-14,-4-4-5,2-8 1,1-6 4,1-7 2,1-6 4,1-5 7,0-5 5,2-5 7,0-1 2,1 2 1,-1 2-1,0 1 0,1 3 2,1 3 2,0 3 4,2 3 2,0 3 5,2 3 7,1 3 7,1 3 7,-1 6 12,2 9 17,-1 11 19,0 10 17,0 4 1,2 0-15,0 1-16,2-1-15,0-1-13,0-1-9,0-3-9,0-1-9,0-3-14,2-3-21,0-3-19,2-3-21</inkml:trace>
</inkml:ink>
</file>

<file path=ppt/ink/ink11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17"/>
    </inkml:context>
    <inkml:brush xml:id="br0">
      <inkml:brushProperty name="width" value="0.0414" units="cm"/>
      <inkml:brushProperty name="height" value="0.0414" units="cm"/>
    </inkml:brush>
  </inkml:definitions>
  <inkml:trace contextRef="#ctx0" brushRef="#br0">29600 52050 531,'29'17'81,"-5"1"-6,-5 3-8,-5 1-8,-3 2-8,-1-1-10,0 1-12,-2-1-9,0 0-7,-2-3-1,-1-1-1,0-2-2,-3-3-16,-4-1-34,-4-2-33,-4-2-32</inkml:trace>
</inkml:ink>
</file>

<file path=ppt/ink/ink11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20"/>
    </inkml:context>
    <inkml:brush xml:id="br0">
      <inkml:brushProperty name="width" value="0.0408" units="cm"/>
      <inkml:brushProperty name="height" value="0.0408" units="cm"/>
    </inkml:brush>
  </inkml:definitions>
  <inkml:trace contextRef="#ctx0" brushRef="#br0">5240 57224 539,'-26'-7'48,"9"2"5,10 3 5,10 1 3,8 1-2,7 0-10,7 0-10,7 0-10,5-2-8,2-1-5,4-1-6,3-3-5,0-1-3,0 2 1,-2 1 0,0 1 2,-3 1-8,-6 3-13,-4 4-13,-5 2-14,-4 3-8,-4 4-2,-5 2-3,-3 3-3,-3 0 3,-2-3 6,-3-3 7,0-2 8</inkml:trace>
</inkml:ink>
</file>

<file path=ppt/ink/ink11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20"/>
    </inkml:context>
    <inkml:brush xml:id="br0">
      <inkml:brushProperty name="width" value="0.0385" units="cm"/>
      <inkml:brushProperty name="height" value="0.0385" units="cm"/>
    </inkml:brush>
  </inkml:definitions>
  <inkml:trace contextRef="#ctx0" brushRef="#br0">6147 57532 571,'-21'-19'53,"7"9"-1,5 8-1,6 10-1,3 5-4,2 5-7,0 3-6,2 5-7,-1 3-4,-1 4-3,0 4-3,-1 5-2,-2 1-6,-1 0-9,0 0-9,-1 0-7,-1-1-12,2 0-11,0-2-13,2 0-12,0-4-1,0-5 10,0-7 11,0-5 10,0-5 7,2-1 2,0-2 4,2-2 2</inkml:trace>
</inkml:ink>
</file>

<file path=ppt/ink/ink11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21"/>
    </inkml:context>
    <inkml:brush xml:id="br0">
      <inkml:brushProperty name="width" value="0.03975" units="cm"/>
      <inkml:brushProperty name="height" value="0.03975" units="cm"/>
    </inkml:brush>
  </inkml:definitions>
  <inkml:trace contextRef="#ctx0" brushRef="#br0">8516 56741 553,'-12'-4'9,"8"8"16,8 8 18,8 7 17,4 4 4,3-1-11,2-1-10,1-1-11,3-1-7,5-2-5,3-3-6,5-1-4,-1-2-3,0-1-1,-3 0 1,-1-2-1,-4 0-1,-3 2 0,-5 0 0,-3 1-2,-4 2 0,-3 2-2,-3 1 0,-2 3-3,-3 0 0,-2-1 0,-2-1-1,-2-1 0,-3 0 0,-4 0 0,-4-1 1,-3 1-1,-4 0 0,-3 1-1,-3 1-2,-3 2-1,-2-1-1,-1 1-1,-1-1-1,0 1-1,0-1-4,3-1-6,3-1-7,3-1-6,4-1-5,5-3-3,4-1-3,6-2-4,3-2 2,2 0 6,2-2 7,2 0 5</inkml:trace>
</inkml:ink>
</file>

<file path=ppt/ink/ink11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21"/>
    </inkml:context>
    <inkml:brush xml:id="br0">
      <inkml:brushProperty name="width" value="0.04662" units="cm"/>
      <inkml:brushProperty name="height" value="0.04662" units="cm"/>
    </inkml:brush>
  </inkml:definitions>
  <inkml:trace contextRef="#ctx0" brushRef="#br0">11236 56999 471,'7'-8'2,"-2"1"1,-3-1 2,0 0 3,-2 0 3,0 0 5,0 0 5,0 1 5,-1-2 0,-1 0-6,0-2-4,-1 0-6,-2 0-2,-2 3 2,-2 1 1,-1 2 1,-3 2 2,-2 2 2,-1 2 2,-3 2 2,0 3 0,1 4-1,1 3-3,1 5-1,1 1-1,2-1-2,3-1-1,1 0-1,3-2-3,4 1-5,4 0-4,4-1-6,2 0-2,1-3-2,2-1-3,0-2-1,0-2 0,1-2 1,0-2 2,0-2 2,-1-2-2,1 0-2,0-2-3,0 0-3,-1-3 0,-1-2 2,-1-3 3,0-3 3,-2-1 3,-1 2 5,0 3 6,-2 1 4,-1 6 11,-2 10 14,-2 9 16,-2 11 15,-2 7 2,-2 8-11,-1 7-12,-3 6-11,-2 4-8,-2 1-5,-1 1-4,-3 2-6,1 0-9,1 3-15,2 2-15,3 1-15,2-3-6,2-11 3,4-9 3,2-9 3,2-8 1,-2-3-3,0-5-1,-1-3-2</inkml:trace>
</inkml:ink>
</file>

<file path=ppt/ink/ink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0:53"/>
    </inkml:context>
    <inkml:brush xml:id="br0">
      <inkml:brushProperty name="width" value="0.0318" units="cm"/>
      <inkml:brushProperty name="height" value="0.0318" units="cm"/>
      <inkml:brushProperty name="color" value="#F2385B"/>
    </inkml:brush>
  </inkml:definitions>
  <inkml:trace contextRef="#ctx0" brushRef="#br0">95528 13179 691,'-10'0'43,"12"0"3,12 0 4,11 0 3,8-1-4,1 0-14,2-2-12,2 0-13,1-1-11,-2 0-5,0 0-7,-1 1-6,-3-1-4,-2 0-5,-3 0-3,-3 0-3,-4 0-3,-3 1 1,-4-1-1,-4 0 1</inkml:trace>
</inkml:ink>
</file>

<file path=ppt/ink/ink1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23"/>
    </inkml:context>
    <inkml:brush xml:id="br0">
      <inkml:brushProperty name="width" value="0.03931" units="cm"/>
      <inkml:brushProperty name="height" value="0.03931" units="cm"/>
      <inkml:brushProperty name="color" value="#00BFF3"/>
    </inkml:brush>
  </inkml:definitions>
  <inkml:trace contextRef="#ctx0" brushRef="#br0">78383 30271 559,'0'-35'29,"0"7"7,0 9 6,0 7 8,-2 6 1,-2 2-1,-4 4-2,-2 2-2,-3 5-7,-3 6-11,-3 5-12,-3 7-11,-1 1-9,-1-2-7,1-1-8,-1-3-7,2-1-6,3-1-2,3-1-3,3 0-3</inkml:trace>
</inkml:ink>
</file>

<file path=ppt/ink/ink12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22"/>
    </inkml:context>
    <inkml:brush xml:id="br0">
      <inkml:brushProperty name="width" value="0.03797" units="cm"/>
      <inkml:brushProperty name="height" value="0.03797" units="cm"/>
    </inkml:brush>
  </inkml:definitions>
  <inkml:trace contextRef="#ctx0" brushRef="#br0">12478 57281 579,'-15'3'58,"2"6"-4,3 6-4,1 5-5,2 5-4,0 1-6,2 2-4,1 3-6,0-2-3,2-4-5,0-3-3,2-5-3,1-3-4,4-4-1,2-5-3,3-2-1,2-3-4,0 0-4,-1 0-4,1 0-3,-1-3-3,-1-2-1,0-5-1,-2-4-1,-1-2 3,-2-1 6,-3-1 7,0-1 6,-2-1 2,0 1-4,0-1-3,0 1-4,-2 0-2,-2 3-1,-4 1 0,-2 2-2,-1 3-1,1 3-6,0 2-4,2 4-4,2 0-5,2-2-3,4-2-4,3-2-4,1-1 2,1 1 6,1-1 7,2 0 7</inkml:trace>
</inkml:ink>
</file>

<file path=ppt/ink/ink12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22"/>
    </inkml:context>
    <inkml:brush xml:id="br0">
      <inkml:brushProperty name="width" value="0.04037" units="cm"/>
      <inkml:brushProperty name="height" value="0.04037" units="cm"/>
    </inkml:brush>
  </inkml:definitions>
  <inkml:trace contextRef="#ctx0" brushRef="#br0">13433 56142 544,'-1'-14'7,"-4"2"11,-2 4 13,-3 3 12,-1 2 5,0 2-5,2 2-5,1 2-4,0 2-4,0 3-5,0 4-4,0 2-5,1 1-3,1-1 0,0-1 0,2 0 0,1-2-1,2 1-1,2 0-1,2 0 0,2-2-4,2-1-5,1-2-7,3-2-4,1-2-7,2-1-6,0 0-7,1-1-6,0-4-4,-1-4 0,-1-6-1,0-3-1,-3-4 3,-1 0 7,-2 1 7,-2-1 6,-2 2 5,0 1 4,-2 2 4,0 3 4,-3 1 3,0 2 0,-3 2 1,-2 3 0,-1 2 1,0 5-1,1 6 0,-1 4-1,0 1-4,2-1-9,1-2-9,0-2-9</inkml:trace>
</inkml:ink>
</file>

<file path=ppt/ink/ink12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22"/>
    </inkml:context>
    <inkml:brush xml:id="br0">
      <inkml:brushProperty name="width" value="0.04957" units="cm"/>
      <inkml:brushProperty name="height" value="0.04957" units="cm"/>
    </inkml:brush>
  </inkml:definitions>
  <inkml:trace contextRef="#ctx0" brushRef="#br0">13979 57089 443,'-30'-5'90,"1"6"-17,3 6-17,1 6-17,1 5-10,-1 5-2,-1 5-4,0 5-2,-1 2-2,4 2 1,3 0-1,3 2 1,4-1-2,3-3 0,4-4-1,4-2 0,4-3-3,4-3-1,4-3-2,3-2-1,5-4-7,5-3-12,5-3-12,5-2-11,4-4-10,5-4-8,2-4-7,6-4-8,-4-1-2,-9 2 5,-8 3 5,-8 1 5</inkml:trace>
</inkml:ink>
</file>

<file path=ppt/ink/ink12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29"/>
    </inkml:context>
    <inkml:brush xml:id="br0">
      <inkml:brushProperty name="width" value="0.03231" units="cm"/>
      <inkml:brushProperty name="height" value="0.03231" units="cm"/>
    </inkml:brush>
  </inkml:definitions>
  <inkml:trace contextRef="#ctx0" brushRef="#br0">20690 56930 680,'-1'-15'22,"-1"2"7,0 3 8,-1 1 6,-1 3 1,0 4-5,0 4-5,0 4-6,-2 5-6,-4 7-8,-3 7-6,-5 7-9,-1 4-3,3 2-4,1 2-1,2 2-4,2-1 0,3-7-1,1-6 0,2-5-1</inkml:trace>
</inkml:ink>
</file>

<file path=ppt/ink/ink12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29"/>
    </inkml:context>
    <inkml:brush xml:id="br0">
      <inkml:brushProperty name="width" value="0.03423" units="cm"/>
      <inkml:brushProperty name="height" value="0.03423" units="cm"/>
    </inkml:brush>
  </inkml:definitions>
  <inkml:trace contextRef="#ctx0" brushRef="#br0">21650 55900 642,'9'9'36,"3"3"3,4 4 3,2 2 4,3 3-2,3 3-5,3 2-4,3 4-6,2 3-6,2 1-7,2 2-8,3 2-7,-1 0-8,-2-3-7,-2-4-6,-1-2-8,-4-2-3,-2-3 0,-3-1 0,-3-3 0,-3-1 1,-4-3-1,-4-1 0,-5-2 0,-2-3 2,-4-1 1,-2-2 4,-3-2 1,-2-1 4,0 0 2,0 0 2,0 0 4</inkml:trace>
</inkml:ink>
</file>

<file path=ppt/ink/ink12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29"/>
    </inkml:context>
    <inkml:brush xml:id="br0">
      <inkml:brushProperty name="width" value="0.03336" units="cm"/>
      <inkml:brushProperty name="height" value="0.03336" units="cm"/>
    </inkml:brush>
  </inkml:definitions>
  <inkml:trace contextRef="#ctx0" brushRef="#br0">21290 57374 659,'-15'-9'2,"3"-4"3,1-2 5,2-3 2,6 0 7,10 5 5,9 3 8,11 4 6,4 5-1,1 6-7,-1 6-8,0 6-8,-1 3-4,-5 1 0,-4 0-2,-3 3 0,-4-1-2,-2 2 0,-4 1-2,-3 1-1,-2 1-1,-4 1-2,-2 1-1,-3 1-1,-3-1-4,-2-4-3,-2-2-3,-1-2-4,-2-6-1,2-3-1,1-6 0,1-4-1,1-5-1,0 0-2,2-3-4,1-2-3,0-4 0,2-6 0,1-5 1,0-6 0,3-5 5,4-3 6,4-3 7,4-2 7,1 0 5,-1 6 2,0 4 3,-2 5 2,-1 4 5,0 5 7,-2 3 8,0 4 8,-4 7 3,-5 8 0,-4 9 0,-5 10 0,-4 4-2,-1 2-5,-3 2-4,-1 3-6,0-2-8,2-4-16,4-3-15,3-5-15,5-6-12,8-10-8,8-10-8,8-10-9,2-4 3,-1 1 14,-2 1 13,-2 1 13</inkml:trace>
</inkml:ink>
</file>

<file path=ppt/ink/ink12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30"/>
    </inkml:context>
    <inkml:brush xml:id="br0">
      <inkml:brushProperty name="width" value="0.04341" units="cm"/>
      <inkml:brushProperty name="height" value="0.04341" units="cm"/>
    </inkml:brush>
  </inkml:definitions>
  <inkml:trace contextRef="#ctx0" brushRef="#br0">23450 56007 506,'44'-37'0,"-8"7"0,-6 5 0,-7 7 0,-4 4 7,-3 2 14,-1 4 14,-2 3 14,-1 1 3,-1 2-8,1 0-9,0 2-7,0 1-7,0 4-6,-1 2-6,1 3-6,-1 3-5,-3 0-3,-1 1-4,-2 1-2,-3 1-4,-4 0-4,-4-1-3,-3 1-3,-5 1-1,-2 1-1,-3 3 1,-3 1 1,-1 1 0,-1-3 4,1-1 2,-1-2 3,2-3 2,5-3 2,3-3 0,4-2 2,3-4 4,2-2 5,3-4 5,1-2 5,1 0 8,2 4 8,0 4 10,2 4 8,-2 5 2,-3 9-6,-2 7-6,-3 9-6,-3 3-4,0 2-5,-2 1-2,1 0-5,-1-1-2,4-6-3,2-4-3,4-5-3,3-5-4,4-6-6,4-7-7,3-5-6,3-6-3,2-5 0,0-7 0,1-6 1,-1-2 2,-1 1 4,-2 1 2,-2 1 4,-3 2 3,-1 3 4,-2 3 4,-2 2 3,1-1 0,4-7-3,3-7-3,5-7-4,2-4-1,1 0-1,1-2 0,1 0 1,0 1 2,-1 5 5,-1 5 6,-1 5 5,-1 4 5,-1 3 5,0 2 3,-2 4 5,-1 2 1,-1 0 0,-1 2-1,0 1-2,-2 2-2,-3 6-5,-1 4-5,-2 5-5,-3 3-5,-6 1-4,-4 2-5,-5 0-5,-3 0-3,0-1-1,1-1 0,-1-1-2,0-1 2,1-1 2,-1 0 4,0-2 3,2-1 3,1-3 4,2-1 2,2-2 4,6-1 3,8-2 3,9 0 3,9-2 3,5-1 0,-1-2-2,1-2-3,-1-1-2,-1-2-2,-3 2-2,-3 0-3,-3 2-1,-5 3-3,-8 8-3,-8 6-3,-8 7-4,-5 4 0,-3 1-2,-3 1 1,-3 1-1,-2 0 1,-1 1 2,-1-1 1,0 1 3,-1-2 0,1-2 0,1-1 0,1-2 0,1-4 2,3-1 4,1-4 5,3-3 4,4-1 8,8-2 11,8-1 10,8 0 12,7-2 0,5-2-11,7-2-10,5-2-11,4-2-6,1-2-2,0-2-3,2-1-2,1-1-3,-1 2-6,0 2-3,0 2-5,-2 2-5,-6 0-7,-4 2-6,-4 0-6</inkml:trace>
</inkml:ink>
</file>

<file path=ppt/ink/ink12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30"/>
    </inkml:context>
    <inkml:brush xml:id="br0">
      <inkml:brushProperty name="width" value="0.04119" units="cm"/>
      <inkml:brushProperty name="height" value="0.04119" units="cm"/>
    </inkml:brush>
  </inkml:definitions>
  <inkml:trace contextRef="#ctx0" brushRef="#br0">25147 56961 534,'-15'-28'4,"4"5"9,3 6 9,3 7 9,1 4 5,2 4 0,0 4 2,2 4 1,0 6-3,2 11-4,0 9-4,2 10-5,-1 10-3,-1 8-2,0 9-2,-1 9-1,-1 7-1,0 4-1,0 6 1,0 4 0,0 2-10,0-2-21,0-2-19,0-2-20,0-10-10,0-16-2,0-16-1,0-17-2</inkml:trace>
</inkml:ink>
</file>

<file path=ppt/ink/ink12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31"/>
    </inkml:context>
    <inkml:brush xml:id="br0">
      <inkml:brushProperty name="width" value="0.0393" units="cm"/>
      <inkml:brushProperty name="height" value="0.0393" units="cm"/>
    </inkml:brush>
  </inkml:definitions>
  <inkml:trace contextRef="#ctx0" brushRef="#br0">26217 56094 559,'1'-17'5,"1"-1"11,3-3 10,2-1 10,-2 6 7,-8 16 4,-6 16 3,-7 15 4,-7 13-3,-5 10-9,-6 9-9,-6 11-9,-3 6-10,1 4-15,2 4-12,0 4-14,2 0-7,2-6-1,2-4 1,1-5-1,5-10-4,5-13-8,7-14-7,5-13-7</inkml:trace>
</inkml:ink>
</file>

<file path=ppt/ink/ink12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32"/>
    </inkml:context>
    <inkml:brush xml:id="br0">
      <inkml:brushProperty name="width" value="0.04331" units="cm"/>
      <inkml:brushProperty name="height" value="0.04331" units="cm"/>
    </inkml:brush>
  </inkml:definitions>
  <inkml:trace contextRef="#ctx0" brushRef="#br0">27827 56409 507,'-6'-15'51,"5"4"-7,2 3-7,5 3-6,5 1-4,6 2-3,5 0-3,7 2-1,3 0-4,2 0-4,3 0-4,1 0-4,-1 0-3,-6 0-5,-4 0-2,-4 0-4,-7-3-10,-7-6-15,-7-6-16,-6-5-16,-4-3-1,-2 2 15,0 3 16,-1 1 14,-1 2 11,0 1 7,0 1 5,1 1 7,0 0 7,2 2 8,2 1 8,2 0 9,2 6 7,0 8 6,2 9 8,1 10 7,0 4-3,1 2-11,2 2-12,0 3-11,1 2-8,-2 6-6,0 4-4,-2 6-6,0 2-3,-2 1-1,0 2-1,-2 0-1,0-3-3,-2-6-5,0-8-4,-1-6-6,-1-6-4,0-5-4,0-5-4,1-5-3,-3-4-1,-2-2 3,-3-4 4,-3-2 2,-2-5 4,0-4 1,1-6 3,-1-3 3,2-5 1,3 0 2,2-1 2,4-1 2,3 0 5,2-1 9,4 1 9,3-1 8,2 1 4,5 1-3,4 1-2,4 1-3,3 1-3,2 1-6,4 1-5,3 1-6,2 0-6,-1-2-7,1 0-6,-1-1-7,-1-1-5,-1-1-2,-3-1-2,-1-1-2,-3 0 1,-3 1 3,-3 1 5,-3 1 4,-2 1 4,-2 3 3,-2 1 3,-2 3 4</inkml:trace>
</inkml:ink>
</file>

<file path=ppt/ink/ink1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23"/>
    </inkml:context>
    <inkml:brush xml:id="br0">
      <inkml:brushProperty name="width" value="0.04153" units="cm"/>
      <inkml:brushProperty name="height" value="0.04153" units="cm"/>
      <inkml:brushProperty name="color" value="#00BFF3"/>
    </inkml:brush>
  </inkml:definitions>
  <inkml:trace contextRef="#ctx0" brushRef="#br0">78950 30166 529,'15'-12'115,"-1"8"-19,-1 8-19,-1 8-20,1 4-13,0 4-11,1 3-9,1 3-10,-1 1-7,-1 0-4,-2 0-3,-2 1-5</inkml:trace>
</inkml:ink>
</file>

<file path=ppt/ink/ink12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32"/>
    </inkml:context>
    <inkml:brush xml:id="br0">
      <inkml:brushProperty name="width" value="0.03252" units="cm"/>
      <inkml:brushProperty name="height" value="0.03252" units="cm"/>
    </inkml:brush>
  </inkml:definitions>
  <inkml:trace contextRef="#ctx0" brushRef="#br0">29650 55462 676,'1'-18'3,"4"-3"5,2-5 6,3-3 6,1 4 6,-2 13 7,-2 12 6,-2 14 8,-3 8-2,-3 5-10,-2 4-8,-3 6-10,-2 1-8,0-2-9,0-1-7,1-3-8,0-3-5,2-3-3,2-5-2,2-3-1,2-6-7,2-6-8,2-8-9,2-6-8</inkml:trace>
</inkml:ink>
</file>

<file path=ppt/ink/ink12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33"/>
    </inkml:context>
    <inkml:brush xml:id="br0">
      <inkml:brushProperty name="width" value="0.04073" units="cm"/>
      <inkml:brushProperty name="height" value="0.04073" units="cm"/>
    </inkml:brush>
  </inkml:definitions>
  <inkml:trace contextRef="#ctx0" brushRef="#br0">29566 54972 540,'49'-75'27,"-12"21"2,-11 22 0,-13 21 1,-6 13-1,-2 6-4,-2 4-2,-2 5-4,-2 5-2,-2 7-2,-2 5-3,-2 6-1,-2 2-4,-1-1-5,-3-3-4,-2-2-5,1-4-3,1-5-4,2-7-3,2-5-3,3-6-3,2-6-4,4-6-3,3-6-4,2-3 2,5 1 9,4-1 8,4 0 7,-1 1 7,-1 2 4,-4 2 5,-3 3 4,-2 1 2,-2 4-2,-2 2-3,-2 4-1,-3 2-2,-4 5-1,-4 4-3,-3 3 0,-4 3-2,0 1-1,-1 1-1,-1 1 0,-1 0-1,-3-1 0,-1-1 1,-3-1 0,0-1 2,1 1 3,1-1 3,1 1 3,1-2 2,1-1 2,1-3 1,1-1 1,1-2 3,3-3 4,1-1 4,3-2 5,5-3 1,11-2-2,12-4-1,10-2-2,6-4-5,2-4-8,2-3-8,3-5-9,-2-2-6,-2 1-3,-3-1-5,-3 1-4,-3 0-2,-3 2-1,-3 3-1,-3 1 0,-4 0-4,-2 0-6,-6-1-5,-3-1-6,-3 0 0,-2 1 6,-2 1 6,-1 0 6,-2 1 7,0 1 6,0-1 7,0 0 6,1 1 9,-1 1 11,0 0 12,0 2 10,1 2 7,0 4 3,2 4 2,1 4 3,-1 3-3,-2 4-8,-2 2-9,-2 3-8,-2 3-6,-1 3-4,-3 3-4,-1 3-4,-1 0-2,4-2 0,3-1-1,3-3 0,2 0-2,2-1 0,2 1-1,2-1-1,1-1-2,2-3-4,0-3-4,2-2-4,2-3-3,4-3-2,3-1-2,5-2-3,2-3-2,3-4-2,1-4-2,3-3-2,-1-4 1,-3-2 0,-3-2 3,-3-1 1,-3-1 0,-1 1-3,-2 0-2,-2 2-3,-2 1 0,-2 1 5,-3 1 3,0 1 5,-4 0 4,0 2 3,-3 1 4,-2 0 4,-1 2 3,0 1 3,1 0 4,-1 2 3,0 0 1,2 0 0,1 0-1,0 0-1,1 2 8,0 2 17,0 4 18,1 2 16,-1 4 4,2 4-11,0 3-11,2 5-10,0 6-9,0 8-3,0 10-6,0 8-4,0 7-5,0 4-8,0 3-7,0 5-6,0 1-7,2 2-7,0 1-6,2 1-6,-1-2-4,-1-5 0,0-5-1,-2-5 0,0-7-1,0-10 3,0-10 2,0-9 2</inkml:trace>
</inkml:ink>
</file>

<file path=ppt/ink/ink12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33"/>
    </inkml:context>
    <inkml:brush xml:id="br0">
      <inkml:brushProperty name="width" value="0.0324" units="cm"/>
      <inkml:brushProperty name="height" value="0.0324" units="cm"/>
    </inkml:brush>
  </inkml:definitions>
  <inkml:trace contextRef="#ctx0" brushRef="#br0">29027 58292 678,'-6'-21'6,"2"5"10,4 4 11,3 6 10,1 3 3,1 0-6,1 2-5,2 0-7,2 2-3,5 2 0,5 2-1,6 2 1,3 0-3,4-2-5,4-3-4,5 0-5,0-3-5,2-1-5,-1 0-4,0-1-5,0-3-8,2-2-9,0-3-10,2-3-10,-5 0-1,-10 2 5,-9 4 7,-10 3 5</inkml:trace>
</inkml:ink>
</file>

<file path=ppt/ink/ink12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33"/>
    </inkml:context>
    <inkml:brush xml:id="br0">
      <inkml:brushProperty name="width" value="0.03749" units="cm"/>
      <inkml:brushProperty name="height" value="0.03749" units="cm"/>
    </inkml:brush>
  </inkml:definitions>
  <inkml:trace contextRef="#ctx0" brushRef="#br0">31793 56315 586,'-7'-22'8,"2"3"15,2 3 15,2 3 15,1 3 4,0 6-10,0 4-8,0 6-9,-1 4-7,0 3-3,-2 5-4,0 3-4,-2 3-2,0 1 0,-1 1 0,-1 1 0,-1-2-3,2-3-6,1-4-8,0-5-6,4-1-3,6 0 1,6-1 3,6 1 1,3-2-1,1-4-1,0-4-1,3-4-3,-1-4-1,0-2-4,1-3-2,-1-3-3,-1-2-3,-3 0-4,-3 1-3,-2-1-3,-4 1 1,-1 3 7,-2 1 5,-2 2 6,-1 1 5,0 1 2,0-1 2,0 0 3</inkml:trace>
</inkml:ink>
</file>

<file path=ppt/ink/ink12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34"/>
    </inkml:context>
    <inkml:brush xml:id="br0">
      <inkml:brushProperty name="width" value="0.03927" units="cm"/>
      <inkml:brushProperty name="height" value="0.03927" units="cm"/>
    </inkml:brush>
  </inkml:definitions>
  <inkml:trace contextRef="#ctx0" brushRef="#br0">32012 56263 560,'-8'-15'-11,"0"2"3,0 2 2,0 3 2,1 1 10,-1 2 19,0 2 20,0 2 18,0 3 6,0 6-8,1 4-7,-1 5-7,-2 5-9,-2 5-9,-3 5-10,-3 5-9,-2 3-8,1 4-4,-1 2-5,1 4-5,0-1-7,2-2-11,3-4-11,1-2-11,2-5-1,2-6 6,2-5 6,3-6 7,0-5 2,0-1 0,0-2-2,0-2 0</inkml:trace>
</inkml:ink>
</file>

<file path=ppt/ink/ink12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34"/>
    </inkml:context>
    <inkml:brush xml:id="br0">
      <inkml:brushProperty name="width" value="0.03886" units="cm"/>
      <inkml:brushProperty name="height" value="0.03886" units="cm"/>
    </inkml:brush>
  </inkml:definitions>
  <inkml:trace contextRef="#ctx0" brushRef="#br0">31850 57646 566,'11'-12'1,"7"-6"2,7-7 2,7-6 2,2-2 3,-1 5 4,-3 5 3,-1 5 3,-3 2 2,0 2-1,-1 1-2,0 1 0,-4 1 0,-1 2 1,-4 2 1,-3 3 1,-2 2 1,-2 5 2,-3 6 2,-1 4 2,-3 4-2,-6 3-4,-4 3-6,-5 3-5,-3 2-4,-2 1-5,0 1-5,-1 1-5,-1-1-5,-3-2-8,-1-1-8,-3-3-7,0-2-5,1-4-1,1-5-2,1-3-1,2-4 1,1-2 4,3-4 5,1-2 4,3-4 4,2-4 4,4-4 3,3-3 4,1-2 5,2 2 3,0 3 5,2 1 3,1 1 3,4 1 0,2-1 0,4 0 0,1 2 4,3 2 6,1 4 8,3 3 7,1 3 3,1 4 1,1 3-2,1 5 1,1 3-5,-1 1-8,1 3-8,0 1-9,-1 1-8,2-3-8,1-1-9,1-2-8</inkml:trace>
</inkml:ink>
</file>

<file path=ppt/ink/ink12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34"/>
    </inkml:context>
    <inkml:brush xml:id="br0">
      <inkml:brushProperty name="width" value="0.02884" units="cm"/>
      <inkml:brushProperty name="height" value="0.02884" units="cm"/>
    </inkml:brush>
  </inkml:definitions>
  <inkml:trace contextRef="#ctx0" brushRef="#br0">32700 55183 762,'0'-35'5,"2"7"8,0 9 8,2 7 9,1 7 4,1 6-1,3 6-1,2 6 0,1 5-8,1 8-11,2 7-13,0 7-11,-1 1-5,-3-6 1,-3-4 3,-2-5 0,-2-4-5,0-3-14,0-3-15,0-2-14</inkml:trace>
</inkml:ink>
</file>

<file path=ppt/ink/ink12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34"/>
    </inkml:context>
    <inkml:brush xml:id="br0">
      <inkml:brushProperty name="width" value="0.05" units="cm"/>
      <inkml:brushProperty name="height" value="0.05" units="cm"/>
    </inkml:brush>
  </inkml:definitions>
  <inkml:trace contextRef="#ctx0" brushRef="#br0">34750 58550 333,'49'20'167,"16"14"-1,16 15 1,16 15 0</inkml:trace>
</inkml:ink>
</file>

<file path=ppt/ink/ink12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35"/>
    </inkml:context>
    <inkml:brush xml:id="br0">
      <inkml:brushProperty name="width" value="0.03822" units="cm"/>
      <inkml:brushProperty name="height" value="0.03822" units="cm"/>
    </inkml:brush>
  </inkml:definitions>
  <inkml:trace contextRef="#ctx0" brushRef="#br0">33765 54782 575,'-2'-19'7,"-2"9"15,-4 8 13,-2 10 15,-2 6 4,-2 7-6,0 5-7,-1 6-6,-2 5-5,-3 3-3,-3 2-5,-3 4-3,-4 7-4,-7 11-4,-5 12-5,-5 13-3,-5 9-5,-1 9-2,0 9-2,-1 9-3,1 2-7,4-3-9,4-5-11,4-3-10,6-14-7,7-22-3,9-23-3,7-22-3</inkml:trace>
</inkml:ink>
</file>

<file path=ppt/ink/ink12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36"/>
    </inkml:context>
    <inkml:brush xml:id="br0">
      <inkml:brushProperty name="width" value="0.04556" units="cm"/>
      <inkml:brushProperty name="height" value="0.04556" units="cm"/>
    </inkml:brush>
  </inkml:definitions>
  <inkml:trace contextRef="#ctx0" brushRef="#br0">35319 55715 482,'0'38'107,"0"-1"-21,0-3-20,0-2-21,0 1-12,1 5-5,2 3-3,0 4-4,1 2-3,0 2-1,0 0-1,0 2-2,0-2-2,0-4-2,0-4-1,0-4-3,-1-4-2,-1-2-4,0-3-2,-1-3-3,-3-3-7,-2-4-7,-4-5-10,-2-3-8,-2-5-2,-2-4 4,0-6 4,-1-4 4,-1-5 2,-1-5 0,-1-5 0,-1-5 0,0-4 1,0-3 1,2-2 1,1-4 2,2 1 2,1 2 1,2 3 3,2 3 1,2 2 7,0 2 11,2 0 10,1 1 10,1 3 5,4 5-4,2 5-3,4 5-4,0 2-2,1 2-2,0 0-3,0 2-3,0 1 0,1 0-1,2 2-1,0 0 1,-1 4-2,-2 8-2,-4 6-2,-2 7-2,-6 6 0,-4 5 2,-7 4 1,-5 6 3,-4 0-1,2-2-2,1-4-2,1-2-2,1-4-2,1-5 0,1-5-1,1-5-1,5-6 0,10-6-2,10-8 0,10-6-2,6-7-1,6-5-3,5-7-4,5-5-2,2-5-1,2-2 1,0-4 0,2-3 2,-1 0 0,-2 2-1,-2 2 1,-2 2 0,-3 3 2,-5 6 3,-5 4 4,-5 5 3,-5 4 5,-3 2 4,-4 4 4,-4 3 4,-2 3 10,0 6 14,-1 4 15,1 6 14,2 1 0,2 1-14,3 0-14,4 0-14,0 0-10,1 1-8,0 1-8,-1 2-7,0-2-6,-1-1-5,0-3-5,-2 0-5,-1-3-3,-1-1-1,0-1-3,-2 0-1,0-4 1,0-4 2,0-5 3,0-5 2,0-5 4,1-4 5,2-3 4,0-4 4,0-3 5,1-1 2,0-1 4,0-1 3,-1 1 3,1 2 5,0 1 5,0 3 3,-1 2 4,-1 5 0,0 3 2,-2 5 0,0 2 1,0 2 2,0 2 1,-1 3 0,1 1 0,2 3-4,0 4-3,2 2-4,-2 2-2,1 2-4,-2 0-2,0 1-4,-1 1-3,-1 0-4,1 0-5,0-1-4,-1 0-4,-2 0-1,-3-2-2,0 0-2</inkml:trace>
</inkml:ink>
</file>

<file path=ppt/ink/ink1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23"/>
    </inkml:context>
    <inkml:brush xml:id="br0">
      <inkml:brushProperty name="width" value="0.04481" units="cm"/>
      <inkml:brushProperty name="height" value="0.04481" units="cm"/>
      <inkml:brushProperty name="color" value="#00BFF3"/>
    </inkml:brush>
  </inkml:definitions>
  <inkml:trace contextRef="#ctx0" brushRef="#br0">80220 31765 490,'-12'-7'80,"10"3"-11,8 1-11,10 2-11,2 1-7,1 0-6,-2 0-5,-1 0-4,5 0-5,11 0-1,10 0-2,12 0-3,2 0-1,-5 0 1,-4 0-2,-6 0 1,-5 0-7,-5 2-13,-7 0-13,-5 1-12</inkml:trace>
</inkml:ink>
</file>

<file path=ppt/ink/ink12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38"/>
    </inkml:context>
    <inkml:brush xml:id="br0">
      <inkml:brushProperty name="width" value="0.04523" units="cm"/>
      <inkml:brushProperty name="height" value="0.04523" units="cm"/>
    </inkml:brush>
  </inkml:definitions>
  <inkml:trace contextRef="#ctx0" brushRef="#br0">38254 54650 486,'0'28'85,"0"-5"-21,0-7-20,0-5-21,0-1-10,2 4-2,0 3 0,2 5-2,1 1-2,5-1-3,4-1-3,4-1-3,1-2-1,1-3 1,-1-2 2,1-4 1,-1-1-2,-1 0-4,-1-1-4,0 1-4,-3 0-3,-3 0 2,-3 0 1,-2 0 2,-4 0-1,-2 3 1,-4 2 0,-2 2 0,-4 0-1,-3 1 0,-5 0-2,-4-1 0,-2 1-1,-1 0-1,-1-1 1,-1 1-1,1-2 1,1-1 3,3-2 2,1-2 2,3-3 3,1-1 1,2-2 2,3-1 1,0-2 4,2 1 5,1 2 4,0 0 5,2 0 1,-1 0-1,0-1-1,0-2-3,1 1 5,2 2 12,2 2 10,2 2 12,2 3 1,0 5-9,2 5-9,0 5-8,-1 4-6,-2 3-2,-3 3-1,-4 2-2,0 1-1,1-1-2,0-3-1,2-2-1,0-2-5,2-5-8,0-3-8,2-5-8,2-5-8,4-8-9,4-8-9,3-8-8,4-8-2,3-11 6,4-9 6,2-10 5,-1-3 6,-1 5 7,-4 3 8,-3 3 6,-2 6 4,-1 6 0,-1 5 0,0 7 0,-2 3 6,-1 4 13,-1 3 12,0 3 13,-2 2 5,-2 6-2,-3 2-3,0 5-2,-2 3-4,0 2-5,0 1-6,0 3-5,-1 1-3,-1 3-3,0 1-1,-1 3-1,-2-1-3,0-3-4,-2-3-3,0-3-3,3-9-11,8-14-17,8-15-16,8-15-17,4-6-3,2 0 12,3 1 12,1 2 13,1 0 7,-1 1 7,-1 2 4,-1 0 6,-2 3 7,-3 3 5,-3 5 8,-3 3 6,-2 5 6,-2 3 5,-3 4 6,-1 4 4,-4 6 0,-6 6-9,-6 7-8,-5 8-8,-3 1-7,2-2-4,2-1-5,3-2-5,0-3-3,2-1-1,0-2 0,2-2 0,2-3 2,6-1 7,4-2 5,6-1 6,2-3 3,1-1-2,1 0-1,1-1 0,0-1-2,-1 2 1,-1 0 0,0 2 1,-3 1-2,-3 2-2,-3 2-3,-2 2-2,-5 1-2,-6 3 1,-6 2-2,-5 2 1,-5 1-1,0 3-2,-1 1 0,-1 3-2,0 0-1,-1 1 0,1-1-2,-1 1 0,1-1 1,-1-1 7,1-1 5,-1-1 5,2-2 3,3-1-2,3-2-1,3-2-1,3-2 3,4-1 10,4-1 10,4 0 9,4-3 2,5-1-7,5-2-6,6-2-7,3-2-8,2-4-10,5-2-11,1-3-9,1-2-5,-3 0 0,-3 1 1,-3-1 0,-3 1 0,-3 2-1,-3 2-2,-2 3 0,-6 2 0,-7 7 3,-6 6 3,-7 6 3,-5 3 2,-2 1 0,-1 1 0,-3 1 1,0 0 0,-1-1 0,1-1 0,-1-1 0,-1-1 2,-3-1 3,-3-1 4,-2 0 3,-2-3 5,3-3 6,1-3 8,3-2 6,3-3 7,5-1 5,5 0 6,5-1 5,8-1 0,13 0-6,13 0-7,13 0-5,5-2-7,0-2-7,-1-4-6,-1-2-8,-2-2-3,-2 1-5,-2-1-2,-1 0-3,-3 2-5,-1 2-3,-3 4-4,-1 3-5,-3 0 0,-1 0 2,-3-2 3,-1 0 3,-2-2-2,-3 0-5,-1-1-7,-2-2-5,-2 1-3,0-1 2,-2 0 2,0 0 2</inkml:trace>
</inkml:ink>
</file>

<file path=ppt/ink/ink12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38"/>
    </inkml:context>
    <inkml:brush xml:id="br0">
      <inkml:brushProperty name="width" value="0.04355" units="cm"/>
      <inkml:brushProperty name="height" value="0.04355" units="cm"/>
    </inkml:brush>
  </inkml:definitions>
  <inkml:trace contextRef="#ctx0" brushRef="#br0">40263 56650 505,'-15'-15'0,"4"4"0,3 3 0,3 2 0,0 2 0,2-2 0,-1 0 0,0-1 0,0 1 10,2 6 20,0 4 20,2 6 21,1 6 4,2 11-13,2 9-13,2 10-11,0 11-9,-1 11-3,-1 12-4,0 13-3,-2 5-7,0 3-10,-2 2-12,0 2-11,-1 0-12,0 1-12,0 0-13,0-1-14,-1-9-1,0-19 7,-2-21 9,0-18 8</inkml:trace>
</inkml:ink>
</file>

<file path=ppt/ink/ink12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41"/>
    </inkml:context>
    <inkml:brush xml:id="br0">
      <inkml:brushProperty name="width" value="0.05793" units="cm"/>
      <inkml:brushProperty name="height" value="0.05793" units="cm"/>
      <inkml:brushProperty name="color" value="#FED406"/>
    </inkml:brush>
  </inkml:definitions>
  <inkml:trace contextRef="#ctx0" brushRef="#br0">34322 59041 379,'-81'-7'13,"25"2"24,26 2 24,25 2 23,15 0 3,5 0-16,5-2-16,6 0-17,3-1-10,4 0-4,4 0-2,5 1-3,1-2-3,2 0-2,0-2-3,2 0-2,0 0-1,0 2-1,0 2-1,0 3-1,0-1-1,0-1-3,0 0-2,0-1-3,-1-2-2,-2 0 0,-2-2 0,-1 0-1,-2 0 1,0 2 0,0 3 1,0 1 1,-1 1 2,-1 0 2,-3 0 4,-2 0 3,-2 0 0,-1 2 0,-3 0-2,-1 1 0,-1 1-2,1 0-2,1 0-3,1 0-2,1 0-1,3 0-1,1 0-1,2 0 0,1-1-1,1-3 1,-1 0 0,0-3 0,1-1 1,1 2 1,0 0 1,2 2 1,-1-1 1,-1 0 0,-3-2 1,-2 0-1,-1 0 1,-1 0-2,-1 2 0,-1 0-2,-2 1 1,-3 0 0,-3 0 0,-3 0 2,-1 0-2,1 0 1,2 0-2,0 0-1,0 0 1,-1 0 0,-1 0 2,-1 0 0,-1 0 0,-1-2-1,0 0 0,-2-2-1,0 0-2,2 1-1,0-1-3,1 0 0,-3 0-12,-8 2-21,-8 0-20,-8 2-21</inkml:trace>
</inkml:ink>
</file>

<file path=ppt/ink/ink12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42"/>
    </inkml:context>
    <inkml:brush xml:id="br0">
      <inkml:brushProperty name="width" value="0.04482" units="cm"/>
      <inkml:brushProperty name="height" value="0.04482" units="cm"/>
      <inkml:brushProperty name="color" value="#FED406"/>
    </inkml:brush>
  </inkml:definitions>
  <inkml:trace contextRef="#ctx0" brushRef="#br0">41461 55195 490,'1'-21'5,"0"3"11,2 5 9,0 3 10,2 4 5,4 4-2,2 4-1,3 4-2,3 3-2,1 3-3,3 3-2,2 4-4,0 1-2,-1 1-1,-1 1-2,-1 1-3,-1 1 0,-3 3-3,-1 1-1,-2 2-1,-2 2-2,-1-1-1,-1 0-1,0 1-2,-2 0-2,-1 4-2,0 3-2,-2 3-2,-1 0-1,-4 0 0,-2-2 0,-3 0 1,-6 1-3,-6 6-6,-7 5-5,-7 4-5,-4 1-7,-2-4-8,-2-5-6,-2-2-9,2-8 2,7-8 8,7-9 10,7-9 8,4-4 3,0 0-6,2 0-6,1 0-5</inkml:trace>
</inkml:ink>
</file>

<file path=ppt/ink/ink12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43"/>
    </inkml:context>
    <inkml:brush xml:id="br0">
      <inkml:brushProperty name="width" value="0.0514" units="cm"/>
      <inkml:brushProperty name="height" value="0.0514" units="cm"/>
      <inkml:brushProperty name="color" value="#FED406"/>
    </inkml:brush>
  </inkml:definitions>
  <inkml:trace contextRef="#ctx0" brushRef="#br0">34260 56263 427,'-1'-15'4,"0"2"8,-2 2 6,0 3 9,-2 1 4,0 2 2,-1 2 3,-1 2 1,-3 3 0,-2 6-3,-3 4-4,-3 5-3,-3 4-2,-2 3-3,-1 3-2,-2 3-2,-2 2-2,1 0 0,-1 2-3,1 1 0,1 1-1,3 0-1,3 2-1,3 1 0,2 0-1,2 0-1,3 0-1,1 0-1,3-1 0,6-1-1,4-3 1,6-2-1,3-2 0,3-1-2,3-3-3,3-1 0,3-1-4,1 1-2,3 1-2,1 1-4,1 1 0,-2 0 1,0 2 1,-1 1 2,0 0-6,-1-1-14,0-2-13,1 1-14,-3-4-3,-3-2 7,-4-3 7,-5-2 7,-2-4 2,-2-1-2,-2-2-2,-2-2-1</inkml:trace>
</inkml:ink>
</file>

<file path=ppt/ink/ink12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48"/>
    </inkml:context>
    <inkml:brush xml:id="br0">
      <inkml:brushProperty name="width" value="0.04742" units="cm"/>
      <inkml:brushProperty name="height" value="0.04742" units="cm"/>
      <inkml:brushProperty name="color" value="#FED406"/>
    </inkml:brush>
  </inkml:definitions>
  <inkml:trace contextRef="#ctx0" brushRef="#br0">34176 56044 463,'6'-8'4,"-3"2"20,-2 1 19,-4 0 20,-3 3 2,-5 4-12,-5 4-14,-5 4-13,-3 3-7,1 3-2,-1 3-1,1 3-2,-1 2-1,1-1-2,-1 1-2,0-1-1,0 2-1,-3 1-1,-1 2 0,-2 3 1,0-1-2,5-2 1,3-1 0,5-3-1,2-1 0,2-1 0,2-1-1,3-1 0,0 1 1,2 1 0,0 3 1,2 1 0,1 2 1,2-1-2,2 0-1,2 1-1,3-1-1,4-1 0,3-1-1,5-1-1,2-1-1,1 1-3,1-1-2,1 1-4,0-1-2,-1-2-4,-1 0-4,0 0-2,-1-1-4,1 1-2,1 1-3,1 1-2,0 1-3,1 3-4,-1 1-2,1 2-3,-3-1-1,-3-7 3,-4-5 2,-4-6 4</inkml:trace>
</inkml:ink>
</file>

<file path=ppt/ink/ink12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48"/>
    </inkml:context>
    <inkml:brush xml:id="br0">
      <inkml:brushProperty name="width" value="0.04491" units="cm"/>
      <inkml:brushProperty name="height" value="0.04491" units="cm"/>
      <inkml:brushProperty name="color" value="#FED406"/>
    </inkml:brush>
  </inkml:definitions>
  <inkml:trace contextRef="#ctx0" brushRef="#br0">34817 58588 489,'-28'0'3,"5"0"5,7 0 4,5 0 6,6 0 5,6 0 3,6 0 4,6 0 4,3 0 0,3 0-4,1 0-4,3 0-4,1-1-2,1 0 0,1-2-1,1 0 0,1-1-1,1 2 0,0 0-2,3 2-1,1-1-1,4 0 0,4-2 0,4 0-1,3-1-1,0 0-2,2 0-3,0 1-1,2-1-2,0 2-1,1 0-1,2 2-1,0-1-3,1-2-1,2-2-2,0-2-3,1-1-2,0-2 0,-1 0-2,1-1-1,-2-1 0,-2 1 3,-4-1 3,-2 0 3,-4 1 2,-2 2 3,-4 3 2,-2 1 2,-3 1 1,-3 2 1,-3 0 1,-3 2 0,-2 0 0,-1 0-1,-1 0-1,-1 0 0,-1 0-3,-1 2-3,-1 0-4,0 2-3,-2-1-3,1-1-2,0 0-2,-1-1-2,1-2-1,2-1 1,0 0-1,1-1 1,-1-1 0,-1 2-1,-2 0-1,-2 2 0,-2 0-5,1 0-7,0 0-8,0 0-8</inkml:trace>
</inkml:ink>
</file>

<file path=ppt/ink/ink12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49"/>
    </inkml:context>
    <inkml:brush xml:id="br0">
      <inkml:brushProperty name="width" value="0.05256" units="cm"/>
      <inkml:brushProperty name="height" value="0.05256" units="cm"/>
      <inkml:brushProperty name="color" value="#FED406"/>
    </inkml:brush>
  </inkml:definitions>
  <inkml:trace contextRef="#ctx0" brushRef="#br0">40378 55122 418,'1'-19'16,"0"7"11,2 8 12,0 8 10,2 4 2,2 2-7,1 0-7,3 1-8,1 1-5,0 2-3,0 0-2,-1 1-3,3 2-1,2 1 2,3 3 2,3 1 2,0 2-1,-1-1-1,-3 1-3,-1-1-3,-2 1-1,-2 1-2,-3 1-2,-1 1-1,-1 2-1,-2 5 0,-1 3 1,0 4 0,-2 1-2,-1 0-4,0-1-3,-1-2-4,-2-1-2,-1-3 1,0-4 1,-1-1 1,-3-1 1,-2 4 1,-3 4 1,-3 4 1,-4 2 2,-3-2 1,-5 0 0,-3-1 2,-4-2-2,-3 0-3,-3-1-3,-2-1-3,-4 1-3,-2 4-1,-4 4-2,-2 4-2,-3 3-3,0 1-5,-1 3-5,-1 2-5,4-5 0,11-10 6,12-11 5,10-11 5,5-6-5,2-1-13,1-1-15,1 0-15</inkml:trace>
</inkml:ink>
</file>

<file path=ppt/ink/ink12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5:34"/>
    </inkml:context>
    <inkml:brush xml:id="br0">
      <inkml:brushProperty name="width" value="0.06738" units="cm"/>
      <inkml:brushProperty name="height" value="0.06738" units="cm"/>
      <inkml:brushProperty name="color" value="#FED406"/>
    </inkml:brush>
  </inkml:definitions>
  <inkml:trace contextRef="#ctx0" brushRef="#br0">73371 35850 326,'-8'7'2,"0"-2"4,1-3 5,-1 0 3,3-1 9,8 1 12,6 3 13,7 2 12,3 1 1,-1-2-11,-1-1-11,0 0-10,-2-1-7,1 0-3,0-1-2,-1 1-3,2 1-2,3 0-2,4 1 0,2 2-2,2-1-1,0-1-1,2 0 0,1-2-1,1 0-1,1-2-1,1 0 0,1-2-1,1 0 0,2-2 0,2 0 0,2-2 0,1 0 0,1 1 1,-1-1-1,0 0 1,-1 0-1,0 2 0,-1 0 1,-2 2-1,1 0 0,1 0 0,0 0-2,2 0 0,1-1-1,0-2 1,2-2 0,0-2-1,1-1 1,0 1 1,0-1-1,0 0 1,0 0 0,-2 0 0,0 0 1,-1 1 1,-2 0 1,-2 2-1,-2 2 1,-1 2 0,-2 1-1,0 0 1,0 0-1,1 0 0,-2 0 0,0 2 0,-1 0 0,-1 2 0,0-1-1,0-1 0,2 0-1,1-1 0,0-1 0,1 0 0,-1 0 1,0 0 0,-1 0 0,-3 2 0,-3 0-1,-3 1 0,-1 1-1,1 0 1,1 0-1,1 0 0,0 0 0,1 0-1,-1 0 0,0 0-1,1 0 0,1 0 1,1-1-1,1 1 2,1 0-1,3 0 1,1 0 0,2 0 0,1-1 0,1 0 0,-1-2 0,0 0 0,-1-1 0,-2 2 1,-2 0 2,-1 2 0,-2 0 0,1 1 1,-1 2-1,0 0 1,1 0-1,-1 0-1,1-2 0,-1 0-1,0-2-1,1-1 1,-1 0-1,0-1 1,1-1-1,-1 0 1,0 0-1,1 0 0,-2 0 0,0 0 2,-1 0 1,-1 0 2,0 0 0,-1 1-1,0 2 0,1 0-1,0 2-1,1 0-2,1 1 0,1 2-2,0-1 0,2-1 0,1 0 0,1-2 0,-1 0 0,-2-2 1,-1 0 0,-3-2 0,-1 0 0,-3 0 0,-1 0 0,-3 0 0,0 1-1,1 0 1,1 2-2,2 0 0,-1 1-2,1 0-5,-1 0-5,1 0-4</inkml:trace>
</inkml:ink>
</file>

<file path=ppt/ink/ink12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5:36"/>
    </inkml:context>
    <inkml:brush xml:id="br0">
      <inkml:brushProperty name="width" value="0.05124" units="cm"/>
      <inkml:brushProperty name="height" value="0.05124" units="cm"/>
      <inkml:brushProperty name="color" value="#FED406"/>
    </inkml:brush>
  </inkml:definitions>
  <inkml:trace contextRef="#ctx0" brushRef="#br0">74506 38134 429,'0'-22'13,"0"4"2,0 5 2,0 3 2,-1 2 1,-1 0 0,0 0-1,-1 1-1,-2-1 0,-2 2-1,-2 0-1,-2 2-1,-2 1 0,-3 2-1,-3 2 0,-3 2 0,-2 2-2,1 2 1,-1 1-2,1 3 0,0 1-1,3 0 0,1-1-1,2 1-1,0 2 0,-1 4 0,-3 3 1,-1 5 0,0 0-1,5-2 0,3-1-2,4-2-1,3-2-1,2 1 0,3-1 0,1 1 1,1-1-1,0-1 0,0-1 0,0-1 0,1-1-1,3-2 1,4-3 0,2-1 0,3-1 0,1 2 0,3 0 0,2 1 0,0 0 1,1 0-1,-1-2 0,1 0 1,-1-2-1,-3 1-2,-1 0-1,-2 0-2,-1 0 0,0 1 0,-1 2 1,1 0 1,-2 1 0,-2 1 2,-4 1 0,-2 2 2,-4 0 1,-1 1 1,-2 1 1,-1 1 1,-4 1-1,-2-1-1,-3 1-1,-3 0-2,-3-2-1,-1 1-1,-3-2-1,-1-1-1,-2-2 0,-1-1 0,-1-2 1,-1-2 0,1-2-2,1-1-2,3 0-3,1-2-3,2-1-1,1-4 0,1-2 0,1-3 0,2-3-1,3 0-2,2-2-1,4 1-2,2-2 0,1 0 0,0 0 0,2 1-1,0-2 0,2 0-4,0-1-2,2-1-4,1-1-3,2 0-3,2 1-4,2-1-4,1 1 0,-1 3 0,1 1 2,0 2 2</inkml:trace>
</inkml:ink>
</file>

<file path=ppt/ink/ink1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24"/>
    </inkml:context>
    <inkml:brush xml:id="br0">
      <inkml:brushProperty name="width" value="0.04308" units="cm"/>
      <inkml:brushProperty name="height" value="0.04308" units="cm"/>
      <inkml:brushProperty name="color" value="#00BFF3"/>
    </inkml:brush>
  </inkml:definitions>
  <inkml:trace contextRef="#ctx0" brushRef="#br0">81226 30980 510,'-8'-15'6,"0"2"12,0 3 12,1 1 11,-1 3 8,2 4 1,1 4 3,0 4 1,1 4-3,1 5-9,-1 5-9,0 5-9,1 3-7,0 3-5,2 1-5,0 2-5,1 1-2,-2 1-1,0-1 0,-2 0-1,0-1-9,1 0-20,-1-1-19,0-1-19</inkml:trace>
</inkml:ink>
</file>

<file path=ppt/ink/ink12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5:37"/>
    </inkml:context>
    <inkml:brush xml:id="br0">
      <inkml:brushProperty name="width" value="0.04934" units="cm"/>
      <inkml:brushProperty name="height" value="0.04934" units="cm"/>
      <inkml:brushProperty name="color" value="#FED406"/>
    </inkml:brush>
  </inkml:definitions>
  <inkml:trace contextRef="#ctx0" brushRef="#br0">77107 38550 445,'8'9'97,"0"1"-19,0 3-21,0 2-19,-1 1-12,-1-1-5,-1 1-4,0 0-4,-1 0-2,0 3 1,0 1 1,0 3 2,-1 1 0,-1 3 0,0 1-1,-1 3 0,-1-1-1,0 0 0,0-1 0,0-1-2,-1-2 0,-1-1-2,0-3-2,-1-1-2,-1 0-2,2 1-2,0 3-3,2 1-2,-2 3-1,-2 3 3,-3 2 0,-3 4 3,-2-1 0,2-5-1,1-5-2,0-5 0,0-6-4,-1-7-6,-3-6-5,-2-8-5,0-8-5,-1-9-2,0-10-4,1-10-3,-1-4 0,0 3 2,1 4 2,-1 2 2,0 3 2,1 3 3,-1 3 3,0 4 2,1 2 3,1 4 5,1 5 4,1 3 3,0 2 5,2 2 5,0 1 5,2 0 5,0 2 3,-2 2 2,0 2 2,-1 2 2,0 2 2,2 0 4,3 1 4,1 2 3,1 0-1,2 2-4,0 0-4,2 1-5,0 2-3,0 3-2,0 3-1,0 4-3,0 1-1,0 4-1,0 3-2,0 3 0,0-1-4,0-5-5,0-5-6,0-5-5,2-5-17,6-7-28,4-5-27,5-5-29</inkml:trace>
</inkml:ink>
</file>

<file path=ppt/ink/ink12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5:37"/>
    </inkml:context>
    <inkml:brush xml:id="br0">
      <inkml:brushProperty name="width" value="0.04371" units="cm"/>
      <inkml:brushProperty name="height" value="0.04371" units="cm"/>
      <inkml:brushProperty name="color" value="#FED406"/>
    </inkml:brush>
  </inkml:definitions>
  <inkml:trace contextRef="#ctx0" brushRef="#br0">78950 40050 503,'15'8'56,"-1"0"-3,-1-1-4,0 1-2,-1 1-4,3 4-4,2 2-2,1 3-3,1 1-3,-3 1-4,-1 0-4,-2-1-3,-2 0-4,-1-3-4,0-1-5,-2-2-4,-1-2-11,-2 1-14,-3 0-15,0 0-15</inkml:trace>
</inkml:ink>
</file>

<file path=ppt/ink/ink12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5:38"/>
    </inkml:context>
    <inkml:brush xml:id="br0">
      <inkml:brushProperty name="width" value="0.05" units="cm"/>
      <inkml:brushProperty name="height" value="0.05" units="cm"/>
      <inkml:brushProperty name="color" value="#FED406"/>
    </inkml:brush>
  </inkml:definitions>
  <inkml:trace contextRef="#ctx0" brushRef="#br0">80875 40975 333,'49'20'167,"16"14"-1,16 15 1,16 15 0</inkml:trace>
</inkml:ink>
</file>

<file path=ppt/ink/ink12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5:39"/>
    </inkml:context>
    <inkml:brush xml:id="br0">
      <inkml:brushProperty name="width" value="0.03872" units="cm"/>
      <inkml:brushProperty name="height" value="0.03872" units="cm"/>
      <inkml:brushProperty name="color" value="#FED406"/>
    </inkml:brush>
  </inkml:definitions>
  <inkml:trace contextRef="#ctx0" brushRef="#br0">83100 37693 568,'1'-12'9,"2"5"20,2 6 18,2 6 19,0 4 3,-1 3-16,-1 3-15,0 4-15,-2-1-7,0 1-2,-2-2 0,0-1-1,-1-1-9,0-1-19,0-1-19,0 0-18,0-8-9,0-14 0,0-14-1,0-13 0,2-7 6,6 0 13,4 0 12,5 0 12,3 2 8,-1 6 2,1 4 3,0 5 2,-2 4 6,0 5 9,0 3 9,-2 4 8,-2 4 11,-1 2 10,-2 4 12,-2 3 12,-3 2-3,-2 5-13,-4 4-15,-2 3-15,-4 4-7,-4 3-1,-4 3-2,-3 3-1,-1-2-6,2-5-8,4-6-10,3-6-10,3-5-12,6-1-17,4-2-16,6-2-18,1-1 1,1-2 17,0-1 17,0 0 16,-1 0 13,-1 0 6,0 2 8,-2 1 7,-1 0 3,-2 3-1,-3 2-1,0 2-1,-5 4-3,-6 5-3,-6 7-5,-5 5-4,-3 1-1,4-5 1,3-5 2,3-4 1,2-4 2,1-1 0,0-1 0,2 0 0</inkml:trace>
</inkml:ink>
</file>

<file path=ppt/ink/ink12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5:39"/>
    </inkml:context>
    <inkml:brush xml:id="br0">
      <inkml:brushProperty name="width" value="0.0351" units="cm"/>
      <inkml:brushProperty name="height" value="0.0351" units="cm"/>
      <inkml:brushProperty name="color" value="#FED406"/>
    </inkml:brush>
  </inkml:definitions>
  <inkml:trace contextRef="#ctx0" brushRef="#br0">81791 39112 626,'-16'0'0,"0"0"1,1 0-1,-1 0 0,6-2 8,12-2 16,12-4 15,11-2 15,10-2 3,5 1-9,6-1-9,6 0-9,4 0-7,1-1-5,3-1-4,2-2-5,-1 2-4,-1 1-1,-2 2-3,-2 3-3,-4 0-4,-6 2-8,-6 0-8,-5 2-8,-7 1-3,-6 2 2,-5 2 1,-6 2 2,-6 1-2,-4 2-8,-6 0-6,-4 2-8</inkml:trace>
</inkml:ink>
</file>

<file path=ppt/ink/ink12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5:40"/>
    </inkml:context>
    <inkml:brush xml:id="br0">
      <inkml:brushProperty name="width" value="0.04867" units="cm"/>
      <inkml:brushProperty name="height" value="0.04867" units="cm"/>
      <inkml:brushProperty name="color" value="#FED406"/>
    </inkml:brush>
  </inkml:definitions>
  <inkml:trace contextRef="#ctx0" brushRef="#br0">81938 39491 452,'-14'0'0,"3"2"0,3 0 0,2 2 0,0 0 3,-6 0 5,-4-1 7,-5 2 6,0-1 3,3 3 0,4 2 1,5 2-1,2 1-2,2 3-3,2 2-3,2 2-4,1 0-2,0 1-1,0-1-1,0 1-1,0-2-3,0-1-3,0-2-3,0-3-3,2-3-9,4-6-12,4-6-13,3-6-14,3-5-1,2-5 10,0-5 8,1-5 10,-1-1 8,-1 3 4,-2 4 6,-2 2 5,-3 2 5,-1 2 6,-2 2 6,-2 3 5,-1 3 11,0 6 13,-1 6 14,2 6 14,-2 3 1,-1 3-11,0 2-13,-2 2-10,0 2-9,0 2-3,0 4-5,0 3-3,0 4-3,-2 3-1,0 4 0,-1 4-1,-2 1-2,2-2-4,-1-2-2,0-2-3,0-1-4,0-2-3,0 0-3,0-1-4,0-4-4,0-5-6,0-7-7,1-5-5,-2-7-2,-2-6 2,-2-8 3,-2-6 3,-1-8 2,1-7-1,-1-8 2,0-8 0,2-5 1,2-2 3,4-2 2,3-2 2,1 2 4,0 6 4,0 6 5,0 6 5,1 4 0,1 3-1,4 3-3,0 3-2,3 3 5,0 5 13,1 3 13,2 4 12,-2 4 2,-3 4-11,-3 4-9,-2 4-11,-4 3-5,-4 5-3,-4 3-3,-3 5-2,-5 3-2,-6 5 0,-4 3 0,-4 4 0,-4 3 0,1 0 2,0 2 2,0 0 2,1-2 1,5-8 4,4-6 3,3-7 2,3-5 2,3-2 1,1-4 0,3-3 0,5-8 0,11-14-3,12-13-2,10-14-3,7-7-3,6 0-3,5 0-5,4 0-4,5 1-1,2 2 0,3 2 1,3 2 1,1 2 2,0 5 2,-2 4 4,-1 3 2,-3 5 3,-6 3 3,-6 4 2,-6 5 3,-6 2 1,-5 2-1,-7 2 0,-5 2 0,-4 3-1,-2 4 0,-2 4 0,-2 3-1,-2 4 2,-1 1 4,0 3 4,-2 2 4,-1 0-1,-4 1-3,-2-1-4,-3 1-4,-3-1-5,0-2-4,-1 0-5,-1 0-5,-2-2-7,-1-1-8,-3-1-8,-1-1-8,-2-2-3,1-4 0,-1-5 2,1-2 1,0-7 0,4-6 2,3-7-1,3-7 2,3-3 3,2 3 7,4 1 7,3 3 7,1 2 5,0 2 3,0 4 4,0 3 2,1 2 4,3 4 6,4 3 4,2 2 6,4 4 3,4 6 2,3 4 2,5 5 2,1 3-2,2 1-7,1 1-6,1 1-6,1-1-8,1-1-9,0-3-9,2-1-9,-2-3-5,-3-3 1,-5-3 0,-3-2 0,-4-4 0,-3-1-3,-3-2-2,-2-2-2</inkml:trace>
</inkml:ink>
</file>

<file path=ppt/ink/ink12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5:41"/>
    </inkml:context>
    <inkml:brush xml:id="br0">
      <inkml:brushProperty name="width" value="0.04395" units="cm"/>
      <inkml:brushProperty name="height" value="0.04395" units="cm"/>
      <inkml:brushProperty name="color" value="#FED406"/>
    </inkml:brush>
  </inkml:definitions>
  <inkml:trace contextRef="#ctx0" brushRef="#br0">85437 38080 500,'-1'-15'6,"0"2"11,-2 3 13,0 1 10,0 3 4,0 4-5,2 4-7,0 4-4,1 4-4,0 7 1,0 6 1,0 5 0,0 3-1,0 1-3,0-1-2,0 1-3,1-3-3,0-4-3,2-3-4,0-4-4,3-4-4,4-1-7,3-3-5,5 0-7,2-4-4,1-1-4,1-2-4,1-2-2,-1-1 0,-3 0 7,-3 0 6,-2 0 6,-6 1 8,-8 4 8,-8 2 9,-8 4 9,-7 3 2,-7 7-4,-6 5-3,-8 7-3,0-1-2,6-4 1,5-5 0,7-4 1,3-5-1,3-1 1,1-3-1,3 0-1,0-2 2,2 1 5,1 1 4,1 2 5,5-1-1,10-1-6,10-1-5,9 0-7,7-4-4,5-2-7,3-6-5,4-2-5,3-4-4,0-2-2,2-2 0,0-1-2,0-2-1,-2 1-1,-2-1-1,-1 0-2,-6 1 0,-6 1-1,-7 1-1,-7 0 0,-4 1 0,-2-1 4,-2-1 2,-2-1 3,-3-4 1,-4-4-2,-4-5-1,-4-4-1,-1-4 2,1-1 3,0-1 3,2 0 5,0 1 3,0 3 4,0 5 4,1 3 4,-1 5 6,0 3 9,0 5 8,0 3 9,0 7 7,-2 11 6,0 12 7,-1 10 5,-1 6-2,-2 2-10,0 2-11,-1 2-10,-3 1-7,-3 1-2,-5-2-1,-3 2-3,-3-1-3,0 2-5,-2 0-5,-1 2-4,2-2-8,4-4-12,3-4-11,5-3-12,3-6-1,4-4 6,4-5 8,5-4 8</inkml:trace>
</inkml:ink>
</file>

<file path=ppt/ink/ink12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5:41"/>
    </inkml:context>
    <inkml:brush xml:id="br0">
      <inkml:brushProperty name="width" value="0.04106" units="cm"/>
      <inkml:brushProperty name="height" value="0.04106" units="cm"/>
      <inkml:brushProperty name="color" value="#FED406"/>
    </inkml:brush>
  </inkml:definitions>
  <inkml:trace contextRef="#ctx0" brushRef="#br0">86447 40150 535,'-8'7'5,"0"-1"8,1 0 10,-1-2 8,1 1 7,2 2 3,2 2 4,2 2 4,2 2-3,4 3-6,2 3-8,4 3-7,2 1-4,3-3-2,3-1-2,3-2-3,2-3-8,1-3-16,1-3-16,1-2-15,2-4-8,2-4 0,4-4-1,3-4-1,-2-1 1,-6 1 4,-5 0 4,-6 2 3,-5 0 5,-1 0 6,-2 0 5,-2 1 7</inkml:trace>
</inkml:ink>
</file>

<file path=ppt/ink/ink12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5:41"/>
    </inkml:context>
    <inkml:brush xml:id="br0">
      <inkml:brushProperty name="width" value="0.04863" units="cm"/>
      <inkml:brushProperty name="height" value="0.04863" units="cm"/>
      <inkml:brushProperty name="color" value="#FED406"/>
    </inkml:brush>
  </inkml:definitions>
  <inkml:trace contextRef="#ctx0" brushRef="#br0">82124 42422 452,'-11'-7'10,"10"2"21,10 2 20,10 2 21,7 1 4,8 0-10,7 0-11,7 0-11,2 0-8,-1-2-7,0 0-6,-2-1-6,0-1-6,1 0-6,-1 0-5,0 0-7,-4 0-6,-4 0-7,-7 0-7,-5 0-8,-5 0-6,-3 0-5,-3 0-5,-3 1-6,-4-2 0,-4-2 6,-6-2 4,-4-2 6,-4-2 5,-4-3 7,-2-3 6,-3-3 7,-1-1 4,1 1 3,1 1 3,1 1 2,0 1 2,0 2 0,1 2 1,-1 3 0,1 1 6,2 2 10,3 2 11,1 3 11,1 1 7,0 3 2,0 4 2,1 2 3,-1 4-1,0 4-4,0 3-5,0 5-4,1 3-3,0 3-2,2 3-2,1 3-3,0 2-2,0 2-4,0 2-4,0 2-4,1 4-5,0 4-5,1 5-7,2 6-6,-1-1-6,-2-3-5,-2-4-5,-2-4-5,1-5-4,1-8-3,2-6-3,2-7-3,1-8-1,0-8 1,0-10 2,0-8 0,1-4 2,2 1 4,2 1 4,1 0 3</inkml:trace>
</inkml:ink>
</file>

<file path=ppt/ink/ink12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5:42"/>
    </inkml:context>
    <inkml:brush xml:id="br0">
      <inkml:brushProperty name="width" value="0.04807" units="cm"/>
      <inkml:brushProperty name="height" value="0.04807" units="cm"/>
      <inkml:brushProperty name="color" value="#FED406"/>
    </inkml:brush>
  </inkml:definitions>
  <inkml:trace contextRef="#ctx0" brushRef="#br0">82610 42551 457,'4'-12'30,"-8"6"9,-8 8 10,-7 6 9,-6 9 2,-3 11-6,-3 11-6,-3 10-7,-1 4-6,1-6-7,2-4-6,0-5-7,-1-3-5,-3 2-4,-3 0-3,-2 2-4,-2-2-2,2-5-1,0-5-1,1-5 0,4-5-2,6-3-3,5-4-2,7-4-3,5-4 0,6-4 2,6-4 0,6-4 2,8-4-6,11-5-9,11-5-12,11-5-10,6-5-4,5-5 5,4-4 4,4-5 4,0-4 5,-1 0 4,-2-2 4,-3 0 5,-3 1 3,-6 4 4,-6 4 2,-5 4 4,-7 4 2,-6 4 4,-5 3 4,-6 5 2,-5 3 7,-3 3 9,-2 3 8,-4 3 8,-2 5 9,-2 10 8,-2 8 9,-2 9 9,-2 5-2,-3 3-13,-4 1-11,-1 3-12,-4 1-8,-2 4-4,-1 3-3,-2 2-3,0 1-4,5-3-7,3-4-5,4-2-6,5-6-10,6-9-11,6-9-14,6-8-12,4-7-1,1-4 9,3-4 10,2-3 10,0-1 8,-1 2 3,-1 4 5,-1 3 4,-1 6 10,-4 10 15,-3 9 14,-2 11 16,-4 4 4,-3 1-8,-2-1-5,-3 0-8,-2 0-5,0-1-6,0-1-4,0-1-6,0-2-5,-1-3-7,-2-3-5,0-3-7,0-5-11,2-7-14,3-6-16,1-7-14,3-9-2,6-8 11,4-8 12,5-10 11,4-3 10,3 2 7,4 2 8,2 2 7,2 2 7,2 3 7,3 4 7,1 2 7,2 3 5,0 3 3,2 3 2,1 3 4,-1 2-3,-2 4-8,-2 3-7,-1 3-8,-4 1-7,-3 0-7,-5 0-6,-3 0-5,-6 2-12,-8 4-13,-8 4-14,-8 4-15,-4 0 1,1-1 12,-1-2 15,0-2 12,1-1 10,-1 0 4,0 0 4,1 0 4,-1-1 5,2-1 7,1 0 7,1-1 7,0-1 6,0 3 7,0 2 8,1 2 7,0 2 2,2 2-1,2 1-3,2 3-3,1 4-2,1 7-3,-2 7-3,2 7-4,-1 5-3,2 5-4,0 6-4,2 4-4,0 4-6,2 3-9,0 3-10,2 3-10,-1 5-5,2 6-3,-2 8-4,1 6-2,1 1-5,0-8-7,1-6-6,2-7-7,-2-11 1,0-15 6,-4-14 7,0-15 7,-2-9 5,1-1 5,2-2 4,0-2 4</inkml:trace>
</inkml:ink>
</file>

<file path=ppt/ink/ink1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24"/>
    </inkml:context>
    <inkml:brush xml:id="br0">
      <inkml:brushProperty name="width" value="0.04648" units="cm"/>
      <inkml:brushProperty name="height" value="0.04648" units="cm"/>
      <inkml:brushProperty name="color" value="#00BFF3"/>
    </inkml:brush>
  </inkml:definitions>
  <inkml:trace contextRef="#ctx0" brushRef="#br0">82925 31021 473,'10'-22'7,"4"7"14,3 3 14,5 6 15,1 3 6,1 2-1,-1 2 0,1 2-1,-2 2-4,-3 3-8,-3 4-8,-3 2-8,-2 3-7,-2 1-6,-3 3-5,-1 1-6,-4 2-6,-8 1-2,-6 1-5,-7 1-3,-5 0-5,-3 0-4,-3 1-5,-2-1-4,-2-1-2,3-1 2,2-3 2,2-1 1,2-3 3,3-1 6,3-3 3,3-1 6,5-3 10,8-2 14,8-4 15,8-2 14,4-4 5,3 0-7,1-3-6,3-2-8,0 0-5,1 0-8,-1 2-5,1 1-8,-1 0-7,1 0-9,-1 0-9,1 0-9,-1 0-4,-2 0-2,0 0-1,0 0-1,-3-1 0,-1-3-1,-2-4 0,-3-2-1,-1 0 3,-2 3 8,-2 3 7,-2 2 8</inkml:trace>
</inkml:ink>
</file>

<file path=ppt/ink/ink12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5:44"/>
    </inkml:context>
    <inkml:brush xml:id="br0">
      <inkml:brushProperty name="width" value="0.06218" units="cm"/>
      <inkml:brushProperty name="height" value="0.06218" units="cm"/>
      <inkml:brushProperty name="color" value="#FED406"/>
    </inkml:brush>
  </inkml:definitions>
  <inkml:trace contextRef="#ctx0" brushRef="#br0">86251 42372 353,'0'-12'7,"2"6"12,0 8 12,2 6 14,-1 5 1,-1 2-7,0 1-8,-1 3-9,-3 1-5,0 3-3,-4 1-3,0 3-3,-2-1-3,0-1-1,0-3 0,1-1-2,1-3 0,4-1-1,4-2-1,4-2-1,3-3-2,5-3-3,4-3-5,3-2-3,3-4-3,1-6-4,1-4-2,1-5-3,0-4-1,1-1 1,-1-3 2,1-1 1,-1-1 2,-1 1 2,-1 1 2,-1 1 2,-2 2 3,-3 1 2,-3 2 4,-3 3 4,-2 1 4,-2 0 7,-2 2 6,-2 1 7,-2 5 9,-1 8 10,0 9 11,-1 10 11,-1 3 2,0 1-7,0-1-7,0 1-7,0 0-6,0 4-8,0 3-6,0 3-7,-1-1-4,-1-2-5,0-3-2,-1-3-4,-3-8-15,-2-14-25,-3-14-24,-3-13-27,-1-9-4,2-1 13,2-2 14,3-2 14,0 1 11,0 3 8,0 5 7,0 4 9,-1 0 5,-2 0 2,-1-1 2,-3 0 2,0 0 7,3 3 9,1 3 12,2 3 9,2 5 12,0 8 11,2 8 11,1 8 11,0 5-1,0 3-16,0 3-15,0 3-14,0 4-7,0 6 2,0 6 2,0 6 3,1 4-2,0 0-5,2 1-5,0 2-5,1-1-5,0-1-3,0-1-4,0 0-3,0-4-1,0-4 0,0-5 2,0-6 0,-2-7-8,-6-10-19,-4-12-19,-5-10-18,-2-11-5,3-8 9,1-9 10,2-8 10,2-4 8,3 2 7,1 2 8,2 2 6,2 4 7,0 5 4,2 7 5,0 5 5,1 9 8,-2 10 12,0 12 12,-2 10 12,-1 7 2,-3 2-8,-4 4-9,-2 3-8,-3 0-6,-1 0-6,-3-1-5,-1-1-5,-1-3-4,1-2-1,1-3-1,1-3-2,1-3-1,2-3-1,2-3-1,3-2-1,4-3-1,8-1-3,8-1-1,8 0-3,5-3 0,6-1 0,5-2 2,5-2 0,4-1 1,2-2 1,4 0 0,2-1 0,2-2-3,0-2-5,0-2-5,0-2-6,-2-1-3,-4-1-2,-3-2-1,-5 0-1,-4 0 0,-3 1 2,-5 1 3,-3 1 2,-5-1 1,-1 0 2,-4-1 1,-3-1 0,-2-1 5,-2 2 7,-2 1 7,-2 1 7,-1 1 4,0 0 2,0 2 0,0 1 2,0 3 11,0 8 22,0 6 21,0 7 21,0 5 5,2 3-13,1 3-14,0 3-12,0 0-11,0-1-8,-2-3-9,0-1-7,-1-2-8,2 1-10,0-1-8,2 1-8</inkml:trace>
</inkml:ink>
</file>

<file path=ppt/ink/ink12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5:44"/>
    </inkml:context>
    <inkml:brush xml:id="br0">
      <inkml:brushProperty name="width" value="0.0643" units="cm"/>
      <inkml:brushProperty name="height" value="0.0643" units="cm"/>
      <inkml:brushProperty name="color" value="#FED406"/>
    </inkml:brush>
  </inkml:definitions>
  <inkml:trace contextRef="#ctx0" brushRef="#br0">90545 42211 342,'0'-13'14,"2"8"29,0 7 29,2 6 29,-1 5 5,0 3-19,-2 3-19,0 3-19,-3 5-13,-2 7-7,-4 7-7,-2 6-7,-1 5-6,1 0-4,0 1-3,2 2-6,1-3-5,1-5-8,0-4-8,2-5-8</inkml:trace>
</inkml:ink>
</file>

<file path=ppt/ink/ink12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5:44"/>
    </inkml:context>
    <inkml:brush xml:id="br0">
      <inkml:brushProperty name="width" value="0.0643" units="cm"/>
      <inkml:brushProperty name="height" value="0.0643" units="cm"/>
      <inkml:brushProperty name="color" value="#FED406"/>
    </inkml:brush>
  </inkml:definitions>
  <inkml:trace contextRef="#ctx0" brushRef="#br0">90745 41210 342,'1'-30'6,"2"5"14,2 3 13,2 5 14,3 5 5,5 8-2,6 8-2,4 8-1,0 5-4,-3 3-5,-5 3-5,-3 3-4,-3 2-3,-1 0 0,0 2 0,-2 1 0,-1 1-2,-1 1-2,0 1-3,-2 0-3,-1 2-4,-4 3-3,-2 1-4,-3 2-4,-5 2-6,-6 4-6,-5 2-8,-7 4-5,-2-1-9,2-1-6,0-2-9,1-2-7,1-5 0,3-7 8,1-9 7,3-7 7</inkml:trace>
</inkml:ink>
</file>

<file path=ppt/ink/ink12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5:45"/>
    </inkml:context>
    <inkml:brush xml:id="br0">
      <inkml:brushProperty name="width" value="0.04897" units="cm"/>
      <inkml:brushProperty name="height" value="0.04897" units="cm"/>
      <inkml:brushProperty name="color" value="#FED406"/>
    </inkml:brush>
  </inkml:definitions>
  <inkml:trace contextRef="#ctx0" brushRef="#br0">90714 45193 449,'-14'15'48,"5"-1"-1,3-1-2,4 0 0,2-1-3,0 1-3,0 1-2,0 2-3,0 0-3,0 1-2,0 1-4,0 1-2,0 0-1,2-1 0,0 0-1,2-2 1,2-2-6,5-1-13,5-2-13,6-2-13,1-5-5,1-8 1,-1-8 1,1-7 1,-2-5 2,-1 1 2,-3-1 2,-1 0 3,-3 1 3,-1 1 4,-2 1 5,-2 1 4,-2 1 4,-2 1 6,-3 1 3,0 1 5,-4 1 1,-2 4-1,-4 3-1,-2 3-2,-4 2-4,-3 3-6,-5 4-7,-3 2-6,-3 3-4,-1 2-4,-1 2-3,-1 1-3,2 1-9,5-2-15,5-3-15,5-1-16</inkml:trace>
</inkml:ink>
</file>

<file path=ppt/ink/ink12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5:57"/>
    </inkml:context>
    <inkml:brush xml:id="br0">
      <inkml:brushProperty name="width" value="0.06741" units="cm"/>
      <inkml:brushProperty name="height" value="0.06741" units="cm"/>
      <inkml:brushProperty name="color" value="#FED406"/>
    </inkml:brush>
  </inkml:definitions>
  <inkml:trace contextRef="#ctx0" brushRef="#br0">38424 24741 326,'-7'-15'0,"1"4"0,0 3 0,2 3 0,-1 0 5,0-1 9,-1 0 10,-2-1 10,2-1 3,2-2-5,4 0-3,3-1-5,4-3-1,9-2-1,8-3-1,7-3 1,4 0-2,0 1-1,1 3-2,-1 1-1,4 2 0,6 2 1,7 3 1,8 1 2,1 1 0,-3 2-2,-2 1-2,-4 1-2,-1 1-1,0 3-1,0 4-3,0 2 0,0 2-2,2-2 0,0-1 1,2 0-1,-2-1-1,-3 0 1,-2-1 0,-3 2-1,-2-1 1,2 1 0,0 1 0,2 2 1,-2-1-1,-2-1 0,-4 0 0,-2-1 0,-3-2-1,-3-1-1,-3 0-2,-3-2 0,-1 0-2,-1 0-3,1 0-3,-1 0-2,2-1 0,3-2 2,3-2 2,3-1 2,2-3 2,4 0-1,2-2-1,4 1 0,1-1 0,-2 2 1,0 2 2,-2 2 1,-2 2 1,-5 0 2,-5 2 1,-5 0 1,-3 2-3,1 2-8,-1 2-6,1 2-8,1 1-3,2 0 3,4 0 1,3-1 3,0 1 3,-5-2 5,-4-1 5,-3 0 6,-3-1 0,-1 0-3,-1-1-3,0 2-3,1-1-1,8 1 1,7 1 2,7 2 1,4-1 2,2-2 3,2-3 3,2 0 4,0-4-1,-4-2-4,-2-4-4,-3-2-4,-4 0-2,-2 2-1,-3 4-2,-3 3-2,-3 1 1,-3 0 0,-3 0 1,-3 0 0,-1 0 0,-1 0 0,1 0 0,0 0-1,-1 0 0,1 0 0,0 0 1,-1 0 0,1 0-1,0 0 0,-1 0 1,1 0-1,0 0-1,1 0-1,2 0-2,0 0 0</inkml:trace>
</inkml:ink>
</file>

<file path=ppt/ink/ink12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5:59"/>
    </inkml:context>
    <inkml:brush xml:id="br0">
      <inkml:brushProperty name="width" value="0.05771" units="cm"/>
      <inkml:brushProperty name="height" value="0.05771" units="cm"/>
      <inkml:brushProperty name="color" value="#FED406"/>
    </inkml:brush>
  </inkml:definitions>
  <inkml:trace contextRef="#ctx0" brushRef="#br0">73964 6848 381,'-18'-7'2,"-4"3"3,-3 1 4,-5 2 4,2 1 2,5 2 1,7 0 1,5 2 1,7 0 5,8 1 7,8 1 9,7 2 7,5-1 0,-1-1-8,1 0-8,0-2-8,0 0-5,2 0-2,3 0-2,1 0-1,3 0-2,1 0 1,2-1-1,2 1 0,3-1-1,1 0 1,2-1 0,2-2 0,1 0 0,2 0-1,0 0-1,2 0-1,1 0-1,1 0 0,3 0-1,2 0 0,1 0 0,0 0 0,0 0 2,-1 0 0,-1 0 0,-4 0-1,-4 0-2,-4 0-1,-4 0-2,-5 0-1,-5 0-2,-5 0-1,-2 0-2,4 2 1,3 0-1,3 2 0,1-1 1,-1 0 1,-2-2 1,0 0 1,0-1 1,1 0 1,1 0 0,1 0 2,0 0 0,0 0 1,0 0-1,1 0 1,0 0 0,0 0 0,2 0-1,1 0 1,-1 0-1,0 0 0,-1 0-1,-1 0 0,-1 0 0,2 0-3,1 0-1,1 0-3,-1-1 0,0 0 0,-1-2-2,-1 0 1,-1-1-1,0 2 1,0 0 0,1 2 0,-2 0 1,-2-2 0,-1-1 1,-3 0 0,2 0 1,5 0 3,4 2 4,6 1 2,1 0 0,-4 0 0,-2 0-1,-3 0-1,-2 0-1,0 0-1,0 0-1,1 0-1,0 0 0,0 0 1,2 0-1,1 0 2,0 0-2,0 0-1,0 0-1,1 0-1,-1 0-1,0 1 1,0 2 0,0 0 2,1 0-1,1 0 1,0-1 1,2-2 0,1 0 0,0 0 0,2 0 0,0 0 0,2 0 0,0 0-1,2 0-1,0 0 0,0 0-1,0-2 0,-1-1 1,-2 0 0,0 0 1,-2 0 0,0 2 1,-1 1 0,-1-1 1,0-1 0,0 0-1,0-1 1,-1-1-1,0 2 0,-1 0 1,-1 2-1,0 0 0,2 0 1,2 0 1,2 0 1,1 0 0,2 0-1,1 0 0,0 0-1,1-1 1,0 0-1,0-2 0,0 0 0,-1 0-1,0 0 1,-2 2 0,0 0-1,-2 1 0,-2-2 0,-2 0-1,-2-1 0,1-1-1,2 2 0,4 0 1,3 2 0,-2-1-1,-4 0 1,-6-2-1,-4 0 1,-2 0-1,-1 0-1,0 2-1,1 0-1,-2 1 0,-4 0 0,-2 0 0,-2 0 0,-3 0 0,1 0 0,-1 0 0,1 0 0,0 0-1,1 0 1,1 0 1,1 0 1,2 0 0,1 0 1,3 0 2,1 0 0,3 0 0,5 0 1,3 0 1,4 0-1,3 0 1,4 0 0,2 0 0,3 0 1,1 0-1,0 0 1,-2 0 0,0 0 0,-3 0 0,-2 0-3,-4 0-1,-2 0-1,-4 1-1,-4 0-1,-4 2-1,-3 0-1,-4 0 0,-3 0 1,-3-2 0,-3 0 0,-5-2-9,-6-2-19,-8-2-19,-6-2-18,-4 0-6,0 1 9,1 0 9,-1 2 8</inkml:trace>
</inkml:ink>
</file>

<file path=ppt/ink/ink12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05"/>
    </inkml:context>
    <inkml:brush xml:id="br0">
      <inkml:brushProperty name="width" value="0.0651" units="cm"/>
      <inkml:brushProperty name="height" value="0.0651" units="cm"/>
      <inkml:brushProperty name="color" value="#FED406"/>
    </inkml:brush>
  </inkml:definitions>
  <inkml:trace contextRef="#ctx0" brushRef="#br0">78730 12169 337,'-39'1'-1,"-2"4"-3,-1 2-2,0 3-3,1 1-1,7 0 4,6-2 2,5-1 2,4 0 3,1-2 4,1-1 2,1 0 4,5-2 10,8-1 19,9 0 19,10-1 18,5-1 2,2 0-13,4 0-15,4 0-14,2-1-9,6-1-4,5 0-3,4-1-4,4-2-2,2 0-2,2-1-3,2-2-1,-1 1-1,-1-1-2,-2 0 0,-2 0-1,-2 0-2,0 1 1,-2-1-2,0 0 0,-2 1-1,-4 2 0,-2 2 1,-3 2 0,-3 1 0,0 0-1,-1 0 0,-1 0 0,0 0 0,1 0 0,0 0 1,2 0 0,0 0 1,1-2 0,-1 0-1,0-2 1,2 0 0,3-2 1,2 0 0,4-1 0,0-1 1,0 0-1,-2 1 0,0-1 0,-1 0 0,1 2-1,-2 1 0,2 0-2,-1 2 1,0 0-1,0 2 0,0 0-1,0 1 1,-2 0-1,0 0 1,-1 0-1,-1 1 0,2 0 0,1 2-2,0 0-1,2 0 0,2 0 0,2-2 0,3 0 1,0-1 0,3 0 1,2 0 1,2 0 2,0 0-1,-2 0 1,-2 0-1,-2 0-1,-4 0 0,-2 0-2,-5 0-2,-4 0 0,-3 0-2,-3 0-1,-3 0-1,-3 0-2,-3 0 1,0 2 0,-1 0 0,0 2 2,-2 0 0,-1 0 4,-1-1 2,-1 2 3,1-1 1,2 1 0,1 1-1,3 2-1,0-1 1,1-1 1,-1 0 1,1-2 0,0 0 1,3 0-4,1 0-2,3 0-2,0 0-2,0 0 0,1 0 0,-1 0 0,2-1-2,2 2 0,4-2-2,3 1-2,2-1 2,4 0 1,2-1 3,4-2 3,3-1 1,5-2 1,6-2-1,4-1 1,1-3 0,0 0-2,-1-2 0,0 0-1,-3 0-1,-3 1-1,-3 0 0,-3 2-2,-4 1 0,-8 2 0,-6 3 0,-7 1 0,-6 1 0,-3 0 2,-5 0 1,-3 0 2,-2 0 0,3 0 0,2 0-2,1 0 0,4 0 2,5 2 4,5 0 5,4 2 3,3-1 3,-2 1-2,0 0-2,-1 0 0,0-1-2,2 0-3,2-2-3,2 0-3,-1-1-3,-6 0 0,-4 0-1,-5 0-1,-2 0 0,1 0 0,1 0 0,1 0 1,3 0 0,4 0 0,6 0 1,5 0 1,5-2 0,7-4 0,7-4 0,7-3 1,3-3 1,-1 2 0,-1 1 3,-1 1 0,-2 1 0,-3 2-1,-3 2-1,-3 3-2,-3 0-1,-6 0 0,-5 0-2,-4 0-1,-5 1 1,-2 0 1,-3 2 1,-3 0 1,-2 1 1,-2 0-1,0 0 0,0 0-1,-2 1 0,0 0 1,1 2 1,-1 0 1,0 0 1,-3 0 0,-1-2 0,-3 0 1,-1-1-1,-3 0-2,-1 0 0,-2 0-2,-4-1-5,-6-2-9,-6-2-8,-6-2-10,-3-1-4,1 1-4,-1-1-1,0 0-3</inkml:trace>
</inkml:ink>
</file>

<file path=ppt/ink/ink12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5:04"/>
    </inkml:context>
    <inkml:brush xml:id="br0">
      <inkml:brushProperty name="width" value="0.05621" units="cm"/>
      <inkml:brushProperty name="height" value="0.05621" units="cm"/>
    </inkml:brush>
  </inkml:definitions>
  <inkml:trace contextRef="#ctx0" brushRef="#br0">34650 28650 391,'-136'-4'1,"28"-5"-1,28-7 1,29-5-1,15-4 3,3 0 8,3 0 6,4 0 8,13 3 8,26 6 9,24 7 11,26 6 10,10 4-1,-3 4-11,-3 3-10,-2 3-11,-1 1-7,3 1-3,3-1-4,4 1-3,2-3-2,4-2-1,3-3 0,3-3-1,3-2-1,3 0 0,3 0-1,4 0-1,2 0 0,4 0-1,3 0-1,3 0 0,4 0-1,7 0-1,6 0-1,7 0 0,-1-4-1,-6-5 1,-6-7 1,-6-5 1,-2-1-1,3 6-2,3 7-1,4 6-3,-3 3 0,-5 0 1,-7 0 1,-5 0 1,-6 0 0,-3 0 0,-3 0 1,-2 0 0,-1 0 0,3 0 1,3 0 0,4 0 0,2 1 0,4 4 0,3 3 0,3 3-1,1 1 0,1 1 0,-1-1 1,1 1-1,-3-1 0,-2 1-3,-3-1-1,-3 1-2,-2-1-1,0 1 0,0-1 1,0 1 1,1-1 1,4 1-1,3-1 1,3 1-1,1-1 1,1 1 0,-1-1 1,1 1 0,-1-3 1,1-2-1,-1-3-1,1-3 1,2-2 0,7 0 0,6 0 2,7 0 0,2 0 0,1 0 0,-1 0 0,1 0-1,-3-4-1,-2-5 1,-3-7-1,-3-5-1,-4-3 1,-3 4-1,-3 3 2,-2 3-1,-5 3 1,-2 3 0,-3 3 1,-3 4 0,-1-1 1,4-3 1,3-3-1,3-2 1,-1-1 0,-2 3-2,-3 3-2,-3 4 0,-4 1-1,-3 0 1,-3 0 0,-2 0 2,-3 0 0,1 0 0,-1 0-1,1 0 0,-1 0 1,1 0 0,-1 0 1,1 0 0,-1-2 0,1-3-1,-1-3-1,1-2-1,-1-1-1,1 3-2,-1 3-1,1 4-1,1 1-1,3 0-1,3 0 0,4 0-1,1-4-1,0-5-4,0-7-1,0-5-4,-8-1-2,-16 6-5,-15 7-3,-15 6-3</inkml:trace>
</inkml:ink>
</file>

<file path=ppt/ink/ink12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5:34"/>
    </inkml:context>
    <inkml:brush xml:id="br0">
      <inkml:brushProperty name="width" value="0.04296" units="cm"/>
      <inkml:brushProperty name="height" value="0.04296" units="cm"/>
      <inkml:brushProperty name="color" value="#00BFF3"/>
    </inkml:brush>
  </inkml:definitions>
  <inkml:trace contextRef="#ctx0" brushRef="#br0">62050 34400 512,'-110'-19'23,"32"13"7,31 12 6,32 13 7,19 6-3,10 0-9,10 0-10,9 0-10,9 1-2,9 4 5,10 3 5,10 3 6,7-2 0,6-6-5,7-6-5,6-6-5,1-6-4,-3-2 0,-3-3-3,-2-3 0,-1-2-2,3 0 0,3 0-2,4 0 0,1 0 0,0 0-1,0 0 0,0 0-1,-4 0 0,-5 0 1,-7 0-1,-5 0 1,-6 1 0,-3 4 0,-3 3 1,-2 3 0,-3-1 0,1-2 1,-1-3-1,1-3 1,-3-2 0,-2 0 1,-3 0 0,-3 0 2,-2 0-1,0 0 0,0 0 0,0 0-1,1 0 1,4 0 1,3 0 1,3 0 2,-1 0 0,-2 0 0,-3 0-1,-3 0 0,-1-2-1,4-3 0,3-3 0,3-2 0,4-3-1,7 1-1,6-1 0,7 1-1,2 1-1,1 3 0,-1 3 1,1 4-1,1 1 1,3 0-1,3 0 0,4 0-1,-1 1 1,-3 4 0,-3 3 0,-2 3 0,-3-1 1,1-2-1,-1-3 1,1-3 0,1-2 0,3 0-1,3 0 1,4 0 0,2 0 0,4 0 2,3 0 1,3 0 2,1 0 1,1 0-2,-1 0 0,1 0-1,-1 0 0,1 0-2,-1 0 0,1 0-2,-7 0 0,-12 0-1,-13 0 0,-12 0-2</inkml:trace>
</inkml:ink>
</file>

<file path=ppt/ink/ink12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5:49"/>
    </inkml:context>
    <inkml:brush xml:id="br0">
      <inkml:brushProperty name="width" value="0.03707" units="cm"/>
      <inkml:brushProperty name="height" value="0.03707" units="cm"/>
      <inkml:brushProperty name="color" value="#00BFF3"/>
    </inkml:brush>
  </inkml:definitions>
  <inkml:trace contextRef="#ctx0" brushRef="#br0">69300 39400 593,'0'75'129,"0"0"-30,0 0-32,0 0-30,-2 1-17,-3 4-3,-3 3-3,-2 3-4,-3 1-2,1 1-4,-1-1-2,1 1-4,-4 7-2,-6 16-2,-6 15 0,-6 17-3,-1 2-2,7-9-5,6-10-6,7-8-4,4-14-6,3-15-7,3-15-8,4-16-7,1-18 0,0-18 5,0-19 8,0-18 5</inkml:trace>
</inkml:ink>
</file>

<file path=ppt/ink/ink1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24"/>
    </inkml:context>
    <inkml:brush xml:id="br0">
      <inkml:brushProperty name="width" value="0.04745" units="cm"/>
      <inkml:brushProperty name="height" value="0.04745" units="cm"/>
      <inkml:brushProperty name="color" value="#00BFF3"/>
    </inkml:brush>
  </inkml:definitions>
  <inkml:trace contextRef="#ctx0" brushRef="#br0">84565 31195 463,'13'-21'5,"-3"3"11,-4 5 10,-4 3 11,-2 4 8,0 4 8,0 4 7,0 4 7,0 4-2,0 5-11,0 5-12,0 5-11,-1 2-11,-2 1-8,-2-1-9,-1 1-8,-3-1-6,0 0-3,-2 1-5,1-1-3,-2-1-2,0-3-2,0-3-2,1-3-1,1-7-8,6-12-13,4-12-12,6-11-14,2-5 3,1 5 15,2 3 17,0 5 17,0 2 15,-3 2 17,-1 3 15,-2 1 15,0 1 9,4 0 0,2 1 1,3-1 0,2 0-3,-1 0-4,1 0-6,0 1-5,-1 0-7,1 2-6,-1 2-9,1 2-6,-1 1-7,-1 0-6,-1 0-5,0 0-5</inkml:trace>
</inkml:ink>
</file>

<file path=ppt/ink/ink12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5:49"/>
    </inkml:context>
    <inkml:brush xml:id="br0">
      <inkml:brushProperty name="width" value="0.03132" units="cm"/>
      <inkml:brushProperty name="height" value="0.03132" units="cm"/>
      <inkml:brushProperty name="color" value="#00BFF3"/>
    </inkml:brush>
  </inkml:definitions>
  <inkml:trace contextRef="#ctx0" brushRef="#br0">69150 40800 702,'68'-46'34,"-11"10"-3,-14 10-2,-11 9-4,-4 4-1,6 1 0,7-1 0,6 1-1,3-1-1,0 1-4,0-1-2,0 1-5,-2 1-2,-3 3-4,-3 3-3,-2 4-2,-5 1-5,-2 0-6,-3 0-5,-3 0-6,-2 0-8,0 0-12,0 0-12,0 0-12,-2-4 2,-3-5 14,-3-7 13,-2-5 14</inkml:trace>
</inkml:ink>
</file>

<file path=ppt/ink/ink12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5:49"/>
    </inkml:context>
    <inkml:brush xml:id="br0">
      <inkml:brushProperty name="width" value="0.04261" units="cm"/>
      <inkml:brushProperty name="height" value="0.04261" units="cm"/>
      <inkml:brushProperty name="color" value="#00BFF3"/>
    </inkml:brush>
  </inkml:definitions>
  <inkml:trace contextRef="#ctx0" brushRef="#br0">70350 39750 516,'0'-47'0,"0"6"1,0 7 0,0 6 2,1 9 8,4 13 18,3 12 17,3 13 19,-1 10 3,-2 10-11,-3 10-11,-3 9-10,-4 9-7,-3 9-6,-3 10-4,-2 10-5,-3 7-3,1 6-2,-1 7-3,1 6-1,-3 9-3,-2 13 0,-3 12-1,-3 13-2,-2 4-2,0-3-6,0-3-6,0-2-5,3-11-7,6-15-10,7-15-9,6-16-10,3-18-1,0-18 5,0-19 5,0-18 6</inkml:trace>
</inkml:ink>
</file>

<file path=ppt/ink/ink12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5:50"/>
    </inkml:context>
    <inkml:brush xml:id="br0">
      <inkml:brushProperty name="width" value="0.04419" units="cm"/>
      <inkml:brushProperty name="height" value="0.04419" units="cm"/>
      <inkml:brushProperty name="color" value="#00BFF3"/>
    </inkml:brush>
  </inkml:definitions>
  <inkml:trace contextRef="#ctx0" brushRef="#br0">70400 41650 497,'135'-177'4,"-27"47"-2,-28 47-1,-28 48 0,-17 25 3,-2 7 5,-3 6 7,-3 7 6,-4 11 5,-3 20 3,-3 18 3,-2 20 4,-5 8-3,-2 1-6,-3-1-8,-3 1-7,-4-6-5,-3-8-4,-3-10-2,-2-9-3,8-24-5,22-37-5,22-38-6,23-37-6,11-27-4,4-16 0,3-15 0,3-15-1,-1-1 1,-2 16 2,-3 15 4,-3 17 2,-6 14 5,-5 17 11,-7 15 8,-5 16 10,-9 16 11,-9 20 12,-10 18 12,-8 20 14,-9 13 0,-6 9-11,-6 10-10,-6 10-11,-2 4-7,3 0-3,3 0-4,4 0-4,1-2-4,0-3-5,0-3-6,0-2-5,4-6-2,10-6 1,10-6 1,9-6 1,4-7 1,1-6-1,-1-6 0,1-6 0,2-9 0,7-8-1,6-10 0,7-9-1,4-15-1,3-18-3,3-19-2,4-18-3,-3-12-1,-5-3 2,-7-3 2,-5-2 2,-9 0 1,-9 7 1,-10 6 1,-8 7 1,-8 7 2,-2 9 1,-3 10 2,-3 10 1,-7 7 2,-9 6 2,-10 7 1,-8 6 2,-9 4-1,-6 4-1,-6 3-2,-6 3-2,-7 7 0,-6 14-1,-6 11 2,-6 14 0,-1 7-6,7 3-11,6 3-12,7 4-11,7-4-6,9-9-2,10-10 0,10-8-2</inkml:trace>
</inkml:ink>
</file>

<file path=ppt/ink/ink12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5:50"/>
    </inkml:context>
    <inkml:brush xml:id="br0">
      <inkml:brushProperty name="width" value="0.0346" units="cm"/>
      <inkml:brushProperty name="height" value="0.0346" units="cm"/>
      <inkml:brushProperty name="color" value="#00BFF3"/>
    </inkml:brush>
  </inkml:definitions>
  <inkml:trace contextRef="#ctx0" brushRef="#br0">73300 41150 635,'3'-46'-4,"6"10"11,7 10 11,6 9 10,7 6 8,10 3 3,10 3 3,9 4 3,-1 2-2,-8 4-7,-10 3-9,-9 3-7,-9 6-7,-5 9-4,-7 10-6,-5 10-5,-6 7-2,-3 6 0,-3 7 0,-2 6 0,-8 1-1,-8-3 0,-10-3-1,-9-2-1,-4-6-1,4-6 2,3-6 1,3-6 0,3-7 1,3-6 1,3-6 0,4-6 2,13-6 2,26-2 8,24-3 7,26-3 6,12-2-2,0 0-10,0 0-10,0 0-10,-2 0-7,-3 0-4,-3 0-3,-2 0-3,-3-2-4,1-3-1,-1-3-3,1-2-1,-4-3 0,-6 1 4,-6-1 3,-6 1 5,-6-1 1,-2 1 0,-3-1 0,-3 1-1</inkml:trace>
</inkml:ink>
</file>

<file path=ppt/ink/ink12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5:50"/>
    </inkml:context>
    <inkml:brush xml:id="br0">
      <inkml:brushProperty name="width" value="0.03518" units="cm"/>
      <inkml:brushProperty name="height" value="0.03518" units="cm"/>
      <inkml:brushProperty name="color" value="#00BFF3"/>
    </inkml:brush>
  </inkml:definitions>
  <inkml:trace contextRef="#ctx0" brushRef="#br0">74450 41100 625,'7'-44'77,"17"13"-15,15 12-15,16 13-16,9 6-6,3 0-1,3 0 0,4 0 0,2 1-2,4 4-5,3 3-5,3 3-5,-2 1-5,-6 1-5,-6-1-6,-6 1-5,-7-1-7,-6 1-6,-6-1-6,-6 1-7,-6-3-3,-2-2 1,-3-3 1,-3-3 1,-7-4 1,-9-3 4,-10-3 4,-8-2 3</inkml:trace>
</inkml:ink>
</file>

<file path=ppt/ink/ink12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5:51"/>
    </inkml:context>
    <inkml:brush xml:id="br0">
      <inkml:brushProperty name="width" value="0.04057" units="cm"/>
      <inkml:brushProperty name="height" value="0.04057" units="cm"/>
      <inkml:brushProperty name="color" value="#00BFF3"/>
    </inkml:brush>
  </inkml:definitions>
  <inkml:trace contextRef="#ctx0" brushRef="#br0">75100 40150 542,'-68'-68'4,"17"17"6,15 15 6,16 16 6,9 12 6,3 9 9,3 10 7,4 10 8,1 10 1,0 13-6,0 12-7,0 13-7,0 12-6,0 13-6,0 12-7,0 13-6,0 15-6,0 19-8,0 19-7,0 19-8,-2 5-2,-3-5 2,-3-7 2,-2-5 1,-3-22-8,1-33-17,-1-35-18,1-34-17</inkml:trace>
</inkml:ink>
</file>

<file path=ppt/ink/ink12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5:55"/>
    </inkml:context>
    <inkml:brush xml:id="br0">
      <inkml:brushProperty name="width" value="0.03638" units="cm"/>
      <inkml:brushProperty name="height" value="0.03638" units="cm"/>
      <inkml:brushProperty name="color" value="#00BFF3"/>
    </inkml:brush>
  </inkml:definitions>
  <inkml:trace contextRef="#ctx0" brushRef="#br0">77100 40100 604,'96'0'57,"-5"0"-10,-7 0-8,-5 0-9,-8 0-6,-5 0-3,-7 0-4,-5 0-2,-6 1-4,-3 4-2,-3 3-2,-2 3-3,-8 7-1,-8 14 0,-10 11 0,-9 14 0,-10 10-2,-9 9-3,-10 10-2,-8 10-3,-14 7-1,-15 6-1,-15 7 0,-16 6-1,-7-2 2,4-9 0,3-10 2,3-8 2,4-11 1,7-8 2,6-10 2,7-9 1,4-9 1,3-5 2,3-7 0,4-5 2,11-14 2,23-18 7,22-19 5,22-18 6,19-7 0,20 6-6,18 7-4,20 6-6,8 4-4,1 4-6,-1 3-4,1 3-4,1 6-4,3 9-2,3 10-1,4 10-3,-3 2-1,-5-3-4,-7-3-2,-5-2-4,-6-5-4,-3-2-3,-3-3-4,-2-3-4,-11-6 2,-15-5 7,-15-7 8,-16-5 7,-8-3 3,0 4 0,0 3 0,0 3-1</inkml:trace>
</inkml:ink>
</file>

<file path=ppt/ink/ink12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5:56"/>
    </inkml:context>
    <inkml:brush xml:id="br0">
      <inkml:brushProperty name="width" value="0.04549" units="cm"/>
      <inkml:brushProperty name="height" value="0.04549" units="cm"/>
      <inkml:brushProperty name="color" value="#00BFF3"/>
    </inkml:brush>
  </inkml:definitions>
  <inkml:trace contextRef="#ctx0" brushRef="#br0">79350 39500 483,'121'-22'79,"-5"6"-18,-7 7-16,-5 6-17,-11 3-8,-11 0-3,-14 0-1,-11 0-1,-11 3-10,-5 6-17,-7 7-19,-5 6-17,-14 3-5,-18 0 7,-19 0 9,-18 0 6,-12-2 8,-3-3 4,-3-3 4,-2-2 6,-1-3 4,3 1 2,3-1 5,4 1 2,2-1 3,4 1 4,3-1 3,3 1 2,1 1 3,1 3 2,-1 3 2,1 4 1,2 2 2,7 4 1,6 3 1,7 3 0,0 9 1,-2 16 0,-3 15-1,-3 17 0,-2 11-1,0 10-3,0 10-3,0 9-3,0 7-1,0 7-3,0 6-1,0 7-1,0 0-3,0-2-4,0-3-4,0-3-4,1-7-1,4-9 0,3-10 0,3-8 0,3-14-2,3-15-5,3-15-6,4-16-4,1-26-11,0-33-16,0-35-15,0-34-16,1-21 0,4-6 15,3-6 16,3-6 15,-1 2 10,-2 14 5,-3 11 6,-3 14 4,-1 8 4,4 7 2,3 6 3,3 7 2,4 4 4,7 3 7,6 3 6,7 4 8,5 1 2,7 0 2,6 0 1,7 0 1,5 0-1,7 0-5,6 0-4,7 0-4,4 0-4,3 0-3,3 0-2,4 0-4,-1 0-3,-3 0-2,-3 0-3,-2 0-3,-8 1-1,-8 4-2,-10 3-1,-9 3-1,-9-2 0,-5-6 0,-7-6 0,-5-6 0,-8-4-2,-5 1-3,-7-1-3,-5 1-4,-11-3 1,-11-2 3,-14-3 5,-11-3 3,-6 1 2,4 6 3,3 7 2,3 6 1,-1 6 3,-2 6 3,-3 7 5,-3 6 3,-4 6 4,-3 6 5,-3 7 3,-2 6 5,-1 9 2,3 13 0,3 12 0,4 13-1,4 7 0,6 4-4,7 3-2,6 3-3,6 1-3,6 1-2,7-1-3,6 1-2,9-3-2,13-2 1,12-3 1,13-3-1,7-6-3,4-5-9,3-7-8,3-5-8,4-8-2,7-5 2,6-7 4,7-5 2,2-9-5,1-9-13,-1-10-13,1-8-14,-7-6-6,-12 1 2,-13-1 2,-12 1 1</inkml:trace>
</inkml:ink>
</file>

<file path=ppt/ink/ink12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5:56"/>
    </inkml:context>
    <inkml:brush xml:id="br0">
      <inkml:brushProperty name="width" value="0.03636" units="cm"/>
      <inkml:brushProperty name="height" value="0.03636" units="cm"/>
      <inkml:brushProperty name="color" value="#00BFF3"/>
    </inkml:brush>
  </inkml:definitions>
  <inkml:trace contextRef="#ctx0" brushRef="#br0">81250 38650 604,'0'-49'1,"0"4"-1,0 3 1,0 3 0,3 6 5,6 9 8,7 10 9,6 10 8,6 5 3,6 4 0,7 3-1,6 3 0,3 4-2,0 7-2,0 6-2,0 7-3,-4 5-2,-5 7-4,-7 6-4,-5 7-3,-9 5-4,-9 7-5,-10 6-6,-8 7-4,-12 2-5,-12 1-3,-13-1-4,-12 1-2,-9-4-2,-2-6 3,-3-6 1,-3-6 3,2-9 2,10-8 2,10-10 3,9-9 2,6-9 2,3-5-1,3-7 0,4-5 1,7-4 3,13 0 10,12 0 8,13 0 9,10-2 3,10-3-4,10-3-4,9-2-3,4-3-4,1 1-4,-1-1-4,1 1-5,-1 1-5,1 3-6,-1 3-5,1 4-5,-1-1-7,1-3-7,-1-3-8,1-2-8,-6-3 1,-8 1 7,-10-1 7,-9 1 8</inkml:trace>
</inkml:ink>
</file>

<file path=ppt/ink/ink12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5:57"/>
    </inkml:context>
    <inkml:brush xml:id="br0">
      <inkml:brushProperty name="width" value="0.03123" units="cm"/>
      <inkml:brushProperty name="height" value="0.03123" units="cm"/>
      <inkml:brushProperty name="color" value="#00BFF3"/>
    </inkml:brush>
  </inkml:definitions>
  <inkml:trace contextRef="#ctx0" brushRef="#br0">81950 39150 704,'1'-46'5,"4"10"10,3 10 10,3 9 9,9 6 4,16 3-4,15 3-5,17 4-3,8-1-4,4-3-1,3-3-2,3-2-1,1-1-8,1 3-14,-1 3-13,1 4-13,-6 1-6,-8 0 1,-10 0 3,-9 0 2,-9-2-1,-5-3-2,-7-3-3,-5-2-1</inkml:trace>
</inkml:ink>
</file>

<file path=ppt/ink/ink1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25"/>
    </inkml:context>
    <inkml:brush xml:id="br0">
      <inkml:brushProperty name="width" value="0.05602" units="cm"/>
      <inkml:brushProperty name="height" value="0.05602" units="cm"/>
      <inkml:brushProperty name="color" value="#00BFF3"/>
    </inkml:brush>
  </inkml:definitions>
  <inkml:trace contextRef="#ctx0" brushRef="#br0">85439 30355 392,'-14'-22'32,"4"5"0,4 3 1,5 4 0,1 7 3,0 8 5,0 9 6,0 10 6,-1 4-1,-1 4-8,0 3-9,-1 3-7,-2 1-6,0 0-2,-1 0-2,-2 0-2,1 0-1,-1 0-2,0 0 0,0 0-1,1-1-3,0-1-5,2-3-5,1-2-5,-1-1-7,0-1-7,-1-2-8,-2 1-7,1-4-8,1-2-7,0-3-5,2-2-6</inkml:trace>
</inkml:ink>
</file>

<file path=ppt/ink/ink12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5:57"/>
    </inkml:context>
    <inkml:brush xml:id="br0">
      <inkml:brushProperty name="width" value="0.03515" units="cm"/>
      <inkml:brushProperty name="height" value="0.03515" units="cm"/>
      <inkml:brushProperty name="color" value="#00BFF3"/>
    </inkml:brush>
  </inkml:definitions>
  <inkml:trace contextRef="#ctx0" brushRef="#br0">82700 38000 625,'-46'7'24,"10"17"13,10 15 12,9 16 13,6 15 1,3 16-12,3 15-12,4 17-11,1 10-12,0 6-11,0 7-10,0 6-12,-2 1-9,-3-3-10,-3-3-8,-2-2-8,-3-17-4,1-28 3,-1-28 2,1-27 4</inkml:trace>
</inkml:ink>
</file>

<file path=ppt/ink/ink12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5:58"/>
    </inkml:context>
    <inkml:brush xml:id="br0">
      <inkml:brushProperty name="width" value="0.03426" units="cm"/>
      <inkml:brushProperty name="height" value="0.03426" units="cm"/>
      <inkml:brushProperty name="color" value="#00BFF3"/>
    </inkml:brush>
  </inkml:definitions>
  <inkml:trace contextRef="#ctx0" brushRef="#br0">82700 40700 642,'48'-44'68,"-3"13"-8,-3 12-10,-2 13-9,5 7-6,16 4-5,15 3-4,17 3-3,7-1-7,0-2-7,0-3-10,0-3-7,-4-2-7,-5 0-6,-7 0-6,-5 0-5,-9 0-3,-9 0-2,-10 0 0,-8 0-2</inkml:trace>
</inkml:ink>
</file>

<file path=ppt/ink/ink12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5:58"/>
    </inkml:context>
    <inkml:brush xml:id="br0">
      <inkml:brushProperty name="width" value="0.03633" units="cm"/>
      <inkml:brushProperty name="height" value="0.03633" units="cm"/>
      <inkml:brushProperty name="color" value="#00BFF3"/>
    </inkml:brush>
  </inkml:definitions>
  <inkml:trace contextRef="#ctx0" brushRef="#br0">83750 40350 605,'-25'-24'0,"0"4"0,0 3 0,0 3 0,0-1 0,0-2 1,0-3 1,0-3 0,0-1 5,0 4 8,0 3 10,0 3 8,3 10 5,6 20 3,7 18 2,6 20 2,3 10-2,0 3-9,0 3-7,0 4-7,-5 5-8,-9 10-6,-10 10-5,-8 9-7,-4 7-5,3 7-3,3 6-4,4 7-3,2-3-4,4-8-7,3-10-5,3-9-7,3-15-3,3-18 0,3-19 0,4-18-1</inkml:trace>
</inkml:ink>
</file>

<file path=ppt/ink/ink12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5:58"/>
    </inkml:context>
    <inkml:brush xml:id="br0">
      <inkml:brushProperty name="width" value="0.03702" units="cm"/>
      <inkml:brushProperty name="height" value="0.03702" units="cm"/>
      <inkml:brushProperty name="color" value="#00BFF3"/>
    </inkml:brush>
  </inkml:definitions>
  <inkml:trace contextRef="#ctx0" brushRef="#br0">85600 40000 594,'96'1'106,"-5"4"-25,-7 3-27,-5 3-26,-11 3-13,-11 3-2,-14 3-1,-11 4-1,-9 7-2,-3 13-3,-3 12-3,-2 13-4,-11 9-2,-15 6-3,-15 7-3,-16 6-3,-10 3 0,-3 0-1,-3 0 0,-2 0 1,-3-5 1,1-9 1,-1-10 2,1-8 3,4-9 0,9-6 0,10-6 2,10-6-1,2-6 2,-3-2 4,-3-3 2,-2-3 4,5-4 4,16-3 6,15-3 6,17-2 5,10-5 2,6-2-6,7-3-4,6-3-5,4-2-6,4 0-9,3 0-7,3 0-8,3 0-7,3 0-5,3 0-4,4 0-4,-1-4-2,-3-5 2,-3-7 3,-2-5 3,-6-3 0,-6 4-1,-6 3 0,-6 3-1,-6 1 0,-2 1 3,-3-1 2,-3 1 1</inkml:trace>
</inkml:ink>
</file>

<file path=ppt/ink/ink12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08"/>
    </inkml:context>
    <inkml:brush xml:id="br0">
      <inkml:brushProperty name="width" value="0.04689" units="cm"/>
      <inkml:brushProperty name="height" value="0.04689" units="cm"/>
      <inkml:brushProperty name="color" value="#00BFF3"/>
    </inkml:brush>
  </inkml:definitions>
  <inkml:trace contextRef="#ctx0" brushRef="#br0">87500 39600 469,'23'-111'4,"-3"28"9,-3 28 9,-2 29 8,-5 18 7,-2 9 6,-3 10 5,-3 10 6,-2 16-1,0 26-6,0 24-7,0 26-7,-4 10-6,-5-3-3,-7-3-4,-5-2-5,-6 0-3,-3 7-6,-3 6-4,-2 7-4,0-6-3,7-15 1,6-15 1,7-16 0,4-12-2,3-5-7,3-7-7,4-5-7,1-3-2,0 4 1,0 3 2,0 3 2,3-19-6,6-41-16,7-40-13,6-40-16,-1-14 1,-5 17 16,-7 15 14,-5 16 17</inkml:trace>
</inkml:ink>
</file>

<file path=ppt/ink/ink12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08"/>
    </inkml:context>
    <inkml:brush xml:id="br0">
      <inkml:brushProperty name="width" value="0.03992" units="cm"/>
      <inkml:brushProperty name="height" value="0.03992" units="cm"/>
      <inkml:brushProperty name="color" value="#00BFF3"/>
    </inkml:brush>
  </inkml:definitions>
  <inkml:trace contextRef="#ctx0" brushRef="#br0">87500 40450 551,'7'-47'29,"17"6"14,15 7 13,16 6 13,9 4 0,3 4-13,3 3-12,4 3-14,-1 3-8,-3 3-6,-3 3-6,-2 4-5,-6 1-13,-6 0-17,-6 0-19,-6 0-17,-9-5-9,-8-9 3,-10-10 3,-9-8 2</inkml:trace>
</inkml:ink>
</file>

<file path=ppt/ink/ink12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08"/>
    </inkml:context>
    <inkml:brush xml:id="br0">
      <inkml:brushProperty name="width" value="0.05703" units="cm"/>
      <inkml:brushProperty name="height" value="0.05703" units="cm"/>
      <inkml:brushProperty name="color" value="#00BFF3"/>
    </inkml:brush>
  </inkml:definitions>
  <inkml:trace contextRef="#ctx0" brushRef="#br0">88650 39050 385,'0'-113'42,"0"26"-4,0 24-3,0 26-4,0 19 1,0 17 4,0 15 4,0 16 4,0 15 1,0 16-3,0 15-3,0 17-3,-2 13-3,-3 13-5,-3 12-4,-2 13-4,-8 13-3,-8 17-4,-10 15-3,-9 16-3,-5 16-4,0 20-8,0 18-7,0 20-7,3 3-8,6-8-8,7-10-9,6-9-9,6-18-4,6-24-4,7-26-2,6-24-2,3-29 3,0-31 10,0-31 10,0-31 11</inkml:trace>
</inkml:ink>
</file>

<file path=ppt/ink/ink12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09"/>
    </inkml:context>
    <inkml:brush xml:id="br0">
      <inkml:brushProperty name="width" value="0.04003" units="cm"/>
      <inkml:brushProperty name="height" value="0.04003" units="cm"/>
      <inkml:brushProperty name="color" value="#00BFF3"/>
    </inkml:brush>
  </inkml:definitions>
  <inkml:trace contextRef="#ctx0" brushRef="#br0">89600 39100 549,'-22'-25'7,"6"0"13,7 0 13,6 0 13,7 3 5,10 6-4,10 7-4,9 6-4,10 3-4,14 0-3,11 0-3,14 0-5,3 1-4,-2 4-6,-3 3-6,-3 3-6,-6 1-5,-5 1-5,-7-1-5,-5 1-5</inkml:trace>
</inkml:ink>
</file>

<file path=ppt/ink/ink12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10"/>
    </inkml:context>
    <inkml:brush xml:id="br0">
      <inkml:brushProperty name="width" value="0.03976" units="cm"/>
      <inkml:brushProperty name="height" value="0.03976" units="cm"/>
      <inkml:brushProperty name="color" value="#00BFF3"/>
    </inkml:brush>
  </inkml:definitions>
  <inkml:trace contextRef="#ctx0" brushRef="#br0">90250 38450 553,'-24'-68'3,"4"17"7,3 15 6,3 16 7,-1 23 8,-2 31 11,-3 32 11,-3 31 11,-1 18 0,4 7-13,3 6-11,3 7-12,-1 2-12,-2 1-10,-3-1-12,-3 1-10,-2-10-15,0-19-21,0-18-21,0-19-20</inkml:trace>
</inkml:ink>
</file>

<file path=ppt/ink/ink12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10"/>
    </inkml:context>
    <inkml:brush xml:id="br0">
      <inkml:brushProperty name="width" value="0.03754" units="cm"/>
      <inkml:brushProperty name="height" value="0.03754" units="cm"/>
      <inkml:brushProperty name="color" value="#00BFF3"/>
    </inkml:brush>
  </inkml:definitions>
  <inkml:trace contextRef="#ctx0" brushRef="#br0">90300 40550 586,'-46'-2'0,"10"-3"0,10-3 0,9-2 0,4-3 8,1 1 17,-1-1 16,1 1 17,7 1 4,16 3-8,15 3-10,17 4-9,16 2-7,19 4-5,19 3-6,19 3-5,9 1-5,0 1-8,0-1-7,0 1-6,-7 1-7,-11 3-4,-14 3-5,-11 4-5,-17 2-6,-18 4-7,-19 3-8,-18 3-7,-12-2 3,-3-6 12,-3-6 13,-2-6 12</inkml:trace>
</inkml:ink>
</file>

<file path=ppt/ink/ink1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25"/>
    </inkml:context>
    <inkml:brush xml:id="br0">
      <inkml:brushProperty name="width" value="0.0525" units="cm"/>
      <inkml:brushProperty name="height" value="0.0525" units="cm"/>
      <inkml:brushProperty name="color" value="#00BFF3"/>
    </inkml:brush>
  </inkml:definitions>
  <inkml:trace contextRef="#ctx0" brushRef="#br0">86150 31609 419,'16'-14'105,"-1"3"-22,1 3-23,0 2-22,-1 2-13,-1 1-6,-1-2-5,0 2-4,-3 1-5,-3 6-4,-3 4-2,-2 5-4,-4 4-2,-4 1-1,-4 3-1,-3 1-2,-3 1 1,2-1-2,1-1 1,1-1-1,1-1 1,2-3 1,2-1 0,3-2 2,3-5 2,7-6 3,7-8 3,8-6 4,3-4 1,2-1-3,3-2-1,1 1-3,0-2-2,-1 1-4,-3-1-2,-1 1-4,-3 0-2,-1 2-1,-3 2-1,-1 3 0,-2 1 2,-1 0 7,0 2 6,-2 1 6,-1 0 6,-1 2 5,0 1 5,-2 0 5,0 4 4,0 4 3,0 5 5,0 6 4,-2 3-2,-1 3-4,-2 3-4,-2 3-6,-1 1-3,0 1-3,0-1-1,0 0-3,2 0-2,4-1-1,4-1-2,4-1-2,3-2 0,3-3 1,3-3 0,3-3 2,2-3-5,1-2-7,0-4-8,2-2-9,1-5-5,1-4-3,1-6-2,1-3-3,-2-5 0,-2-2 3,-3-1 3,-3-2 4,-3-2 4,-1-1 5,-3-1 5,-1 0 5,-3 0 3,-4 3 1,-5 3 2,-2 3 1,-6 2 0,-2 3 2,-5 1 0,-4 2 1,-4 3-2,-5 3-5,-5 2-5,-4 4-4,-6 2-6,-5 2-7,-4 2-8,-6 2-7,3 0 0,10-1 5,10-1 7,9 0 6,6-1 1,-1 0-4,0 0-4,1 0-4</inkml:trace>
</inkml:ink>
</file>

<file path=ppt/ink/ink12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10"/>
    </inkml:context>
    <inkml:brush xml:id="br0">
      <inkml:brushProperty name="width" value="0.04029" units="cm"/>
      <inkml:brushProperty name="height" value="0.04029" units="cm"/>
      <inkml:brushProperty name="color" value="#00BFF3"/>
    </inkml:brush>
  </inkml:definitions>
  <inkml:trace contextRef="#ctx0" brushRef="#br0">90300 41300 545,'-49'23'5,"4"-3"7,3-3 9,3-2 8,6-1 7,9 3 3,10 3 3,10 4 4,13-1-2,19-3-5,19-3-7,19-2-7,15-3-3,13 1-2,12-1-2,13 1-1,4-3-9,-3-2-16,-3-3-15,-2-3-16,-9-2-10,-12 0-4,-13 0-4,-12 0-5,-12 0 2,-8 0 8,-10 0 7,-9 0 7</inkml:trace>
</inkml:ink>
</file>

<file path=ppt/ink/ink12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10"/>
    </inkml:context>
    <inkml:brush xml:id="br0">
      <inkml:brushProperty name="width" value="0.04242" units="cm"/>
      <inkml:brushProperty name="height" value="0.04242" units="cm"/>
      <inkml:brushProperty name="color" value="#00BFF3"/>
    </inkml:brush>
  </inkml:definitions>
  <inkml:trace contextRef="#ctx0" brushRef="#br0">93300 39950 518,'25'-66'96,"0"19"-19,0 19-19,0 19-19,4 10-11,10 4-3,10 3-3,9 3-4,1 6 0,-6 9 1,-6 10 1,-6 10 2,-7 5-3,-6 4-6,-6 3-6,-6 3-7,-13 6-6,-19 9-6,-18 10-5,-19 10-7,-19 5-2,-19 4 1,-18 3 2,-19 3 2,-4-4 1,14-8 0,11-10 1,14-9 0,7-12 4,3-11 6,3-14 7,4-11 6,5-9 6,10-3 4,10-3 4,9-2 4,23-5 5,38-2 4,37-3 5,38-3 4,23-4-6,9-3-15,10-3-15,10-2-16,5-5-10,4-2-5,3-3-5,3-3-5,-5-2-2,-12 0 0,-13 0 0,-12 0-1,-13 3 3,-12 6 4,-13 7 5,-12 6 4,-12 1 1,-8-3-2,-10-3-2,-9-2-3</inkml:trace>
</inkml:ink>
</file>

<file path=ppt/ink/ink12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11"/>
    </inkml:context>
    <inkml:brush xml:id="br0">
      <inkml:brushProperty name="width" value="0.05003" units="cm"/>
      <inkml:brushProperty name="height" value="0.05003" units="cm"/>
      <inkml:brushProperty name="color" value="#00BFF3"/>
    </inkml:brush>
  </inkml:definitions>
  <inkml:trace contextRef="#ctx0" brushRef="#br0">95200 39200 439,'21'-52'1,"-5"-3"2,-7-3 2,-5-2 2,0 2 2,10 9 3,10 10 3,9 10 3,12 5 4,16 4 6,15 3 6,17 3 5,3 3 0,-5 3-4,-7 3-6,-5 4-4,-9 5-8,-9 10-10,-10 10-9,-8 9-10,-9 4-5,-6 1-1,-6-1 0,-6 1-1,-10 2-2,-12 7-4,-13 6-4,-12 7-3,-10-1-2,-6-6 1,-6-6 3,-6-6 1,-4-7 3,1-6 5,-1-6 5,1-6 4,2-6 3,7-2 1,6-3 1,7-3 1,2 1 7,1 6 11,-1 7 12,1 6 12,2 4 6,7 4 2,6 3 3,7 3 1,4 3-2,3 3-5,3 3-7,4 4-5,1 7-3,0 13 0,0 12 0,0 13 0,-4 12 0,-5 13-3,-7 12-3,-5 13-1,-6 15-4,-3 19-4,-3 19-3,-2 19-3,0-1-5,7-18-4,6-19-4,7-18-4,4-21-3,3-22 0,3-22-2,4-21-1,2-32-11,4-41-21,3-40-21,3-40-22,1-25 0,1-5 20,-1-7 18,1-5 21,-1 0 12,1 10 8,-1 10 7,1 9 8,2 7 6,7 7 5,6 6 6,7 7 5,4 5 5,3 7 5,3 6 4,4 7 5,7 5-1,13 7-5,12 6-5,13 7-5,7 2-5,4 1-4,3-1-5,3 1-4,-4-1-5,-8 1-7,-10-1-7,-9 1-6,-9 1-4,-5 3 0,-7 3-1,-5 4 0,-11-3 0,-11-5-2,-14-7 0,-11-5-2,-9-8 1,-3-5 2,-3-7 1,-2-5 1,-6-6 4,-6-3 4,-6-3 4,-6-2 5,-6 0 6,-2 7 7,-3 6 7,-3 7 7,-2 7 3,0 9 2,0 10-1,0 10 1,0 10 2,0 13 1,0 12 3,0 13 1,1 10 2,4 10-1,3 10 1,3 9 0,6 9-3,9 9-4,10 10-5,10 10-4,7 0-4,6-5-5,7-7-4,6-5-4,9-9-7,13-9-8,12-10-9,13-8-9,9-12-6,6-12-8,7-13-6,6-12-7,-2-9 1,-9-2 8,-10-3 9,-8-3 7,-9-4 4,-6-3-5,-6-3-2,-6-2-4</inkml:trace>
</inkml:ink>
</file>

<file path=ppt/ink/ink12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12"/>
    </inkml:context>
    <inkml:brush xml:id="br0">
      <inkml:brushProperty name="width" value="0.03633" units="cm"/>
      <inkml:brushProperty name="height" value="0.03633" units="cm"/>
      <inkml:brushProperty name="color" value="#00BFF3"/>
    </inkml:brush>
  </inkml:definitions>
  <inkml:trace contextRef="#ctx0" brushRef="#br0">97950 38100 605,'68'-44'67,"-11"13"-11,-14 12-13,-11 13-13,-7 9-5,0 6-1,0 7-2,0 6 1,-4 7-2,-5 10-2,-7 10-1,-5 9-2,-9 6-3,-9 3-5,-10 3-5,-8 4-5,-8-3-5,-2-5-3,-3-7-4,-3-5-3,1-6-2,6-3-1,7-3 0,6-2-1,12-3 1,19 1 5,19-1 4,19 1 4,7-1 3,-3 1 2,-3-1 2,-2 1 1,-8 1 5,-8 3 8,-10 3 6,-9 4 6,-12 1 4,-11 0-4,-14 0-1,-11 0-3,-11 0-5,-5 0-9,-7 0-7,-5 0-10,-3-4-2,4-5 2,3-7 1,3-5 1,6-11-10,9-11-23,10-14-22,10-11-24</inkml:trace>
</inkml:ink>
</file>

<file path=ppt/ink/ink12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12"/>
    </inkml:context>
    <inkml:brush xml:id="br0">
      <inkml:brushProperty name="width" value="0.03147" units="cm"/>
      <inkml:brushProperty name="height" value="0.03147" units="cm"/>
      <inkml:brushProperty name="color" value="#00BFF3"/>
    </inkml:brush>
  </inkml:definitions>
  <inkml:trace contextRef="#ctx0" brushRef="#br0">98400 38800 698,'164'-68'41,"-22"17"-1,-22 15 1,-21 16 0,-10 5-3,3-2-4,3-3-5,4-3-5,-4 1-10,-9 6-17,-10 7-16,-8 6-17,-11 4-5,-8 4 5,-10 3 4,-9 3 5</inkml:trace>
</inkml:ink>
</file>

<file path=ppt/ink/ink12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12"/>
    </inkml:context>
    <inkml:brush xml:id="br0">
      <inkml:brushProperty name="width" value="0.04196" units="cm"/>
      <inkml:brushProperty name="height" value="0.04196" units="cm"/>
      <inkml:brushProperty name="color" value="#00BFF3"/>
    </inkml:brush>
  </inkml:definitions>
  <inkml:trace contextRef="#ctx0" brushRef="#br0">99500 37750 524,'-25'-24'0,"0"4"0,0 3 0,0 3 0,0 3 7,0 3 13,0 3 14,0 4 14,1 8 5,4 17 0,3 15-2,3 16-2,1 16-4,1 20-7,-1 18-7,1 20-7,-1 13-9,1 9-8,-1 10-8,1 10-9,-3-3-3,-2-11 2,-3-14 3,-3-11 3,-1-18-13,4-22-25,3-22-27,3-21-26</inkml:trace>
</inkml:ink>
</file>

<file path=ppt/ink/ink12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13"/>
    </inkml:context>
    <inkml:brush xml:id="br0">
      <inkml:brushProperty name="width" value="0.0416" units="cm"/>
      <inkml:brushProperty name="height" value="0.0416" units="cm"/>
      <inkml:brushProperty name="color" value="#00BFF3"/>
    </inkml:brush>
  </inkml:definitions>
  <inkml:trace contextRef="#ctx0" brushRef="#br0">97550 40750 528,'173'-44'141,"-3"13"-30,-3 12-31,-2 13-30,-11 7-18,-15 4-7,-15 3-7,-16 3-5,-7 3-12,4 3-13,3 3-16,3 4-14,-10-1-8,-21-3-3,-22-3-3,-22-2-3</inkml:trace>
</inkml:ink>
</file>

<file path=ppt/ink/ink12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13"/>
    </inkml:context>
    <inkml:brush xml:id="br0">
      <inkml:brushProperty name="width" value="0.04061" units="cm"/>
      <inkml:brushProperty name="height" value="0.04061" units="cm"/>
      <inkml:brushProperty name="color" value="#00BFF3"/>
    </inkml:brush>
  </inkml:definitions>
  <inkml:trace contextRef="#ctx0" brushRef="#br0">98700 40000 541,'-69'-15'23,"13"23"14,12 22 15,13 22 13,9 13 3,6 7-9,7 6-9,6 7-9,1 8-9,-3 14-11,-3 11-11,-2 14-10,-3 7-9,1 3-8,-1 3-9,1 4-8,-1-10-4,1-22 0,-1-22 2,1-21 1,-1-15-3,1-6-6,-1-6-5,1-6-5</inkml:trace>
</inkml:ink>
</file>

<file path=ppt/ink/ink12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13"/>
    </inkml:context>
    <inkml:brush xml:id="br0">
      <inkml:brushProperty name="width" value="0.05107" units="cm"/>
      <inkml:brushProperty name="height" value="0.05107" units="cm"/>
      <inkml:brushProperty name="color" value="#00BFF3"/>
    </inkml:brush>
  </inkml:definitions>
  <inkml:trace contextRef="#ctx0" brushRef="#br0">100350 40150 430,'1'-46'0,"4"10"0,3 10 0,3 9 0,12 6 5,22 3 9,22 3 9,23 4 10,5 1 0,-9 0-7,-10 0-8,-8 0-8,-8 4 2,-2 10 10,-3 10 10,-3 9 11,-7 9 1,-9 9-10,-10 10-9,-8 10-9,-17 8-8,-21 10-7,-22 10-6,-22 9-7,-18 7-4,-11 7 2,-14 6 0,-11 7 1,-6-4-1,4-12-1,3-13-2,3-12-2,6-13 2,9-12 3,10-13 5,10-12 4,8-12 3,10-8 5,10-10 3,9-9 3,23-9 5,38-5 4,37-7 3,38-5 6,20-3-4,3 4-10,3 3-9,4 3-10,-1 3-6,-3 3-1,-3 3-1,-2 4-1,-1-3-3,3-5-6,3-7-5,4-5-5,-1-9-4,-3-9 0,-3-10 0,-2-8-1,-6-11 3,-6-8 7,-6-10 7,-6-9 7,-10-7 4,-12-3 3,-13-3 2,-12-2 3,-9 2 1,-2 9 0,-3 10 1,-3 10 0,-6 8 4,-5 10 6,-7 10 6,-5 9 7,-6 15 13,-3 22 21,-3 22 21,-2 23 21,-6 20 1,-6 23-18,-6 22-18,-6 22-17,-2 5-15,3-8-9,3-10-9,4-9-10,1-5-8,0 0-5,0 0-5,0 0-6,1-5-4,4-9-3,3-10-4,3-8-2,7-29-8,14-47-13,11-47-13,14-46-12,7-20 3,3 10 20,3 10 19,4 9 20,2 10 13,4 14 6,3 11 8,3 14 6,-2 8 6,-6 7 6,-6 6 6,-6 7 5,-2 2 0,3 1-4,3-1-5,4 1-5,1 1-8,0 3-12,0 3-13,0 4-12,-7-4-9,-11-9-7,-14-10-7,-11-8-6</inkml:trace>
</inkml:ink>
</file>

<file path=ppt/ink/ink12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14"/>
    </inkml:context>
    <inkml:brush xml:id="br0">
      <inkml:brushProperty name="width" value="0.05599" units="cm"/>
      <inkml:brushProperty name="height" value="0.05599" units="cm"/>
      <inkml:brushProperty name="color" value="#00BFF3"/>
    </inkml:brush>
  </inkml:definitions>
  <inkml:trace contextRef="#ctx0" brushRef="#br0">103300 39700 392,'0'-49'2,"0"4"1,0 3 3,0 3 2,1 18 12,4 35 19,3 35 21,3 34 19,-2 15 4,-6-3-15,-6-3-13,-6-2-15,-6 3-9,-2 14-4,-3 11-5,-3 14-4,-6 11-4,-5 14-3,-7 11-3,-5 14-4,-6 2-5,-3-6-4,-3-6-5,-2-6-6,0-12-1,7-15 1,6-15 2,7-16 1,15-24-6,25-31-13,25-31-12,25-31-14,15-26-2,7-18 9,6-19 8,7-18 9,2-10 7,1 0 5,-1 0 4,1 0 5,-4 9 6,-6 19 5,-6 19 5,-6 19 6,-7 12 7,-6 6 6,-6 7 8,-6 6 7,-9 13 4,-8 23-3,-10 22 0,-9 22-2,-9 13-3,-5 7-5,-7 6-4,-5 7-4,-4-4-6,0-12-6,0-13-4,0-12-7,14-18-6,28-21-7,28-22-7,29-22-7,13-18-4,1-11-1,-1-14 1,1-11-1,-3-6 3,-2 4 5,-3 3 6,-3 3 5,-7 6 5,-9 9 4,-10 10 6,-8 10 4,-11 10 9,-8 13 15,-10 12 15,-9 13 14,-5 9 3,0 6-9,0 7-10,0 6-8,0 6-7,0 6-3,0 7-2,0 6-3,0 4-4,0 4-2,0 3-2,0 3-4,3-2-1,6-6 1,7-6-1,6-6 1,9-7-2,13-6-3,12-6-4,13-6-3,7-13-6,4-19-4,3-18-6,3-19-6,-1-18-1,-2-15 2,-3-15 4,-3-16 2,-7-7 3,-9 4 4,-10 3 3,-8 3 3,-9 3 3,-6 3 4,-6 3 3,-6 4 4,-12 5 2,-15 10 1,-15 10 1,-16 9 3,-13 7-3,-9 7-3,-10 6-4,-8 7-4,-14 5-7,-15 7-9,-15 6-10,-16 7-9,4 2-1,26 1 7,24-1 7,26 1 7,13-1-2,4 1-9,3-1-11,3 1-10</inkml:trace>
</inkml:ink>
</file>

<file path=ppt/ink/ink1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27"/>
    </inkml:context>
    <inkml:brush xml:id="br0">
      <inkml:brushProperty name="width" value="0.04148" units="cm"/>
      <inkml:brushProperty name="height" value="0.04148" units="cm"/>
      <inkml:brushProperty name="color" value="#00BFF3"/>
    </inkml:brush>
  </inkml:definitions>
  <inkml:trace contextRef="#ctx0" brushRef="#br0">29553 35347 530,'-1'-14'3,"0"2"7,-2 4 7,0 3 7,-2 1 2,0 2-3,-1 0-3,-1 2-3,-1 0-1,0 0-1,0 0-2,0 0 0,-1 1-1,-1 4-2,-3 2 0,-2 3-1,-2 5-1,-5 6 2,-3 5-1,-5 6 2,0 3-1,4 1 0,2-1-2,3 0 0,3 0-2,2-2-1,4 0-2,3-1-2,1-2-1,2-1 0,1-3 1,1-1 0,1-3-1,3-1-1,4-3-1,2-1-1,3-2 0,2-3 0,2-1-1,1-2 1,4-4-1,5-4-1,5-6-2,5-4 0,3-5-2,0-3-2,2-5-2,1-3-3,-1-3-1,-2 1 1,-2 0-1,-1-1 0,-4 2 2,-2 3 2,-3 3 3,-3 3 3,-3 3 4,-4 1 7,-5 2 7,-3 2 7,-3 3 7,0 5 9,-2 2 7,0 5 9,-1 3-1,0 4-10,0 2-9,0 3-11,0 2-6,0-1-4,0 1-5,0-1-3,1 0-4,2-3 0,2-1-1,2-2 0,1-2-1,1-1-1,2 0-1,0-2-1,1-2 0,1-2-1,1-4-1,2-2-1,0-3-2,1 0 0,1-1-1,1-2-2,0-1 1,-1-1 0,-1-3 1,-1-1 1,-1-3 1,0-2 2,-2-1 2,-1-3 1,-2-1 2,-2-1 1,-4-1 2,-2 0 2,-3-1 1,-1 1 1,0 1 0,-1 1 1,-3 2 0,-2 2-2,-3 5-2,-3 1-1,-3 4-3,-2 3-1,-1 2-3,-3 4-1,-1 4-5,-3 7-10,-1 8-9,-2 6-9,1 1-1,7-3 4,5-5 7,7-3 4</inkml:trace>
</inkml:ink>
</file>

<file path=ppt/ink/ink12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18"/>
    </inkml:context>
    <inkml:brush xml:id="br0">
      <inkml:brushProperty name="width" value="0.04045" units="cm"/>
      <inkml:brushProperty name="height" value="0.04045" units="cm"/>
      <inkml:brushProperty name="color" value="#FED406"/>
    </inkml:brush>
  </inkml:definitions>
  <inkml:trace contextRef="#ctx0" brushRef="#br0">63400 24900 543,'54'-46'100,"10"10"-20,10 10-20,9 9-19,1 6-11,-6 3-6,-6 3-4,-6 4-5,-7 4-2,-6 6 1,-6 7 0,-6 6 1,-6 9-3,-2 13-7,-3 12-9,-3 13-6,-9 2-5,-11-5 0,-14-7-1,-11-5 1,-7-6-1,0-3-1,0-3 0,0-2-1,-5-5-1,-9-2-1,-10-3 0,-8-3-1,-1-6-1,9-5-1,10-7-2,10-5 0,4-9-1,0-9 4,0-10 1,0-8 3,3-8 3,6-2 3,7-3 2,6-3 3,3 1 1,0 6 0,0 7-1,0 6-1,0 13 11,0 23 18,0 22 20,0 22 19,0 15 6,0 9-9,0 10-10,0 10-8,-2 0-7,-3-5-6,-3-7-4,-2-5-5,-3-6-3,1-3-1,-1-3-1,1-2 0,-1 3-5,1 14-7,-1 11-10,1 14-7,-1 0-6,1-8-3,-1-10-3,1-9-3,7-27-5,16-44-7,15-43-8,17-44-7,3-15 0,-5 17 10,-7 15 9,-5 16 9</inkml:trace>
</inkml:ink>
</file>

<file path=ppt/ink/ink12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18"/>
    </inkml:context>
    <inkml:brush xml:id="br0">
      <inkml:brushProperty name="width" value="0.03307" units="cm"/>
      <inkml:brushProperty name="height" value="0.03307" units="cm"/>
      <inkml:brushProperty name="color" value="#FED406"/>
    </inkml:brush>
  </inkml:definitions>
  <inkml:trace contextRef="#ctx0" brushRef="#br0">64450 25100 665,'21'-25'0,"-5"0"0,-7 0 0,-5 0 0,-1-2 2,6-3 6,7-3 4,6-2 5,4 3 6,4 14 6,3 11 7,3 14 5,-2 13 1,-6 16-7,-6 15-7,-6 17-5,-6 10-7,-2 6-3,-3 7-6,-3 6-5,-4 3-3,-3 0-5,-3 0-4,-2 0-3,-3-10-6,1-18-7,-1-19-7,1-18-7,-1-17-5,1-11-1,-1-14-3,1-11-2</inkml:trace>
</inkml:ink>
</file>

<file path=ppt/ink/ink12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18"/>
    </inkml:context>
    <inkml:brush xml:id="br0">
      <inkml:brushProperty name="width" value="0.03059" units="cm"/>
      <inkml:brushProperty name="height" value="0.03059" units="cm"/>
      <inkml:brushProperty name="color" value="#FED406"/>
    </inkml:brush>
  </inkml:definitions>
  <inkml:trace contextRef="#ctx0" brushRef="#br0">64750 25500 719,'26'-68'27,"4"17"6,3 15 5,3 16 6,1 9-2,1 3-7,-1 3-8,1 4-7,-1-1-9,1-3-7,-1-3-10,1-2-7,-1-3-4,1 1 0,-1-1 2,1 1-1,-1-3-3,1-2-8,-1-3-7,1-3-10,-6-2-1,-8 0 5,-10 0 3,-9 0 4</inkml:trace>
</inkml:ink>
</file>

<file path=ppt/ink/ink12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19"/>
    </inkml:context>
    <inkml:brush xml:id="br0">
      <inkml:brushProperty name="width" value="0.04017" units="cm"/>
      <inkml:brushProperty name="height" value="0.04017" units="cm"/>
      <inkml:brushProperty name="color" value="#FED406"/>
    </inkml:brush>
  </inkml:definitions>
  <inkml:trace contextRef="#ctx0" brushRef="#br0">65600 24000 547,'21'31'82,"-5"13"-12,-7 12-11,-5 13-11,-6 13-9,-3 17-3,-3 15-4,-2 16-5,-1 1-4,3-12-6,3-13-5,4-12-5,2-1-7,4 14-5,3 11-7,3 14-6,-2 0-3,-6-8 1,-6-10 0,-6-9 0</inkml:trace>
</inkml:ink>
</file>

<file path=ppt/ink/ink12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19"/>
    </inkml:context>
    <inkml:brush xml:id="br0">
      <inkml:brushProperty name="width" value="0.03418" units="cm"/>
      <inkml:brushProperty name="height" value="0.03418" units="cm"/>
      <inkml:brushProperty name="color" value="#FED406"/>
    </inkml:brush>
  </inkml:definitions>
  <inkml:trace contextRef="#ctx0" brushRef="#br0">66000 24800 643,'25'-24'8,"0"4"16,0 3 16,0 3 15,6-1 4,13-2-8,12-3-10,13-3-7,7 1-10,4 6-9,3 7-9,3 6-10,-4 3-7,-8 0-4,-10 0-5,-9 0-3,-7 6-7,-3 13-7,-3 12-8,-2 13-7,-8 4 0,-8-3 4,-10-3 7,-9-2 5</inkml:trace>
</inkml:ink>
</file>

<file path=ppt/ink/ink12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19"/>
    </inkml:context>
    <inkml:brush xml:id="br0">
      <inkml:brushProperty name="width" value="0.03057" units="cm"/>
      <inkml:brushProperty name="height" value="0.03057" units="cm"/>
      <inkml:brushProperty name="color" value="#FED406"/>
    </inkml:brush>
  </inkml:definitions>
  <inkml:trace contextRef="#ctx0" brushRef="#br0">66550 25500 719,'-58'21'63,"34"-5"-6,35-7-6,35-5-5,19-6-11,7-3-13,6-3-15,7-2-15,-1-3-8,-6 1-3,-6-1-4,-6 1-2,-7 1-4,-6 3-4,-6 3-5,-6 4-3</inkml:trace>
</inkml:ink>
</file>

<file path=ppt/ink/ink12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19"/>
    </inkml:context>
    <inkml:brush xml:id="br0">
      <inkml:brushProperty name="width" value="0.04716" units="cm"/>
      <inkml:brushProperty name="height" value="0.04716" units="cm"/>
      <inkml:brushProperty name="color" value="#FED406"/>
    </inkml:brush>
  </inkml:definitions>
  <inkml:trace contextRef="#ctx0" brushRef="#br0">68150 23550 466,'0'-113'55,"0"26"-10,0 24-10,0 26-11,1 18 0,4 13 9,3 12 9,3 13 9,1 15 1,1 19-9,-1 19-8,1 19-8,-3 21-6,-2 26-4,-3 24-3,-3 26-3,-4 30-6,-3 39-9,-3 36-9,-2 39-8,-1-7-5,3-50-3,3-50-1,4-50-2,1-35-8,0-18-12,0-19-14,0-18-13</inkml:trace>
</inkml:ink>
</file>

<file path=ppt/ink/ink12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21"/>
    </inkml:context>
    <inkml:brush xml:id="br0">
      <inkml:brushProperty name="width" value="0.04212" units="cm"/>
      <inkml:brushProperty name="height" value="0.04212" units="cm"/>
      <inkml:brushProperty name="color" value="#FED406"/>
    </inkml:brush>
  </inkml:definitions>
  <inkml:trace contextRef="#ctx0" brushRef="#br0">69000 20900 522,'-27'-25'4,"-3"0"8,-3 0 8,-2 0 7,6 1 3,20 4-5,18 3-4,20 3-4,22 1 0,29 1 7,28-1 6,28 1 6,15-1 0,4 1-7,3-1-8,3 1-7,-8 1-7,-19 3-5,-18 3-7,-19 4-6,-16 1-3,-12 0 2,-13 0 1,-12 0 0,-16-4-5,-19-5-14,-18-7-14,-19-5-14,-16-9-1,-12-9 10,-13-10 11,-12-8 11,-2-8 7,9-2 5,10-3 5,10-3 4,7 1 5,6 6 4,7 7 5,6 6 5,4 7 5,4 10 6,3 10 5,3 9 6,1 17 5,1 25 4,-1 25 3,1 25 5,-1 18-3,1 14-7,-1 11-8,1 14-7,-1 3-5,1-2-4,-1-3-4,1-3-4,1 1-2,3 6-4,3 7-3,4 6-2,1 6-4,0 6-4,0 7-4,0 6-4,-2-8-4,-3-22-4,-3-22-3,-2-21-5,-8-32-2,-8-41 0,-10-40 0,-9-40-1,-5-23 4,0-3 9,0-3 8,0-2 9,4 3 5,10 14 3,10 11 2,9 14 3,7 5 1,7 1 1,6-1 0,7 1-1,8-3 3,14-2 2,11-3 3,14-3 2,10-6-3,9-5-9,10-7-9,10-5-9,7-11-4,6-11 3,7-14 2,6-11 3,1-9-5,-3-3-12,-3-3-11,-2-2-13,-5 0 2,-2 7 12,-3 6 12,-3 7 14,-10 11 9,-16 20 8,-15 18 6,-15 20 7,-15 17 7,-12 20 5,-13 18 6,-12 20 6,-15 17 0,-15 20-7,-15 18-5,-16 20-7,-5 3-6,6-8-5,7-10-6,6-9-5,13-10-12,23-9-15,22-10-17,22-8-15,7-3 0,-6 7 19,-6 6 17,-6 7 19,-7 8 10,-6 14 0,-6 11 2,-6 14 0,-7 3 1,-6-2 0,-6-3 1,-6-3 0,-1-2 0,7 0 2,6 0 2,7 0 1,2-7-1,1-11-1,-1-14-2,1-11-2,8-25-4,20-33-5,18-35-6,20-34-5,8-27-5,1-19-4,-1-18-5,1-19-4,-3-5-1,-2 9 0,-3 10 1,-3 10 0,-1 8 2,4 10 4,3 10 4,3 9 2,3 9 6,3 9 6,3 10 5,4 10 7,-1 5 4,-3 4 4,-3 3 2,-2 3 3,-6 7 2,-6 14-2,-6 11-2,-6 14 0,-7 11-1,-6 14-1,-6 11-1,-6 14 0,-7 8-1,-6 7-4,-6 6-2,-6 7-3,-7-1-2,-6-6-2,-6-6-3,-6-6-1,-4-6-3,1-2-3,-1-3-4,1-3-2,1-18-12,3-31-20,3-31-20,4-31-19,4-16-1,6 0 18,7 0 19,6 0 19,1 6 12,-3 13 8,-3 12 7,-2 13 7,-5 12 3,-2 13-2,-3 12-2,-3 13-3,-2 10-1,0 10 0,0 10-1,0 9-1,1 12 1,4 16-1,3 15 0,3 17 0,1 21 0,1 28 1,-1 28-1,1 29 0,-1 21 0,1 16 0,-1 15 0,1 17 0,1-6 0,3-24 0,3-26 0,4-24 0,1-32-2,0-37-4,0-38-3,0-37-4</inkml:trace>
</inkml:ink>
</file>

<file path=ppt/ink/ink12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23"/>
    </inkml:context>
    <inkml:brush xml:id="br0">
      <inkml:brushProperty name="width" value="0.05146" units="cm"/>
      <inkml:brushProperty name="height" value="0.05146" units="cm"/>
      <inkml:brushProperty name="color" value="#FED406"/>
    </inkml:brush>
  </inkml:definitions>
  <inkml:trace contextRef="#ctx0" brushRef="#br0">72900 19600 427,'23'-16'0,"-3"19"0,-3 19 0,-2 19 0,-5 10 0,-2 4 0,-3 3 0,-3 3 0,-1-1 0,4-2 0,3-3 0,3-3 0,-1-6 0,-2-5 0,-3-7 0,-3-5 0,5-8 0,17-5 0,15-7 0,16-5 0,9-14 0,3-18 0,3-19 0,4-18 0,-4-7 0,-9 6 0,-10 7 0,-8 6 0,-9 4 0,-6 4 0,-6 3 0,-6 3 0,-7 3 2,-6 3 3,-6 3 3,-6 4 4,-6 5 6,-2 10 9,-3 10 10,-3 9 10,-2 13 0,0 20-9,0 18-9,0 20-9,-5 16-6,-9 16-3,-10 15-2,-8 17-4,2-6-3,16-24-4,15-26-4,17-24-3,13-17-7,13-5-6,12-7-8,13-5-7,4-9 0,-3-9 6,-3-10 6,-2-8 6,-17 3 7,-28 20 9,-28 18 10,-27 20 8,-17 10 4,-3 3-2,-3 3-1,-2 4-2,-1-1-2,3-3 0,3-3-1,4-2 0,5-6-2,10-6 1,10-6-1,9-6 1,13-7-1,20-6 0,18-6 1,20-6 0,16-13-1,16-19-5,15-18-4,17-19-4,11-12-2,10-2-2,10-3-1,9-3-2,1 2 0,-6 10 1,-6 10 2,-6 9 1,-12 9 2,-15 9 4,-15 10 3,-16 10 3,-13 8 1,-9 10 1,-10 10 1,-8 9-1,-11 9 2,-8 9-1,-10 10 2,-9 10-1,-10 2 0,-9-3-1,-10-3-2,-8-2-2,-4-6-2,3-6 0,3-6-1,4-6-2,2-7-1,4-6-2,3-6-4,3-6-2,3-16 0,3-25 0,3-25 2,4-25 1,4-19-2,6-12-6,7-13-6,6-12-6,6-1-2,6 14 5,7 11 3,6 14 3,3 18 9,0 25 15,0 25 14,0 25 14,-5 21 6,-9 20-4,-10 18-3,-8 20-3,-9 10-3,-6 3-5,-6 3-3,-6 4-3,-1-4-4,7-9-4,6-10-2,7-8-5,10-15-5,16-19-9,15-18-9,17-19-8,13-21-5,13-21-1,12-22-1,13-22-1,6-7 3,0 10 7,0 10 7,0 9 7,-7 10 7,-11 14 7,-14 11 9,-11 14 8,-11 8 4,-5 7 1,-7 6 1,-5 7 2,-8 7 2,-5 9 1,-7 10 2,-5 10 1,-4 4-1,0 0-4,0 0-5,0 0-5,-2-2-3,-3-3-1,-3-3 0,-2-2-2,2-15-12,9-25-24,10-25-23,10-25-23,7-30-7,6-34 10,7-35 11,6-33 10,-1-8 10,-5 23 6,-7 22 6,-5 22 8,-4 7 6,0-6 6,0-6 7,0-6 5,-2 4 5,-3 16 4,-3 15 5,-2 17 4,-5 27 9,-2 41 15,-3 40 16,-3 42 15,-2 30 0,0 22-14,0 22-14,0 23-14,0 16-9,0 13-5,0 12-5,0 13-4,-2 24-3,-3 39-2,-3 36-1,-2 39-2,-3 13-7,1-9-11,-1-10-10,1-8-12,1-33-2,3-52 5,3-53 6,4-53 5,2-37-6,4-18-19,3-19-19,3-18-19</inkml:trace>
</inkml:ink>
</file>

<file path=ppt/ink/ink12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24"/>
    </inkml:context>
    <inkml:brush xml:id="br0">
      <inkml:brushProperty name="width" value="0.04328" units="cm"/>
      <inkml:brushProperty name="height" value="0.04328" units="cm"/>
      <inkml:brushProperty name="color" value="#FED406"/>
    </inkml:brush>
  </inkml:definitions>
  <inkml:trace contextRef="#ctx0" brushRef="#br0">76550 19750 508,'21'-61'5,"-5"28"11,-7 28 10,-5 29 10,-4 21 6,0 16-2,0 15-1,0 17 0,0 10-3,0 6-4,0 7-3,0 6-4,0-1-2,0-5-2,0-7-1,0-5-3,0-12-1,0-16-4,0-15-3,0-15-4,0 0-2,0 20-3,0 18-2,0 20-2,0 3-1,0-8 2,0-10 3,0-9 2,-10-29-12,-18-46-25,-19-47-25,-18-47-25,-6-27-5,10-6 16,10-6 16,9-6 16,9 5 10,9 20 8,10 18 6,10 20 7,4 10 4,0 3 4,0 3 2,0 4 3,1 4 3,4 6 2,3 7 2,3 6 3,-4 15 2,-8 26 1,-10 24 2,-9 26 0,-7 10 0,-3-3-3,-3-3-3,-2-2-3,-1-6-2,3-6-1,3-6-1,4-6 0,7-7-2,13-6-2,12-6-3,13-6-3,13-7-2,17-6-3,15-6-4,16-6-2,7 1-1,1 9 1,-1 10 1,1 10 2,-6 8 1,-8 10 2,-10 10 1,-9 9 1,-7 1 3,-3-6 2,-3-6 4,-2-6 2,-3-16 1,1-25-5,-1-25-3,1-25-4,1-22-1,3-19 3,3-18 1,4-19 3,1-15 1,0-8 1,0-10 0,0-9 0,-4-5 1,-5 0-1,-7 0 1,-5 0 0,-6 12 1,-3 26 2,-3 24 3,-2 26 2,-1 15 5,3 6 7,3 7 8,4 6 8,4 7 2,6 10 1,7 10-1,6 9-1,4 6-1,4 3-2,3 3-2,3 4-2,-1 4-4,-2 6-6,-3 7-6,-3 6-5,-4 7-6,-3 10-4,-3 10-3,-2 9-4,-8 6-2,-8 3 2,-10 3 0,-9 4 2,-10 1-5,-9 0-11,-10 0-10,-8 0-10,-6-5-4,1-9 1,-1-10 1,1-8 2,-1-11 4,1-8 8,-1-10 7,1-9 8,1-5 4,3 0 2,3 0 3,4 0 3,4 9 8,6 19 16,7 19 15,6 19 16,1 7 3,-3-3-7,-3-3-8,-2-2-8,-3 0-3,1 7-1,-1 6-1,1 7 0,1-4-2,3-12-6,3-13-4,4-12-6,11-24-14,23-34-24,22-35-25,22-33-23,8-18-4,-2 0 17,-3 0 19,-3 0 17,-6 6 12,-5 13 8,-7 12 8,-5 13 7,-8 10 3,-5 10 0,-7 10-2,-5 9-2,-4 13 7,0 20 12,0 18 13,0 20 13,-8 11 1,-16 7-10,-15 6-11,-15 7-10,-9-1-9,1-6-4,-1-6-7,1-6-4,10-27-12,22-47-19,22-47-16,23-46-19,16-29 0,13-9 15,12-10 16,13-8 16,2 5 10,-5 22 1,-7 22 3,-5 23 3,-9 16 6,-9 13 11,-10 12 10,-8 13 12,-11 15 4,-8 19 0,-10 19-1,-9 19-1,-12 15-3,-11 13-7,-14 12-6,-11 13-6,-9 4-4,-3-3-3,-3-3-2,-2-2-2,2-9-2,9-12-1,10-13-1,10-12-1,11-12-3,17-8-3,15-10-4,16-9-3,10-5-1,7 0 3,6 0 3,7 0 3,0 0 1,-2 0 1,-3 0 0,-3 0 1,-9 4-1,-11 10 0,-14 10-2,-11 9 0,-17 9 0,-18 9 0,-19 10 1,-18 10 0,-12 5 1,-3 4 0,-3 3 0,-2 3 1,-6 3 0,-6 3 0,-6 3 0,-6 4 1,4-7 1,16-16 4,15-15 4,17-15 4,32-21 8,50-25 12,50-25 11,50-25 13,20-10-2,-9 7-12,-10 6-13,-8 7-14,-11 5-10,-8 7-6,-10 6-8,-9 7-7,-9 4-4,-5 3-3,-7 3-1,-5 4-3,-8 1-2,-5 0-1,-7 0 0,-5 0-2,-11-4 1,-11-5 3,-14-7 2,-11-5 3</inkml:trace>
</inkml:ink>
</file>

<file path=ppt/ink/ink1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27"/>
    </inkml:context>
    <inkml:brush xml:id="br0">
      <inkml:brushProperty name="width" value="0.03863" units="cm"/>
      <inkml:brushProperty name="height" value="0.03863" units="cm"/>
      <inkml:brushProperty name="color" value="#00BFF3"/>
    </inkml:brush>
  </inkml:definitions>
  <inkml:trace contextRef="#ctx0" brushRef="#br0">32505 35912 569,'-13'-1'95,"6"0"-21,6-2-20,6 0-21,6-2-12,5 0-1,7-1-1,5-1-2,5-1-1,1 2 1,2 1 0,2 1 1,1 0-2,0 2-6,1 0-6,-1 2-6,-1 0-5,-2 0-6,-2 0-4,-1 0-5,-5 0-5,-4 0-6,-5 0-5,-4 0-7</inkml:trace>
</inkml:ink>
</file>

<file path=ppt/ink/ink12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24"/>
    </inkml:context>
    <inkml:brush xml:id="br0">
      <inkml:brushProperty name="width" value="0.04031" units="cm"/>
      <inkml:brushProperty name="height" value="0.04031" units="cm"/>
      <inkml:brushProperty name="color" value="#FED406"/>
    </inkml:brush>
  </inkml:definitions>
  <inkml:trace contextRef="#ctx0" brushRef="#br0">79550 19950 545,'-46'-155'0,"10"41"0,10 40 0,9 42 0,7 25 9,7 14 18,6 11 18,7 14 18,2 18 4,1 25-9,-1 25-10,1 25-9,-3 14-8,-2 3-6,-3 3-5,-3 4-6,-4 32-6,-3 63-7,-3 62-8,-2 63-7,-1 31-8,3 0-11,3 0-9,4 0-10,1-18-2,0-33 7,0-35 8,0-34 7,-2-37 2,-3-36-2,-3-39-3,-2-36-1</inkml:trace>
</inkml:ink>
</file>

<file path=ppt/ink/ink12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44"/>
    </inkml:context>
    <inkml:brush xml:id="br0">
      <inkml:brushProperty name="width" value="0.02391" units="cm"/>
      <inkml:brushProperty name="height" value="0.02391" units="cm"/>
      <inkml:brushProperty name="color" value="#F2395B"/>
    </inkml:brush>
  </inkml:definitions>
  <inkml:trace contextRef="#ctx0" brushRef="#br0">74650 12100 920,'-22'-61'59,"6"28"-39,7 28-38,6 29-38</inkml:trace>
</inkml:ink>
</file>

<file path=ppt/ink/ink12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49"/>
    </inkml:context>
    <inkml:brush xml:id="br0">
      <inkml:brushProperty name="width" value="0.04758" units="cm"/>
      <inkml:brushProperty name="height" value="0.04758" units="cm"/>
      <inkml:brushProperty name="color" value="#F2395B"/>
    </inkml:brush>
  </inkml:definitions>
  <inkml:trace contextRef="#ctx0" brushRef="#br0">36500 52400 462,'-72'-68'50,"56"17"-5,57 15-4,56 16-6,24 7-3,-5 1-3,-7-1-2,-5 1-4,6-1 0,23 1 0,22-1 0,22 1 0,4 1-1,-12 3-2,-13 3-2,-12 4-1,-1 1-3,14 0-1,11 0-2,14 0-2,8 0-1,7 0-1,6 0-1,7 0-1,4-5-1,3-9-1,3-10 0,4-8-1,2-4 0,4 3-3,3 3-1,3 4-1,-4 1-2,-8 0-1,-10 0-1,-9 0-2,-7 1 0,-3 4 0,-3 3 0,-2 3 1,-11 3 0,-15 3 0,-15 3 1,-16 4 1,4-1 0,26-3 0,24-3 0,26-2 0,10-5 0,-3-2 1,-3-3-1,-2-3 1,-5-2-1,-2 0-1,-3 0-2,-3 0-1,1-2 1,6-3 0,7-3 1,6-2 0,-4-3 2,-11 1 0,-14-1 1,-11 1-1,-17 4 0,-18 9-3,-19 10-3,-18 10-2,-14 5-2,-5 4 2,-7 3 1,-5 3 1,-8 3-1,-5 3-1,-7 3-2,-5 4-2,-8-1-5,-5-3-5,-7-3-7,-5-2-7</inkml:trace>
</inkml:ink>
</file>

<file path=ppt/ink/ink12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50"/>
    </inkml:context>
    <inkml:brush xml:id="br0">
      <inkml:brushProperty name="width" value="0.041" units="cm"/>
      <inkml:brushProperty name="height" value="0.041" units="cm"/>
      <inkml:brushProperty name="color" value="#F2395B"/>
    </inkml:brush>
  </inkml:definitions>
  <inkml:trace contextRef="#ctx0" brushRef="#br0">55550 48100 536,'-25'-22'3,"0"6"7,0 7 7,0 6 6,9 9 6,19 13 6,19 12 6,19 13 7,13 4-2,10-3-6,10-3-6,9-2-8,2-6-5,-2-6-7,-3-6-6,-3-6-6,-7-4-4,-9 1-3,-10-1-3,-8 1-4,-12 4 1,-12 9 4,-13 10 4,-12 10 3,-9 2 4,-2-3 4,-3-3 5,-3-2 3,-1 3 1,4 14 0,3 11-3,3 14 0,3 0-5,3-8-6,3-10-7,4-9-7,-1 5-5,-3 23-4,-3 22-4,-2 22-5,-12 10-2,-19 1-1,-18-1-1,-19 1-1,-5-12 0,9-21 2,10-22 1,10-22 1,5-19 2,4-16 2,3-15 1,3-15 1,6-11 3,9-2 4,10-3 4,10-3 4,4-2 2,0 0 0,0 0 1,0 0 0,1 0 2,4 0 2,3 0 1,3 0 2,3 1-1,3 4-2,3 3-2,4 3-3</inkml:trace>
</inkml:ink>
</file>

<file path=ppt/ink/ink12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52"/>
    </inkml:context>
    <inkml:brush xml:id="br0">
      <inkml:brushProperty name="width" value="0.03638" units="cm"/>
      <inkml:brushProperty name="height" value="0.03638" units="cm"/>
      <inkml:brushProperty name="color" value="#F2395B"/>
    </inkml:brush>
  </inkml:definitions>
  <inkml:trace contextRef="#ctx0" brushRef="#br0">55700 48300 604,'-41'-24'9,"19"4"8,19 3 7,19 3 9,13 3 2,10 3-5,10 3-3,9 4-4,6 1-4,3 0-3,3 0-3,4 0-4,-1 3-1,-3 6-3,-3 7-1,-2 6-2,-8 4-2,-8 4 0,-10 3-1,-9 3-1,-9 3 0,-5 3 0,-7 3-1,-5 4 1,-8-1-1,-5-3 1,-7-3 0,-5-2 0,-8-1 1,-5 3 0,-7 3 1,-5 4 0,-1-3 2,6-5 2,7-7 1,6-5 3,3-3-2,0 4-4,0 3-4,0 3-6,-7 9-4,-11 16-6,-14 15-7,-11 17-5,-4 3-2,6-5 1,7-7 3,6-5 1,7-11 3,10-11 4,10-14 4,9-11 4,9-12 3,9-9 3,10-10 4,10-8 1,4-8 3,0-2-2,0-3 0,0-3-1,1-2 0,4 0 0,3 0 1,3 0 0,-1 3 1,-2 6 0,-3 7 0,-3 6 1,-4 1 1,-3-3 1,-3-3 1,-2-2 1,-5 2 2,-2 9 5,-3 10 5,-3 10 4,-2 5 3,0 4 0,0 3 1,0 3 0,-2 1 0,-3 1-1,-3-1-1,-2 1-1,-3 2-1,1 7-3,-1 6-1,1 7-4,-1 0-1,1-2 0,-1-3-2,1-3 0,1-2-3,3 0-2,3 0-3,4 0-4,1-2-3,0-3-3,0-3-5,0-2-4,4-19-8,10-30-16,10-32-15,9-30-14,6-17 0,3 1 14,3-1 15,4 1 15,-3 4 8,-5 9 4,-7 10 3,-5 10 3,-4 8 6,0 10 9,0 10 9,0 9 10,1 7 8,4 7 4,3 6 6,3 7 5,-4 5-2,-8 7-10,-10 6-9,-9 7-10,-9 4-6,-5 3-1,-7 3-2,-5 4-1,-6-1-3,-3-3-4,-3-3-2,-2-2-4,0-5-4,7-2-2,6-3-4,7-3-3,13-13-7,22-22-12,22-22-10,23-21-12,3-9-1,-11 7 9,-14 6 8,-11 7 10,-9 5 7,-3 7 5,-3 6 6,-2 7 5</inkml:trace>
</inkml:ink>
</file>

<file path=ppt/ink/ink12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52"/>
    </inkml:context>
    <inkml:brush xml:id="br0">
      <inkml:brushProperty name="width" value="0.03874" units="cm"/>
      <inkml:brushProperty name="height" value="0.03874" units="cm"/>
      <inkml:brushProperty name="color" value="#F2395B"/>
    </inkml:brush>
  </inkml:definitions>
  <inkml:trace contextRef="#ctx0" brushRef="#br0">57050 48850 567,'21'100'136,"-5"0"-33,-7 0-32,-5 0-32,-4 1-17,0 4-3,0 3-2,0 3-2,-4-4-6,-5-8-8,-7-10-8,-5-9-8,-1-10-8,6-9-7,7-10-6,6-8-7,1-14-4,-3-15-1,-3-15 1,-2-16-1,-1-8 4,3 0 8,3 0 9,4 0 7,1 0 6,0 0-1,0 0 1,0 0 0</inkml:trace>
</inkml:ink>
</file>

<file path=ppt/ink/ink12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52"/>
    </inkml:context>
    <inkml:brush xml:id="br0">
      <inkml:brushProperty name="width" value="0.03865" units="cm"/>
      <inkml:brushProperty name="height" value="0.03865" units="cm"/>
      <inkml:brushProperty name="color" value="#F2395B"/>
    </inkml:brush>
  </inkml:definitions>
  <inkml:trace contextRef="#ctx0" brushRef="#br0">57250 48800 569,'50'-50'1,"0"0"4,0 0 2,0 0 3,1 4 4,4 10 3,3 10 4,3 9 3,-1 7 2,-2 7-4,-3 6-2,-3 7-2,-4 7 0,-3 9 3,-3 10 4,-2 10 3,-6 5 0,-6 4-5,-6 3-2,-6 3-5,-6 3-2,-2 3 0,-3 3-2,-3 4 1,-7 1-4,-9 0-5,-10 0-6,-8 0-5,-6-5-4,1-9-2,-1-10-3,1-8-3,-1-9-5,1-6-9,-1-6-9,1-6-8,-1-13-2,1-19 8,-1-18 5,1-19 8,4-12 4,9-2 6,10-3 3,10-3 6,7-1 1,6 4 1,7 3-1,6 3 0,4 4 3,4 7 6,3 6 6,3 7 6,1 7 3,1 9 0,-1 10-1,1 10 1,-6 10-1,-8 13 0,-10 12 0,-9 13 0,-12 12-1,-11 13 0,-14 12-1,-11 13-1,-11 6-1,-5 0-2,-7 0 0,-5 0-2,-4-2-2,0-3 0,0-3-2,0-2-1,3-9 0,6-12 3,7-13 2,6-12 2,7-9 2,10-2 2,10-3 2,9-3 1,13-10 1,20-16-2,18-15-1,20-15-1,10-11-4,3-2-7,3-3-6,4-3-7,-1-1-4,-3 4-1,-3 3-1,-2 3-2,-8-1 0,-8-2-2,-10-3 1,-9-3-2,-9-4 1,-5-3 3,-7-3 1,-5-2 3,-4 0 2,0 7 2,0 6 3,0 7 2</inkml:trace>
</inkml:ink>
</file>

<file path=ppt/ink/ink12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53"/>
    </inkml:context>
    <inkml:brush xml:id="br0">
      <inkml:brushProperty name="width" value="0.03539" units="cm"/>
      <inkml:brushProperty name="height" value="0.03539" units="cm"/>
      <inkml:brushProperty name="color" value="#F2395B"/>
    </inkml:brush>
  </inkml:definitions>
  <inkml:trace contextRef="#ctx0" brushRef="#br0">57750 48200 621,'-46'-15'7,"10"23"12,10 22 14,9 22 13,4 16 4,1 14-5,-1 11-6,1 14-6,-1 7-4,1 3-5,-1 3-3,1 4-5,1-3-5,3-5-5,3-7-7,4-5-5,1-12-6,0-16-10,0-15-8,0-15-8,3-26-7,6-34-6,7-35-6,6-33-5,1-12 4,-3 13 12,-3 12 12,-2 13 12</inkml:trace>
</inkml:ink>
</file>

<file path=ppt/ink/ink12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53"/>
    </inkml:context>
    <inkml:brush xml:id="br0">
      <inkml:brushProperty name="width" value="0.03887" units="cm"/>
      <inkml:brushProperty name="height" value="0.03887" units="cm"/>
      <inkml:brushProperty name="color" value="#F2395B"/>
    </inkml:brush>
  </inkml:definitions>
  <inkml:trace contextRef="#ctx0" brushRef="#br0">58000 47900 565,'46'-40'6,"-5"23"9,-7 22 10,-5 22 11,-8 18 4,-5 16-1,-7 15-2,-5 17-1,-9 13-1,-9 13-5,-10 12-3,-8 13-3,-12 12-3,-12 13-3,-13 12-4,-12 13-2,-10 2-3,-6-5-3,-6-7-2,-6-5-3,-2-11-5,3-11-7,3-14-6,4-11-7,5-17-5,10-18-4,10-19-4,9-18-4</inkml:trace>
</inkml:ink>
</file>

<file path=ppt/ink/ink12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53"/>
    </inkml:context>
    <inkml:brush xml:id="br0">
      <inkml:brushProperty name="width" value="0.03485" units="cm"/>
      <inkml:brushProperty name="height" value="0.03485" units="cm"/>
      <inkml:brushProperty name="color" value="#F2395B"/>
    </inkml:brush>
  </inkml:definitions>
  <inkml:trace contextRef="#ctx0" brushRef="#br0">57900 50500 631,'25'-24'0,"0"4"0,0 3 0,0 3 0,4 3 5,10 3 10,10 3 10,9 4 11,2 2 5,-2 4-1,-3 3 1,-3 3 0,-2 6-4,0 9-6,0 10-6,0 10-7,-4 4-7,-5 0-9,-7 0-7,-5 0-8,-6-2-14,-3-3-19,-3-3-19,-2-2-20</inkml:trace>
</inkml:ink>
</file>

<file path=ppt/ink/ink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0:53"/>
    </inkml:context>
    <inkml:brush xml:id="br0">
      <inkml:brushProperty name="width" value="0.03563" units="cm"/>
      <inkml:brushProperty name="height" value="0.03563" units="cm"/>
      <inkml:brushProperty name="color" value="#F2385B"/>
    </inkml:brush>
  </inkml:definitions>
  <inkml:trace contextRef="#ctx0" brushRef="#br0">96261 12340 617,'-15'-5'9,"4"8"18,3 6 17,3 7 19,1 5 2,0 5-10,0 3-12,0 5-11,0 2-10,0 2-7,0 2-8,1 2-7,-1 2-9,2 0-12,0 1-10,2 2-11,0-4-3,0-6 7,0-7 5,0-7 7,-1-5-1,0-3-5,-2-3-7,0-2-6</inkml:trace>
</inkml:ink>
</file>

<file path=ppt/ink/ink1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28"/>
    </inkml:context>
    <inkml:brush xml:id="br0">
      <inkml:brushProperty name="width" value="0.03762" units="cm"/>
      <inkml:brushProperty name="height" value="0.03762" units="cm"/>
      <inkml:brushProperty name="color" value="#00BFF3"/>
    </inkml:brush>
  </inkml:definitions>
  <inkml:trace contextRef="#ctx0" brushRef="#br0">33593 35211 584,'-15'-2'0,"1"0"0,1-3 0,1-2 0,1 0 4,2 0 6,2 2 8,3 1 6,0 2 9,2 5 9,0 6 8,2 4 10,0 6-2,0 7-12,0 7-13,0 6-12,0 7-10,2 6-6,0 6-5,2 5-7,-1 3-7,-1-1-10,0-1-8,-2-1-10,1-6-7,0-10-5,2-11-7,0-11-5</inkml:trace>
</inkml:ink>
</file>

<file path=ppt/ink/ink13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53"/>
    </inkml:context>
    <inkml:brush xml:id="br0">
      <inkml:brushProperty name="width" value="0.03082" units="cm"/>
      <inkml:brushProperty name="height" value="0.03082" units="cm"/>
      <inkml:brushProperty name="color" value="#F2395B"/>
    </inkml:brush>
  </inkml:definitions>
  <inkml:trace contextRef="#ctx0" brushRef="#br0">59950 47600 713,'25'-72'4,"0"6"6,0 7 7,0 6 6,-2 18 6,-3 32 5,-3 31 4,-2 32 4,-11 18-3,-15 6-11,-15 7-11,-16 6-12,-7-2-8,4-9-6,3-10-6,3-8-7,7-17-8,14-21-11,11-22-10,14-22-12,7-11 1,3 0 13,3 0 12,4 0 13</inkml:trace>
</inkml:ink>
</file>

<file path=ppt/ink/ink13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54"/>
    </inkml:context>
    <inkml:brush xml:id="br0">
      <inkml:brushProperty name="width" value="0.03335" units="cm"/>
      <inkml:brushProperty name="height" value="0.03335" units="cm"/>
      <inkml:brushProperty name="color" value="#F2395B"/>
    </inkml:brush>
  </inkml:definitions>
  <inkml:trace contextRef="#ctx0" brushRef="#br0">60550 47150 659,'28'-52'0,"6"-3"0,7-3 0,6-2 0,-1 3 5,-5 14 8,-7 11 10,-5 14 9,-8 13 4,-5 16 0,-7 15-1,-5 17-1,-11 14-3,-11 17-5,-14 15-4,-11 16-5,-11 7-5,-5 1-2,-7-1-4,-5 1-3,-1-7-6,6-12-7,7-13-7,6-12-8,10-18-8,17-21-8,15-22-9,16-22-8,12-15 1,9-5 8,10-7 9,10-5 9,4-1 8,0 6 9,0 7 9,0 6 8,-5 7 5,-9 10 2,-10 10 2,-8 9 1,-8 6 0,-2 3-1,-3 3-1,-3 4-1,-10 7-2,-16 13-3,-15 12-1,-15 13-2,-12 6-2,-6 0-2,-6 0-2,-6 0-1,-6 0-2,-2 0 1,-3 0 0,-3 0 0,-6-4 0,-5-5 1,-7-7-1,-5-5 1,0-8 1,10-5 3,10-7 3,9-5 2,12-8 4,16-5 5,15-7 3,17-5 5,11-8 4,10-5 2,10-7 4,9-5 3,18-9 0,29-9-3,28-10-4,28-8-3,18-4-5,10 3-3,10 3-6,9 4-4,2 2-4,-2 4-2,-3 3-2,-3 3-2,-9 6-3,-11 9-2,-14 10-4,-11 10-3,-17 5-2,-18 4-2,-19 3-3,-18 3-1,-17 4-3,-11 7-4,-14 6-4,-11 7-3,-7-1 1,0-6 5,0-6 5,0-6 5</inkml:trace>
</inkml:ink>
</file>

<file path=ppt/ink/ink13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54"/>
    </inkml:context>
    <inkml:brush xml:id="br0">
      <inkml:brushProperty name="width" value="0.03801" units="cm"/>
      <inkml:brushProperty name="height" value="0.03801" units="cm"/>
      <inkml:brushProperty name="color" value="#F2395B"/>
    </inkml:brush>
  </inkml:definitions>
  <inkml:trace contextRef="#ctx0" brushRef="#br0">60100 48900 578,'-91'48'17,"19"-3"5,19-3 5,19-2 4,10-1 3,4 3-2,3 3-1,3 4-1,3 1-2,3 0-2,3 0-3,4 0-2,1 0-3,0 0-3,0 0-4,0 0-3,6-10-8,13-18-12,12-19-12,13-18-12,9-20-6,6-18 0,7-19 0,6-18 0,4-10 2,4 0 5,3 0 3,3 0 5,-5 7 5,-12 17 8,-13 15 8,-12 16 7,-10 10 6,-6 7 5,-6 6 5,-6 7 6,-7 7 3,-6 9 3,-6 10 3,-6 10 2,-12 11 1,-15 17-3,-15 15-1,-16 16-3,-7 9-3,4 3-6,3 3-6,3 4-5,6-6-2,9-11 0,10-14 0,10-11 1,11-17-8,17-18-14,15-19-16,16-18-15,9-9-2,3 4 10,3 3 11,4 3 9,-3 3 7,-5 3 2,-7 3 4,-5 4 2,-9 5 2,-9 10 1,-10 10 2,-8 9 1,-12 6 1,-12 3 0,-13 3 0,-12 4-1,-9 1 0,-2 0 0,-3 0-1,-3 0 0,1-2 0,6-3 0,7-3 0,6-2-1,12-6 2,19-6 1,19-6 3,19-6 0,15-6 1,13-2-1,12-3-2,13-3-2,2-2-2,-5 0-1,-7 0-3,-5 0-2,-8 1-1,-5 4 1,-7 3 1,-5 3 0,-9 3-1,-9 3 0,-10 3-2,-8 4-1,-12 1 0,-12 0 0,-13 0 1,-12 0 1,-9 0 0,-2 0 0,-3 0 1,-3 0 0,-6-2 1,-5-3 2,-7-3 1,-5-2 2,-3-3 3,4 1 2,3-1 3,3 1 2,6-3 4,9-2 4,10-3 3,10-3 5,14-2 1,23 0 3,22 0 1,22 0 2,23 0-2,25 0-6,25 0-5,25 0-6,14 1-5,3 4-5,3 3-7,4 3-6,2 3-2,4 3-2,3 3-1,3 4-1,-5-1-4,-12-3-5,-13-3-6,-12-2-5,-15-5-2,-15-2 5,-15-3 5,-16-3 3,-12-2-1,-5 0-7,-7 0-7,-5 0-7</inkml:trace>
</inkml:ink>
</file>

<file path=ppt/ink/ink13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55"/>
    </inkml:context>
    <inkml:brush xml:id="br0">
      <inkml:brushProperty name="width" value="0.03851" units="cm"/>
      <inkml:brushProperty name="height" value="0.03851" units="cm"/>
      <inkml:brushProperty name="color" value="#F2395B"/>
    </inkml:brush>
  </inkml:definitions>
  <inkml:trace contextRef="#ctx0" brushRef="#br0">62300 47850 571,'1'-46'0,"4"10"0,3 10 0,3 9 0,-1 10 4,-2 14 10,-3 11 9,-3 14 9,-7 11 3,-9 14-7,-10 11-4,-8 14-6,-4 3-7,3-2-11,3-3-9,4-3-11,2-7-6,4-9-3,3-10-3,3-8-2,3-6 3,3 1 6,3-1 9,4 1 7,2-1 7,4 1 9,3-1 8,3 1 7,-1 5 6,-2 14 3,-3 11 3,-3 14 3,-2 11-1,0 14-2,0 11-4,0 14-4,-4 0-1,-5-8 0,-7-10 0,-5-9 0,-1-13-2,6-16-3,7-15-3,6-15-4,3-18-18,0-19-33,0-18-31,0-19-33</inkml:trace>
</inkml:ink>
</file>

<file path=ppt/ink/ink13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56"/>
    </inkml:context>
    <inkml:brush xml:id="br0">
      <inkml:brushProperty name="width" value="0.03889" units="cm"/>
      <inkml:brushProperty name="height" value="0.03889" units="cm"/>
      <inkml:brushProperty name="color" value="#F2395B"/>
    </inkml:brush>
  </inkml:definitions>
  <inkml:trace contextRef="#ctx0" brushRef="#br0">62800 48100 565,'164'-158'53,"-22"34"-8,-22 35-7,-21 35-8,-14 19-5,-2 7-3,-3 6-3,-3 7-3,-7 4-4,-9 3-5,-10 3-6,-8 4-4,-9 4-8,-6 6-8,-6 7-9,-6 6-9,-10-7-4,-12-18 1,-13-19 0,-12-18 1,-4-12 5,7-3 9,6-3 10,7-2 10,2-1 6,1 3 4,-1 3 4,1 4 3,1 4 3,3 6 0,3 7 0,4 6 1,1 15 8,0 26 13,0 24 15,0 26 15,-7 19 0,-11 17-13,-14 15-13,-11 16-13,-7 2-11,0-8-6,0-10-8,0-9-7,0-7-3,0-3-1,0-3 1,0-2 1,3-9-4,6-12-7,7-13-5,6-12-7,10-9-3,17-2 2,15-3 1,16-3 2,12-9 3,9-11 5,10-14 6,10-11 4,4-7 4,0 0 3,0 0 2,0 0 2,-2 0 1,-3 0 1,-3 0 0,-2 0 1,-6 1 1,-6 4 2,-6 3 3,-6 3 2,-10 6 1,-12 9 2,-13 10 1,-12 10 2,-10 7-2,-6 6-2,-6 7-2,-6 6-4,-7 7 0,-6 10-2,-6 10 0,-6 9-1,-6 4-1,-2 1-2,-3-1-1,-3 1-2,-1-3 0,4-2 0,3-3 1,3-3 0,4-6 1,7-5 0,6-7 0,7-5 1,10-8-2,16-5-4,15-7-4,17-5-3,11-9-4,10-9-1,10-10-2,9-8-1,4-9-2,1-6 1,-1-6-2,1-6 1,-3-1 0,-2 7 1,-3 6 2,-3 7 0,-4 0-1,-3-2-3,-3-3-3,-2-3-2,-6-2-1,-6 0 4,-6 0 4,-6 0 2,-4 0 5,1 0 4,-1 0 5,1 0 4,-1 9 12,1 19 17,-1 19 18,1 19 18,-3 9 4,-2 0-9,-3 0-11,-3 0-8,-2 0-9,0 0-5,0 0-5,0 0-7,0-2-3,0-3-2,0-3-1,0-2-2,0-1-9,0 3-16,0 3-15,0 4-16,1-3-10,4-5-4,3-7-5,3-5-3</inkml:trace>
</inkml:ink>
</file>

<file path=ppt/ink/ink13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56"/>
    </inkml:context>
    <inkml:brush xml:id="br0">
      <inkml:brushProperty name="width" value="0.02524" units="cm"/>
      <inkml:brushProperty name="height" value="0.02524" units="cm"/>
      <inkml:brushProperty name="color" value="#F2395B"/>
    </inkml:brush>
  </inkml:definitions>
  <inkml:trace contextRef="#ctx0" brushRef="#br0">65500 49950 871,'43'-41'76,"-11"19"-33,-14 19-34,-11 19-32</inkml:trace>
</inkml:ink>
</file>

<file path=ppt/ink/ink13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58"/>
    </inkml:context>
    <inkml:brush xml:id="br0">
      <inkml:brushProperty name="width" value="0.03583" units="cm"/>
      <inkml:brushProperty name="height" value="0.03583" units="cm"/>
      <inkml:brushProperty name="color" value="#F2395B"/>
    </inkml:brush>
  </inkml:definitions>
  <inkml:trace contextRef="#ctx0" brushRef="#br0">65700 47650 614,'35'-43'5,"23"17"12,22 15 12,22 16 10,4 13 4,-12 14-5,-13 11-5,-12 14-5,-10 8-4,-6 7-1,-6 6-3,-6 7-1,-7 8-2,-6 14-3,-6 11 0,-6 14-3,-7 10-3,-6 9-4,-6 10-6,-6 10-4,-13 4-6,-19 0-4,-18 0-6,-19 0-5,-13-5-2,-6-9 2,-6-10 2,-6-8 2,1-15 0,9-19-2,10-18-4,10-19-2,7-15-1,6-8-1,7-10-1,6-9-1</inkml:trace>
</inkml:ink>
</file>

<file path=ppt/ink/ink13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58"/>
    </inkml:context>
    <inkml:brush xml:id="br0">
      <inkml:brushProperty name="width" value="0.03603" units="cm"/>
      <inkml:brushProperty name="height" value="0.03603" units="cm"/>
      <inkml:brushProperty name="color" value="#F2395B"/>
    </inkml:brush>
  </inkml:definitions>
  <inkml:trace contextRef="#ctx0" brushRef="#br0">55350 47950 610,'-90'-24'0,"23"4"0,22 3 0,22 3 0,-1-10-1,-21-21-3,-22-22-3,-22-22-2,-1-1 1,23 23 6,22 22 5,22 22 6,10 26 8,1 31 10,-1 32 10,1 31 10,-6 17 3,-8 3-8,-10 3-5,-9 4-7,-10 5-5,-9 10-3,-10 10-3,-8 9-4,-3 6-1,7 3-4,6 3-2,7 4-2,8-4-3,14-9-4,11-10-2,14-8-3,13-9-4,16-6-6,15-6-6,17-6-5,19-9-5,26-8-1,24-10-2,26-9-2,1-13 2,-22-16 7,-22-15 6,-21-15 6,-12-9 1,1 1-7,-1-1-6,1 1-7</inkml:trace>
</inkml:ink>
</file>

<file path=ppt/ink/ink13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00"/>
    </inkml:context>
    <inkml:brush xml:id="br0">
      <inkml:brushProperty name="width" value="0.04614" units="cm"/>
      <inkml:brushProperty name="height" value="0.04614" units="cm"/>
      <inkml:brushProperty name="color" value="#F2395B"/>
    </inkml:brush>
  </inkml:definitions>
  <inkml:trace contextRef="#ctx0" brushRef="#br0">72900 48100 476,'-19'-22'3,"13"6"4,12 7 4,13 6 6,12 3 3,13 0 5,12 0 3,13 0 4,2-2-2,-5-3-10,-7-3-9,-5-2-9,-6-1-7,-3 3-1,-3 3-3,-2 4-3,-11 5 1,-15 10 5,-15 10 5,-16 9 3,-8 1 4,0-6-1,0-6 1,0-6 1,0 1 4,0 9 8,0 10 8,0 10 8,3 4 2,6 0-4,7 0-5,6 0-4,3 3-3,0 6-2,0 7-2,0 6-1,0 1-2,0-3-2,0-3-1,0-2-1,0 5-4,0 16-5,0 15-3,0 17-6,0 2-3,0-9-4,0-10-4,0-8-3,-2-8-4,-3-2-5,-3-3-4,-2-3-4,-5-6-1,-2-5 5,-3-7 3,-3-5 4,-4-8-2,-3-5-4,-3-7-6,-2-5-6</inkml:trace>
</inkml:ink>
</file>

<file path=ppt/ink/ink13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00"/>
    </inkml:context>
    <inkml:brush xml:id="br0">
      <inkml:brushProperty name="width" value="0.03679" units="cm"/>
      <inkml:brushProperty name="height" value="0.03679" units="cm"/>
      <inkml:brushProperty name="color" value="#F2395B"/>
    </inkml:brush>
  </inkml:definitions>
  <inkml:trace contextRef="#ctx0" brushRef="#br0">72400 50500 598,'-102'0'17,"47"0"16,47 0 14,48 0 15,30-2 2,16-3-10,15-3-12,17-2-11,5-1-9,-3 3-6,-3 3-6,-2 4-7,-6 2-6,-6 4-10,-6 3-7,-6 3-10,-9 1-6,-8 1-6,-10-1-5,-9 1-6</inkml:trace>
</inkml:ink>
</file>

<file path=ppt/ink/ink1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28"/>
    </inkml:context>
    <inkml:brush xml:id="br0">
      <inkml:brushProperty name="width" value="0.02395" units="cm"/>
      <inkml:brushProperty name="height" value="0.02395" units="cm"/>
      <inkml:brushProperty name="color" value="#00BFF3"/>
    </inkml:brush>
  </inkml:definitions>
  <inkml:trace contextRef="#ctx0" brushRef="#br0">36400 34596 918,'16'-14'-56,"1"3"21,1 3 23,1 3 20,2 1 14,3 2 6,3 0 4,3 2 5,0 0-4,-1 0-13,-3 0-15,-1 0-15,-3 1-7,-3 2-4,-3 2-4,-3 1-3,-2 2-1,-2 0 1,-3-1 1,0 1 1,-4-1 3,-3-1 4,-2-1 4,-3 0 5</inkml:trace>
</inkml:ink>
</file>

<file path=ppt/ink/ink13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00"/>
    </inkml:context>
    <inkml:brush xml:id="br0">
      <inkml:brushProperty name="width" value="0.03015" units="cm"/>
      <inkml:brushProperty name="height" value="0.03015" units="cm"/>
      <inkml:brushProperty name="color" value="#F2395B"/>
    </inkml:brush>
  </inkml:definitions>
  <inkml:trace contextRef="#ctx0" brushRef="#br0">74100 47600 729,'3'-69'5,"6"13"8,7 12 9,6 13 9,9 9 5,13 6-2,12 7 0,13 6-1,7 6-4,4 6-9,3 7-9,3 6-9,-1 4-3,-2 4-1,-3 3 0,-3 3 1</inkml:trace>
</inkml:ink>
</file>

<file path=ppt/ink/ink13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02"/>
    </inkml:context>
    <inkml:brush xml:id="br0">
      <inkml:brushProperty name="width" value="0.03785" units="cm"/>
      <inkml:brushProperty name="height" value="0.03785" units="cm"/>
      <inkml:brushProperty name="color" value="#F2395B"/>
    </inkml:brush>
  </inkml:definitions>
  <inkml:trace contextRef="#ctx0" brushRef="#br0">76150 49750 581,'-46'-2'0,"10"-3"0,10-3 0,9-2 0,9-1 7,9 3 15,10 3 14,10 4 15,4 1 3,0 0-10,0 0-8,0 0-10,3-2-5,6-3-2,7-3-3,6-2-2,4-1-1,4 3 0,3 3-1,3 4 0,1 1-2,1 0-3,-1 0-3,1 0-2,1 0-4,3 0-2,3 0-2,4 0-2,-1 0-1,-3 0-1,-3 0 0,-2 0 0,-1-2 1,3-3 2,3-3 2,4-2 3,2-1 0,4 3 1,3 3 1,3 4 0,-1 1 1,-2 0 0,-3 0 1,-3 0 1,2 1-1,10 4-2,10 3-2,9 3-2,1-1-1,-6-2 0,-6-3 1,-6-3 0,-4-2 0,1 0 0,-1 0 0,1 0 1,-1 1 0,1 4 1,-1 3 0,1 3 2,-1-1 0,1-2 0,-1-3 0,1-3 1,1-2 0,3 0-1,3 0 0,4 0-1,2 1 1,4 4-2,3 3-1,3 3-1,1-1 0,1-2 0,-1-3 0,1-3 0,2-1 1,7 4-1,6 3 1,7 3 0,4-1 0,3-2-1,3-3 1,4-3 0,-3-1 0,-5 4-1,-7 3 1,-5 3 0,-3 1 0,4 1-2,3-1-2,3 1-1,-2-3-1,-6-2-3,-6-3-1,-6-3-2,-10-2-2,-12 0-2,-13 0-2,-12 0-2</inkml:trace>
</inkml:ink>
</file>

<file path=ppt/ink/ink13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03"/>
    </inkml:context>
    <inkml:brush xml:id="br0">
      <inkml:brushProperty name="width" value="0.04351" units="cm"/>
      <inkml:brushProperty name="height" value="0.04351" units="cm"/>
      <inkml:brushProperty name="color" value="#F2395B"/>
    </inkml:brush>
  </inkml:definitions>
  <inkml:trace contextRef="#ctx0" brushRef="#br0">79600 45700 505,'96'-66'38,"-5"19"-6,-7 19-7,-5 19-5,2 9-5,13 0-2,12 0-2,13 0-2,-1 3-4,-11 6-5,-14 7-4,-11 6-5,-15 3-1,-16 0 2,-15 0 3,-15 0 1,-14 1-1,-8 4-6,-10 3-4,-9 3-6,-12 1-2,-11 1 1,-14-1 1,-11 1 0,-7-6 2,0-8 2,0-10 1,0-9 2,0-5 4,0 0 3,0 0 4,0 0 4,3 0 2,6 0 2,7 0 1,6 0 1,3 0 3,0 0 6,0 0 5,0 0 6,4 4 0,10 10-3,10 10-4,9 9-3,1 15 2,-6 22 9,-6 22 8,-6 23 9,-1 13 1,7 6-6,6 7-5,7 6-7,2-2-4,1-9-4,-1-10-3,1-8-3,-1-9-1,1-6-1,-1-6-1,1-6 0,-1-7-4,1-6-5,-1-6-8,1-6-6,1-7-4,3-6-2,3-6-2,4-6-3,4-20-8,6-30-16,7-32-16,6-30-16,-1-15 0,-5 3 15,-7 3 16,-5 4 14,-4 4 11,0 6 6,0 7 7,0 6 5,1 6 5,4 6 6,3 7 4,3 6 5,4 4 3,7 4-1,6 3 0,7 3 0,7 3 2,9 3 3,10 3 5,10 4 3,7 1 1,6 0-5,7 0-3,6 0-5,3 0-3,0 0-3,0 0-4,0 0-3,-4-2-3,-5-3-4,-7-3-3,-5-2-4,-8-5-3,-5-2-1,-7-3-1,-5-3-2,-9-6-1,-9-5-3,-10-7-3,-8-5-2,-9-4 1,-6 0 3,-6 0 4,-6 0 4,-6 0 3,-2 0 5,-3 0 2,-3 0 5,-6 4 1,-5 10 0,-7 10-1,-5 9 0,-4 4 3,0 1 7,0-1 7,0 1 7,0 5 4,0 14 0,0 11 2,0 14 1,1 10 0,4 9-2,3 10 0,3 10-2,4 4-2,7 0-1,6 0-3,7 0-1,5 0-3,7 0-2,6 0-3,7 0-2,5-2-3,7-3-4,6-3-4,7-2-5,5-6-3,7-6-6,6-6-3,7-6-6,4-7-2,3-6-2,3-6-1,4-6-2,2-6 0,4-2 2,3-3 1,3-3 1,-5-6-3,-12-5-9,-13-7-7,-12-5-10</inkml:trace>
</inkml:ink>
</file>

<file path=ppt/ink/ink13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04"/>
    </inkml:context>
    <inkml:brush xml:id="br0">
      <inkml:brushProperty name="width" value="0.03244" units="cm"/>
      <inkml:brushProperty name="height" value="0.03244" units="cm"/>
      <inkml:brushProperty name="color" value="#F2395B"/>
    </inkml:brush>
  </inkml:definitions>
  <inkml:trace contextRef="#ctx0" brushRef="#br0">81850 44900 678,'3'-157'0,"6"39"-1,7 36 1,6 39 0,4 21 7,4 6 14,3 7 14,3 6 15,-1 7 2,-2 10-7,-3 10-9,-3 9-7,-6 7-8,-5 7-6,-7 6-6,-5 7-6,-12 2-5,-16 1-1,-15-1-3,-15 1-1,-4-6-1,9-8 0,10-10 0,10-9 0,11-5 0,17 0 0,15 0 0,16 0 0,12-2 1,9-3 4,10-3 2,10-2 3,-1-1 2,-9 3-1,-10 3 0,-8 4-1,-12 2 1,-12 4 0,-13 3 2,-12 3 1,-16 1 0,-19 1 1,-18-1-1,-19 1 1,-12 1 0,-2 3-2,-3 3-1,-3 4-1,4-3-4,13-5-4,12-7-4,13-5-6,9-8-10,6-5-16,7-7-16,6-5-16</inkml:trace>
</inkml:ink>
</file>

<file path=ppt/ink/ink13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04"/>
    </inkml:context>
    <inkml:brush xml:id="br0">
      <inkml:brushProperty name="width" value="0.02541" units="cm"/>
      <inkml:brushProperty name="height" value="0.02541" units="cm"/>
      <inkml:brushProperty name="color" value="#F2395B"/>
    </inkml:brush>
  </inkml:definitions>
  <inkml:trace contextRef="#ctx0" brushRef="#br0">82200 45200 865,'31'-25'0,"13"0"0,12 0 0,13 0 0,7 3 4,4 6 8,3 7 8,3 6 8,1 3 1,1 0-8,-1 0-7,1 0-7,-7 1-9,-12 4-8,-13 3-10,-12 3-9</inkml:trace>
</inkml:ink>
</file>

<file path=ppt/ink/ink13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04"/>
    </inkml:context>
    <inkml:brush xml:id="br0">
      <inkml:brushProperty name="width" value="0.03711" units="cm"/>
      <inkml:brushProperty name="height" value="0.03711" units="cm"/>
      <inkml:brushProperty name="color" value="#F2395B"/>
    </inkml:brush>
  </inkml:definitions>
  <inkml:trace contextRef="#ctx0" brushRef="#br0">82900 44450 592,'-25'-25'6,"0"0"10,0 0 12,0 0 11,3 7 4,6 17-3,7 15-3,6 16-2,3 15-4,0 16-2,0 15-3,0 17-3,0 10-3,0 6-4,0 7-5,0 6-3,-2 4-13,-3 4-17,-3 3-20,-2 3-18,-3-10-8,1-21 3,-1-22 4,1-22 2</inkml:trace>
</inkml:ink>
</file>

<file path=ppt/ink/ink13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05"/>
    </inkml:context>
    <inkml:brush xml:id="br0">
      <inkml:brushProperty name="width" value="0.04001" units="cm"/>
      <inkml:brushProperty name="height" value="0.04001" units="cm"/>
      <inkml:brushProperty name="color" value="#F2395B"/>
    </inkml:brush>
  </inkml:definitions>
  <inkml:trace contextRef="#ctx0" brushRef="#br0">84000 48600 549,'-18'-43'8,"17"17"17,15 15 15,16 16 17,21 13 3,29 14-9,28 11-10,28 14-9,4 3-8,-18-2-6,-19-3-7,-18-3-6,-17-2-5,-11 0 0,-14 0-3,-11 0-1,-11 0 0,-5 0 1,-7 0 1,-5 0 1,-8-2 2,-5-3 2,-7-3 1,-5-2 3,-8-5 1,-5-2-1,-7-3 0,-5-3 0,-6-1-1,-3 4 1,-3 3 0,-2 3 1,-3 4-1,1 7-1,-1 6-1,1 7-1,-1 2-3,1 1-2,-1-1-3,1 1-3,2 1-7,7 3-12,6 3-12,7 4-12,7-6-6,9-11-4,10-14-2,10-11-3</inkml:trace>
</inkml:ink>
</file>

<file path=ppt/ink/ink13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05"/>
    </inkml:context>
    <inkml:brush xml:id="br0">
      <inkml:brushProperty name="width" value="0.0498" units="cm"/>
      <inkml:brushProperty name="height" value="0.0498" units="cm"/>
      <inkml:brushProperty name="color" value="#F2395B"/>
    </inkml:brush>
  </inkml:definitions>
  <inkml:trace contextRef="#ctx0" brushRef="#br0">86600 47850 441,'-41'-135'4,"19"32"8,19 31 8,19 32 8,10 18 1,4 6-4,3 7-5,3 6-4,6 6-3,9 6 0,10 7-1,10 6-1,4 4-3,0 4-6,0 3-7,0 3-7,-7-1-3,-11-2-2,-14-3 0,-11-3-1,-15-2 0,-16 0 4,-15 0 2,-15 0 4,-9 0 5,1 0 11,-1 0 10,1 0 9,-1 1 7,1 4 1,-1 3 3,1 3 2,-1 4-1,1 7-3,-1 6-4,1 7-3,2 2-4,7 1-2,6-1-3,7 1-3,4 1-1,3 3-2,3 3-1,4 4-1,2-1-4,4-3-8,3-3-7,3-2-7,-1-1-7,-2 3-6,-3 3-6,-3 4-6,-6-1 1,-5-3 3,-7-3 5,-5-2 5,-4-8-4,0-8-11,0-10-13,0-9-11</inkml:trace>
</inkml:ink>
</file>

<file path=ppt/ink/ink13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06"/>
    </inkml:context>
    <inkml:brush xml:id="br0">
      <inkml:brushProperty name="width" value="0.03564" units="cm"/>
      <inkml:brushProperty name="height" value="0.03564" units="cm"/>
      <inkml:brushProperty name="color" value="#F2395B"/>
    </inkml:brush>
  </inkml:definitions>
  <inkml:trace contextRef="#ctx0" brushRef="#br0">85700 50250 617,'-44'-4'4,"13"-5"7,12-7 8,13-5 8,12-4 1,13 0-4,12 0-4,13 0-5,16 0 2,23 0 7,22 0 8,22 0 7,7 3 1,-6 6-8,-6 7-8,-6 6-6,-10 3-10,-12 0-9,-13 0-9,-12 0-11,-10 3-9,-6 6-8,-6 7-9,-6 6-9</inkml:trace>
</inkml:ink>
</file>

<file path=ppt/ink/ink13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06"/>
    </inkml:context>
    <inkml:brush xml:id="br0">
      <inkml:brushProperty name="width" value="0.04114" units="cm"/>
      <inkml:brushProperty name="height" value="0.04114" units="cm"/>
      <inkml:brushProperty name="color" value="#F2395B"/>
    </inkml:brush>
  </inkml:definitions>
  <inkml:trace contextRef="#ctx0" brushRef="#br0">88050 49500 534,'6'-46'3,"13"10"7,12 10 6,13 9 6,4 10 6,-3 14 7,-3 11 5,-2 14 7,-8 10 0,-8 9-8,-10 10-7,-9 10-7,-10 4-5,-9 0-4,-10 0-2,-8 0-3,-12 0-1,-12 0 1,-13 0-1,-12 0 1,-1-5-1,14-9-4,11-10-3,14-8-4,25-9-6,42-6-9,40-6-7,41-6-9,18-7-6,-3-6-2,-3-6-3,-2-6-4,-14-2-1,-21 3 0,-22 3-2,-22 4 0</inkml:trace>
</inkml:ink>
</file>

<file path=ppt/ink/ink1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28"/>
    </inkml:context>
    <inkml:brush xml:id="br0">
      <inkml:brushProperty name="width" value="0.03398" units="cm"/>
      <inkml:brushProperty name="height" value="0.03398" units="cm"/>
      <inkml:brushProperty name="color" value="#00BFF3"/>
    </inkml:brush>
  </inkml:definitions>
  <inkml:trace contextRef="#ctx0" brushRef="#br0">36557 34850 647,'-16'0'-2,"0"0"-2,1 0-4,-1 0-2,2 0 1,2 2 7,4 0 7,3 2 6,1 2 8,0 5 7,0 5 8,0 6 9,1 1 0,0 2-5,2 1-6,0 1-6,1 3-4,0 5-5,0 4-3,0 6-5,-1 2-1,-2 2 2,-2 1 1,-1 0 2,-1-2-6,2-4-17,2-5-15,2-6-16,1-4-11,0-7-3,0-5-6,0-6-4,0-5 5,2-3 13,0-2 13,2-4 14,0-3 8,2-5 3,0-5 2,1-5 3,0-2 2,-2 1 0,-2 1 0,-2 1 2,-1 1 4,0 4 10,0 3 10,0 3 10,2 1 7,4 2 2,4 1 3,3 0 4,4 1-4,1 0-9,3 0-8,2 1-10,1-1-7,2 2-4,3 0-4,1 2-4,0-1-6,-3 0-4,-3-2-6,-3 0-6,-3-1-5,-3 2-6,-2 0-8,-4 2-5,-2-2-1,-1-4 8,0-4 6,-1-3 7,-3-3 6,-3-2 4,-2 0 5,-3-1 4,-2 0 3,0 1 1,0 1 1,0 1 1,1 1 3,-1 2 5,0 3 7,0 1 5,0 2 5,-2 2 6,0 2 6,-1 2 5,0 2 0,0 4-4,2 2-6,1 4-5,-1 4-2,-2 7-1,-2 6-1,-1 8-1,-1 2-3,2-3-5,2-4-6,3-1-5,1-4-6,2-2-4,2-1-6,2-2-4,2-3-4,4-1-3,2-3-1,4-1-3,2-3-3,5-2-4,3-4-5,5-2-4,2-5 3,1-4 9,0-6 9,2-3 10,-2-2 6,-7 4 1,-5 4 2,-6 5 3</inkml:trace>
</inkml:ink>
</file>

<file path=ppt/ink/ink13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08"/>
    </inkml:context>
    <inkml:brush xml:id="br0">
      <inkml:brushProperty name="width" value="0.04027" units="cm"/>
      <inkml:brushProperty name="height" value="0.04027" units="cm"/>
      <inkml:brushProperty name="color" value="#F2395B"/>
    </inkml:brush>
  </inkml:definitions>
  <inkml:trace contextRef="#ctx0" brushRef="#br0">89950 49050 546,'137'-24'98,"-24"4"-22,-26 3-22,-24 3-21,-13 1-13,0 1-3,0-1-2,0 1-4,21-1 0,45 1 1,43-1 2,45 1 0,21 1 1,0 3 0,0 3-1,0 4-1,3 4-1,6 6-5,7 7-5,6 6-3,-1 4-6,-5 4-6,-7 3-5,-5 3-6,-6-2-2,-3-6 2,-3-6 1,-2-6 2,-8-4 1,-8 1 2,-10-1 1,-9 1 2,-12-1 1,-11 1 2,-14-1 2,-11 1 1,-9-3 0,-3-2 1,-3-3-1,-2-3 0,-8-4 1,-8-3 1,-10-3 0,-9-2 2,-10-3-1,-9 1-2,-10-1-1,-8 1-1</inkml:trace>
</inkml:ink>
</file>

<file path=ppt/ink/ink13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08"/>
    </inkml:context>
    <inkml:brush xml:id="br0">
      <inkml:brushProperty name="width" value="0.03477" units="cm"/>
      <inkml:brushProperty name="height" value="0.03477" units="cm"/>
      <inkml:brushProperty name="color" value="#F2395B"/>
    </inkml:brush>
  </inkml:definitions>
  <inkml:trace contextRef="#ctx0" brushRef="#br0">93750 45550 632,'1'-46'0,"4"10"0,3 10 0,3 9 0,-4 1 4,-8-6 9,-10-6 8,-9-6 9,-13 1 3,-16 9-4,-15 10-2,-15 10-4,-9 8-2,1 10-2,-1 10-2,1 9-3,2 6-1,7 3 0,6 3-1,7 4-1,5 2 0,7 4-2,6 3-1,7 3-2,7 1-1,9 1-1,10-1-1,10 1-1,10 1 0,13 3 2,12 3 0,13 4 2,7 1-3,4 0-3,3 0-4,3 0-5,-2-4-1,-6-5 2,-6-7 2,-6-5 2,-9-6 1,-8-3 0,-10-3 0,-9-2 1,-12-3 0,-11 1 4,-14-1 3,-11 1 3,-11-1 0,-5 1-1,-7-1-1,-5 1-2,-6-1-3,-3 1-4,-3-1-4,-2 1-4,0-4-4,7-6-7,6-6-6,7-6-5,7-6-5,9-2-3,10-3-4,10-3-3</inkml:trace>
</inkml:ink>
</file>

<file path=ppt/ink/ink13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08"/>
    </inkml:context>
    <inkml:brush xml:id="br0">
      <inkml:brushProperty name="width" value="0.03499" units="cm"/>
      <inkml:brushProperty name="height" value="0.03499" units="cm"/>
      <inkml:brushProperty name="color" value="#F2395B"/>
    </inkml:brush>
  </inkml:definitions>
  <inkml:trace contextRef="#ctx0" brushRef="#br0">93550 46900 628,'25'-24'0,"0"4"0,0 3 0,0 3 0,4 3 6,10 3 12,10 3 13,9 4 11,1 5 4,-6 10-4,-6 10-4,-6 9-5,-9 6-3,-8 3-4,-10 3-4,-9 4-4,-15 4-5,-18 6-7,-19 7-6,-18 6-7,-12-1-4,-3-5-3,-3-7-1,-2-5-3,3-8 0,14-5 2,11-7 3,14-5 3,14-8 0,20-5 0,18-7-1,20-5-1,17-11-2,20-11-4,18-14-3,20-11-4,8-9-2,1-3 0,-1-3 0,1-2 0,-6-8 1,-8-8 0,-10-10 1,-9-9 1,-12 2 3,-11 17 4,-14 15 5,-11 16 5,-9 9 3,-3 3 0,-3 3 2,-2 4 1</inkml:trace>
</inkml:ink>
</file>

<file path=ppt/ink/ink13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09"/>
    </inkml:context>
    <inkml:brush xml:id="br0">
      <inkml:brushProperty name="width" value="0.04833" units="cm"/>
      <inkml:brushProperty name="height" value="0.04833" units="cm"/>
      <inkml:brushProperty name="color" value="#F2395B"/>
    </inkml:brush>
  </inkml:definitions>
  <inkml:trace contextRef="#ctx0" brushRef="#br0">94950 46400 455,'3'-47'0,"6"6"0,7 7 0,6 6 0,1 1 0,-3-3 1,-3-3 2,-2-2 0,-9 10 10,-12 25 19,-13 25 19,-12 25 19,-7 18 4,1 14-13,-1 11-12,1 14-12,1 5-9,3 1-4,3-1-5,4 1-5,4-6-3,6-8-2,7-10-2,6-9-2,6-10-1,6-9 2,7-10 2,6-8 1,6-9-2,6-6-8,7-6-8,6-6-6,7-13-5,10-19-3,10-18-1,9-19-2,4-18-1,1-15-2,-1-15 0,1-16-1,-6-15 1,-8-11 5,-10-14 3,-9-11 4,-12-1 4,-11 13 3,-14 12 2,-11 13 4,-12 13 2,-9 17 2,-10 15 2,-8 16 2,-8 13 1,-2 14 0,-3 11-1,-3 14 0,-4 8 0,-3 7-1,-3 6 0,-2 7 0,0 8-5,7 14-11,6 11-10,7 14-10,5 0-4,7-8-1,6-10 1,7-9-1</inkml:trace>
</inkml:ink>
</file>

<file path=ppt/ink/ink13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09"/>
    </inkml:context>
    <inkml:brush xml:id="br0">
      <inkml:brushProperty name="width" value="0.04047" units="cm"/>
      <inkml:brushProperty name="height" value="0.04047" units="cm"/>
      <inkml:brushProperty name="color" value="#F2395B"/>
    </inkml:brush>
  </inkml:definitions>
  <inkml:trace contextRef="#ctx0" brushRef="#br0">96150 46600 543,'73'-19'33,"-3"13"-1,-3 12 0,-2 13 0,-3 6 0,1 0-3,-1 0-1,1 0-2,-7 3-2,-12 6-3,-13 7-1,-12 6-4,-13 6-1,-12 6-2,-13 7-1,-12 6-2,-13 3-1,-12 0-1,-13 0-1,-12 0 0,-4-4-2,7-5-3,6-7-3,7-5-1,7-6-2,9-3 1,10-3 1,10-2 0,10-5 2,13-2-1,12-3 2,13-3-1,12-2 1,13 0 0,12 0 0,13 0 1,4 0-1,-3 0 0,-3 0 0,-2 0 0,-6 3 0,-6 6 0,-6 7 0,-6 6 1,-9 6 1,-8 6 1,-10 7 1,-9 6 2,-13 4 0,-16 4-1,-15 3-1,-15 3-1,-14 3-1,-8 3-5,-10 3-2,-9 4-4,-5-1-4,0-3-6,0-3-5,0-2-6,1-6-1,4-6 3,3-6 3,3-6 4,7-7-6,14-6-12,11-6-13,14-6-14</inkml:trace>
</inkml:ink>
</file>

<file path=ppt/ink/ink13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10"/>
    </inkml:context>
    <inkml:brush xml:id="br0">
      <inkml:brushProperty name="width" value="0.03521" units="cm"/>
      <inkml:brushProperty name="height" value="0.03521" units="cm"/>
      <inkml:brushProperty name="color" value="#F2395B"/>
    </inkml:brush>
  </inkml:definitions>
  <inkml:trace contextRef="#ctx0" brushRef="#br0">97200 44850 624,'51'-93'4,"4"17"7,3 15 8,3 16 7,1 12 5,1 9 4,-1 10 2,1 10 4,-6 11-2,-8 17-5,-10 15-5,-9 16-5,-13 12-5,-16 9-5,-15 10-5,-15 10-5,-15 4-5,-12 0-4,-13 0-4,-12 0-3,-5-5-2,3-9 0,3-10 0,4-8 2,7-11 0,13-8 1,12-10 2,13-9 2,9-5 1,6 0 4,7 0 2,6 0 3,7-4 1,10-5-1,10-7-1,9-5 0,12-4-3,16 0-1,15 0-3,17 0-2,3-2-3,-5-3-7,-7-3-7,-5-2-6,-11-1-4,-11 3-2,-14 3-3,-11 4-2,-9-1 2,-3-3 7,-3-3 6,-2-2 6</inkml:trace>
</inkml:ink>
</file>

<file path=ppt/ink/ink13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10"/>
    </inkml:context>
    <inkml:brush xml:id="br0">
      <inkml:brushProperty name="width" value="0.03494" units="cm"/>
      <inkml:brushProperty name="height" value="0.03494" units="cm"/>
      <inkml:brushProperty name="color" value="#F2395B"/>
    </inkml:brush>
  </inkml:definitions>
  <inkml:trace contextRef="#ctx0" brushRef="#br0">98100 45500 629,'29'-47'7,"10"6"12,10 7 14,9 6 13,1 4 3,-6 4-6,-6 3-7,-6 3-7,4 3-5,16 3-1,15 3-2,17 4-2,3 2-5,-5 4-6,-7 3-9,-5 3-6,-11 3-15,-11 3-21,-14 3-23,-11 4-22</inkml:trace>
</inkml:ink>
</file>

<file path=ppt/ink/ink13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11"/>
    </inkml:context>
    <inkml:brush xml:id="br0">
      <inkml:brushProperty name="width" value="0.04146" units="cm"/>
      <inkml:brushProperty name="height" value="0.04146" units="cm"/>
      <inkml:brushProperty name="color" value="#F2395B"/>
    </inkml:brush>
  </inkml:definitions>
  <inkml:trace contextRef="#ctx0" brushRef="#br0">97700 48350 530,'-2'-46'7,"-3"10"15,-3 10 15,-2 9 14,3 7 3,14 7-7,11 6-8,14 7-8,7 4-4,3 3-4,3 3-2,4 4-2,7 4-3,13 6 1,12 7 0,13 6-1,4 4-3,-3 4-4,-3 3-6,-2 3-4,-6 4-4,-6 7 0,-6 6-2,-6 7-1,-12-1-1,-15-6 1,-15-6-1,-16-6 1,-12-9 2,-5-8 3,-7-10 4,-5-9 4,-8-5 2,-5 0-1,-7 0 0,-5 0-1,-8 0-1,-5 0 1,-7 0-1,-5 0-1,-11 1 0,-11 4-2,-14 3-2,-11 3-1,-7 7-7,0 14-11,0 11-11,0 14-12,7-1-4,17-12 3,15-13 3,16-12 3,10-9 0,7-2-2,6-3-3,7-3-1</inkml:trace>
</inkml:ink>
</file>

<file path=ppt/ink/ink13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33"/>
    </inkml:context>
    <inkml:brush xml:id="br0">
      <inkml:brushProperty name="width" value="0.04008" units="cm"/>
      <inkml:brushProperty name="height" value="0.04008" units="cm"/>
      <inkml:brushProperty name="color" value="#F2395B"/>
    </inkml:brush>
  </inkml:definitions>
  <inkml:trace contextRef="#ctx0" brushRef="#br0">8850 41450 548,'20'-72'4,"-9"6"9,-10 7 7,-8 6 8,-8 6 3,-2 6-3,-3 7-4,-3 6-3,-6 6 0,-5 6 1,-7 7 3,-5 6 0,-6 6-1,-3 6-7,-3 7-5,-2 6-8,-5 6-1,-2 6-1,-3 7 1,-3 6 1,-6 9 0,-5 13 0,-7 12 0,-5 13 0,-1 4-1,6-3 2,7-3-1,6-2 1,7-6 1,10-6 0,10-6 1,9-6 0,7-7 1,7-6-1,6-6 0,7-6 0,8-6-1,14-2-1,11-3-1,14-3-2,10-2 0,9 0-2,10 0 0,10 0-1,4 0-1,0 0-1,0 0 0,0 0-1,-2 0-1,-3 0 0,-3 0-1,-2 0-1,-6 1 2,-6 4 1,-6 3 3,-6 3 2,-9 1 1,-8 1 2,-10-1 0,-9 1 2,-5 1-1,0 3 0,0 3 0,0 4-2,-5 2 1,-9 4 0,-10 3 0,-8 3 1,-11 4-1,-8 7-2,-10 6-1,-9 7-1,-5 0-2,0-2-1,0-3-3,0-3-1,-2-6-2,-3-5-2,-3-7-2,-2-5-1,2-9 0,9-9 1,10-10 2,10-8 1,8-17-3,10-21-8,10-22-8,9-22-7,15-18-5,22-11-1,22-14-1,23-11-1,6 2 3,-5 19 6,-7 19 7,-5 19 6,-8 10 4,-5 4 4,-7 3 2,-5 3 3</inkml:trace>
</inkml:ink>
</file>

<file path=ppt/ink/ink13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33"/>
    </inkml:context>
    <inkml:brush xml:id="br0">
      <inkml:brushProperty name="width" value="0.04868" units="cm"/>
      <inkml:brushProperty name="height" value="0.04868" units="cm"/>
      <inkml:brushProperty name="color" value="#F2395B"/>
    </inkml:brush>
  </inkml:definitions>
  <inkml:trace contextRef="#ctx0" brushRef="#br0">8950 42750 451,'26'-24'2,"4"4"4,3 3 3,3 3 3,-1 3 6,-2 3 7,-3 3 7,-3 4 7,-6 5 1,-5 10-5,-7 10-3,-5 9-5,-4 7-2,0 7-1,0 6-2,0 7-1,0 7-2,0 9-2,0 10-1,0 10-2,-2 2-2,-3-3-3,-3-3-1,-2-2-2,-1-8-1,3-8 2,3-10 1,4-9 2,7-27-9,13-44-17,12-43-18,13-44-17,9-22-4,6 0 9,7 0 9,6 0 9,-2 7 6,-9 17 5,-10 15 5,-8 16 4,-8 12 5,-2 9 4,-3 10 4,-3 10 5,-2 11 4,0 17 5,0 15 5,0 16 4,-2 12 3,-3 9 1,-3 10 2,-2 10 2,-3 5-2,1 4-5,-1 3-6,1 3-4,-1 1-4,1 1-4,-1-1-4,1 1-3,-3-3-3,-2-2-5,-3-3-2,-3-3-4,-2-7-6,0-9-7,0-10-8,0-8-7</inkml:trace>
</inkml:ink>
</file>

<file path=ppt/ink/ink1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29"/>
    </inkml:context>
    <inkml:brush xml:id="br0">
      <inkml:brushProperty name="width" value="0.02544" units="cm"/>
      <inkml:brushProperty name="height" value="0.02544" units="cm"/>
      <inkml:brushProperty name="color" value="#00BFF3"/>
    </inkml:brush>
  </inkml:definitions>
  <inkml:trace contextRef="#ctx0" brushRef="#br0">38281 36302 864,'-13'21'-74,"3"-3"18,4-5 19,4-3 20,2-2 15,2-2 13,0-1 13,2 0 14,1-2 4,1 0-6,3-2-4,2 0-5,1-3-4,2 0-2,0-3-1,1-2-3,0 0-3,-1 2-4,-1 2-5,0 2-3,-2 1-7,-1 0-5,-1 0-7,0 0-6,-1 0-3,0 0 3,-1 0 2,1 0 3,0 0-2,2 0-3,0 0-5,1 0-3,2-1 1,0-3 7,1-4 6,1-2 7,0-2 4,-1-2 1,-1 0 2,0-1 1,-2 1 0,-3 1 1,-1 2 1,-2 2-1,-1 2 1,0 1 0,0 0 0,0 2 0,-1 1 0,-2 2 0,-2 2 0,-2 2 0</inkml:trace>
</inkml:ink>
</file>

<file path=ppt/ink/ink13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33"/>
    </inkml:context>
    <inkml:brush xml:id="br0">
      <inkml:brushProperty name="width" value="0.03699" units="cm"/>
      <inkml:brushProperty name="height" value="0.03699" units="cm"/>
      <inkml:brushProperty name="color" value="#F2395B"/>
    </inkml:brush>
  </inkml:definitions>
  <inkml:trace contextRef="#ctx0" brushRef="#br0">10050 40000 594,'-18'-68'9,"17"17"19,15 15 17,16 16 19,10 10 3,7 7-13,6 6-13,7 7-12,-1 5-8,-6 7-4,-6 6-4,-6 7-4,-9 5-4,-8 7-2,-10 6-3,-9 7-2,-13 7-2,-16 9-2,-15 10 0,-15 10-1,-9-1 0,1-9 0,-1-10 1,1-8 0,2-11 1,7-8 1,6-10 1,7-9 1,21-12 1,38-11 2,37-14 3,38-11 2,12-4-4,-12 6-7,-13 7-9,-12 6-9,-10 1-4,-6-3-4,-6-3-2,-6-2-3,-6-1-2,-2 3 0,-3 3-1,-3 4 0</inkml:trace>
</inkml:ink>
</file>

<file path=ppt/ink/ink13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34"/>
    </inkml:context>
    <inkml:brush xml:id="br0">
      <inkml:brushProperty name="width" value="0.03152" units="cm"/>
      <inkml:brushProperty name="height" value="0.03152" units="cm"/>
      <inkml:brushProperty name="color" value="#F2395B"/>
    </inkml:brush>
  </inkml:definitions>
  <inkml:trace contextRef="#ctx0" brushRef="#br0">10650 40250 697,'10'-68'97,"23"17"-21,22 15-21,22 16-20,8 9-14,-2 3-8,-3 3-8,-3 4-6,-2 1-7,0 0-1,0 0-4,0 0-2,-5 0-4,-9 0-6,-10 0-5,-8 0-5,-8 1-5,-2 4-2,-3 3-2,-3 3-3</inkml:trace>
</inkml:ink>
</file>

<file path=ppt/ink/ink13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34"/>
    </inkml:context>
    <inkml:brush xml:id="br0">
      <inkml:brushProperty name="width" value="0.03532" units="cm"/>
      <inkml:brushProperty name="height" value="0.03532" units="cm"/>
      <inkml:brushProperty name="color" value="#F2395B"/>
    </inkml:brush>
  </inkml:definitions>
  <inkml:trace contextRef="#ctx0" brushRef="#br0">11450 39350 622,'18'132'162,"-11"17"-46,-14 15-44,-11 16-44,-6-4-31,4-21-12,3-22-14,3-22-14,1-16-9,1-9-4,-1-10-5,1-8-5</inkml:trace>
</inkml:ink>
</file>

<file path=ppt/ink/ink13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35"/>
    </inkml:context>
    <inkml:brush xml:id="br0">
      <inkml:brushProperty name="width" value="0.04115" units="cm"/>
      <inkml:brushProperty name="height" value="0.04115" units="cm"/>
      <inkml:brushProperty name="color" value="#F2395B"/>
    </inkml:brush>
  </inkml:definitions>
  <inkml:trace contextRef="#ctx0" brushRef="#br0">11750 42650 534,'-69'-24'5,"13"4"11,12 3 10,13 3 10,24-1 7,39-2 4,36-3 5,39-3 5,22-2-4,10 0-9,10 0-9,9 0-9,4 1-9,1 4-9,-1 3-8,1 3-7,-7 3-7,-12 3-5,-13 3-3,-12 4-4,-13 2-4,-12 4-1,-13 3-3,-12 3-3,-13 3-3,-12 3-6,-13 3-6,-12 4-5</inkml:trace>
</inkml:ink>
</file>

<file path=ppt/ink/ink13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35"/>
    </inkml:context>
    <inkml:brush xml:id="br0">
      <inkml:brushProperty name="width" value="0.04295" units="cm"/>
      <inkml:brushProperty name="height" value="0.04295" units="cm"/>
      <inkml:brushProperty name="color" value="#F2395B"/>
    </inkml:brush>
  </inkml:definitions>
  <inkml:trace contextRef="#ctx0" brushRef="#br0">13350 41450 512,'-96'-24'6,"10"4"12,10 3 13,9 3 13,9 15 5,9 29 2,10 28 1,10 28 0,7 17-4,6 6-7,7 7-9,6 6-7,3 3-8,0 0-4,0 0-6,0 0-6,0-2-5,0-3-8,0-3-8,0-2-7,3-8-5,6-8-2,7-10-2,6-9-2,3-13-5,0-16-6,0-15-7,0-15-7</inkml:trace>
</inkml:ink>
</file>

<file path=ppt/ink/ink13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36"/>
    </inkml:context>
    <inkml:brush xml:id="br0">
      <inkml:brushProperty name="width" value="0.05213" units="cm"/>
      <inkml:brushProperty name="height" value="0.05213" units="cm"/>
      <inkml:brushProperty name="color" value="#F2395B"/>
    </inkml:brush>
  </inkml:definitions>
  <inkml:trace contextRef="#ctx0" brushRef="#br0">15300 40150 422,'3'-46'6,"6"10"14,7 10 13,6 9 13,4 6 3,4 3-9,3 3-7,3 4-8,6 1-5,9 0-3,10 0-3,10 0-2,4 1-4,0 4-5,0 3-7,0 3-5,-5 1-5,-9 1-6,-10-1-5,-8 1-5,-11 1-5,-8 3-1,-10 3-2,-9 4-2,-13-1 2,-16-3 5,-15-3 6,-15-2 5,-9-3 5,1 1 3,-1-1 4,1 1 5,-1-1 1,1 1 2,-1-1 0,1 1 1,1 2 5,3 7 11,3 6 11,4 7 11,4 4 5,6 3-2,7 3-1,6 4-1,3 2-2,0 4-1,0 3-2,0 3-1,3 6-1,6 9-1,7 10-2,6 10 0,3 8-1,0 10-3,0 10-2,0 9-1,1 2-3,4-2-1,3-3-2,3-3-2,1-2-2,1 0-3,-1 0-3,1 0-3,-3-5-4,-2-9-5,-3-10-7,-3-8-4,-1-11-7,4-8-5,3-10-7,3-9-6,-2-23-6,-6-33-7,-6-35-7,-6-34-8,-4-21 4,1-6 12,-1-6 14,1-6 12,-1 1 10,1 9 8,-1 10 6,1 10 7,1 10 3,3 13-2,3 12-3,4 13-1,5 7 4,10 4 13,10 3 12,9 3 12,10 1 4,14 1-4,11-1-5,14 1-4,7-1-4,3 1-6,3-1-6,4 1-4,-1-3-4,-3-2-2,-3-3-1,-2-3-2,-5-2-3,-2 0-1,-3 0-3,-3 0-2,-9 1-2,-11 4-2,-14 3-3,-11 3-2,-11-7-1,-5-15-3,-7-15-1,-5-16-3,-9-7 2,-9 4 4,-10 3 4,-8 3 5,-6 4 4,1 7 5,-1 6 6,1 7 4,-3 7 4,-2 9 5,-3 10 4,-3 10 4,-1 8 3,4 10 3,3 10 2,3 9 2,4 9 0,7 9-4,6 10-4,7 10-3,4 4-3,3 0-1,3 0-2,4 0-1,4-2-3,6-3-4,7-3-4,6-2-3,6-5-2,6-2-1,7-3 0,6-3 0,4-4-5,4-3-10,3-3-9,3-2-10,1-8-7,1-8-4,-1-10-4,1-9-4,-1-10-1,1-9 3,-1-10 1,1-8 2,-6-4 4,-8 3 6,-10 3 4,-9 4 5</inkml:trace>
</inkml:ink>
</file>

<file path=ppt/ink/ink13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36"/>
    </inkml:context>
    <inkml:brush xml:id="br0">
      <inkml:brushProperty name="width" value="0.03594" units="cm"/>
      <inkml:brushProperty name="height" value="0.03594" units="cm"/>
      <inkml:brushProperty name="color" value="#F2395B"/>
    </inkml:brush>
  </inkml:definitions>
  <inkml:trace contextRef="#ctx0" brushRef="#br0">17500 38850 612,'1'-91'4,"4"19"8,3 19 10,3 19 7,6 12 7,9 6 3,10 7 3,10 6 4,-1 7-3,-9 10-10,-10 10-10,-8 9-10,-9 10-5,-6 14-1,-6 11-1,-6 14-1,-9 2-1,-8-6-2,-10-6-1,-9-6-2,-2-7-1,6-6 0,7-6 2,6-6-1,10-4 2,17 1 0,15-1 2,16 1 1,9-4 0,3-6-1,3-6-1,4-6-2,-3 1 0,-5 9-1,-7 10-1,-5 10-1,-14 4 1,-18 0 2,-19 0 1,-18 0 2,-14 1-1,-5 4-4,-7 3-4,-5 3-3,0-2-6,10-6-7,10-6-6,9-6-8,6-9-6,3-8-8,3-10-7,4-9-7</inkml:trace>
</inkml:ink>
</file>

<file path=ppt/ink/ink13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37"/>
    </inkml:context>
    <inkml:brush xml:id="br0">
      <inkml:brushProperty name="width" value="0.03369" units="cm"/>
      <inkml:brushProperty name="height" value="0.03369" units="cm"/>
      <inkml:brushProperty name="color" value="#F2395B"/>
    </inkml:brush>
  </inkml:definitions>
  <inkml:trace contextRef="#ctx0" brushRef="#br0">18000 39350 653,'120'-136'95,"-9"28"-17,-10 28-18,-8 29-18,-9 16-12,-6 7-8,-6 6-9,-6 7-7,-9 5-7,-8 7-7,-10 6-8,-9 7-7,-7 5-6,-3 7-8,-3 6-6,-2 7-8</inkml:trace>
</inkml:ink>
</file>

<file path=ppt/ink/ink13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37"/>
    </inkml:context>
    <inkml:brush xml:id="br0">
      <inkml:brushProperty name="width" value="0.04394" units="cm"/>
      <inkml:brushProperty name="height" value="0.04394" units="cm"/>
      <inkml:brushProperty name="color" value="#F2395B"/>
    </inkml:brush>
  </inkml:definitions>
  <inkml:trace contextRef="#ctx0" brushRef="#br0">18650 38250 500,'-66'-18'44,"19"17"12,19 15 13,19 16 12,12 18-1,6 22-17,7 22-17,6 23-17,1 10-12,-3 0-6,-3 0-7,-2 0-8,-5-4-8,-2-5-11,-3-7-10,-3-5-10,-2-12-10,0-16-8,0-15-8,0-15-9</inkml:trace>
</inkml:ink>
</file>

<file path=ppt/ink/ink13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39"/>
    </inkml:context>
    <inkml:brush xml:id="br0">
      <inkml:brushProperty name="width" value="0.03737" units="cm"/>
      <inkml:brushProperty name="height" value="0.03737" units="cm"/>
      <inkml:brushProperty name="color" value="#F2395B"/>
    </inkml:brush>
  </inkml:definitions>
  <inkml:trace contextRef="#ctx0" brushRef="#br0">19750 41700 588,'-21'-25'6,"10"0"13,10 0 11,9 0 12,17 3 6,25 6-4,25 7-2,25 6-2,12 1-5,1-3-5,-1-3-5,1-2-5,1-5-5,3-2-5,3-3-5,4-3-5,-6-1-5,-11 4-7,-14 3-7,-11 3-8,-11 3-4,-5 3-6,-7 3-4,-5 4-4,-14 5-2,-18 10-1,-19 10 0,-18 9 0</inkml:trace>
</inkml:ink>
</file>

<file path=ppt/ink/ink1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30"/>
    </inkml:context>
    <inkml:brush xml:id="br0">
      <inkml:brushProperty name="width" value="0.03965" units="cm"/>
      <inkml:brushProperty name="height" value="0.03965" units="cm"/>
      <inkml:brushProperty name="color" value="#00BFF3"/>
    </inkml:brush>
  </inkml:definitions>
  <inkml:trace contextRef="#ctx0" brushRef="#br0">38311 35463 554,'-14'-7'-20,"3"1"13,3 0 12,2 2 14,5-1 6,6-2 3,6-2 0,6-1 2,1-1-2,1 2-5,-2 2-5,-1 2-5,-2 2-4,-1 0-4,-2 2-4,-2 0-2,-2 4-4,0 4 0,-2 5-1,0 6-2,-4 2 0,-5 1 3,-4 1 1,-5 1 3,-2-1 1,3-1 0,1-3 1,2-1 1,3-4 0,4-5-1,4-4 0,4-6-1,5-4-2,5-5-4,7-5-3,5-5-3,4-4-5,-1-3-3,0-3-4,1-3-3,-3 1-1,-3 4 1,-5 3 1,-3 5 2,-3 0 3,-1-2 4,-1-1 4,0-2 5,-3 1 6,-3 5 8,-3 4 8,-2 6 9,-3 5 10,0 4 16,-2 6 13,0 4 15,-1 5 0,-2 5-15,0 5-14,-1 5-16,-1 2-9,2 1-5,1-1-3,0 0-5,2-1-3,2-3-4,2-3-3,2-3-2,2-3-3,0-3-2,1-2-1,2-4-2,0-3 0,3-2 0,2-4 1,2-2 1,1-5 0,3-4 1,1-5 2,3-5 0,-1-4-1,-1-1-3,-3-3-5,-1-1-3,-2-2-1,0 0 0,-2-2 2,-1-1 1,-2 1 3,-2 0 2,-4 1 3,-2 1 4,-5 3 1,-2 3 0,-5 5 0,-4 3-1,-1 4 2,-1 3 1,0 3 2,1 2 2,-2 4 0,0 4-1,-1 4 0,-1 4 0,0 3-10,3 3-17,1 3-17,3 3-17,1 0-3,4-3 12,2-3 14,4-2 12,1-4 7,2-1 5,0-2 2,2-2 4</inkml:trace>
</inkml:ink>
</file>

<file path=ppt/ink/ink13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39"/>
    </inkml:context>
    <inkml:brush xml:id="br0">
      <inkml:brushProperty name="width" value="0.03223" units="cm"/>
      <inkml:brushProperty name="height" value="0.03223" units="cm"/>
      <inkml:brushProperty name="color" value="#F2395B"/>
    </inkml:brush>
  </inkml:definitions>
  <inkml:trace contextRef="#ctx0" brushRef="#br0">19600 42350 682,'-93'0'5,"17"0"9,15 0 9,16 0 10,23 0 5,31 0 1,32 0 3,31 0 1,28-4-5,25-5-12,25-7-11,25-5-14,12-4-6,1 0-3,-1 0-2,1 0-2,-4-4-7,-6-5-8,-6-7-10,-6-5-8,-21 0-4,-34 10 1,-35 10 2,-33 9 1</inkml:trace>
</inkml:ink>
</file>

<file path=ppt/ink/ink13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39"/>
    </inkml:context>
    <inkml:brush xml:id="br0">
      <inkml:brushProperty name="width" value="0.04899" units="cm"/>
      <inkml:brushProperty name="height" value="0.04899" units="cm"/>
      <inkml:brushProperty name="color" value="#F2395B"/>
    </inkml:brush>
  </inkml:definitions>
  <inkml:trace contextRef="#ctx0" brushRef="#br0">23550 39700 449,'28'-69'5,"6"13"10,7 12 11,6 13 10,6 7 4,6 4-6,7 3-3,6 3-6,3 3-3,0 3-6,0 3-4,0 4-5,-4 2-6,-5 4-7,-7 3-7,-5 3-7,-12 6-7,-16 9-6,-15 10-6,-15 10-6,-18 2 1,-19-3 7,-18-3 7,-19-2 8,-8-5 7,3-2 4,3-3 7,4-3 4,4-4 6,6-3 5,7-3 5,6-2 6,6 2 7,6 9 10,7 10 9,6 10 11,4 10 1,4 13-8,3 12-6,3 13-7,3 10-6,3 10-4,3 10-2,4 9-5,1 4-3,0 1-4,0-1-3,0 1-4,1-7-1,4-12 0,3-13 1,3-12 0,-1-7-4,-2 1-6,-3-1-7,-3 1-7,-1-17-17,4-30-24,3-32-24,3-30-25</inkml:trace>
</inkml:ink>
</file>

<file path=ppt/ink/ink13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40"/>
    </inkml:context>
    <inkml:brush xml:id="br0">
      <inkml:brushProperty name="width" value="0.04806" units="cm"/>
      <inkml:brushProperty name="height" value="0.04806" units="cm"/>
      <inkml:brushProperty name="color" value="#F2395B"/>
    </inkml:brush>
  </inkml:definitions>
  <inkml:trace contextRef="#ctx0" brushRef="#br0">23700 41550 457,'1'-90'-5,"4"23"9,3 22 9,3 22 9,12 12 6,22 3 0,22 3 2,23 4 1,11-1-2,4-3-4,3-3-4,3-2-5,-2-6-5,-6-6-4,-6-6-4,-6-6-5,-6-7-4,-2-6-3,-3-6-2,-3-6-4,-9-2-2,-11 3-2,-14 3-2,-11 4-1,-12 1-1,-9 0 2,-10 0 2,-8 0 0,-9 1 3,-6 4 0,-6 3 1,-6 3 2,-4 3 3,1 3 6,-1 3 6,1 4 5,1 4 6,3 6 3,3 7 4,4 6 4,-1 7 7,-3 10 10,-3 10 10,-2 9 10,-3 13 0,1 20-8,-1 18-10,1 20-8,1 8-8,3 1-4,3-1-4,4 1-4,2-4-6,4-6-3,3-6-6,3-6-3,4-7-6,7-6-4,6-6-5,7-6-5,8-9-4,14-8 0,11-10-3,14-9 0,13-13-1,16-16 2,15-15 2,17-15 2,-3-7 3,-18 3 4,-19 3 5,-18 4 3,-12-1-3,-3-3-13,-3-3-12,-2-2-12</inkml:trace>
</inkml:ink>
</file>

<file path=ppt/ink/ink13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40"/>
    </inkml:context>
    <inkml:brush xml:id="br0">
      <inkml:brushProperty name="width" value="0.03571" units="cm"/>
      <inkml:brushProperty name="height" value="0.03571" units="cm"/>
      <inkml:brushProperty name="color" value="#F2395B"/>
    </inkml:brush>
  </inkml:definitions>
  <inkml:trace contextRef="#ctx0" brushRef="#br0">25850 38200 616,'28'-46'6,"6"10"12,7 10 13,6 9 12,-1 7 3,-5 7-7,-7 6-6,-5 7-7,-4 7-3,0 9 0,0 10 1,0 10 0,-2 5-3,-3 4-6,-3 3-6,-2 3-6,-14 10-5,-21 20-3,-22 18-2,-22 20-4,-15 3 0,-5-8-1,-7-10-1,-5-9 1,3-15-1,17-18 0,15-19-1,16-18-1,23-17 2,31-11 1,32-14 2,31-11 3,20-11 2,9-5 3,10-7 2,10-5 3,-1-1 0,-9 6-5,-10 7-3,-8 6-3,-12 4-5,-12 4-5,-13 3-5,-12 3-4,-9 3-4,-2 3-3,-3 3-3,-3 4-3</inkml:trace>
</inkml:ink>
</file>

<file path=ppt/ink/ink13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40"/>
    </inkml:context>
    <inkml:brush xml:id="br0">
      <inkml:brushProperty name="width" value="0.03284" units="cm"/>
      <inkml:brushProperty name="height" value="0.03284" units="cm"/>
      <inkml:brushProperty name="color" value="#F2395B"/>
    </inkml:brush>
  </inkml:definitions>
  <inkml:trace contextRef="#ctx0" brushRef="#br0">26650 38550 669,'1'-46'0,"4"10"0,3 10 0,3 9 0,7 1 8,14-6 13,11-6 15,14-6 14,10-1 3,9 7-7,10 6-7,10 7-7,0 5-8,-5 7-9,-7 6-9,-5 7-8,-8 2-10,-5 1-10,-7-1-12,-5 1-10,-8-1-7,-5 1 0,-7-1-3,-5 1-1</inkml:trace>
</inkml:ink>
</file>

<file path=ppt/ink/ink13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40"/>
    </inkml:context>
    <inkml:brush xml:id="br0">
      <inkml:brushProperty name="width" value="0.04155" units="cm"/>
      <inkml:brushProperty name="height" value="0.04155" units="cm"/>
      <inkml:brushProperty name="color" value="#F2395B"/>
    </inkml:brush>
  </inkml:definitions>
  <inkml:trace contextRef="#ctx0" brushRef="#br0">27400 37450 529,'-68'1'4,"17"4"7,15 3 7,16 3 9,9 10 8,3 20 10,3 18 12,4 20 9,1 17 0,0 20-13,0 18-12,0 20-12,0 13-13,0 9-13,0 10-14,0 10-12,0-15-4,0-37 5,0-38 5,0-37 4,-2-21-8,-3-3-20,-3-3-21,-2-2-21</inkml:trace>
</inkml:ink>
</file>

<file path=ppt/ink/ink13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41"/>
    </inkml:context>
    <inkml:brush xml:id="br0">
      <inkml:brushProperty name="width" value="0.03922" units="cm"/>
      <inkml:brushProperty name="height" value="0.03922" units="cm"/>
      <inkml:brushProperty name="color" value="#F2395B"/>
    </inkml:brush>
  </inkml:definitions>
  <inkml:trace contextRef="#ctx0" brushRef="#br0">26950 40800 560,'-38'-47'10,"26"6"19,24 7 18,26 6 20,22 3 4,23 0-9,22 0-10,22 0-11,13 1-10,7 4-11,6 3-11,7 3-11,-3 1-8,-8 1-7,-10-1-7,-9 1-6,-15 1-3,-18 3-2,-19 3 0,-18 4-2</inkml:trace>
</inkml:ink>
</file>

<file path=ppt/ink/ink13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41"/>
    </inkml:context>
    <inkml:brush xml:id="br0">
      <inkml:brushProperty name="width" value="0.04283" units="cm"/>
      <inkml:brushProperty name="height" value="0.04283" units="cm"/>
      <inkml:brushProperty name="color" value="#F2395B"/>
    </inkml:brush>
  </inkml:definitions>
  <inkml:trace contextRef="#ctx0" brushRef="#br0">28050 39800 513,'-46'-47'3,"10"6"6,10 7 7,9 6 5,6 9 8,3 13 9,3 12 8,4 13 8,4 13 2,6 17-7,7 15-6,6 16-6,1 12-8,-3 9-6,-3 10-7,-2 10-7,-3 10-4,1 13-2,-1 12-2,1 13-2,-1 2-10,1-5-17,-1-7-17,1-5-17,-3-19-4,-2-27 11,-3-28 9,-3-28 11,-1-15 4,4 1-3,3-1-3,3 1-2</inkml:trace>
</inkml:ink>
</file>

<file path=ppt/ink/ink13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43"/>
    </inkml:context>
    <inkml:brush xml:id="br0">
      <inkml:brushProperty name="width" value="0.042" units="cm"/>
      <inkml:brushProperty name="height" value="0.042" units="cm"/>
      <inkml:brushProperty name="color" value="#F2395B"/>
    </inkml:brush>
  </inkml:definitions>
  <inkml:trace contextRef="#ctx0" brushRef="#br0">32300 38450 523,'-58'-47'6,"-16"6"11,-15 7 12,-15 6 12,-4 9 2,9 13-6,10 12-6,10 13-6,0 10-4,-5 10-1,-7 10-1,-5 9-2,-4 6 0,0 3-2,0 3 1,0 4-2,6-1 0,13-3-1,12-3-1,13-2-1,12-5-1,13-2 1,12-3 0,13-3 1,9-2-3,6 0-4,7 0-5,6 0-3,10 0-3,17 0-2,15 0-1,16 0-1,9 0-1,3 0 3,3 0 1,4 0 1,-4-4 1,-9-5-1,-10-7-2,-8-5 0,-11-1 0,-8 6 1,-10 7 3,-9 6 1,-10 1 1,-9-3 2,-10-3 1,-8-2 0,-12 2 2,-12 9 2,-13 10 1,-12 10 1,-13 5 0,-12 4-1,-13 3-2,-12 3-1,-7 1-1,1 1 1,-1-1 0,1 1 0,5-4-6,14-6-13,11-6-12,14-6-12</inkml:trace>
</inkml:ink>
</file>

<file path=ppt/ink/ink13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43"/>
    </inkml:context>
    <inkml:brush xml:id="br0">
      <inkml:brushProperty name="width" value="0.04842" units="cm"/>
      <inkml:brushProperty name="height" value="0.04842" units="cm"/>
      <inkml:brushProperty name="color" value="#F2395B"/>
    </inkml:brush>
  </inkml:definitions>
  <inkml:trace contextRef="#ctx0" brushRef="#br0">32450 40000 454,'-4'54'107,"-5"10"-20,-7 10-23,-5 9-20,-4 4-14,0 1-5,0-1-6,0 1-5,3-4-4,6-6-4,7-6-2,6-6-4,15-26-10,26-43-18,24-44-17,26-43-17,10-20-3,-3 7 11,-3 6 13,-2 7 12,-8 8 8,-8 14 6,-10 11 6,-9 14 5,-9 14 14,-5 20 20,-7 18 22,-5 20 21,-8 11 4,-5 7-12,-7 6-12,-5 7-12,-3 0-10,4-2-6,3-3-6,3-3-7,1-1-3,1 4-1,-1 3-1,1 3-1,-3-1-5,-2-2-12,-3-3-10,-3-3-11</inkml:trace>
</inkml:ink>
</file>

<file path=ppt/ink/ink1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30"/>
    </inkml:context>
    <inkml:brush xml:id="br0">
      <inkml:brushProperty name="width" value="0.02805" units="cm"/>
      <inkml:brushProperty name="height" value="0.02805" units="cm"/>
      <inkml:brushProperty name="color" value="#00BFF3"/>
    </inkml:brush>
  </inkml:definitions>
  <inkml:trace contextRef="#ctx0" brushRef="#br0">40150 35597 784,'14'-1'0,"-1"0"0,-2-2 0,-2 0 0,0-2-4,3 0-7,4-1-6,2-1-8,0 0 1,1 2 9,-2 2 9,-1 2 10,-2 2 5,-1 4 5,-2 2 4,-2 3 3,-2 5 2,-2 4-2,-3 4-1,0 7-1,-4 1-4,0 2-6,-3 1-7,-2 1-7,0-2-3,2-2-1,2-3 0,2-3 0,2-3 0,2-3 3,2-3 1,2-3 2,1-1 3,1 0 1,2 0 1,0-1 3,1 0 2,1 0 3,1-2 4,2 0 4,-1-2 1,-1 1 1,-1 0 1,0 0 0,-3 1-2,-1 3-3,-2 4-3,-2 2-4,-3 4-3,-4 5-2,-4 4-3,-4 6-3,-4 4-1,-3 6 0,-5 4-1,-3 6 0,-1-2-5,3-7-8,3-6-10,3-7-8,1-6-5,1-3-2,-1-5-1,0-3-1</inkml:trace>
</inkml:ink>
</file>

<file path=ppt/ink/ink13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44"/>
    </inkml:context>
    <inkml:brush xml:id="br0">
      <inkml:brushProperty name="width" value="0.03923" units="cm"/>
      <inkml:brushProperty name="height" value="0.03923" units="cm"/>
      <inkml:brushProperty name="color" value="#F2395B"/>
    </inkml:brush>
  </inkml:definitions>
  <inkml:trace contextRef="#ctx0" brushRef="#br0">33650 36800 560,'32'-43'9,"17"17"17,15 15 18,16 16 17,-2 9 3,-19 3-14,-18 3-13,-19 4-13,-12 5-8,-2 10-5,-3 10-3,-3 9-4,-10 4-3,-16 1-2,-15-1-2,-15 1-2,-7-6-2,3-8-1,3-10-1,4-9-1,4-7 1,6-3 2,7-3 3,6-2 2,17-3 3,28 1 4,28-1 5,29 1 3,8 1 1,-8 3-1,-10 3-3,-9 4-2,-10 2 0,-9 4-1,-10 3 1,-8 3 0,-9 1-1,-6 1 1,-6-1 0,-6 1 0,-9 2-1,-8 7-2,-10 6-4,-9 7-1,-5 2-3,0 1-2,0-1-2,0 1-3,1-7-9,4-12-19,3-13-18,3-12-18</inkml:trace>
</inkml:ink>
</file>

<file path=ppt/ink/ink13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44"/>
    </inkml:context>
    <inkml:brush xml:id="br0">
      <inkml:brushProperty name="width" value="0.03556" units="cm"/>
      <inkml:brushProperty name="height" value="0.03556" units="cm"/>
      <inkml:brushProperty name="color" value="#F2395B"/>
    </inkml:brush>
  </inkml:definitions>
  <inkml:trace contextRef="#ctx0" brushRef="#br0">34400 37450 618,'50'-24'5,"0"4"11,0 3 10,0 3 10,0 3 6,0 3-2,0 3-1,0 4 0,4 1-4,10 0-4,10 0-5,9 0-4,2-2-6,-2-3-8,-3-3-7,-3-2-8,-7-1-15,-9 3-23,-10 3-22,-8 4-22</inkml:trace>
</inkml:ink>
</file>

<file path=ppt/ink/ink13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44"/>
    </inkml:context>
    <inkml:brush xml:id="br0">
      <inkml:brushProperty name="width" value="0.04371" units="cm"/>
      <inkml:brushProperty name="height" value="0.04371" units="cm"/>
      <inkml:brushProperty name="color" value="#F2395B"/>
    </inkml:brush>
  </inkml:definitions>
  <inkml:trace contextRef="#ctx0" brushRef="#br0">35200 36650 503,'-46'-91'5,"10"19"12,10 19 10,9 19 12,6 18 7,3 19 6,3 19 4,4 19 6,2 16-4,4 17-11,3 15-11,3 16-11,-1 12-9,-2 9-7,-3 10-8,-3 10-6,-7 14-10,-9 23-15,-10 22-13,-8 22-14,-3-10-8,7-41 0,6-40-2,7-40 0</inkml:trace>
</inkml:ink>
</file>

<file path=ppt/ink/ink13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52"/>
    </inkml:context>
    <inkml:brush xml:id="br0">
      <inkml:brushProperty name="width" value="0.04153" units="cm"/>
      <inkml:brushProperty name="height" value="0.04153" units="cm"/>
    </inkml:brush>
  </inkml:definitions>
  <inkml:trace contextRef="#ctx0" brushRef="#br0">6800 47300 529,'-16'-68'86,"19"17"-18,19 15-18,19 16-16,30 1-8,45-12 4,43-13 4,45-12 2,-9 6-6,-59 25-17,-60 25-18,-58 25-16,-37 21-6,-12 20 9,-13 18 9,-12 20 8,-12 8 6,-8 1 4,-10-1 5,-9 1 3,-2-1 2,6 1-2,7-1-1,6 1-1,9-9-4,13-15-8,12-15-6,13-16-7,27-30-10,45-44-13,43-43-12,45-44-13,16-16-1,-9 13 12,-10 12 12,-8 13 11,-17 13 8,-21 17 4,-22 15 6,-22 16 3,-16 15 6,-9 16 4,-10 15 5,-8 17 5,-12 10 4,-12 6 1,-13 7 3,-12 6 2,-4 1 0,7-3-2,6-3-3,7-2-2,13-14-7,22-21-12,22-22-12,23-22-13,14-15-5,10-5 0,10-7 1,9-5 0,2 0 3,-2 10 5,-3 10 5,-3 9 5,-7 9 3,-9 9 0,-10 10 0,-8 10-1,-11 7 3,-8 6 6,-10 7 6,-9 6 5,-10 1 1,-9-3-3,-10-3-2,-8-2-4,-8-8-3,-2-8-4,-3-10-6,-3-9-4,-7-5-2,-9 0 0,-10 0 0,-8 0-1,-8-4 1,-2-5-2,-3-7-1,-3-5 0,-4-3 0,-3 4 3,-3 3 3,-2 3 1,-3 1 3,1 1 1,-1-1 0,1 1 1,5 2 5,14 7 10,11 6 8,14 7 10,10 7 7,9 9 3,10 10 5,10 10 3,7 7 2,6 6-3,7 7-3,6 6-3,10 7-2,17 10-4,15 10-4,16 9-4,13-4-2,14-15-4,11-15-2,14-16-3,8-12-4,7-5-5,6-7-4,7-5-6,-1-9-9,-6-9-13,-6-10-12,-6-8-13,-4-18-6,1-25 3,-1-25 3,1-25 2,-10-5 4,-19 16 5,-18 15 6,-19 17 6</inkml:trace>
</inkml:ink>
</file>

<file path=ppt/ink/ink13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53"/>
    </inkml:context>
    <inkml:brush xml:id="br0">
      <inkml:brushProperty name="width" value="0.04469" units="cm"/>
      <inkml:brushProperty name="height" value="0.04469" units="cm"/>
    </inkml:brush>
  </inkml:definitions>
  <inkml:trace contextRef="#ctx0" brushRef="#br0">8900 46000 492,'25'-29'2,"0"-5"6,0-7 6,0-5 5,1-1 3,4 6 1,3 7 2,3 6 2,6 6 0,9 6 1,10 7 0,10 6 1,4 3-4,0 0-7,0 0-7,0 0-8,-5 4-7,-9 10-10,-10 10-8,-8 9-9,-12 6-5,-12 3-1,-13 3-2,-12 4 1,-13-1 0,-12-3 4,-13-3 3,-12-2 3,-10-3 5,-6 1 5,-6-1 5,-6 1 6,-1-1 3,7 1 2,6-1 4,7 1 1,2-1 1,1 1-2,-1-1-3,1 1-1,4 1 9,9 3 19,10 3 20,10 4 19,7 4 7,6 6-8,7 7-8,6 6-8,3 9-5,0 13-5,0 12-3,0 13-5,3 9-4,6 6-6,7 7-4,6 6-6,-1 7-4,-5 10-4,-7 10-5,-5 9-3,-4 7-4,0 7-1,0 6-3,0 7-3,0-10-4,0-25-10,0-25-9,0-25-8,1-24-7,4-21-2,3-22-3,3-22-2</inkml:trace>
</inkml:ink>
</file>

<file path=ppt/ink/ink13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53"/>
    </inkml:context>
    <inkml:brush xml:id="br0">
      <inkml:brushProperty name="width" value="0.04524" units="cm"/>
      <inkml:brushProperty name="height" value="0.04524" units="cm"/>
    </inkml:brush>
  </inkml:definitions>
  <inkml:trace contextRef="#ctx0" brushRef="#br0">9300 46900 486,'25'-47'3,"0"6"6,0 7 7,0 6 6,0 9 4,0 13 1,0 12 0,0 13 1,-4 18-2,-5 26-7,-7 24-6,-5 26-5,-14 16-5,-18 10-3,-19 10-3,-18 9-3,-7-5-3,6-19-6,7-18-6,6-19-5,3-19-2,0-19 3,0-18 3,0-19 3,4-16 2,10-12 4,10-13 3,9-12 3,12-9 4,16-2 2,15-3 4,17-3 3,11-1 2,10 4 2,10 3 3,9 3 1,-1 6 1,-8 9-1,-10 10-3,-9 10-1,-12 11-1,-11 17 1,-14 15-1,-11 16 0,-17 12-1,-18 9 0,-19 10-1,-18 10-1,-9 2 0,4-3 0,3-3 1,3-2 1,4-11-2,7-15-3,6-15-5,7-16-4,11-19-5,20-22-6,18-22-7,20-21-7,10-6-1,3 14 4,3 11 5,4 14 3,1 7 11,0 3 14,0 3 15,0 4 15,-2 5 7,-3 10-1,-3 10-1,-2 9-1,-3 2-2,1-2-4,-1-3-4,1-3-3,4-7-3,9-9-2,10-10-3,10-8-2,10-20-7,13-28-11,12-28-13,13-27-11,2-15-8,-5 0-3,-7 0-4,-5 0-4,-14 4 1,-18 10 4,-19 10 5,-18 9 4,-20 12 9,-18 16 11,-19 15 12,-18 17 12,-6 14 12,10 17 9,10 15 12,9 16 11,6 10 0,3 7-7,3 6-9,4 7-9,1 0-6,0-2-5,0-3-6,0-3-6,0-2-1,0 0-1,0 0 1,0 0 0,6-13-18,13-24-33,12-26-35,13-24-35</inkml:trace>
</inkml:ink>
</file>

<file path=ppt/ink/ink13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54"/>
    </inkml:context>
    <inkml:brush xml:id="br0">
      <inkml:brushProperty name="width" value="0.05018" units="cm"/>
      <inkml:brushProperty name="height" value="0.05018" units="cm"/>
    </inkml:brush>
  </inkml:definitions>
  <inkml:trace contextRef="#ctx0" brushRef="#br0">11250 46200 438,'21'-115'4,"-5"23"6,-7 22 8,-5 22 7,-3 21 7,4 22 7,3 22 5,3 23 7,1 22 1,1 26-5,-1 24-6,1 26-4,-1 21-4,1 19-3,-1 19-3,1 19-4,-3 16-3,-2 17-5,-3 15-6,-3 16-5,-1 15-6,4 16-8,3 15-10,3 17-7,1-12-7,1-37-5,-1-38-5,1-37-5,-1-40-4,1-40-4,-1-40-5,1-41-4</inkml:trace>
</inkml:ink>
</file>

<file path=ppt/ink/ink13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54"/>
    </inkml:context>
    <inkml:brush xml:id="br0">
      <inkml:brushProperty name="width" value="0.03405" units="cm"/>
      <inkml:brushProperty name="height" value="0.03405" units="cm"/>
    </inkml:brush>
  </inkml:definitions>
  <inkml:trace contextRef="#ctx0" brushRef="#br0">10950 47450 646,'1'-133'0,"4"34"0,3 35 0,3 35 0,9 19 10,16 7 21,15 6 21,17 7 21,7 5 1,0 7-19,0 6-19,0 7-19,1-1-12,4-6-6,3-6-7,3-6-6,-2-7-8,-6-6-9,-6-6-8,-6-6-8,-9-6-5,-8-2 1,-10-3 2,-9-3-1</inkml:trace>
</inkml:ink>
</file>

<file path=ppt/ink/ink13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54"/>
    </inkml:context>
    <inkml:brush xml:id="br0">
      <inkml:brushProperty name="width" value="0.04652" units="cm"/>
      <inkml:brushProperty name="height" value="0.04652" units="cm"/>
    </inkml:brush>
  </inkml:definitions>
  <inkml:trace contextRef="#ctx0" brushRef="#br0">12500 46650 472,'-46'-43'6,"10"17"11,10 15 12,9 16 11,6 13 4,3 14-4,3 11-2,4 14-5,1 5-4,0 1-6,0-1-6,0 1-6,4-6-4,10-8-3,10-10-2,9-9-2,4-10-4,1-9-6,-1-10-4,1-8-6,2-15-4,7-19-5,6-18-3,7-19-3,-1-5-1,-6 9 6,-6 10 4,-6 10 4,-9 7 4,-8 6 2,-10 7 1,-9 6 1,-13 7 10,-16 10 17,-15 10 19,-15 9 17,-6 10 6,7 14-5,6 11-6,7 14-5,4 10-4,3 9-5,3 10-3,4 10-5,2 4-3,4 0-3,3 0-4,3 0-2,3-7-4,3-11-3,3-14-3,4-11-3,4-11-4,6-5-5,7-7-5,6-5-5,4-8 0,4-5 1,3-7 3,3-5 2,1-6 0,1-3-2,-1-3-3,1-2-1,-3-1-1,-2 3 2,-3 3 3,-3 4 1,-10 7 5,-16 13 6,-15 12 7,-15 13 6,-11 6 5,-2 0 0,-3 0 3,-3 0 0,-10 7-1,-16 17-2,-15 15-4,-15 16-3,-11 4-1,-2-6 1,-3-6 0,-3-6 2,2-9-1,10-8 0,10-10-2,9-9 0,9-7 4,9-3 7,10-3 9,10-2 8,14-6 2,23-6-3,22-6-3,22-6-4,21-7-4,22-6-5,22-6-5,23-6-6,11-6-7,4-2-7,3-3-8,3-3-8,-2 1-5,-6 6-6,-6 7-3,-6 6-6,-10 3 0,-12 0 5,-13 0 3,-12 0 5,-12 0 0,-8 0-2,-10 0-3,-9 0-3</inkml:trace>
</inkml:ink>
</file>

<file path=ppt/ink/ink13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55"/>
    </inkml:context>
    <inkml:brush xml:id="br0">
      <inkml:brushProperty name="width" value="0.03096" units="cm"/>
      <inkml:brushProperty name="height" value="0.03096" units="cm"/>
    </inkml:brush>
  </inkml:definitions>
  <inkml:trace contextRef="#ctx0" brushRef="#br0">14750 47900 710,'6'-44'10,"13"13"20,12 12 21,13 13 19,6 10-2,0 10-25,0 10-26,0 9-24,-7 6-18,-11 3-12,-14 3-11,-11 4-11,-9-3-2,-3-5 9,-3-7 8,-2-5 9</inkml:trace>
</inkml:ink>
</file>

<file path=ppt/ink/ink1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30"/>
    </inkml:context>
    <inkml:brush xml:id="br0">
      <inkml:brushProperty name="width" value="0.03774" units="cm"/>
      <inkml:brushProperty name="height" value="0.03774" units="cm"/>
      <inkml:brushProperty name="color" value="#00BFF3"/>
    </inkml:brush>
  </inkml:definitions>
  <inkml:trace contextRef="#ctx0" brushRef="#br0">43014 36028 582,'-14'-1'0,"2"0"0,4-2 0,3 0 0,5-1 10,8 0 20,7 0 21,9 0 19,5 0 3,2-2-13,4 0-14,3-1-13,3 0-11,2 0-7,4 2-8,2 1-6,-1 0-8,-4 2-7,-5 0-7,-5 2-6,-5 0-7,-3 0-6,-5 0-6,-3 0-5</inkml:trace>
</inkml:ink>
</file>

<file path=ppt/ink/ink13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55"/>
    </inkml:context>
    <inkml:brush xml:id="br0">
      <inkml:brushProperty name="width" value="0.03108" units="cm"/>
      <inkml:brushProperty name="height" value="0.03108" units="cm"/>
    </inkml:brush>
  </inkml:definitions>
  <inkml:trace contextRef="#ctx0" brushRef="#br0">14450 48750 707,'-38'6'82,"26"13"-11,24 12-12,26 13-12,10 1-18,-3-9-24,-3-10-26,-2-8-24</inkml:trace>
</inkml:ink>
</file>

<file path=ppt/ink/ink13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56"/>
    </inkml:context>
    <inkml:brush xml:id="br0">
      <inkml:brushProperty name="width" value="0.04577" units="cm"/>
      <inkml:brushProperty name="height" value="0.04577" units="cm"/>
    </inkml:brush>
  </inkml:definitions>
  <inkml:trace contextRef="#ctx0" brushRef="#br0">19350 46350 480,'0'-47'2,"0"6"5,0 7 4,0 6 4,-4 4 3,-5 4 1,-7 3 2,-5 3 1,-9 3 0,-9 3 1,-10 3 0,-8 4 0,-8 5 1,-2 10-1,-3 10 1,-3 9 0,-1 9 0,4 9-2,3 10-2,3 10 0,4 2-2,7-3-1,6-3-1,7-2-1,5-1-2,7 3-3,6 3-2,7 4-2,8 1-1,14 0 1,11 0 1,14 0 0,10-4-2,9-5-6,10-7-5,10-5-5,4-6-4,0-3-2,0-3-2,0-2-2,-5-3 1,-9 1 2,-10-1 3,-8 1 3,-11-1 2,-8 1 4,-10-1 3,-9 1 3,-10 1 1,-9 3-2,-10 3 0,-8 4-2,-12 5 2,-12 10 5,-13 10 5,-12 9 4,-5-1-1,3-8-7,3-10-6,4-9-7,5-10-5,10-9-4,10-10-4,9-8-4,20-18-6,31-25-8,32-25-9,31-25-7,7-5-1,-15 16 10,-15 15 8,-16 17 9</inkml:trace>
</inkml:ink>
</file>

<file path=ppt/ink/ink13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56"/>
    </inkml:context>
    <inkml:brush xml:id="br0">
      <inkml:brushProperty name="width" value="0.0451" units="cm"/>
      <inkml:brushProperty name="height" value="0.0451" units="cm"/>
    </inkml:brush>
  </inkml:definitions>
  <inkml:trace contextRef="#ctx0" brushRef="#br0">19650 47850 487,'23'-25'0,"-3"0"0,-3 0 0,-2 0 0,-3 9 12,1 19 22,-1 19 22,1 19 23,-3 12 4,-2 6-13,-3 7-14,-3 6-15,-2-1-10,0-5-7,0-7-7,0-5-7,9-17-17,19-24-23,19-26-25,19-24-24,7-13-5,-3 0 15,-3 0 15,-2 0 16,-8 4 11,-8 10 9,-10 10 9,-9 9 9,-7 13 14,-3 20 19,-3 18 18,-2 20 18,-3 6 4,1-2-13,-1-3-13,1-3-11,-1-4-10,1-3-3,-1-3-5,1-2-5</inkml:trace>
</inkml:ink>
</file>

<file path=ppt/ink/ink13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57"/>
    </inkml:context>
    <inkml:brush xml:id="br0">
      <inkml:brushProperty name="width" value="0.03671" units="cm"/>
      <inkml:brushProperty name="height" value="0.03671" units="cm"/>
    </inkml:brush>
  </inkml:definitions>
  <inkml:trace contextRef="#ctx0" brushRef="#br0">20600 45200 599,'1'-46'1,"4"10"3,3 10 2,3 9 2,7 4 8,14 1 13,11-1 13,14 1 13,0 5 3,-8 14-10,-10 11-8,-9 14-8,-9 5-8,-5 1-6,-7-1-6,-5 1-6,-8 5-5,-5 14-1,-7 11-1,-5 14-2,-11 3-2,-11-2-2,-14-3-1,-11-3-2,-4-6-1,6-5 0,7-7-1,6-5 1,15-12 0,26-16 3,24-15 2,26-15 3,15-12 0,6-6-2,7-6-1,6-6-1,3-1-2,0 7-4,0 6-2,0 7-3,-7 2-3,-11 1-2,-14-1-1,-11 1-3</inkml:trace>
</inkml:ink>
</file>

<file path=ppt/ink/ink13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57"/>
    </inkml:context>
    <inkml:brush xml:id="br0">
      <inkml:brushProperty name="width" value="0.02784" units="cm"/>
      <inkml:brushProperty name="height" value="0.02784" units="cm"/>
    </inkml:brush>
  </inkml:definitions>
  <inkml:trace contextRef="#ctx0" brushRef="#br0">21250 45550 790,'95'-68'78,"-9"17"-19,-10 15-19,-8 16-20,-9 9-12,-6 3-4,-6 3-3,-6 4-5,4-3-8,16-5-10,15-7-12,17-5-10,-4-3-5,-22 4 3,-22 3 5,-21 3 2</inkml:trace>
</inkml:ink>
</file>

<file path=ppt/ink/ink13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57"/>
    </inkml:context>
    <inkml:brush xml:id="br0">
      <inkml:brushProperty name="width" value="0.03767" units="cm"/>
      <inkml:brushProperty name="height" value="0.03767" units="cm"/>
    </inkml:brush>
  </inkml:definitions>
  <inkml:trace contextRef="#ctx0" brushRef="#br0">21850 44550 584,'-2'-43'5,"-3"17"13,-3 15 12,-2 16 11,-1 10 5,3 7-2,3 6-2,4 7-2,1 13-3,0 22-4,0 22-3,0 23-5,0 11-7,0 4-11,0 3-12,0 3-12,0-8-7,0-19-5,0-18-6,0-19-4,-2-12-5,-3-2-7,-3-3-5,-2-3-6</inkml:trace>
</inkml:ink>
</file>

<file path=ppt/ink/ink13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59"/>
    </inkml:context>
    <inkml:brush xml:id="br0">
      <inkml:brushProperty name="width" value="0.0448" units="cm"/>
      <inkml:brushProperty name="height" value="0.0448" units="cm"/>
    </inkml:brush>
  </inkml:definitions>
  <inkml:trace contextRef="#ctx0" brushRef="#br0">23700 46300 491,'-44'-25'7,"13"0"15,12 0 15,13 0 14,15 3 4,19 6-7,19 7-8,19 6-7,10 6-3,4 6 0,3 7 0,3 6 1,3 6-3,3 6-6,3 7-7,4 6-5,1 3-4,0 0-1,0 0-1,0 0 0,-4-4-3,-5-5-6,-7-7-5,-5-5-4,-12-3-5,-16 4-3,-15 3-2,-15 3-4,-20 3 3,-21 3 7,-22 3 8,-22 4 7,-16 4 5,-9 6 2,-10 7 1,-8 6 2,-9 4 0,-6 4 0,-6 3-2,-6 3 0,1-1-8,9-2-14,10-3-16,10-3-13,13-10-9,19-16 0,19-15-1,19-15-1</inkml:trace>
</inkml:ink>
</file>

<file path=ppt/ink/ink13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00"/>
    </inkml:context>
    <inkml:brush xml:id="br0">
      <inkml:brushProperty name="width" value="0.03906" units="cm"/>
      <inkml:brushProperty name="height" value="0.03906" units="cm"/>
    </inkml:brush>
  </inkml:definitions>
  <inkml:trace contextRef="#ctx0" brushRef="#br0">27200 45150 563,'-21'-46'8,"10"10"16,10 10 16,9 9 17,6 4 2,3 1-8,3-1-9,4 1-10,13 1-5,26 3-3,24 3-2,26 4-2,8 2-4,-5 4-6,-7 3-5,-5 3-7,-8 3-6,-5 3-6,-7 3-7,-5 4-6,-17 2-11,-24 4-15,-26 3-13,-24 3-15</inkml:trace>
</inkml:ink>
</file>

<file path=ppt/ink/ink13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00"/>
    </inkml:context>
    <inkml:brush xml:id="br0">
      <inkml:brushProperty name="width" value="0.04735" units="cm"/>
      <inkml:brushProperty name="height" value="0.04735" units="cm"/>
    </inkml:brush>
  </inkml:definitions>
  <inkml:trace contextRef="#ctx0" brushRef="#br0">27350 45400 464,'-50'0'5,"0"0"9,0 0 11,0 0 8,6 6 9,13 13 5,12 12 6,13 13 6,7 12-2,4 13-10,3 12-10,3 13-11,-1 15-5,-2 19-4,-3 19-2,-3 19-2,-2 13-3,0 10-3,0 10-2,0 9-3,-2-2-3,-3-12-8,-3-13-5,-2-12-7,-1-18-4,3-21 0,3-22-1,4-22-1,5-22-8,10-22-15,10-22-16,9-21-15</inkml:trace>
</inkml:ink>
</file>

<file path=ppt/ink/ink13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00"/>
    </inkml:context>
    <inkml:brush xml:id="br0">
      <inkml:brushProperty name="width" value="0.04925" units="cm"/>
      <inkml:brushProperty name="height" value="0.04925" units="cm"/>
    </inkml:brush>
  </inkml:definitions>
  <inkml:trace contextRef="#ctx0" brushRef="#br0">27250 46850 446,'23'-29'0,"-3"-5"0,-3-7 0,-2-5 0,2-1 5,9 6 8,10 7 10,10 6 9,8 3 3,10 0-3,10 0-1,9 0-3,9 0-5,9 0-4,10 0-6,10 0-5,-1-2-5,-9-3-4,-10-3-4,-8-2-5,-12-1-3,-12 3-1,-13 3-2,-12 4-1,-12 1-2,-8 0-4,-10 0-3,-9 0-2,-9-2-1,-5-3 6,-7-3 4,-5-2 5,-8-1 2,-5 3 1,-7 3 1,-5 4 0,-8 4 4,-5 6 8,-7 7 8,-5 6 8,2 4 6,13 4 3,12 3 4,13 3 3,2 9 2,-5 16 3,-7 15 3,-5 17 3,0 8-1,10 4-4,10 3-3,9 3-4,6 3-4,3 3-4,3 3-4,4 4-5,8-1-2,17-3-2,15-3-3,16-2-3,7-9-5,1-12-13,-1-13-10,1-12-11,2-10-10,7-6-7,6-6-9,7-6-7,-6-6 2,-15-2 11,-15-3 13,-16-3 12</inkml:trace>
</inkml:ink>
</file>

<file path=ppt/ink/ink1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31"/>
    </inkml:context>
    <inkml:brush xml:id="br0">
      <inkml:brushProperty name="width" value="0.04353" units="cm"/>
      <inkml:brushProperty name="height" value="0.04353" units="cm"/>
      <inkml:brushProperty name="color" value="#00BFF3"/>
    </inkml:brush>
  </inkml:definitions>
  <inkml:trace contextRef="#ctx0" brushRef="#br0">42990 36762 505,'-22'-1'7,"5"0"16,3-2 14,4 0 15,4-2 3,2 0-6,4-1-8,3-1-8,4-1-3,7 2-1,7 1 0,7 1 0,5 0-4,4 2-4,4 0-6,4 2-4,3 0-5,0 0-3,2 0-6,0 0-3,-1 1-7,-2 2-12,-4 2-10,-2 1-11,-6 2-9,-8-2-6,-7-1-7,-8 0-6</inkml:trace>
</inkml:ink>
</file>

<file path=ppt/ink/ink13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01"/>
    </inkml:context>
    <inkml:brush xml:id="br0">
      <inkml:brushProperty name="width" value="0.03682" units="cm"/>
      <inkml:brushProperty name="height" value="0.03682" units="cm"/>
    </inkml:brush>
  </inkml:definitions>
  <inkml:trace contextRef="#ctx0" brushRef="#br0">29300 44200 597,'1'-90'8,"4"23"14,3 22 17,3 22 14,9 13 5,16 7-7,15 6-5,17 7-7,0 7-7,-11 9-7,-14 10-8,-11 10-8,-15 10-6,-16 13-5,-15 12-5,-15 13-6,-14 1-3,-8-9-2,-10-10-2,-9-8-2,-1-11-1,10-8 2,10-10 0,9-9 2,13-5 5,20 0 9,18 0 8,20 0 9,13-2 2,9-3-8,10-3-6,10-2-6,0-5-5,-5-2-3,-7-3-2,-5-3-2,-8-4-6,-5-3-9,-7-3-9,-5-2-9</inkml:trace>
</inkml:ink>
</file>

<file path=ppt/ink/ink13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01"/>
    </inkml:context>
    <inkml:brush xml:id="br0">
      <inkml:brushProperty name="width" value="0.03237" units="cm"/>
      <inkml:brushProperty name="height" value="0.03237" units="cm"/>
    </inkml:brush>
  </inkml:definitions>
  <inkml:trace contextRef="#ctx0" brushRef="#br0">29900 44500 679,'23'-68'0,"-3"17"0,-3 15 0,-2 16 0,6-1 7,20-15 15,18-15 14,20-16 14,2 1 3,-12 19-8,-13 19-10,-12 19-8,-1 7-8,14-3-4,11-3-7,14-2-5,0-1-5,-8 3-8,-10 3-6,-9 4-7,-9 2-1,-5 4 3,-7 3 3,-5 3 4</inkml:trace>
</inkml:ink>
</file>

<file path=ppt/ink/ink13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01"/>
    </inkml:context>
    <inkml:brush xml:id="br0">
      <inkml:brushProperty name="width" value="0.03992" units="cm"/>
      <inkml:brushProperty name="height" value="0.03992" units="cm"/>
    </inkml:brush>
  </inkml:definitions>
  <inkml:trace contextRef="#ctx0" brushRef="#br0">30900 43150 551,'-47'0'5,"6"0"11,7 0 12,6 0 10,6 12 7,6 26 3,7 24 3,6 26 4,3 21-3,0 19-10,0 19-9,0 19-9,-4 15-13,-5 13-16,-7 12-18,-5 13-16,-1-16-7,6-44 4,7-43 5,6-44 3,1-22-1,-3 0-6,-3 0-8,-2 0-6</inkml:trace>
</inkml:ink>
</file>

<file path=ppt/ink/ink13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04"/>
    </inkml:context>
    <inkml:brush xml:id="br0">
      <inkml:brushProperty name="width" value="0.03871" units="cm"/>
      <inkml:brushProperty name="height" value="0.03871" units="cm"/>
    </inkml:brush>
  </inkml:definitions>
  <inkml:trace contextRef="#ctx0" brushRef="#br0">8750 53450 568,'0'-91'1,"0"19"1,0 19 2,0 19 1,-4 10 7,-5 4 12,-7 3 13,-5 3 11,-4 6 2,0 9-10,0 10-9,0 10-9,3 5-6,6 4-2,7 3-1,6 3-3,9-1-1,13-2-4,12-3-2,13-3-3,15-6-5,19-5-4,19-7-6,19-5-4,5-8-3,-5-5 1,-7-7 0,-5-5 2,-12-1-1,-16 6-1,-15 7-1,-15 6-1,-17 7 0,-15 10 2,-15 10 4,-16 9 1,-15 6 4,-11 3 3,-14 3 3,-11 4 4,-12-1 3,-9-3 3,-10-3 3,-8-2 3,0-5 2,14-2-1,11-3 1,14-3-1,16-6 4,22-5 8,22-7 7,23-5 8,20-8 0,23-5-7,22-7-8,22-5-6,10-4-6,1 0-3,-1 0-4,1 0-4,-9 3-3,-15 6-5,-15 7-5,-16 6-4,-13 6-2,-9 6-1,-10 7-1,-8 6-1,-18 6 1,-25 6 3,-25 7 2,-25 6 3,-18 4 1,-8 4-1,-10 3 0,-9 3 1,-4 1 1,4 1 5,3-1 5,3 1 5,3-3 3,3-2 0,3-3 0,4-3 1,4-4 0,6-3 3,7-3 0,6-2 2,7-6 2,10-6 2,10-6 1,9-6 3,15-6 2,22-2 2,22-3 3,23-3 3,20-9-2,23-11-5,22-14-5,22-11-5,10-7-5,1 0-4,-1 0-4,1 0-4,-1 3-4,1 6-3,-1 7-3,1 6-2,-9 4-4,-15 4-2,-15 3-3,-16 3-3,-16-1-1,-16-2 1,-15-3 2,-15-3 0,-14 2 7,-8 10 9,-10 10 11,-9 9 10,-4 10 4,4 14 0,3 11-2,3 14 0,3 8 2,3 7 3,3 6 5,4 7 3,4 4 2,6 3-4,7 3-4,6 4-2,3-3-5,0-5-6,0-7-7,0-5-5,-2-9-7,-3-9-6,-3-10-8,-2-8-7,-6-8-3,-6-2 0,-6-3 0,-6-3-1,-10-4 0,-12-3-1,-13-3 0,-12-2-1,-12-9 2,-8-12 4,-10-13 4,-9-12 4,-5-10 3,0-6 5,0-6 4,0-6 5,4-6 3,10-2 1,10-3 1,9-3 1,10 4 4,14 13 7,11 12 6,14 13 7,8 12 7,7 13 9,6 12 7,7 13 9,-1 12-2,-6 13-12,-6 12-12,-6 13-13,-6 2-9,-2-5-6,-3-7-6,-3-5-7,7-12-4,19-16-2,19-15-2,19-15-2,12-9 1,6 1 3,7-1 5,6 1 3,-4 1 4,-11 3 2,-14 3 1,-11 4 3,-11 4 1,-5 6 2,-7 7 1,-5 6 1,-14 6 1,-18 6 0,-19 7 1,-18 6-1,-10 1 1,0-3 1,0-3 3,0-2 0,4-6 1,10-6-1,10-6-1,9-6-2,15-6 0,22-2-1,22-3-1,23-3 0,14-6-2,10-5 0,10-7-2,9-5-1,1-3-1,-6 4 0,-6 3 0,-6 3-1,-9 3 0,-8 3 0,-10 3-1,-9 4-1,-13 4 0,-16 6-1,-15 7 0,-15 6-2,-15 6 0,-12 6 0,-13 7 1,-12 6-1,-5 1 1,3-3-1,3-3-1,4-2 1,-1-5-1,-3-2 1,-3-3 2,-2-3 0,0-1 2,7 4 3,6 3 2,7 3 3,7-4 3,9-8 3,10-10 4,10-9 3,18-5 3,28 0 0,28 0 1,29 0 1,16-5-2,7-9-5,6-10-5,7-8-4,2-6-7,1 1-9,-1-1-10,1 1-9,-6 2-6,-8 7-2,-10 6-2,-9 7-3,-13 0 0,-16-2 1,-15-3 0,-15-3 2,-15-2 3,-12 0 7,-13 0 6,-12 0 7,-12-2 4,-8-3 3,-10-3 1,-9-2 3,-2-3 2,6 1 4,7-1 3,6 1 4,7 2 1,10 7-1,10 6-2,9 7 0,4 7 5,1 9 9,-1 10 11,1 10 10,2 11 2,7 17-3,6 15-6,7 16-3,5 15-3,7 16-2,6 15-2,7 17-1,-1 17-5,-6 23-9,-6 22-8,-6 22-10,-4 12-5,1 3-4,-1 3-3,1 4-3,-3-23-3,-2-46-1,-3-47-3,-3-47-1,-1-27-3,4-6-3,3-6-3,3-6-4</inkml:trace>
</inkml:ink>
</file>

<file path=ppt/ink/ink13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04"/>
    </inkml:context>
    <inkml:brush xml:id="br0">
      <inkml:brushProperty name="width" value="0.04579" units="cm"/>
      <inkml:brushProperty name="height" value="0.04579" units="cm"/>
    </inkml:brush>
  </inkml:definitions>
  <inkml:trace contextRef="#ctx0" brushRef="#br0">11450 54150 480,'-7'-61'4,"-11"28"8,-14 28 8,-11 29 8,-11 27 2,-5 29-4,-7 28-4,-5 28-4,-1 14-5,6 0-7,7 0-7,6 0-7,6-10-4,6-18-2,7-19-3,6-18-2,12-28-3,19-33-2,19-35-3,19-34-2,10-16 2,4 3 5,3 3 7,3 4 5,-4 5 6,-8 10 7,-10 10 6,-9 9 6,-9 12 3,-5 16 0,-7 15 1,-5 17-1,-8 11 1,-5 10 2,-7 10 3,-5 9 1,-6 2-1,-3-2-3,-3-3-5,-2-3-3,0-9-4,7-11-4,6-14-3,7-11-4,10-15-2,16-16-2,15-15-3,17-15-1,13-12-1,13-6 3,12-6 3,13-6 3,4-1 2,-3 7 1,-3 6 2,-2 7 2,-6 2 0,-6 1-1,-6-1-1,-6 1 0,-9 1-2,-8 3 0,-10 3 0,-9 4-1,-12-1-4,-11-3-8,-14-3-8,-11-2-8,-12-5-3,-9-2 3,-10-3 2,-8-3 1,-3-1 5,7 4 4,6 3 6,7 3 5,5 4 3,7 7-1,6 6 0,7 7 0,2 5 7,1 7 18,-1 6 16,1 7 17,1 10 5,3 16-3,3 15-6,4 17-4,1 13-5,0 13-5,0 12-5,0 13-6,1 1-4,4-9-3,3-10-4,3-8-3,3-8-2,3-2-1,3-3-1,4-3 0,4-9-4,6-11-5,7-14-5,6-11-6,6-14-10,6-11-12,7-14-13,6-11-12,-2-9-3,-9-3 9,-10-3 9,-8-2 8,-9-3 4,-6 1-2,-6-1-2,-6 1-3</inkml:trace>
</inkml:ink>
</file>

<file path=ppt/ink/ink13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05"/>
    </inkml:context>
    <inkml:brush xml:id="br0">
      <inkml:brushProperty name="width" value="0.04068" units="cm"/>
      <inkml:brushProperty name="height" value="0.04068" units="cm"/>
    </inkml:brush>
  </inkml:definitions>
  <inkml:trace contextRef="#ctx0" brushRef="#br0">12950 54350 540,'-2'-41'9,"-3"19"18,-3 19 17,-2 19 18,-5 19 4,-2 23-10,-3 22-9,-3 22-9,1 10-7,6 1-4,7-1-4,6 1-3,3-7-11,0-12-15,0-13-17,0-12-17,4-16-12,10-19-10,10-18-9,9-19-9</inkml:trace>
</inkml:ink>
</file>

<file path=ppt/ink/ink13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05"/>
    </inkml:context>
    <inkml:brush xml:id="br0">
      <inkml:brushProperty name="width" value="0.04576" units="cm"/>
      <inkml:brushProperty name="height" value="0.04576" units="cm"/>
    </inkml:brush>
  </inkml:definitions>
  <inkml:trace contextRef="#ctx0" brushRef="#br0">13350 53400 480,'-22'-30'46,"6"41"8,7 40 9,6 42 9,4 25-3,4 14-12,3 11-14,3 14-13,1 16-7,1 22-3,-1 22-2,1 23-2,-3 2-8,-2-16-12,-3-15-13,-3-15-13,-1-20-10,4-21-10,3-22-7,3-22-10</inkml:trace>
</inkml:ink>
</file>

<file path=ppt/ink/ink13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05"/>
    </inkml:context>
    <inkml:brush xml:id="br0">
      <inkml:brushProperty name="width" value="0.03925" units="cm"/>
      <inkml:brushProperty name="height" value="0.03925" units="cm"/>
    </inkml:brush>
  </inkml:definitions>
  <inkml:trace contextRef="#ctx0" brushRef="#br0">12900 54850 560,'4'-199'55,"10"54"-6,10 53-3,9 53-6,7 28-5,7 3-7,6 3-8,7 4-7,4 2-6,3 4-4,3 3-5,4 3-5,-3-2-8,-5-6-13,-7-6-13,-5-6-13,-3-12-2,4-15 6,3-15 7,3-16 6,-4-5 8,-8 6 6,-10 7 6,-9 6 7,-9 6 11,-5 6 14,-7 7 16,-5 6 14,-8 9 6,-5 13-4,-7 12-3,-5 13-3,-3 9-3,4 6 1,3 7 0,3 6 0,1 3-2,1 0-6,-1 0-5,1 0-6,7-4-9,16-5-12,15-7-13,17-5-13,8-11-9,4-11-4,3-14-4,3-11-5,-5 2 4,-12 19 11,-13 19 11,-12 19 12,-15 10 8,-15 4 6,-15 3 4,-16 3 7,-8-2 2,0-6 0,0-6 0,0-6 1,3-7-1,6-6 1,7-6 0,6-6-1,9-4-1,13 1-4,12-1-4,13 1-4,10-3-3,10-2-2,10-3-1,9-3-1,4-1-1,1 4-1,-1 3 1,1 3 0,-4 1-1,-6 1 2,-6-1-1,-6 1 1,-7 1-1,-6 3-2,-6 3-2,-6 4-2,-15 5-1,-21 10-1,-22 10-1,-22 9-1,-13 2-1,-3-2 2,-3-3-1,-2-3 1,-3-2 2,1 0 1,-1 0 4,1 0 1,1-2 3,3-3 4,3-3 4,4-2 3,5-6 5,10-6 7,10-6 6,9-6 6,15-6 1,22-2-5,22-3-6,23-3-5,16-2-9,13 0-10,12 0-12,13 0-11,6-2-5,0-3 2,0-3 2,0-2 2,-10-1-1,-18 3-7,-19 3-4,-18 4-6</inkml:trace>
</inkml:ink>
</file>

<file path=ppt/ink/ink13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06"/>
    </inkml:context>
    <inkml:brush xml:id="br0">
      <inkml:brushProperty name="width" value="0.02714" units="cm"/>
      <inkml:brushProperty name="height" value="0.02714" units="cm"/>
    </inkml:brush>
  </inkml:definitions>
  <inkml:trace contextRef="#ctx0" brushRef="#br0">16350 54350 810,'3'-43'6,"6"17"14,7 15 12,6 16 13,1 18-1,-3 22-15,-3 22-15,-2 23-16,-6 0-15,-6-18-16,-6-19-16,-6-18-16</inkml:trace>
</inkml:ink>
</file>

<file path=ppt/ink/ink13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06"/>
    </inkml:context>
    <inkml:brush xml:id="br0">
      <inkml:brushProperty name="width" value="0.03257" units="cm"/>
      <inkml:brushProperty name="height" value="0.03257" units="cm"/>
    </inkml:brush>
  </inkml:definitions>
  <inkml:trace contextRef="#ctx0" brushRef="#br0">15850 55600 675,'-38'-21'111,"26"10"-25,24 10-24,26 9-24,12 7-18,0 7-13,0 6-11,0 7-13</inkml:trace>
</inkml:ink>
</file>

<file path=ppt/ink/ink1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32"/>
    </inkml:context>
    <inkml:brush xml:id="br0">
      <inkml:brushProperty name="width" value="0.04553" units="cm"/>
      <inkml:brushProperty name="height" value="0.04553" units="cm"/>
      <inkml:brushProperty name="color" value="#00BFF3"/>
    </inkml:brush>
  </inkml:definitions>
  <inkml:trace contextRef="#ctx0" brushRef="#br0">48881 34916 483,'17'-7'83,"3"2"-16,3 2-16,3 2-15,3 1-11,3 0-6,2 0-6,4 0-5,-1 0-6,-3 0-6,-5 0-6,-4 0-6,-5 1-7,-7 4-7,-6 2-8,-8 3-7,-6 3 0,-5 0 5,-7 1 8,-5 1 5,-3-1 5,1-2 4,1-4 3,1-3 3,2-1 4,1 0 3,3 0 3,1 0 4,1-1 5,1 0 5,-1-2 6,0 0 6,2-1 3,1 2 4,2 0 1,3 2 4,1 0-1,2 1-3,2 2-3,2 0-2,0 2-2,0 3 2,-2 4 1,0 2 0,-1 3 1,0 5-1,0 3-2,0 4 0,1 3-3,1 3-4,0 1-4,2 2-5,-1 0-4,-1-2-4,0-2-3,-1-2-5,-1-1-4,2-1-3,0-2-4,2 0-3,0-3-2,0-3-2,0-5-1,0-3-2,1-6-6,4-6-13,2-8-11,3-6-12,1-3 0,-2 2 14,-2 2 12,-2 3 14</inkml:trace>
</inkml:ink>
</file>

<file path=ppt/ink/ink13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07"/>
    </inkml:context>
    <inkml:brush xml:id="br0">
      <inkml:brushProperty name="width" value="0.04621" units="cm"/>
      <inkml:brushProperty name="height" value="0.04621" units="cm"/>
    </inkml:brush>
  </inkml:definitions>
  <inkml:trace contextRef="#ctx0" brushRef="#br0">19750 52800 476,'0'-49'0,"0"4"0,0 3 0,0 3 0,12 4 7,26 7 15,24 6 14,26 7 14,12 5 3,0 7-10,0 6-11,0 7-10,-2 4-9,-3 3-8,-3 3-9,-2 4-9,-12 2-3,-19 4 0,-18 3 0,-19 3 1,-18 1-5,-15 1-7,-15-1-9,-16 1-9,-13-1 0,-9 1 8,-10-1 7,-8 1 7,-8-4 7,-2-6 5,-3-6 4,-3-6 5,2-2 2,10 3-1,10 3-1,9 4-2,7 1 3,7 0 5,6 0 6,7 0 6,4 1 9,3 4 12,3 3 11,4 3 13,4 6 3,6 9-6,7 10-6,6 10-6,6 7-5,6 6-6,7 7-6,6 6-5,1 10-5,-3 17-2,-3 15-1,-2 16-3,-5 9-4,-2 3-5,-3 3-7,-3 4-6,-4-7-8,-3-16-9,-3-15-11,-2-15-9,-1-18-5,3-19 2,3-18 3,4-19 1,1-19 1,0-19 0,0-18 0,0-19-1</inkml:trace>
</inkml:ink>
</file>

<file path=ppt/ink/ink13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07"/>
    </inkml:context>
    <inkml:brush xml:id="br0">
      <inkml:brushProperty name="width" value="0.046" units="cm"/>
      <inkml:brushProperty name="height" value="0.046" units="cm"/>
    </inkml:brush>
  </inkml:definitions>
  <inkml:trace contextRef="#ctx0" brushRef="#br0">19500 54700 478,'70'-135'4,"-9"32"9,-10 31 8,-8 32 9,2 16 2,16 4-4,15 3-2,17 3-5,8-1-1,4-2 0,3-3 1,3-3 0,1-4-3,1-3-7,-1-3-7,1-2-7,-9 0-5,-15 7-5,-15 6-4,-16 7-4,-18-3-5,-18-8-5,-19-10-6,-18-9-5,-14-2 1,-5 6 8,-7 7 7,-5 6 9,-4 4 7,0 4 6,0 3 7,0 3 6,1 4 7,4 7 7,3 6 8,3 7 7,1 7 4,1 9-1,-1 10-1,1 10 0,2 7-2,7 6 1,6 7-2,7 6 0,5 4-3,7 4-5,6 3-6,7 3-5,7-1-6,9-2-4,10-3-6,10-3-4,7-9-5,6-11-2,7-14-3,6-11-3,3-11-6,0-5-8,0-7-7,0-5-9,-2-11-5,-3-11 0,-3-14-1,-2-11-2,-9-4 4,-12 6 4,-13 7 7,-12 6 4</inkml:trace>
</inkml:ink>
</file>

<file path=ppt/ink/ink13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07"/>
    </inkml:context>
    <inkml:brush xml:id="br0">
      <inkml:brushProperty name="width" value="0.03546" units="cm"/>
      <inkml:brushProperty name="height" value="0.03546" units="cm"/>
    </inkml:brush>
  </inkml:definitions>
  <inkml:trace contextRef="#ctx0" brushRef="#br0">21900 51650 620,'3'-91'4,"6"19"10,7 19 9,6 19 9,3 10 2,0 4-4,0 3-6,0 3-4,-2 6 0,-3 9 5,-3 10 4,-2 10 5,-5 10-1,-2 13-7,-3 12-9,-3 13-7,-6 4-6,-5-3-4,-7-3-3,-5-2-5,-3-8-1,4-8 0,3-10 2,3-9 0,4-5 1,7 0 1,6 0 0,7 0 1,7 3 1,9 6 0,10 7 0,10 6 1,2 3-1,-3 0-1,-3 0-2,-2 0-2,-6 0 1,-6 0 1,-6 0 1,-6 0 1,-10 0 2,-12 0 2,-13 0 1,-12 0 1,-12 0 1,-8 0-1,-10 0-1,-9 0-2,-2-4-2,6-5-6,7-7-5,6-5-6,6-9-8,6-9-10,7-10-12,6-8-10</inkml:trace>
</inkml:ink>
</file>

<file path=ppt/ink/ink13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08"/>
    </inkml:context>
    <inkml:brush xml:id="br0">
      <inkml:brushProperty name="width" value="0.02922" units="cm"/>
      <inkml:brushProperty name="height" value="0.02922" units="cm"/>
    </inkml:brush>
  </inkml:definitions>
  <inkml:trace contextRef="#ctx0" brushRef="#br0">22450 52200 752,'96'-111'5,"-5"28"7,-7 28 10,-5 29 8,-3 13 4,4 1 0,3-1 1,3 1-1,-2 1-7,-6 3-13,-6 3-14,-6 4-13,-9 1-10,-8 0-7,-10 0-6,-9 0-6</inkml:trace>
</inkml:ink>
</file>

<file path=ppt/ink/ink13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08"/>
    </inkml:context>
    <inkml:brush xml:id="br0">
      <inkml:brushProperty name="width" value="0.03644" units="cm"/>
      <inkml:brushProperty name="height" value="0.03644" units="cm"/>
    </inkml:brush>
  </inkml:definitions>
  <inkml:trace contextRef="#ctx0" brushRef="#br0">23250 51250 603,'-66'-18'102,"19"17"-19,19 15-19,19 16-18,9 15-13,0 16-6,0 15-7,0 17-5,-2 13-8,-3 13-10,-3 12-8,-2 13-9,-3 4-9,1-3-8,-1-3-9,1-2-8,-1-17-2,1-28 2,-1-28 4,1-27 3</inkml:trace>
</inkml:ink>
</file>

<file path=ppt/ink/ink13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08"/>
    </inkml:context>
    <inkml:brush xml:id="br0">
      <inkml:brushProperty name="width" value="0.04158" units="cm"/>
      <inkml:brushProperty name="height" value="0.04158" units="cm"/>
    </inkml:brush>
  </inkml:definitions>
  <inkml:trace contextRef="#ctx0" brushRef="#br0">24200 53050 529,'-44'-47'0,"13"6"0,12 7 0,13 6 0,23 7 11,34 10 24,35 10 22,35 9 23,8 7 3,-15 7-16,-15 6-17,-16 7-16,-5 4-12,6 3-7,7 3-6,6 4-6,-1-1-3,-5-3 0,-7-3 1,-5-2 2,-11-5-2,-11-2-4,-14-3-2,-11-3-3,-17 1-1,-18 6 1,-19 7 0,-18 6 2,-14 3-1,-5 0 0,-7 0-1,-5 0 0,-8 1-2,-5 4-2,-7 3-3,-5 3-3,0 3-2,10 3-2,10 3-3,9 4-3,9-3-2,9-5-3,10-7-2,10-5-3,4-6 0,0-3 1,0-3 3,0-2 1</inkml:trace>
</inkml:ink>
</file>

<file path=ppt/ink/ink13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09"/>
    </inkml:context>
    <inkml:brush xml:id="br0">
      <inkml:brushProperty name="width" value="0.04766" units="cm"/>
      <inkml:brushProperty name="height" value="0.04766" units="cm"/>
    </inkml:brush>
  </inkml:definitions>
  <inkml:trace contextRef="#ctx0" brushRef="#br0">28200 51900 461,'-24'-68'0,"4"17"0,3 15 0,3 16 0,-5 5 6,-12-2 11,-13-3 11,-12-3 11,-5 1 4,3 6-4,3 7-4,4 6-4,-1 9-3,-3 13-1,-3 12-1,-2 13-1,-3 12-2,1 13 0,-1 12-1,1 13-1,4 6-2,9 0-1,10 0-1,10 0-2,8-2-2,10-3-3,10-3-3,9-2-2,12-8-4,16-8-2,15-10-4,17-9-3,5-7-4,-3-3-4,-3-3-4,-2-2-3,-6-3-1,-6 1 2,-6-1 4,-6 1 3,-7-1 2,-6 1 3,-6-1 2,-6 1 2,-7 1 0,-6 3 1,-6 3-1,-6 4-1,-9 2 4,-8 4 8,-10 3 8,-9 3 8,-9 3 1,-5 3-3,-7 3-5,-5 4-5,-4-3-4,0-5-4,0-7-5,0-5-4,4-8-2,10-5-2,10-7-1,9-5-1,17-14-7,25-18-14,25-19-14,25-18-14,10-9-2,-2 4 13,-3 3 11,-3 3 13,-4 3 6,-3 3 2,-3 3 3,-2 4 2</inkml:trace>
</inkml:ink>
</file>

<file path=ppt/ink/ink13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09"/>
    </inkml:context>
    <inkml:brush xml:id="br0">
      <inkml:brushProperty name="width" value="0.04959" units="cm"/>
      <inkml:brushProperty name="height" value="0.04959" units="cm"/>
    </inkml:brush>
  </inkml:definitions>
  <inkml:trace contextRef="#ctx0" brushRef="#br0">28250 53550 443,'25'-25'0,"0"0"0,0 0 0,0 0 0,-4 7 9,-5 17 19,-7 15 19,-5 16 18,-8 10 3,-5 7-11,-7 6-11,-5 7-12,-3 4-7,4 3-4,3 3-3,3 4-4,3-4-4,3-9-3,3-10-6,4-8-3,13-23-10,26-34-16,24-35-16,26-33-15,8-17-5,-5 4 6,-7 3 5,-5 3 6,-9 9 6,-9 16 10,-10 15 7,-8 17 10,-9 8 7,-6 4 10,-6 3 9,-6 3 8,-4 9 13,1 16 13,-1 15 16,1 17 14,-1 8 1,1 4-15,-1 3-14,1 3-13,1 1-12,3 1-8,3-1-8,4 1-8,-3-1-12,-5 1-18,-7-1-17,-5 1-17</inkml:trace>
</inkml:ink>
</file>

<file path=ppt/ink/ink13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10"/>
    </inkml:context>
    <inkml:brush xml:id="br0">
      <inkml:brushProperty name="width" value="0.0414" units="cm"/>
      <inkml:brushProperty name="height" value="0.0414" units="cm"/>
    </inkml:brush>
  </inkml:definitions>
  <inkml:trace contextRef="#ctx0" brushRef="#br0">30100 50400 531,'-2'-40'10,"-3"23"19,-3 22 20,-2 22 20,-9 16 3,-12 14-12,-13 11-14,-12 14-13,-7 3-9,1-2-3,-1-3-6,1-3-4,4-7-2,9-9-2,10-10-1,10-8-1,13-6-3,19 1-4,19-1-5,19 1-5,16-6-4,17-8-4,15-10-4,16-9-4,5-9-2,-2-5-2,-3-7-1,-3-5-1,-9-1 0,-11 6 0,-14 7 0,-11 6 0</inkml:trace>
</inkml:ink>
</file>

<file path=ppt/ink/ink13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10"/>
    </inkml:context>
    <inkml:brush xml:id="br0">
      <inkml:brushProperty name="width" value="0.04063" units="cm"/>
      <inkml:brushProperty name="height" value="0.04063" units="cm"/>
    </inkml:brush>
  </inkml:definitions>
  <inkml:trace contextRef="#ctx0" brushRef="#br0">30300 50650 541,'-24'-47'7,"4"6"12,3 7 14,3 6 13,3 15 5,3 26-3,3 24-2,4 26-4,-3 18-5,-5 13-6,-7 12-7,-5 13-6,-4 10-4,0 10 0,0 10 0,0 9 0,3-2-14,6-12-24,7-13-26,6-12-25,1-18-8,-3-21 8,-3-22 9,-2-22 9</inkml:trace>
</inkml:ink>
</file>

<file path=ppt/ink/ink1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32"/>
    </inkml:context>
    <inkml:brush xml:id="br0">
      <inkml:brushProperty name="width" value="0.04711" units="cm"/>
      <inkml:brushProperty name="height" value="0.04711" units="cm"/>
      <inkml:brushProperty name="color" value="#00BFF3"/>
    </inkml:brush>
  </inkml:definitions>
  <inkml:trace contextRef="#ctx0" brushRef="#br0">48831 36283 466,'-13'-29'8,"3"7"8,4 5 8,4 7 8,3 2 4,2 0-3,2 0-2,2 1-2,2-1-3,5 0-2,4 0-3,3 0-3,3 1-3,1 1-3,1 0-1,1 2-3,2-1-2,5 0 0,3-1-1,4-1 0,-1 0-3,-6 2-3,-5 2-4,-7 2-5,-3 0-2,-3 0-5,-1-2-2,-2 0-4,-3-2-4,-3-4-3,-2-2-4,-4-3-5,-2-1 2,-2 1 7,-2 1 7,-1 0 6,-2 2 8,0 1 8,0 1 8,0 0 7,0 2 6,-1 1 3,-2 0 3,0 2 3,-2 1 4,-3 2 5,-3 2 3,-3 2 6,0 3-2,5 4-7,3 3-7,4 5-8,2 2-4,1 3-4,-1 1-3,0 3-4,1 0-1,2 0-1,2 0 1,2 1 0,3-2-4,4 0-4,4-1-7,4-1-5,3-3-6,5-3-7,3-4-7,4-4-6,4-4-6,3-3-6,3-2-6,2-3-6,-1-3 2,-7 2 8,-7-1 8,-7 0 9</inkml:trace>
</inkml:ink>
</file>

<file path=ppt/ink/ink13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11"/>
    </inkml:context>
    <inkml:brush xml:id="br0">
      <inkml:brushProperty name="width" value="0.03756" units="cm"/>
      <inkml:brushProperty name="height" value="0.03756" units="cm"/>
    </inkml:brush>
  </inkml:definitions>
  <inkml:trace contextRef="#ctx0" brushRef="#br0">30650 51200 585,'15'-47'11,"32"6"20,31 7 21,32 6 20,11 4 4,-5 4-14,-7 3-15,-5 3-15,-8 3-12,-5 3-9,-7 3-11,-5 4-9,-9 1-9,-9 0-9,-10 0-7,-8 0-9,-9 3-7,-6 6-4,-6 7-5,-6 6-4</inkml:trace>
</inkml:ink>
</file>

<file path=ppt/ink/ink13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11"/>
    </inkml:context>
    <inkml:brush xml:id="br0">
      <inkml:brushProperty name="width" value="0.03911" units="cm"/>
      <inkml:brushProperty name="height" value="0.03911" units="cm"/>
    </inkml:brush>
  </inkml:definitions>
  <inkml:trace contextRef="#ctx0" brushRef="#br0">31450 50350 562,'-44'-69'10,"13"13"19,12 12 21,13 13 19,7 24 4,4 39-11,3 36-12,3 39-11,-1 24-11,-2 13-9,-3 12-10,-3 13-11,-2-4-4,0-18 0,0-19-1,0-18 1,-2-14-13,-3-5-25,-3-7-25,-2-5-26</inkml:trace>
</inkml:ink>
</file>

<file path=ppt/ink/ink13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22"/>
    </inkml:context>
    <inkml:brush xml:id="br0">
      <inkml:brushProperty name="width" value="0.03889" units="cm"/>
      <inkml:brushProperty name="height" value="0.03889" units="cm"/>
    </inkml:brush>
  </inkml:definitions>
  <inkml:trace contextRef="#ctx0" brushRef="#br0">16150 14350 565,'-40'-22'10,"23"6"8,22 7 8,22 6 8,10 3 1,1 0-4,-1 0-6,1 0-4,4 0-4,9 0-3,10 0-3,10 0-2,-1 1-2,-9 4-4,-10 3-3,-8 3-3,-8 1-2,-2 1-2,-3-1-1,-3 1-1,-6 2-1,-5 7-1,-7 6-1,-5 7 0,-9 5 0,-9 7 1,-10 6 3,-8 7 1,-11 5 2,-8 7 2,-10 6 3,-9 7 1,-7 0 1,-3-2 2,-3-3 0,-2-3 1,-3-1 1,1 4 0,-1 3 1,1 3 1,2-2 0,7-6-1,6-6 0,7-6-1,7-10-1,9-12-1,10-13-1,10-12-1,10-9-2,13-2-4,12-3-5,13-3-3,15-10-2,19-16-1,19-15 1,19-15-1,12-7 2,6 3 1,7 3 2,6 4 1,-4 8 4,-11 17 2,-14 15 5,-11 16 2,-14 13 4,-11 14 4,-14 11 3,-11 14 4,-11 8 0,-5 7 0,-7 6-1,-5 7-1,-8-1-1,-5-6 0,-7-6-1,-5-6 1,-4-6-3,0-2-1,0-3-3,0-3-3,3-17-4,6-27-7,7-28-7,6-28-8,7-24-6,10-19-8,10-18-7,9-19-8,6-10-1,3 1 5,3-1 4,4 1 6,2 8 6,4 20 6,3 18 6,3 20 7,-1 10 6,-2 3 6,-3 3 5,-3 4 4,-4 4 6,-3 6 2,-3 7 4,-2 6 3,-5 6 3,-2 6 5,-3 7 3,-3 6 3,-6 6-3,-5 6-10,-7 7-10,-5 6-11,-4 3-6,0 0-2,0 0-4,0 0-1,3-2-8,6-3-11,7-3-12,6-2-10,-7 6 0,-18 20 14,-19 18 13,-18 20 13,-10 5 10,0-6 5,0-6 7,0-6 5,-4-4 3,-5 1-1,-7-1-2,-5 1-1,0-4-2,10-6 0,10-6-1,9-6-1,12-7-3,16-6-6,15-6-6,17-6-6,7-6-3,0-2 1,0-3 0,0-3 1,0-10 1,0-16 3,0-15 3,0-15 4,4-26-4,10-34-9,10-35-11,9-33-8,-4-9-5,-15 19 4,-15 19 3,-16 19 2,-8 2 4,0-11 5,0-14 4,0-11 5,-2 2 5,-3 19 4,-3 19 5,-2 19 5,-3 18 2,1 19 0,-1 19 1,1 19 1,1 15 6,3 13 12,3 12 12,4 13 12,8 18 2,17 26-9,15 24-8,16 26-9,7 19-7,1 17-4,-1 15-4,1 16-4,-4 9-4,-6 3 0,-6 3-1,-6 4-2,-4-1-2,1-3-5,-1-3-3,1-2-4,-3-5-7,-2-2-7,-3-3-7,-3-3-7,-2-12-5,0-18 1,0-19 0,0-18 0</inkml:trace>
</inkml:ink>
</file>

<file path=ppt/ink/ink13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22"/>
    </inkml:context>
    <inkml:brush xml:id="br0">
      <inkml:brushProperty name="width" value="0.03456" units="cm"/>
      <inkml:brushProperty name="height" value="0.03456" units="cm"/>
    </inkml:brush>
  </inkml:definitions>
  <inkml:trace contextRef="#ctx0" brushRef="#br0">18650 14500 636,'-115'162'66,"23"-24"-10,22-26-10,22-24-10,7-9-7,-6 10-3,-6 10-3,-6 9-3,-6 6-2,-2 3-3,-3 3-2,-3 4-2,-1 1-7,4 0-9,3 0-12,3 0-9,4-11-9,7-22-5,6-22-4,7-21-6</inkml:trace>
</inkml:ink>
</file>

<file path=ppt/ink/ink13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22"/>
    </inkml:context>
    <inkml:brush xml:id="br0">
      <inkml:brushProperty name="width" value="0.03013" units="cm"/>
      <inkml:brushProperty name="height" value="0.03013" units="cm"/>
    </inkml:brush>
  </inkml:definitions>
  <inkml:trace contextRef="#ctx0" brushRef="#br0">17700 13400 730,'46'-44'52,"-5"13"-6,-7 12-8,-5 13-6,-1 10-6,6 10-2,7 10-3,6 9-2,3 7-8,0 7-11,0 6-12,0 7-11,-7-3-6,-11-8 1,-14-10 3,-11-9 1,-4-4-3,6 4-7,7 3-7,6 3-7</inkml:trace>
</inkml:ink>
</file>

<file path=ppt/ink/ink13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22"/>
    </inkml:context>
    <inkml:brush xml:id="br0">
      <inkml:brushProperty name="width" value="0.03587" units="cm"/>
      <inkml:brushProperty name="height" value="0.03587" units="cm"/>
    </inkml:brush>
  </inkml:definitions>
  <inkml:trace contextRef="#ctx0" brushRef="#br0">19300 13350 613,'-18'-24'81,"17"4"-12,15 3-12,16 3-13,13 1-8,14 1-5,11-1-4,14 1-5,8-1-7,7 1-10,6-1-12,7 1-9,-3-1-4,-8 1 5,-10-1 4,-9 1 5,-10-1-6,-9 1-17,-10-1-17,-8 1-17,-11-3-3,-8-2 8,-10-3 10,-9-3 10,-7-1 8,-3 4 6,-3 3 7,-2 3 7</inkml:trace>
</inkml:ink>
</file>

<file path=ppt/ink/ink13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23"/>
    </inkml:context>
    <inkml:brush xml:id="br0">
      <inkml:brushProperty name="width" value="0.03374" units="cm"/>
      <inkml:brushProperty name="height" value="0.03374" units="cm"/>
    </inkml:brush>
  </inkml:definitions>
  <inkml:trace contextRef="#ctx0" brushRef="#br0">20350 12700 652,'-32'-29'0,"-11"-5"1,-14-7 1,-11-5 1,-1 2 3,13 13 6,12 12 5,13 13 6,9 12 5,6 13 5,7 12 5,6 13 4,3 7-1,0 4-7,0 3-8,0 3-7,0 3-6,0 3-6,0 3-5,0 4-6,0 4-6,0 6-6,0 7-8,0 6-7,-7 1-4,-11-3-1,-14-3-1,-11-2-1,-7-6-1,0-6 1,0-6 1,0-6-1,-2-9 4,-3-8 7,-3-10 7,-2-9 7,-3-9 5,1-5 4,-1-7 3,1-5 3,4-4 2,9 0-2,10 0 0,10 0-2,10-2 10,13-3 20,12-3 22,13-2 20,16-6 4,23-6-12,22-6-12,22-6-13,13-4-9,7 1-6,6-1-7,7 1-7,-3 2-6,-8 7-4,-10 6-6,-9 7-4,-9 4-8,-5 3-10,-7 3-9,-5 4-10,-11 1-4,-11 0 2,-14 0 2,-11 0 1</inkml:trace>
</inkml:ink>
</file>

<file path=ppt/ink/ink13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24"/>
    </inkml:context>
    <inkml:brush xml:id="br0">
      <inkml:brushProperty name="width" value="0.03686" units="cm"/>
      <inkml:brushProperty name="height" value="0.03686" units="cm"/>
    </inkml:brush>
  </inkml:definitions>
  <inkml:trace contextRef="#ctx0" brushRef="#br0">20700 13400 596,'-25'-43'33,"0"17"-3,0 15-1,0 16-1,-4 12-2,-5 9-1,-7 10 0,-5 10-1,-9 10-1,-9 13-2,-10 12-3,-8 13-2,-6 13-2,1 17-3,-1 15-1,1 16-3,1 4-4,3-6-6,3-6-6,4-6-6,5-12-6,10-15-8,10-15-8,9-16-8,15-24-3,22-31 0,22-31 1,23-31 1,8-18 4,-3-3 9,-3-3 10,-2-2 9,-3 2 8,1 9 4,-1 10 5,1 10 5,-3 10 9,-2 13 10,-3 12 11,-3 13 11,-6 9 4,-5 6-6,-7 7-5,-5 6-4,-4 6-6,0 6-5,0 7-6,0 6-6,-4-1-4,-5-5-4,-7-7-4,-5-5-3,6-15-7,23-22-7,22-22-9,22-21-7,16-23-5,14-21 1,11-22-1,14-22 0,3-10 2,-2 4 7,-3 3 7,-3 3 6,-9 9 2,-11 16 0,-14 15 0,-11 17 0,-11 13 8,-5 13 17,-7 12 17,-5 13 18,-11 15 5,-11 19-7,-14 19-5,-11 19-7,-12 12-5,-9 6-5,-10 7-5,-8 6-4,-8-1-3,-2-5 0,-3-7 0,-3-5-1,2-11-3,10-11-7,10-14-8,9-11-6,13-18-9,20-22-9,18-22-10,20-21-9,13-12-1,9 1 9,10-1 9,10 1 8,0 5 7,-5 14 2,-7 11 4,-5 14 4,-12 14 2,-16 20 5,-15 18 5,-15 20 3,-17 10 1,-15 3 0,-15 3-3,-16 4-1,-10 1-1,-3 0-3,-3 0-3,-2 0-1,-6 0-2,-6 0-1,-6 0 0,-6 0-1,-2-4 1,3-5 1,3-7 0,4-5 2,4-6 2,6-3 3,7-3 5,6-2 4,7-5 3,10-2 4,10-3 4,9-3 4,21-7 4,35-9 6,35-10 6,34-8 5,21-9-2,10-6-11,10-6-9,9-6-11,6-2-9,3 3-6,3 3-6,4 4-8,-3 5-6,-5 10-6,-7 10-5,-5 9-6,-8 4-5,-5 1-1,-7-1-1,-5 1-3,-12-1 2,-16 1 6,-15-1 6,-15 1 5</inkml:trace>
</inkml:ink>
</file>

<file path=ppt/ink/ink13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24"/>
    </inkml:context>
    <inkml:brush xml:id="br0">
      <inkml:brushProperty name="width" value="0.04024" units="cm"/>
      <inkml:brushProperty name="height" value="0.04024" units="cm"/>
    </inkml:brush>
  </inkml:definitions>
  <inkml:trace contextRef="#ctx0" brushRef="#br0">22450 13050 546,'-44'196'127,"13"-5"-26,12-7-25,13-5-25,6-4-17,0 0-8,0 0-9,0 0-7,1-2-5,4-3-2,3-3 0,3-2-3,-1-5-2,-2-2-5,-3-3-5,-3-3-6,-2-9-2,0-11-2,0-14-1,0-11-1,-4-25-3,-5-33-3,-7-35-2,-5-34-4,-8-30 0,-5-25 2,-7-25 4,-5-25 3,-3-15 2,4-2 4,3-3 3,3-3 2,4 2 5,7 10 3,6 10 6,7 9 4,4 12 2,3 16 2,3 15 0,4 17 2,-3 25 3,-5 39 7,-7 36 7,-5 39 6,-9 21 0,-9 6-7,-10 7-7,-8 6-8,-8-2-4,-2-9-2,-3-10-2,-3-8-2,4-14 0,13-15 1,12-15 1,13-16 2,20-23-2,28-27-3,28-28-4,29-28-3,24-20-4,22-8-3,22-10-4,23-9-3,5 2 0,-9 17 3,-10 15 2,-8 16 3,-8 15 4,-2 16 5,-3 15 6,-3 17 5,-17 14 3,-27 17 4,-28 15 3,-28 16 3,-17 7 3,-2 1 2,-3-1 4,-3 1 2,-4-3 1,-3-2-3,-3-3-2,-2-3-2,8-10-8,22-16-11,22-15-13,23-15-11,10-15-10,0-12-6,0-13-5,0-12-6,-5-4 0,-9 7 7,-10 6 5,-8 7 7</inkml:trace>
</inkml:ink>
</file>

<file path=ppt/ink/ink13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25"/>
    </inkml:context>
    <inkml:brush xml:id="br0">
      <inkml:brushProperty name="width" value="0.04253" units="cm"/>
      <inkml:brushProperty name="height" value="0.04253" units="cm"/>
    </inkml:brush>
  </inkml:definitions>
  <inkml:trace contextRef="#ctx0" brushRef="#br0">24100 13100 517,'93'-66'69,"-11"19"-15,-14 19-14,-11 19-15,-11 12-8,-5 6-2,-7 7-2,-5 6-2,-6 9-4,-3 13-8,-3 12-6,-2 13-7,-9 9-5,-12 6-4,-13 7-3,-12 6-4,-7-4-2,1-11 0,-1-14-1,1-11 0,1-11 2,3-5 6,3-7 5,4-5 5,8-4 8,17 0 10,15 0 10,16 0 9,5 1 4,-2 4-4,-3 3-4,-3 3-3,-4 4-3,-3 7-1,-3 6-1,-2 7-2,-9 7-2,-12 9-1,-13 10-1,-12 10-2,-9 5 0,-2 4 3,-3 3 1,-3 3 4,1-5 0,6-12 2,7-13 1,6-12 1,4-12 0,4-8 2,3-10 1,3-9 1,12-18 0,22-24 1,22-26 0,23-24 1,10-24-5,0-22-9,0-22-10,0-21-8,-2-18-11,-3-12-10,-3-13-12,-2-12-11,-8-4-1,-8 7 8,-10 6 8,-9 7 8,-4 11 7,4 20 6,3 18 5,3 20 7,-1 17 5,-2 20 7,-3 18 7,-3 20 6,-4 16 10,-3 16 16,-3 15 16,-2 17 14,-5 13 2,-2 13-13,-3 12-12,-3 13-11,-2 6-9,0 0-4,0 0-3,0 0-4,1-4-4,4-5-4,3-7-4,3-5-5,7-11-3,14-11-4,11-14-4,14-11-4,10-11-6,9-5-8,10-7-7,10-5-9,-3-4-1,-11 0 4,-14 0 3,-11 0 4,-17 9 4,-18 19 3,-19 19 3,-18 19 2,-18 12 5,-16 6 6,-15 7 5,-15 6 5,-9 6 4,1 6 0,-1 7-1,1 6 1,-3 1 1,-2-3 3,-3-3 3,-3-2 4,4-9 3,13-12 2,12-13 4,13-12 3,16-10 1,23-6 2,22-6 0,22-6 2,24-12-3,29-15-4,28-15-6,28-16-3,14-8-7,0 0-8,0 0-7,0 0-7,-5 3-8,-9 6-6,-10 7-6,-8 6-6,-14 3-2,-15 0 4,-15 0 3,-16 0 4,-13-4 1,-9-5-1,-10-7-2,-8-5-2,-9-1 3,-6 6 5,-6 7 5,-6 6 7</inkml:trace>
</inkml:ink>
</file>

<file path=ppt/ink/ink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1:02"/>
    </inkml:context>
    <inkml:brush xml:id="br0">
      <inkml:brushProperty name="width" value="0.03209" units="cm"/>
      <inkml:brushProperty name="height" value="0.03209" units="cm"/>
      <inkml:brushProperty name="color" value="#F2385B"/>
    </inkml:brush>
  </inkml:definitions>
  <inkml:trace contextRef="#ctx0" brushRef="#br0">98110 11705 685,'0'-30'47,"0"17"-2,0 18-3,0 18-1,-1 7-4,0 0-6,-2-1-7,0-1-6,-1 2-4,0 4-5,0 6-4,1 4-4,-1 4-2,0 2-2,0 2-2,0 2-1,0 1-4,-2 1-6,0 2-6,-1 0-6,0-3-6,2-5-6,3-6-6,1-6-6,0-6 1,0-9 9,-2-7 8,0-8 8</inkml:trace>
</inkml:ink>
</file>

<file path=ppt/ink/ink1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32"/>
    </inkml:context>
    <inkml:brush xml:id="br0">
      <inkml:brushProperty name="width" value="0.04018" units="cm"/>
      <inkml:brushProperty name="height" value="0.04018" units="cm"/>
      <inkml:brushProperty name="color" value="#00BFF3"/>
    </inkml:brush>
  </inkml:definitions>
  <inkml:trace contextRef="#ctx0" brushRef="#br0">51670 36231 547,'-11'0'60,"8"0"0,9 0-1,10 0-1,5-1-3,5 0-10,3-2-7,4 0-9,3-1-7,2 0-7,2 0-6,3 1-6,-2-1-8,-4 2-7,-4 0-7,-3 2-7,-5 0-2,-2 0 2,-3 0 3,-2 0 3</inkml:trace>
</inkml:ink>
</file>

<file path=ppt/ink/ink14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25"/>
    </inkml:context>
    <inkml:brush xml:id="br0">
      <inkml:brushProperty name="width" value="0.04137" units="cm"/>
      <inkml:brushProperty name="height" value="0.04137" units="cm"/>
    </inkml:brush>
  </inkml:definitions>
  <inkml:trace contextRef="#ctx0" brushRef="#br0">26300 12950 531,'-47'-47'0,"6"6"0,7 7 0,6 6 0,4 7 7,4 10 12,3 10 13,3 9 12,1 12 6,1 16-5,-1 15-3,1 17-3,-6 19-5,-8 26-3,-10 24-4,-9 26-5,-10 16-3,-9 10-4,-10 10-5,-8 9-3,-4-2-2,3-12 1,3-13 1,4-12 1,7-19-10,13-25-17,12-25-19,13-25-19</inkml:trace>
</inkml:ink>
</file>

<file path=ppt/ink/ink14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26"/>
    </inkml:context>
    <inkml:brush xml:id="br0">
      <inkml:brushProperty name="width" value="0.04445" units="cm"/>
      <inkml:brushProperty name="height" value="0.04445" units="cm"/>
    </inkml:brush>
  </inkml:definitions>
  <inkml:trace contextRef="#ctx0" brushRef="#br0">26100 14950 494,'21'50'2,"-5"0"4,-7 0 4,-5 0 4,-8 1 2,-5 4-1,-7 3 0,-5 3 0,-1 3 2,6 3 6,7 3 6,6 4 5,6-3 3,6-5 2,7-7 1,6-5 1,10-8-2,17-5-6,15-7-5,16-5-6,15-11-6,16-11-6,15-14-6,17-11-6,11-17-8,10-18-9,10-19-9,9-18-10,-5-6-1,-19 10 7,-18 10 7,-19 9 6,-18 7-3,-15 7-16,-15 6-16,-16 7-15</inkml:trace>
</inkml:ink>
</file>

<file path=ppt/ink/ink14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28"/>
    </inkml:context>
    <inkml:brush xml:id="br0">
      <inkml:brushProperty name="width" value="0.03706" units="cm"/>
      <inkml:brushProperty name="height" value="0.03706" units="cm"/>
    </inkml:brush>
  </inkml:definitions>
  <inkml:trace contextRef="#ctx0" brushRef="#br0">15150 27950 593,'9'-54'0,"19"-5"0,19-7 0,19-5 0,13-3 4,10 4 9,10 3 8,9 3 8,-2 6 2,-12 9-6,-13 10-6,-12 10-5,-10 10-4,-6 13-2,-6 12-2,-6 13-3,-9 10 0,-8 10 1,-10 10 1,-9 9 0,-10 9-1,-9 9-3,-10 10-3,-8 10-4,-4-3 0,3-11 3,3-14 2,4-11 3,7-9 2,13-3-1,12-3 1,13-2-1,6-1 0,0 3 0,0 3-1,0 4 0,-2 4 0,-3 6-1,-3 7 1,-2 6 0,-5 1 1,-2-3 1,-3-3 1,-3-2 1,-6-6 1,-5-6-1,-7-6 1,-5-6-1,-6-9-1,-3-8-4,-3-10-3,-2-9-4,-6-7-1,-6-3-1,-6-3-1,-6-2 0,-1-15-2,7-25-4,6-25-4,7-25-3,2-21-2,1-15-2,-1-15-2,1-16 0,2 1 2,7 19 7,6 19 7,7 19 7,4 18 5,3 19 5,3 19 6,4 19 4,1 16 7,0 17 10,0 15 9,0 16 9,0 20 2,0 25-8,0 25-7,0 25-7,3 17-6,6 9-4,7 10-5,6 10-5,3 10-5,0 13-6,0 12-5,0 13-6,-4 21-5,-5 32-6,-7 31-4,-5 32-6,-4 7-3,0-16-4,0-15-3,0-15-3,1-40 1,4-62 9,3-63 8,3-62 7,-1-34 4,-2-2-1,-3-3-1,-3-3-1</inkml:trace>
</inkml:ink>
</file>

<file path=ppt/ink/ink14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28"/>
    </inkml:context>
    <inkml:brush xml:id="br0">
      <inkml:brushProperty name="width" value="0.03022" units="cm"/>
      <inkml:brushProperty name="height" value="0.03022" units="cm"/>
    </inkml:brush>
  </inkml:definitions>
  <inkml:trace contextRef="#ctx0" brushRef="#br0">17050 26800 727,'-25'76'78,"0"4"-18,0 3-20,0 3-19,-4 14-10,-5 25-1,-7 25-1,-5 25-1,-6 9-1,-3-6 1,-3-6 0,-2-6 1,3-21-6,14-34-12,11-35-12,14-33-13</inkml:trace>
</inkml:ink>
</file>

<file path=ppt/ink/ink14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29"/>
    </inkml:context>
    <inkml:brush xml:id="br0">
      <inkml:brushProperty name="width" value="0.0393" units="cm"/>
      <inkml:brushProperty name="height" value="0.0393" units="cm"/>
    </inkml:brush>
  </inkml:definitions>
  <inkml:trace contextRef="#ctx0" brushRef="#br0">17150 26950 559,'71'-22'5,"-5"6"9,-7 7 10,-5 6 9,-9 7 2,-9 10-5,-10 10-5,-8 9-5,-6 9-3,1 9-1,-1 10 0,1 10-1,-7 10-6,-12 13-12,-13 12-10,-12 13-11,-10-1-5,-6-11 1,-6-14 2,-6-11 1,-1-14 0,7-11 0,6-14 1,7-11-1,4-11 4,3-5 8,3-7 9,4-5 8,7-9 5,13-9 2,12-10 1,13-8 2,9-4 1,6 3 0,7 3 1,6 4 1,3 2-1,0 4-4,0 3-2,0 3-3,-5 10-3,-9 20-3,-10 18-2,-8 20-3,-14 14-2,-15 14-1,-15 11-2,-16 14-2,-13 0 1,-9-8 1,-10-10 2,-8-9 1,-3-9 2,7-5 3,6-7 4,7-5 2,0-8 3,-2-5 2,-3-7 3,-3-5 2,12-6 4,28-3 6,28-3 5,29-2 7,21-11-3,16-15-9,15-15-11,17-16-9,10-10-5,6-3 0,7-3 0,6-2 1,-4-1-4,-11 3-7,-14 3-9,-11 4-6,-14 4-5,-11 6 2,-14 7 0,-11 6 1,-20 4 2,-24 4 4,-26 3 3,-24 3 4,-10 6 7,6 9 7,7 10 9,6 10 8,4 8 4,4 10 2,3 10 1,3 9 1,6 2 2,9-2 2,10-3 2,10-3 3,5 4-1,4 13-4,3 12-4,3 13-4,3 4-4,3-3-4,3-3-5,4-2-5,1-3-3,0 1-1,0-1-2,0 1-1,-4-1-4,-5 1-3,-7-1-4,-5 1-4,-8-7-1,-5-12-1,-7-13 0,-5-12 0,-8-12 1,-5-8 2,-7-10 3,-5-9 2,-4-18 1,0-24 0,0-26 0,0-24 0,6-18 1,13-9 2,12-10 1,13-8 3,16-9-1,23-6-3,22-6-2,22-6-4,15 2-2,9 14-4,10 11-2,10 14-4,-1 11 1,-9 14 1,-10 11 2,-8 14 2,-14 10 3,-15 9 4,-15 10 4,-16 10 4</inkml:trace>
</inkml:ink>
</file>

<file path=ppt/ink/ink14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29"/>
    </inkml:context>
    <inkml:brush xml:id="br0">
      <inkml:brushProperty name="width" value="0.03572" units="cm"/>
      <inkml:brushProperty name="height" value="0.03572" units="cm"/>
    </inkml:brush>
  </inkml:definitions>
  <inkml:trace contextRef="#ctx0" brushRef="#br0">18600 27750 615,'65'56'51,"-18"13"-18,-19 12-17,-18 13-19,-12 6-10,-3 0-2,-3 0-2,-2 0-3,-3-7-2,1-11 2,-1-14 0,1-11 1,1-9 1,3-3 1,3-3 2,4-2 2,1-3 4,0 1 6,0-1 7,0 1 6,0-1 5,0 1 4,0-1 4,0 1 3,0 1 5,0 3 2,0 3 4,0 4 3,0 2 0,0 4-1,0 3-1,0 3-2,0 1-3,0 1-4,0-1-3,0 1-5,6-18-13,13-34-23,12-35-24,13-33-24,4-25-7,-3-11 8,-3-14 8,-2-11 8,-6 3 7,-6 23 6,-6 22 4,-6 22 7</inkml:trace>
</inkml:ink>
</file>

<file path=ppt/ink/ink14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29"/>
    </inkml:context>
    <inkml:brush xml:id="br0">
      <inkml:brushProperty name="width" value="0.03826" units="cm"/>
      <inkml:brushProperty name="height" value="0.03826" units="cm"/>
    </inkml:brush>
  </inkml:definitions>
  <inkml:trace contextRef="#ctx0" brushRef="#br0">19200 28100 574,'23'-47'6,"-3"6"9,-3 7 10,-2 6 10,-3 10 5,1 17-2,-1 15-2,1 16-1,-1 12-2,1 9-2,-1 10-2,1 10-2,-1 7-3,1 6-6,-1 7-5,1 6-5,-3 3-4,-2 0 0,-3 0-1,-3 0-1,-4-5-5,-3-9-7,-3-10-8,-2-8-7,-5-17-12,-2-21-15,-3-22-15,-3-22-15</inkml:trace>
</inkml:ink>
</file>

<file path=ppt/ink/ink14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30"/>
    </inkml:context>
    <inkml:brush xml:id="br0">
      <inkml:brushProperty name="width" value="0.04152" units="cm"/>
      <inkml:brushProperty name="height" value="0.04152" units="cm"/>
    </inkml:brush>
  </inkml:definitions>
  <inkml:trace contextRef="#ctx0" brushRef="#br0">19950 27400 529,'51'-27'0,"4"-3"0,3-3 0,3-2 0,3 0 6,3 7 9,3 6 12,4 7 10,-1 7 4,-3 9-3,-3 10-2,-2 10-2,-6 10-2,-6 13-1,-6 12-1,-6 13-1,-10 12-3,-12 13-6,-13 12-7,-12 13-4,-12 4-3,-8-3 1,-10-3 3,-9-2 1,-9-8-2,-5-8-5,-7-10-6,-5-9-6,-3-13-3,4-16-3,3-15-3,3-15-2,4-15-3,7-12-5,6-13-5,7-12-5,10-18 0,16-21 3,15-22 3,17-22 4,14-11 3,17 0 5,15 0 3,16 0 4,2 10 4,-8 23 3,-10 22 3,-9 22 2,-10 19 4,-9 20 2,-10 18 3,-8 20 2,-12 17 1,-12 20-1,-13 18 1,-12 20-1,-12 11 1,-8 7-1,-10 6 1,-9 7 1,-7-3-1,-3-8-2,-3-10 0,-2-9-3,2-10 0,9-9 0,10-10 0,10-8-1,16-20-7,26-28-12,24-28-13,26-27-13,10-22-5,-3-11 4,-3-14 4,-2-11 3,-6 2 4,-6 19 5,-6 19 4,-6 19 4,-4 4 3,1-9 2,-1-10 1,1-8 2</inkml:trace>
</inkml:ink>
</file>

<file path=ppt/ink/ink14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30"/>
    </inkml:context>
    <inkml:brush xml:id="br0">
      <inkml:brushProperty name="width" value="0.03487" units="cm"/>
      <inkml:brushProperty name="height" value="0.03487" units="cm"/>
    </inkml:brush>
  </inkml:definitions>
  <inkml:trace contextRef="#ctx0" brushRef="#br0">19950 26400 630,'-24'317'142,"4"-16"-37,3-15-35,3-15-36,3-20-21,3-21-7,3-22-8,4-22-6,2-24-8,4-24-8,3-26-7,3-24-7,-1-18-7,-2-9-5,-3-10-6,-3-8-5</inkml:trace>
</inkml:ink>
</file>

<file path=ppt/ink/ink14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30"/>
    </inkml:context>
    <inkml:brush xml:id="br0">
      <inkml:brushProperty name="width" value="0.022" units="cm"/>
      <inkml:brushProperty name="height" value="0.022" units="cm"/>
    </inkml:brush>
  </inkml:definitions>
  <inkml:trace contextRef="#ctx0" brushRef="#br0">21650 26550 999,'-2'45'-70,"-3"-9"14,-3-10 16,-2-8 15</inkml:trace>
</inkml:ink>
</file>

<file path=ppt/ink/ink1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33"/>
    </inkml:context>
    <inkml:brush xml:id="br0">
      <inkml:brushProperty name="width" value="0.04246" units="cm"/>
      <inkml:brushProperty name="height" value="0.04246" units="cm"/>
      <inkml:brushProperty name="color" value="#00BFF3"/>
    </inkml:brush>
  </inkml:definitions>
  <inkml:trace contextRef="#ctx0" brushRef="#br0">52483 35153 518,'-16'-2'3,"-2"0"9,0-3 7,0-2 8,0 1 8,5 6 10,3 4 9,4 6 9,3 5 0,2 7-12,2 6-12,2 8-11,1 5-9,0 2-5,0 4-7,0 2-5,-1 1-7,-1 0-11,0-2-10,-2 0-10,0-1-7,0 2-4,0 0-4,0 1-5,0-4 0,0-12 4,0-10 4,0-10 4</inkml:trace>
</inkml:ink>
</file>

<file path=ppt/ink/ink14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31"/>
    </inkml:context>
    <inkml:brush xml:id="br0">
      <inkml:brushProperty name="width" value="0.03758" units="cm"/>
      <inkml:brushProperty name="height" value="0.03758" units="cm"/>
    </inkml:brush>
  </inkml:definitions>
  <inkml:trace contextRef="#ctx0" brushRef="#br0">21700 26600 585,'23'-24'0,"-3"4"0,-3 3 0,-2 3 0,0 3 7,7 3 13,6 3 13,7 4 13,2 4 4,1 6-7,-1 7-7,1 6-6,-3 6-9,-2 6-10,-3 7-9,-3 6-11,-7 7-5,-9 10-4,-10 10-2,-8 9-3,-11 2-2,-8-2-4,-10-3-3,-9-3-3,-5-6-1,0-5 0,0-7 2,0-5 1,0-9 4,0-9 6,0-10 7,0-8 7,12-11 11,26-8 19,24-10 18,26-9 18,10-1 4,-3 10-10,-3 10-10,-2 9-11,-5 13-6,-2 20-4,-3 18-4,-3 20-3,-6 13-2,-5 9-2,-7 10 0,-5 10-2,-6-3-1,-3-11-1,-3-14-1,-2-11-1,-3-14 1,1-11 1,-1-14 1,1-11 2,-1-6 1,1 4 3,-1 3 1,1 3 2,4-19 0,9-41-5,10-40-3,10-40-3,8-34-8,10-24-8,10-26-8,9-24-10,-1 5-10,-8 39-13,-10 36-13,-9 39-12</inkml:trace>
</inkml:ink>
</file>

<file path=ppt/ink/ink14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31"/>
    </inkml:context>
    <inkml:brush xml:id="br0">
      <inkml:brushProperty name="width" value="0.04782" units="cm"/>
      <inkml:brushProperty name="height" value="0.04782" units="cm"/>
    </inkml:brush>
  </inkml:definitions>
  <inkml:trace contextRef="#ctx0" brushRef="#br0">22850 25950 460,'28'-22'3,"6"6"9,7 7 6,6 6 9,-1 3 2,-5 0-1,-7 0-1,-5 0-1,-4 6-2,0 13-5,0 12-5,0 13-4,-5 10-2,-9 10 0,-10 10 0,-8 9 0,-11 4-5,-8 1-10,-10-1-10,-9 1-10,-7-3-4,-3-2-2,-3-3 1,-2-3-1,-1-9 2,3-11 5,3-14 5,4-11 4,21-18 7,41-22 10,40-22 11,42-21 9,13-7 3,-12 9-4,-13 10-4,-12 10-4,-12 7-3,-8 6 0,-10 7-2,-9 6-1,-10 10 0,-9 17 2,-10 15 0,-8 16 2,-14 12 1,-15 9 2,-15 10 2,-16 10 2,-8 4 1,0 0 0,0 0 0,0 0-1,4-5 0,10-9-1,10-10 0,9-8-2,13-12-2,20-12-4,18-13-5,20-12-4,13-12-4,9-8-1,10-10-2,10-9-2,8-5-1,10 0-1,10 0 0,9 0 0,-2 4 1,-12 10 5,-13 10 4,-12 9 4,-10 7 5,-6 7 4,-6 6 5,-6 7 4,-9 5 3,-8 7 2,-10 6 2,-9 7 2,-9 4-1,-5 3-1,-7 3-3,-5 4-1,-8 4-4,-5 6-2,-7 7-3,-5 6-3,-11 3-8,-11 0-13,-14 0-13,-11 0-13,-6-2-7,4-3 0,3-3 2,3-2 0,9-12-2,16-19-7,15-18-5,17-19-6</inkml:trace>
</inkml:ink>
</file>

<file path=ppt/ink/ink14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15"/>
    </inkml:context>
    <inkml:brush xml:id="br0">
      <inkml:brushProperty name="width" value="0.03775" units="cm"/>
      <inkml:brushProperty name="height" value="0.03775" units="cm"/>
      <inkml:brushProperty name="color" value="#F2395B"/>
    </inkml:brush>
  </inkml:definitions>
  <inkml:trace contextRef="#ctx0" brushRef="#br0">58550 6550 582,'117'71'131,"-16"-5"-27,-15-7-27,-15-5-27,-12-4-20,-6 0-11,-6 0-12,-6 0-12,-7-2-11,-6-3-11,-6-3-10,-6-2-11,-10 0-4,-12 7 1,-13 6 1,-12 7 2,-10-3 4,-6-8 5,-6-10 5,-6-9 5,1-7 5,9-3 6,10-3 5,10-2 5</inkml:trace>
</inkml:ink>
</file>

<file path=ppt/ink/ink14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16"/>
    </inkml:context>
    <inkml:brush xml:id="br0">
      <inkml:brushProperty name="width" value="0.04387" units="cm"/>
      <inkml:brushProperty name="height" value="0.04387" units="cm"/>
      <inkml:brushProperty name="color" value="#F2395B"/>
    </inkml:brush>
  </inkml:definitions>
  <inkml:trace contextRef="#ctx0" brushRef="#br0">58500 7700 501,'-96'48'0,"10"-3"0,10-3 0,9-2 0,9-5 4,9-2 7,10-3 7,10-3 7,5-2 5,4 0 0,3 0 1,3 0 1,9-4 0,16-5-4,15-7-4,17-5-2,13-6-3,13-3-3,12-3-3,13-2-2,6-8-4,0-8-2,0-10-3,0-9-3,-5-4-3,-9 4-3,-10 3-4,-8 3-3,-18 9-1,-25 16 1,-25 15 1,-25 17 1,-16 14 5,-6 17 7,-6 15 8,-6 16 7,-7 12 4,-6 9 2,-6 10 0,-6 10 1,-7 8-1,-6 10-5,-6 10-3,-6 9-4,-2 1-6,3-6-8,3-6-9,4-6-7,4-10-7,6-12-3,7-13-4,6-12-4,17-27-4,28-41-5,28-40-5,29-40-4,19-25 4,14-5 11,11-7 13,14-5 11,5-1 7,1 6 3,-1 7 2,1 6 3,-3 6 4,-2 6 7,-3 7 7,-3 6 7,-4 9 5,-3 13 5,-3 12 3,-2 13 3,-1 7 4,3 4 2,3 3 2,4 3 2,-1 4-2,-3 7-5,-3 6-5,-2 7-5,-8 5-6,-8 7-4,-10 6-5,-9 7-5,-12 7-2,-11 9-2,-14 10-1,-11 10-2,-15 7-2,-16 6-4,-15 7-4,-15 6-2,-11-1-6,-2-5-5,-3-7-7,-3-5-5,2-14-5,10-18-7,10-19-4,9-18-7,9-14 0,9-5 2,10-7 3,10-5 3</inkml:trace>
</inkml:ink>
</file>

<file path=ppt/ink/ink14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17"/>
    </inkml:context>
    <inkml:brush xml:id="br0">
      <inkml:brushProperty name="width" value="0.04062" units="cm"/>
      <inkml:brushProperty name="height" value="0.04062" units="cm"/>
      <inkml:brushProperty name="color" value="#F2395B"/>
    </inkml:brush>
  </inkml:definitions>
  <inkml:trace contextRef="#ctx0" brushRef="#br0">60650 6900 541,'53'-18'10,"6"17"21,7 15 20,6 16 20,-2 7 3,-9 1-12,-10-1-15,-8 1-12,-4 1-10,3 3-3,3 3-5,4 4-4,-6 1-16,-11 0-31,-14 0-30,-11 0-30,-11-5-5,-5-9 17,-7-10 19,-5-8 19</inkml:trace>
</inkml:ink>
</file>

<file path=ppt/ink/ink14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18"/>
    </inkml:context>
    <inkml:brush xml:id="br0">
      <inkml:brushProperty name="width" value="0.04895" units="cm"/>
      <inkml:brushProperty name="height" value="0.04895" units="cm"/>
      <inkml:brushProperty name="color" value="#F2395B"/>
    </inkml:brush>
  </inkml:definitions>
  <inkml:trace contextRef="#ctx0" brushRef="#br0">60050 8300 449,'-93'67'7,"17"-16"1,15-15 2,16-15 3,15-11 3,16-2 8,15-3 5,17-3 8,17-2 2,23 0-1,22 0-2,22 0-1,13-5-4,7-9-6,6-10-5,7-8-7,0-6-3,-2 1-3,-3-1-1,-3 1-3,-12 1-5,-18 3-9,-19 3-7,-18 4-9,-25 4-10,-27 6-12,-28 7-13,-28 6-11,-15-4 2,1-11 16,-1-14 15,1-11 16,1-6 11,3 4 3,3 3 5,4 3 4,4 3 6,6 3 5,7 3 5,6 4 7,3 7 6,0 13 8,0 12 6,0 13 8,0 12 2,0 13-5,0 12-5,0 13-4,0 13-3,0 17-1,0 15-1,0 16 0,0 13-4,0 14-3,0 11-4,0 14-4,3 8-5,6 7-5,7 6-4,6 7-6,3 4-8,0 3-8,0 3-9,0 4-10,3-7-7,6-16-6,7-15-6,6-15-6,1-26 3,-3-34 10,-3-35 11,-2-33 11,-5-17 4,-2 4-1,-3 3-1,-3 3-2</inkml:trace>
</inkml:ink>
</file>

<file path=ppt/ink/ink14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18"/>
    </inkml:context>
    <inkml:brush xml:id="br0">
      <inkml:brushProperty name="width" value="0.03905" units="cm"/>
      <inkml:brushProperty name="height" value="0.03905" units="cm"/>
      <inkml:brushProperty name="color" value="#F2395B"/>
    </inkml:brush>
  </inkml:definitions>
  <inkml:trace contextRef="#ctx0" brushRef="#br0">61100 8700 563,'-7'-41'5,"-11"19"12,-14 19 11,-11 19 10,-14 19 5,-11 23-2,-14 22-1,-11 22-3,-11 12-3,-5 3-4,-7 3-6,-5 4-5,-1-3-4,6-5-3,7-7-2,6-5-4,7-9 0,10-9 0,10-10 1,9-8 0,17-14 0,25-15-4,25-15-2,25-16-2,26-23-2,29-27 1,28-28 1,28-28 1,17-17-4,6-2-9,7-3-8,6-3-10,-5 2-4,-16 10-4,-15 10-2,-15 9-3,-18 10 0,-19 14 2,-18 11 3,-19 14 2,-13 2 2,-6-6 5,-6-6 3,-6-6 5,-6-7 3,-2-6 5,-3-6 4,-3-6 4,-2-1 3,0 7 3,0 6 2,0 7 3,4 5 3,10 7 3,10 6 3,9 7 3,4 2 4,1 1 3,-1-1 5,1 1 4,-3 4 2,-2 9 1,-3 10 1,-3 10 1,-7 14 0,-9 23 1,-10 22 0,-8 22 0,-9 10-4,-6 1-12,-6-1-10,-6 1-11,-2-6-7,3-8-6,3-10-4,4-9-4,5-29-12,10-46-16,10-47-16,9-47-18,6-13 1,3 22 17,3 22 18,4 23 16</inkml:trace>
</inkml:ink>
</file>

<file path=ppt/ink/ink14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19"/>
    </inkml:context>
    <inkml:brush xml:id="br0">
      <inkml:brushProperty name="width" value="0.04848" units="cm"/>
      <inkml:brushProperty name="height" value="0.04848" units="cm"/>
      <inkml:brushProperty name="color" value="#F2395B"/>
    </inkml:brush>
  </inkml:definitions>
  <inkml:trace contextRef="#ctx0" brushRef="#br0">61800 7600 453,'29'-77'1,"10"-3"2,10-3 1,9-2 2,4 5 4,1 16 3,-1 15 5,1 17 4,-4 10 2,-6 6 1,-6 7 0,-6 6 0,-9 10 0,-8 17-3,-10 15-1,-9 16-3,-12 13-1,-11 14 0,-14 11 1,-11 14-1,-11 7-1,-5 3-4,-7 3-4,-5 4-3,-1-4-4,6-9-5,7-10-4,6-8-5,17-29-7,28-47-13,28-47-11,29-46-11,13-17 0,1 17 15,-1 15 13,1 16 13,-4 12 9,-6 9 1,-6 10 1,-6 10 3,-9 11 1,-8 17 4,-10 15 3,-9 16 4,-15 15 1,-18 16 0,-19 15 1,-18 17 0,-12 5-2,-3-3-3,-3-3-4,-2-2-2,0-11-3,7-15-2,6-15-1,7-16-1,5-13-1,7-9-1,6-10 0,7-8 0,8-11 0,14-8 0,11-10 1,14-9 0,13-9 1,16-5 2,15-7 1,17-5 1,10-3 1,6 4 0,7 3-1,6 3 1,-2 7 0,-9 14 4,-10 11 3,-8 14 3,-12 10 1,-12 9 2,-13 10 2,-12 10 0,-10 7 0,-6 6-2,-6 7-1,-6 6-3,-10 4-1,-12 4-3,-13 3-2,-12 3-2,-9-2-1,-2-6-1,-3-6 0,-3-6-2,-1-10 0,4-12-3,3-13-1,3-12-3,6-10-1,9-6-2,10-6-2,10-6-1,10-12 0,13-15 0,12-15 2,13-16 1,15-8 1,19 0 4,19 0 2,19 0 3,7 4 2,-3 10 2,-3 10 3,-2 9 2,-6 9 1,-6 9 3,-6 10 1,-6 10 1,-9 5 1,-8 4-3,-10 3 0,-9 3-3,-10 7 1,-9 14 0,-10 11 1,-8 14 1,-12 8 0,-12 7-3,-13 6-3,-12 7-2,-10 2-3,-6 1-2,-6-1-4,-6 1-2,-7-4-1,-6-6 1,-6-6 2,-6-6 1,-2-6 2,3-2 2,3-3 4,4-3 2,5-6 4,10-5 4,10-7 3,9-5 5,17-8 3,25-5 5,25-7 5,25-5 4,28-6-2,31-3-5,32-3-7,31-2-7,21-6-5,14-6-4,11-6-4,14-6-4,5-2-4,1 3-8,-1 3-5,1 4-8,-7 4-6,-12 6-9,-13 7-8,-12 6-8,-19 3 0,-25 0 8,-25 0 9,-25 0 8,-18 0 2,-8 0-2,-10 0-3,-9 0-4</inkml:trace>
</inkml:ink>
</file>

<file path=ppt/ink/ink14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19"/>
    </inkml:context>
    <inkml:brush xml:id="br0">
      <inkml:brushProperty name="width" value="0.04132" units="cm"/>
      <inkml:brushProperty name="height" value="0.04132" units="cm"/>
      <inkml:brushProperty name="color" value="#F2395B"/>
    </inkml:brush>
  </inkml:definitions>
  <inkml:trace contextRef="#ctx0" brushRef="#br0">63700 8150 532,'150'0'108,"0"0"-20,0 0-19,0 0-20,7-4-12,17-5-6,15-7-5,16-5-6,7-3-4,1 4-4,-1 3-5,1 3-3,-10 3-4,-19 3-1,-18 3-4,-19 4-1,-21 5-8,-21 10-13,-22 10-12,-22 9-13,-18 4-7,-11 1-2,-14-1-3,-11 1-2</inkml:trace>
</inkml:ink>
</file>

<file path=ppt/ink/ink14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20"/>
    </inkml:context>
    <inkml:brush xml:id="br0">
      <inkml:brushProperty name="width" value="0.04375" units="cm"/>
      <inkml:brushProperty name="height" value="0.04375" units="cm"/>
      <inkml:brushProperty name="color" value="#F2395B"/>
    </inkml:brush>
  </inkml:definitions>
  <inkml:trace contextRef="#ctx0" brushRef="#br0">63800 9400 502,'103'-25'115,"6"0"-25,7 0-24,6 0-24,1 0-15,-3 0-3,-3 0-5,-2 0-3,-6 3-5,-6 6-5,-6 7-6,-6 6-5,-27 18-5,-47 32-2,-47 31-3,-46 32-3,-29 11 0,-9-5 2,-10-7 3,-8-5 3,-6-6 2,1-3 6,-1-3 4,1-2 5,4-6 3,9-6 5,10-6 2,10-6 5,11-7 1,17-6 0,15-6 0,16-6-1,18-10-2,22-12-6,22-13-6,23-12-6,17-16-6,17-19-11,15-18-8,16-19-9,10-8-5,7 3 0,6 3 0,7 4 0,-6 2 2,-15 4 3,-15 3 2,-16 3 3,-13 4 2,-9 7 3,-10 6 2,-8 7 3,-8 4 0,-2 3-5,-3 3-3,-3 4-5</inkml:trace>
</inkml:ink>
</file>

<file path=ppt/ink/ink1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33"/>
    </inkml:context>
    <inkml:brush xml:id="br0">
      <inkml:brushProperty name="width" value="0.04697" units="cm"/>
      <inkml:brushProperty name="height" value="0.04697" units="cm"/>
      <inkml:brushProperty name="color" value="#00BFF3"/>
    </inkml:brush>
  </inkml:definitions>
  <inkml:trace contextRef="#ctx0" brushRef="#br0">56932 35394 468,'-1'-16'3,"-4"1"8,-2-1 6,-3 0 8,-2 3 2,2 3-3,1 4-1,1 4-3,0 2 0,0 0 1,0 0 1,0 0 1,-2 2 1,-3 6-2,-5 4 0,-3 5-1,-4 5-1,-1 7-1,-3 5-2,-1 6 0,0 3-2,1 0 0,3 0 0,1 0 0,3-2-1,3-3 0,3-5-2,3-4 0,3-3-3,4-1-3,4-3-3,4-1-4,5-4-2,7-3-3,7-4-3,8-4-3,4-5-2,4-4-4,4-5-3,4-6-2,3-3-2,0-5 3,2-3 0,0-4 3,-2-2-1,-4 1-1,-5 1-3,-5 1-1,-5 2 2,-4 3 4,-3 3 6,-5 3 5,-3 2 5,-4 3 4,-4 1 5,-4 2 5,-3 6 8,-2 8 11,-2 9 11,-2 9 12,0 5 0,0-1-11,2 0-10,1 1-11,0-2-7,2 0-3,0-1-3,2 0-3,0-3-2,2-2-1,0-1-1,2-2 1,0-3-3,3-1-1,2-2-3,2-2-1,2-3-2,1-3-1,3-2 0,2-4-1,2-2-1,2-5 0,4-4-1,3-3-1,0-5 0,-1-1 0,-3-4 0,-1-3 1,-3-2 2,-1-1 3,-3-1 4,-1 0 3,-3-1 3,-4 1 4,-5 2 4,-2 0 3,-5 2 0,-2 1 0,-4 3-3,-2 1-1,-3 4-3,-3 5-6,-3 5-6,-3 5-4,-3 3-7,-1 2-7,-3 2-8,-1 2-6,0 2-2,3 5 5,3 4 5,3 4 5,3 0-2,3-3-9,3-3-8,2-3-9</inkml:trace>
</inkml:ink>
</file>

<file path=ppt/ink/ink14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20"/>
    </inkml:context>
    <inkml:brush xml:id="br0">
      <inkml:brushProperty name="width" value="0.05341" units="cm"/>
      <inkml:brushProperty name="height" value="0.05341" units="cm"/>
      <inkml:brushProperty name="color" value="#F2395B"/>
    </inkml:brush>
  </inkml:definitions>
  <inkml:trace contextRef="#ctx0" brushRef="#br0">64950 7200 411,'-18'-55'11,"17"41"20,15 40 22,16 42 20,9 24 7,3 9-11,3 10-10,4 10-10,4 19-8,6 32-5,7 31-7,6 32-7,4 19-5,4 10-5,3 10-6,3 9-6,6 9-5,9 9-9,10 10-7,10 10-8,0-1-2,-5-9 3,-7-10 4,-5-8 3,-12-29 2,-16-47 1,-15-47 1,-15-46 1,-11-32-8,-2-16-16,-3-15-18,-3-15-16</inkml:trace>
</inkml:ink>
</file>

<file path=ppt/ink/ink14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20"/>
    </inkml:context>
    <inkml:brush xml:id="br0">
      <inkml:brushProperty name="width" value="0.04521" units="cm"/>
      <inkml:brushProperty name="height" value="0.04521" units="cm"/>
      <inkml:brushProperty name="color" value="#F2395B"/>
    </inkml:brush>
  </inkml:definitions>
  <inkml:trace contextRef="#ctx0" brushRef="#br0">66100 6650 486,'7'-85'99,"17"32"-16,15 31-15,16 32-15,5 19-10,-2 10-6,-3 10-5,-3 9-6,1 9-6,6 9-4,7 10-5,6 10-5,-5-3-1,-16-11-1,-15-14 1,-15-11 0</inkml:trace>
</inkml:ink>
</file>

<file path=ppt/ink/ink14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25"/>
    </inkml:context>
    <inkml:brush xml:id="br0">
      <inkml:brushProperty name="width" value="0.04327" units="cm"/>
      <inkml:brushProperty name="height" value="0.04327" units="cm"/>
      <inkml:brushProperty name="color" value="#F2395B"/>
    </inkml:brush>
  </inkml:definitions>
  <inkml:trace contextRef="#ctx0" brushRef="#br0">70700 7100 508,'-165'164'141,"23"-22"-35,22-22-35,22-21-34,2 1-19,-15 25-5,-15 25-3,-16 25-4,1 1-5,19-21-5,19-22-6,19-22-6,15-18-3,13-11-1,12-14-1,13-11-1,12-15-2,13-16-5,12-15-3,13-15-4,12-18 0,13-19 5,12-18 4,13-19 5,4-5 4,-3 9 3,-3 10 2,-2 10 4,-5 8 2,-2 10 5,-3 10 4,-3 9 5,-9 12 8,-11 16 14,-14 15 14,-11 17 14,-9 10 4,-3 6-7,-3 7-7,-2 6-6,-5 6-7,-2 6-5,-3 7-5,-3 6-5,-2 3-4,0 0-4,0 0-3,0 0-3,0-5-5,0-9-3,0-10-4,0-8-5,4-22-14,10-30-25,10-32-24,9-30-26</inkml:trace>
</inkml:ink>
</file>

<file path=ppt/ink/ink14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25"/>
    </inkml:context>
    <inkml:brush xml:id="br0">
      <inkml:brushProperty name="width" value="0.04938" units="cm"/>
      <inkml:brushProperty name="height" value="0.04938" units="cm"/>
      <inkml:brushProperty name="color" value="#F2395B"/>
    </inkml:brush>
  </inkml:definitions>
  <inkml:trace contextRef="#ctx0" brushRef="#br0">70300 8050 445,'45'-68'-5,"-9"17"2,-10 15 1,-8 16 0,-3 9 3,7 3 1,6 3 2,7 4 2,4 1 1,3 0 0,3 0-1,4 0 1,-3 1 0,-5 4-2,-7 3-1,-5 3-1,-6 4 1,-3 7 1,-3 6 3,-2 7 3,-5 4 0,-2 3 2,-3 3 1,-3 4 1,-2 5 3,0 10 7,0 10 5,0 9 7,-2 4 1,-3 1-3,-3-1-3,-2 1-3,-3 5-3,1 14-3,-1 11-4,1 14-3,-1 2-2,1-6-1,-1-6-1,1-6-2,1-6 0,3-2 0,3-3 0,4-3 1,-1-6-4,-3-5-5,-3-7-7,-2-5-6,-8-14-8,-8-18-9,-10-19-9,-9-18-10,-5-25-3,0-27 4,0-28 3,0-28 3,0-15 4,0 1 6,0-1 4,0 1 5,4 5 4,10 14 4,10 11 4,9 14 3,6 8 3,3 7 3,3 6 2,4 7 3,4 4 2,6 3 1,7 3 3,6 4 2,7 2 2,10 4 2,10 3 1,9 3 2,1 4-1,-6 7-4,-6 6-4,-6 7-3,-7 8-3,-6 14-1,-6 11-2,-6 14-1,-15 8 0,-21 7 0,-22 6 1,-22 7 0,-13 2 2,-3 1 2,-3-1 2,-2 1 3,0-4 1,7-6-1,6-6 0,7-6-1,24-23-4,44-36-7,44-39-8,44-36-8,18-22-3,-6-2 2,-6-3 2,-6-3 1,-10 5-5,-12 17-12,-13 15-13,-12 16-12</inkml:trace>
</inkml:ink>
</file>

<file path=ppt/ink/ink14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26"/>
    </inkml:context>
    <inkml:brush xml:id="br0">
      <inkml:brushProperty name="width" value="0.04758" units="cm"/>
      <inkml:brushProperty name="height" value="0.04758" units="cm"/>
      <inkml:brushProperty name="color" value="#F2395B"/>
    </inkml:brush>
  </inkml:definitions>
  <inkml:trace contextRef="#ctx0" brushRef="#br0">72400 7350 462,'73'1'82,"-3"4"-16,-3 3-13,-2 3-16,-6 3-10,-6 3-6,-6 3-6,-6 4-5,-9 5-3,-8 10 0,-10 10 0,-9 9 0,-15 9-2,-18 9-5,-19 10-5,-18 10-5,-15 7-5,-9 6-4,-10 7-3,-8 6-5,-3-5-1,7-16 2,6-15 3,7-15 3,8-15 3,14-12 7,11-13 6,14-12 6,21-13 6,31-12 7,32-13 5,31-12 7,23-12 0,16-8-7,15-10-7,17-9-7,-1 1-3,-16 13-1,-15 12 0,-15 13 0,-25 16-9,-30 23-15,-32 22-16,-30 22-17,-23 10-2,-12 1 8,-13-1 10,-12 1 9,-7-7 7,1-12 4,-1-13 6,1-12 5,2-10 3,7-6 1,6-6 1,7-6 1,7-4 4,9 1 5,10-1 6,10 1 5,10 2 7,13 7 6,12 6 8,13 7 6,4 5 2,-3 7-6,-3 6-5,-2 7-5,-3 7-3,1 9-3,-1 10-1,1 10-1,-6 5-3,-8 4-2,-10 3-2,-9 3-1,-5-1-2,0-2 0,0-3 1,0-3-1,1-7 0,4-9-3,3-10-2,3-8-2,14-6-3,25 1-5,25-1-4,25 1-5,18-6-3,14-8 0,11-10-2,14-9-1,5-5 1,1 0 4,-1 0 4,1 0 3,2-4 4,7-5 3,6-7 4,7-5 2,-10-3 2,-25 4 0,-25 3 0,-25 3 0,-21-4 2,-15-8 5,-15-10 4,-16-9 4,-13-15-3,-9-18-8,-10-19-10,-8-18-8,-3-23-10,7-24-8,6-26-9,7-24-9,4-3-6,3 23-7,3 22-4,4 22-6,4 23 0,6 25 8,7 25 7,6 25 7</inkml:trace>
</inkml:ink>
</file>

<file path=ppt/ink/ink14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27"/>
    </inkml:context>
    <inkml:brush xml:id="br0">
      <inkml:brushProperty name="width" value="0.04108" units="cm"/>
      <inkml:brushProperty name="height" value="0.04108" units="cm"/>
      <inkml:brushProperty name="color" value="#F2395B"/>
    </inkml:brush>
  </inkml:definitions>
  <inkml:trace contextRef="#ctx0" brushRef="#br0">75450 7600 535,'120'-24'91,"-9"4"-20,-10 3-20,-8 3-20,-9 3-15,-6 3-7,-6 3-9,-6 4-8,-13 7-7,-19 13-5,-18 12-7,-19 13-6,-21 7-1,-21 4 4,-22 3 3,-22 3 5,-15 3 1,-5 3 3,-7 3 2,-5 4 2,-4 1 1,0 0 2,0 0 1,0 0 2,3-4 6,6-5 10,7-7 10,6-5 10,9-8 5,13-5-1,12-7-1,13-5-2,21-8 4,32-5 5,31-7 8,32-5 6,27-12-1,26-16-12,24-15-10,26-15-11,15-9-8,6 1-2,7-1-3,6 1-3,-1 4-2,-5 9-1,-7 10-1,-5 10 0,-14 8-1,-18 10-2,-19 10-1,-18 9-2,-18 6 0,-16 3 2,-15 3 1,-15 4 1,-14 2 2,-8 4 0,-10 3 2,-9 3 0,-12 3 2,-11 3 2,-14 3 1,-11 4 2,-14 5 1,-11 10 1,-14 10 1,-11 9 0,-12 4-1,-9 1-4,-10-1-6,-8 1-3,2-6-4,16-8-3,15-10-1,17-9-2,5-7-4,-3-3-2,-3-3-5,-2-2-2,5-12-3,16-19-1,15-18-1,17-19-1,11-22-2,10-25-2,10-25-2,9-25-3,4-5 2,1 16 7,-1 15 6,1 17 5</inkml:trace>
</inkml:ink>
</file>

<file path=ppt/ink/ink14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27"/>
    </inkml:context>
    <inkml:brush xml:id="br0">
      <inkml:brushProperty name="width" value="0.05133" units="cm"/>
      <inkml:brushProperty name="height" value="0.05133" units="cm"/>
      <inkml:brushProperty name="color" value="#F2395B"/>
    </inkml:brush>
  </inkml:definitions>
  <inkml:trace contextRef="#ctx0" brushRef="#br0">75700 6700 428,'-25'-30'2,"0"-9"4,0-10 4,0-8 5,1 7 7,4 25 14,3 25 13,3 25 12,3 21 3,3 20-10,3 18-9,4 20-9,-3 13-7,-5 9-2,-7 10-4,-5 10-3,-1 18-3,6 28-3,7 28-3,6 29-3,-1 27-2,-5 29 0,-7 28-1,-5 28 0,-8 28-4,-5 28-9,-7 28-7,-5 29-8,0 1-10,10-25-14,10-25-14,9-25-14,6-50-2,3-75 7,3-75 8,4-75 8</inkml:trace>
</inkml:ink>
</file>

<file path=ppt/ink/ink14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27"/>
    </inkml:context>
    <inkml:brush xml:id="br0">
      <inkml:brushProperty name="width" value="0.03706" units="cm"/>
      <inkml:brushProperty name="height" value="0.03706" units="cm"/>
      <inkml:brushProperty name="color" value="#F2395B"/>
    </inkml:brush>
  </inkml:definitions>
  <inkml:trace contextRef="#ctx0" brushRef="#br0">76700 6200 593,'25'-44'114,"0"13"-24,0 12-22,0 13-24,1 12-13,4 13-7,3 12-5,3 13-7,-1 12-8,-2 13-11,-3 12-12,-3 13-12,-4-2-12,-3-16-11,-3-15-12,-2-15-12</inkml:trace>
</inkml:ink>
</file>

<file path=ppt/ink/ink14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27"/>
    </inkml:context>
    <inkml:brush xml:id="br0">
      <inkml:brushProperty name="width" value="0.043" units="cm"/>
      <inkml:brushProperty name="height" value="0.043" units="cm"/>
      <inkml:brushProperty name="color" value="#F2395B"/>
    </inkml:brush>
  </inkml:definitions>
  <inkml:trace contextRef="#ctx0" brushRef="#br0">78450 6650 511,'25'-11'93,"0"28"-11,0 28-10,0 29-10,-4 13-9,-5 1-10,-7-1-8,-5 1-8,-9-1-11,-9 1-10,-10-1-12,-8 1-11,-6-3-10,1-2-10,-1-3-11,1-3-11</inkml:trace>
</inkml:ink>
</file>

<file path=ppt/ink/ink14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28"/>
    </inkml:context>
    <inkml:brush xml:id="br0">
      <inkml:brushProperty name="width" value="0.04188" units="cm"/>
      <inkml:brushProperty name="height" value="0.04188" units="cm"/>
      <inkml:brushProperty name="color" value="#F2395B"/>
    </inkml:brush>
  </inkml:definitions>
  <inkml:trace contextRef="#ctx0" brushRef="#br0">79250 6800 525,'318'-154'47,"-61"45"-10,-64 43-9,-61 45-9,-39 24 1,-11 6 9,-14 7 10,-11 6 11,-14 9 0,-11 13-7,-14 12-7,-11 13-7,-17 9-8,-18 6-5,-19 7-8,-18 6-6,-15 1-5,-9-3-4,-10-3-4,-8-2-5,-6-6-2,1-6-3,-1-6 0,1-6-3,7-10-1,16-12-2,15-13-2,17-12-1,16-12 4,19-8 13,19-10 11,19-9 11,18-9 6,19-5 0,19-7-2,19-5 0,5-1-6,-5 6-9,-7 7-11,-5 6-9,-11 3-7,-11 0-6,-14 0-4,-11 0-6,-12 1 0,-9 4 7,-10 3 5,-8 3 6</inkml:trace>
</inkml:ink>
</file>

<file path=ppt/ink/ink1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34"/>
    </inkml:context>
    <inkml:brush xml:id="br0">
      <inkml:brushProperty name="width" value="0.04665" units="cm"/>
      <inkml:brushProperty name="height" value="0.04665" units="cm"/>
      <inkml:brushProperty name="color" value="#00BFF3"/>
    </inkml:brush>
  </inkml:definitions>
  <inkml:trace contextRef="#ctx0" brushRef="#br0">60483 36655 471,'3'-14'8,"6"2"15,6 4 16,5 3 16,3 2 3,-1 2-9,-1 2-10,-1 2-9,-1 2-6,-3 2-5,-1 1-3,-2 3-4,-2 1-4,-1 2-2,-1 0-2,0 1-2,-3 1-2,-2-1-1,-4 1-1,-2-1-2,-4 1-1,-4 2 0,-4 0-1,-3 1 0,-4-1-1,0-1-2,0-3-1,-2-1-1,0-1 0,3 0 2,1-1 2,3 1 3,0-1 1,2-1 3,1 0 3,1-2 1,5-1 7,10-2 7,10-3 10,9 0 7,6-3 3,3 0-7,1-2-4,2 0-6,1-1-7,-2 0-7,0 0-9,-1 0-7,-2 1-5,-1 0-3,-3 2-2,-1 0-3,-3 1-3,-2 0-4,-1 0-2,-2 0-3</inkml:trace>
</inkml:ink>
</file>

<file path=ppt/ink/ink14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28"/>
    </inkml:context>
    <inkml:brush xml:id="br0">
      <inkml:brushProperty name="width" value="0.04997" units="cm"/>
      <inkml:brushProperty name="height" value="0.04997" units="cm"/>
      <inkml:brushProperty name="color" value="#F2395B"/>
    </inkml:brush>
  </inkml:definitions>
  <inkml:trace contextRef="#ctx0" brushRef="#br0">79650 7200 440,'-25'-24'2,"0"4"3,0 3 4,0 3 3,-2 7 7,-3 14 10,-3 11 9,-2 14 11,-1 10 1,3 9-8,3 10-8,4 10-6,1 5-5,0 4 1,0 3-1,0 3 0,1 1 0,4 1-2,3-1-2,3 1-2,4-3-2,7-2-1,6-3-2,7-3-3,8-2-1,14 0-2,11 0-2,14 0-2,8-4-4,7-5-3,6-7-5,7-5-5,2-6-2,1-3-3,-1-3-3,1-2-2,-7-5 1,-12-2 6,-13-3 5,-12-3 5,-13 2 5,-12 10 2,-13 10 4,-12 9 4,-12-1 3,-8-8 5,-10-10 4,-9-9 6,-10-4-1,-9 4-4,-10 3-4,-8 3-5,-8 1-4,-2 1-3,-3-1-4,-3 1-4,2-3-5,10-2-7,10-3-7,9-3-6,2-2-4,-2 0 3,-3 0 2,-3 0 2,1-4-5,6-5-15,7-7-13,6-5-13</inkml:trace>
</inkml:ink>
</file>

<file path=ppt/ink/ink14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28"/>
    </inkml:context>
    <inkml:brush xml:id="br0">
      <inkml:brushProperty name="width" value="0.03781" units="cm"/>
      <inkml:brushProperty name="height" value="0.03781" units="cm"/>
      <inkml:brushProperty name="color" value="#F2395B"/>
    </inkml:brush>
  </inkml:definitions>
  <inkml:trace contextRef="#ctx0" brushRef="#br0">77600 9700 581,'-43'-25'6,"17"0"10,15 0 11,16 0 11,18 1 6,22 4 2,22 3 2,23 3 2,20-2-3,23-6-9,22-6-9,22-6-8,7-2-12,-6 3-18,-6 3-17,-6 4-18,-16 2-10,-25 4-7,-25 3-5,-25 3-7</inkml:trace>
</inkml:ink>
</file>

<file path=ppt/ink/ink14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29"/>
    </inkml:context>
    <inkml:brush xml:id="br0">
      <inkml:brushProperty name="width" value="0.05519" units="cm"/>
      <inkml:brushProperty name="height" value="0.05519" units="cm"/>
      <inkml:brushProperty name="color" value="#F2395B"/>
    </inkml:brush>
  </inkml:definitions>
  <inkml:trace contextRef="#ctx0" brushRef="#br0">83050 6300 398,'0'-47'3,"0"6"7,0 7 6,0 6 7,0 12 10,0 19 12,0 19 12,0 19 13,-2 16 2,-3 17-11,-3 15-10,-2 16-9,-5 10-9,-2 7-5,-3 6-5,-3 7-6,1-1-6,6-6-5,7-6-5,6-6-7,3-6-4,0-2-3,0-3-3,0-3-4,1-10-13,4-16-25,3-15-24,3-15-24</inkml:trace>
</inkml:ink>
</file>

<file path=ppt/ink/ink14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29"/>
    </inkml:context>
    <inkml:brush xml:id="br0">
      <inkml:brushProperty name="width" value="0.05139" units="cm"/>
      <inkml:brushProperty name="height" value="0.05139" units="cm"/>
      <inkml:brushProperty name="color" value="#F2395B"/>
    </inkml:brush>
  </inkml:definitions>
  <inkml:trace contextRef="#ctx0" brushRef="#br0">83300 5950 428,'23'-30'3,"-3"-9"7,-3-10 7,-2-8 6,2 0 7,9 14 5,10 11 6,10 14 6,4 11 0,0 14-4,0 11-5,0 14-5,-2 8-3,-3 7-3,-3 6-3,-2 7-3,-6 7-1,-6 9-2,-6 10-1,-6 10-2,-6 4-1,-2 0-5,-3 0-2,-3 0-5,-7 1-2,-9 4-3,-10 3-4,-8 3-2,-11 3-3,-8 3-1,-10 3-1,-9 4-1,-10 2-7,-9 4-10,-10 3-12,-8 3-10,3-10-7,20-21-1,18-22-2,20-22-1</inkml:trace>
</inkml:ink>
</file>

<file path=ppt/ink/ink14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29"/>
    </inkml:context>
    <inkml:brush xml:id="br0">
      <inkml:brushProperty name="width" value="0.04523" units="cm"/>
      <inkml:brushProperty name="height" value="0.04523" units="cm"/>
      <inkml:brushProperty name="color" value="#F2395B"/>
    </inkml:brush>
  </inkml:definitions>
  <inkml:trace contextRef="#ctx0" brushRef="#br0">83300 9650 486,'-24'73'51,"4"-3"0,3-3-1,3-2-1,3-3-1,3 1-5,3-1-3,4 1-3,1-1-5,0 1-4,0-1-4,0 1-4,6-6-5,13-8-3,12-10-4,13-9-4,7-10-2,4-9-4,3-10-2,3-8-3,3-14-2,3-15 0,3-15-1,4-16 0,-4-7 0,-9 4 0,-10 3 2,-8 3 1,-11 4 2,-8 7 2,-10 6 2,-9 7 2,-12 2 1,-11 1 1,-14-1 0,-11 1 0,-14 2-4,-11 7-6,-14 6-6,-11 7-7,-3 4-5,10 3-1,10 3-2,9 4-2,6 4-5,3 6-10,3 7-8,4 6-10</inkml:trace>
</inkml:ink>
</file>

<file path=ppt/ink/ink14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39"/>
    </inkml:context>
    <inkml:brush xml:id="br0">
      <inkml:brushProperty name="width" value="0.0481" units="cm"/>
      <inkml:brushProperty name="height" value="0.0481" units="cm"/>
      <inkml:brushProperty name="color" value="#00BFF3"/>
    </inkml:brush>
  </inkml:definitions>
  <inkml:trace contextRef="#ctx0" brushRef="#br0">68400 6100 457,'0'92'138,"0"-16"-32,0-15-33,0-15-33,0-7-18,0 3-3,0 3-2,0 4-4,-2 7-1,-3 13 1,-3 12 2,-2 13-1,-3 2 1,1-5-2,-1-7-2,1-5-1,-3-3-3,-2 4-3,-3 3-3,-3 3-4,1 1 0,6 1 2,7-1 2,6 1 2,1-1-1,-3 1-4,-3-1-3,-2 1-3,-1 1-2,3 3 1,3 3 1,4 4 1,1 1-1,0 0-2,0 0-1,0 0-3,-2-4 1,-3-5 1,-3-7 3,-2-5 1,-1-6-1,3-3-4,3-3-4,4-2-3</inkml:trace>
</inkml:ink>
</file>

<file path=ppt/ink/ink14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40"/>
    </inkml:context>
    <inkml:brush xml:id="br0">
      <inkml:brushProperty name="width" value="0.05261" units="cm"/>
      <inkml:brushProperty name="height" value="0.05261" units="cm"/>
      <inkml:brushProperty name="color" value="#00BFF3"/>
    </inkml:brush>
  </inkml:definitions>
  <inkml:trace contextRef="#ctx0" brushRef="#br0">69650 7250 418,'-35'-15'138,"-18"23"-32,-19 22-34,-18 22-34,-6 7-17,10-6-5,10-6-3,9-6-3,-1 2-4,-8 14-2,-10 11-2,-9 14-2,1 2-2,13-6 1,12-6-1,13-6-1,9-7 1,6-6 1,7-6 0,6-6 1,4-4 1,4 1 2,3-1 2,3 1 3,9-6 2,16-8 2,15-10 1,17-9 2,8-4 0,4 4-1,3 3-2,3 3-2,3 3-1,3 3 0,3 3-1,4 4 0,-1 2-1,-3 4-2,-3 3-3,-2 3 0,-3 1-3,1 1 1,-1-1-1,1 1-1,-3-1-1,-2 1-1,-3-1-2,-3 1-2,-4-3-2,-3-2-4,-3-3-2,-2-3-3,-12-10-13,-19-16-23,-18-15-22,-19-15-24</inkml:trace>
</inkml:ink>
</file>

<file path=ppt/ink/ink14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41"/>
    </inkml:context>
    <inkml:brush xml:id="br0">
      <inkml:brushProperty name="width" value="0.04075" units="cm"/>
      <inkml:brushProperty name="height" value="0.04075" units="cm"/>
      <inkml:brushProperty name="color" value="#00BFF3"/>
    </inkml:brush>
  </inkml:definitions>
  <inkml:trace contextRef="#ctx0" brushRef="#br0">70850 6100 539,'75'23'123,"0"-3"-26,0-3-27,0-2-27,3-5-14,6-2-4,7-3-3,6-3-3,-2-1-4,-9 4-5,-10 3-4,-8 3-5,-9 1-9,-6 1-15,-6-1-15,-6 1-15,-12-1-5,-15 1 5,-15-1 5,-16 1 5,-12-1 3,-5 1 2,-7-1 3,-5 1 3,-1-1 3,6 1 5,7-1 5,6 1 4</inkml:trace>
</inkml:ink>
</file>

<file path=ppt/ink/ink14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42"/>
    </inkml:context>
    <inkml:brush xml:id="br0">
      <inkml:brushProperty name="width" value="0.0499" units="cm"/>
      <inkml:brushProperty name="height" value="0.0499" units="cm"/>
      <inkml:brushProperty name="color" value="#00BFF3"/>
    </inkml:brush>
  </inkml:definitions>
  <inkml:trace contextRef="#ctx0" brushRef="#br0">71100 6600 440,'-91'25'1,"19"0"1,19 0 2,19 0 1,9-2 1,0-3 4,0-3 1,0-2 3,3-1 2,6 3 2,7 3 2,6 4 2,3 4-1,0 6-1,0 7-2,0 6-2,0 4 1,0 4 3,0 3 3,0 3 3,-2 6 0,-3 9-2,-3 10-2,-2 10-2,-1 5-1,3 4 0,3 3-1,4 3 0,-1 3-2,-3 3-4,-3 3-4,-2 4-3,-3-1-3,1-3 0,-1-3-1,1-2 0,-1-9-3,1-12-7,-1-13-4,1-12-7,1-21-10,3-28-18,3-28-16,4-27-17,1-20-1,0-9 14,0-10 14,0-8 14,0-3 11,0 7 6,0 6 6,0 7 7,0 5 5,0 7 3,0 6 2,0 7 4,3 2 2,6 1 1,7-1 3,6 1 2,4 2 0,4 7 0,3 6-1,3 7 0,1 2 4,1 1 7,-1-1 9,1 1 8,-1 1 0,1 3-6,-1 3-6,1 4-6,12-3-3,25-5 0,25-7 1,25-5 1,7-6-3,-8-3-3,-10-3-4,-9-2-4,-10-1-3,-9 3-5,-10 3-2,-8 4-4,-11 1-4,-8 0-4,-10 0-3,-9 0-5,-12-5-1,-11-9 2,-14-10 0,-11-8 2,-9-1 2,-3 9 4,-3 10 4,-2 10 5,-5 5 1,-2 4-1,-3 3 0,-3 3 0,1 3 1,6 3 3,7 3 4,6 4 4,-1 2 5,-5 4 9,-7 3 8,-5 3 8,-3 4 2,4 7-4,3 6-4,3 7-5,1 2-3,1 1 0,-1-1-1,1 1 0,2 4-1,7 9-1,6 10 0,7 10-1,2 4 0,1 0-2,-1 0-2,1 0 0,1-2-4,3-3-3,3-3-3,4-2-5,5-1-2,10 3-2,10 3-2,9 4-1,7-1-2,7-3-5,6-3-2,7-2-4,7-9-3,9-12-1,10-13-1,10-12-1,7-10-3,6-6-3,7-6-4,6-6-3,-10-2 2,-24 3 7,-26 3 6,-24 4 7,-12-1 0,4-3-6,3-3-6,3-2-6</inkml:trace>
</inkml:ink>
</file>

<file path=ppt/ink/ink14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43"/>
    </inkml:context>
    <inkml:brush xml:id="br0">
      <inkml:brushProperty name="width" value="0.0537" units="cm"/>
      <inkml:brushProperty name="height" value="0.0537" units="cm"/>
      <inkml:brushProperty name="color" value="#00BFF3"/>
    </inkml:brush>
  </inkml:definitions>
  <inkml:trace contextRef="#ctx0" brushRef="#br0">75150 6100 409,'-4'-66'52,"-5"19"-7,-7 19-8,-5 19-7,-8 9-6,-5 0-5,-7 0-3,-5 0-5,-8 0-2,-5 0-1,-7 0 1,-5 0-1,-4 1-1,0 4-5,0 3-5,0 3-4,3 3-2,6 3-1,7 3-1,6 4 0,7 2 2,10 4 6,10 3 5,9 3 5,7-1 3,7-2 2,6-3 2,7-3 1,2 2 2,1 10 1,-1 10 2,1 9 3,-3 6-1,-2 3-1,-3 3 0,-3 4-2,-2 1-1,0 0-2,0 0-1,0 0-2,0-2 0,0-3-2,0-3 0,0-2-2,0-1 0,0 3-2,0 3 0,0 4 0,0 2-2,0 4 0,0 3-2,0 3 0,0 1-1,0 1-1,0-1-1,0 1 0,-2 1-1,-3 3 0,-3 3-2,-2 4 0,-1-3-1,3-5-2,3-7-1,4-5-1,1-8-2,0-5-2,0-7-1,0-5-2,10-9-2,23-9-4,22-10-4,22-8-4,5-9-5,-8-6-9,-10-6-8,-9-6-9,-9-4 0,-5 1 5,-7-1 6,-5 1 7</inkml:trace>
</inkml:ink>
</file>

<file path=ppt/ink/ink1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38"/>
    </inkml:context>
    <inkml:brush xml:id="br0">
      <inkml:brushProperty name="width" value="0.04268" units="cm"/>
      <inkml:brushProperty name="height" value="0.04268" units="cm"/>
      <inkml:brushProperty name="color" value="#00BFF3"/>
    </inkml:brush>
  </inkml:definitions>
  <inkml:trace contextRef="#ctx0" brushRef="#br0">46512 35116 515,'16'-7'50,"1"2"-4,2 2-5,0 2-4,-1 2-5,-1 4-4,-3 2-6,-1 3-5,0 3-3,0 2-2,1 1 0,1 3-1,-1 0-2,-3-1 1,-2-1-1,-4-1 0,-2 2-3,0 3-3,-2 5-4,0 3-3,-2 2-3,-2-1 0,-2-2 0,-2 1 0,-3-2 0,-3 0 1,-5 0 1,-3 1 1,-3-1 0,1 1-2,-1-1-1,1 0-1,-1-1-1,1-3 2,-1-3 1,1-3 2,1-2 1,3-2 3,3-3 1,3-1 3,6-2 4,11-4 6,12-3 7,10-2 7,4-1 0,-2 0-4,-1 2-6,-3 0-4,2 1-2,3 0 1,4 0 0,4 0 0,-1 1-2,-5 0-7,-7 2-8,-5 0-5,-3 0-7,1 0-4,1-2-5,1 0-5,2-1-4,1 2-6,3 0-5,1 2-6,-1-1-2,-5-1 3,-5 0 1,-4-1 2</inkml:trace>
</inkml:ink>
</file>

<file path=ppt/ink/ink14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44"/>
    </inkml:context>
    <inkml:brush xml:id="br0">
      <inkml:brushProperty name="width" value="0.04106" units="cm"/>
      <inkml:brushProperty name="height" value="0.04106" units="cm"/>
      <inkml:brushProperty name="color" value="#00BFF3"/>
    </inkml:brush>
  </inkml:definitions>
  <inkml:trace contextRef="#ctx0" brushRef="#br0">75850 6350 535,'118'0'134,"-11"0"-29,-14 0-30,-11 0-29,-6 0-17,4 0-4,3 0-5,3 0-4,-2 1-6,-6 4-5,-6 3-8,-6 3-5,-13 4-13,-19 7-18,-18 6-18,-19 7-17,-16 0-4,-12-2 12,-13-3 11,-12-3 12,-2-6 8,9-5 6,10-7 5,10-5 7</inkml:trace>
</inkml:ink>
</file>

<file path=ppt/ink/ink14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44"/>
    </inkml:context>
    <inkml:brush xml:id="br0">
      <inkml:brushProperty name="width" value="0.05197" units="cm"/>
      <inkml:brushProperty name="height" value="0.05197" units="cm"/>
      <inkml:brushProperty name="color" value="#00BFF3"/>
    </inkml:brush>
  </inkml:definitions>
  <inkml:trace contextRef="#ctx0" brushRef="#br0">76100 6650 423,'-68'3'2,"17"6"7,15 7 4,16 6 6,7 4 3,1 4 1,-1 3 3,1 3 0,1 3 2,3 3 0,3 3 0,4 4 0,1 4 0,0 6-2,0 7-2,0 6-2,0 7-2,0 10-2,0 10-3,0 9-3,-2 7-3,-3 7-4,-3 6-4,-2 7-4,-3-3-3,1-8-2,-1-10 0,1-9-2,1-12-4,3-11-4,3-14-6,4-11-5,-1-26-7,-3-37-7,-3-38-7,-2-37-8,-1-19 1,3 0 11,3 0 9,4 0 12,1 4 6,0 10 4,0 10 5,0 9 4,1 7 3,4 7 3,3 6 3,3 7 2,4 5 5,7 7 4,6 6 6,7 7 5,5 4 5,7 3 2,6 3 4,7 4 2,2 1 0,1 0-7,-1 0-6,1 0-5,1 0-4,3 0-4,3 0-1,4 0-4,1 0 0,0 0-1,0 0 1,0 0 1,-4-4-2,-5-5-3,-7-7-3,-5-5-3,-8-8-6,-5-5-8,-7-7-8,-5-5-8,-8-4-2,-5 0 5,-7 0 5,-5 0 6,-6 3 3,-3 6 2,-3 7 1,-2 6 3,-6 4 4,-6 4 5,-6 3 6,-6 3 6,-4 3 5,1 3 5,-1 3 5,1 4 5,-1 4 2,1 6-2,-1 7-1,1 6-2,-3 6-3,-2 6-2,-3 7-5,-3 6-2,-1 3-2,4 0 3,3 0 2,3 0 2,3 1 0,3 4-2,3 3-1,4 3-2,2 3-1,4 3-2,3 3-3,3 4-1,3-1-2,3-3-5,3-3-2,4-2-4,4-5-3,6-2-6,7-3-5,6-3-5,10-7-8,17-9-9,15-10-9,16-8-10,9-9-2,3-6 5,3-6 6,4-6 6,-9-4 4,-18 1 3,-19-1 4,-18 1 3</inkml:trace>
</inkml:ink>
</file>

<file path=ppt/ink/ink14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45"/>
    </inkml:context>
    <inkml:brush xml:id="br0">
      <inkml:brushProperty name="width" value="0.04858" units="cm"/>
      <inkml:brushProperty name="height" value="0.04858" units="cm"/>
      <inkml:brushProperty name="color" value="#00BFF3"/>
    </inkml:brush>
  </inkml:definitions>
  <inkml:trace contextRef="#ctx0" brushRef="#br0">78700 6700 452,'-47'-22'26,"6"6"-3,7 7-1,6 6-3,1 4 2,-3 4 5,-3 3 3,-2 3 4,-3 4 2,1 7 0,-1 6-1,1 7 0,-1 5-2,1 7-4,-1 6-3,1 7-3,-1 2-3,1 1-2,-1-1-1,1 1-3,2 1-2,7 3-1,6 3-2,7 4-2,4 2-2,3 4-5,3 3-5,4 3-3,5-2-3,10-6 2,10-6 0,9-6 1,9-7-6,9-6-11,10-6-12,10-6-11,4-9-4,0-8 2,0-10 3,0-9 2,-7-7 3,-11-3 1,-14-3 2,-11-2 2</inkml:trace>
</inkml:ink>
</file>

<file path=ppt/ink/ink14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45"/>
    </inkml:context>
    <inkml:brush xml:id="br0">
      <inkml:brushProperty name="width" value="0.05776" units="cm"/>
      <inkml:brushProperty name="height" value="0.05776" units="cm"/>
      <inkml:brushProperty name="color" value="#00BFF3"/>
    </inkml:brush>
  </inkml:definitions>
  <inkml:trace contextRef="#ctx0" brushRef="#br0">80100 6950 380,'-115'-21'5,"23"10"11,22 10 9,22 9 10,10 6 4,1 3-4,-1 3-2,1 4-3,-1 5-3,1 10-2,-1 10-1,1 9-2,-1 4-1,1 1-1,-1-1-2,1 1 0,-1 1-2,1 3-3,-1 3-2,1 4-3,4 1-2,9 0 1,10 0-1,10 0 0,4-4-1,0-5-2,0-7-1,0-5-2,4-8-2,10-5-4,10-7-4,9-5-3,10-8-4,14-5-3,11-7-5,14-5-4,8-14-1,7-18 0,6-19 1,7-18 0,0-14 0,-2-5-2,-3-7-2,-3-5-2,-7-1 1,-9 6 5,-10 7 4,-8 6 4,-11 4 3,-8 4 3,-10 3 3,-9 3 2,-9 6 5,-5 9 7,-7 10 8,-5 10 7,-6 10 11,-3 13 17,-3 12 15,-2 13 16,-5 9 1,-2 6-15,-3 7-14,-3 6-15,-2 3-9,0 0-4,0 0-3,0 0-3,-4 1-3,-5 4-1,-7 3-2,-5 3-2,-4 1-2,0 1-1,0-1-2,0 1-2,3-4-2,6-6-4,7-6-3,6-6-4,9-15-7,13-21-11,12-22-11,13-22-10,15-19-3,19-16 9,19-15 7,19-15 8,5-4 7,-5 9 7,-7 10 5,-5 10 6,-12 10 4,-16 13 2,-15 12 1,-15 13 2,-7 10 11,3 10 19,3 10 21,4 9 20,-3 9 3,-5 9-14,-7 10-14,-5 10-14,-6 7-9,-3 6-3,-3 7-4,-2 6-3,-3 3-3,1 0-1,-1 0-2,1 0-1,1-2-2,3-3-1,3-3-1,4-2-1,8-9-5,17-12-5,15-13-7,16-12-7,7-19-3,1-25 2,-1-25 2,1-25 1,-1-15 2,1-2 2,-1-3 2,1-3 2,-4-1 0,-6 4 1,-6 3 1,-6 3-1,-6 6 2,-2 9 0,-3 10 2,-3 10 1,-4 5-1,-3 4-2,-3 3-3,-2 3-1</inkml:trace>
</inkml:ink>
</file>

<file path=ppt/ink/ink14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46"/>
    </inkml:context>
    <inkml:brush xml:id="br0">
      <inkml:brushProperty name="width" value="0.05603" units="cm"/>
      <inkml:brushProperty name="height" value="0.05603" units="cm"/>
      <inkml:brushProperty name="color" value="#00BFF3"/>
    </inkml:brush>
  </inkml:definitions>
  <inkml:trace contextRef="#ctx0" brushRef="#br0">82100 6100 392,'26'-43'33,"4"17"3,3 15 2,3 16 3,6 13 1,9 14 1,10 11 1,10 14 1,0 5-2,-5 1-6,-7-1-5,-5 1-6,-6-1-3,-3 1-3,-3-1-2,-2 1-2,-6 1-1,-6 3-2,-6 3 0,-6 4-2,-6 1-1,-2 0-4,-3 0-4,-3 0-2,-7 1-2,-9 4 2,-10 3 0,-8 3 1,-12 3-4,-12 3-10,-13 3-8,-12 4-9,-7-1-7,1-3-3,-1-3-3,1-2-4,5-6 0,14-6 4,11-6 3,14-6 4,7-10-1,3-12-2,3-13-3,4-12-2</inkml:trace>
</inkml:ink>
</file>

<file path=ppt/ink/ink14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47"/>
    </inkml:context>
    <inkml:brush xml:id="br0">
      <inkml:brushProperty name="width" value="0.05755" units="cm"/>
      <inkml:brushProperty name="height" value="0.05755" units="cm"/>
      <inkml:brushProperty name="color" value="#00BFF3"/>
    </inkml:brush>
  </inkml:definitions>
  <inkml:trace contextRef="#ctx0" brushRef="#br0">84350 6450 382,'0'-38'44,"0"26"4,0 24 4,0 26 4,-5 15-3,-9 6-8,-10 7-9,-8 6-8,-6 3-5,1 0-2,-1 0 0,1 0-1,-1 1-1,1 4-1,-1 3-1,1 3-1,-1-1-1,1-2-3,-1-3-1,1-3-2,2-2-2,7 0 0,6 0-1,7 0 0,4-4 0,3-5 1,3-7 0,4-5 1,11-9-9,23-9-16,22-10-17,22-8-17,5-12-4,-8-12 10,-10-13 9,-9-12 10,-7-9 5,-3-2 2,-3-3 0,-2-3 2,-6-1 2,-6 4 1,-6 3 2,-6 3 2,-10-1 6,-12-2 12,-13-3 10,-12-3 12,-10 4 2,-6 13-4,-6 12-6,-6 13-5,-4 7-2,1 4-1,-1 3-1,1 3 0,2 1-12,7 1-20,6-1-21,7 1-22</inkml:trace>
</inkml:ink>
</file>

<file path=ppt/ink/ink14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47"/>
    </inkml:context>
    <inkml:brush xml:id="br0">
      <inkml:brushProperty name="width" value="0.06662" units="cm"/>
      <inkml:brushProperty name="height" value="0.06662" units="cm"/>
      <inkml:brushProperty name="color" value="#00BFF3"/>
    </inkml:brush>
  </inkml:definitions>
  <inkml:trace contextRef="#ctx0" brushRef="#br0">85100 5150 330,'26'-46'5,"4"10"11,3 10 11,3 9 10,4 7 4,7 7-7,6 6-5,7 7-5,2 4-5,1 3-5,-1 3-4,1 4-4,-4 1-3,-6 0-3,-6 0-1,-6 0-2,-6 1-1,-2 4-3,-3 3-2,-3 3-2,-7 3 2,-9 3 8,-10 3 5,-8 4 7,-6 1 4,1 0 2,-1 0 2,1 0 2,-3 4 1,-2 10 0,-3 10 1,-3 9 1,-1 6-1,4 3-2,3 3-2,3 4-3,3 1 0,3 0-1,3 0 1,4 0 0,1-2 0,0-3-1,0-3-2,0-2-1,0-5 0,0-2-2,0-3 0,0-3-1,0-2-1,0 0-1,0 0-1,0 0-1,-2 1-2,-3 4-1,-3 3-1,-2 3-1,-1 3-1,3 3-1,3 3-1,4 4-1,-3-4-1,-5-9 0,-7-10 0,-5-8-1,-3-8 0,4-2-1,3-3-1,3-3 0,-2-1-2,-6 4-2,-6 3-3,-6 3-1,-6-5-2,-2-12-3,-3-13-1,-3-12-3,-12-7-3,-18 1-5,-19-1-5,-18 1-5,-1-3 1,19-2 8,19-3 7,19-3 7,9-1-1,0 4-8,0 3-8,0 3-9</inkml:trace>
</inkml:ink>
</file>

<file path=ppt/ink/ink14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54"/>
    </inkml:context>
    <inkml:brush xml:id="br0">
      <inkml:brushProperty name="width" value="0.04728" units="cm"/>
      <inkml:brushProperty name="height" value="0.04728" units="cm"/>
    </inkml:brush>
  </inkml:definitions>
  <inkml:trace contextRef="#ctx0" brushRef="#br0">89050 4650 465,'0'-172'49,"0"56"1,0 57 2,0 56 2,0 40-3,0 26-7,0 24-7,0 26-7,-2 22-4,-3 23-2,-3 22-1,-2 22-2,-1-6-3,3-30-3,3-32-3,4-30-3,1-23-3,0-12-1,0-13-2,0-12-1,0 4 0,0 22-1,0 22-1,0 23 0,0 14 0,0 10-2,0 10-1,0 9-2,0 4 0,0 1 0,0-1 0,0 1 0,0-1-1,0 1-3,0-1-2,0 1-3,-2-4-2,-3-6-3,-3-6-2,-2-6-3,-3-10-1,1-12-1,-1-13-1,1-12 0,-3-15-2,-2-15-2,-3-15-4,-3-16-2,-2-16-1,0-16 3,0-15 2,0-15 2,1-9 3,4 1 5,3-1 4,3 1 4,1-1 4,1 1 2,-1-1 2,1 1 4</inkml:trace>
</inkml:ink>
</file>

<file path=ppt/ink/ink14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54"/>
    </inkml:context>
    <inkml:brush xml:id="br0">
      <inkml:brushProperty name="width" value="0.04118" units="cm"/>
      <inkml:brushProperty name="height" value="0.04118" units="cm"/>
    </inkml:brush>
  </inkml:definitions>
  <inkml:trace contextRef="#ctx0" brushRef="#br0">88200 8200 534,'-41'-38'8,"19"26"16,19 24 16,19 26 17,9 16 3,0 10-10,0 10-10,0 9-9,0 7-7,0 7-3,0 6-3,0 7-3,-2 2-2,-3 1 0,-3-1 0,-2 1 1,-1-4-2,3-6-4,3-6-4,4-6-4,1-10-1,0-12-2,0-13-1,0-12-1,3-12-1,6-8 0,7-10 0,6-9 0,7-18 0,10-24 2,10-26 2,9-24 1,15-34-1,22-40-5,22-40-4,23-41-5,16-21-5,13 1-6,12-1-7,13 1-7,-16 26 0,-44 53 5,-43 53 5,-44 54 5,-22 27 1,0 4-5,0 3-4,0 3-5</inkml:trace>
</inkml:ink>
</file>

<file path=ppt/ink/ink14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57"/>
    </inkml:context>
    <inkml:brush xml:id="br0">
      <inkml:brushProperty name="width" value="0.03356" units="cm"/>
      <inkml:brushProperty name="height" value="0.03356" units="cm"/>
    </inkml:brush>
  </inkml:definitions>
  <inkml:trace contextRef="#ctx0" brushRef="#br0">74150 12300 655,'-16'-22'7,"19"6"15,19 7 15,19 6 14,23 3 4,28 0-9,28 0-8,29 0-9,8 0-6,-8 0-6,-10 0-6,-9 0-5,1-4-4,13-5-1,12-7-3,13-5-1,-9-1-3,-27 6-4,-28 7-4,-28 6-5,-20 1-5,-8-3-6,-10-3-5,-9-2-7</inkml:trace>
</inkml:ink>
</file>

<file path=ppt/ink/ink1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43"/>
    </inkml:context>
    <inkml:brush xml:id="br0">
      <inkml:brushProperty name="width" value="0.03052" units="cm"/>
      <inkml:brushProperty name="height" value="0.03052" units="cm"/>
      <inkml:brushProperty name="color" value="#00BFF3"/>
    </inkml:brush>
  </inkml:definitions>
  <inkml:trace contextRef="#ctx0" brushRef="#br0">43154 33933 720,'8'-6'35,"1"4"1,1 4-1,2 4 0,-1 1-3,-1-1-7,-1 0-8,0-2-6,-2 1-8,-1 0-8,0 1-9,-2 2-7,-1 0-8,-4 1-7,-2 2-6,-3 0-6,-3 0 1,0-3 8,-2-1 10,0-2 7,0-2 7,1 0 4,0-2 4,2 0 4,0-1 4,-2 2 3,0 0 4,-1 2 3,3-1 8,6-1 12,7 0 12,8-1 13,1-1 0,-1 0-13,-2 0-12,-2 0-13,-2 1-9,-1 1-3,0 3-3,-2 2-5,0 1-3,-2 2-2,0 0-4,-2 1-3,0 0-1,-2 0-1,0-2 0,-2-1 0,0 0-1,-2-2 3,0-1 0,-1 0 2,-2-1 0,0 2 0,-1 0-1,-1 1-1,-1 1 1,0-2 4,0-1 3,1 0 3,-1-1 3,0 0 3,0-1 1,1 2 4,0-2 1,0 1 2,2 0 2,1 0 2,0 0 1,0 0-1,0 0 0,0 0 0,1 1 1,1 1 3,0 3 1,2 2 3,0 0 0,2-1-3,0 0-2,2-2-2,0 1-3,0 2-2,0 1-3,0 3-1,0 0-4,0-3-5,0-1-4,0-2-4,1-2-6,2-2-7,2-3-8,2 0-7,3-5-1,5-4 4,5-6 4,5-3 5,2-5 3,-1 0 2,-1-1 2,-1 0 1,-2 0 2,-3 6 0,-3 5 0,-3 5-1,-2 2 8,0 2 13,-2 0 14,0 2 14,-3 2 5,-1 4-3,-2 4-2,-2 3-3,-2 4-3,-2 1 0,-2 3-3,-1 1-1,-4 2-3,0-1-4,-3 1-6,-1-1-5,-2 0-4,2-3-4,1-1-3,1-2-3,0-3-2,2-3 1,1-3 0,1-2 1,1-6-3,2-8-6,2-8-7,2-7-6,2-5-1,4-1 5,2-1 6,3-1 5,2 2 6,0 4 3,0 3 6,-1 5 4,0 1 3,0 0-1,-2 1 0,0-1 1,-2 1-1,1 2 2,0 3 0,0 1 0,0 1 1,0-2-3,-1 0 0,1-1-3,0-1 0,0 0 1,0 1-1,0-1 1,-1 1-2,-1 0-1,-1 2-2,0 1-3,-1 0 1,2 2 4,0 1 2,2 0 4,-1 3 5,-1 2 7,-1 4 6,0 2 7,-1 2 1,0 0-5,0 0-5,0 0-6,0-1-3,1-1-4,2-1-4,0 0-4,1-2-3,2 0-2,0-2-3,1 0-2,0-2 0,0 0 0,-2-2 1,-1 0 1,-2 1 2,-4 6 0,-4 4 1,-4 5 1,-3 4 2,-1 2 0,-3 1 0,-2 3 2,0-1 0,1-3 1,1-3 0,1-3-1,1-2 1,2-1 0,2 0 0,2-2-1,3-2 2,4-2 1,4-4 2,4-2 3,2-3 0,-1 0-2,1-1 0,0-1-2,-1 0 0,-1 2 0,0 2 0,-2 2 1,-2 3-3,-4 4-2,-4 3-5,-4 5-3,-2 0 0,0-2 1,1-4 2,-1-3 3,2-3 0,6-4 0,4-4 1,6-3-1,3-5-1,5-2-3,3-3-3,5-3-3,0 0-1,-1 3 4,-3 3 2,-1 3 4,-3 3 3,-3 2 2,-3 4 4,-2 2 2,-3 4 5,-1 2 6,0 4 7,-2 2 6,-1 1 0,0-1-3,-2 0-4,0-2-4,-1 0-7,0 0-11,0-1-9,0 1-10,1-1-7,4-2-2,2-2-2,4-2-3,-1-1-4,1 0-4,-2 0-7,0 0-4</inkml:trace>
</inkml:ink>
</file>

<file path=ppt/ink/ink14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00"/>
    </inkml:context>
    <inkml:brush xml:id="br0">
      <inkml:brushProperty name="width" value="0.04248" units="cm"/>
      <inkml:brushProperty name="height" value="0.04248" units="cm"/>
      <inkml:brushProperty name="color" value="#00BFF3"/>
    </inkml:brush>
  </inkml:definitions>
  <inkml:trace contextRef="#ctx0" brushRef="#br0">74550 12400 517,'-138'-47'-23,"26"6"8,24 7 9,26 6 9,16 4 9,10 4 7,10 3 9,9 3 7,9 6 7,9 9 4,10 10 4,10 10 5,10 4-2,13 0-9,12 0-7,13 0-8,12-4-6,13-5-5,12-7-4,13-5-5,9-4-3,6 0-3,7 0-2,6 0-4,-2 0-2,-9 0-4,-10 0-1,-8 0-4,-9 0-1,-6 0-3,-6 0-2,-6 0-3,-7 0-1,-6 0-4,-6 0-3,-6 0-2</inkml:trace>
</inkml:ink>
</file>

<file path=ppt/ink/ink14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00"/>
    </inkml:context>
    <inkml:brush xml:id="br0">
      <inkml:brushProperty name="width" value="0.03426" units="cm"/>
      <inkml:brushProperty name="height" value="0.03426" units="cm"/>
      <inkml:brushProperty name="color" value="#00BFF3"/>
    </inkml:brush>
  </inkml:definitions>
  <inkml:trace contextRef="#ctx0" brushRef="#br0">75250 11600 642,'-24'-24'1,"4"4"1,3 3 2,3 3 1,-1 1 1,-2 1-1,-3-1 0,-3 1-2,1 10 8,6 22 13,7 22 15,6 23 14,3 14 2,0 10-8,0 10-8,0 9-10,-4 2-9,-5-2-10,-7-3-12,-5-3-9,-1-6-8,6-5-2,7-7-4,6-5-2,3-11-4,0-11-1,0-14-3,0-11-1,3-11-1,6-5 2,7-7 2,6-5 2,1-6 3,-3-3 3,-3-3 4,-2-2 3</inkml:trace>
</inkml:ink>
</file>

<file path=ppt/ink/ink14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01"/>
    </inkml:context>
    <inkml:brush xml:id="br0">
      <inkml:brushProperty name="width" value="0.03246" units="cm"/>
      <inkml:brushProperty name="height" value="0.03246" units="cm"/>
      <inkml:brushProperty name="color" value="#00BFF3"/>
    </inkml:brush>
  </inkml:definitions>
  <inkml:trace contextRef="#ctx0" brushRef="#br0">75950 11500 677,'21'-60'39,"-5"32"4,-7 31 3,-5 32 5,-4 21-3,0 13-10,0 12-10,0 13-10,-5 7-8,-9 4-8,-10 3-8,-8 3-8,-9 1-6,-6 1-5,-6-1-7,-6 1-5,-2-6-2,3-8 4,3-10 2,4-9 4,4-12 0,6-11 0,7-14-2,6-11-1</inkml:trace>
</inkml:ink>
</file>

<file path=ppt/ink/ink14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02"/>
    </inkml:context>
    <inkml:brush xml:id="br0">
      <inkml:brushProperty name="width" value="0.03883" units="cm"/>
      <inkml:brushProperty name="height" value="0.03883" units="cm"/>
      <inkml:brushProperty name="color" value="#00BFF3"/>
    </inkml:brush>
  </inkml:definitions>
  <inkml:trace contextRef="#ctx0" brushRef="#br0">74300 13450 566,'-44'4'30,"13"10"7,12 10 7,13 9 7,6 10-1,0 14-7,0 11-7,0 14-8,0 5-5,0 1-5,0-1-3,0 1-5,-2 2-3,-3 7-1,-3 6-2,-2 7-3,-3-7 1,1-19 1,-1-18 1,1-19 2,16-30-11,35-41-24,35-40-23,34-40-24,10-23-4,-11-3 14,-14-3 14,-11-2 15,-9 3 9,-3 14 8,-3 11 6,-2 14 6,-8 13 6,-8 16 1,-10 15 2,-9 17 2,-7 14 7,-3 17 12,-3 15 13,-2 16 13,-6 9 2,-6 3-6,-6 3-7,-6 4-7,-2-1-7,3-3-8,3-3-9,4-2-9,7-9-5,13-12-4,12-13-2,13-12-4,10-15-1,10-15 0,10-15-1,9-16 1,2-7 1,-2 4 1,-3 3 1,-3 3 2,-6 6 3,-5 9 3,-7 10 3,-5 10 4,-11 11 8,-11 17 14,-14 15 14,-11 16 14,-7 7 0,0 1-14,0-1-14,0 1-14,1-3-8,4-2-3,3-3-2,3-3-2,-4 1-4,-8 6-5,-10 7-4,-9 6-5,-13 3-1,-16 0 1,-15 0 1,-15 0 1,-11-2 2,-2-3 3,-3-3 3,-3-2 2,-2-5 3,0-2 0,0-3 2,0-3 1,1-4 2,4-3 2,3-3 4,3-2 1,6-3 2,9 1 0,10-1-2,10 1 0,8-1 5,10 1 12,10-1 11,9 1 12,4 5 6,1 14-1,-1 11 0,1 14-1,-1 5-4,1 1-7,-1-1-9,1 1-7,1-1-5,3 1 1,3-1 0,4 1 1,1-4-4,0-6-7,0-6-5,0-6-7,12-15-8,26-21-11,24-22-9,26-22-11,15-19-2,6-16 5,7-15 5,6-15 5,1-7 6,-3 3 6,-3 3 6,-2 4 7,-9 8 4,-12 17 4,-13 15 3,-12 16 5,-12 12 3,-8 9 4,-10 10 3,-9 10 5,-15 14 2,-18 23 3,-19 22 2,-18 22 2,-14 10-2,-5 1-6,-7-1-7,-5 1-7,-1-7-4,6-12-3,7-13-4,6-12-3,15-12-5,26-8-6,24-10-7,26-9-7,13-5 1,4 0 5,3 0 6,3 0 5,-2 0 5,-6 0 2,-6 0 2,-6 0 3,-13 4 0,-19 10 0,-18 10-2,-19 9 0,-18 4 1,-15 1 1,-15-1 2,-16 1 1,-10-1 1,-3 1-1,-3-1-1,-2 1-1,-5-3 0,-2-2 1,-3-3 0,-3-3 0,-1-4 1,4-3 0,3-3-1,3-2 0,9-3 4,16 1 10,15-1 9,17 1 9,27-3 3,41-2-2,40-3-4,42-3-1,25-4-5,14-3-6,11-3-6,14-2-6,8-1-3,7 3 0,6 3-2,7 4 1,-1 1-4,-6 0-4,-6 0-6,-6 0-5,-6-5-7,-2-9-10,-3-10-8,-3-8-10,-12-4-1,-18 3 5,-19 3 7,-18 4 5,-17 2 5,-11 4 1,-14 3 4,-11 3 1</inkml:trace>
</inkml:ink>
</file>

<file path=ppt/ink/ink14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02"/>
    </inkml:context>
    <inkml:brush xml:id="br0">
      <inkml:brushProperty name="width" value="0.04027" units="cm"/>
      <inkml:brushProperty name="height" value="0.04027" units="cm"/>
      <inkml:brushProperty name="color" value="#00BFF3"/>
    </inkml:brush>
  </inkml:definitions>
  <inkml:trace contextRef="#ctx0" brushRef="#br0">78100 12250 546,'3'-71'3,"6"10"5,7 10 6,6 9 6,4 7 5,4 7 2,3 6 4,3 7 2,1 8-1,1 14-7,-1 11-8,1 14-7,-6 11-7,-8 14-7,-10 11-8,-9 14-7,-10 7-3,-9 3 1,-10 3 2,-8 4 1,-11-1 0,-8-3-1,-10-3 0,-9-2-1,-9-5-1,-5-2-1,-7-3-1,-5-3-1,-6-4 2,-3-3 5,-3-3 3,-2-2 5,2-5 5,9-2 6,10-3 5,10-3 7,10-7 4,13-9 4,12-10 4,13-8 3,27-15 3,45-19 2,43-18 2,45-19 2,22-13-3,4-6-8,3-6-8,3-6-7,-5 2-6,-12 14-2,-13 11-4,-12 14-2,-15 8-2,-15 7 0,-15 6 1,-16 7 1,-15 8 3,-11 14 6,-14 11 7,-11 14 7,-14 8 2,-11 7-2,-14 6 0,-11 7-2,-7 4-3,0 3-2,0 3-4,0 4-3,1-3-1,4-5 1,3-7 0,3-5 2,1-4-6,1 0-8,-1 0-11,1 0-9,-1-4-7,1-5-5,-1-7-4,1-5-5,-1-8-1,1-5 1,-1-7 1,1-5 1,4-14 3,9-18 6,10-19 5,10-18 7,4-9 4,0 4 4,0 3 5,0 3 5,0 6 4,0 9 5,0 10 5,0 10 4,1 13 8,4 19 10,3 19 9,3 19 11,3 10 0,3 4-6,3 3-9,4 3-6,1 3-7,0 3-3,0 3-6,0 4-3,-4-1-6,-5-3-6,-7-3-6,-5-2-6,-8-6-3,-5-6-2,-7-6-2,-5-6-1,-6-7-3,-3-6-6,-3-6-5,-2-6-5,-5-9 0,-2-8 5,-3-10 4,-3-9 5,1-5 5,6 0 5,7 0 4,6 0 5</inkml:trace>
</inkml:ink>
</file>

<file path=ppt/ink/ink14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03"/>
    </inkml:context>
    <inkml:brush xml:id="br0">
      <inkml:brushProperty name="width" value="0.0398" units="cm"/>
      <inkml:brushProperty name="height" value="0.0398" units="cm"/>
      <inkml:brushProperty name="color" value="#00BFF3"/>
    </inkml:brush>
  </inkml:definitions>
  <inkml:trace contextRef="#ctx0" brushRef="#br0">76950 14200 552,'-29'-25'0,"-5"0"-3,-7 0 0,-5 0-2,0 1 0,10 4 0,10 3 3,9 3 0,9 14 10,9 25 19,10 25 19,10 25 18,8 14 5,10 3-11,10 3-10,9 4-10,10 2-7,14 4-4,11 3-4,14 3-3,10-4-8,9-8-11,10-10-9,10-9-10,5-9-10,4-5-8,3-7-8,3-5-9,-15-9 1,-30-9 9,-32-10 9,-30-8 10,-15-6 2,3 1-5,3-1-6,4 1-5</inkml:trace>
</inkml:ink>
</file>

<file path=ppt/ink/ink14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05"/>
    </inkml:context>
    <inkml:brush xml:id="br0">
      <inkml:brushProperty name="width" value="0.04049" units="cm"/>
      <inkml:brushProperty name="height" value="0.04049" units="cm"/>
      <inkml:brushProperty name="color" value="#00BFF3"/>
    </inkml:brush>
  </inkml:definitions>
  <inkml:trace contextRef="#ctx0" brushRef="#br0">80300 12700 543,'46'48'79,"-5"-3"-19,-7-3-18,-5-2-18,-6 0-13,-3 7-6,-3 6-5,-2 7-7,-5 2-3,-2 1-2,-3-1-1,-3 1-2,-10-1-3,-16 1-5,-15-1-6,-15 1-4,-7-6-2,3-8 5,3-10 2,4-9 5,1-7 4,0-3 5,0-3 5,0-2 6,3-5 4,6-2 3,7-3 3,6-3 4,6 8 3,6 23 6,7 22 4,6 22 6,4 16 0,4 14-5,3 11-4,3 14-4,-2 0-2,-6-8 1,-6-10 0,-6-9 0,-4-12 0,1-11-1,-1-14-1,1-11-2,8-25 0,20-33-2,18-35-1,20-34-1,13-30-5,9-25-6,10-25-7,10-25-7,7-16-4,6-6-1,7-6-2,6-6-1,-1 5 0,-5 20 0,-7 18 1,-5 20 1,-9 19 4,-9 22 7,-10 22 7,-8 23 7,-14 24 13,-15 28 17,-15 28 17,-16 29 18,-10 13 1,-3 1-13,-3-1-15,-2 1-13,-3-1-10,1 1-6,-1-1-6,1 1-7,-1-4-6,1-6-7,-1-6-7,1-6-8,2-15-7,7-21-6,6-22-6,7-22-7,7-19 0,9-16 10,10-15 7,10-15 9,4-6 7,0 7 4,0 6 5,0 7 5,-2 8 4,-3 14 6,-3 11 4,-2 14 5,-5 8 4,-2 7 5,-3 6 5,-3 7 4,-2 4 3,0 3 0,0 3 0,0 4 0,-2 7-1,-3 13-2,-3 12-2,-2 13-3,-6 10-4,-6 10-3,-6 10-4,-6 9-4,-10 6-3,-12 3-4,-13 3-4,-12 4-2,-7 4-5,1 6-3,-1 7-5,1 6-3,1-5-3,3-16-1,3-15 0,4-15-1,2-17 0,4-15 2,3-15 2,3-16 1,6-15 2,9-11-1,10-14 1,10-11 1,5-7 1,4 0 3,3 0 2,3 0 3,4 3 2,7 6 1,6 7 1,7 6 2,2 6 3,1 6 6,-1 7 7,1 6 6,-6 9 4,-8 13 4,-10 12 3,-9 13 4,-9 10 0,-5 10-4,-7 10-2,-5 9-3,-9 6-4,-9 3-2,-10 3-5,-8 4-2,-6-1-3,1-3 0,-1-3-1,1-2 0,2-9-2,7-12-4,6-13-2,7-12-3,15-19-6,25-25-8,25-25-8,25-25-9,17-15-1,9-2 6,10-3 5,10-3 6,0 4 4,-5 13 3,-7 12 2,-5 13 4,-9 12 4,-9 13 4,-10 12 6,-8 13 5,-9 12 3,-6 13 3,-6 12 3,-6 13 2,-7 6 1,-6 0 0,-6 0 0,-6 0-1,-2-4 0,3-5-2,3-7 0,4-5-2,10-8-1,19-5-1,19-7 0,19-5-2,7-11-1,-3-11-3,-3-14-2,-2-11-2,-3-11-3,1-5-5,-1-7-5,1-5-4,-4-8-4,-6-5-2,-6-7-3,-6-5-2,-4-14-5,1-18-7,-1-19-8,1-18-6,-4-10-2,-6 0 4,-6 0 2,-6 0 4,-4 12 3,1 26 1,-1 24 3,1 26 2</inkml:trace>
</inkml:ink>
</file>

<file path=ppt/ink/ink14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06"/>
    </inkml:context>
    <inkml:brush xml:id="br0">
      <inkml:brushProperty name="width" value="0.04469" units="cm"/>
      <inkml:brushProperty name="height" value="0.04469" units="cm"/>
      <inkml:brushProperty name="color" value="#00BFF3"/>
    </inkml:brush>
  </inkml:definitions>
  <inkml:trace contextRef="#ctx0" brushRef="#br0">83350 12450 492,'117'0'80,"-16"0"-16,-15 0-18,-15 0-16,-12 4-10,-6 10-1,-6 10 0,-6 9-1,-6 7-1,-2 7-1,-3 6-1,-3 7-2,-10 5-7,-16 7-17,-15 6-16,-15 7-16,-12-1-6,-6-6 4,-6-6 3,-6-6 3,-1-9 3,7-8 2,6-10 1,7-9 1,4-9 5,3-5 5,3-7 7,4-5 6,7-4 5,13 0 6,12 0 4,13 0 5,7 6 4,4 13 3,3 12 1,3 13 3,-4 12 2,-8 13 1,-10 12 1,-9 13 0,-7 6 1,-3 0-3,-3 0-1,-2 0-2,-6-4-2,-6-5 0,-6-7-2,-6-5-1,-2-11 0,3-11-1,3-14-1,4-11-1,15-31-3,28-46-7,28-47-6,29-47-8,15-30-3,3-12-1,3-13 1,4-12-2,1-4-1,0 7-5,0 6-4,0 7-5,-5 13 0,-9 22 2,-10 22 4,-8 23 2,-3 8 5,7-3 7,6-3 7,7-2 7,-1 5 4,-6 16 3,-6 15 2,-6 17 3,-7 10 2,-6 6-1,-6 7 0,-6 6-1,-6 4 3,-2 4 3,-3 3 3,-3 3 4,-6 10-2,-5 20-9,-7 18-8,-5 20-9,-12 14-4,-16 14-2,-15 11-2,-15 14-1,-11 2-4,-2-6-8,-3-6-7,-3-6-7,2-10-2,10-12 2,10-13 2,9-12 3,10-15 2,14-15 4,11-15 4,14-16 4,10-8 4,9 0 4,10 0 5,10 0 4,4 3 3,0 6-1,0 7 1,0 6 0,-10 10 4,-18 17 5,-19 15 8,-18 16 5,-14 4 1,-5-6-4,-7-6-4,-5-6-4,-1-6-4,6-2-2,7-3-2,6-3-2,4-2-2,4 0-2,3 0-3,3 0-1,6-4-1,9-5 2,10-7 2,10-5 3,4-3 1,0 4 3,0 3 2,0 3 2,-2 6 1,-3 9-1,-3 10 0,-2 10 0,-5 7 1,-2 6 4,-3 7 5,-3 6 4,-6 1 0,-5-3-2,-7-3-3,-5-2-4,0-6-5,10-6-9,10-6-8,9-6-9,10-12-5,14-15 0,11-15-1,14-16 0,7-13-1,3-9 0,3-10-2,4-8-1,-3-6 3,-5 1 5,-7-1 5,-5 1 5,-8 4 9,-5 9 10,-7 10 11,-5 10 10,-12 7 5,-16 6-4,-15 7-2,-15 6-3,-12 4-3,-6 4-5,-6 3-4,-6 3-5,-10 7-3,-12 14-3,-13 11-2,-12 14-3,-9 5-1,-2 1-1,-3-1-1,-3 1-2,-2-1 1,0 1 2,0-1 1,0 1 2,7-1 2,17 1 2,15-1 2,16 1 2,12-6 1,9-8 0,10-10-2,10-9 0,8-4-2,10 4 0,10 3-2,9 3 0,15-1-1,22-2 1,22-3 0,23-3 1,17-1 0,17 4-2,15 3-1,16 3-1,15 6-1,16 9 0,15 10-2,17 10-1,21 5-1,28 4 0,28 3-3,29 3 0,8-2 0,-8-6 1,-10-6 1,-9-6 1,-32-10-13,-53-12-29,-53-13-29,-52-12-29</inkml:trace>
</inkml:ink>
</file>

<file path=ppt/ink/ink14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14"/>
    </inkml:context>
    <inkml:brush xml:id="br0">
      <inkml:brushProperty name="width" value="0.022" units="cm"/>
      <inkml:brushProperty name="height" value="0.022" units="cm"/>
      <inkml:brushProperty name="color" value="#F2395B"/>
    </inkml:brush>
  </inkml:definitions>
  <inkml:trace contextRef="#ctx0" brushRef="#br0">63000 8400 999,'-160'-5'-6,"32"-9"-12,31-10-12,32-8-12</inkml:trace>
</inkml:ink>
</file>

<file path=ppt/ink/ink14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16"/>
    </inkml:context>
    <inkml:brush xml:id="br0">
      <inkml:brushProperty name="width" value="0.04269" units="cm"/>
      <inkml:brushProperty name="height" value="0.04269" units="cm"/>
      <inkml:brushProperty name="color" value="#F2395B"/>
    </inkml:brush>
  </inkml:definitions>
  <inkml:trace contextRef="#ctx0" brushRef="#br0">48500 23700 515,'-21'18'74,"10"-11"-9,10-14-9,9-11-11,7-4-6,7 6-5,6 7-5,7 6-3,-3 7-7,-8 10-6,-10 10-7,-9 9-6,-10 1-4,-9-6 1,-10-6-1,-8-6 1,3-12 2,20-15 6,18-15 5,20-16 6,6-5 2,-2 6-3,-3 7-3,-3 6-2,-7 10-4,-9 17-4,-10 15-5,-8 16-5,-9 5-7,-6-2-9,-6-3-11,-6-3-9</inkml:trace>
</inkml:ink>
</file>

<file path=ppt/ink/ink1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47"/>
    </inkml:context>
    <inkml:brush xml:id="br0">
      <inkml:brushProperty name="width" value="0.04157" units="cm"/>
      <inkml:brushProperty name="height" value="0.04157" units="cm"/>
      <inkml:brushProperty name="color" value="#00BFF3"/>
    </inkml:brush>
  </inkml:definitions>
  <inkml:trace contextRef="#ctx0" brushRef="#br0">27055 34755 529,'2'-13'3,"4"6"8,3 6 7,5 6 7,3 5 6,1 3 2,3 5 2,1 4 3,-1 0-2,-5-3-7,-5-3-7,-4-3-8,-3-1-3,0 0-2,-1-1-1,2 1-1,-2 1 0,-1 3 0,0 3-1,-2 4 2,-1-1-4,-4 0-3,-2-1-6,-3 0-3,-4 0-4,-1 5 0,-5 3 0,-1 4-2,-4 2 2,0-2 2,0 0 2,-2-1 2,1-3 3,5-3 4,3-5 2,5-3 3,5-3 4,8-1 5,8 0 4,7-2 5,5-2-1,1-2-4,1-4-5,1-2-5,1-3-2,1-1-1,1 0-1,1-1 0,-1 0-1,-3 2 0,-3 2-1,-3 2-1,-3 2 0,-1 3-1,-2 3 1,-2 4 0,-3 3 0,-4 5 0,-4 5 1,-4 5 1,-4 3 0,-4 4-1,-3 2-1,-5 4 1,-1 1-2,-1 2-3,1 0-1,0 2-2,-1 0-4,3 1-6,0 2-6,1 0-5,-2 1-8,-1 2-8,-4 0-8,-3 1-9,1-4-2,5-10 6,5-10 5,5-9 6</inkml:trace>
</inkml:ink>
</file>

<file path=ppt/ink/ink14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17"/>
    </inkml:context>
    <inkml:brush xml:id="br0">
      <inkml:brushProperty name="width" value="0.0393" units="cm"/>
      <inkml:brushProperty name="height" value="0.0393" units="cm"/>
      <inkml:brushProperty name="color" value="#F2395B"/>
    </inkml:brush>
  </inkml:definitions>
  <inkml:trace contextRef="#ctx0" brushRef="#br0">48050 24400 559,'25'-24'119,"0"4"-24,0 3-24,0 3-24,0 7-15,0 14-4,0 11-5,0 14-5,-7-3-11,-11-15-17,-14-15-17,-11-16-18,-1-7-2,13 4 14,12 3 15,13 3 14,6 1 1,0 1-13,0-1-13,0 1-13</inkml:trace>
</inkml:ink>
</file>

<file path=ppt/ink/ink14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18"/>
    </inkml:context>
    <inkml:brush xml:id="br0">
      <inkml:brushProperty name="width" value="0.04464" units="cm"/>
      <inkml:brushProperty name="height" value="0.04464" units="cm"/>
      <inkml:brushProperty name="color" value="#F2395B"/>
    </inkml:brush>
  </inkml:definitions>
  <inkml:trace contextRef="#ctx0" brushRef="#br0">48400 23700 492,'-47'-2'87,"6"-3"-15,7-3-15,6-2-14,10-3-5,17 1 4,15-1 5,16 1 3,7 1-7,1 3-19,-1 3-19,1 4-20</inkml:trace>
</inkml:ink>
</file>

<file path=ppt/ink/ink14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18"/>
    </inkml:context>
    <inkml:brush xml:id="br0">
      <inkml:brushProperty name="width" value="0.04493" units="cm"/>
      <inkml:brushProperty name="height" value="0.04493" units="cm"/>
      <inkml:brushProperty name="color" value="#F2395B"/>
    </inkml:brush>
  </inkml:definitions>
  <inkml:trace contextRef="#ctx0" brushRef="#br0">48200 24300 489,'92'-22'158,"-16"6"-37,-15 7-37,-15 6-38,-9 3-19,1 0-3,-1 0-1,1 0-4,-10 0-11,-19 0-21,-18 0-22,-19 0-22,-2-4-13,16-5-1,15-7-3,17-5-2</inkml:trace>
</inkml:ink>
</file>

<file path=ppt/ink/ink14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19"/>
    </inkml:context>
    <inkml:brush xml:id="br0">
      <inkml:brushProperty name="width" value="0.04602" units="cm"/>
      <inkml:brushProperty name="height" value="0.04602" units="cm"/>
      <inkml:brushProperty name="color" value="#F2395B"/>
    </inkml:brush>
  </inkml:definitions>
  <inkml:trace contextRef="#ctx0" brushRef="#br0">53150 18700 478,'26'-25'7,"4"0"17,3 0 15,3 0 16,1 1 4,1 4-6,-1 3-7,1 3-7,-6 7-6,-8 14-5,-10 11-5,-9 14-5,-9 3-6,-5-2-3,-7-3-6,-5-3-4,-6-6-5,-3-5-4,-3-7-5,-2-5-4,0-11-1,7-11 4,6-14 3,7-11 3,7-4 5,9 6 7,10 7 7,10 6 7,5 6 5,4 6 1,3 7 3,3 6 2,-5 9-1,-12 13-7,-13 12-5,-12 13-7</inkml:trace>
</inkml:ink>
</file>

<file path=ppt/ink/ink14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20"/>
    </inkml:context>
    <inkml:brush xml:id="br0">
      <inkml:brushProperty name="width" value="0.04018" units="cm"/>
      <inkml:brushProperty name="height" value="0.04018" units="cm"/>
      <inkml:brushProperty name="color" value="#F2395B"/>
    </inkml:brush>
  </inkml:definitions>
  <inkml:trace contextRef="#ctx0" brushRef="#br0">53800 19100 547,'67'4'158,"-16"10"-38,-15 10-38,-15 9-37,-14 4-22,-8 1-8,-10-1-7,-9 1-6,-7-7-10,-3-12-11,-3-13-11,-2-12-10,2-10 0,9-6 11,10-6 10,10-6 11,7-1 9,6 7 9,7 6 7,6 7 8</inkml:trace>
</inkml:ink>
</file>

<file path=ppt/ink/ink14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21"/>
    </inkml:context>
    <inkml:brush xml:id="br0">
      <inkml:brushProperty name="width" value="0.03872" units="cm"/>
      <inkml:brushProperty name="height" value="0.03872" units="cm"/>
      <inkml:brushProperty name="color" value="#F2395B"/>
    </inkml:brush>
  </inkml:definitions>
  <inkml:trace contextRef="#ctx0" brushRef="#br0">30500 18600 568,'45'4'96,"-9"10"-20,-10 10-22,-8 9-21,-11 1-12,-8-6-4,-10-6-2,-9-6-4,-2-12-3,6-15-5,7-15-5,6-16-5,6-4-1,6 10 3,7 10 3,6 9 3,6 7 4,6 7 7,7 6 7,6 7 7,-10 4 0,-24 3-8,-26 3-7,-24 4-7,-12-4-8,4-9-8,3-10-7,3-8-8,7-8-4,14-2 1,11-3-1,14-3 1,7-2-5,3 0-8,3 0-9,4 0-9</inkml:trace>
</inkml:ink>
</file>

<file path=ppt/ink/ink14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21"/>
    </inkml:context>
    <inkml:brush xml:id="br0">
      <inkml:brushProperty name="width" value="0.03809" units="cm"/>
      <inkml:brushProperty name="height" value="0.03809" units="cm"/>
      <inkml:brushProperty name="color" value="#F2395B"/>
    </inkml:brush>
  </inkml:definitions>
  <inkml:trace contextRef="#ctx0" brushRef="#br0">30950 19050 577,'-19'-24'81,"13"4"-10,12 3-8,13 3-10,4 7-12,-3 14-17,-3 11-17,-2 14-17,-8 3-8,-8-2-2,-10-3-1,-9-3-2,-5-6 3,0-5 7,0-7 7,0-5 7,4-8 9,10-5 11,10-7 12,9-5 11,7-3 0,7 4-12,6 3-12,7 3-12</inkml:trace>
</inkml:ink>
</file>

<file path=ppt/ink/ink14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22"/>
    </inkml:context>
    <inkml:brush xml:id="br0">
      <inkml:brushProperty name="width" value="0.03697" units="cm"/>
      <inkml:brushProperty name="height" value="0.03697" units="cm"/>
      <inkml:brushProperty name="color" value="#F2395B"/>
    </inkml:brush>
  </inkml:definitions>
  <inkml:trace contextRef="#ctx0" brushRef="#br0">25800 23850 595,'50'0'126,"0"0"-23,0 0-25,0 0-24,-11 1-22,-22 4-21,-22 3-20,-21 3-22,-10-2-2,3-6 18,3-6 16,4-6 17,8-4 4,17 1-10,15-1-10,16 1-9,5 2-11,-2 7-9,-3 6-10,-3 7-10</inkml:trace>
</inkml:ink>
</file>

<file path=ppt/ink/ink14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23"/>
    </inkml:context>
    <inkml:brush xml:id="br0">
      <inkml:brushProperty name="width" value="0.04478" units="cm"/>
      <inkml:brushProperty name="height" value="0.04478" units="cm"/>
      <inkml:brushProperty name="color" value="#F2395B"/>
    </inkml:brush>
  </inkml:definitions>
  <inkml:trace contextRef="#ctx0" brushRef="#br0">25150 24700 491,'-41'-2'59,"19"-3"-3,19-3-5,19-2-3,12-1-4,6 3-1,7 3-2,6 4-1,-1 5-8,-5 10-14,-7 10-13,-5 9-13,-12 2-9,-16-2-2,-15-3-2,-15-3-3,-9-7 2,1-9 3,-1-10 5,1-8 4,1-9 3,3-6 1,3-6 2,4-6 1,2-2 3,4 3 3,3 3 3,3 4 3,6 1 6,9 0 7,10 0 8,10 0 8,5 3 1,4 6-6,3 7-5,3 6-5</inkml:trace>
</inkml:ink>
</file>

<file path=ppt/ink/ink14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24"/>
    </inkml:context>
    <inkml:brush xml:id="br0">
      <inkml:brushProperty name="width" value="0.04104" units="cm"/>
      <inkml:brushProperty name="height" value="0.04104" units="cm"/>
      <inkml:brushProperty name="color" value="#F2395B"/>
    </inkml:brush>
  </inkml:definitions>
  <inkml:trace contextRef="#ctx0" brushRef="#br0">26000 23700 536,'-44'-4'61,"13"-5"-6,12-7-7,13-5-5,6-8-4,0-5-1,0-7-1,0-5-1,4 3-4,10 17-6,10 15-6,9 16-6,-1 12-5,-8 9-4,-10 10-5,-9 10-2,-9 2-3,-5-3-1,-7-3 1,-5-2 0,-6-8 0,-3-8 2,-3-10 1,-2-9 2,0-13-1,7-16-2,6-15-2,7-15-3,7-4 1,9 9 2,10 10 4,10 10 2,7 11-1,6 17-7,7 15-7,6 16-6</inkml:trace>
</inkml:ink>
</file>

<file path=ppt/ink/ink1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51"/>
    </inkml:context>
    <inkml:brush xml:id="br0">
      <inkml:brushProperty name="width" value="0.04766" units="cm"/>
      <inkml:brushProperty name="height" value="0.04766" units="cm"/>
      <inkml:brushProperty name="color" value="#00BFF3"/>
    </inkml:brush>
  </inkml:definitions>
  <inkml:trace contextRef="#ctx0" brushRef="#br0">54622 34681 461,'50'-13'71,"-8"3"-14,-10 4-12,-8 4-13,-4 2-7,0 2-3,-1 0-1,1 2-2,-2 1-1,-1 5 0,-3 4-2,-1 4 1,-3 1-3,-4 1-5,-4-1-3,-4 1-4,-5 2-2,-4 5-1,-5 5-1,-5 5 1,-4 2-2,-1 2-1,-2 0-2,-2 2-1,-1-2-1,3-4 1,2-4 0,1-3 1,4-4 0,3-3 1,4-3 1,5-3 1,2-2 0,4-1 0,2-1-1,4 0 1,2-2 3,3-1 6,4-1 7,2 0 6,3-1 3,3 0 0,3-1 0,3 1-1,0 0-1,-1 2-3,-3 0-2,-1 1-3,-3 0-1,-1 0-2,-3-2-1,-1 0-2,-2 0-1,-2 5-3,-2 4-4,-2 3-3,-4 5-1,-2 3-2,-5 4-2,-4 4-1,-6 6-3,-7 6-5,-8 8-5,-9 6-5,-4 4-1,-2 1 1,-1 1 2,-3 1 2,3-6-5,10-11-13,8-12-11,9-11-13</inkml:trace>
</inkml:ink>
</file>

<file path=ppt/ink/ink14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33"/>
    </inkml:context>
    <inkml:brush xml:id="br0">
      <inkml:brushProperty name="width" value="0.04633" units="cm"/>
      <inkml:brushProperty name="height" value="0.04633" units="cm"/>
      <inkml:brushProperty name="color" value="#F2395B"/>
    </inkml:brush>
  </inkml:definitions>
  <inkml:trace contextRef="#ctx0" brushRef="#br0">40250 16600 474,'25'-71'35,"0"10"3,0 10 4,0 9 5,0 12 1,0 16-3,0 15-3,0 17-2,-10 8-8,-18 4-11,-19 3-11,-18 3-13,-9-4-4,4-8 1,3-10 1,3-9 1,1-9 2,1-5 4,-1-7 3,1-5 4,7-4 3,16 0 2,15 0 3,17 0 3,10 3 0,6 6-2,7 7-4,6 6-2,-2 9-4,-9 13-6,-10 12-7,-8 13-5,-14 2-3,-15-5 1,-15-7 0,-16-5 0,-5-14 0,6-18 2,7-19 2,6-18 0,7-10 4,10 0 7,10 0 6,9 0 6,9 6-1,9 13-9,10 12-9,10 13-9,2 7-11,-3 4-11,-3 3-11,-2 3-12</inkml:trace>
</inkml:ink>
</file>

<file path=ppt/ink/ink14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34"/>
    </inkml:context>
    <inkml:brush xml:id="br0">
      <inkml:brushProperty name="width" value="0.0389" units="cm"/>
      <inkml:brushProperty name="height" value="0.0389" units="cm"/>
      <inkml:brushProperty name="color" value="#F2395B"/>
    </inkml:brush>
  </inkml:definitions>
  <inkml:trace contextRef="#ctx0" brushRef="#br0">40100 17450 565,'-19'-24'11,"13"4"21,12 3 21,13 3 22,-4 4-2,-18 7-23,-19 6-26,-18 7-23,-6-3-7,10-8 10,10-10 10,9-9 12,9-5 1,9 0-5,10 0-6,10 0-6,7 1-8,6 4-10,7 3-11,6 3-11</inkml:trace>
</inkml:ink>
</file>

<file path=ppt/ink/ink14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34"/>
    </inkml:context>
    <inkml:brush xml:id="br0">
      <inkml:brushProperty name="width" value="0.04134" units="cm"/>
      <inkml:brushProperty name="height" value="0.04134" units="cm"/>
      <inkml:brushProperty name="color" value="#F2395B"/>
    </inkml:brush>
  </inkml:definitions>
  <inkml:trace contextRef="#ctx0" brushRef="#br0">47600 16600 532,'4'-44'45,"10"13"6,10 12 6,9 13 5,-1 13-3,-8 17-12,-10 15-12,-9 16-12,-9 2-9,-5-8-6,-7-10-5,-5-9-5,-9-9-5,-9-5-1,-10-7-3,-8-5-1,3-14 0,20-18 3,18-19 3,20-18 2,13-4 9,9 13 12,10 12 13,10 13 12,0 13-8,-5 17-28,-7 15-27,-5 16-29,-9 7-12,-9 1 6,-10-1 5,-8 1 5,-6-3 2,1-2 1,-1-3-2,1-3 1</inkml:trace>
</inkml:ink>
</file>

<file path=ppt/ink/ink14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35"/>
    </inkml:context>
    <inkml:brush xml:id="br0">
      <inkml:brushProperty name="width" value="0.04276" units="cm"/>
      <inkml:brushProperty name="height" value="0.04276" units="cm"/>
      <inkml:brushProperty name="color" value="#F2395B"/>
    </inkml:brush>
  </inkml:definitions>
  <inkml:trace contextRef="#ctx0" brushRef="#br0">47550 17450 514,'48'-43'119,"-3"17"-21,-3 15-19,-2 16-20,-8 12-15,-8 9-9,-10 10-10,-9 10-10,-10 0-7,-9-5-4,-10-7-5,-8-5-5,-8-8-3,-2-5-3,-3-7-2,-3-5-2,-2-6 0,0-3 5,0-3 4,0-2 5,7-6 3,17-6 0,15-6 1,16-6 1,9-2 1,3 3 1,3 3 2,4 4 0,2 1-2,4 0-7,3 0-6,3 0-6</inkml:trace>
</inkml:ink>
</file>

<file path=ppt/ink/ink14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44"/>
    </inkml:context>
    <inkml:brush xml:id="br0">
      <inkml:brushProperty name="width" value="0.04187" units="cm"/>
      <inkml:brushProperty name="height" value="0.04187" units="cm"/>
      <inkml:brushProperty name="color" value="#F2395B"/>
    </inkml:brush>
  </inkml:definitions>
  <inkml:trace contextRef="#ctx0" brushRef="#br0">70450 33350 525,'-46'-2'3,"10"-3"6,10-3 7,9-2 6,7 2 4,7 9 5,6 10 3,7 10 5,5 7-2,7 6-5,6 7-6,7 6-5,2 3-4,1 0-3,-1 0-2,1 0-2,2-4-2,7-5 1,6-7 0,7-5 0,2-6 0,1-3-1,-1-3-1,1-2 0,1-5 0,3-2-1,3-3-1,4-3 0,2-2 0,4 0-1,3 0 0,3 0-1,1 0 0,1 0 1,-1 0 1,1 0 0,-1-2-2,1-3-3,-1-3-3,1-2-3,-3-3-2,-2 1 1,-3-1 1,-3 1 0,-6-1 0,-5 1-3,-7-1-3,-5 1-3,-6 1 0,-3 3 0,-3 3 2,-2 4 1,-1 1-2,3 0-3,3 0-5,4 0-3</inkml:trace>
</inkml:ink>
</file>

<file path=ppt/ink/ink14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45"/>
    </inkml:context>
    <inkml:brush xml:id="br0">
      <inkml:brushProperty name="width" value="0.03455" units="cm"/>
      <inkml:brushProperty name="height" value="0.03455" units="cm"/>
      <inkml:brushProperty name="color" value="#F2395B"/>
    </inkml:brush>
  </inkml:definitions>
  <inkml:trace contextRef="#ctx0" brushRef="#br0">72500 35400 636,'23'-24'-50,"-3"4"22,-3 3 23,-2 3 22,-5-1 11,-2-2-2,-3-3-2,-3-3-1,-2-2-1,0 0-3,0 0-1,0 0-1,-4 0-2,-5 0-1,-7 0-2,-5 0 0,-8 1-3,-5 4 0,-7 3-3,-5 3-1,-4 1-1,0 1 0,0-1 0,0 1-1,0-1 0,0 1-1,0-1-2,0 1-1,0 2 0,0 7 1,0 6 2,0 7 1,0 5 1,0 7 0,0 6 0,0 7 0,1 7 1,4 9 0,3 10 1,3 10 0,4 4 0,7 0-1,6 0 1,7 0-1,5 0 0,7 0 0,6 0 0,7 0 0,5-2-1,7-3 1,6-3 0,7-2-1,4-3 1,3 1-1,3-1 1,4 1-1,-1-3 0,-3-2 0,-3-3-2,-2-3-1,-5 1 1,-2 6-1,-3 7 1,-3 6 1,-6 1 0,-5-3-1,-7-3 1,-5-2-1,-6-3-1,-3 1 0,-3-1-1,-2 1 0,-6-3-1,-6-2-2,-6-3-1,-6-3-3,-6-2 0,-2 0 0,-3 0-1,-3 0-1,-2-5 1,0-9 2,0-10 1,0-8 1,1-9 1,4-6 2,3-6-1,3-6 2,3-9 1,3-8-1,3-10 1,4-9 0,4-9 0,6-5 0,7-7-1,6-5 1,9-8-2,13-5-1,12-7-3,13-5-1,10-4-3,10 0-1,10 0-1,9 0-1,4-4-3,1-5-1,-1-7-4,1-5-2,-3-6-3,-2-3-3,-3-3-4,-3-2-4,-7 3 1,-9 14 3,-10 11 4,-8 14 4,-9 11 3,-6 14 5,-6 11 3,-6 14 4</inkml:trace>
</inkml:ink>
</file>

<file path=ppt/ink/ink14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45"/>
    </inkml:context>
    <inkml:brush xml:id="br0">
      <inkml:brushProperty name="width" value="0.03333" units="cm"/>
      <inkml:brushProperty name="height" value="0.03333" units="cm"/>
      <inkml:brushProperty name="color" value="#F2395B"/>
    </inkml:brush>
  </inkml:definitions>
  <inkml:trace contextRef="#ctx0" brushRef="#br0">72500 30350 660,'-22'-158'-1,"6"34"1,7 35-2,6 35 0,3 30 6,0 29 14,0 28 12,0 28 13,0 18 3,0 10-6,0 10-8,0 9-7,-2 4-4,-3 1-2,-3-1-3,-2 1-2,-3 1-2,1 3-2,-1 3-2,1 4-3,-4 5-3,-6 10-7,-6 10-7,-6 9-5,-4 13-8,1 20-7,-1 18-8,1 20-7,2-3-2,7-21 2,6-22 3,7-22 4,4-24 4,3-24 7,3-26 6,4-24 7</inkml:trace>
</inkml:ink>
</file>

<file path=ppt/ink/ink14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50"/>
    </inkml:context>
    <inkml:brush xml:id="br0">
      <inkml:brushProperty name="width" value="0.03231" units="cm"/>
      <inkml:brushProperty name="height" value="0.03231" units="cm"/>
      <inkml:brushProperty name="color" value="#F2395B"/>
    </inkml:brush>
  </inkml:definitions>
  <inkml:trace contextRef="#ctx0" brushRef="#br0">75250 32550 680,'3'-43'6,"6"17"9,7 15 10,6 16 10,-1 12 3,-5 9-4,-7 10-4,-5 10-4,-4 8-3,0 10-3,0 10-3,0 9-2,0 6-2,0 3-3,0 3-3,0 4-3,-2-1-3,-3-3-1,-3-3-3,-2-2-2,-5-5-2,-2-2-3,-3-3-3,-3-3-3,-1-9-4,4-11-4,3-14-3,3-11-5,6-15-5,9-16-3,10-15-6,10-15-3</inkml:trace>
</inkml:ink>
</file>

<file path=ppt/ink/ink14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51"/>
    </inkml:context>
    <inkml:brush xml:id="br0">
      <inkml:brushProperty name="width" value="0.03314" units="cm"/>
      <inkml:brushProperty name="height" value="0.03314" units="cm"/>
      <inkml:brushProperty name="color" value="#F2395B"/>
    </inkml:brush>
  </inkml:definitions>
  <inkml:trace contextRef="#ctx0" brushRef="#br0">75750 32400 663,'90'-88'-1,"-18"26"9,-19 24 9,-18 26 10,-12 18 2,-3 13-4,-3 12-4,-2 13-4,-5 9-2,-2 6 0,-3 7-1,-3 6 0,-7 4-3,-9 4-5,-10 3-6,-8 3-5,-6-2-3,1-6 0,-1-6 0,1-6 0,1-7 0,3-6 0,3-6 2,4-6 0,5-13 1,10-19-2,10-18 0,9-19-1,9-10 0,9 1 1,10-1 1,10 1 2,0 1 1,-5 3 0,-7 3 1,-5 4 0,-6 8 0,-3 17-2,-3 15-2,-2 16-1,-11 10-2,-15 7-1,-15 6-2,-16 7-2,-7 2 0,4 1 1,3-1 0,3 1 2,-5-1 0,-12 1-2,-13-1-1,-12 1-2,-5-3 2,3-2 1,3-3 2,4-3 2,1-6 2,0-5 2,0-7 2,0-5 1,3-6 4,6-3 2,7-3 3,6-2 3,6-5 3,6-2 2,7-3 1,6-3 2,6 4 5,6 13 10,7 12 10,6 13 8,3 7 1,0 4-9,0 3-8,0 3-9,0 1-5,0 1-2,0-1-2,0 1-2,1-6-4,4-8-6,3-10-7,3-9-7,9-16-3,16-22-1,15-22-2,17-21-1,8-14 0,4-2 2,3-3 0,3-3 2,-2 2 0,-6 10 2,-6 10 0,-6 9 0,-7 9 3,-6 9 3,-6 10 4,-6 10 4,-6 7 2,-2 6 2,-3 7 1,-3 6 2,-4 3 2,-3 0-1,-3 0 1,-2 0 0,-3 0-1,1 0-1,-1 0-3,1 0-1,5-8-4,14-16-5,11-15-5,14-15-4,2-6-2,-6 7 3,-6 6 3,-6 7 3,-6 2 1,-2 1 0,-3-1 0,-3 1 0,-2 1 4,0 3 6,0 3 7,0 4 6,0 4 1,0 6-5,0 7-4,0 6-4</inkml:trace>
</inkml:ink>
</file>

<file path=ppt/ink/ink14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52"/>
    </inkml:context>
    <inkml:brush xml:id="br0">
      <inkml:brushProperty name="width" value="0.02466" units="cm"/>
      <inkml:brushProperty name="height" value="0.02466" units="cm"/>
      <inkml:brushProperty name="color" value="#F2395B"/>
    </inkml:brush>
  </inkml:definitions>
  <inkml:trace contextRef="#ctx0" brushRef="#br0">76350 34050 892,'46'-46'-20,"-5"10"7,-7 10 9,-5 9 7,-4 9 4,0 9 0,0 10 0,0 10 0,-2 7 0,-3 6 1,-3 7-1,-2 6 1,-5 3 0,-2 0-1,-3 0 1,-3 0 0,-4 0-1,-3 0 1,-3 0-1,-2 0 1,-3-2-2,1-3-1,-1-3 0,1-2-2,-1-5-1,1-2-1,-1-3 0,1-3-2,-3-7-1,-2-9-2,-3-10-3,-3-8-3,-1-9 0,4-6 1,3-6 0,3-6 1,3-6 1,3-2 0,3-3 0,4-3 0,1-1 0,0 4 0,0 3 1,0 3 1,0 12 2,0 22 5,0 22 6,0 23 4,-2 10 1,-3 0-2,-3 0-2,-2 0-2,-3-4-1,1-5-1,-1-7-1,1-5-1,5-8-5,14-5-10,11-7-9,14-5-10,2-8-4,-6-5 1,-6-7 2,-6-5 1</inkml:trace>
</inkml:ink>
</file>

<file path=ppt/ink/ink1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12"/>
    </inkml:context>
    <inkml:brush xml:id="br0">
      <inkml:brushProperty name="width" value="0.04571" units="cm"/>
      <inkml:brushProperty name="height" value="0.04571" units="cm"/>
      <inkml:brushProperty name="color" value="#00BFF3"/>
    </inkml:brush>
  </inkml:definitions>
  <inkml:trace contextRef="#ctx0" brushRef="#br0">40563 44094 481,'-6'-15'20,"4"2"8,4 3 6,4 1 8,2 1 1,3 0-4,2 0-5,1 1-4,2 0-5,2 2-1,0 2-3,1 2-3,0 2-1,1 2-1,-1 2 1,1 2-1,-2 0-1,-1 1-3,-2 0-1,-2 0-4,-2 1-1,-1 1-2,-1 3-2,0 2-2,-3 1-2,-3 3-3,-2 2-4,-3 1-4,-4 1 0,-2-1 1,-4-1 2,-2-1 1,-2 0 0,-3-1-4,-2 1-3,-1-1-4,-1-1 0,1-2 4,1-4 1,1-3 4,2-2 1,3 0 0,3-2-1,2 0 1,7-2 8,8-1 14,9 0 14,10-2 16,1 0 3,-2 0-8,-3 0-9,-2 0-9,-3 1-4,1 2-2,-1 2-1,1 2-2,-1 1-2,-3 2-4,-1 0-2,-2 1-2,-2 1-2,-2 2 0,-3 0 0,0 1 0,-5 1 1,-2 1 0,-5 1 0,-4 1 0,-2 1 0,-1 1-1,-1 1-1,-1 1-1,-1 0-1,1-3-4,-1-1-1,1-2-3,-1-3-2,1-1-2,-1-2-1,1-2-2,0-3 0,0-3 1,2-2 2,1-3 1,3-5-5,3-4-12,4-5-12,4-5-12,2-1-1,2 2 7,0 4 8,2 3 9</inkml:trace>
</inkml:ink>
</file>

<file path=ppt/ink/ink14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52"/>
    </inkml:context>
    <inkml:brush xml:id="br0">
      <inkml:brushProperty name="width" value="0.0323" units="cm"/>
      <inkml:brushProperty name="height" value="0.0323" units="cm"/>
      <inkml:brushProperty name="color" value="#F2395B"/>
    </inkml:brush>
  </inkml:definitions>
  <inkml:trace contextRef="#ctx0" brushRef="#br0">78500 33250 681,'21'-36'9,"-5"28"12,-7 28 10,-5 29 11,-4 16 3,0 7-6,0 6-7,0 7-6,-4 2-5,-5 1-4,-7-1-4,-5 1-3,-8-3-4,-5-2-2,-7-3-1,-5-3-4,-4-4-1,0-3-4,0-3-3,0-2-4,1-6 0,4-6 1,3-6 1,3-6 2,3-7-4,3-6-6,3-6-6,4-6-7,4-13-5,6-19-1,7-18-2,6-19-2,3-7 2,0 7 7,0 6 8,0 7 6</inkml:trace>
</inkml:ink>
</file>

<file path=ppt/ink/ink14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54"/>
    </inkml:context>
    <inkml:brush xml:id="br0">
      <inkml:brushProperty name="width" value="0.04009" units="cm"/>
      <inkml:brushProperty name="height" value="0.04009" units="cm"/>
      <inkml:brushProperty name="color" value="#F2395B"/>
    </inkml:brush>
  </inkml:definitions>
  <inkml:trace contextRef="#ctx0" brushRef="#br0">78750 32550 548,'68'-43'3,"-11"17"3,-14 15 6,-11 16 4,-11 12 2,-5 9-3,-7 10-1,-5 10-1,-4 5-1,0 4 0,0 3 2,0 3 1,0 3 1,0 3 2,0 3 2,0 4 3,0 2-1,0 4-1,0 3-2,0 3-2,0 3-2,0 3-2,0 3-2,0 4-2,-2 2-1,-3 4 1,-3 3 1,-2 3 1,-3-1-3,1-2-4,-1-3-5,1-3-5,1-6-3,3-5 0,3-7-1,4-5 0,-3-11-1,-5-11-1,-7-14-2,-5-11-2,-4-17-1,0-18-3,0-19-3,0-18-2,3-21-1,6-22-2,7-22 0,6-21-1,3-15 1,0-6 2,0-6 4,0-6 2,3 2 3,6 14 4,7 11 3,6 14 4,1 14 1,-3 20-2,-3 18-2,-2 20-3,-3 21 7,1 25 12,-1 25 13,1 25 13,-6 18 5,-8 14-5,-10 11-5,-9 14-4,-5 2-3,0-6-2,0-6-3,0-6-1,1-9-2,4-8-2,3-10 0,3-9-2,10-16-4,20-22-8,18-22-8,20-21-7,11-21-5,7-19-1,6-18-1,7-19-2,2-18 0,1-15 2,-1-15 1,1-16 1,-3-5 1,-2 6 3,-3 7 1,-3 6 3,-7 13 2,-9 23 4,-10 22 4,-8 22 3,-8 15 5,-2 9 5,-3 10 5,-3 10 5,-2 11 7,0 17 7,0 15 7,0 16 9,1 7-1,4 1-7,3-1-7,3 1-8,-1 4-6,-2 9-3,-3 10-5,-3 10-4,-4 5-2,-3 4-1,-3 3 0,-2 3-1,-8 3-1,-8 3-1,-10 3 0,-9 4 0,-7-1-2,-3-3-2,-3-3-3,-2-2-1,-1-11-1,3-15-1,3-15 0,4-16-1,7-16-2,13-16-3,12-15-4,13-15-3,7-7-1,4 3 2,3 3 3,3 4 1,-1 4 4,-2 6 2,-3 7 2,-3 6 3,-7 7 2,-9 10 0,-10 10 0,-8 9 1,-11 6 0,-8 3 2,-10 3 1,-9 4 1,-7 1 0,-3 0 0,-3 0 1,-2 0-2,-3-2 1,1-3-1,-1-3 0,1-2 0,2-6-1,7-6 1,6-6-1,7-6 0,4-6 0,3-2 0,3-3 1,4-3-1,4-6 1,6-5-2,7-7-1,6-5-1,6-8-1,6-5 0,7-7 0,6-5-1,4-3-1,4 4 0,3 3-1,3 3-2,-1 1 1,-2 1 2,-3-1 1,-3 1 2,-9 8 7,-11 20 13,-14 18 13,-11 20 14,-7 8 3,0 1-6,0-1-6,0 1-5,1 1-4,4 3-2,3 3-1,3 4-1,1 2-2,1 4-2,-1 3-1,1 3-1,1 3-2,3 3-2,3 3-1,4 4-2,4-1-1,6-3 0,7-3-1,6-2 0,6-6 0,6-6-2,7-6-2,6-6 0,4-6-1,4-2 1,3-3 1,3-3 1,4-6-1,7-5-6,6-7-3,7-5-5,5-4-2,7 0-1,6 0-1,7 0-1,5-7-2,7-11-5,6-14-6,7-11-5,-1-6 0,-6 4 4,-6 3 4,-6 3 5,-13 3-2,-19 3-8,-18 3-8,-19 4-8</inkml:trace>
</inkml:ink>
</file>

<file path=ppt/ink/ink14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54"/>
    </inkml:context>
    <inkml:brush xml:id="br0">
      <inkml:brushProperty name="width" value="0.05" units="cm"/>
      <inkml:brushProperty name="height" value="0.05" units="cm"/>
      <inkml:brushProperty name="color" value="#F2395B"/>
    </inkml:brush>
  </inkml:definitions>
  <inkml:trace contextRef="#ctx0" brushRef="#br0">83950 34150 333,'157'63'167,"51"46"-1,49 47 1,51 47 0</inkml:trace>
</inkml:ink>
</file>

<file path=ppt/ink/ink14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13"/>
    </inkml:context>
    <inkml:brush xml:id="br0">
      <inkml:brushProperty name="width" value="0.05229" units="cm"/>
      <inkml:brushProperty name="height" value="0.05229" units="cm"/>
    </inkml:brush>
  </inkml:definitions>
  <inkml:trace contextRef="#ctx0" brushRef="#br0">67400 42400 420,'-46'3'36,"10"6"8,10 7 10,9 6 9,7 9 1,7 13-9,6 12-8,7 13-9,0 9-6,-2 6-5,-3 7-4,-3 6-4,-2 1-4,0-3-2,0-3-3,0-2-2,0 6-2,0 20 1,0 18 0,0 20 0,0 2-3,0-12-6,0-13-7,0-12-6,0-10-3,0-6 0,0-6 1,0-6 1,0-10-5,0-12-11,0-13-9,0-12-10,3-13-7,6-12-2,7-13-2,6-12-2</inkml:trace>
</inkml:ink>
</file>

<file path=ppt/ink/ink14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13"/>
    </inkml:context>
    <inkml:brush xml:id="br0">
      <inkml:brushProperty name="width" value="0.04536" units="cm"/>
      <inkml:brushProperty name="height" value="0.04536" units="cm"/>
    </inkml:brush>
  </inkml:definitions>
  <inkml:trace contextRef="#ctx0" brushRef="#br0">67350 42250 484,'-24'-27'3,"4"-3"6,3-3 5,3-2 6,3-1 4,3 3 4,3 3 3,4 4 3,7 2 1,13 4-3,12 3-1,13 3-3,9 1-1,6 1 0,7-1-1,6 1 1,3-1-3,0 1-3,0-1-3,0 1-3,-4 1-3,-5 3-2,-7 3-1,-5 4-2,-6 1-4,-3 0-3,-3 0-6,-2 0-4,-6 7-9,-6 17-11,-6 15-11,-6 16-12,-9 2-7,-8-8-4,-10-10-2,-9-9-4</inkml:trace>
</inkml:ink>
</file>

<file path=ppt/ink/ink14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14"/>
    </inkml:context>
    <inkml:brush xml:id="br0">
      <inkml:brushProperty name="width" value="0.05033" units="cm"/>
      <inkml:brushProperty name="height" value="0.05033" units="cm"/>
    </inkml:brush>
  </inkml:definitions>
  <inkml:trace contextRef="#ctx0" brushRef="#br0">67500 43200 437,'120'21'145,"-9"-5"-31,-10-7-33,-8-5-31,-8-4-20,-2 0-7,-3 0-8,-3 0-6,-2-2-6,0-3-6,0-3-5,0-2-4,-4-3-5,-5 1-2,-7-1-2,-5 1-2,-8-3-1,-5-2 0,-7-3 1,-5-3 2,-8-4 0,-5-3 1,-7-3 2,-5-2 1,-6-6 3,-3-6 2,-3-6 2,-2-6 4,-6-1 1,-6 7 2,-6 6 1,-6 7 2,-2 4 1,3 3 1,3 3 2,4 4 1,-1 5 3,-3 10 3,-3 10 2,-2 9 4,-5 9 2,-2 9 1,-3 10 2,-3 10 1,-2 8 0,0 10 0,0 10-1,0 9 0,1 2-2,4-2-2,3-3-2,3-3-2,4-1-1,7 4-1,6 3 1,7 3 0,4-2-1,3-6-1,3-6-1,4-6-1,5-6-1,10-2-2,10-3-2,9-3-3,7-4-1,7-3-3,6-3-2,7-2-3,7-8-3,9-8-7,10-10-5,10-9-5,4-12-5,0-11-5,0-14-3,0-11-4,-4-11-3,-5-5 2,-7-7 0,-5-5 1,-11 0 2,-11 10 4,-14 10 5,-11 9 4</inkml:trace>
</inkml:ink>
</file>

<file path=ppt/ink/ink14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14"/>
    </inkml:context>
    <inkml:brush xml:id="br0">
      <inkml:brushProperty name="width" value="0.04142" units="cm"/>
      <inkml:brushProperty name="height" value="0.04142" units="cm"/>
    </inkml:brush>
  </inkml:definitions>
  <inkml:trace contextRef="#ctx0" brushRef="#br0">69600 41350 531,'-19'-71'6,"13"10"13,12 10 12,13 9 13,10 9 6,10 9-1,10 10-2,9 10-1,1 11-4,-6 17-8,-6 15-8,-6 16-8,-9 10-4,-8 7-1,-10 6-1,-9 7-1,-10 4-4,-9 3-8,-10 3-8,-8 4-8,-9-3-4,-6-5-4,-6-7-2,-6-5-4,-1-9 1,7-9 4,6-10 4,7-8 3,4-9 4,3-6 3,3-6 2,4-6 3,13-6 9,26-2 13,24-3 14,26-3 14,12-4 3,0-3-9,0-3-8,0-2-8,-4-3-9,-5 1-9,-7-1-9,-5 1-8,-6 1-8,-3 3-8,-3 3-8,-2 4-7</inkml:trace>
</inkml:ink>
</file>

<file path=ppt/ink/ink14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14"/>
    </inkml:context>
    <inkml:brush xml:id="br0">
      <inkml:brushProperty name="width" value="0.03489" units="cm"/>
      <inkml:brushProperty name="height" value="0.03489" units="cm"/>
    </inkml:brush>
  </inkml:definitions>
  <inkml:trace contextRef="#ctx0" brushRef="#br0">70300 41750 630,'28'-68'8,"6"17"17,7 15 15,6 16 17,7 7 3,10 1-8,10-1-9,9 1-9,1 1-9,-6 3-8,-6 3-9,-6 4-8,-7 1-4,-6 0-1,-6 0-1,-6 0 0</inkml:trace>
</inkml:ink>
</file>

<file path=ppt/ink/ink14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14"/>
    </inkml:context>
    <inkml:brush xml:id="br0">
      <inkml:brushProperty name="width" value="0.04052" units="cm"/>
      <inkml:brushProperty name="height" value="0.04052" units="cm"/>
    </inkml:brush>
  </inkml:definitions>
  <inkml:trace contextRef="#ctx0" brushRef="#br0">70900 40500 542,'-44'12'31,"13"26"13,12 24 16,13 26 13,6 16-1,0 10-17,0 10-18,0 9-18,-4 9-8,-5 9-2,-7 10 0,-5 10-1,-3-6 0,4-18-1,3-19 1,3-18-1,-1-17-17,-2-11-31,-3-14-31,-3-11-33</inkml:trace>
</inkml:ink>
</file>

<file path=ppt/ink/ink14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15"/>
    </inkml:context>
    <inkml:brush xml:id="br0">
      <inkml:brushProperty name="width" value="0.04125" units="cm"/>
      <inkml:brushProperty name="height" value="0.04125" units="cm"/>
    </inkml:brush>
  </inkml:definitions>
  <inkml:trace contextRef="#ctx0" brushRef="#br0">73100 42900 533,'25'-21'134,"0"10"-28,0 10-30,0 9-29,3 6-18,6 3-3,7 3-6,6 4-4,1 1-6,-3 0-8,-3 0-6,-2 0-8,-8 3-5,-8 6-5,-10 7-3,-9 6-3,-7-1-6,-3-5-5,-3-7-6,-2-5-7,-3-4 0,1 0 2,-1 0 3,1 0 4</inkml:trace>
</inkml:ink>
</file>

<file path=ppt/ink/ink1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13"/>
    </inkml:context>
    <inkml:brush xml:id="br0">
      <inkml:brushProperty name="width" value="0.05042" units="cm"/>
      <inkml:brushProperty name="height" value="0.05042" units="cm"/>
      <inkml:brushProperty name="color" value="#00BFF3"/>
    </inkml:brush>
  </inkml:definitions>
  <inkml:trace contextRef="#ctx0" brushRef="#br0">42647 43800 436,'17'13'101,"5"-3"-23,3-4-23,5-4-23,0-2-13,0 0-2,-1 0-1,-1 0-2,-2 0-5,-3-2-9,-3 0-8,-3-2-8,-4 2-9,-5 4-8,-4 4-7,-6 4-8,-4 2 0,-5 0 8,-5-1 8,-5 1 8,-2-1 6,1-1 2,1 0 4,1-2 3,0 0 4,1 0 7,-1 0 5,1 0 5,-1-1 5,2 1 0,1 0 1,1 0 0,1 0 3,3-1 4,1 1 3,2 0 3,2 1 1,1 3-3,0 4-3,2 2-2,0 1-1,2 1 4,0-1 2,2 1 3,0 1 0,0 1-3,0 2-4,0 3-3,0 2-4,0 5-3,0 3-4,0 4-3,0 3-3,2 2 0,0 2 0,2 2-1,-1 0-5,-1 2-8,0-2-8,-1 1-8,-1-3-7,0-4-3,0-5-4,0-5-4,0-6-1,0-4 1,0-5 1,0-4 0</inkml:trace>
</inkml:ink>
</file>

<file path=ppt/ink/ink14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15"/>
    </inkml:context>
    <inkml:brush xml:id="br0">
      <inkml:brushProperty name="width" value="0.04442" units="cm"/>
      <inkml:brushProperty name="height" value="0.04442" units="cm"/>
    </inkml:brush>
  </inkml:definitions>
  <inkml:trace contextRef="#ctx0" brushRef="#br0">72750 43800 495,'-65'26'100,"23"4"-14,22 3-14,22 3-15,18 3-9,16 3-6,15 3-6,17 4-5,7-1-9,0-3-11,0-3-14,0-2-11,-5-3-5,-9 1 4,-10-1 2,-8 1 3</inkml:trace>
</inkml:ink>
</file>

<file path=ppt/ink/ink14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19"/>
    </inkml:context>
    <inkml:brush xml:id="br0">
      <inkml:brushProperty name="width" value="0.04603" units="cm"/>
      <inkml:brushProperty name="height" value="0.04603" units="cm"/>
    </inkml:brush>
  </inkml:definitions>
  <inkml:trace contextRef="#ctx0" brushRef="#br0">79200 41550 477,'50'-43'9,"0"17"15,0 15 17,0 16 16,-11 20 5,-22 25-8,-22 25-8,-21 25-7,-20 14-8,-15 3-5,-15 3-6,-16 4-5,-10-1-4,-3-3-1,-3-3-1,-2-2 0,-1-6-2,3-6-2,3-6-1,4-6-3,7-9-1,13-8 1,12-10 0,13-9 1,21-13 0,32-16 2,31-15 2,32-15 2,25-15-1,23-12-1,22-13-2,22-12-3,8-4 0,-2 7-2,-3 6 0,-3 7-1,-7 7-2,-9 9-3,-10 10-2,-8 10-3,-14 7-2,-15 6-2,-15 7-1,-16 6-1,-23-8-10,-27-22-20,-28-22-19,-28-21-20,-9-7-1,14 9 19,11 10 19,14 10 18,5 4 11,1 0 5,-1 0 5,1 0 4</inkml:trace>
</inkml:ink>
</file>

<file path=ppt/ink/ink14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19"/>
    </inkml:context>
    <inkml:brush xml:id="br0">
      <inkml:brushProperty name="width" value="0.04367" units="cm"/>
      <inkml:brushProperty name="height" value="0.04367" units="cm"/>
    </inkml:brush>
  </inkml:definitions>
  <inkml:trace contextRef="#ctx0" brushRef="#br0">79350 42050 503,'-46'-111'2,"10"28"3,10 28 3,9 29 3,7 18 8,7 9 11,6 10 13,7 10 11,0 11 3,-2 17-7,-3 15-6,-3 16-6,-4 10-5,-3 7-5,-3 6-3,-2 7-4,-5 7-5,-2 9-7,-3 10-5,-3 10-7,-2 4-3,0 0 0,0 0 0,0 0 1,1 1-9,4 4-18,3 3-16,3 3-19,4-15-5,7-30 4,6-32 4,7-30 6</inkml:trace>
</inkml:ink>
</file>

<file path=ppt/ink/ink14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19"/>
    </inkml:context>
    <inkml:brush xml:id="br0">
      <inkml:brushProperty name="width" value="0.04333" units="cm"/>
      <inkml:brushProperty name="height" value="0.04333" units="cm"/>
    </inkml:brush>
  </inkml:definitions>
  <inkml:trace contextRef="#ctx0" brushRef="#br0">81550 41900 507,'45'-69'5,"-9"13"11,-10 12 9,-8 13 10,-8 16 7,-2 23 1,-3 22 1,-3 22 2,-9 15-2,-11 9-4,-14 10-5,-11 10-5,-11 5-5,-5 4-4,-7 3-5,-5 3-4,-8 3-4,-5 3-4,-7 3-3,-5 4-3,-1-4-4,6-9-6,7-10-4,6-8-6,6-12-4,6-12-5,7-13-5,6-12-4,6-16-4,6-19-3,7-18-4,6-19-3,6-10 2,6 1 9,7-1 7,6 1 9</inkml:trace>
</inkml:ink>
</file>

<file path=ppt/ink/ink14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19"/>
    </inkml:context>
    <inkml:brush xml:id="br0">
      <inkml:brushProperty name="width" value="0.04639" units="cm"/>
      <inkml:brushProperty name="height" value="0.04639" units="cm"/>
    </inkml:brush>
  </inkml:definitions>
  <inkml:trace contextRef="#ctx0" brushRef="#br0">80200 42250 474,'1'-43'6,"4"17"13,3 15 12,3 16 12,6 12 5,9 9-3,10 10-3,10 10-4,5 7-2,4 6-2,3 7 0,3 6-2,3 4-2,3 4-5,3 3-3,4 3-4,2 1-4,4 1-7,3-1-5,3 1-7,-1-4-8,-2-6-13,-3-6-12,-3-6-12</inkml:trace>
</inkml:ink>
</file>

<file path=ppt/ink/ink14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20"/>
    </inkml:context>
    <inkml:brush xml:id="br0">
      <inkml:brushProperty name="width" value="0.03983" units="cm"/>
      <inkml:brushProperty name="height" value="0.03983" units="cm"/>
    </inkml:brush>
  </inkml:definitions>
  <inkml:trace contextRef="#ctx0" brushRef="#br0">82350 42250 552,'-35'-2'37,"32"-3"8,31-3 6,32-2 9,24-3-1,19 1-7,19-1-9,19 1-7,10-1-8,4 1-8,3-1-8,3 1-8,-2-1-4,-6 1-3,-6-1-2,-6 1-2,-10-1-5,-12 1-6,-13-1-8,-12 1-7,-13 1-7,-12 3-5,-13 3-5,-12 4-7</inkml:trace>
</inkml:ink>
</file>

<file path=ppt/ink/ink14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20"/>
    </inkml:context>
    <inkml:brush xml:id="br0">
      <inkml:brushProperty name="width" value="0.04634" units="cm"/>
      <inkml:brushProperty name="height" value="0.04634" units="cm"/>
    </inkml:brush>
  </inkml:definitions>
  <inkml:trace contextRef="#ctx0" brushRef="#br0">84200 42950 474,'0'-71'83,"0"10"-22,0 10-22,0 9-21,-7 6-10,-11 3-2,-14 3 0,-11 4 0,-12 4 0,-9 6 1,-10 7 1,-8 6 1,-4 6 2,3 6 2,3 7 3,4 6 2,5 6 2,10 6 0,10 7 1,9 6 0,7 4 0,7 4-3,6 3-3,7 3-2,8 3-1,14 3-2,11 3-1,14 4-1,8-1-1,7-3-2,6-3-2,7-2-2,2-1-1,1 3 2,-1 3-1,1 4 2,-4 1-3,-6 0-3,-6 0-3,-6 0-5,-9 0-1,-8 0 2,-10 0 0,-9 0 2,-13 0 2,-16 0 0,-15 0 1,-15 0 2,-11-4 0,-2-5 0,-3-7 1,-3-5 1,-1-9-1,4-9 1,3-10 0,3-8-1,4-11 1,7-8 0,6-10 0,7-9 1,5-12 0,7-11 0,6-14 1,7-11-1,11-15 0,20-16-4,18-15-3,20-15-3,16-15-2,16-12-1,15-13 0,17-12-1,3-2-4,-5 9-7,-7 10-8,-5 10-7,-9 4-3,-9 0 0,-10 0 2,-8 0 0,-12 14 4,-12 28 5,-13 28 7,-12 29 6,-9 11 4,-2-2 2,-3-3 2,-3-3 2</inkml:trace>
</inkml:ink>
</file>

<file path=ppt/ink/ink14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21"/>
    </inkml:context>
    <inkml:brush xml:id="br0">
      <inkml:brushProperty name="width" value="0.04114" units="cm"/>
      <inkml:brushProperty name="height" value="0.04114" units="cm"/>
    </inkml:brush>
  </inkml:definitions>
  <inkml:trace contextRef="#ctx0" brushRef="#br0">84400 39650 534,'-25'-71'4,"0"10"7,0 10 8,0 9 8,3 17 8,6 25 10,7 25 11,6 25 9,3 17 0,0 9-14,0 10-12,0 10-13,0 19-11,0 32-8,0 31-8,0 32-9,-2 15-9,-3 0-10,-3 0-11,-2 0-10,-3-22-7,1-44-2,-1-43-4,1-44-3</inkml:trace>
</inkml:ink>
</file>

<file path=ppt/ink/ink14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21"/>
    </inkml:context>
    <inkml:brush xml:id="br0">
      <inkml:brushProperty name="width" value="0.03685" units="cm"/>
      <inkml:brushProperty name="height" value="0.03685" units="cm"/>
    </inkml:brush>
  </inkml:definitions>
  <inkml:trace contextRef="#ctx0" brushRef="#br0">85600 41900 597,'29'-46'84,"10"10"-11,10 10-12,9 9-12,7 6-10,7 3-6,6 3-7,7 4-6,4 1-8,3 0-6,3 0-8,4 0-7,-1 1-4,-3 4 1,-3 3 0,-2 3 0,-12 3-3,-19 3-9,-18 3-6,-19 4-9</inkml:trace>
</inkml:ink>
</file>

<file path=ppt/ink/ink14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21"/>
    </inkml:context>
    <inkml:brush xml:id="br0">
      <inkml:brushProperty name="width" value="0.03585" units="cm"/>
      <inkml:brushProperty name="height" value="0.03585" units="cm"/>
    </inkml:brush>
  </inkml:definitions>
  <inkml:trace contextRef="#ctx0" brushRef="#br0">85900 42400 613,'-27'23'3,"-3"-3"6,-3-3 5,-2-2 6,2-1 5,9 3 6,10 3 5,10 4 5,11-1 0,17-3-3,15-3-5,16-2-4,15-3-4,16 1-6,15-1-6,17 1-4,3-3-9,-5-2-8,-7-3-11,-5-3-9,-6-2-6,-3 0-2,-3 0-1,-2 0-2,-11-2-2,-15-3 0,-15-3-2,-16-2-1,-10-3 3,-3 1 8,-3-1 6,-2 1 9</inkml:trace>
</inkml:ink>
</file>

<file path=ppt/ink/ink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1:02"/>
    </inkml:context>
    <inkml:brush xml:id="br0">
      <inkml:brushProperty name="width" value="0.02574" units="cm"/>
      <inkml:brushProperty name="height" value="0.02574" units="cm"/>
      <inkml:brushProperty name="color" value="#F2385B"/>
    </inkml:brush>
  </inkml:definitions>
  <inkml:trace contextRef="#ctx0" brushRef="#br0">99200 12681 854,'9'-8'6,"1"2"2,3 1 2,2 1 2,1 0 2,-1 2 2,1 0 1,0 2 2,0 0-2,4 0-4,4 0-4,2 0-5,-1 0-4,-2 2-1,-2 0-3,-4 2-2,-3 0-5,-1 1-6,-2 1-7,-2 2-7</inkml:trace>
</inkml:ink>
</file>

<file path=ppt/ink/ink1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13"/>
    </inkml:context>
    <inkml:brush xml:id="br0">
      <inkml:brushProperty name="width" value="0.05536" units="cm"/>
      <inkml:brushProperty name="height" value="0.05536" units="cm"/>
      <inkml:brushProperty name="color" value="#00BFF3"/>
    </inkml:brush>
  </inkml:definitions>
  <inkml:trace contextRef="#ctx0" brushRef="#br0">42500 45363 397,'2'-29'7,"6"5"13,4 5 14,5 5 14,4 2 3,3 2-7,3 1-8,3 1-7,1 1-5,1 2-5,-1 2-4,0 2-4,-1 1-3,-3 0 1,-3 0-1,-3 0 0,-3 0-3,-1 0-7,-2 0-7,-3 0-6,-1-2-8,-2-2-7,-2-4-7,-2-2-8,-2-2 0,-2-1 8,-2-1 8,-2-1 7,-1 0 6,0 2 1,0 3 2,0 1 2,-1 1 6,0 0 7,-1 0 9,-1 1 7,-2 0 7,0 2 3,-2 2 4,1 2 4,-2 1 1,0 0-3,0 0-2,1 0-3,-1 2-2,0 4-3,0 4-3,1 3-4,-1 4 0,2 1 2,1 3 2,0 1 2,2 2 0,1-1-3,0 1-3,2-1-3,1 1-1,0 1-1,1 1-1,2 1-1,2-2-3,4-1-7,4-4-6,3-3-7,4-3-6,3-3-7,4-3-6,2-2-6,2-4-7,4-4-7,3-4-7,3-4-8,-3-1 3,-8 2 13,-7 3 11,-8 1 13,-4 0 5,1 0 0,1-1-1,2-2 0</inkml:trace>
</inkml:ink>
</file>

<file path=ppt/ink/ink15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21"/>
    </inkml:context>
    <inkml:brush xml:id="br0">
      <inkml:brushProperty name="width" value="0.04076" units="cm"/>
      <inkml:brushProperty name="height" value="0.04076" units="cm"/>
    </inkml:brush>
  </inkml:definitions>
  <inkml:trace contextRef="#ctx0" brushRef="#br0">88200 41500 539,'29'-44'70,"10"13"-7,10 12-7,9 13-7,13 6-6,20 0-3,18 0-5,20 0-3,10 0-6,3 0-5,3 0-6,4 0-6,-4 1-7,-9 4-11,-10 3-10,-8 3-9,-14 1-8,-15 1-6,-15-1-6,-16 1-6,-16 1-1,-16 3 1,-15 3 2,-15 4 3</inkml:trace>
</inkml:ink>
</file>

<file path=ppt/ink/ink15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22"/>
    </inkml:context>
    <inkml:brush xml:id="br0">
      <inkml:brushProperty name="width" value="0.03746" units="cm"/>
      <inkml:brushProperty name="height" value="0.03746" units="cm"/>
    </inkml:brush>
  </inkml:definitions>
  <inkml:trace contextRef="#ctx0" brushRef="#br0">88900 42100 587,'95'25'122,"-9"0"-30,-10 0-27,-8 0-30,-9 1-15,-6 4-1,-6 3-2,-6 3-1,-10 6-4,-12 9-8,-13 10-8,-12 10-8,-15 2-3,-15-3 2,-15-3 0,-16-2 3,-8-1-1,0 3-1,0 3-2,0 4-1,4-4 0,10-9 4,10-10 4,9-8 4,13-9 6,20-6 9,18-6 11,20-6 9,21-9 1,25-8-7,25-10-7,25-9-7,7-5-7,-8 0-5,-10 0-7,-9 0-5,-7 1-6,-3 4-4,-3 3-4,-2 3-4,-8 3-1,-8 3 0,-10 3 3,-9 4 0</inkml:trace>
</inkml:ink>
</file>

<file path=ppt/ink/ink15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22"/>
    </inkml:context>
    <inkml:brush xml:id="br0">
      <inkml:brushProperty name="width" value="0.03949" units="cm"/>
      <inkml:brushProperty name="height" value="0.03949" units="cm"/>
    </inkml:brush>
  </inkml:definitions>
  <inkml:trace contextRef="#ctx0" brushRef="#br0">90050 38000 557,'-22'-71'3,"6"10"6,7 10 5,6 9 7,6 18 9,6 29 12,7 28 13,6 28 11,1 29 0,-3 32-13,-3 31-14,-2 32-14,-6 19-11,-6 10-9,-6 10-8,-6 9-10,-7-2-3,-6-12 0,-6-13 2,-6-12 0,-1-21-9,7-28-21,6-28-21,7-27-19</inkml:trace>
</inkml:ink>
</file>

<file path=ppt/ink/ink15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25"/>
    </inkml:context>
    <inkml:brush xml:id="br0">
      <inkml:brushProperty name="width" value="0.04075" units="cm"/>
      <inkml:brushProperty name="height" value="0.04075" units="cm"/>
    </inkml:brush>
  </inkml:definitions>
  <inkml:trace contextRef="#ctx0" brushRef="#br0">67600 50000 539,'-94'-46'6,"13"10"10,12 10 12,13 9 10,23 6 6,34 3 1,35 3 0,35 4 1,21 1-3,9 0-5,10 0-7,10 0-5,4 0-6,0 0-4,0 0-5,0 0-5,-5 0-5,-9 0-5,-10 0-6,-8 0-6,-11 0-3,-8 0-1,-10 0 0,-9 0-1,-21 7-7,-31 17-16,-31 15-15,-31 16-16,-16 1 1,0-12 14,0-13 16,0-12 14,4-7 10,10 1 5,10-1 3,9 1 6</inkml:trace>
</inkml:ink>
</file>

<file path=ppt/ink/ink15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26"/>
    </inkml:context>
    <inkml:brush xml:id="br0">
      <inkml:brushProperty name="width" value="0.0397" units="cm"/>
      <inkml:brushProperty name="height" value="0.0397" units="cm"/>
    </inkml:brush>
  </inkml:definitions>
  <inkml:trace contextRef="#ctx0" brushRef="#br0">67900 50300 554,'-113'23'-13,"26"-3"4,24-3 2,26-2 4,13-3 7,4 1 11,3-1 11,3 1 10,4 2 4,7 7-2,6 6-2,7 7-4,2 7-1,1 9-1,-1 10-1,1 10-1,-1 7-3,1 6-2,-1 7-3,1 6-2,-3 12-4,-2 19-2,-3 19-2,-3 19-3,-4 10-4,-3 4-2,-3 3-5,-2 3-3,-5-7-4,-2-15-6,-3-15-5,-3-16-7,1-19-1,6-22 2,7-22 1,6-21 1,4-24-4,4-25-10,3-25-11,3-25-10,-1-8 2,-2 9 13,-3 10 13,-3 10 13</inkml:trace>
</inkml:ink>
</file>

<file path=ppt/ink/ink15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26"/>
    </inkml:context>
    <inkml:brush xml:id="br0">
      <inkml:brushProperty name="width" value="0.04417" units="cm"/>
      <inkml:brushProperty name="height" value="0.04417" units="cm"/>
    </inkml:brush>
  </inkml:definitions>
  <inkml:trace contextRef="#ctx0" brushRef="#br0">67350 52000 498,'26'-94'12,"4"13"3,3 12 1,3 13 2,3 9 0,3 6-1,3 7-1,4 6-1,8 4 1,17 4 2,15 3 2,16 3 2,4 1 0,-6 1-3,-6-1-2,-6 1-4,-6-1-2,-2 1-4,-3-1-2,-3 1-4,-6-1-3,-5 1-4,-7-1-4,-5 1-4,-9-3-3,-9-2-1,-10-3-2,-8-3-1,-6-4-1,1-3 0,-1-3 2,1-2-1,-7-6 3,-12-6 2,-13-6 4,-12-6 3,-7-1 2,1 7-1,-1 6 1,1 7-1,-1 7 3,1 9 6,-1 10 6,1 10 5,-1 5 4,1 4 4,-1 3 3,1 3 3,-1 7 2,1 14 0,-1 11 1,1 14 0,1 7-1,3 3-2,3 3-3,4 4-3,4 1-1,6 0 0,7 0 2,6 0 0,3-2-1,0-3-3,0-3-3,0-2-2,3-3-2,6 1-3,7-1-1,6 1-3,7-3-1,10-2-3,10-3-2,9-3-2,7-6-3,7-5-4,6-7-4,7-5-5,2-8-4,1-5-5,-1-7-5,1-5-5,-1-11-3,1-11-3,-1-14-1,1-11-3,-9-4 1,-15 6 7,-15 7 5,-16 6 7</inkml:trace>
</inkml:ink>
</file>

<file path=ppt/ink/ink15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26"/>
    </inkml:context>
    <inkml:brush xml:id="br0">
      <inkml:brushProperty name="width" value="0.0342" units="cm"/>
      <inkml:brushProperty name="height" value="0.0342" units="cm"/>
    </inkml:brush>
  </inkml:definitions>
  <inkml:trace contextRef="#ctx0" brushRef="#br0">70350 49550 643,'1'-69'6,"4"13"11,3 12 13,3 13 11,1 15 5,1 19-5,-1 19-3,1 19-5,-3 15-5,-2 13-6,-3 12-6,-3 13-8,-7 2-3,-9-5-3,-10-7-3,-8-5-3,-3-9 0,7-9 0,6-10 0,7-8 0,7-9 2,9-6-1,10-6 2,10-6-1,7-4 2,6 1 3,7-1 1,6 1 2,1-1 1,-3 1-1,-3-1-1,-2 1 0,-6 2-1,-6 7 0,-6 6-2,-6 7-1,-9 2 0,-8 1 0,-10-1 0,-9 1 1,-9-1-2,-5 1-3,-7-1-4,-5 1-4,-4-3-1,0-2 0,0-3 2,0-3 1,1-6-4,4-5-8,3-7-9,3-5-8,4-8-3,7-5 2,6-7 2,7-5 2,4-4 2,3 0 2,3 0 3,4 0 2</inkml:trace>
</inkml:ink>
</file>

<file path=ppt/ink/ink15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26"/>
    </inkml:context>
    <inkml:brush xml:id="br0">
      <inkml:brushProperty name="width" value="0.03122" units="cm"/>
      <inkml:brushProperty name="height" value="0.03122" units="cm"/>
    </inkml:brush>
  </inkml:definitions>
  <inkml:trace contextRef="#ctx0" brushRef="#br0">70700 50150 704,'53'-27'6,"6"-3"10,7-3 12,6-2 11,-1 0 4,-5 7-5,-7 6-3,-5 7-4,-3 2-6,4 1-7,3-1-6,3 1-8,-2 1-4,-6 3-3,-6 3-3,-6 4-3</inkml:trace>
</inkml:ink>
</file>

<file path=ppt/ink/ink15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27"/>
    </inkml:context>
    <inkml:brush xml:id="br0">
      <inkml:brushProperty name="width" value="0.04125" units="cm"/>
      <inkml:brushProperty name="height" value="0.04125" units="cm"/>
    </inkml:brush>
  </inkml:definitions>
  <inkml:trace contextRef="#ctx0" brushRef="#br0">71450 48700 533,'-46'-2'5,"10"-3"12,10-3 11,9-2 12,6 10 6,3 25 2,3 25 3,4 25 3,1 18-4,0 14-7,0 11-9,0 14-8,0 10-9,0 9-10,0 10-9,0 10-9,0-3-10,0-11-10,0-14-8,0-11-10,-2-18-6,-3-22-4,-3-22-2,-2-21-5</inkml:trace>
</inkml:ink>
</file>

<file path=ppt/ink/ink15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28"/>
    </inkml:context>
    <inkml:brush xml:id="br0">
      <inkml:brushProperty name="width" value="0.03609" units="cm"/>
      <inkml:brushProperty name="height" value="0.03609" units="cm"/>
    </inkml:brush>
  </inkml:definitions>
  <inkml:trace contextRef="#ctx0" brushRef="#br0">75250 50550 609,'70'25'158,"-9"0"-42,-10 0-40,-8 0-42,-4 1-28,3 4-12,3 3-13,4 3-13,-6-1-8,-11-2-4,-14-3-3,-11-3-3</inkml:trace>
</inkml:ink>
</file>

<file path=ppt/ink/ink1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13"/>
    </inkml:context>
    <inkml:brush xml:id="br0">
      <inkml:brushProperty name="width" value="0.022" units="cm"/>
      <inkml:brushProperty name="height" value="0.022" units="cm"/>
      <inkml:brushProperty name="color" value="#00BFF3"/>
    </inkml:brush>
  </inkml:definitions>
  <inkml:trace contextRef="#ctx0" brushRef="#br0">45815 45000 999,'-7'7'-86,"3"1"22,1-1 22,2 1 21</inkml:trace>
</inkml:ink>
</file>

<file path=ppt/ink/ink15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28"/>
    </inkml:context>
    <inkml:brush xml:id="br0">
      <inkml:brushProperty name="width" value="0.03804" units="cm"/>
      <inkml:brushProperty name="height" value="0.03804" units="cm"/>
    </inkml:brush>
  </inkml:definitions>
  <inkml:trace contextRef="#ctx0" brushRef="#br0">75200 51300 578,'-46'23'0,"10"-3"0,10-3 0,9-2 0,6-1 8,3 3 16,3 3 17,4 4 16,7 2 3,13 4-8,12 3-10,13 3-8,9 3-6,6 3-2,7 3-4,6 4-3,-2-4-11,-9-9-18,-10-10-19,-8-8-18,-8-6-12,-2 1-4,-3-1-3,-3 1-5</inkml:trace>
</inkml:ink>
</file>

<file path=ppt/ink/ink15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34"/>
    </inkml:context>
    <inkml:brush xml:id="br0">
      <inkml:brushProperty name="width" value="0.0422" units="cm"/>
      <inkml:brushProperty name="height" value="0.0422" units="cm"/>
    </inkml:brush>
  </inkml:definitions>
  <inkml:trace contextRef="#ctx0" brushRef="#br0">80000 49550 521,'-180'181'123,"41"-37"-29,40-38-29,42-37-29,16-12-15,-6 17-1,-6 15-2,-6 16-1,-4 7-2,1 1-1,-1-1-3,1 1-1,2-9-2,7-15-1,6-15 0,7-16-2,5-8-1,7 0-1,6 0-3,7 0-1,2 1 0,1 4-1,-1 3 0,1 3-1,8-5 2,20-12-1,18-13 2,20-12 0,13-13 0,9-12-2,10-13-1,10-12-1,7-7-3,6 1-2,7-1-3,6 1-3,-2 2-2,-9 7-2,-10 6-3,-8 7-1,-11 4-3,-8 3-3,-10 3-3,-9 4-3</inkml:trace>
</inkml:ink>
</file>

<file path=ppt/ink/ink15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34"/>
    </inkml:context>
    <inkml:brush xml:id="br0">
      <inkml:brushProperty name="width" value="0.04069" units="cm"/>
      <inkml:brushProperty name="height" value="0.04069" units="cm"/>
    </inkml:brush>
  </inkml:definitions>
  <inkml:trace contextRef="#ctx0" brushRef="#br0">79950 50500 540,'-24'-46'0,"4"10"0,3 10 0,3 9 0,-1 7 8,-2 7 17,-3 6 16,-3 7 17,-1 10 3,4 16-8,3 15-9,3 17-8,1 11-6,1 10-4,-1 10-3,1 9-4,-3 9-3,-2 9-5,-3 10-5,-3 10-4,-1 4-5,4 0-9,3 0-7,3 0-9,3-8-6,3-16-5,3-15-5,4-15-5,4-18-3,6-19 0,7-18 0,6-19 0</inkml:trace>
</inkml:ink>
</file>

<file path=ppt/ink/ink15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34"/>
    </inkml:context>
    <inkml:brush xml:id="br0">
      <inkml:brushProperty name="width" value="0.04075" units="cm"/>
      <inkml:brushProperty name="height" value="0.04075" units="cm"/>
    </inkml:brush>
  </inkml:definitions>
  <inkml:trace contextRef="#ctx0" brushRef="#br0">82150 50100 539,'21'-25'6,"-5"0"10,-7 0 12,-5 0 10,-6 7 6,-3 17 0,-3 15-1,-2 16 1,-6 12-4,-6 9-7,-6 10-5,-6 10-7,-7 8-3,-6 10-2,-6 10-2,-6 9-1,-7 4-3,-6 1-6,-6-1-4,-6 1-5,-6 1-3,-2 3-3,-3 3-1,-3 4-3,2-6-6,10-11-11,10-14-11,9-11-10,9-17-3,9-18 7,10-19 6,10-18 7</inkml:trace>
</inkml:ink>
</file>

<file path=ppt/ink/ink15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34"/>
    </inkml:context>
    <inkml:brush xml:id="br0">
      <inkml:brushProperty name="width" value="0.05009" units="cm"/>
      <inkml:brushProperty name="height" value="0.05009" units="cm"/>
    </inkml:brush>
  </inkml:definitions>
  <inkml:trace contextRef="#ctx0" brushRef="#br0">81000 50400 439,'1'-40'106,"4"23"-21,3 22-20,3 22-20,4 13-12,7 7-1,6 6-3,7 7-1,5 5-3,7 7-4,6 6-3,7 7-5,4 2 0,3 1-2,3-1 1,4 1 0,1-3-3,0-2-5,0-3-6,0-3-4,-5-4-11,-9-3-17,-10-3-16,-8-2-17</inkml:trace>
</inkml:ink>
</file>

<file path=ppt/ink/ink15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35"/>
    </inkml:context>
    <inkml:brush xml:id="br0">
      <inkml:brushProperty name="width" value="0.04047" units="cm"/>
      <inkml:brushProperty name="height" value="0.04047" units="cm"/>
    </inkml:brush>
  </inkml:definitions>
  <inkml:trace contextRef="#ctx0" brushRef="#br0">82500 50500 543,'139'-24'106,"-22"4"-23,-22 3-21,-21 3-23,5-2-11,35-6-1,35-6 0,34-6-2,12-1-2,-9 7-6,-10 6-5,-8 7-5,-14 4-7,-15 3-7,-15 3-7,-16 4-8,-15 1-8,-11 0-7,-14 0-9,-11 0-7</inkml:trace>
</inkml:ink>
</file>

<file path=ppt/ink/ink15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35"/>
    </inkml:context>
    <inkml:brush xml:id="br0">
      <inkml:brushProperty name="width" value="0.0438" units="cm"/>
      <inkml:brushProperty name="height" value="0.0438" units="cm"/>
    </inkml:brush>
  </inkml:definitions>
  <inkml:trace contextRef="#ctx0" brushRef="#br0">84500 50800 502,'-25'-69'61,"0"13"-13,0 12-15,0 13-14,-4 9-6,-5 6-1,-7 7 2,-5 6-1,-8 6 0,-5 6 0,-7 7-1,-5 6-1,-3 6 1,4 6-1,3 7 2,3 6 0,3 4 0,3 4 0,3 3-1,4 3 1,7 1-1,13 1 1,12-1-1,13 1-1,9-1 1,6 1-2,7-1 0,6 1-1,7-1 0,10 1-1,10-1 1,9 1-1,4 1-1,1 3-3,-1 3-3,1 4-2,-4 2-3,-6 4-1,-6 3-1,-6 3-1,-7-1-1,-6-2-1,-6-3 1,-6-3-1,-12-4 1,-15-3 0,-15-3 1,-16-2 0,-12-5 1,-5-2 0,-7-3 0,-5-3 0,-3-9 1,4-11 0,3-14 2,3-11 0,4-9 0,7-3 0,6-3 0,7-2-1,7-11 1,9-15 0,10-15 0,10-16 1,10-15-1,13-11-2,12-14-1,13-11-2,12-12-2,13-9-2,12-10-2,13-8-2,4-1-3,-3 9-4,-3 10-4,-2 10-5,-8 8-2,-8 10-1,-10 10-1,-9 9-1,-10 10 3,-9 14 5,-10 11 5,-8 14 6</inkml:trace>
</inkml:ink>
</file>

<file path=ppt/ink/ink15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35"/>
    </inkml:context>
    <inkml:brush xml:id="br0">
      <inkml:brushProperty name="width" value="0.04061" units="cm"/>
      <inkml:brushProperty name="height" value="0.04061" units="cm"/>
    </inkml:brush>
  </inkml:definitions>
  <inkml:trace contextRef="#ctx0" brushRef="#br0">84450 48200 541,'-68'-11'107,"17"28"-23,15 28-22,16 29-22,7 24-14,1 22-4,-1 22-4,1 23-5,1 14-2,3 10 1,3 10 0,4 9 1,1-16-1,0-41-1,0-40-2,0-40-3,0-21-15,0 0-33,0 0-31,0 0-31</inkml:trace>
</inkml:ink>
</file>

<file path=ppt/ink/ink15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36"/>
    </inkml:context>
    <inkml:brush xml:id="br0">
      <inkml:brushProperty name="width" value="0.03269" units="cm"/>
      <inkml:brushProperty name="height" value="0.03269" units="cm"/>
    </inkml:brush>
  </inkml:definitions>
  <inkml:trace contextRef="#ctx0" brushRef="#br0">85550 50300 672,'6'-47'6,"13"6"12,12 7 11,13 6 12,12 6 5,13 6-5,12 7-3,13 6-5,7 3-4,4 0-9,3 0-8,3 0-7,-1 3-3,-2 6 0,-3 7 0,-3 6 1,-12 4-7,-18 4-18,-19 3-18,-18 3-16,-14-1-6,-5-2 3,-7-3 5,-5-3 4</inkml:trace>
</inkml:ink>
</file>

<file path=ppt/ink/ink15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36"/>
    </inkml:context>
    <inkml:brush xml:id="br0">
      <inkml:brushProperty name="width" value="0.03544" units="cm"/>
      <inkml:brushProperty name="height" value="0.03544" units="cm"/>
    </inkml:brush>
  </inkml:definitions>
  <inkml:trace contextRef="#ctx0" brushRef="#br0">85700 50900 620,'32'25'117,"17"0"-25,15 0-25,16 0-24,12-4-16,9-5-8,10-7-8,10-5-8,4-4-8,0 0-10,0 0-10,0 0-10,-8 0-6,-16 0 2,-15 0-1,-15 0 1</inkml:trace>
</inkml:ink>
</file>

<file path=ppt/ink/ink1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14"/>
    </inkml:context>
    <inkml:brush xml:id="br0">
      <inkml:brushProperty name="width" value="0.04803" units="cm"/>
      <inkml:brushProperty name="height" value="0.04803" units="cm"/>
      <inkml:brushProperty name="color" value="#00BFF3"/>
    </inkml:brush>
  </inkml:definitions>
  <inkml:trace contextRef="#ctx0" brushRef="#br0">45509 44671 458,'-14'-20'78,"1"9"-9,2 7-10,3 8-11,0 5-7,2 3-6,0 3-4,2 4-6,-1 1-4,0 2 0,-1 3-3,-1 1 0,0 2-3,2-1-1,2 0-2,2 1-1,1-2-2,0-3-3,0-3-1,0-3-1,0 0-3,2 1 0,0 3-3,2 1 0,1-1-2,3-3-2,4-4-2,2-4-2,2-4 0,1-3 1,1-2 0,1-4 2,2-3-2,1-5-4,2-5-2,3-5-3,-1-4-2,-1-1 2,-3-3 1,-1-1 1,-3-1 0,-1 0 2,-3-1-1,-1 1 2,-3 0 2,-2 1 7,-4 2 5,-2 0 6,-4 2 3,0 3-1,-3 3-1,-2 3-1,-2 2-1,-2 2 2,-1 3 1,-3 1 1,-2 1-3,-1 2-6,-3 1-6,-1 1-7,-1 1-2,1 3 1,1 4 0,1 2 1,1 3-4,3 2-9,1 2-8,3 1-8</inkml:trace>
</inkml:ink>
</file>

<file path=ppt/ink/ink15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36"/>
    </inkml:context>
    <inkml:brush xml:id="br0">
      <inkml:brushProperty name="width" value="0.04131" units="cm"/>
      <inkml:brushProperty name="height" value="0.04131" units="cm"/>
    </inkml:brush>
  </inkml:definitions>
  <inkml:trace contextRef="#ctx0" brushRef="#br0">88350 50200 532,'-13'-22'10,"26"6"20,24 7 21,26 6 19,18 4 5,13 4-12,12 3-11,13 3-12,7-1-10,4-2-7,3-3-7,3-3-9,1-2-6,1 0-8,-1 0-6,1 0-6,-7 0-2,-12 0 3,-13 0 4,-12 0 4,-12 0-5,-8 0-14,-10 0-12,-9 0-12</inkml:trace>
</inkml:ink>
</file>

<file path=ppt/ink/ink15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36"/>
    </inkml:context>
    <inkml:brush xml:id="br0">
      <inkml:brushProperty name="width" value="0.03769" units="cm"/>
      <inkml:brushProperty name="height" value="0.03769" units="cm"/>
    </inkml:brush>
  </inkml:definitions>
  <inkml:trace contextRef="#ctx0" brushRef="#br0">88700 51000 583,'31'-22'7,"13"6"12,12 7 13,13 6 13,7 3 4,4 0-6,3 0-4,3 0-7,-2 3-4,-6 6-4,-6 7-5,-6 6-4,-10 6-4,-12 6-6,-13 7-4,-12 6-6,-12 1-2,-8-3 0,-10-3 1,-9-2 0,-5-3 0,0 1 1,0-1-1,0 1 1,-5 4 2,-9 9 4,-10 10 2,-8 10 4,-1 2 2,9-3 0,10-3 1,10-2 0,19-9 1,32-12 0,31-13 1,32-12 1,15-15-6,0-15-8,0-15-10,0-16-10,0-10-3,0-3 3,0-3 3,0-2 4,-10 2-2,-18 9-7,-19 10-6,-18 10-7,-12 4-5,-3 0-3,-3 0-4,-2 0-3</inkml:trace>
</inkml:ink>
</file>

<file path=ppt/ink/ink15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37"/>
    </inkml:context>
    <inkml:brush xml:id="br0">
      <inkml:brushProperty name="width" value="0.03995" units="cm"/>
      <inkml:brushProperty name="height" value="0.03995" units="cm"/>
    </inkml:brush>
  </inkml:definitions>
  <inkml:trace contextRef="#ctx0" brushRef="#br0">90150 47650 550,'-47'-44'6,"6"13"12,7 12 12,6 13 12,4 9 5,4 6-3,3 7-2,3 6-3,3 15-4,3 26-5,3 24-5,4 26-5,1 18-4,0 13 1,0 12-2,0 13 0,0 10-7,0 10-12,0 10-12,0 9-14,-2-15-12,-3-36-15,-3-39-14,-2-36-14</inkml:trace>
</inkml:ink>
</file>

<file path=ppt/ink/ink15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38"/>
    </inkml:context>
    <inkml:brush xml:id="br0">
      <inkml:brushProperty name="width" value="0.04855" units="cm"/>
      <inkml:brushProperty name="height" value="0.04855" units="cm"/>
    </inkml:brush>
  </inkml:definitions>
  <inkml:trace contextRef="#ctx0" brushRef="#br0">68000 56900 453,'45'-47'4,"-9"6"9,-10 7 8,-8 6 9,-12 10 5,-12 17 2,-13 15 1,-12 16 1,-12 12-1,-8 9-7,-10 10-4,-9 10-7,-4 7-3,4 6-1,3 7-1,3 6-2,3 3 0,3 0 0,3 0 0,4 0 0,4-4-1,6-5 0,7-7 0,6-5-1,6-4-1,6 0-2,7 0-1,6 0-1,13-5-2,23-9 2,22-10-1,22-8 0,15-12-3,9-12-5,10-13-7,10-12-5,5-15-9,4-15-10,3-15-11,3-16-10,1-16-4,1-16 2,-1-15 4,1-15 1,-9-4 5,-15 9 4,-15 10 6,-16 10 5,-15 13 5,-11 19 6,-14 19 6,-11 19 6</inkml:trace>
</inkml:ink>
</file>

<file path=ppt/ink/ink15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38"/>
    </inkml:context>
    <inkml:brush xml:id="br0">
      <inkml:brushProperty name="width" value="0.05199" units="cm"/>
      <inkml:brushProperty name="height" value="0.05199" units="cm"/>
    </inkml:brush>
  </inkml:definitions>
  <inkml:trace contextRef="#ctx0" brushRef="#br0">69700 56900 423,'-4'-27'48,"-5"47"8,-7 47 6,-5 48 6,-8 25-2,-5 7-12,-7 6-12,-5 7-13,-4-1-8,0-6-5,0-6-4,0-6-5,3-12-6,6-15-4,7-15-7,6-16-5,12-23-8,19-27-9,19-28-10,19-28-10,10-26-2,4-21 6,3-22 7,3-22 5,-2-13 6,-6-3 3,-6-3 4,-6-2 3,-7 2 4,-6 9 1,-6 10 3,-6 10 2,-2 10 6,3 13 7,3 12 7,4 13 9,-1 9 6,-3 6 4,-3 7 4,-2 6 5,2 15 3,9 26 3,10 24 3,10 26 2,0 18-2,-5 13-7,-7 12-5,-5 13-7,-6 7-5,-3 4-3,-3 3-3,-2 3-4,-3-5-3,1-12 0,-1-13-2,1-12-1,2-15-2,7-15-1,6-15-2,7-16-1,4-21-2,3-24 0,3-26 0,4-24-1,2-23-2,4-18-4,3-19-4,3-18-5,-1-9-2,-2 4-1,-3 3-1,-3 3 0,-4 7 0,-3 14-1,-3 11 0,-2 14-1,-5 10-3,-2 9-5,-3 10-4,-3 10-5,-4 5-4,-3 4-1,-3 3-2,-2 3-1</inkml:trace>
</inkml:ink>
</file>

<file path=ppt/ink/ink15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39"/>
    </inkml:context>
    <inkml:brush xml:id="br0">
      <inkml:brushProperty name="width" value="0.04252" units="cm"/>
      <inkml:brushProperty name="height" value="0.04252" units="cm"/>
    </inkml:brush>
  </inkml:definitions>
  <inkml:trace contextRef="#ctx0" brushRef="#br0">72050 55700 517,'-21'-47'5,"10"6"11,10 7 11,9 6 11,6 6 3,3 6-4,3 7-2,4 6-4,5 1-2,10-3 1,10-3 1,9-2-1,6-1-1,3 3-6,3 3-5,4 4-6,-3 1-1,-5 0 0,-7 0 0,-5 0 1,-6 0-6,-3 0-17,-3 0-14,-2 0-15</inkml:trace>
</inkml:ink>
</file>

<file path=ppt/ink/ink15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40"/>
    </inkml:context>
    <inkml:brush xml:id="br0">
      <inkml:brushProperty name="width" value="0.04477" units="cm"/>
      <inkml:brushProperty name="height" value="0.04477" units="cm"/>
    </inkml:brush>
  </inkml:definitions>
  <inkml:trace contextRef="#ctx0" brushRef="#br0">75400 56850 491,'-44'3'6,"13"6"11,12 7 12,13 6 12,9 3 6,6 0 3,7 0 1,6 0 3,4 0-3,4 0-9,3 0-9,3 0-8,4 1-6,7 4-3,6 3-2,7 3-3,-1 1-9,-6 1-13,-6-1-14,-6 1-14,-9-1-7,-8 1 3,-10-1 2,-9 1 2,-9-3-3,-5-2-4,-7-3-7,-5-3-5</inkml:trace>
</inkml:ink>
</file>

<file path=ppt/ink/ink15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40"/>
    </inkml:context>
    <inkml:brush xml:id="br0">
      <inkml:brushProperty name="width" value="0.04347" units="cm"/>
      <inkml:brushProperty name="height" value="0.04347" units="cm"/>
    </inkml:brush>
  </inkml:definitions>
  <inkml:trace contextRef="#ctx0" brushRef="#br0">75250 58050 506,'-43'4'82,"17"10"-5,15 10-7,16 9-7,12 4-8,9 1-9,10-1-11,10 1-10,5 1-8,4 3-5,3 3-6,3 4-5,-1-1-3,-2-3 3,-3-3 1,-3-2 2,-6-5-16,-5-2-32,-7-3-33,-5-3-32</inkml:trace>
</inkml:ink>
</file>

<file path=ppt/ink/ink15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47"/>
    </inkml:context>
    <inkml:brush xml:id="br0">
      <inkml:brushProperty name="width" value="0.04284" units="cm"/>
      <inkml:brushProperty name="height" value="0.04284" units="cm"/>
    </inkml:brush>
  </inkml:definitions>
  <inkml:trace contextRef="#ctx0" brushRef="#br0">80100 56200 513,'21'115'119,"-5"-18"-22,-7-19-24,-5-18-22,-4-6-14,0 10-8,0 10-6,0 9-7,-4 9-4,-5 9-2,-7 10-1,-5 10-2,-6 5-3,-3 4-5,-3 3-5,-2 3-4,-1-5-7,3-12-7,3-13-8,4-12-8,5-15-4,10-15-3,10-15-2,9-16-2,6-13 3,3-9 8,3-10 8,4-8 9,1-6 3,0 1 0,0-1-1,0 1 0</inkml:trace>
</inkml:ink>
</file>

<file path=ppt/ink/ink15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47"/>
    </inkml:context>
    <inkml:brush xml:id="br0">
      <inkml:brushProperty name="width" value="0.04178" units="cm"/>
      <inkml:brushProperty name="height" value="0.04178" units="cm"/>
    </inkml:brush>
  </inkml:definitions>
  <inkml:trace contextRef="#ctx0" brushRef="#br0">81350 56300 526,'28'-46'4,"6"10"9,7 10 8,6 9 8,3 9 6,0 9 5,0 10 5,0 10 3,-2 7-1,-3 6-8,-3 7-9,-2 6-9,-8 7-5,-8 10-5,-10 10-4,-9 9-4,-15 12-3,-18 16-2,-19 15-2,-18 17-3,-12 2-2,-3-9-3,-3-10-4,-2-8-3,0-11 0,7-8 5,6-10 3,7-9 5,5-12 4,7-11 3,6-14 5,7-11 4,11-14 4,20-11 4,18-14 3,20-11 4,16-9 0,16-3-3,15-3-5,17-2-3,7-1-5,0 3-6,0 3-4,0 4-7,-2 2-6,-3 4-7,-3 3-8,-2 3-7,-3-2-4,1-6-1,-1-6 0,1-6 0,-3-4-1,-2 1 1,-3-1 2,-3 1-1,-9 1 4,-11 3 5,-14 3 6,-11 4 4</inkml:trace>
</inkml:ink>
</file>

<file path=ppt/ink/ink1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14"/>
    </inkml:context>
    <inkml:brush xml:id="br0">
      <inkml:brushProperty name="width" value="0.03988" units="cm"/>
      <inkml:brushProperty name="height" value="0.03988" units="cm"/>
      <inkml:brushProperty name="color" value="#00BFF3"/>
    </inkml:brush>
  </inkml:definitions>
  <inkml:trace contextRef="#ctx0" brushRef="#br0">47385 45129 551,'-23'-2'12,"17"0"22,16-3 23,17-2 23,9 0 3,0 1-16,2 1-17,1 0-17,-1 2-13,-2 1-9,-2 0-10,-2 2-9,-1 0-6,-1 0-3,-1 0-3,-1 0-2,-3 0-4,-1 0-3,-4 0-3,-3 0-5,-3-1-4,-1 0-5,-2-2-6,-2 0-5</inkml:trace>
</inkml:ink>
</file>

<file path=ppt/ink/ink15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47"/>
    </inkml:context>
    <inkml:brush xml:id="br0">
      <inkml:brushProperty name="width" value="0.04385" units="cm"/>
      <inkml:brushProperty name="height" value="0.04385" units="cm"/>
    </inkml:brush>
  </inkml:definitions>
  <inkml:trace contextRef="#ctx0" brushRef="#br0">83900 56250 501,'3'-49'0,"6"4"0,7 3 0,6 3 0,-2 15 13,-9 29 24,-10 28 25,-8 28 26,-12 18 2,-12 10-18,-13 10-18,-12 9-19,-9 10-13,-2 14-7,-3 11-6,-3 14-7,1-1-8,6-12-7,7-13-7,6-12-8,4-16-6,4-19-7,3-18-6,3-19-6,4-19-1,7-19 4,6-18 4,7-19 5,2-8 5,1 3 3,-1 3 5,1 4 4</inkml:trace>
</inkml:ink>
</file>

<file path=ppt/ink/ink15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47"/>
    </inkml:context>
    <inkml:brush xml:id="br0">
      <inkml:brushProperty name="width" value="0.04252" units="cm"/>
      <inkml:brushProperty name="height" value="0.04252" units="cm"/>
    </inkml:brush>
  </inkml:definitions>
  <inkml:trace contextRef="#ctx0" brushRef="#br0">82750 56600 517,'-24'-27'1,"4"-3"4,3-3 3,3-2 2,10 2 9,20 9 12,18 10 12,20 10 13,10 11 2,3 17-6,3 15-7,4 16-7,4 12-6,6 9-4,7 10-5,6 10-5,3 8-6,0 10-9,0 10-6,0 9-9,-4-1-9,-5-8-10,-7-10-11,-5-9-10,-11-13-5,-11-16 2,-14-15 3,-11-15 1,-7-12 4,0-6 6,0-6 6,0-6 6</inkml:trace>
</inkml:ink>
</file>

<file path=ppt/ink/ink15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48"/>
    </inkml:context>
    <inkml:brush xml:id="br0">
      <inkml:brushProperty name="width" value="0.03795" units="cm"/>
      <inkml:brushProperty name="height" value="0.03795" units="cm"/>
    </inkml:brush>
  </inkml:definitions>
  <inkml:trace contextRef="#ctx0" brushRef="#br0">85000 56350 579,'-79'-46'9,"45"10"18,43 10 17,45 9 19,28 4 2,17 1-10,15-1-11,16 1-11,7-1-7,1 1-6,-1-1-3,1 1-6,-6 1-5,-8 3-5,-10 3-7,-9 4-6,-12 4-5,-11 6-4,-14 7-6,-11 6-4,-12 3-4,-9 0-3,-10 0-3,-8 0-3,-11 0-1,-8 0 2,-10 0 1,-9 0 2</inkml:trace>
</inkml:ink>
</file>

<file path=ppt/ink/ink15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48"/>
    </inkml:context>
    <inkml:brush xml:id="br0">
      <inkml:brushProperty name="width" value="0.04359" units="cm"/>
      <inkml:brushProperty name="height" value="0.04359" units="cm"/>
    </inkml:brush>
  </inkml:definitions>
  <inkml:trace contextRef="#ctx0" brushRef="#br0">86400 56350 504,'-25'21'0,"0"-5"0,0-7 0,0-5 0,-2-3 6,-3 4 11,-3 3 12,-2 3 11,-5 3 4,-2 3-4,-3 3-4,-3 4-3,-4 5-4,-3 10-3,-3 10-4,-2 9-3,-6 9-3,-6 9-3,-6 10-2,-6 10-2,-4 2-1,1-3-1,-1-3 0,1-2-1,2-5 1,7-2 1,6-3 1,7-3 0,29-12 1,53-18-1,53-19-1,54-18 0,24-12-2,-3-3-3,-3-3-3,-2-2-2,-6-3-3,-6 1-3,-6-1-3,-6 1-2,-7 4-4,-6 9-4,-6 10-5,-6 10-4,-10 2-4,-12-3-2,-13-3-2,-12-2-3,-10-1-1,-6 3 2,-6 3 2,-6 4 2,-10 1 2,-12 0 4,-13 0 3,-12 0 3,-5-4 5,3-5 4,3-7 4,4-5 5</inkml:trace>
</inkml:ink>
</file>

<file path=ppt/ink/ink15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48"/>
    </inkml:context>
    <inkml:brush xml:id="br0">
      <inkml:brushProperty name="width" value="0.04546" units="cm"/>
      <inkml:brushProperty name="height" value="0.04546" units="cm"/>
    </inkml:brush>
  </inkml:definitions>
  <inkml:trace contextRef="#ctx0" brushRef="#br0">86400 57200 483,'-24'-46'0,"4"10"0,3 10 0,3 9 0,-1-4 3,-2-15 5,-3-15 5,-3-16 5,-1-4 4,4 10 1,3 10 4,3 9 1,1 18 5,1 29 7,-1 28 7,1 28 8,-1 21-1,1 17-10,-1 15-9,1 16-8,-3 23-9,-2 31-5,-3 32-6,-3 31-5,-1 6-8,4-19-8,3-18-7,3-19-9,3-13-3,3-6 2,3-6 1,4-6 2,1-10-5,0-12-9,0-13-11,0-12-10,0-18 1,0-21 11,0-22 12,0-22 10</inkml:trace>
</inkml:ink>
</file>

<file path=ppt/ink/ink15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49"/>
    </inkml:context>
    <inkml:brush xml:id="br0">
      <inkml:brushProperty name="width" value="0.03745" units="cm"/>
      <inkml:brushProperty name="height" value="0.03745" units="cm"/>
    </inkml:brush>
  </inkml:definitions>
  <inkml:trace contextRef="#ctx0" brushRef="#br0">86200 54100 587,'-44'-69'6,"13"13"13,12 12 12,13 13 12,6 18 7,0 26-1,0 24-1,0 26 0,1 27-5,4 32-10,3 31-9,3 32-9,-1 16-12,-2 4-10,-3 3-13,-3 3-11,-2-7-4,0-15 3,0-15 3,0-16 4,-2-24-4,-3-31-11,-3-31-10,-2-31-10</inkml:trace>
</inkml:ink>
</file>

<file path=ppt/ink/ink15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49"/>
    </inkml:context>
    <inkml:brush xml:id="br0">
      <inkml:brushProperty name="width" value="0.03746" units="cm"/>
      <inkml:brushProperty name="height" value="0.03746" units="cm"/>
    </inkml:brush>
  </inkml:definitions>
  <inkml:trace contextRef="#ctx0" brushRef="#br0">87700 56400 587,'10'-46'35,"23"10"6,22 10 6,22 9 4,12 6 0,3 3-8,3 3-7,4 4-7,2 2-6,4 4-3,3 3-3,3 3-3,-5 3-8,-12 3-13,-13 3-12,-12 4-13,-12 1-9,-8 0-6,-10 0-7,-9 0-7</inkml:trace>
</inkml:ink>
</file>

<file path=ppt/ink/ink15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49"/>
    </inkml:context>
    <inkml:brush xml:id="br0">
      <inkml:brushProperty name="width" value="0.03729" units="cm"/>
      <inkml:brushProperty name="height" value="0.03729" units="cm"/>
    </inkml:brush>
  </inkml:definitions>
  <inkml:trace contextRef="#ctx0" brushRef="#br0">87850 57200 589,'-97'0'12,"56"0"23,57 0 23,56 0 24,31 4 1,6 10-21,7 10-20,6 9-20,3 6-13,0 3-4,0 3-5,0 4-3,-11-4-3,-22-9 2,-22-10 1,-21-8 1</inkml:trace>
</inkml:ink>
</file>

<file path=ppt/ink/ink15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50"/>
    </inkml:context>
    <inkml:brush xml:id="br0">
      <inkml:brushProperty name="width" value="0.05309" units="cm"/>
      <inkml:brushProperty name="height" value="0.05309" units="cm"/>
    </inkml:brush>
  </inkml:definitions>
  <inkml:trace contextRef="#ctx0" brushRef="#br0">90750 55450 414,'28'-47'4,"6"6"8,7 7 7,6 6 9,-1 4 3,-5 4-3,-7 3-2,-5 3-3,3 3 1,17 3 2,15 3 3,16 4 2,1 7-1,-12 13-5,-13 12-5,-12 13-4,-10 9-4,-6 6-4,-6 7-3,-6 6-4,-10 4-2,-12 4-2,-13 3-3,-12 3-1,-12-1-2,-8-2 1,-10-3 1,-9-3 0,-2-6 1,6-5 0,7-7 1,6-5 0,6-8 2,6-5 4,7-7 6,6-5 3,15-1 4,26 6 1,24 7 2,26 6 1,13-1 1,4-5-4,3-7-2,3-5-3,-1-4-2,-2 0-1,-3 0-2,-3 0-2,-7 1 1,-9 4-1,-10 3 2,-8 3 1,-8 3 0,-2 3 0,-3 3 1,-3 4 0,-6 2 1,-5 4-1,-7 3 1,-5 3 0,-11 4 0,-11 7-2,-14 6-1,-11 7-1,-12 4-3,-9 3-5,-10 3-3,-8 4-5,-11 2-5,-8 4-7,-10 3-7,-9 3-6,-10 1-4,-9 1 0,-10-1-1,-8 1 1,10-10-3,31-19-5,32-18-5,31-19-5</inkml:trace>
</inkml:ink>
</file>

<file path=ppt/ink/ink15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9:05"/>
    </inkml:context>
    <inkml:brush xml:id="br0">
      <inkml:brushProperty name="width" value="0.06049" units="cm"/>
      <inkml:brushProperty name="height" value="0.06049" units="cm"/>
      <inkml:brushProperty name="color" value="#F2395B"/>
    </inkml:brush>
  </inkml:definitions>
  <inkml:trace contextRef="#ctx0" brushRef="#br0">98050 40450 363,'-44'-80'84,"13"41"-3,12 40-1,13 42-1,6 21-8,0 3-14,0 3-14,0 4-13,-4 5-8,-5 10-3,-7 10-3,-5 9-2,-3 6-3,4 3-2,3 3-2,3 4-2,1-1-1,1-3-2,-1-3 0,1-2-1,1-5-2,3-2-1,3-3-1,4-3-1,1-7-1,0-9-1,0-10-1,0-8-1,0-8-7,0-2-11,0-3-11,0-3-11,0-13-11,0-22-9,0-22-9,0-21-9</inkml:trace>
</inkml:ink>
</file>

<file path=ppt/ink/ink1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15"/>
    </inkml:context>
    <inkml:brush xml:id="br0">
      <inkml:brushProperty name="width" value="0.04875" units="cm"/>
      <inkml:brushProperty name="height" value="0.04875" units="cm"/>
      <inkml:brushProperty name="color" value="#00BFF3"/>
    </inkml:brush>
  </inkml:definitions>
  <inkml:trace contextRef="#ctx0" brushRef="#br0">48162 43971 451,'-15'-8'3,"3"0"5,1 1 6,2-1 5,3 3 11,1 8 17,2 6 16,2 7 16,1 6 1,2 5-15,0 5-15,2 4-16,-1 4-10,-1 0-7,0 2-6,-2 1-7,0 0-6,0 1-7,0 2-8,0 0-6,0 2-4,0 0 2,0 1 1,0 2 0,1-5-7,0-8-18,2-10-17,0-7-18</inkml:trace>
</inkml:ink>
</file>

<file path=ppt/ink/ink15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9:06"/>
    </inkml:context>
    <inkml:brush xml:id="br0">
      <inkml:brushProperty name="width" value="0.0575" units="cm"/>
      <inkml:brushProperty name="height" value="0.0575" units="cm"/>
      <inkml:brushProperty name="color" value="#F2395B"/>
    </inkml:brush>
  </inkml:definitions>
  <inkml:trace contextRef="#ctx0" brushRef="#br0">98050 48150 382,'-22'-13'121,"6"26"-18,7 24-18,6 26-18,3 10-13,0-3-8,0-3-7,0-2-8,1 2-7,4 9-5,3 10-5,3 10-6,-1 5-3,-2 4-3,-3 3-4,-3 3-2,-2-1-2,0-2 0,0-3 0,0-3 0,-2-6-4,-3-5-4,-3-7-6,-2-5-6,-3-9-4,1-9-5,-1-10-4,1-8-5</inkml:trace>
</inkml:ink>
</file>

<file path=ppt/ink/ink15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9:07"/>
    </inkml:context>
    <inkml:brush xml:id="br0">
      <inkml:brushProperty name="width" value="0.06463" units="cm"/>
      <inkml:brushProperty name="height" value="0.06463" units="cm"/>
      <inkml:brushProperty name="color" value="#F2395B"/>
    </inkml:brush>
  </inkml:definitions>
  <inkml:trace contextRef="#ctx0" brushRef="#br0">99450 54450 340,'-5'-72'0,"-9"6"0,-10 7 0,-8 6 0,-9 6 8,-6 6 16,-6 7 16,-6 6 17,-1 4 3,7 4-7,6 3-7,7 3-8,-1 7-5,-6 14-3,-6 11-3,-6 14-2,-6 11-3,-2 14-2,-3 11-2,-3 14-2,-2 16-1,0 22-2,0 22 0,0 23 0,6 0-1,13-18-2,12-19 0,13-18 0,4-4-2,-3 13 1,-3 12 0,-2 13-1,0 9-1,7 6-3,6 7-2,7 6-4,4-7-1,3-18-2,3-19-1,4-18-1,7-12 0,13-3-1,12-3 0,13-2 0,9-12 0,6-19-2,7-18-2,6-19-1,3-18-2,0-15 0,0-15-2,0-16 0,1-16-1,4-16 1,3-15 1,3-15-1,-4-6 2,-8 7 1,-10 6 1,-9 7 1,-10 4 1,-9 3 3,-10 3 3,-8 4 1,-17 5 5,-21 10 5,-22 10 6,-22 9 6,-15 9 2,-5 9-3,-7 10-4,-5 10-2,-4 8-4,0 10-6,0 10-4,0 9-4,0 4-8,0 1-7,0-1-8,0 1-8,6-3-4,13-2 1,12-3 2,13-3 0</inkml:trace>
</inkml:ink>
</file>

<file path=ppt/ink/ink15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44"/>
    </inkml:context>
    <inkml:brush xml:id="br0">
      <inkml:brushProperty name="width" value="0.05218" units="cm"/>
      <inkml:brushProperty name="height" value="0.05218" units="cm"/>
      <inkml:brushProperty name="color" value="#F2395B"/>
    </inkml:brush>
  </inkml:definitions>
  <inkml:trace contextRef="#ctx0" brushRef="#br0">6950 51200 421,'0'-61'13,"0"28"27,0 28 26,0 29 27,0 19 3,0 14-18,0 11-19,0 14-18,-2 11-12,-3 14-6,-3 11-6,-2 14-5,-5 10-5,-2 9-3,-3 10-4,-3 10-2,1 0-2,6-5 0,7-7 2,6-5 0,3-6-3,0-3-6,0-3-6,0-2-7,0-6-3,0-6 1,0-6-1,0-6 0,0-10 0,0-12-1,0-13 0,0-12 0,3-19-5,6-25-10,7-25-10,6-25-9</inkml:trace>
</inkml:ink>
</file>

<file path=ppt/ink/ink15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44"/>
    </inkml:context>
    <inkml:brush xml:id="br0">
      <inkml:brushProperty name="width" value="0.04641" units="cm"/>
      <inkml:brushProperty name="height" value="0.04641" units="cm"/>
      <inkml:brushProperty name="color" value="#F2395B"/>
    </inkml:brush>
  </inkml:definitions>
  <inkml:trace contextRef="#ctx0" brushRef="#br0">8150 51700 474,'-52'54'150,"-3"10"-36,-3 10-37,-2 9-37,-5 7-20,-2 7-4,-3 6-5,-3 7-5,-2-1-2,0-6-1,0-6-1,0-6-1,3-9-1,6-8-2,7-10-2,6-9-2,6-9 0,6-5 4,7-7 2,6-5 3,9-4 3,13 0 3,12 0 3,13 0 2,15 0 1,19 0-2,19 0-1,19 0-2,9 0-4,0 0-5,0 0-5,0 0-6,-4 0-2,-5 0 1,-7 0 0,-5 0 2,-6 0-5,-3 0-10,-3 0-10,-2 0-11</inkml:trace>
</inkml:ink>
</file>

<file path=ppt/ink/ink15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44"/>
    </inkml:context>
    <inkml:brush xml:id="br0">
      <inkml:brushProperty name="width" value="0.03702" units="cm"/>
      <inkml:brushProperty name="height" value="0.03702" units="cm"/>
      <inkml:brushProperty name="color" value="#F2395B"/>
    </inkml:brush>
  </inkml:definitions>
  <inkml:trace contextRef="#ctx0" brushRef="#br0">8450 51050 594,'-21'-46'9,"10"10"19,10 10 19,9 9 18,12 6 5,16 3-11,15 3-11,17 4-10,8 1-12,4 0-12,3 0-13,3 0-11,1 0-7,1 0 3,-1 0 2,1 0 2,-6 0-2,-8 0-6,-10 0-7,-9 0-7</inkml:trace>
</inkml:ink>
</file>

<file path=ppt/ink/ink15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44"/>
    </inkml:context>
    <inkml:brush xml:id="br0">
      <inkml:brushProperty name="width" value="0.04548" units="cm"/>
      <inkml:brushProperty name="height" value="0.04548" units="cm"/>
      <inkml:brushProperty name="color" value="#F2395B"/>
    </inkml:brush>
  </inkml:definitions>
  <inkml:trace contextRef="#ctx0" brushRef="#br0">9150 50400 483,'-68'-68'9,"17"17"17,15 15 18,16 16 17,9 15 7,3 16-5,3 15-3,4 17-4,1 14-7,0 17-13,0 15-11,0 16-11,0 9-9,0 3-4,0 3-6,0 4-5,0-6-7,0-11-11,0-14-10,0-11-11,0-12-7,0-9-7,0-10-4,0-8-6</inkml:trace>
</inkml:ink>
</file>

<file path=ppt/ink/ink15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45"/>
    </inkml:context>
    <inkml:brush xml:id="br0">
      <inkml:brushProperty name="width" value="0.04716" units="cm"/>
      <inkml:brushProperty name="height" value="0.04716" units="cm"/>
      <inkml:brushProperty name="color" value="#F2395B"/>
    </inkml:brush>
  </inkml:definitions>
  <inkml:trace contextRef="#ctx0" brushRef="#br0">10050 52600 466,'-68'-2'6,"17"-3"12,15-3 12,16-2 12,12-1 7,9 3 0,10 3 1,10 4 0,8 1-2,10 0-6,10 0-7,9 0-7,9-2-4,9-3-4,10-3-3,10-2-4,4-5-4,0-2-5,0-3-6,0-3-5,-5-1-5,-9 4-3,-10 3-3,-8 3-3,-9 3-9,-6 3-13,-6 3-13,-6 4-13</inkml:trace>
</inkml:ink>
</file>

<file path=ppt/ink/ink15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45"/>
    </inkml:context>
    <inkml:brush xml:id="br0">
      <inkml:brushProperty name="width" value="0.0469" units="cm"/>
      <inkml:brushProperty name="height" value="0.0469" units="cm"/>
      <inkml:brushProperty name="color" value="#F2395B"/>
    </inkml:brush>
  </inkml:definitions>
  <inkml:trace contextRef="#ctx0" brushRef="#br0">10950 51500 469,'-69'-46'9,"13"10"17,12 10 19,13 9 17,10 10 6,10 14-8,10 11-7,9 14-8,2 16-7,-2 22-7,-3 22-7,-3 23-7,-2 19-3,0 19-2,0 19 0,0 19-1,0 12-8,0 6-15,0 7-16,0 6-15,1-18-13,4-40-10,3-40-11,3-41-10</inkml:trace>
</inkml:ink>
</file>

<file path=ppt/ink/ink15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47"/>
    </inkml:context>
    <inkml:brush xml:id="br0">
      <inkml:brushProperty name="width" value="0.05243" units="cm"/>
      <inkml:brushProperty name="height" value="0.05243" units="cm"/>
      <inkml:brushProperty name="color" value="#F2395B"/>
    </inkml:brush>
  </inkml:definitions>
  <inkml:trace contextRef="#ctx0" brushRef="#br0">14950 50200 419,'-46'-24'0,"10"4"0,10 3 0,9 3 0,-1 3 4,-8 3 8,-10 3 8,-9 4 8,-7 1 1,-3 0-5,-3 0-5,-2 0-5,0 0-5,7 0-4,6 0-2,7 0-4,2 0-2,1 0 0,-1 0 0,1 0-1,1 0 1,3 0 1,3 0 3,4 0 2,2 3 4,4 6 8,3 7 7,3 6 7,3 13 4,3 23-2,3 22-1,4 22-2,-1 15-2,-3 9-1,-3 10-3,-2 10-1,-3 10-3,1 13-2,-1 12-2,1 13-3,1 1-1,3-9-1,3-10-1,4-8 0,1-12-1,0-12 0,0-13 1,0-12 1,0-12-2,0-8-2,0-10-3,0-9-2,0-9-1,0-5-1,0-7 0,0-5 0,14-19-9,28-27-17,28-28-18,29-28-17,10-12-3,-6 7 10,-6 6 10,-6 7 11,-12 5 2,-15 7-6,-15 6-5,-16 7-6</inkml:trace>
</inkml:ink>
</file>

<file path=ppt/ink/ink15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48"/>
    </inkml:context>
    <inkml:brush xml:id="br0">
      <inkml:brushProperty name="width" value="0.04213" units="cm"/>
      <inkml:brushProperty name="height" value="0.04213" units="cm"/>
      <inkml:brushProperty name="color" value="#F2395B"/>
    </inkml:brush>
  </inkml:definitions>
  <inkml:trace contextRef="#ctx0" brushRef="#br0">16350 50400 522,'-21'-69'7,"10"13"16,10 12 14,9 13 16,12 9 5,16 6-2,15 7-3,17 6-3,8 3-6,4 0-9,3 0-10,3 0-8,-2 1-7,-6 4-4,-6 3-2,-6 3-5,-9 3-6,-8 3-10,-10 3-10,-9 4-10,-10 1-4,-9 0 0,-10 0 0,-8 0 1,-11 1-2,-8 4-1,-10 3-2,-9 3-2,-2-1 3,6-2 8,7-3 8,6-3 8</inkml:trace>
</inkml:ink>
</file>

<file path=ppt/ink/ink1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15"/>
    </inkml:context>
    <inkml:brush xml:id="br0">
      <inkml:brushProperty name="width" value="0.04723" units="cm"/>
      <inkml:brushProperty name="height" value="0.04723" units="cm"/>
      <inkml:brushProperty name="color" value="#00BFF3"/>
    </inkml:brush>
  </inkml:definitions>
  <inkml:trace contextRef="#ctx0" brushRef="#br0">51562 43952 465,'-1'-21'4,"0"3"8,-2 4 8,0 5 8,0 4 8,0 8 9,2 6 8,0 7 8,2 5 1,0 5-9,2 3-8,0 5-7,0 1-9,0 2-6,-2 0-8,0 2-7,-3 0-6,0 2-3,-3 1-5,-2 0-3,0 1-6,-1 0-6,0 0-6,0 0-6,2-3-5,1-6-4,2-6-5,2-5-3,1-5-3,2-3 1,0-3 1,2-2 0</inkml:trace>
</inkml:ink>
</file>

<file path=ppt/ink/ink15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48"/>
    </inkml:context>
    <inkml:brush xml:id="br0">
      <inkml:brushProperty name="width" value="0.04846" units="cm"/>
      <inkml:brushProperty name="height" value="0.04846" units="cm"/>
      <inkml:brushProperty name="color" value="#F2395B"/>
    </inkml:brush>
  </inkml:definitions>
  <inkml:trace contextRef="#ctx0" brushRef="#br0">16650 50750 454,'-52'0'-1,"-3"0"-2,-3 0-2,-2 0-2,-1 1-1,3 4 2,3 3 0,4 3 1,5 4 12,10 7 21,10 6 22,9 7 21,6 8 7,3 14-11,3 11-11,4 14-9,1 13-8,0 16-6,0 15-5,0 17-6,0 8-3,0 4-4,0 3-3,0 3-3,-2-4-3,-3-8-7,-3-10-5,-2-9-6,-1-12-6,3-11-5,3-14-7,4-11-5</inkml:trace>
</inkml:ink>
</file>

<file path=ppt/ink/ink15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48"/>
    </inkml:context>
    <inkml:brush xml:id="br0">
      <inkml:brushProperty name="width" value="0.05445" units="cm"/>
      <inkml:brushProperty name="height" value="0.05445" units="cm"/>
      <inkml:brushProperty name="color" value="#F2395B"/>
    </inkml:brush>
  </inkml:definitions>
  <inkml:trace contextRef="#ctx0" brushRef="#br0">16000 52350 404,'1'-46'4,"4"10"10,3 10 10,3 9 9,6 2 2,9-2-3,10-3-3,10-3-4,10-2-3,13 0-3,12 0-1,13 0-3,6 0-3,0 0-2,0 0-2,0 0-4,-7 1 0,-11 4 1,-14 3 0,-11 3 1,-11-2-6,-5-6-13,-7-6-12,-5-6-14,-11-6-4,-11-2 4,-14-3 2,-11-3 5,-7-1 4,0 4 6,0 3 6,0 3 6,-2 4 4,-3 7 2,-3 6 3,-2 7 1,-1 4 1,3 3-2,3 3-2,4 4-1,1 2 10,0 4 20,0 3 22,0 3 21,-4 14 6,-5 25-9,-7 25-10,-5 25-10,0 12-6,10 1-6,10-1-5,9 1-6,4-3-3,1-2-2,-1-3-3,1-3-1,1-6-6,3-5-8,3-7-7,4-5-7,7-9-8,13-9-8,12-10-8,13-8-7,12-14-3,13-15 3,12-15 3,13-16 2,2-12 5,-5-5 7,-7-7 5,-5-5 6,-8-3 0,-5 4-9,-7 3-8,-5 3-8</inkml:trace>
</inkml:ink>
</file>

<file path=ppt/ink/ink15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49"/>
    </inkml:context>
    <inkml:brush xml:id="br0">
      <inkml:brushProperty name="width" value="0.05775" units="cm"/>
      <inkml:brushProperty name="height" value="0.05775" units="cm"/>
      <inkml:brushProperty name="color" value="#F2395B"/>
    </inkml:brush>
  </inkml:definitions>
  <inkml:trace contextRef="#ctx0" brushRef="#br0">18800 50800 380,'-25'-24'7,"0"4"14,0 3 14,0 3 14,0 4 4,0 7-5,0 6-6,0 7-5,-5 11-3,-9 20-3,-10 18-1,-8 20-3,-6 11-2,1 7-2,-1 6-2,1 7-2,1 2-1,3 1-2,3-1-1,4 1-1,4 1-2,6 3-2,7 3-2,6 4-3,6-3-1,6-5 1,7-7 0,6-5 1,12-12-7,19-16-13,19-15-12,19-15-14,13-14-9,10-8-4,10-10-5,9-9-4,-4-9-1,-15-5 2,-15-7 2,-16-5 2</inkml:trace>
</inkml:ink>
</file>

<file path=ppt/ink/ink15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49"/>
    </inkml:context>
    <inkml:brush xml:id="br0">
      <inkml:brushProperty name="width" value="0.06367" units="cm"/>
      <inkml:brushProperty name="height" value="0.06367" units="cm"/>
      <inkml:brushProperty name="color" value="#F2395B"/>
    </inkml:brush>
  </inkml:definitions>
  <inkml:trace contextRef="#ctx0" brushRef="#br0">20100 50850 345,'-25'-22'5,"0"6"9,0 7 10,0 6 10,-5 10 4,-9 17 0,-10 15 1,-8 16-1,-4 10-2,3 7-4,3 6-3,4 7-3,2 5-3,4 7 0,3 6 0,3 7-1,3 4-2,3 3-2,3 3-4,4 4-2,2-1-3,4-3-2,3-3-3,3-2-2,4-11-2,7-15 1,6-15 0,7-16 0,18-19-7,31-22-14,32-22-16,31-21-14,15-29-5,1-34 8,-1-35 5,1-33 7,-6-17 3,-8 4 1,-10 3 0,-9 3 0,-13 14 2,-16 25 4,-15 25 4,-15 25 4,-12 18 4,-6 14 7,-6 11 6,-6 14 7,-9 18 14,-8 25 21,-10 25 22,-9 25 20,-7 15 4,-3 7-18,-3 6-17,-2 7-17,-8 13-11,-8 22-5,-10 22-5,-9 23-5,1-9-5,13-37-5,12-38-4,13-37-4,13-34-10,17-27-14,15-28-16,16-28-13,13-29-5,14-28 10,11-28 7,14-27 9,0-6 8,-8 19 7,-10 19 6,-9 19 8,-10 18 8,-9 19 7,-10 19 7,-8 19 9,-4 19 12,3 23 18,3 22 18,4 22 18,-1 18 0,-3 16-16,-3 15-17,-2 17-17,-5 3-11,-2-5-7,-3-7-5,-3-5-7,1-9-3,6-9-4,7-10-2,6-8-3,9-23-5,13-34-5,12-35-7,13-33-5,4-28-1,-3-18 6,-3-19 6,-2-18 6,-5-9 3,-2 4 2,-3 3-1,-3 3 2,-4 7-2,-3 14-5,-3 11-4,-2 14-5,-6 11-7,-6 14-9,-6 11-9,-6 14-9</inkml:trace>
</inkml:ink>
</file>

<file path=ppt/ink/ink15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50"/>
    </inkml:context>
    <inkml:brush xml:id="br0">
      <inkml:brushProperty name="width" value="0.06185" units="cm"/>
      <inkml:brushProperty name="height" value="0.06185" units="cm"/>
      <inkml:brushProperty name="color" value="#F2395B"/>
    </inkml:brush>
  </inkml:definitions>
  <inkml:trace contextRef="#ctx0" brushRef="#br0">22600 50500 355,'54'-40'119,"10"23"-18,10 22-18,9 22-19,-1 15-13,-8 9-7,-10 10-7,-9 10-7,-7 4-6,-3 0-1,-3 0-4,-2 0-2,-8 3-3,-8 6-4,-10 7-4,-9 6-4,-12 10-4,-11 17-6,-14 15-6,-11 16-6,-14 7-3,-11 1-4,-14-1-1,-11 1-4,-7-9-4,0-15-6,0-15-7,0-16-6,9-18-3,19-18 1,19-19 0,19-18 1</inkml:trace>
</inkml:ink>
</file>

<file path=ppt/ink/ink15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50"/>
    </inkml:context>
    <inkml:brush xml:id="br0">
      <inkml:brushProperty name="width" value="0.06104" units="cm"/>
      <inkml:brushProperty name="height" value="0.06104" units="cm"/>
      <inkml:brushProperty name="color" value="#F2395B"/>
    </inkml:brush>
  </inkml:definitions>
  <inkml:trace contextRef="#ctx0" brushRef="#br0">24900 50700 360,'-54'42'152,"-5"34"-31,-7 35-31,-5 35-33,-1 13-18,6-6-5,7-6-7,6-6-5,6-6-3,6-2-3,7-3-1,6-3-2,6-7-2,6-9-1,7-10-2,6-8-2,13-14-8,23-15-12,22-15-13,22-16-12,7-23-5,-6-27 5,-6-28 5,-6-28 3,-9-17 3,-8-2-1,-10-3-1,-9-3-1,-9 4 4,-5 13 6,-7 12 7,-5 13 7,-12 12 3,-16 13 3,-15 12 1,-15 13 2,-11 15-2,-2 19-3,-3 19-3,-3 19-5,4 2 0,13-11 2,12-14 3,13-11 3,7-7-5,4 0-12,3 0-13,3 0-12</inkml:trace>
</inkml:ink>
</file>

<file path=ppt/ink/ink15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51"/>
    </inkml:context>
    <inkml:brush xml:id="br0">
      <inkml:brushProperty name="width" value="0.07147" units="cm"/>
      <inkml:brushProperty name="height" value="0.07147" units="cm"/>
      <inkml:brushProperty name="color" value="#F2395B"/>
    </inkml:brush>
  </inkml:definitions>
  <inkml:trace contextRef="#ctx0" brushRef="#br0">25600 49200 307,'4'-44'8,"10"13"15,10 12 14,9 13 16,4 6 3,1 0-12,-1 0-10,1 0-12,1 1-5,3 4-3,3 3-1,4 3-2,-1 3-5,-3 3-5,-3 3-7,-2 4-6,-6 5-1,-6 10 1,-6 10 3,-6 9 2,-6 4 3,-2 1 4,-3-1 4,-3 1 3,-4 2 4,-3 7 5,-3 6 4,-2 7 4,-3 2 3,1 1-1,-1-1 0,1 1-1,1-1 0,3 1-2,3-1 1,4 1-2,1 1-2,0 3-3,0 3-2,0 4-4,0 1-2,0 0 0,0 0-1,0 0-1,1 1 0,4 4 0,3 3 1,3 3-1,-1-1 0,-2-2-4,-3-3-1,-3-3-4,-2-6-1,0-5-1,0-7 0,0-5-1,-4-3-2,-5 4-3,-7 3-5,-5 3-3,-9-7-3,-9-15-1,-10-15-1,-8-16-2,-14-10-3,-15-3-7,-15-3-5,-16-2-7,-1-1-5,17 3-6,15 3-6,16 4-5</inkml:trace>
</inkml:ink>
</file>

<file path=ppt/ink/ink15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53"/>
    </inkml:context>
    <inkml:brush xml:id="br0">
      <inkml:brushProperty name="width" value="0.04318" units="cm"/>
      <inkml:brushProperty name="height" value="0.04318" units="cm"/>
      <inkml:brushProperty name="color" value="#F2395B"/>
    </inkml:brush>
  </inkml:definitions>
  <inkml:trace contextRef="#ctx0" brushRef="#br0">27450 48400 509,'48'-19'94,"-3"13"-17,-3 12-19,-2 13-17,-9 12-12,-12 13-6,-13 12-7,-12 13-7,-12 2-5,-8-5-6,-10-7-5,-9-5-5,-4-6-2,4-3 1,3-3 2,3-2 1,7-3 5,14 1 7,11-1 7,14 1 7,8-4 2,7-6-2,6-6-4,7-6-3,4-4 0,3 1 1,3-1 3,4 1 2,-1 2 0,-3 7-1,-3 6 0,-2 7-2,-11 5-1,-15 7-2,-15 6-3,-16 7-3,-13 4-2,-9 3-4,-10 3-2,-8 4-2,-4-3-5,3-5-6,3-7-5,4-5-6,2-9-5,4-9-4,3-10-5,3-8-3,6-11-3,9-8 0,10-10-2,10-9 0</inkml:trace>
</inkml:ink>
</file>

<file path=ppt/ink/ink15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54"/>
    </inkml:context>
    <inkml:brush xml:id="br0">
      <inkml:brushProperty name="width" value="0.04182" units="cm"/>
      <inkml:brushProperty name="height" value="0.04182" units="cm"/>
      <inkml:brushProperty name="color" value="#F2395B"/>
    </inkml:brush>
  </inkml:definitions>
  <inkml:trace contextRef="#ctx0" brushRef="#br0">28450 48800 526,'53'21'183,"6"-5"-46,7-7-47,6-5-47,6-8-29,6-5-7,7-7-10,6-5-9,-1-3-7,-5 4-6,-7 3-6,-5 3-6,-9 3-8,-9 3-10,-10 3-9,-8 4-10</inkml:trace>
</inkml:ink>
</file>

<file path=ppt/ink/ink15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54"/>
    </inkml:context>
    <inkml:brush xml:id="br0">
      <inkml:brushProperty name="width" value="0.0501" units="cm"/>
      <inkml:brushProperty name="height" value="0.0501" units="cm"/>
      <inkml:brushProperty name="color" value="#F2395B"/>
    </inkml:brush>
  </inkml:definitions>
  <inkml:trace contextRef="#ctx0" brushRef="#br0">29100 51300 439,'-41'21'2,"19"-5"6,19-7 6,19-5 5,18-8 9,19-5 12,19-7 11,19-5 13,12-3 2,6 4-8,7 3-7,6 3-8,3 1-7,0 1-7,0-1-5,0 1-6,-7-1-9,-11 1-9,-14-1-12,-11 1-9,-11 1-10,-5 3-7,-7 3-8,-5 4-7</inkml:trace>
</inkml:ink>
</file>

<file path=ppt/ink/ink1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16"/>
    </inkml:context>
    <inkml:brush xml:id="br0">
      <inkml:brushProperty name="width" value="0.0491" units="cm"/>
      <inkml:brushProperty name="height" value="0.0491" units="cm"/>
      <inkml:brushProperty name="color" value="#00BFF3"/>
    </inkml:brush>
  </inkml:definitions>
  <inkml:trace contextRef="#ctx0" brushRef="#br0">52580 44516 448,'0'-11'10,"0"12"23,0 10 20,0 11 22,-1 5 4,-1 1-13,0-1-13,-1 0-14,-1 1-9,2-1-5,0 0-4,2 1-5,1-2-3,2-2 0,2-1-2,2-2-1,3-5-6,5-5-8,5-6-9,5-6-9,1-6-3,0-6 2,-1-5 3,-1-7 2,-2-3 3,-5-1 0,-3 0 2,-4-2 0,-4 1 2,-3 1 0,-2 3 1,-3 2 1,-5 2 1,-4 2 2,-5 5 2,-5 1 2,-3 4 0,-1 3-2,-1 2-2,-1 4-3,1 2-1,2 2-1,1 2-1,3 2-2,2 0-3,5 1-4,3 0-6,4 0-4</inkml:trace>
</inkml:ink>
</file>

<file path=ppt/ink/ink15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55"/>
    </inkml:context>
    <inkml:brush xml:id="br0">
      <inkml:brushProperty name="width" value="0.0552" units="cm"/>
      <inkml:brushProperty name="height" value="0.0552" units="cm"/>
      <inkml:brushProperty name="color" value="#F2395B"/>
    </inkml:brush>
  </inkml:definitions>
  <inkml:trace contextRef="#ctx0" brushRef="#br0">30450 50550 398,'-24'-46'0,"4"10"0,3 10 0,3 9 0,-2-1 7,-6-8 15,-6-10 13,-6-9 15,1 16 10,9 45 7,10 43 6,10 45 6,4 28-4,0 17-17,0 15-16,0 16-17,0 21-16,0 29-19,0 28-19,0 28-17,0-13-5,0-53 7,0-53 9,0-52 7,0-33-3,0-8-14,0-10-15,0-9-14</inkml:trace>
</inkml:ink>
</file>

<file path=ppt/ink/ink15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56"/>
    </inkml:context>
    <inkml:brush xml:id="br0">
      <inkml:brushProperty name="width" value="0.04508" units="cm"/>
      <inkml:brushProperty name="height" value="0.04508" units="cm"/>
      <inkml:brushProperty name="color" value="#F2395B"/>
    </inkml:brush>
  </inkml:definitions>
  <inkml:trace contextRef="#ctx0" brushRef="#br0">33500 48800 488,'71'0'84,"-5"0"-13,-7 0-14,-5 0-13,3 0-6,17 0 2,15 0 2,16 0 3,9 0-5,3 0-12,3 0-12,4 0-12,-6 0-5,-11 0 1,-14 0 1,-11 0 1,-12 1-7,-9 4-17,-10 3-17,-8 3-17,-12 4-6,-12 7 2,-13 6 3,-12 7 3,-9 2 4,-2 1 4,-3-1 5,-3 1 5</inkml:trace>
</inkml:ink>
</file>

<file path=ppt/ink/ink15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57"/>
    </inkml:context>
    <inkml:brush xml:id="br0">
      <inkml:brushProperty name="width" value="0.05337" units="cm"/>
      <inkml:brushProperty name="height" value="0.05337" units="cm"/>
      <inkml:brushProperty name="color" value="#F2395B"/>
    </inkml:brush>
  </inkml:definitions>
  <inkml:trace contextRef="#ctx0" brushRef="#br0">34050 49450 412,'-71'0'4,"10"0"8,10 0 9,9 0 8,9 3 7,9 6 6,10 7 7,10 6 5,7 10-2,6 17-8,7 15-9,6 16-10,-1 13-2,-5 14 1,-7 11 2,-5 14 2,-6 7-2,-3 3-5,-3 3-4,-2 4-5,-5 4-6,-2 6-4,-3 7-7,-3 6-5,1 3-3,6 0-2,7 0-2,6 0-1,3-10-3,0-18-5,0-19-4,0-18-6,1-17-2,4-11-4,3-14-1,3-11-3,3-17-2,3-18 1,3-19 0,4-18 1</inkml:trace>
</inkml:ink>
</file>

<file path=ppt/ink/ink15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57"/>
    </inkml:context>
    <inkml:brush xml:id="br0">
      <inkml:brushProperty name="width" value="0.05728" units="cm"/>
      <inkml:brushProperty name="height" value="0.05728" units="cm"/>
      <inkml:brushProperty name="color" value="#F2395B"/>
    </inkml:brush>
  </inkml:definitions>
  <inkml:trace contextRef="#ctx0" brushRef="#br0">34000 51000 384,'3'-46'6,"6"10"13,7 10 13,6 9 13,6 6 3,6 3-5,7 3-6,6 4-5,10 1-5,17 0-2,15 0-4,16 0-2,7 0-4,1 0-5,-1 0-7,1 0-5,-6-2-4,-8-3 0,-10-3-2,-9-2-1,-9-1-2,-5 3 0,-7 3-2,-5 4-1,-12-7-4,-16-16-8,-15-15-7,-15-15-8,-12-4 1,-6 9 9,-6 10 10,-6 10 10,-6 5 4,-2 4 0,-3 3 1,-3 3 0,-2 3 6,0 3 11,0 3 12,0 4 13,-2 7 5,-3 13 1,-3 12 0,-2 13 0,2 7 0,9 4-4,10 3-2,10 3-2,4 3-3,0 3-3,0 3-3,0 4-2,4 1-4,10 0-3,10 0-2,9 0-4,7 1-4,7 4-5,6 3-4,7 3-4,7-4-7,9-8-6,10-10-7,10-9-7,7-12-4,6-11-2,7-14 0,6-11-2,-2-7 0,-9 0 1,-10 0 2,-8 0 2,-11-4-1,-8-5 0,-10-7-2,-9-5-2</inkml:trace>
</inkml:ink>
</file>

<file path=ppt/ink/ink15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57"/>
    </inkml:context>
    <inkml:brush xml:id="br0">
      <inkml:brushProperty name="width" value="0.04238" units="cm"/>
      <inkml:brushProperty name="height" value="0.04238" units="cm"/>
      <inkml:brushProperty name="color" value="#F2395B"/>
    </inkml:brush>
  </inkml:definitions>
  <inkml:trace contextRef="#ctx0" brushRef="#br0">36550 48150 519,'3'-46'8,"6"10"16,7 10 16,6 9 17,7 6 5,10 3-8,10 3-5,9 4-8,1 4-6,-6 6-6,-6 7-6,-6 6-7,-7 6-4,-6 6-1,-6 7-3,-6 6-2,-9 6-2,-8 6-3,-10 7-2,-9 6-2,-12 4-4,-11 4-4,-14 3-4,-11 3-4,-6-4-2,4-8 0,3-10 0,3-9 0,6-9 1,9-5 2,10-7 1,10-5 2,14-4 9,23 0 17,22 0 17,22 0 16,13-2 1,7-3-13,6-3-13,7-2-15,0-5-10,-2-2-10,-3-3-8,-3-3-10,-6-4-6,-5-3-5,-7-3-4,-5-2-6</inkml:trace>
</inkml:ink>
</file>

<file path=ppt/ink/ink15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58"/>
    </inkml:context>
    <inkml:brush xml:id="br0">
      <inkml:brushProperty name="width" value="0.03966" units="cm"/>
      <inkml:brushProperty name="height" value="0.03966" units="cm"/>
      <inkml:brushProperty name="color" value="#F2395B"/>
    </inkml:brush>
  </inkml:definitions>
  <inkml:trace contextRef="#ctx0" brushRef="#br0">37500 48500 554,'-22'-25'7,"6"0"14,7 0 15,6 0 13,10 1 5,17 4-3,15 3-5,16 3-4,10 3-4,7 3-4,6 3-5,7 4-4,-1 1-12,-6 0-16,-6 0-18,-6 0-17,-7 0-9,-6 0 2,-6 0 0,-6 0 0</inkml:trace>
</inkml:ink>
</file>

<file path=ppt/ink/ink15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58"/>
    </inkml:context>
    <inkml:brush xml:id="br0">
      <inkml:brushProperty name="width" value="0.04279" units="cm"/>
      <inkml:brushProperty name="height" value="0.04279" units="cm"/>
      <inkml:brushProperty name="color" value="#F2395B"/>
    </inkml:brush>
  </inkml:definitions>
  <inkml:trace contextRef="#ctx0" brushRef="#br0">38100 47900 514,'-46'-68'8,"10"17"17,10 15 17,9 16 16,6 24 9,3 35-1,3 35-2,4 34 0,1 24-11,0 17-23,0 15-22,0 16-21,0-9-12,0-30-1,0-32-1,0-30-1,-2-17-8,-3 1-15,-3-1-14,-2 1-14</inkml:trace>
</inkml:ink>
</file>

<file path=ppt/ink/ink15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00"/>
    </inkml:context>
    <inkml:brush xml:id="br0">
      <inkml:brushProperty name="width" value="0.04953" units="cm"/>
      <inkml:brushProperty name="height" value="0.04953" units="cm"/>
      <inkml:brushProperty name="color" value="#F2395B"/>
    </inkml:brush>
  </inkml:definitions>
  <inkml:trace contextRef="#ctx0" brushRef="#br0">38600 50500 444,'-38'-4'0,"26"-5"0,24-7 0,26-5 0,15-4 6,6 0 14,7 0 12,6 0 13,6 3 8,6 6 3,7 7 3,6 6 3,4 3-4,4 0-9,3 0-9,3 0-9,-1 0-8,-2 0-9,-3 0-6,-3 0-9,-7 0-8,-9 0-7,-10 0-10,-8 0-8,-8 1-3,-2 4 0,-3 3 2,-3 3 0,-6 1 0,-5 1 0,-7-1 0,-5 1-1</inkml:trace>
</inkml:ink>
</file>

<file path=ppt/ink/ink15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00"/>
    </inkml:context>
    <inkml:brush xml:id="br0">
      <inkml:brushProperty name="width" value="0.04807" units="cm"/>
      <inkml:brushProperty name="height" value="0.04807" units="cm"/>
      <inkml:brushProperty name="color" value="#F2395B"/>
    </inkml:brush>
  </inkml:definitions>
  <inkml:trace contextRef="#ctx0" brushRef="#br0">38250 51100 457,'-43'-2'4,"17"-3"7,15-3 8,16-2 6,9-1 3,3 3-3,3 3-3,4 4-4,1-1 0,0-3 3,0-3 2,0-2 3,6-3 5,13 1 5,12-1 7,13 1 4,13-1-1,17 1-9,15-1-9,16 1-10,5 1-7,-2 3-6,-3 3-4,-3 4-7,1-1-4,6-3-7,7-3-4,6-2-7,-5-1-1,-16 3 1,-15 3 2,-15 4 2,-12-1-2,-6-3-3,-6-3-4,-6-2-4,-9-3-3,-8 1-3,-10-1-5,-9 1-3</inkml:trace>
</inkml:ink>
</file>

<file path=ppt/ink/ink15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01"/>
    </inkml:context>
    <inkml:brush xml:id="br0">
      <inkml:brushProperty name="width" value="0.05401" units="cm"/>
      <inkml:brushProperty name="height" value="0.05401" units="cm"/>
      <inkml:brushProperty name="color" value="#F2395B"/>
    </inkml:brush>
  </inkml:definitions>
  <inkml:trace contextRef="#ctx0" brushRef="#br0">43300 48350 407,'-24'-24'6,"4"4"11,3 3 12,3 3 11,3 7 7,3 14 3,3 11 2,4 14 3,1 13-2,0 16-6,0 15-6,0 17-5,-2 16-5,-3 19-5,-3 19-5,-2 19-4,-3 10-4,1 4-5,-1 3-5,1 3-3,-1-2-5,1-6-1,-1-6-3,1-6-2,-1-9-2,1-8 2,-1-10-1,1-9 1,1-13-7,3-16-12,3-15-13,4-15-13,4-14-6,6-8 3,7-10 3,6-9 2</inkml:trace>
</inkml:ink>
</file>

<file path=ppt/ink/ink1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16"/>
    </inkml:context>
    <inkml:brush xml:id="br0">
      <inkml:brushProperty name="width" value="0.04879" units="cm"/>
      <inkml:brushProperty name="height" value="0.04879" units="cm"/>
      <inkml:brushProperty name="color" value="#00BFF3"/>
    </inkml:brush>
  </inkml:definitions>
  <inkml:trace contextRef="#ctx0" brushRef="#br0">54381 43950 450,'0'38'179,"2"-2"-43,0-2-41,2-1-41,-1-1-25,0 2-6,-2 2-6,0 3-6,-3-1-6,0 0-4,-3-2-6,-2 0-5,-1-2-3,1-3 1,-1-3 0,0-3 1</inkml:trace>
</inkml:ink>
</file>

<file path=ppt/ink/ink15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01"/>
    </inkml:context>
    <inkml:brush xml:id="br0">
      <inkml:brushProperty name="width" value="0.05603" units="cm"/>
      <inkml:brushProperty name="height" value="0.05603" units="cm"/>
      <inkml:brushProperty name="color" value="#F2395B"/>
    </inkml:brush>
  </inkml:definitions>
  <inkml:trace contextRef="#ctx0" brushRef="#br0">44700 49400 392,'-25'-68'5,"0"17"11,0 15 11,0 16 10,-2 10 4,-3 7-4,-3 6-3,-2 7-4,-8 11-3,-8 20-6,-10 18-5,-9 20-5,-9 10-2,-5 3-2,-7 3 1,-5 4-2,-4-4-1,0-9-1,0-10-3,0-8-2,4-8 0,10-2 2,10-3 1,9-3 2,7-6 2,7-5 0,6-7 2,7-5 2,11-3 1,20 4 4,18 3 4,20 3 3,13 1 1,9 1-2,10-1-1,10 1-1,5-3-1,4-2-3,3-3-1,3-3-2,-2 1-2,-6 6-4,-6 7-2,-6 6-3,-2 3-2,3 0-5,3 0-2,4 0-4,-3-4-9,-5-5-12,-7-7-14,-5-5-13</inkml:trace>
</inkml:ink>
</file>

<file path=ppt/ink/ink15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03"/>
    </inkml:context>
    <inkml:brush xml:id="br0">
      <inkml:brushProperty name="width" value="0.04254" units="cm"/>
      <inkml:brushProperty name="height" value="0.04254" units="cm"/>
      <inkml:brushProperty name="color" value="#F2395B"/>
    </inkml:brush>
  </inkml:definitions>
  <inkml:trace contextRef="#ctx0" brushRef="#br0">45300 48000 517,'203'0'150,"-44"0"-31,-43 0-32,-44 0-32,-18 0-21,10 0-11,10 0-10,9 0-11,-2 0-8,-12 0-4,-13 0-3,-12 0-5,-16 6-10,-19 13-17,-18 12-18,-19 13-17,-10 2-2,1-5 14,-1-7 14,1-5 13</inkml:trace>
</inkml:ink>
</file>

<file path=ppt/ink/ink15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03"/>
    </inkml:context>
    <inkml:brush xml:id="br0">
      <inkml:brushProperty name="width" value="0.05163" units="cm"/>
      <inkml:brushProperty name="height" value="0.05163" units="cm"/>
      <inkml:brushProperty name="color" value="#F2395B"/>
    </inkml:brush>
  </inkml:definitions>
  <inkml:trace contextRef="#ctx0" brushRef="#br0">45600 48400 426,'-111'4'30,"28"10"5,28 10 5,29 9 4,15 7 2,3 7-1,3 6-2,4 7-3,1 10-1,0 16-4,0 15-3,0 17-2,-2 13-4,-3 13-3,-3 12-3,-2 13-3,-5 4-3,-2-3-5,-3-3-4,-3-2-4,-1-6-3,4-6-1,3-6 0,3-6-1,3-12-5,3-15-9,3-15-10,4-16-9</inkml:trace>
</inkml:ink>
</file>

<file path=ppt/ink/ink15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04"/>
    </inkml:context>
    <inkml:brush xml:id="br0">
      <inkml:brushProperty name="width" value="0.0562" units="cm"/>
      <inkml:brushProperty name="height" value="0.0562" units="cm"/>
      <inkml:brushProperty name="color" value="#F2395B"/>
    </inkml:brush>
  </inkml:definitions>
  <inkml:trace contextRef="#ctx0" brushRef="#br0">45250 50350 391,'29'-46'7,"10"10"15,10 10 14,9 9 15,7 6 1,7 3-9,6 3-11,7 4-10,2 1-8,1 0-4,-1 0-5,1 0-5,-4-4-3,-6-5-4,-6-7-3,-6-5-3,-9-4-4,-8 0-5,-10 0-6,-9 0-4,-7-2-2,-3-3 3,-3-3 4,-2-2 4,-5-6 1,-2-6 1,-3-6 1,-3-6 0,-6-2 2,-5 3 4,-7 3 5,-5 4 3,-4 4 3,0 6 4,0 7 3,0 6 3,0 6 6,0 6 6,0 7 8,0 6 8,-5 10 7,-9 17 7,-10 15 8,-8 16 7,-3 10-1,7 7-8,6 6-10,7 7-8,2 2-7,1 1-3,-1-1-3,1 1-5,2-1-2,7 1-1,6-1-2,7 1-1,4-4-4,3-6-3,3-6-5,4-6-3,8-7-7,17-6-8,15-6-10,16-6-8,10-9-7,7-8-4,6-10-5,7-9-4,-1-7 0,-6-3 5,-6-3 3,-6-2 4,-7-5 4,-6-2 3,-6-3 3,-6-3 3</inkml:trace>
</inkml:ink>
</file>

<file path=ppt/ink/ink15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04"/>
    </inkml:context>
    <inkml:brush xml:id="br0">
      <inkml:brushProperty name="width" value="0.04694" units="cm"/>
      <inkml:brushProperty name="height" value="0.04694" units="cm"/>
      <inkml:brushProperty name="color" value="#F2395B"/>
    </inkml:brush>
  </inkml:definitions>
  <inkml:trace contextRef="#ctx0" brushRef="#br0">48550 48300 468,'-46'-25'4,"10"0"9,10 0 8,9 0 8,2 3 3,-2 6-3,-3 7-4,-3 6-2,-2 7-3,0 10-1,0 10-1,0 9 0,-5 12 0,-9 16 2,-10 15 2,-8 17 3,-8 14 0,-2 17 0,-3 15 0,-3 16 0,4 4-1,13-6-3,12-6-1,13-6-3,10-6-6,10-2-9,10-3-8,9-3-10,10-10-10,14-16-11,11-15-12,14-15-12,5-15-2,1-12 8,-1-13 7,1-12 7,-6-9 5,-8-2 0,-10-3 1,-9-3 1</inkml:trace>
</inkml:ink>
</file>

<file path=ppt/ink/ink15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05"/>
    </inkml:context>
    <inkml:brush xml:id="br0">
      <inkml:brushProperty name="width" value="0.05632" units="cm"/>
      <inkml:brushProperty name="height" value="0.05632" units="cm"/>
      <inkml:brushProperty name="color" value="#F2395B"/>
    </inkml:brush>
  </inkml:definitions>
  <inkml:trace contextRef="#ctx0" brushRef="#br0">50150 48400 390,'-27'-24'6,"-3"4"11,-3 3 12,-2 3 11,-8 6 5,-8 9-1,-10 10-2,-9 10-1,-4 8-3,4 10-1,3 10-3,3 9-2,3 9-3,3 9-3,3 10-4,4 10-3,1 7-3,0 6-1,0 7 0,0 6-3,4 1 0,10-3-2,10-3-2,9-2-2,6-9-1,3-12-1,3-13-1,4-12 0,11-13-8,23-12-13,22-13-12,22-12-13,13-18-6,7-21 3,6-22 1,7-22 2,2-13 3,1-3 1,-1-3 3,1-2 2,-7 0 3,-12 7 1,-13 6 1,-12 7 3,-13 5 2,-12 7 5,-13 6 3,-12 7 4,-7 2 4,1 1 1,-1-1 3,1 1 1,1-3 3,3-2 1,3-3 2,4-3 1,-3 1 2,-5 6 0,-7 7 0,-5 6 1,-1 4 2,6 4 7,7 3 5,6 3 7,1-2-2,-3-6-7,-3-6-8,-2-6-7,-8 15 6,-8 38 22,-10 37 21,-9 38 21,-7 20 3,-3 3-15,-3 3-15,-2 4-16,-3-1-13,1-3-10,-1-3-11,1-2-11,2-11-6,7-15-4,6-15-2,7-16-4,5-23-5,7-27-11,6-28-9,7-28-11,5-17 2,7-2 13,6-3 13,7-3 13,0 1 7,-2 6-2,-3 7-1,-3 6-2</inkml:trace>
</inkml:ink>
</file>

<file path=ppt/ink/ink15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06"/>
    </inkml:context>
    <inkml:brush xml:id="br0">
      <inkml:brushProperty name="width" value="0.04871" units="cm"/>
      <inkml:brushProperty name="height" value="0.04871" units="cm"/>
      <inkml:brushProperty name="color" value="#F2395B"/>
    </inkml:brush>
  </inkml:definitions>
  <inkml:trace contextRef="#ctx0" brushRef="#br0">50750 49150 451,'46'-60'14,"-5"32"28,-7 31 28,-5 32 28,-4 18 3,0 6-22,0 7-21,0 6-23,-2 6-13,-3 6-7,-3 7-5,-2 6-6,-3-4-4,1-11-6,-1-14-3,1-11-5,5-15-4,14-16-3,11-15-2,14-15-3,3-14 0,-2-8 5,-3-10 3,-3-9 5,1-21 2,6-31-1,7-31-1,6-31 0,-5-1 1,-16 32 2,-15 31 2,-15 32 1,-9 15 2,1 0-1,-1 0 1,1 0 0,-3 1-3,-2 4-5,-3 3-6,-3 3-5,-6 4-5,-5 7-5,-7 6-6,-5 7-5</inkml:trace>
</inkml:ink>
</file>

<file path=ppt/ink/ink15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06"/>
    </inkml:context>
    <inkml:brush xml:id="br0">
      <inkml:brushProperty name="width" value="0.05163" units="cm"/>
      <inkml:brushProperty name="height" value="0.05163" units="cm"/>
      <inkml:brushProperty name="color" value="#F2395B"/>
    </inkml:brush>
  </inkml:definitions>
  <inkml:trace contextRef="#ctx0" brushRef="#br0">52700 48050 426,'31'-15'107,"13"23"-16,12 22-15,13 22-16,4 13-11,-3 7-7,-3 6-6,-2 7-8,-9 4-5,-12 3-3,-13 3-3,-12 4-2,-10 5-7,-6 10-7,-6 10-7,-6 9-8,-10-1-8,-12-8-7,-13-10-8,-12-9-6,-13-5-5,-12 0 0,-13 0-1,-12 0-1,4-10 1,22-18 0,22-19 2,23-18 0</inkml:trace>
</inkml:ink>
</file>

<file path=ppt/ink/ink15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07"/>
    </inkml:context>
    <inkml:brush xml:id="br0">
      <inkml:brushProperty name="width" value="0.05225" units="cm"/>
      <inkml:brushProperty name="height" value="0.05225" units="cm"/>
      <inkml:brushProperty name="color" value="#F2395B"/>
    </inkml:brush>
  </inkml:definitions>
  <inkml:trace contextRef="#ctx0" brushRef="#br0">54550 48200 421,'-30'-7'128,"-9"39"-28,-10 36-27,-8 39-28,-1 13-16,9-9-5,10-10-4,10-8-4,0 7-1,-5 25 2,-7 25 2,-5 25 3,0 3-1,10-19-4,10-18-3,9-19-3,6-18-5,3-15-5,3-15-3,4-16-6,7-13 0,13-9 0,12-10 1,13-8 1,6-15-5,0-19-11,0-18-12,0-19-11,-2-12-5,-3-2 5,-3-3 3,-2-3 3,-8-1 7,-8 4 6,-10 3 7,-9 3 8,-9 7 4,-5 14 5,-7 11 4,-5 14 4,-11 10 0,-11 9-1,-14 10-3,-11 10-1,-6 7-3,4 6-5,3 7-3,3 6-3,6-2-2,9-9 3,10-10 1,10-8 3</inkml:trace>
</inkml:ink>
</file>

<file path=ppt/ink/ink15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07"/>
    </inkml:context>
    <inkml:brush xml:id="br0">
      <inkml:brushProperty name="width" value="0.06827" units="cm"/>
      <inkml:brushProperty name="height" value="0.06827" units="cm"/>
      <inkml:brushProperty name="color" value="#F2395B"/>
    </inkml:brush>
  </inkml:definitions>
  <inkml:trace contextRef="#ctx0" brushRef="#br0">55100 47050 322,'7'-69'6,"17"13"13,15 12 12,16 13 12,4 12 2,-6 13-10,-6 12-10,-6 13-9,-4 7-7,1 4-3,-1 3-4,1 3-4,-1 3-1,1 3 1,-1 3 0,1 4 0,-6 1 3,-8 0 1,-10 0 2,-9 0 2,-5 1 2,0 4 3,0 3 4,0 3 2,0 1 3,0 1 4,0-1 2,0 1 4,-2 1 1,-3 3-2,-3 3-2,-2 4-1,-1 2-1,3 4-3,3 3-1,4 3-3,1-2-2,0-6 0,0-6-3,0-6 0,1 1-3,4 9-3,3 10-4,3 10-3,1 16-2,1 26 1,-1 24 0,1 26 1,-7 5 0,-12-11 0,-13-14 1,-12-11 0,-4-18 1,7-22 1,6-22 0,7-21 1,-1-14-9,-6-2-21,-6-3-21,-6-3-21,-13-7-4,-19-9 14,-18-10 13,-19-8 13,-10-6 3,1 1-6,-1-1-6,1 1-6,10-4-1,22-6 6,22-6 4,23-6 5</inkml:trace>
</inkml:ink>
</file>

<file path=ppt/ink/ink1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16"/>
    </inkml:context>
    <inkml:brush xml:id="br0">
      <inkml:brushProperty name="width" value="0.03772" units="cm"/>
      <inkml:brushProperty name="height" value="0.03772" units="cm"/>
      <inkml:brushProperty name="color" value="#00BFF3"/>
    </inkml:brush>
  </inkml:definitions>
  <inkml:trace contextRef="#ctx0" brushRef="#br0">54350 44925 583,'0'-15'3,"2"4"8,0 3 6,2 3 7,0 0 6,2 0 3,0-1 3,1-2 3,2 1 1,4-1-4,2 0-2,3 0-3,2 1-4,1 0-6,1 2-4,1 1-5,-1 0-6,-3 2-8,-3 0-7,-2 2-6,-3 1-15,-1 2-19,-1 2-20,0 2-19</inkml:trace>
</inkml:ink>
</file>

<file path=ppt/ink/ink15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09"/>
    </inkml:context>
    <inkml:brush xml:id="br0">
      <inkml:brushProperty name="width" value="0.06582" units="cm"/>
      <inkml:brushProperty name="height" value="0.06582" units="cm"/>
      <inkml:brushProperty name="color" value="#F2395B"/>
    </inkml:brush>
  </inkml:definitions>
  <inkml:trace contextRef="#ctx0" brushRef="#br0">57900 45600 334,'-19'-19'10,"13"13"21,12 12 20,13 13 22,4 10 3,-3 10-10,-3 10-12,-2 9-11,-5 10-7,-2 14-2,-3 11-2,-3 14-3,-2 14-2,0 20-3,0 18-4,0 20-3,0 8-2,0 1-4,0-1-3,0 1-2,0-1-3,0 1-4,0-1-3,0 1-3,0 2-2,0 7-2,0 6-1,0 7-1,0-1-3,0-6-4,0-6-5,0-6-3,0-12-3,0-15 1,0-15 0,0-16 0,1-13 0,4-9-1,3-10-2,3-8-2,1-11 1,1-8 3,-1-10 2,1-9 3</inkml:trace>
</inkml:ink>
</file>

<file path=ppt/ink/ink15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09"/>
    </inkml:context>
    <inkml:brush xml:id="br0">
      <inkml:brushProperty name="width" value="0.06964" units="cm"/>
      <inkml:brushProperty name="height" value="0.06964" units="cm"/>
      <inkml:brushProperty name="color" value="#F2395B"/>
    </inkml:brush>
  </inkml:definitions>
  <inkml:trace contextRef="#ctx0" brushRef="#br0">57050 50450 315,'3'-40'9,"6"23"18,7 22 18,6 22 18,3 13 4,0 7-9,0 6-10,0 7-9,1 2-6,4 1-3,3-1-3,3 1-3,1 1-3,1 3-3,-1 3-4,1 4-2,-1 1-3,1 0-1,-1 0-2,1 0-2,-3-2 0,-2-3-2,-3-3 0,-3-2-2,2-14 1,10-21 2,10-22 1,9-22 3,4-18 0,1-11 1,-1-14 2,1-11 0,4-15 0,9-16-1,10-15-1,10-15 0,4-9-1,0 1 0,0-1 1,0 1-1,-4 1-6,-5 3-14,-7 3-12,-5 4-13,-11 7-3,-11 13 7,-14 12 6,-11 13 7,-6 4-7,4-3-23,3-3-21,3-2-22</inkml:trace>
</inkml:ink>
</file>

<file path=ppt/ink/ink15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50:11"/>
    </inkml:context>
    <inkml:brush xml:id="br0">
      <inkml:brushProperty name="width" value="0.06696" units="cm"/>
      <inkml:brushProperty name="height" value="0.06696" units="cm"/>
      <inkml:brushProperty name="color" value="#FED406"/>
    </inkml:brush>
  </inkml:definitions>
  <inkml:trace contextRef="#ctx0" brushRef="#br0">5350 44050 328,'-65'18'19,"23"-11"15,22-14 17,22-11 16,1-12-9,-19-9-33,-18-10-34,-19-8-33,-1-8-13,20-2 8,18-3 8,20-3 8,8 1 5,1 6 5,-1 7 5,1 6 4,-4 7 4,-6 10 2,-6 10 5,-6 9 2,-4 9 3,1 9 4,-1 10 2,1 10 3,-1 4 5,1 0 4,-1 0 7,1 0 5,2 1 5,7 4 5,6 3 4,7 3 5,4 1-1,3 1-7,3-1-8,4 1-6,4-3-4,6-2-3,7-3-3,6-3-1,4-1-3,4 4-1,3 3-1,3 3-1,3 1-2,3 1-1,3-1-1,4 1-1,7-4-1,13-6-1,12-6 0,13-6 0,-1-6-2,-11-2-2,-14-3-2,-11-3-1,0-4-1,17-3-1,15-3 0,16-2 0,4-6 0,-6-6 0,-6-6 1,-6-6 0,-2-1 0,3 7 1,3 6-1,4 7 2,-3 4-1,-5 3 0,-7 3 0,-5 4 0,-9 1 0,-9 0 1,-10 0 1,-8 0 1,-6 3-1,1 6 1,-1 7-1,1 6-1,4 1 0,9-3 1,10-3-1,10-2 0,-1-5 0,-9-2 0,-10-3 0,-8-3-1,-6-4 0,1-3 0,-1-3 0,1-2-2,2-8 1,7-8-2,6-10 0,7-9-1,-1-5-3,-6 0-2,-6 0-5,-6 0-2,-10 0-3,-12 0-2,-13 0 0,-12 0-1,-4 12 1,7 26 2,6 24 4,7 26 3,4 7 3,3-9 2,3-10 2,4-8 2,2-6 3,4 1 4,3-1 4,3 1 3,3-1 2,3 1-1,3-1-1,4 1-2,4-3 0,6-2-2,7-3-2,6-3-2,7-2 0,10 0-2,10 0 0,9 0 0,2 0-1,-2 0 0,-3 0 0,-3 0 0,-1-4 0,4-5 0,3-7 0,3-5 0,1-3 1,1 4-1,-1 3 0,1 3 0,1 3 0,3 3 0,3 3-1,4 4-1,-9 2 0,-18 4 1,-19 3 0,-18 3 0,-7 1 0,6 1 1,7-1-2,6 1 1,-1-1-1,-5 1 1,-7-1-1,-5 1-1,-3-1 1,4 1 1,3-1 0,3 1 1,3-1 0,3 1 1,3-1-1,4 1 2,1-3-1,0-2 1,0-3 0,0-3 1,3-1 0,6 4-1,7 3 0,6 3-1,3-1-1,0-2 1,0-3 0,0-3 0,0-2 0,0 0-2,0 0 0,0 0-1,3 0-1,6 0 1,7 0-1,6 0 1,4-4 0,4-5 0,3-7 0,3-5-1,3-6 1,3-3-1,3-3 1,4-2 0,-1 0 0,-3 7 1,-3 6 1,-2 7 2,-3 4-1,1 3 1,-1 3-1,1 4 1,-4 2-1,-6 4 1,-6 3-1,-6 3 0,-6 3-1,-2 3 0,-3 3 0,-3 4-1,-1-1 0,4-3 0,3-3 1,3-2 0,-1-3 0,-2 1 0,-3-1 0,-3 1-1,1-1 2,6 1-1,7-1 2,6 1 0,4 1 0,4 3 0,3 3 0,3 4 0,7-1 0,14-3 1,11-3 0,14-2 1,10-8-1,9-8-1,10-10 0,10-9-2,0-9-1,-5-5-2,-7-7-2,-5-5-2,-8-1 0,-5 6 0,-7 7-1,-5 6 2,-8 6-1,-5 6 1,-7 7 1,-5 6-1,-9 4 2,-9 4 0,-10 3 2,-8 3 0,-8 6 2,-2 9 2,-3 10 3,-3 10 2,-2 4 0,0 0 0,0 0-2,0 0 0,0-4-2,0-5-2,0-7-2,0-5-2,-2-6 0,-3-3 0,-3-3 0,-2-2 0,-1-3 0,3 1 0,3-1 0,4 1 1,2-3 0,4-2 0,3-3 2,3-3 0,4-2 0,7 0 1,6 0-1,7 0 0,2-4 0,1-5-2,-1-7-1,1-5-1,-1-6-1,1-3 0,-1-3 1,1-2 0,-1-3-1,1 1 2,-1-1 0,1 1 0,-1 1 1,1 3 1,-1 3 0,1 4 1,-6 4 0,-8 6 0,-10 7 1,-9 6-1,-9 3 1,-5 0 0,-7 0 0,-5 0 1,-4 3-1,0 6 0,0 7 0,0 6 0,-2 3-1,-3 0 0,-3 0 0,-2 0-1,-5-2 0,-2-3 0,-3-3-1,-3-2-1,-1-3 0,4 1 1,3-1 0,3 1 0,1-3 1,1-2 0,-1-3 1,1-3 1,-1-4-1,1-3 0,-1-3 0,1-2 0,1-3 0,3 1 1,3-1 2,4 1 1,-3 1 0,-5 3 0,-7 3-1,-5 4 0,-3-1-1,4-3 0,3-3-1,3-2 0,3-3-1,3 1 0,3-1-1,4 1 0,1-3 1,0-2-1,0-3 0,0-3 1,-2 1 0,-3 6-1,-3 7 0,-2 6 1,-6 3-1,-6 0 0,-6 0 0,-6 0 0,-6 0 0,-2 0 0,-3 0 0,-3 0 0,-2 3 1,0 6 0,0 7 0,0 6 1,0 1 0,0-3 1,0-3-1,0-2 1,4-1-1,10 3 0,10 3 0,9 4-1,-1-10-1,-8-22 0,-10-22-1,-9-21-1,-10-15 0,-9-6 1,-10-6 1,-8-6 0,-6-6 1,1-2 0,-1-3 0,1-3 1,-1-4-2,1-3-2,-1-3-2,1-2-2,-3-3-1,-2 1 1,-3-1 0,-3 1 1,-2-1 0,0 1 2,0-1 0,0 1 0,-2 1 2,-3 3 3,-3 3 1,-2 4 2,-3 1 1,1 0-2,-1 0-1,1 0-1,1 3-2,3 6 2,3 7-1,4 6 1,1 4-1,0 4 1,0 3 1,0 3-1,0 1 1,0 1 1,0-1 1,0 1 1,-7 5-1,-11 14-4,-14 11-3,-11 14-5,-15 8 0,-16 7-1,-15 6 1,-15 7 1,-11 2 0,-2 1 0,-3-1 1,-3 1 1,-6-1 0,-5 1 1,-7-1 0,-5 1 1,-8-1 0,-5 1 1,-7-1 0,-5 1-1,-8-1 1,-5 1 1,-7-1-1,-5 1 2,-1-3-1,6-2 1,7-3-1,6-3 1,3-2-1,0 0 0,0 0 1,0 0-1,0 1 0,0 4-1,0 3 0,0 3-1,-4-1 0,-5-2 1,-7-3 0,-5-3 0,-6 1 0,-3 6 1,-3 7-1,-2 6 1,-5 3 0,-2 0 1,-3 0 0,-3 0 1,1 0 0,6 0 0,7 0 1,6 0 0,-1-2 0,-5-3 0,-7-3 0,-5-2-1,-1-5 0,6-2 0,7-3 0,6-3-1,1-2 0,-3 0 0,-3 0 0,-2 0 1,-8 3-1,-8 6 0,-10 7 0,-9 6 0,-2 3 1,6 0-1,7 0 1,6 0 1,1-2-1,-3-3 1,-3-3-1,-2-2 1,-1-5-1,3-2 0,3-3 0,4-3 0,4-2 0,6 0-2,7 0-1,6 0-1,3-2 0,0-3 1,0-3 0,0-2 1,3-3 0,6 1 2,7-1 1,6 1 1,6-3 1,6-2-1,7-3 0,6-3-1,3-1 0,0 4-1,0 3-1,0 3-1,1-2 0,4-6 0,3-6 0,3-6 0,-4-4-1,-8 1 0,-10-1-1,-9 1-1,-4 2 1,4 7 0,3 6 1,3 7 2,1 2-1,1 1 2,-1-1 0,1 1 0,1 1 1,3 3-1,3 3 1,4 4-2,2 1 1,4 0-1,3 0 0,3 0 0,3 0-1,3 0 0,3 0 0,4 0 0,2 0-1,4 0 1,3 0 0,3 0 0,-2 0-1,-6 0 1,-6 0 0,-6 0 0,-6 0 0,-2 0 0,-3 0 1,-3 0 0,-1 0 0,4 0 1,3 0 0,3 0 1,3 0 0,3 0-1,3 0 1,4 0-1,4 0 0,6 0-1,7 0 0,6 0 0,3-2-1,0-3 0,0-3 0,0-2 0,-5-1 0,-9 3 1,-10 3-1,-8 4 0,-6 1 0,1 0 0,-1 0 1,1 0 0,-3 3 0,-2 6 0,-3 7 1,-3 6-1,-2 1 1,0-3-1,0-3 0,0-2 0,3-5-1,6-2 0,7-3 0,6-3 0,3-2-1,0 0 0,0 0 0,0 0 0,0 0 1,0 0-1,0 0 1,0 0-1,0-2 1,0-3 0,0-3 1,0-2 0,-2-1 0,-3 3 1,-3 3 1,-2 4 0,0 1 1,7 0-1,6 0 0,7 0-1,2-2 0,1-3 0,-1-3 0,1-2 0,-1-1 0,1 3-1,-1 3-1,1 4 0,-3 2-1,-2 4 0,-3 3 1,-3 3 0,-4 4 0,-3 7 1,-3 6-1,-2 7 1,2 0-1,9-2 0,10-3 1,10-3-1,5-6 1,4-5 0,3-7 0,3-5 0,3-4 0,3 0 0,3 0 1,4 0-1,1-2 1,0-3-1,0-3 1,0-2-1,1-1 1,4 3-1,3 3 1,3 4 1,-2-1-1,-6-3 0,-6-3 1,-6-2-1,-4-1-1,1 3 1,-1 3-2,1 4 1,-1 1-1,1 0 0,-1 0 0,1 0-1,1 0 1,3 0 0,3 0 0,4 0 0,1 0 1,0 0-1,0 0 1,0 0 0,1 0 0,4 0 1,3 0 0,3 0 1,4 0 0,7 0 0,6 0 1,7 0-1,0 1 1,-2 4-1,-3 3 0,-3 3 0,-2 1 0,0 1-1,0-1 0,0 1 0,0 1 0,0 3 0,0 3 0,0 4 1,-2-1 0,-3-3-1,-3-3 0,-2-2 0,-3-3 0,1 1 0,-1-1 1,1 1 0,2-1 0,7 1 1,6-1 0,7 1 1,5 2 1,7 7 2,6 6 2,7 7 1,5 16-1,7 29-2,6 28-4,7 28-3,-1 15-2,-6 4-1,-6 3 0,-6 3-2,-7-1 1,-6-2-1,-6-3 0,-6-3 0,-7 1-1,-6 6 1,-6 7-1,-6 6 1,2 1-5,14-3-8,11-3-9,14-2-8</inkml:trace>
</inkml:ink>
</file>

<file path=ppt/ink/ink15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50:24"/>
    </inkml:context>
    <inkml:brush xml:id="br0">
      <inkml:brushProperty name="width" value="0.06197" units="cm"/>
      <inkml:brushProperty name="height" value="0.06197" units="cm"/>
      <inkml:brushProperty name="color" value="#FED406"/>
    </inkml:brush>
  </inkml:definitions>
  <inkml:trace contextRef="#ctx0" brushRef="#br0">6550 52100 355,'-49'-30'-2,"4"-9"-1,3-10-3,3-8-3,4 3 9,7 20 16,6 18 19,7 20 17,7 13 4,9 9-10,10 10-10,10 10-10,4 5-7,0 4-2,0 3-4,0 3-2,1 3-3,4 3 0,3 3-1,3 4-1,3-1 0,3-3-1,3-3 1,4-2-1,1-8-1,0-8-2,0-10-3,0-9-2,1-7-1,4-3 0,3-3 0,3-2 0,3-9-1,3-12 0,3-13-1,4-12-1,2-9 0,4-2 1,3-3 1,3-3 0,-1-1 1,-2 4 0,-3 3-1,-3 3 1,-1 1-1,4 1 2,3-1 0,3 1 0,-1 2 1,-2 7 0,-3 6 1,-3 7-1,-1 2 1,4 1 0,3-1 0,3 1 1,-1 4-1,-2 9 2,-3 10 0,-3 10 1,-2 4 1,0 0 1,0 0 1,0 0 1,0 1 1,0 4-1,0 3 1,0 3-1,-2-1-1,-3-2 0,-3-3-2,-2-3 0,-3-6 0,1-5-1,-1-7 0,1-5-1,1-6 0,3-3 0,3-3-1,4-2-1,2-9 0,4-12 0,3-13 0,3-12 0,4-9 0,7-2-1,6-3-1,7-3 0,2 4 0,1 13 0,-1 12 1,1 13 0,-3 9 1,-2 6 1,-3 7 0,-3 6 2,-6 9 0,-5 13 0,-7 12 1,-5 13 1,-6 6 0,-3 0 1,-3 0 0,-2 0 1,-5 0 1,-2 0-1,-3 0-1,-3 0 1,-1-5-1,4-9-2,3-10-1,3-8-1,3-8 0,3-2-2,3-3 0,4-3-1,1-9 0,0-11-1,0-14 0,0-11-1,1-6 0,4 4 0,3 3-1,3 3 0,-1 3 1,-2 3 0,-3 3 0,-3 4 1,-1 4 1,4 6 1,3 7 0,3 6 0,-1 3 2,-2 0 0,-3 0 1,-3 0 1,-2 1 0,0 4 1,0 3 1,0 3 0,1-1 0,4-2 1,3-3 0,3-3 0,1-2 1,1 0-1,-1 0-1,1 0 0,-1 1-1,1 4 0,-1 3 0,1 3-1,-1 1 0,1 1-1,-1-1 1,1 1-1,1-1 0,3 1 0,3-1-1,4 1 1,1-1-1,0 1 0,0-1 0,0 1-1,-2-4 0,-3-6-1,-3-6 1,-2-6-1,-3-2 1,1 3-2,-1 3 0,1 4-1,-3 2 0,-2 4 1,-3 3 1,-3 3 1,-2 6 1,0 9 1,0 10 1,0 10 0,0 4 1,0 0 1,0 0-2,0 0 1,0-2 0,0-3-1,0-3 0,0-2 0,1-6 0,4-6-2,3-6 1,3-6-2,4-6 1,7-2 0,6-3 0,7-3 0,2-2 1,1 0-2,-1 0 0,1 0-1,-1-2 0,1-3 1,-1-3 0,1-2 1,-1-3 0,1 1 1,-1-1 1,1 1 0,2-4 1,7-6-1,6-6-1,7-6 1,0-1-1,-2 7 0,-3 6 1,-3 7-1,-4 4 1,-3 3-1,-3 3 1,-2 4 0,-5 1-1,-2 0 1,-3 0-1,-3 0-1,-2 1 1,0 4 0,0 3-1,0 3 1,-2 1 0,-3 1-1,-3-1 0,-2 1-1,-1-3-1,3-2 1,3-3-1,4-3 0,2-4 0,4-3 1,3-3 0,3-2 0,3-5 1,3-2-1,3-3 1,4-3 1,-1-2-1,-3 0 0,-3 0-1,-2 0 1,-3 1-1,1 4 1,-1 3 1,1 3 0,-6 4 0,-8 7 1,-10 6-1,-9 7 0,-9 5 0,-5 7 0,-7 6 0,-5 7 0,-4 2 0,0 1 0,0-1 0,0 1 0,3-4-1,6-6 0,7-6 1,6-6-1,4-6-1,4-2 2,3-3-1,3-3 0,3-4 1,3-3 0,3-3 0,4-2 1,-1-1 0,-3 3 0,-3 3 0,-2 4-1,-3 2 1,1 4-1,-1 3-1,1 3 1,1 1-2,3 1-1,3-1 0,4 1-2,1-3-1,0-2 0,0-3-2,0-3-1,1-10 1,4-16 0,3-15 1,3-15 1,1-7 1,1 3 1,-1 3 1,1 4 1,-6 5 2,-8 10 1,-10 10 3,-9 9 2,-7 13 1,-3 20-1,-3 18-1,-2 20-1,-5 8-1,-2 1 2,-3-1 0,-3 1 1,-2-3 0,0-2-3,0-3-1,0-3-3,4-7-1,10-9-2,10-10-1,9-8-3,9-12 0,9-12 0,10-13 0,10-12 1,4-10-1,0-6 3,0-6 0,0-6 2,0 2 1,0 14 2,0 11 1,0 14 2,-2 7 0,-3 3 1,-3 3-1,-2 4-1,-5 5 1,-2 10 0,-3 10 1,-3 9 1,-1 1-2,4-6-2,3-6-2,3-6-3,3-7-2,3-6 1,3-6-1,4-6-1,4-10 1,6-12-2,7-13 1,6-12-1,-1-5 0,-5 3 0,-7 3 0,-5 4 1,-9 2-2,-9 4-4,-10 3-3,-8 3-4,-12-2-14,-12-6-23,-13-6-25,-12-6-24</inkml:trace>
</inkml:ink>
</file>

<file path=ppt/ink/ink15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9:34"/>
    </inkml:context>
    <inkml:brush xml:id="br0">
      <inkml:brushProperty name="width" value="0.04464" units="cm"/>
      <inkml:brushProperty name="height" value="0.04464" units="cm"/>
    </inkml:brush>
  </inkml:definitions>
  <inkml:trace contextRef="#ctx0" brushRef="#br0">59700 3500 492,'18'-44'57,"-11"13"-5,-14 12-5,-11 13-6,-12 9-4,-9 6-7,-10 7-7,-8 6-5,-4 4-5,3 4-2,3 3-1,4 3-2,-4 6-1,-9 9 0,-10 10 0,-8 10 0,0 0-1,14-5 1,11-7 0,14-5 0,8-6 0,7-3-1,6-3-1,7-2-2,4-3 0,3 1-1,3-1 0,4 1 0,5-3-1,10-2 0,10-3 1,9-3-1,7-4 0,7-3-1,6-3 0,7-2-2,2-1 1,1 3 0,-1 3 1,1 4 0,-4 1 1,-6 0 1,-6 0 0,-6 0 0,-7 4 1,-6 10 1,-6 10-1,-6 9 0,-9 1 1,-8-6-1,-10-6 1,-9-6-1,-10-2 0,-9 3 1,-10 3 1,-8 4 1,-6 1 0,1 0 0,-1 0-2,1 0 0,-6 1-2,-8 4-6,-10 3-4,-9 3-4,1-7-4,13-15-4,12-15-2,13-16-4,13-15-5,17-11-6,15-14-7,16-11-6,12-6 0,9 4 5,10 3 6,10 3 4,0 3 5,-5 3 1,-7 3 1,-5 4 2</inkml:trace>
</inkml:ink>
</file>

<file path=ppt/ink/ink15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9:38"/>
    </inkml:context>
    <inkml:brush xml:id="br0">
      <inkml:brushProperty name="width" value="0.04552" units="cm"/>
      <inkml:brushProperty name="height" value="0.04552" units="cm"/>
      <inkml:brushProperty name="color" value="#F2395B"/>
    </inkml:brush>
  </inkml:definitions>
  <inkml:trace contextRef="#ctx0" brushRef="#br0">59950 3450 483,'-5'-108'65,"-9"34"-10,-10 35-11,-8 35-11,-4 16-7,3 1-3,3-1-5,4 1-2,-4 4-4,-9 9 0,-10 10-2,-8 10-1,-8 5 0,-2 4-2,-3 3 1,-3 3-1,-1-1-1,4-2 0,3-3-1,3-3 0,4-2 0,7 0-1,6 0 0,7 0-1,5 1 0,7 4-1,6 3 1,7 3-1,8-1 0,14-2 0,11-3-1,14-3 1,7-7 0,3-9 0,3-10 1,4-8 0,2-6 1,4 1 0,3-1 0,3 1 0,-2 1 0,-6 3 0,-6 3-1,-6 4 1,-4 1-1,1 0-1,-1 0-1,1 0 0,-3 1-1,-2 4 1,-3 3 0,-3 3 1,-6 3 1,-5 3-1,-7 3 1,-5 4 1,-9 2 0,-9 4 0,-10 3 0,-8 3 1,-9 3 0,-6 3-1,-6 3 0,-6 4 0,-7-1 0,-6-3-2,-6-3 0,-6-2-1,-4-6-1,1-6 0,-1-6 0,1-6 0,-3-6-2,-2-2-2,-3-3-2,-3-3-2,-1-6-3,4-5-3,3-7-5,3-5-2,7-6-4,14-3-2,11-3-2,14-2-2,19-9-4,29-12-9,28-13-8,28-12-7,10-2 1,-5 9 10,-7 10 9,-5 10 10</inkml:trace>
</inkml:ink>
</file>

<file path=ppt/ink/ink15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9:38"/>
    </inkml:context>
    <inkml:brush xml:id="br0">
      <inkml:brushProperty name="width" value="0.04376" units="cm"/>
      <inkml:brushProperty name="height" value="0.04376" units="cm"/>
      <inkml:brushProperty name="color" value="#F2395B"/>
    </inkml:brush>
  </inkml:definitions>
  <inkml:trace contextRef="#ctx0" brushRef="#br0">60350 4650 502,'-49'50'74,"4"0"-12,3 0-11,3 0-11,1 3-7,1 6-3,-1 7-2,1 6-4,1 3-2,3 0-2,3 0-3,4 0-3,2 0-1,4 0 0,3 0 0,3 0 0,3-2-1,3-3-3,3-3-4,4-2-1,5-8-4,10-8 0,10-10-2,9-9-1,7-9-2,7-5-1,6-7-1,7-5-1,5-12-2,7-16 0,6-15-2,7-15 0,0-12-1,-2-6 2,-3-6 2,-3-6 1,-7-2 1,-9 3 2,-10 3 2,-8 4 1,-9 2 0,-6 4 1,-6 3 0,-6 3 1,-9 4-1,-8 7 2,-10 6 1,-9 7 1,-10 4 0,-9 3-1,-10 3-1,-8 4-2,-8 4 0,-2 6 0,-3 7 1,-3 6 0,1 7-6,6 10-11,7 10-12,6 9-12,7 2-2,10-2 5,10-3 5,9-3 5,6-2 1,3 0-4,3 0-3,4 0-5</inkml:trace>
</inkml:ink>
</file>

<file path=ppt/ink/ink15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9:39"/>
    </inkml:context>
    <inkml:brush xml:id="br0">
      <inkml:brushProperty name="width" value="0.04524" units="cm"/>
      <inkml:brushProperty name="height" value="0.04524" units="cm"/>
      <inkml:brushProperty name="color" value="#F2395B"/>
    </inkml:brush>
  </inkml:definitions>
  <inkml:trace contextRef="#ctx0" brushRef="#br0">62150 4550 486,'-27'-68'25,"-3"17"2,-3 15 2,-2 16 2,-3 12-1,1 9-3,-1 10-3,1 10-3,-3 11-2,-2 17-1,-3 15 0,-3 16-1,1 7-1,6 1-1,7-1-2,6 1-1,4-3-1,4-2 0,3-3 0,3-3-1,6-6-1,9-5-3,10-7-2,10-5-2,7-8-2,6-5 0,7-7-1,6-5 1,7-9-3,10-9-4,10-10-4,9-8-4,4-14-3,1-15-1,-1-15-1,1-16-3,-3-10 1,-2-3 1,-3-3 0,-3-2 1,-4-3 1,-3 1 2,-3-1 0,-2 1 1,-5-4 2,-2-6 3,-3-6 3,-3-6 2,-4-2 2,-3 3-1,-3 3 1,-2 4 0,-5 4 2,-2 6 3,-3 7 4,-3 6 4,-4 7 2,-3 10 2,-3 10 2,-2 9 2,-6 20 6,-6 31 7,-6 32 10,-6 31 8,-7 18 0,-6 7-9,-6 6-8,-6 7-9,-2 0-5,3-2-1,3-3-1,4-3-1,2-2-3,4 0-4,3 0-4,3 0-3,3-4-5,3-5-6,3-7-6,4-5-7,1-6-4,0-3-5,0-3-3,0-2-5,4-8-2,10-8-2,10-10 0,9-9-2</inkml:trace>
</inkml:ink>
</file>

<file path=ppt/ink/ink15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9:39"/>
    </inkml:context>
    <inkml:brush xml:id="br0">
      <inkml:brushProperty name="width" value="0.041" units="cm"/>
      <inkml:brushProperty name="height" value="0.041" units="cm"/>
      <inkml:brushProperty name="color" value="#F2395B"/>
    </inkml:brush>
  </inkml:definitions>
  <inkml:trace contextRef="#ctx0" brushRef="#br0">63950 4750 536,'92'-22'48,"-16"6"-3,-15 7-5,-15 6-3,-7 6-4,3 6-1,3 7-3,4 6-2,-3 6-3,-5 6-4,-7 7-2,-5 6-4,-9 3-3,-9 0-4,-10 0-4,-8 0-2,-14 9-2,-15 19 1,-15 19 1,-16 19 2,-5 2-2,6-11-2,7-14-3,6-11-3,10-12 1,17-9 5,15-10 5,16-8 6,23-18 1,31-25 2,32-25-1,31-25 0,18-16-1,7-6-3,6-6-2,7-6-3,-7 4-9,-19 16-14,-18 15-15,-19 17-13</inkml:trace>
</inkml:ink>
</file>

<file path=ppt/ink/ink15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9:41"/>
    </inkml:context>
    <inkml:brush xml:id="br0">
      <inkml:brushProperty name="width" value="0.03813" units="cm"/>
      <inkml:brushProperty name="height" value="0.03813" units="cm"/>
      <inkml:brushProperty name="color" value="#F2395B"/>
    </inkml:brush>
  </inkml:definitions>
  <inkml:trace contextRef="#ctx0" brushRef="#br0">66000 4400 577,'25'-21'39,"0"10"3,0 10 2,0 9 3,6 2-3,13-2-7,12-3-6,13-3-8,12-2-5,13 0-3,12 0-5,13 0-3,4 0-2,-3 0 1,-3 0 2,-2 0 1,-9 0-6,-12 0-13,-13 0-12,-12 0-12,-15-5-12,-15-9-8,-15-10-8,-16-8-9,-16-12 3,-16-12 15,-15-13 15,-15-12 15,-7-4 9,3 7 3,3 6 3,4 7 3,5 8 2,10 14 1,10 11 0,9 14 2,2 0 0,-2-8 2,-3-10 2,-3-9 2,-4-4 3,-3 4 4,-3 3 4,-2 3 4,2 14 8,9 25 13,10 25 13,10 25 11,0 23 2,-5 22-11,-7 22-10,-5 23-10,-4 11-9,0 4-4,0 3-7,0 3-5,-2 4-5,-3 7-8,-3 6-6,-2 7-7,2-3-7,9-8-4,10-10-6,10-9-6,5-21-3,4-31 0,3-31 0,3-31 0,3-18-1,3-3 2,3-3 1,4-2 0</inkml:trace>
</inkml:ink>
</file>

<file path=ppt/ink/ink1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16"/>
    </inkml:context>
    <inkml:brush xml:id="br0">
      <inkml:brushProperty name="width" value="0.05654" units="cm"/>
      <inkml:brushProperty name="height" value="0.05654" units="cm"/>
      <inkml:brushProperty name="color" value="#00BFF3"/>
    </inkml:brush>
  </inkml:definitions>
  <inkml:trace contextRef="#ctx0" brushRef="#br0">55375 43361 389,'-7'-13'38,"2"8"13,2 7 13,2 6 13,1 6 1,0 5-13,0 5-12,0 5-13,-1 5-9,0 4-6,-2 6-4,0 4-5,-1 4-3,-2 2-1,0 2-1,-1 2 0,-1-1-7,0-1-9,1-2-11,-1-2-11,0-1-6,2 3-1,1 2-1,0 2-1,1-4 0,1-9 5,-1-8 4,0-9 4,0-6-4,2-3-13,0-3-13,2-2-13</inkml:trace>
</inkml:ink>
</file>

<file path=ppt/ink/ink15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9:42"/>
    </inkml:context>
    <inkml:brush xml:id="br0">
      <inkml:brushProperty name="width" value="0.03385" units="cm"/>
      <inkml:brushProperty name="height" value="0.03385" units="cm"/>
      <inkml:brushProperty name="color" value="#F2395B"/>
    </inkml:brush>
  </inkml:definitions>
  <inkml:trace contextRef="#ctx0" brushRef="#br0">68750 3750 649,'23'81'125,"-3"13"-30,-3 12-28,-2 13-30,-8 6-19,-8 0-9,-10 0-10,-9 0-8,-5-7-8,0-11-8,0-14-8,0-11-7,0-14-5,0-11-2,0-14-1,0-11-1</inkml:trace>
</inkml:ink>
</file>

<file path=ppt/ink/ink15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9:42"/>
    </inkml:context>
    <inkml:brush xml:id="br0">
      <inkml:brushProperty name="width" value="0.03197" units="cm"/>
      <inkml:brushProperty name="height" value="0.03197" units="cm"/>
      <inkml:brushProperty name="color" value="#F2395B"/>
    </inkml:brush>
  </inkml:definitions>
  <inkml:trace contextRef="#ctx0" brushRef="#br0">69000 4400 688,'46'-2'37,"-5"-3"2,-7-3 2,-5-2 1,-1-3-2,6 1-6,7-1-5,6 1-6,3 1-7,0 3-7,0 3-8,0 4-6,-4 1-2,-5 0 3,-7 0 5,-5 0 2,-6-4-10,-3-5-25,-3-7-26,-2-5-24</inkml:trace>
</inkml:ink>
</file>

<file path=ppt/ink/ink15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9:42"/>
    </inkml:context>
    <inkml:brush xml:id="br0">
      <inkml:brushProperty name="width" value="0.0474" units="cm"/>
      <inkml:brushProperty name="height" value="0.0474" units="cm"/>
      <inkml:brushProperty name="color" value="#F2395B"/>
    </inkml:brush>
  </inkml:definitions>
  <inkml:trace contextRef="#ctx0" brushRef="#br0">69850 2850 464,'0'-60'51,"0"32"5,0 31 3,0 32 4,-2 29-2,-3 28-8,-3 28-7,-2 29-7,-3 13-7,1 1-7,-1-1-5,1 1-6,-1-3-5,1-2-4,-1-3-3,1-3-3,-1-4-3,1-3 0,-1-3-1,1-2-1,1-6-5,3-6-10,3-6-11,4-6-10,2-9-5,4-8 3,3-10 1,3-9 1,-1-12 3,-2-11 0,-3-14 0,-3-11 2</inkml:trace>
</inkml:ink>
</file>

<file path=ppt/ink/ink15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9:42"/>
    </inkml:context>
    <inkml:brush xml:id="br0">
      <inkml:brushProperty name="width" value="0.04963" units="cm"/>
      <inkml:brushProperty name="height" value="0.04963" units="cm"/>
      <inkml:brushProperty name="color" value="#F2395B"/>
    </inkml:brush>
  </inkml:definitions>
  <inkml:trace contextRef="#ctx0" brushRef="#br0">70000 5000 443,'50'-71'17,"0"10"2,0 10 2,0 9 2,-2 6 0,-3 3 1,-3 3-2,-2 4 1,-3 8-1,1 17 2,-1 15 0,1 16 1,-4 13-2,-6 14-4,-6 11-4,-6 14-5,-7 0-3,-6-8-2,-6-10-2,-6-9-2,12-23-6,31-33-13,32-35-11,31-34-11,13-20-4,-2-2 7,-3-3 5,-3-3 7,-10 5 5,-16 17 5,-15 15 7,-15 16 4,-15 16 14,-12 20 20,-13 18 19,-12 20 21,-7 10 3,1 3-13,-1 3-13,1 4-13,-1 2-8,1 4-4,-1 3-3,1 3-3,4-1-3,9-2-5,10-3-3,10-3-3,7-4-4,6-3-3,7-3-3,6-2-2,4-6-2,4-6-2,3-6-2,3-6-2,1-12-2,1-15-1,-1-15-2,1-16-2,-3-12 2,-2-5 3,-3-7 4,-3-5 3,-7-6 4,-9-3 3,-10-3 3,-8-2 4,-11 2 0,-8 9 0,-10 10-1,-9 10-1,-12 5 1,-11 4 2,-14 3 0,-11 3 3,-14 7-4,-11 14-6,-14 11-6,-11 14-8,2 7-5,19 3-4,19 3-6,19 4-4,10 1-2,4 0 2,3 0 1,3 0 2</inkml:trace>
</inkml:ink>
</file>

<file path=ppt/ink/ink15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9:43"/>
    </inkml:context>
    <inkml:brush xml:id="br0">
      <inkml:brushProperty name="width" value="0.04115" units="cm"/>
      <inkml:brushProperty name="height" value="0.04115" units="cm"/>
      <inkml:brushProperty name="color" value="#F2395B"/>
    </inkml:brush>
  </inkml:definitions>
  <inkml:trace contextRef="#ctx0" brushRef="#br0">73650 4250 534,'26'-44'97,"4"13"-20,3 12-20,3 13-19,12 6-11,22 0-1,22 0-2,23 0-1,17 0-2,17 0-1,15 0-2,16 0-2,4-2-3,-6-3-6,-6-3-5,-6-2-6,-12-1-7,-15 3-9,-15 3-8,-16 4-8,-18 2-6,-18 4-3,-19 3-1,-18 3-3</inkml:trace>
</inkml:ink>
</file>

<file path=ppt/ink/ink15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9:45"/>
    </inkml:context>
    <inkml:brush xml:id="br0">
      <inkml:brushProperty name="width" value="0.04543" units="cm"/>
      <inkml:brushProperty name="height" value="0.04543" units="cm"/>
      <inkml:brushProperty name="color" value="#F2395B"/>
    </inkml:brush>
  </inkml:definitions>
  <inkml:trace contextRef="#ctx0" brushRef="#br0">73650 4900 484,'-35'0'11,"32"0"22,31 0 21,32 0 23,19-2 3,10-3-14,10-3-16,9-2-13,10-3-11,14 1-6,11-1-5,14 1-6,3 1-2,-2 3 1,-3 3 2,-3 4 0,-7-1-8,-9-3-17,-10-3-20,-8-2-17,-12 0-6,-12 7 4,-13 6 6,-12 7 6,-12 0 0,-8-2-1,-10-3-3,-9-3-3</inkml:trace>
</inkml:ink>
</file>

<file path=ppt/ink/ink15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9:46"/>
    </inkml:context>
    <inkml:brush xml:id="br0">
      <inkml:brushProperty name="width" value="0.03273" units="cm"/>
      <inkml:brushProperty name="height" value="0.03273" units="cm"/>
      <inkml:brushProperty name="color" value="#F2395B"/>
    </inkml:brush>
  </inkml:definitions>
  <inkml:trace contextRef="#ctx0" brushRef="#br0">78650 2650 672,'-4'-68'1,"-5"17"5,-7 15 2,-5 16 5,-9 10 2,-9 7 4,-10 6 3,-8 7 2,-11 10 2,-8 16-2,-10 15-1,-9 17-2,-2 11-2,6 10-1,7 10-2,6 9-3,9 1 0,13-6-1,12-6 0,13-6 0,9-7-4,6-6-6,7-6-5,6-6-6,9-9-2,13-8 1,12-10 1,13-9 2,10-4-1,10 4-1,10 3-2,9 3-1,-1-2 0,-8-6 1,-10-6 2,-9-6 0,-10-2 3,-9 3 0,-10 3 3,-8 4 1,-12 4 2,-12 6 1,-13 7 3,-12 6 2,-15 4 0,-15 4-1,-15 3 0,-16 3-1,-7-2-1,4-6-2,3-6-3,3-6-2,1-6-7,1-2-13,-1-3-12,1-3-12,8-9-3,20-11 6,18-14 6,20-11 7,13-7 6,9 0 6,10 0 6,10 0 5</inkml:trace>
</inkml:ink>
</file>

<file path=ppt/ink/ink15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9:46"/>
    </inkml:context>
    <inkml:brush xml:id="br0">
      <inkml:brushProperty name="width" value="0.03549" units="cm"/>
      <inkml:brushProperty name="height" value="0.03549" units="cm"/>
      <inkml:brushProperty name="color" value="#F2395B"/>
    </inkml:brush>
  </inkml:definitions>
  <inkml:trace contextRef="#ctx0" brushRef="#br0">78950 3400 619,'20'-36'9,"-9"28"15,-10 28 18,-8 29 15,-9 16 4,-6 7-12,-6 6-10,-6 7-11,-1 0-8,7-2-4,6-3-3,7-3-4,2-6-3,1-5-1,-1-7-3,1-5-2,5-8-1,14-5-2,11-7-1,14-5-2,11-11-3,14-11-6,11-14-4,14-11-5,8-15-4,7-16-1,6-15-2,7-15-2,-3-14 2,-8-8 2,-10-10 4,-9-9 3,-12-5 4,-11 0 4,-14 0 4,-11 0 3,-14 7 5,-11 17 5,-14 15 5,-11 16 5,-15 12 2,-16 9-2,-15 10-1,-15 10-3,-11 10-3,-2 13-7,-3 12-8,-3 13-6,1 12-5,6 13-5,7 12-3,6 13-5,9-1 1,13-11 6,12-14 7,13-11 7</inkml:trace>
</inkml:ink>
</file>

<file path=ppt/ink/ink15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9:46"/>
    </inkml:context>
    <inkml:brush xml:id="br0">
      <inkml:brushProperty name="width" value="0.03197" units="cm"/>
      <inkml:brushProperty name="height" value="0.03197" units="cm"/>
      <inkml:brushProperty name="color" value="#F2395B"/>
    </inkml:brush>
  </inkml:definitions>
  <inkml:trace contextRef="#ctx0" brushRef="#br0">80150 3900 688,'117'-22'18,"-16"6"3,-15 7 4,-15 6 3,-11 4 1,-2 4-2,-3 3-2,-3 3-2,-7 4-2,-9 7-4,-10 6-4,-8 7-2,-14 8-2,-15 14 1,-15 11 2,-16 14 0,-15 5-3,-11 1-8,-14-1-7,-11 1-8,-4-6-2,6-8 1,7-10 4,6-9 2,6-9 0,6-5-1,7-7-2,6-5-2,12-8 4,19-5 9,19-7 8,19-5 9,19-8 2,23-5-3,22-7-4,22-5-4,12-3-6,3 4-8,3 3-8,4 3-8,-3 3-9,-5 3-5,-7 3-8,-5 4-6,-14 2 0,-18 4 9,-19 3 8,-18 3 9</inkml:trace>
</inkml:ink>
</file>

<file path=ppt/ink/ink15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9:48"/>
    </inkml:context>
    <inkml:brush xml:id="br0">
      <inkml:brushProperty name="width" value="0.03775" units="cm"/>
      <inkml:brushProperty name="height" value="0.03775" units="cm"/>
      <inkml:brushProperty name="color" value="#F2395B"/>
    </inkml:brush>
  </inkml:definitions>
  <inkml:trace contextRef="#ctx0" brushRef="#br0">81800 3900 582,'-35'-24'58,"32"4"-2,31 3 0,32 3-1,25 1-5,23 1-7,22-1-8,22 1-8,12-3-8,3-2-6,3-3-7,4-3-8,-7-2-5,-16 0-8,-15 0-7,-15 0-7,-17 1-6,-15 4-4,-15 3-5,-16 3-5,-18 1-1,-18 1 2,-19-1 2,-18 1 2</inkml:trace>
</inkml:ink>
</file>

<file path=ppt/ink/ink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1:03"/>
    </inkml:context>
    <inkml:brush xml:id="br0">
      <inkml:brushProperty name="width" value="0.02851" units="cm"/>
      <inkml:brushProperty name="height" value="0.02851" units="cm"/>
      <inkml:brushProperty name="color" value="#F2385B"/>
    </inkml:brush>
  </inkml:definitions>
  <inkml:trace contextRef="#ctx0" brushRef="#br0">99105 13430 771,'-13'0'1,"6"0"3,6 0 5,6 0 4,4 0 4,3 0 3,4 0 3,2 0 4,2 0 0,1 0-2,1 0-4,1 0-2,1 0-5,1 0-7,0 0-6,2 0-6,0 0-7,-1 0-9,-1 0-8,-1 0-8,-2-1-3,-3 0 2,-3-2 2,-3 0 2,-2-1 3,-2-1 3,-2-1 3,-2-1 4</inkml:trace>
</inkml:ink>
</file>

<file path=ppt/ink/ink1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22"/>
    </inkml:context>
    <inkml:brush xml:id="br0">
      <inkml:brushProperty name="width" value="0.04061" units="cm"/>
      <inkml:brushProperty name="height" value="0.04061" units="cm"/>
      <inkml:brushProperty name="color" value="#00BFF3"/>
    </inkml:brush>
  </inkml:definitions>
  <inkml:trace contextRef="#ctx0" brushRef="#br0">56550 43850 541,'25'6'135,"3"-1"-26,2-2-26,4-2-27,1-1-19,-2 0-12,0 0-12,-1 0-12,-2 0-7,-3 0-1,-4 0-1,-1 0-1</inkml:trace>
</inkml:ink>
</file>

<file path=ppt/ink/ink16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9:49"/>
    </inkml:context>
    <inkml:brush xml:id="br0">
      <inkml:brushProperty name="width" value="0.04158" units="cm"/>
      <inkml:brushProperty name="height" value="0.04158" units="cm"/>
      <inkml:brushProperty name="color" value="#F2395B"/>
    </inkml:brush>
  </inkml:definitions>
  <inkml:trace contextRef="#ctx0" brushRef="#br0">83150 2600 529,'-68'-91'9,"17"19"6,15 19 7,16 19 7,9 15 4,3 13 3,3 12 5,4 13 3,1 16-2,0 23-5,0 22-6,0 22-7,-4 18-2,-5 16-3,-7 15-1,-5 17-2,-4 2-3,0-9-3,0-10-3,0-8-4,0 2-11,0 16-17,0 15-18,0 17-17,3-15-3,6-44 12,7-43 11,6-44 13,3-21 2,0 4-7,0 3-6,0 3-6</inkml:trace>
</inkml:ink>
</file>

<file path=ppt/ink/ink16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9:50"/>
    </inkml:context>
    <inkml:brush xml:id="br0">
      <inkml:brushProperty name="width" value="0.05221" units="cm"/>
      <inkml:brushProperty name="height" value="0.05221" units="cm"/>
      <inkml:brushProperty name="color" value="#F2395B"/>
    </inkml:brush>
  </inkml:definitions>
  <inkml:trace contextRef="#ctx0" brushRef="#br0">85450 2400 421,'48'-68'37,"-3"17"0,-3 15-2,-2 16 0,3 10-3,14 7-3,11 6-3,14 7-3,3 8-3,-2 14-4,-3 11-2,-3 14-3,-9 7-4,-11 3-2,-14 3-2,-11 4-4,-14 5-2,-11 10-2,-14 10-1,-11 9-2,-20 6-1,-24 3-1,-26 3 1,-24 4-1,-17-1-1,-5-3 2,-7-3 0,-5-2 1,-1-9 1,6-12 0,7-13 1,6-12 0,10-12 2,17-8 2,15-10 3,16-9 2,12-7 1,9-3 0,10-3-1,10-2 0,13-6 0,19-6 4,19-6 2,19-6 4,21-7 1,26-6 1,24-6 2,26-6 0,18-6 0,13-2-5,12-3-3,13-3-4,2 1-4,-5 6-3,-7 7-3,-5 6-4,-12 3-3,-16 0-2,-15 0-1,-15 0-3,-14-2-3,-8-3-4,-10-3-4,-9-2-4,-13-9-3,-16-12-1,-15-13 0,-15-12-2,-9-13 3,1-12 7,-1-13 9,1-12 6,-1-4 6,1 7 1,-1 6 2,1 7 2,-1 10 2,1 16-1,-1 15 1,1 17 1,-1 11 9,1 10 20,-1 10 20,1 9 19,-1 10 4,1 14-12,-1 11-11,1 14-12,-1 13-6,1 16-2,-1 15-2,1 17 0,-4 11-3,-6 10-2,-6 10-3,-6 9-2,-6 6-1,-2 3-1,-3 3-1,-3 4 0,-4-4-4,-3-9-8,-3-10-8,-2-8-9,-1-14-6,3-15-9,3-15-6,4-16-8,4-27-6,6-37-4,7-38-5,6-37-5,9-21 3,13-3 11,12-3 10,13-2 10,6 2 10,0 9 7,0 10 7,0 10 8,1 8 7,4 10 9,3 10 8,3 9 8,1 7 3,1 7-1,-1 6-2,1 7-2,-1 4-2,1 3-4,-1 3-4,1 4-3,-1 4-6,1 6-6,-1 7-7,1 6-7,-6-10-11,-8-24-15,-10-26-16,-9-24-15,-9-18-1,-5-9 15,-7-10 14,-5-8 14,-4-3 10,0 7 3,0 6 4,0 7 4,0 10 4,0 16 5,0 15 4,0 17 4,1 8 7,4 4 8,3 3 8,3 3 8,-1 17 6,-2 31 4,-3 32 2,-3 31 4,-6 21-3,-5 14-10,-7 11-11,-5 14-9,-3 7-7,4 3-4,3 3-4,3 4-4,1-4-5,1-9-6,-1-10-7,1-8-7,1-14-8,3-15-11,3-15-9,4-16-11,4-15-5,6-11 1,7-14 0,6-11 1,6-15 4,6-16 6,7-15 6,6-15 7,1-9 5,-3 1 5,-3-1 6,-2 1 4</inkml:trace>
</inkml:ink>
</file>

<file path=ppt/ink/ink16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9:50"/>
    </inkml:context>
    <inkml:brush xml:id="br0">
      <inkml:brushProperty name="width" value="0.06251" units="cm"/>
      <inkml:brushProperty name="height" value="0.06251" units="cm"/>
      <inkml:brushProperty name="color" value="#F2395B"/>
    </inkml:brush>
  </inkml:definitions>
  <inkml:trace contextRef="#ctx0" brushRef="#br0">90000 2900 351,'43'-135'23,"-11"32"5,-14 31 4,-11 32 5,-14 25 4,-11 23 0,-14 22 2,-11 22 1,-6 18-3,4 16-7,3 15-7,3 17-6,3 8-7,3 4-3,3 3-4,4 3-4,4-5-3,6-12-3,7-13-2,6-12-4,6-13-1,6-12-1,7-13 0,6-12-2,9-12-2,13-8-4,12-10-4,13-9-3,10-15-3,10-18 2,10-19-1,9-18 1,2-20 1,-2-18 3,-3-19 2,-3-18 3,-6-15 1,-5-9 1,-7-10 2,-5-8 1,-9 2 1,-9 16 2,-10 15 3,-8 17 1,-8 13 5,-2 13 8,-3 12 7,-3 13 7,-6 12 7,-5 13 8,-7 12 8,-5 13 7,-8 13 4,-5 17-3,-7 15-2,-5 16-2,-6 16-4,-3 20-7,-3 18-5,-2 20-7,-1 16-5,3 16-3,3 15-4,4 17-2,5 5-2,10-3 0,10-3 0,9-2-1,7-1-7,7 3-14,6 3-15,7 4-14,0-3-11,-2-5-5,-3-7-5,-3-5-6,-4-19 0,-3-27 5,-3-28 4,-2-28 5</inkml:trace>
</inkml:ink>
</file>

<file path=ppt/ink/ink16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9:58"/>
    </inkml:context>
    <inkml:brush xml:id="br0">
      <inkml:brushProperty name="width" value="0.05192" units="cm"/>
      <inkml:brushProperty name="height" value="0.05192" units="cm"/>
      <inkml:brushProperty name="color" value="#F2395B"/>
    </inkml:brush>
  </inkml:definitions>
  <inkml:trace contextRef="#ctx0" brushRef="#br0">54750 10050 423,'-77'23'2,"-3"-3"4,-3-3 5,-2-2 3,5-5 4,16-2 3,15-3 4,17-3 4,16-2 3,19 0 3,19 0 3,19 0 3,7 0-2,-3 0-6,-3 0-7,-2 0-5,0 0-5,7 0-1,6 0-2,7 0-1,2 0-2,1 0 1,-1 0-1,1 0 0,-1-2 0,1-3-2,-1-3-1,1-2-1,2-3-2,7 1 0,6-1-3,7 1 0,4 1-1,3 3 1,3 3 0,4 4 0,5-1 0,10-3 1,10-3 1,9-2 0,7-6 0,7-6 0,6-6-1,7-6 1,0-2-1,-2 3 1,-3 3 0,-3 4 0,-4 4 0,-3 6 0,-3 7-1,-2 6 1,-8 3-1,-8 0-2,-10 0-1,-9 0-2,-9 1-1,-5 4 2,-7 3 1,-5 3 0,-3-1 0,4-2-3,3-3-2,3-3-3,1-2-1,1 0 2,-1 0 1,1 0 2,1-4 0,3-5 1,3-7 1,4-5-1,-1-1 1,-3 6 1,-3 7-1,-2 6 1,-5 1 0,-2-3-1,-3-3-1,-3-2-2,-7-1 0,-9 3-1,-10 3 0,-8 4-1</inkml:trace>
</inkml:ink>
</file>

<file path=ppt/ink/ink16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0:02"/>
    </inkml:context>
    <inkml:brush xml:id="br0">
      <inkml:brushProperty name="width" value="0.04048" units="cm"/>
      <inkml:brushProperty name="height" value="0.04048" units="cm"/>
      <inkml:brushProperty name="color" value="#F2395B"/>
    </inkml:brush>
  </inkml:definitions>
  <inkml:trace contextRef="#ctx0" brushRef="#br0">78350 10000 543,'-55'54'87,"-9"10"-18,-10 10-18,-8 9-17,-11 10-10,-8 14-3,-10 11-1,-9 14-4,-10 10-2,-9 9-3,-10 10-3,-8 10-4,-1-4-3,9-16-4,10-15-3,10-15-5,10-17-1,13-15 1,12-15 1,13-16 1,12-13 2,13-9 1,12-10 2,13-8 1,15-3 4,19 7 8,19 6 7,19 7 7,10 5 2,4 7-3,3 6-3,3 7-3,3 4-3,3 3-2,3 3-3,4 4-1,7 2-2,13 4-2,12 3-3,13 3-1,4 3-3,-3 3-5,-3 3-6,-2 4-4,-6-1-4,-6-3-5,-6-3-4,-6-2-5,-7-6-2,-6-6-2,-6-6-3,-6-6-1</inkml:trace>
</inkml:ink>
</file>

<file path=ppt/ink/ink16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0:03"/>
    </inkml:context>
    <inkml:brush xml:id="br0">
      <inkml:brushProperty name="width" value="0.03913" units="cm"/>
      <inkml:brushProperty name="height" value="0.03913" units="cm"/>
      <inkml:brushProperty name="color" value="#F2395B"/>
    </inkml:brush>
  </inkml:definitions>
  <inkml:trace contextRef="#ctx0" brushRef="#br0">79400 9900 562,'0'-41'46,"0"19"-5,0 19-3,0 19-5,3 15-3,6 13-6,7 12-5,6 13-4,-1 6-5,-5 0-4,-7 0-4,-5 0-5,-4 0-2,0 0-1,0 0 0,0 0-1,-2-5-1,-3-9-2,-3-10-3,-2-8-2,3-22-3,14-30-7,11-32-6,14-30-5,13-19-1,16-2 3,15-3 5,17-3 4,2 5 5,-9 17 4,-10 15 5,-8 16 5,-9 12 7,-6 9 9,-6 10 8,-6 10 9,-7 8 4,-6 10-1,-6 10 0,-6 9-1,-6 4 1,-2 1 0,-3-1 1,-3 1 2,-4 1-4,-3 3-5,-3 3-6,-2 4-6,-3-3-5,1-5-6,-1-7-6,1-5-5,5-15-6,14-22-10,11-22-8,14-21-8,8-18-4,7-12 2,6-13 1,7-12 1,2-9 5,1-2 9,-1-3 7,1-3 9,1 2 7,3 10 5,3 10 7,4 9 6,-1 9 4,-3 9 3,-3 10 4,-2 10 2,-5 10 5,-2 13 3,-3 12 5,-3 13 4,-2 9 0,0 6-7,0 7-5,0 6-5,-2 7-5,-3 10-4,-3 10-2,-2 9-4,-5 6-1,-2 3 1,-3 3 1,-3 4 1,-4 4-1,-3 6-2,-3 7-4,-2 6-2,-8 3-2,-8 0 0,-10 0-1,-9 0 0,-10-2 0,-9-3 0,-10-3 1,-8-2-1,-4-6-1,3-6-3,3-6-3,4-6-3,1-10-2,0-12-2,0-13-1,0-12-1,1-13-4,4-12-4,3-13-4,3-12-6,4-18-1,7-21-2,6-22 1,7-22-1,8-11 1,14 0 3,11 0 4,14 0 3,5 7 5,1 17 6,-1 15 7,1 16 6,-4 13 8,-6 14 5,-6 11 8,-6 14 6,-6 13 8,-2 16 9,-3 15 10,-3 17 9,-10 11 0,-16 10-12,-15 10-10,-15 9-12,-15 7-8,-12 7-5,-13 6-5,-12 7-4,-5 4-9,3 3-8,3 3-10,4 4-8,10-9-7,19-18 0,19-19-3,19-18-1,12-23-2,6-24-1,7-26-2,6-24-1,4-12 3,4 4 7,3 3 7,3 3 7</inkml:trace>
</inkml:ink>
</file>

<file path=ppt/ink/ink16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0:03"/>
    </inkml:context>
    <inkml:brush xml:id="br0">
      <inkml:brushProperty name="width" value="0.03342" units="cm"/>
      <inkml:brushProperty name="height" value="0.03342" units="cm"/>
      <inkml:brushProperty name="color" value="#F2395B"/>
    </inkml:brush>
  </inkml:definitions>
  <inkml:trace contextRef="#ctx0" brushRef="#br0">80750 10450 658,'159'-110'4,"-31"32"11,-31 31 9,-31 32 9,-15 18 5,4 6 1,3 7-1,3 6 0,3 7-3,3 10-6,3 10-8,4 9-6,4 7-6,6 7-5,7 6-7,6 7-4,4-1-8,4-6-10,3-6-9,3-6-10,-8-9-5,-19-8-2,-18-10-2,-19-9-1</inkml:trace>
</inkml:ink>
</file>

<file path=ppt/ink/ink16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0:04"/>
    </inkml:context>
    <inkml:brush xml:id="br0">
      <inkml:brushProperty name="width" value="0.05154" units="cm"/>
      <inkml:brushProperty name="height" value="0.05154" units="cm"/>
      <inkml:brushProperty name="color" value="#F2395B"/>
    </inkml:brush>
  </inkml:definitions>
  <inkml:trace contextRef="#ctx0" brushRef="#br0">83850 8400 426,'3'-49'1,"6"4"1,7 3 1,6 3 1,3 4 4,0 7 6,0 6 5,0 7 6,-2 8 2,-3 14-1,-3 11-2,-2 14-1,-5 8 0,-2 7 0,-3 6-1,-3 7 1,-2 8-1,0 14 0,0 11 0,0 14 0,-2 5-1,-3 1-3,-3-1-1,-2 1-2,-3 1-2,1 3-2,-1 3-1,1 4-1,1-3-2,3-5-1,3-7 0,4-5-2,1-3-1,0 4-2,0 3 0,0 3-2,0-2-2,0-6-3,0-6-1,0-6-3,0-7-2,0-6 0,0-6-1,0-6 0,-10-20-4,-18-30-8,-19-32-8,-18-30-7,-10-26-1,0-19 5,0-18 6,0-19 6,0-7 5,0 7 4,0 6 4,0 7 4,4 5 3,10 7 1,10 6 1,9 7 2,9 7 3,9 9 3,10 10 5,10 10 4,5 5 2,4 4 1,3 3 1,3 3 1,6 3 0,9 3-3,10 3-2,10 4-3,2 4-1,-3 6-1,-3 7 1,-2 6-1,-3 6-2,1 6-4,-1 7-4,1 6-4,-6 7-2,-8 10 2,-10 10 0,-9 9 2,-12 7 1,-11 7 1,-14 6 3,-11 7 2,-11 2 1,-5 1 1,-7-1 1,-5 1 1,-3-4 0,4-6 0,3-6 0,3-6 0,3-9-1,3-8-1,3-10-2,4-9-2,13-13-3,26-16-6,24-15-6,26-15-5,26-18-3,28-19-3,28-18-2,29-19-2,16-10 0,7 1 1,6-1 3,7 1 2,-1 4 4,-6 9 5,-6 10 6,-6 10 5,-13 7 4,-19 6 2,-18 7 3,-19 6 2,-16 9 3,-12 13 7,-13 12 4,-12 13 6,-16 13 4,-19 17-1,-18 15 1,-19 16 1,-12 9-3,-2 3-4,-3 3-5,-3 4-5,1 1-3,6 0-1,7 0-3,6 0 0,9-2-3,13-3-2,12-3-2,13-2-2,13-3-3,17 1-2,15-1-3,16 1-2,9-4-5,3-6-8,3-6-9,4-6-8,1-2-5,0 3-3,0 3-2,0 4-3</inkml:trace>
</inkml:ink>
</file>

<file path=ppt/ink/ink16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0:06"/>
    </inkml:context>
    <inkml:brush xml:id="br0">
      <inkml:brushProperty name="width" value="0.04592" units="cm"/>
      <inkml:brushProperty name="height" value="0.04592" units="cm"/>
      <inkml:brushProperty name="color" value="#F2395B"/>
    </inkml:brush>
  </inkml:definitions>
  <inkml:trace contextRef="#ctx0" brushRef="#br0">79050 13450 479,'3'-49'5,"6"4"10,7 3 10,6 3 10,12 4 4,19 7-3,19 6-3,19 7-4,13 4-2,10 3-5,10 3-3,9 4-4,-2 1-4,-12 0-4,-13 0-4,-12 0-4,-12 1-7,-8 4-10,-10 3-9,-9 3-9,-18-7-7,-24-15 0,-26-15-2,-24-16-1,-10-10 5,6-3 11,7-3 12,6-2 11,3-1 6,0 3 2,0 3 1,0 4 2,0 4 1,0 6 5,0 7 3,0 6 4,1 9 9,4 13 13,3 12 13,3 13 13,1 13 2,1 17-12,-1 15-10,1 16-11,1 12-7,3 9-3,3 10-3,4 10-3,1 5-4,0 4-2,0 3-4,0 3-4,0-4-3,0-8-8,0-10-5,0-9-7,0-10-3,0-9 2,0-10 2,0-8 2,-2-8 0,-3-2-1,-3-3-2,-2-3 0,-8-9-1,-8-11 1,-10-14 0,-9-11 1,-7-9 2,-3-3 4,-3-3 3,-2-2 4,0-6 2,7-6 3,6-6 2,7-6 2,5-4 1,7 1 1,6-1-1,7 1 0,5-3 0,7-2 0,6-3 0,7-3 0,16-10-4,29-16-5,28-15-6,28-15-6,17-11-5,6-2-2,7-3-3,6-3-2,1-1-2,-3 4 1,-3 3 0,-2 3 1,-6 3 2,-6 3 4,-6 3 4,-6 4 4,-10 8 3,-12 17 1,-13 15 2,-12 16 1,-13 10 7,-12 7 12,-13 6 14,-12 7 13,-10 7 5,-6 9-2,-6 10-1,-6 10-3,-12 10-1,-15 13-3,-15 12-2,-16 13-2,-10 7-3,-3 4-2,-3 3-1,-2 3-3,0-1-5,7-2-7,6-3-7,7-3-7,7-7-8,9-9-7,10-10-8,10-8-8,18-15-5,28-19-2,28-18-3,29-19-1,8-8 2,-8 3 8,-10 3 7,-9 4 9,-9 5 8,-5 10 12,-7 10 10,-5 9 11,-6 10 8,-3 14 3,-3 11 5,-2 14 3,-8 8 1,-8 7-2,-10 6-3,-9 7-3,-4 2-4,4 1-4,3-1-5,3 1-5,1-4-3,1-6-3,-1-6-2,1-6-2,8-24-9,20-41-15,18-40-16,20-40-14,5-25-4,-6-5 5,-6-7 7,-6-5 6,-4-3 7,1 4 4,-1 3 7,1 3 4,1 7 6,3 14 5,3 11 4,4 14 5,2 8 4,4 7 4,3 6 5,3 7 3,1 4 2,1 3-1,-1 3-1,1 4-1,-3 2 0,-2 4-2,-3 3 1,-3 3-2,-7 14 0,-9 25 0,-10 25 0,-8 25-1,-9 7-1,-6-8-4,-6-10-3,-6-9-4,-4-5-1,1 0-1,-1 0 1,1 0-2,1-2-1,3-3-2,3-3-4,4-2-3,-1-3-3,-3 1-2,-3-1-2,-2 1-2,-5-3-1,-2-2 0,-3-3 0,-3-3 0,-4-6-1,-3-5-2,-3-7-1,-2-5-3,-3-11-1,1-11 0,-1-14-1,1-11 0,2-11 1,7-5 4,6-7 4,7-5 3,2-1 5,1 6 3,-1 7 5,1 6 3,1 6 6,3 6 6,3 7 5,4 6 7,-1 9 7,-3 13 9,-3 12 10,-2 13 8,-3 10 1,1 10-9,-1 10-9,1 9-8,1 12-7,3 16-3,3 15-4,4 17-3,-1 17-5,-3 23-3,-3 22-6,-2 22-4,-3 16-3,1 14-3,-1 11-3,1 14-1,1 14-7,3 20-12,3 18-10,4 20-11,1-15-2,0-47 7,0-47 8,0-46 7,-2-35 2,-3-22-4,-3-22-3,-2-21-4</inkml:trace>
</inkml:ink>
</file>

<file path=ppt/ink/ink16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0:07"/>
    </inkml:context>
    <inkml:brush xml:id="br0">
      <inkml:brushProperty name="width" value="0.05739" units="cm"/>
      <inkml:brushProperty name="height" value="0.05739" units="cm"/>
      <inkml:brushProperty name="color" value="#F2395B"/>
    </inkml:brush>
  </inkml:definitions>
  <inkml:trace contextRef="#ctx0" brushRef="#br0">83600 12500 383,'1'-60'29,"4"32"4,3 31 3,3 32 5,-1 19-3,-2 10-8,-3 10-9,-3 9-9,-2 1-6,0-6-6,0-6-4,0-6-6,6-10-5,13-12-7,12-13-7,13-12-7,12-19-2,13-25 5,12-25 3,13-25 5,-1-11 3,-11 3 5,-14 3 4,-11 4 3,-12 5 6,-9 10 4,-10 10 6,-8 9 5,-9 7 5,-6 7 4,-6 6 5,-6 7 5,-9 7 2,-8 9 1,-10 10 1,-9 10 2,-7 10-2,-3 13-4,-3 12-5,-2 13-4,-1 7-3,3 4-3,3 3-2,4 3-2,4-1-3,6-2-1,7-3-3,6-3-1,7-7-5,10-9-7,10-10-8,9-8-7,10-11-5,14-8-1,11-10-2,14-9-1,2-7 1,-6-3 5,-6-3 5,-6-2 4,-20 8 7,-30 22 10,-32 22 8,-30 23 10,-15 11 3,3 4-2,3 3-1,4 3-2,-1-2-1,-3-6-2,-3-6-2,-2-6-1,3-6-1,14-2 0,11-3-1,14-3 0,14-7-2,20-9-3,18-10-3,20-8-4,17-15-2,20-19-1,18-18 0,20-19-2,11-13 1,7-6 0,6-6 0,7-6 1,-3 1 2,-8 9 2,-10 10 4,-9 10 2,-10 8 3,-9 10 1,-10 10 0,-8 9 2,-12 13 3,-12 20 4,-13 18 3,-12 20 5,-18 11 1,-21 7-5,-22 6-4,-22 7-5,-13 0-2,-3-2-4,-3-3-4,-2-3-3,-1-9-3,3-11-2,3-14-2,4-11-2,7-23-4,13-31-6,12-31-5,13-31-7,15-23 0,19-11 2,19-14 3,19-11 3,9 0 4,0 17 7,0 15 6,0 16 7,-5 15 4,-9 16 5,-10 15 4,-8 17 4,-6 14 5,1 17 7,-1 15 7,1 16 6,-3 12 1,-2 9-7,-3 10-6,-3 10-7,-2 4-4,0 0-4,0 0-3,0 0-3,0-5-6,0-9-7,0-10-7,0-8-7,10-17-8,23-21-8,22-22-10,22-22-9,12-19 1,3-16 11,3-15 9,4-15 11,-3-3 6,-5 14 4,-7 11 5,-5 14 2,-9 11 8,-9 14 11,-10 11 10,-8 14 11,-9 10 5,-6 9 0,-6 10-1,-6 10-1,-6 8-1,-2 10-4,-3 10-4,-3 9-3,-4 7-4,-3 7-4,-3 6-5,-2 7-4,-1 0-5,3-2-3,3-3-4,4-3-3,5-12-7,10-18-9,10-19-8,9-18-9,6-26-3,3-31 1,3-31 2,4-31 2,1-21 2,0-9 4,0-10 4,0-8 4,0-3 5,0 7 7,0 6 7,0 7 6,-4 7 3,-5 9 3,-7 10 0,-5 10 2,-6 10 4,-3 13 6,-3 12 5,-2 13 7,-5 23 8,-2 34 9,-3 35 10,-3 35 9,-2 19 0,0 7-13,0 6-11,0 7-13,0 5-7,0 7-2,0 6-2,0 7-2,0 8-2,0 14-2,0 11-1,0 14-3,0 7-1,0 3-1,0 3-1,0 4 0,-2-10-3,-3-22-4,-3-22-3,-2-21-3,-5-18-4,-2-12-1,-3-13-3,-3-12-1,-6-12-2,-5-8 1,-7-10 0,-5-9 1,-9-9-2,-9-5-2,-10-7-1,-8-5-3,-15-9 0,-19-9 2,-18-10 2,-19-8 2,-1-6-1,20 1-5,18-1-3,20 1-4,13-1-4,9 1-4,10-1-3,10 1-5</inkml:trace>
</inkml:ink>
</file>

<file path=ppt/ink/ink1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22"/>
    </inkml:context>
    <inkml:brush xml:id="br0">
      <inkml:brushProperty name="width" value="0.04427" units="cm"/>
      <inkml:brushProperty name="height" value="0.04427" units="cm"/>
      <inkml:brushProperty name="color" value="#00BFF3"/>
    </inkml:brush>
  </inkml:definitions>
  <inkml:trace contextRef="#ctx0" brushRef="#br0">56975 43120 496,'-8'-11'22,"0"8"20,0 9 20,1 10 22,-1 6 2,0 4-17,0 6-16,0 5-16,0 3-13,-1 2-8,-2 2-8,0 2-8,1 0-9,3-2-12,2-2-12,4-2-12,1-4-5,0-5 2,0-7 1,0-5 1,0-4 1,2-1-1,0-1 0,2 0-1</inkml:trace>
</inkml:ink>
</file>

<file path=ppt/ink/ink16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0:09"/>
    </inkml:context>
    <inkml:brush xml:id="br0">
      <inkml:brushProperty name="width" value="0.04718" units="cm"/>
      <inkml:brushProperty name="height" value="0.04718" units="cm"/>
      <inkml:brushProperty name="color" value="#F2395B"/>
    </inkml:brush>
  </inkml:definitions>
  <inkml:trace contextRef="#ctx0" brushRef="#br0">88200 12250 466,'-24'-25'3,"4"0"5,3 0 7,3 0 5,4 9 6,7 19 7,6 19 6,7 19 6,0 15 1,-2 13-4,-3 12-6,-3 13-4,-2 7-4,0 4-1,0 3-3,0 3-1,0 7-3,0 14-3,0 11-2,0 14-3,0 5-2,0 1-3,0-1-3,0 1-3,0-9-2,0-15-2,0-15-2,0-16-3,-5-18-4,-9-18-4,-10-19-6,-8-18-4,-8-25-4,-2-27-2,-3-28-1,-3-28-1,-1-26-1,4-21 3,3-22 2,3-22 3,6-8 2,9 6 4,10 7 3,10 6 5,5 10 2,4 17 2,3 15 2,3 16 1,1 15 4,1 16 6,-1 15 5,1 17 6,-3 17 5,-2 23 4,-3 22 5,-3 22 4,-12 16 0,-18 14-7,-19 11-5,-18 14-7,-7 3-3,6-2 0,7-3-2,6-3-1,7-10-3,10-16-7,10-15-6,9-15-7,24-28-7,42-36-7,40-39-8,41-36-7,18-14 0,-3 14 7,-3 11 7,-2 14 7,-9 11 7,-12 14 9,-13 11 7,-12 14 9,-13 11 5,-12 14 4,-13 11 2,-12 14 4,-10 7 2,-6 3 1,-6 3 2,-6 4 1,-6-1-1,-2-3-3,-3-3-5,-3-2-3,-2-3-8,0 1-14,0-1-14,0 1-13,6-15-7,13-28 1,12-28-1,13-27 2,7-23 0,4-16 2,3-15 1,3-15 2,-4-7 3,-8 3 5,-10 3 6,-9 4 4,-7 4 4,-3 6 2,-3 7 3,-2 6 2,-5 9 6,-2 13 8,-3 12 11,-3 13 8,4 12 10,13 13 9,12 12 11,13 13 9,6 7-2,0 4-15,0 3-15,0 3-14,-2 3-12,-3 3-8,-3 3-7,-2 4-8,-8 2-7,-8 4-6,-10 3-7,-9 3-7,-7 1-2,-3 1 4,-3-1 4,-2 1 2,-9 1 4,-12 3 1,-13 3 1,-12 4 3,-4-3 1,7-5 1,6-7 3,7-5 0,5-4 6,7 0 10,6 0 10,7 0 10,4 0 5,3 0 2,3 0 2,4 0 1,-3 6 0,-5 13 0,-7 12 0,-5 13-1,-4 7-1,0 4 0,0 3 0,0 3 0,3-1-3,6-2-5,7-3-5,6-3-4,3-7-9,0-9-12,0-10-14,0-8-12,6-23-8,13-34-1,12-35-2,13-33-3,7-20 4,4-3 6,3-3 8,3-2 8,-1 3 6,-2 14 9,-3 11 7,-3 14 7,-7 14 14,-9 20 17,-10 18 18,-8 20 18,-8 11-4,-2 7-25,-3 6-27,-3 7-26,1-4-12,6-12 1,7-13 0,6-12 2,6-13-1,6-12-1,7-13-2,6-12-2,1-5 2,-3 3 7,-3 3 6,-2 4 6,-5 2 6,-2 4 5,-3 3 3,-3 3 5,-7 12 4,-9 22 0,-10 22 3,-8 23 1,-11 11-3,-8 4-6,-10 3-7,-9 3-5,5-4-6,23-8-4,22-10-4,22-9-3,15-12 0,9-11 2,10-14 3,10-11 2,-1-6 2,-9 4 1,-10 3 2,-8 3 1,-14 9 3,-15 16 5,-15 15 3,-16 17 5,-16 11 2,-16 10 0,-15 10-2,-15 9-1,-11 6-1,-2 3-1,-3 3-3,-3 4-1,-2 2-2,0 4-2,0 3-1,0 3-1,3-5 1,6-12 1,7-13 2,6-12 3,10-12 0,17-8-1,15-10 0,16-9-2,27-18 0,42-24-1,40-26 0,41-24-1,23-13-1,6 0-1,7 0 0,6 0 0,-1 4-1,-5 10 3,-7 10 1,-5 9 2,-14 7-1,-18 7-2,-19 6-3,-18 7-3,-23 8-8,-24 14-12,-26 11-13,-24 14-13,-17-3-4,-5-15 8,-7-15 6,-5-16 6,-3-15 5,4-11 3,3-14 4,3-11 3,3-9 3,3-3 3,3-3 3,4-2 3,2-3 3,4 1 4,3-1 3,3 1 3,3 7 3,3 16 4,3 15 3,4 17 4,-1 24 11,-3 34 16,-3 35 18,-2 35 17,0 61 1,7 92-16,6 90-15,7 91-17,-3 30-15,-8-27-15,-10-28-16,-9-28-16,-5-27-9,0-25-5,0-25-5,0-25-3,1-30-4,4-34 0,3-35-2,3-33 0</inkml:trace>
</inkml:ink>
</file>

<file path=ppt/ink/ink16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52:51"/>
    </inkml:context>
    <inkml:brush xml:id="br0">
      <inkml:brushProperty name="width" value="0.04983" units="cm"/>
      <inkml:brushProperty name="height" value="0.04983" units="cm"/>
      <inkml:brushProperty name="color" value="#FED406"/>
    </inkml:brush>
  </inkml:definitions>
  <inkml:trace contextRef="#ctx0" brushRef="#br0">63300 16300 441,'46'-47'1,"-5"6"1,-7 7 1,-5 6 1,-3 1 1,4-3 0,3-3 0,3-2 0,-5 5 7,-12 16 16,-13 15 17,-12 17 15,-13 11 2,-12 10-10,-13 10-10,-12 9-12,-7 7-6,1 7-3,-1 6-2,1 7-2,1 2-2,3 1-1,3-1-2,4 1 0,4 1-2,6 3 0,7 3-1,6 4 0,3 1-2,0 0-1,0 0-3,0 0 0,1-4-2,4-5 1,3-7-1,3-5 1,3-6-1,3-3-2,3-3 0,4-2-1,7-8-2,13-8-2,12-10-1,13-9-3,10-12-1,10-11 1,10-14 0,9-11-1,4-12 1,1-9 1,-1-10 1,1-8 1,-6-6-1,-8 1-3,-10-1-3,-9 1-3,-10 2 1,-9 7 4,-10 6 4,-8 7 4,-12 4 5,-12 3 3,-13 3 5,-12 4 4,-10 5 0,-6 10 0,-6 10-3,-6 9-1,-6 9-1,-2 9-1,-3 10-1,-3 10 0,-2 4-4,0 0-6,0 0-6,0 0-7,3-2-5,6-3-4,7-3-5,6-2-5</inkml:trace>
</inkml:ink>
</file>

<file path=ppt/ink/ink16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52:54"/>
    </inkml:context>
    <inkml:brush xml:id="br0">
      <inkml:brushProperty name="width" value="0.04551" units="cm"/>
      <inkml:brushProperty name="height" value="0.04551" units="cm"/>
      <inkml:brushProperty name="color" value="#F2395B"/>
    </inkml:brush>
  </inkml:definitions>
  <inkml:trace contextRef="#ctx0" brushRef="#br0">64150 15400 483,'-25'-108'47,"0"34"-3,0 35-2,0 35-2,-5 22-3,-9 14-4,-10 11-2,-8 14-4,-8 10-3,-2 9-3,-3 10-2,-3 10-3,1 4-2,6 0 1,7 0 0,6 0 0,3 3 0,0 6-3,0 7-1,0 6-2,3 4-2,6 4-1,7 3-3,6 3-1,3-1-1,0-2 0,0-3 1,0-3 0,1-6 1,4-5-3,3-7 0,3-5-2,1-9-1,1-9 0,-1-10 1,1-8 0,1-9 1,3-6 1,3-6 1,4-6 1,13-10 1,26-12 0,24-13-1,26-12 1,13-15-1,4-15-3,3-15-1,3-16-2,-2-8-1,-6 0 1,-6 0 0,-6 0 1,-10 1 0,-12 4-4,-13 3-2,-12 3-3,-12 3-1,-8 3 3,-10 3 2,-9 4 1,-10 2 2,-9 4 3,-10 3 0,-8 3 3,-11 4 1,-8 7-1,-10 6 1,-9 7 0,-5 7 0,0 9 1,0 10 1,0 10 1,-2 8-2,-3 10-6,-3 10-4,-2 9-6,2 4-5,9 1-6,10-1-7,10 1-5,7-6-4,6-8-1,7-10 0,6-9 0,4-5 0,4 0 2,3 0 1,3 0 1</inkml:trace>
</inkml:ink>
</file>

<file path=ppt/ink/ink16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17"/>
    </inkml:context>
    <inkml:brush xml:id="br0">
      <inkml:brushProperty name="width" value="0.0233" units="cm"/>
      <inkml:brushProperty name="height" value="0.0233" units="cm"/>
      <inkml:brushProperty name="color" value="#F2395B"/>
    </inkml:brush>
  </inkml:definitions>
  <inkml:trace contextRef="#ctx0" brushRef="#br0">64850 33150 944,'-346'-110'44,"110"32"-32,110 31-34,109 32-31</inkml:trace>
</inkml:ink>
</file>

<file path=ppt/ink/ink16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19"/>
    </inkml:context>
    <inkml:brush xml:id="br0">
      <inkml:brushProperty name="width" value="0.0484" units="cm"/>
      <inkml:brushProperty name="height" value="0.0484" units="cm"/>
      <inkml:brushProperty name="color" value="#F2395B"/>
    </inkml:brush>
  </inkml:definitions>
  <inkml:trace contextRef="#ctx0" brushRef="#br0">34200 9750 454,'-36'-24'20,"28"4"9,28 3 9,29 3 7,15 3 3,3 3-7,3 3-5,4 4-6,7 1-4,13 0 0,12 0-2,13 0-1,-1 0-5,-11 0-6,-14 0-8,-11 0-7,-28 1-14,-40 4-20,-40 3-20,-41 3-21,-21-1-1,1-2 19,-1-3 19,1-3 18,1-1 12,3 4 4,3 3 5,4 3 5,4 3 3,6 3 5,7 3 4,6 4 3,4 2 4,4 4 4,3 3 2,3 3 3,4 7 2,7 14-1,6 11 1,7 14-1,4 2-1,3-6-4,3-6-3,4-6-3,1 9-2,0 25-2,0 25 0,0 25-3,0 4-1,0-15-4,0-15-3,0-16-3,-2-4-1,-3 10 2,-3 10 0,-2 9 2,-1-5-4,3-19-8,3-18-10,4-19-7,4-24-11,6-28-12,7-28-12,6-27-11,3-26-2,0-22 8,0-22 9,0-21 9,-4-6 8,-5 14 8,-7 11 8,-5 14 8,-4 11 8,0 14 5,0 11 7,0 14 6,6 10 7,13 9 10,12 10 9,13 10 10,10 2 2,10-3-7,10-3-6,9-2-5,7-3-6,7 1-4,6-1-3,7 1-4,-3-4-4,-8-6-5,-10-6-5,-9-6-6,-10-1-3,-9 7-5,-10 6-4,-8 7-4,-14-4-4,-15-12-1,-15-13-4,-16-12-2,-10-5 2,-3 3 6,-3 3 6,-2 4 6,-3 4 4,1 6 1,-1 7 0,1 6 0,-3 6 5,-2 6 5,-3 7 6,-3 6 7,-2 7 2,0 10 0,0 10-2,0 9 0,0 9 2,0 9 6,0 10 7,0 10 6,4 5 1,10 4-3,10 3-3,9 3-4,7-1-3,7-2-4,6-3-3,7-3-3,7-4-4,9-3-4,10-3-2,10-2-5,8-5-4,10-2-9,10-3-6,9-3-9,6-6-6,3-5-4,3-7-6,4-5-4,-6-8-4,-11-5-6,-14-7-3,-11-5-5</inkml:trace>
</inkml:ink>
</file>

<file path=ppt/ink/ink16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20"/>
    </inkml:context>
    <inkml:brush xml:id="br0">
      <inkml:brushProperty name="width" value="0.04097" units="cm"/>
      <inkml:brushProperty name="height" value="0.04097" units="cm"/>
      <inkml:brushProperty name="color" value="#F2395B"/>
    </inkml:brush>
  </inkml:definitions>
  <inkml:trace contextRef="#ctx0" brushRef="#br0">36650 10600 536,'321'-27'170,"-55"-3"-41,-57-3-39,-55-2-41,-36 0-27,-11 7-18,-14 6-18,-11 7-17,-17 8-14,-18 14-9,-19 11-9,-18 14-9,-15 2 1,-9-6 11,-10-6 11,-8-6 11</inkml:trace>
</inkml:ink>
</file>

<file path=ppt/ink/ink16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20"/>
    </inkml:context>
    <inkml:brush xml:id="br0">
      <inkml:brushProperty name="width" value="0.04228" units="cm"/>
      <inkml:brushProperty name="height" value="0.04228" units="cm"/>
      <inkml:brushProperty name="color" value="#F2395B"/>
    </inkml:brush>
  </inkml:definitions>
  <inkml:trace contextRef="#ctx0" brushRef="#br0">37400 9850 520,'-22'-41'39,"6"19"9,7 19 10,6 19 10,3 18-1,0 19-11,0 19-10,0 19-11,0 9-9,0 0-7,0 0-7,0 0-7,-2 3-5,-3 6-3,-3 7-4,-2 6-4,-1 1-8,3-3-12,3-3-13,4-2-14,1-14-5,0-21 0,0-22 1,0-22 1</inkml:trace>
</inkml:ink>
</file>

<file path=ppt/ink/ink16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21"/>
    </inkml:context>
    <inkml:brush xml:id="br0">
      <inkml:brushProperty name="width" value="0.04997" units="cm"/>
      <inkml:brushProperty name="height" value="0.04997" units="cm"/>
      <inkml:brushProperty name="color" value="#F2395B"/>
    </inkml:brush>
  </inkml:definitions>
  <inkml:trace contextRef="#ctx0" brushRef="#br0">39050 9500 440,'25'-44'74,"0"13"-14,0 12-16,0 13-15,4 9-6,10 6 2,10 7 2,9 6 2,2 4-2,-2 4-6,-3 3-6,-3 3-6,-6 1-5,-5 1-1,-7-1-2,-5 1-2,-14 5-2,-18 14-3,-19 11-2,-18 14-3,-14 3-1,-5-2-2,-7-3-1,-5-3-1,-11 1-2,-11 6-1,-14 7-2,-11 6-1,-4-1 1,6-5 2,7-7 2,6-5 2,7-9 3,10-9 4,10-10 4,9-8 5,10-8 3,14-2 5,11-3 3,14-3 5,13-4 3,16-3 3,15-3 3,17-2 1,16-6 2,19-6-3,19-6-3,19-6-1,10-10-5,4-12-6,3-13-6,3-12-6,-4-5-6,-8 3-6,-10 3-5,-9 4-6,-12 2-4,-11 4-4,-14 3-3,-11 3-3,-9-4 0,-3-8 1,-3-10 3,-2-9 2,-5-7 3,-2-3 1,-3-3 3,-3-2 2,-2-3 3,0 1 5,0-1 4,0 1 4,-2 2 3,-3 7 1,-3 6 1,-2 7 1,-3 5 1,1 7 1,-1 6 3,1 7 1,1 15 17,3 25 31,3 25 32,4 25 30,-3 15 4,-5 7-26,-7 6-25,-5 7-25,-8 4-17,-5 3-8,-7 3-8,-5 4-9,-6 2-7,-3 4-9,-3 3-8,-2 3-9,-1-7-7,3-15-4,3-15-6,4-16-5,4-26-1,6-33-1,7-35 2,6-34 0,4-13 7,4 9 12,3 10 12,3 10 12,4 5 11,7 4 8,6 3 8,7 3 9,4 3 3,3 3-3,3 3-1,4 4-2,1 1-1,0 0 0,0 0 1,0 0 1,0 3-2,0 6-7,0 7-6,0 6-7</inkml:trace>
</inkml:ink>
</file>

<file path=ppt/ink/ink16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21"/>
    </inkml:context>
    <inkml:brush xml:id="br0">
      <inkml:brushProperty name="width" value="0.04849" units="cm"/>
      <inkml:brushProperty name="height" value="0.04849" units="cm"/>
      <inkml:brushProperty name="color" value="#F2395B"/>
    </inkml:brush>
  </inkml:definitions>
  <inkml:trace contextRef="#ctx0" brushRef="#br0">41150 9400 453,'0'-69'5,"0"13"9,0 12 9,0 13 9,0 18 8,0 26 6,0 24 7,0 26 5,0 15-2,0 6-9,0 7-11,0 6-10,-2 6-5,-3 6 1,-3 7 1,-2 6 1,-3 3-7,1 0-14,-1 0-12,1 0-14,1-2-7,3-3-1,3-3 0,4-2-1</inkml:trace>
</inkml:ink>
</file>

<file path=ppt/ink/ink16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22"/>
    </inkml:context>
    <inkml:brush xml:id="br0">
      <inkml:brushProperty name="width" value="0.05117" units="cm"/>
      <inkml:brushProperty name="height" value="0.05117" units="cm"/>
      <inkml:brushProperty name="color" value="#F2395B"/>
    </inkml:brush>
  </inkml:definitions>
  <inkml:trace contextRef="#ctx0" brushRef="#br0">42450 9400 429,'-24'-24'0,"4"4"0,3 3 0,3 3 0,-1 7 12,-2 14 21,-3 11 23,-3 14 22,-4 8 3,-3 7-17,-3 6-15,-2 7-17,-6 5-9,-6 7-2,-6 6-3,-6 7-2,-2 0-2,3-2-1,3-3-1,4-3 0,11-7-6,23-9-10,22-10-11,22-8-10,19-18-3,20-25 4,18-25 5,20-25 5,8-13-5,1 1-11,-1-1-12,1 1-12,-9 5-1,-15 14 10,-15 11 10,-16 14 9,-16 11 13,-16 14 14,-15 11 13,-15 14 15,-12 7 8,-6 3 1,-6 3 2,-6 4 1,-1 1-1,7 0-4,6 0-4,7 0-5,4 1-2,3 4 2,3 3 2,4 3 0,11-5-5,23-12-15,22-13-12,22-12-14,4-12-8,-12-8 0,-13-10-1,-12-9-1,-9-9 0,-2-5 3,-3-7 2,-3-5 2,-4-6 3,-3-3 2,-3-3 3,-2-2 2,-5-1 2,-2 3 1,-3 3 1,-3 4 1,-6 4 1,-5 6 0,-7 7 0,-5 6 0,-6 6 2,-3 6 0,-3 7 2,-2 6 1,-3 6-6,1 6-15,-1 7-14,1 6-15</inkml:trace>
</inkml:ink>
</file>

<file path=ppt/ink/ink1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23"/>
    </inkml:context>
    <inkml:brush xml:id="br0">
      <inkml:brushProperty name="width" value="0.04494" units="cm"/>
      <inkml:brushProperty name="height" value="0.04494" units="cm"/>
      <inkml:brushProperty name="color" value="#00BFF3"/>
    </inkml:brush>
  </inkml:definitions>
  <inkml:trace contextRef="#ctx0" brushRef="#br0">57686 45396 489,'-15'0'0,"2"0"-1,3 0 0,1 0-1,4-2 11,6 0 21,6-3 21,6-2 22,3 0 4,3 1-13,1 1-12,3 1-13,1 0-8,3 2-4,1 0-4,2 2-5,2 0-4,-1 2-8,0 0-5,1 2-8,-2-1-6,0 1-7,-1 0-6,-1 0-7,-2 0-5,-1-1-3,-3 1-3,-1 0-3,-3-1-3,-3 0 0,-3-2-1,-2 0-1</inkml:trace>
</inkml:ink>
</file>

<file path=ppt/ink/ink16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22"/>
    </inkml:context>
    <inkml:brush xml:id="br0">
      <inkml:brushProperty name="width" value="0.03137" units="cm"/>
      <inkml:brushProperty name="height" value="0.03137" units="cm"/>
      <inkml:brushProperty name="color" value="#F2395B"/>
    </inkml:brush>
  </inkml:definitions>
  <inkml:trace contextRef="#ctx0" brushRef="#br0">43300 10150 701,'68'1'51,"-11"4"4,-14 3 3,-11 3 2,-9 4-10,-3 7-25,-3 6-26,-2 7-25,-8-1-15,-8-6-5,-10-6-7,-9-6-5</inkml:trace>
</inkml:ink>
</file>

<file path=ppt/ink/ink16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22"/>
    </inkml:context>
    <inkml:brush xml:id="br0">
      <inkml:brushProperty name="width" value="0.04357" units="cm"/>
      <inkml:brushProperty name="height" value="0.04357" units="cm"/>
      <inkml:brushProperty name="color" value="#F2395B"/>
    </inkml:brush>
  </inkml:definitions>
  <inkml:trace contextRef="#ctx0" brushRef="#br0">43450 10200 504,'26'-44'123,"4"13"-27,3 12-26,3 13-25,-1 10-16,-2 10-4,-3 10-5,-3 9-5,-6 6-3,-5 3-1,-7 3-2,-5 4-2,-8 5 0,-5 10-1,-7 10-1,-5 9-1,-6 1-1,-3-6-3,-3-6-3,-2-6-2,5-9-1,16-8-3,15-10 0,17-9-2,14-9-1,17-5 0,15-7 0,16-5-1,2-4 3,-8 0 4,-10 0 4,-9 0 6,-12 7 2,-11 17 3,-14 15 3,-11 16 2,-15 18 1,-16 22 0,-15 22-2,-15 23 0,-12 8-3,-6-3-4,-6-3-5,-6-2-3,1-8-3,9-8 2,10-10 0,10-9 0,7-13-7,6-16-14,7-15-15,6-15-15,3-12-9,0-6-2,0-6-2,0-6-2</inkml:trace>
</inkml:ink>
</file>

<file path=ppt/ink/ink16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23"/>
    </inkml:context>
    <inkml:brush xml:id="br0">
      <inkml:brushProperty name="width" value="0.03925" units="cm"/>
      <inkml:brushProperty name="height" value="0.03925" units="cm"/>
      <inkml:brushProperty name="color" value="#F2395B"/>
    </inkml:brush>
  </inkml:definitions>
  <inkml:trace contextRef="#ctx0" brushRef="#br0">43850 8300 560,'78'-66'127,"6"19"-21,7 19-21,6 19-22,-2 10-22,-9 4-23,-10 3-24,-8 3-24,-12 3-17,-12 3-13,-13 3-12,-12 4-14</inkml:trace>
</inkml:ink>
</file>

<file path=ppt/ink/ink16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23"/>
    </inkml:context>
    <inkml:brush xml:id="br0">
      <inkml:brushProperty name="width" value="0.04172" units="cm"/>
      <inkml:brushProperty name="height" value="0.04172" units="cm"/>
      <inkml:brushProperty name="color" value="#F2395B"/>
    </inkml:brush>
  </inkml:definitions>
  <inkml:trace contextRef="#ctx0" brushRef="#br0">45000 9800 527,'26'-44'7,"4"13"14,3 12 14,3 13 13,7 4 7,14-3-3,11-3-2,14-2-3,7-1-4,3 3-6,3 3-6,4 4-6,-6 2-8,-11 4-13,-14 3-10,-11 3-12,-12 6-8,-9 9-4,-10 10-5,-8 10-3,-11 2 0,-8-3 5,-10-3 5,-9-2 6,-7-5-3,-3-2-9,-3-3-9,-2-3-9</inkml:trace>
</inkml:ink>
</file>

<file path=ppt/ink/ink16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24"/>
    </inkml:context>
    <inkml:brush xml:id="br0">
      <inkml:brushProperty name="width" value="0.03717" units="cm"/>
      <inkml:brushProperty name="height" value="0.03717" units="cm"/>
      <inkml:brushProperty name="color" value="#F2395B"/>
    </inkml:brush>
  </inkml:definitions>
  <inkml:trace contextRef="#ctx0" brushRef="#br0">44750 10750 591,'-38'23'11,"26"-3"21,24-3 22,26-2 22,22-3 2,23 1-16,22-1-15,22 1-15,10-3-16,1-2-16,-1-3-14,1-3-16,-10-2-8,-19 0-4,-18 0-2,-19 0-4,-15-2 0,-8-3-1,-10-3 1,-9-2 1</inkml:trace>
</inkml:ink>
</file>

<file path=ppt/ink/ink16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24"/>
    </inkml:context>
    <inkml:brush xml:id="br0">
      <inkml:brushProperty name="width" value="0.04802" units="cm"/>
      <inkml:brushProperty name="height" value="0.04802" units="cm"/>
      <inkml:brushProperty name="color" value="#F2395B"/>
    </inkml:brush>
  </inkml:definitions>
  <inkml:trace contextRef="#ctx0" brushRef="#br0">47500 8700 458,'6'-90'57,"13"23"-6,12 22-6,13 22-7,9 10-4,6 1-3,7-1-4,6 1-3,3 1-2,0 3-1,0 3-2,0 4-2,-7 5-5,-11 10-10,-14 10-11,-11 9-11,-14 9-5,-11 9-1,-14 10 0,-11 10-1,-14 4-2,-11 0-3,-14 0-5,-11 0-3,-6-5 1,4-9 4,3-10 4,3-8 5,-1-9 5,-2-6 5,-3-6 4,-3-6 6,-1-4 2,4 1-1,3-1 0,3 1-1,6 1 6,9 3 12,10 3 12,10 4 12,5 2 5,4 4-2,3 3-1,3 3-1,3 6 0,3 9 2,3 10 3,4 10 3,1 7-2,0 6-3,0 7-6,0 6-4,0 6-5,0 6-4,0 7-5,0 6-5,-2-2-5,-3-9-3,-3-10-6,-2-8-3,-1-12-4,3-12-2,3-13-2,4-12-3,1-18-7,0-21-14,0-22-12,0-22-14,1-21-3,4-18 5,3-19 6,3-18 5,3-6 7,3 10 8,3 10 9,4 9 7,-1 12 5,-3 16 4,-3 15 2,-2 17 4,0 10 5,7 6 9,6 7 9,7 6 8,5 3 8,7 0 5,6 0 5,7 0 6,2 0-1,1 0-6,-1 0-8,1 0-6,1 0-6,3 0-7,3 0-5,4 0-6,-3-2-6,-5-3-3,-7-3-4,-5-2-5,-8-6-6,-5-6-8,-7-6-8,-5-6-9,-6-4 0,-3 1 4,-3-1 6,-2 1 6,-6-1 5,-6 1 5,-6-1 7,-6 1 6,-4 1 2,1 3 0,-1 3-2,1 4 1,-6 7 9,-8 13 21,-10 12 22,-9 13 20,-7 12 6,-3 13-10,-3 12-11,-2 13-9,0 7-9,7 4-4,6 3-5,7 3-4,4-2-4,3-6-3,3-6-3,4-6-2,4-6-6,6-2-10,7-3-9,6-3-9,10-7-8,17-9-6,15-10-6,16-8-6,20-20-2,25-28 3,25-28 3,25-27 2,-2-8 6,-28 17 7,-28 15 7,-27 16 7,-15 7 4,0 1-2,0-1-2,0 1-1</inkml:trace>
</inkml:ink>
</file>

<file path=ppt/ink/ink16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25"/>
    </inkml:context>
    <inkml:brush xml:id="br0">
      <inkml:brushProperty name="width" value="0.05171" units="cm"/>
      <inkml:brushProperty name="height" value="0.05171" units="cm"/>
      <inkml:brushProperty name="color" value="#F2395B"/>
    </inkml:brush>
  </inkml:definitions>
  <inkml:trace contextRef="#ctx0" brushRef="#br0">50050 9350 425,'57'-129'7,"-33"45"14,-35 43 14,-34 45 13,-18 28 7,1 17-1,-1 15-2,1 16-1,2 4-4,7-6-7,6-6-7,7-6-5,4-7-6,3-6-4,3-6-3,4-6-4,2-2-2,4 3-1,3 3-1,3 4 0,3 1-2,3 0-3,3 0-4,4 0-2,13-11-9,26-22-17,24-22-17,26-21-16,15-18-5,6-12 5,7-13 5,6-12 6,-8 1 7,-22 16 8,-22 15 10,-21 17 8,-17 13 12,-8 13 15,-10 12 13,-9 13 16,-9 10 6,-5 10 1,-7 10-1,-5 9 1,-3 1-2,4-6-5,3-6-3,3-6-5,7-6-4,14-2-4,11-3-5,14-3-3,14-10-6,20-16-7,18-15-9,20-15-7,5-14-6,-6-8-5,-6-10-3,-6-9-4,-12-2-2,-15 6 3,-15 7 1,-16 6 1,-13 4 5,-9 4 5,-10 3 6,-8 3 6,-12 6 6,-12 9 6,-13 10 7,-12 10 6,-2 5 4,9 4 0,10 3 0,10 3 1,10 3-1,13 3-3,12 3-3,13 4-2,6 5-9,0 10-15,0 10-16,0 9-14,-4 1-2,-5-6 9,-7-6 11,-5-6 10,-4-6 6,0-2 3,0-3 4,0-3 3,3-4 4,6-3 6,7-3 6,6-2 6,4-1 1,4 3-3,3 3-4,3 4-2,4 4-2,7 6 0,6 7-1,7 6-1,-3 6 0,-8 6 0,-10 7-1,-9 6-1,-9 3 0,-5 0-2,-7 0-1,-5 0 0,-11 3-4,-11 6-3,-14 7-4,-11 6-4,-12-1-5,-9-5-6,-10-7-6,-8-5-7,0-11 0,14-11 6,11-14 6,14-11 5,7-11-3,3-5-11,3-7-11,4-5-11</inkml:trace>
</inkml:ink>
</file>

<file path=ppt/ink/ink16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25"/>
    </inkml:context>
    <inkml:brush xml:id="br0">
      <inkml:brushProperty name="width" value="0.05049" units="cm"/>
      <inkml:brushProperty name="height" value="0.05049" units="cm"/>
      <inkml:brushProperty name="color" value="#F2395B"/>
    </inkml:brush>
  </inkml:definitions>
  <inkml:trace contextRef="#ctx0" brushRef="#br0">53300 7900 435,'-22'-5'12,"6"41"24,7 40 25,6 42 23,1 27 5,-3 16-17,-3 15-15,-2 17-16,-1 3-11,3-5-5,3-7-6,4-5-5,2-8-4,4-5-2,3-7-3,3-5-3,1-9-6,1-9-8,-1-10-8,1-8-9,-3-12-6,-2-12-7,-3-13-6,-3-12-6,-7-13-1,-9-12 3,-10-13 4,-8-12 3,-4-10 4,3-6 4,3-6 3,4-6 4</inkml:trace>
</inkml:ink>
</file>

<file path=ppt/ink/ink16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26"/>
    </inkml:context>
    <inkml:brush xml:id="br0">
      <inkml:brushProperty name="width" value="0.05424" units="cm"/>
      <inkml:brushProperty name="height" value="0.05424" units="cm"/>
      <inkml:brushProperty name="color" value="#F2395B"/>
    </inkml:brush>
  </inkml:definitions>
  <inkml:trace contextRef="#ctx0" brushRef="#br0">52450 10400 405,'-41'-21'21,"19"10"14,19 10 15,19 9 14,10 13 5,4 20-10,3 18-7,3 20-8,-1 13-7,-2 9-5,-3 10-5,-3 10-5,-4 2-4,-3-3-2,-3-3-3,-2-2-2,-3-8-2,1-8-2,-1-10-2,1-9-2,4-18-2,9-24-4,10-26-4,10-24-3,13-35-3,19-44-5,19-43-2,19-44-5,10-26-5,4-5-5,3-7-7,3-5-6,-13 17-6,-28 45-3,-28 43-5,-27 45-3</inkml:trace>
</inkml:ink>
</file>

<file path=ppt/ink/ink16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27"/>
    </inkml:context>
    <inkml:brush xml:id="br0">
      <inkml:brushProperty name="width" value="0.03401" units="cm"/>
      <inkml:brushProperty name="height" value="0.03401" units="cm"/>
      <inkml:brushProperty name="color" value="#F2395B"/>
    </inkml:brush>
  </inkml:definitions>
  <inkml:trace contextRef="#ctx0" brushRef="#br0">54750 9950 646,'26'-22'7,"4"6"14,3 7 15,3 6 13,14 1 4,25-3-4,25-3-5,25-2-5,10-3-9,-2 1-11,-3-1-12,-3 1-12,-10 1-5,-16 3 3,-15 3 3,-15 4 3</inkml:trace>
</inkml:ink>
</file>

<file path=ppt/ink/ink1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23"/>
    </inkml:context>
    <inkml:brush xml:id="br0">
      <inkml:brushProperty name="width" value="0.04685" units="cm"/>
      <inkml:brushProperty name="height" value="0.04685" units="cm"/>
      <inkml:brushProperty name="color" value="#00BFF3"/>
    </inkml:brush>
  </inkml:definitions>
  <inkml:trace contextRef="#ctx0" brushRef="#br0">58591 44204 469,'-8'-16'3,"2"2"7,1 1 6,0 1 7,1 3 6,0 6 8,0 6 6,1 6 7,-1 3 1,2 3-6,0 2-6,2 1-6,0 4-4,0 3-6,0 5-4,0 3-5,-1 3-2,-2 2-1,-2 2 0,-2 3 0,-1 0-2,-2 3-2,0 2-3,-1 2-2,0 2-13,2 0-22,3 1-22,1 2-22,1-6-8,2-10 8,0-12 7,2-9 8</inkml:trace>
</inkml:ink>
</file>

<file path=ppt/ink/ink16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27"/>
    </inkml:context>
    <inkml:brush xml:id="br0">
      <inkml:brushProperty name="width" value="0.04506" units="cm"/>
      <inkml:brushProperty name="height" value="0.04506" units="cm"/>
      <inkml:brushProperty name="color" value="#F2395B"/>
    </inkml:brush>
  </inkml:definitions>
  <inkml:trace contextRef="#ctx0" brushRef="#br0">55550 9250 488,'-88'-41'10,"26"19"20,24 19 20,26 19 20,13 16 5,4 17-11,3 15-10,3 16-10,-1 9-9,-2 3-7,-3 3-7,-3 4-6,-2 7-6,0 13-4,0 12-4,0 13-3,-2-1-8,-3-11-11,-3-14-10,-2-11-12,-3-15-9,1-16-10,-1-15-9,1-15-10</inkml:trace>
</inkml:ink>
</file>

<file path=ppt/ink/ink16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27"/>
    </inkml:context>
    <inkml:brush xml:id="br0">
      <inkml:brushProperty name="width" value="0.04915" units="cm"/>
      <inkml:brushProperty name="height" value="0.04915" units="cm"/>
      <inkml:brushProperty name="color" value="#F2395B"/>
    </inkml:brush>
  </inkml:definitions>
  <inkml:trace contextRef="#ctx0" brushRef="#br0">57750 8750 447,'-22'-38'11,"6"26"22,7 24 22,6 26 23,1 19 4,-3 17-12,-3 15-12,-2 16-12,-1 4-9,3-6-7,3-6-5,4-6-7,-3 1-9,-5 9-10,-7 10-12,-5 10-11,-3-4-9,4-16-8,3-15-7,3-15-7</inkml:trace>
</inkml:ink>
</file>

<file path=ppt/ink/ink16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27"/>
    </inkml:context>
    <inkml:brush xml:id="br0">
      <inkml:brushProperty name="width" value="0.03541" units="cm"/>
      <inkml:brushProperty name="height" value="0.03541" units="cm"/>
      <inkml:brushProperty name="color" value="#F2395B"/>
    </inkml:brush>
  </inkml:definitions>
  <inkml:trace contextRef="#ctx0" brushRef="#br0">57700 9650 621,'48'-46'4,"-3"10"9,-3 10 8,-2 9 8,0 4 7,7 1 3,6-1 4,7 1 4,-1 1-2,-6 3-8,-6 3-8,-6 4-8,-4 1-9,1 0-10,-1 0-9,1 0-10</inkml:trace>
</inkml:ink>
</file>

<file path=ppt/ink/ink16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28"/>
    </inkml:context>
    <inkml:brush xml:id="br0">
      <inkml:brushProperty name="width" value="0.04786" units="cm"/>
      <inkml:brushProperty name="height" value="0.04786" units="cm"/>
      <inkml:brushProperty name="color" value="#F2395B"/>
    </inkml:brush>
  </inkml:definitions>
  <inkml:trace contextRef="#ctx0" brushRef="#br0">58600 8300 459,'-22'-69'5,"6"13"8,7 12 10,6 13 9,3 13 5,0 17-1,0 15 0,0 16 0,-2 13 0,-3 14-3,-3 11-1,-2 14-2,-3 11-1,1 14-3,-1 11-2,1 14-2,-1 5-2,1 1-1,-1-1-1,1 1-1,-3-4-5,-2-6-8,-3-6-7,-3-6-9,1-13-3,6-19-1,7-18 0,6-19-1,7-16-4,10-12-9,10-13-9,9-12-8,10-16-4,14-19 2,11-18 2,14-19 1,0-4 6,-8 14 9,-10 11 9,-9 14 8,-10 16 11,-9 22 12,-10 22 13,-8 23 12,-11 11 7,-8 4 0,-10 3 1,-9 3 1,-2-2-4,6-6-7,7-6-7,6-6-8,20-21-9,34-34-13,35-35-12,35-33-13,8-14-7,-15 10-4,-15 10-3,-16 9-3,-8 4 2,0 1 7,0-1 8,0 1 7,-13 12 15,-24 25 22,-26 25 21,-24 25 22,-12 12 7,4 1-7,3-1-9,3 1-8,3 4-6,3 9-2,3 10-2,4 10-4,2 0-3,4-5-4,3-7-4,3-5-6,7-6-6,14-3-10,11-3-9,14-2-11,7-14-3,3-21 3,3-22 1,4-22 4,-1-18 0,-3-11 1,-3-14-1,-2-11 1,-9-6 2,-12 4 4,-13 3 4,-12 3 4,-10 6 2,-6 9 3,-6 10 0,-6 10 2,-12 8 0,-15 10 0,-15 10-1,-16 9-1,-10 10-4,-3 14-11,-3 11-9,-2 14-9,5 3-5,16-2 3,15-3 2,17-3 3</inkml:trace>
</inkml:ink>
</file>

<file path=ppt/ink/ink16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28"/>
    </inkml:context>
    <inkml:brush xml:id="br0">
      <inkml:brushProperty name="width" value="0.03367" units="cm"/>
      <inkml:brushProperty name="height" value="0.03367" units="cm"/>
      <inkml:brushProperty name="color" value="#F2395B"/>
    </inkml:brush>
  </inkml:definitions>
  <inkml:trace contextRef="#ctx0" brushRef="#br0">61350 9700 653,'35'-25'103,"23"0"-23,22 0-23,22 0-22,13 0-14,7 0-4,6 0-3,7 0-3,-3 1-5,-8 4-3,-10 3-5,-9 3-5,-12 3-3,-11 3-6,-14 3-4,-11 4-4</inkml:trace>
</inkml:ink>
</file>

<file path=ppt/ink/ink16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29"/>
    </inkml:context>
    <inkml:brush xml:id="br0">
      <inkml:brushProperty name="width" value="0.04342" units="cm"/>
      <inkml:brushProperty name="height" value="0.04342" units="cm"/>
      <inkml:brushProperty name="color" value="#F2395B"/>
    </inkml:brush>
  </inkml:definitions>
  <inkml:trace contextRef="#ctx0" brushRef="#br0">62400 8600 506,'-22'-50'13,"6"50"24,7 50 25,6 50 25,-2 29 4,-9 10-18,-10 10-19,-8 9-16,-4 2-15,3-2-10,3-3-11,4-3-9,2-10-10,4-16-8,3-15-9,3-15-9,6-18-3,9-19 2,10-18 3,10-19 2,4-12 0,0-2-2,0-3-4,0-3-3</inkml:trace>
</inkml:ink>
</file>

<file path=ppt/ink/ink16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30"/>
    </inkml:context>
    <inkml:brush xml:id="br0">
      <inkml:brushProperty name="width" value="0.05404" units="cm"/>
      <inkml:brushProperty name="height" value="0.05404" units="cm"/>
      <inkml:brushProperty name="color" value="#F2395B"/>
    </inkml:brush>
  </inkml:definitions>
  <inkml:trace contextRef="#ctx0" brushRef="#br0">64700 8450 407,'-25'-22'65,"0"6"-8,0 7-7,0 6-9,0 7-6,0 10-6,0 10-5,0 9-6,-7 4-3,-11 1-2,-14-1 0,-11 1 0,-3-3-4,10-2-3,10-3-4,9-3-5,9-1-3,9 4-5,10 3-4,10 3-5,0-1 2,-5-2 7,-7-3 6,-5-3 7,-4-1 3,0 4 0,0 3-1,0 3 0,0 1 3,0 1 7,0-1 6,0 1 6,-2 2 3,-3 7-1,-3 6-2,-2 7 0,-3 0-4,1-2-5,-1-3-5,1-3-5,4-1-4,9 4-1,10 3 0,10 3-2,7-2-1,6-6-3,7-6-3,6-6-3,9-10-2,13-12-3,12-13-3,13-12-3,9-16-3,6-19-3,7-18-4,6-19-3,1-10-1,-3 1 4,-3-1 4,-2 1 3,-9 2 3,-12 7 4,-13 6 4,-12 7 5,-10 7 3,-6 9 5,-6 10 6,-6 10 4,-10 14 6,-12 23 9,-13 22 7,-12 22 9,-7 10 1,1 1-5,-1-1-6,1 1-6,1-1-3,3 1-1,3-1-2,4 1-2,4-3-1,6-2 0,7-3-1,6-3 0,10-7-5,17-9-12,15-10-10,16-8-12,10-11-5,7-8-3,6-10-2,7-9-2,0-10 1,-2-9 2,-3-10 3,-3-8 3,-6-6 4,-5 1 4,-7-1 4,-5 1 4,-9 2 2,-9 7 1,-10 6 0,-8 7-1,-9 4 6,-6 3 11,-6 3 10,-6 4 10,-9 2 4,-8 4-4,-10 3-2,-9 3-4,-7 3-2,-3 3 0,-3 3-2,-2 4 0,-1 1-1,3 0-3,3 0-2,4 0-2,11-2-17,23-3-33,22-3-32,22-2-32</inkml:trace>
</inkml:ink>
</file>

<file path=ppt/ink/ink16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30"/>
    </inkml:context>
    <inkml:brush xml:id="br0">
      <inkml:brushProperty name="width" value="0.06678" units="cm"/>
      <inkml:brushProperty name="height" value="0.06678" units="cm"/>
      <inkml:brushProperty name="color" value="#F2395B"/>
    </inkml:brush>
  </inkml:definitions>
  <inkml:trace contextRef="#ctx0" brushRef="#br0">65750 9150 329,'71'-2'27,"-5"-3"-4,-7-3-4,-5-2-4,-3 2-1,4 9 1,3 10 1,3 10 1,-2 5 1,-6 4-1,-6 3 1,-6 3 0,-9 1-2,-8 1-2,-10-1-4,-9 1-2,-10 1-2,-9 3-1,-10 3 0,-8 4 1,-11 4-2,-8 6 0,-10 7-1,-9 6 0,-5 1-2,0-3 0,0-3-1,0-2 0,6-8-2,13-8 1,12-10 1,13-9-1,27-12 0,45-11-1,43-14 0,45-11-1,16-11-3,-9-5-5,-10-7-5,-8-5-5,-9-4-4,-6 0-1,-6 0-1,-6 0-2,-7-5 1,-6-9 2,-6-10 2,-6-8 2,-6-14 1,-2-15 3,-3-15 2,-3-16 2,-4-5 2,-3 6 4,-3 7 4,-2 6 4,-5 10 2,-2 17 1,-3 15 2,-3 16 0,-4 12 3,-3 9 3,-3 10 5,-2 10 3,-5 19 12,-2 32 19,-3 31 18,-3 32 19,-6 22 2,-5 17-13,-7 15-15,-5 16-13,-3 7-9,4 1-6,3-1-6,3 1-6,3-1-5,3 1-5,3-1-5,4 1-5,2 2-5,4 7-5,3 6-6,3 7-4,1-3-6,1-8-2,-1-10-3,1-9-3,-3-12-1,-2-11-2,-3-14 0,-3-11-1,-7-39-4,-9-61-10,-10-64-9,-8-61-10,-3-22 3,7 23 15,6 22 15,7 22 15</inkml:trace>
</inkml:ink>
</file>

<file path=ppt/ink/ink16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30"/>
    </inkml:context>
    <inkml:brush xml:id="br0">
      <inkml:brushProperty name="width" value="0.04354" units="cm"/>
      <inkml:brushProperty name="height" value="0.04354" units="cm"/>
      <inkml:brushProperty name="color" value="#F2395B"/>
    </inkml:brush>
  </inkml:definitions>
  <inkml:trace contextRef="#ctx0" brushRef="#br0">67900 8300 505,'21'-183'34,"-5"34"-5,-7 35-4,-5 35-5,-6 27 4,-3 22 14,-3 22 13,-2 23 14,-12 19 0,-19 19-12,-18 19-14,-19 19-11,-13 10-12,-6 4-9,-6 3-8,-6 3-9,1-2-9,9-6-9,10-6-8,10-6-8,8-10-3,10-12 2,10-13 4,9-12 4,6-10-1,3-6-2,3-6-4,4-6-1</inkml:trace>
</inkml:ink>
</file>

<file path=ppt/ink/ink16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31"/>
    </inkml:context>
    <inkml:brush xml:id="br0">
      <inkml:brushProperty name="width" value="0.03896" units="cm"/>
      <inkml:brushProperty name="height" value="0.03896" units="cm"/>
      <inkml:brushProperty name="color" value="#F2395B"/>
    </inkml:brush>
  </inkml:definitions>
  <inkml:trace contextRef="#ctx0" brushRef="#br0">67950 8100 564,'162'26'100,"-24"4"-16,-26 3-15,-24 3-17,-17 4-11,-5 7-7,-7 6-8,-5 7-6,-8 4-11,-5 3-11,-7 3-14,-5 4-12,-11-4-13,-11-9-15,-14-10-14,-11-8-14</inkml:trace>
</inkml:ink>
</file>

<file path=ppt/ink/ink1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27"/>
    </inkml:context>
    <inkml:brush xml:id="br0">
      <inkml:brushProperty name="width" value="0.04886" units="cm"/>
      <inkml:brushProperty name="height" value="0.04886" units="cm"/>
      <inkml:brushProperty name="color" value="#00BFF3"/>
    </inkml:brush>
  </inkml:definitions>
  <inkml:trace contextRef="#ctx0" brushRef="#br0">62246 44359 450,'-14'0'0,"1"0"2,2 0 0,2 0 2,-1 3 5,-5 8 10,-5 6 10,-5 7 10,-2 3 1,3-1-7,1-1-7,3-1-7,0 1-6,-1 2-3,-1 4-4,-1 3-3,-1 0-3,-1-1-2,-1-3-1,-1-2-2,1-1-2,3-3-1,3-1-2,3-3-2,4-5-3,8-8-3,7-10-5,6-8-4,6-7-1,7-3 5,5-5 2,7-3 5,1-2 2,0 2 3,-1 0 3,-1 1 2,-3 2 3,-3 5 4,-5 3 5,-3 5 3,-4 5 9,-2 10 15,-4 8 15,-3 9 14,-2 4 2,-2-1-13,-2-1-12,-2-1-12,0-1-9,0-1-4,2-1-3,0 0-5,2-3-1,2-1-1,2-2 1,2-2-1,3-3-3,4-3-5,3-2-6,5-4-6,3-3-3,2-7-2,4-6-2,3-5-2,1-3 1,-1 1 1,-2 1 3,0 1 3,-2 2 1,-5 3 1,-3 3 0,-5 3 1,-3 4 11,-4 6 20,-4 6 20,-4 6 20,-3 3 4,0 3-11,-2 1-11,0 3-11,-1 1-7,2 1-3,0 1-1,2 1-3,0 0-2,0-3-2,0-1-3,0-2-3,3-4-2,6-3-2,5-4-1,7-4-2,2-5-2,-1-6-1,-1-6-1,-1-5-2,-1-4 1,-1-1 0,-1-1 2,0-1 1,-3-1 1,-3-1 0,-3-1 0,-2 0 1,-3-1 0,-1 1 1,0 1 1,-1 1 0,-3 2 1,-2 3-1,-4 3-1,-2 3-1,-3 3-2,-1 3-4,-3 3-3,-1 2-4,-3 4-5,0 4-5,-1 4-6,-1 4-5,1 3 0,3 3 2,3 3 4,3 3 4,2 0-1,2-5-5,2-3-6,3-4-5</inkml:trace>
</inkml:ink>
</file>

<file path=ppt/ink/ink16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41"/>
    </inkml:context>
    <inkml:brush xml:id="br0">
      <inkml:brushProperty name="width" value="0.03292" units="cm"/>
      <inkml:brushProperty name="height" value="0.03292" units="cm"/>
      <inkml:brushProperty name="color" value="#F2395B"/>
    </inkml:brush>
  </inkml:definitions>
  <inkml:trace contextRef="#ctx0" brushRef="#br0">13000 600 668,'50'26'82,"0"4"-13,0 3-11,0 3-13,3 4-11,6 7-10,7 6-9,6 7-11,-1 0-11,-5-2-14,-7-3-15,-5-3-15,-9-6-2,-9-5 9,-10-7 10,-8-5 10</inkml:trace>
</inkml:ink>
</file>

<file path=ppt/ink/ink16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41"/>
    </inkml:context>
    <inkml:brush xml:id="br0">
      <inkml:brushProperty name="width" value="0.03456" units="cm"/>
      <inkml:brushProperty name="height" value="0.03456" units="cm"/>
      <inkml:brushProperty name="color" value="#F2395B"/>
    </inkml:brush>
  </inkml:definitions>
  <inkml:trace contextRef="#ctx0" brushRef="#br0">13100 2000 636,'-25'21'4,"0"-5"6,0-7 8,0-5 6,9-8 4,19-5-1,19-7 0,19-5 0,9-4 0,0 0-2,0 0 0,0 0 0,3 1-2,6 4-2,7 3-2,6 3-2,-15 14-5,-33 25-7,-35 25-9,-34 25-7,-21 12-2,-6 1 2,-6-1 3,-6 1 4,1-6 1,9-8-1,10-10 0,10-9 0,4-9-3,0-5-3,0-7-4,0-5-3,10-14-5,23-18-6,22-19-5,22-18-6,13-9-1,7 4 5,6 3 4,7 3 3,-3 6 6,-8 9 6,-10 10 5,-9 10 6,-7 5 6,-3 4 7,-3 3 7,-2 3 6,-5 4 4,-2 7 1,-3 6 1,-3 7 1,-2 4 2,0 3 3,0 3 3,0 4 4,0 2-3,0 4-11,0 3-10,0 3-10,0 3-7,0 3-3,0 3-3,0 4-4,-2-3-4,-3-5-5,-3-7-6,-2-5-5,-3-8-3,1-5-1,-1-7 1,1-5-1</inkml:trace>
</inkml:ink>
</file>

<file path=ppt/ink/ink16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41"/>
    </inkml:context>
    <inkml:brush xml:id="br0">
      <inkml:brushProperty name="width" value="0.02961" units="cm"/>
      <inkml:brushProperty name="height" value="0.02961" units="cm"/>
      <inkml:brushProperty name="color" value="#F2395B"/>
    </inkml:brush>
  </inkml:definitions>
  <inkml:trace contextRef="#ctx0" brushRef="#br0">13050 2900 743,'92'1'83,"-16"4"-19,-15 3-17,-15 3-19,-9 4-11,1 7-6,-1 6-5,1 7-6,-1 2-8,1 1-11,-1-1-13,1 1-11,-3-3-5,-2-2-1,-3-3 1,-3-3 1</inkml:trace>
</inkml:ink>
</file>

<file path=ppt/ink/ink16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42"/>
    </inkml:context>
    <inkml:brush xml:id="br0">
      <inkml:brushProperty name="width" value="0.03099" units="cm"/>
      <inkml:brushProperty name="height" value="0.03099" units="cm"/>
      <inkml:brushProperty name="color" value="#F2395B"/>
    </inkml:brush>
  </inkml:definitions>
  <inkml:trace contextRef="#ctx0" brushRef="#br0">14250 2100 709,'-72'26'97,"6"4"-22,7 3-21,6 3-21,3 3-14,0 3-9,0 3-8,0 4-7,1 1-6,4 0-2,3 0-2,3 0-3,3-7-7,3-11-14,3-14-13,4-11-14</inkml:trace>
</inkml:ink>
</file>

<file path=ppt/ink/ink16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42"/>
    </inkml:context>
    <inkml:brush xml:id="br0">
      <inkml:brushProperty name="width" value="0.0397" units="cm"/>
      <inkml:brushProperty name="height" value="0.0397" units="cm"/>
      <inkml:brushProperty name="color" value="#F2395B"/>
    </inkml:brush>
  </inkml:definitions>
  <inkml:trace contextRef="#ctx0" brushRef="#br0">14600 1300 554,'1'-85'42,"4"32"7,3 31 6,3 32 6,1 25-2,1 23-11,-1 22-10,1 22-11,-3 18-6,-2 16-4,-3 15-4,-3 17-2,-1 16-6,4 19-8,3 19-8,3 19-7,3 9-5,3 0-1,3 0-3,4 0-1,4-8-3,6-16-3,7-15-4,6-15-3,-2-28-3,-9-36 1,-10-39 0,-8-36 0</inkml:trace>
</inkml:ink>
</file>

<file path=ppt/ink/ink16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42"/>
    </inkml:context>
    <inkml:brush xml:id="br0">
      <inkml:brushProperty name="width" value="0.03554" units="cm"/>
      <inkml:brushProperty name="height" value="0.03554" units="cm"/>
      <inkml:brushProperty name="color" value="#F2395B"/>
    </inkml:brush>
  </inkml:definitions>
  <inkml:trace contextRef="#ctx0" brushRef="#br0">14250 2550 618,'10'-90'46,"23"23"5,22 22 6,22 22 6,12 15-4,3 9-13,3 10-12,4 10-14,-1 11-15,-3 17-16,-3 15-19,-2 16-16,-12-1-11,-19-15-2,-18-15-4,-19-16-2</inkml:trace>
</inkml:ink>
</file>

<file path=ppt/ink/ink16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43"/>
    </inkml:context>
    <inkml:brush xml:id="br0">
      <inkml:brushProperty name="width" value="0.04264" units="cm"/>
      <inkml:brushProperty name="height" value="0.04264" units="cm"/>
      <inkml:brushProperty name="color" value="#F2395B"/>
    </inkml:brush>
  </inkml:definitions>
  <inkml:trace contextRef="#ctx0" brushRef="#br0">16100 1100 515,'-22'-52'30,"6"47"10,7 47 9,6 48 9,4 19 0,4-6-13,3-6-11,3-6-13,3-10-8,3-12-5,3-13-5,4-12-5,4-12-3,6-8-2,7-10-2,6-9-1,4-9-2,4-5-4,3-7-1,3-5-4,-2-3-1,-6 4 0,-6 3-1,-6 3-1,-12 9 2,-15 16 1,-15 15 2,-16 17 2,-15 7 1,-11 0 2,-14 0 1,-11 0 1,-7-2 3,0-3 5,0-3 5,0-2 6,6-6 4,13-6 4,12-6 3,13-6 4,15-4 2,19 1 1,19-1 1,19 1 1,10-4-2,4-6-6,3-6-7,3-6-6,-4 2-8,-8 14-10,-10 11-10,-9 14-10,-16 13-2,-22 16 4,-22 15 4,-21 17 5,-12 5 3,1-3 1,-1-3 0,1-2 2,-1-8 3,1-8 5,-1-10 7,1-9 6,4-10 6,9-9 5,10-10 6,10-8 6,18-11 3,28-8 2,28-10 3,29-9 2,11-10-3,-2-9-11,-3-10-10,-3-8-10,-6-3-9,-5 7-8,-7 6-9,-5 7-7,-9 4-3,-9 3 3,-10 3 3,-8 4 3,-8 1 2,-2 0-3,-3 0-1,-3 0-3,-9-2 1,-11-3 2,-14-3 2,-11-2 2,-4-1 4,6 3 6,7 3 6,6 4 6,3 7 10,0 13 12,0 12 13,0 13 14,3 10 3,6 10-6,7 10-6,6 9-5,3 7-6,0 7-3,0 6-4,0 7-5,1 0-2,4-2-1,3-3-1,3-3 0,3-9-4,3-11-3,3-14-5,4-11-4,5-15-7,10-16-6,10-15-9,9-15-7,6-23-2,3-28 2,3-28 5,4-27 2,1-15-2,0 0-8,0 0-9,0 0-7,-2 1 0,-3 4 8,-3 3 9,-2 3 9,-8 9 10,-8 16 12,-10 15 11,-9 17 12,-7 13 5,-3 13 0,-3 12-1,-2 13-1,-6 12 2,-6 13 2,-6 12 4,-6 13 3,-6 12 1,-2 13-1,-3 12 0,-3 13-1,-1 4-3,4-3-5,3-3-7,3-2-5,9-6-4,16-6-3,15-6-3,17-6-2,10-9-5,6-8-7,7-10-7,6-9-6,-2-5-5,-9 0 0,-10 0-2,-8 0-1,-11 6 0,-8 13-1,-10 12 0,-9 13 0,-15 7 2,-18 4 6,-19 3 6,-18 3 6,-14 1 4,-5 1 3,-7-1 3,-5 1 3,-3-4 3,4-6 3,3-6 3,3-6 3,4-4 2,7 1 1,6-1 2,7 1 0,24-7 5,44-12 8,44-13 9,44-12 7,23-10 0,3-6-8,3-6-7,4-6-8,-3-2-11,-5 3-13,-7 3-15,-5 4-12,-9 2-8,-9 4-1,-10 3 0,-8 3-2,-12-4-4,-12-8-8,-13-10-7,-12-9-9,-10-2 2,-6 6 14,-6 7 13,-6 6 14</inkml:trace>
</inkml:ink>
</file>

<file path=ppt/ink/ink16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44"/>
    </inkml:context>
    <inkml:brush xml:id="br0">
      <inkml:brushProperty name="width" value="0.04042" units="cm"/>
      <inkml:brushProperty name="height" value="0.04042" units="cm"/>
      <inkml:brushProperty name="color" value="#F2395B"/>
    </inkml:brush>
  </inkml:definitions>
  <inkml:trace contextRef="#ctx0" brushRef="#br0">18100 1700 544,'-24'-61'9,"4"28"19,3 28 19,3 29 19,-1 19 3,-2 14-10,-3 11-11,-3 14-10,-6 11-9,-5 14-5,-7 11-6,-5 14-4,-8 8-7,-5 7-8,-7 6-6,-5 7-8,-1-6-8,6-15-9,7-15-9,6-16-10,9-18 0,13-18 8,12-19 8,13-18 8</inkml:trace>
</inkml:ink>
</file>

<file path=ppt/ink/ink16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44"/>
    </inkml:context>
    <inkml:brush xml:id="br0">
      <inkml:brushProperty name="width" value="0.03582" units="cm"/>
      <inkml:brushProperty name="height" value="0.03582" units="cm"/>
      <inkml:brushProperty name="color" value="#F2395B"/>
    </inkml:brush>
  </inkml:definitions>
  <inkml:trace contextRef="#ctx0" brushRef="#br0">17950 3050 614,'28'96'8,"6"-5"19,7-7 17,6-5 17,4-6 5,4-3-10,3-3-8,3-2-11,-1-6-11,-2-6-14,-3-6-14,-3-6-14,-6-6-16,-5-2-18,-7-3-17,-5-3-18</inkml:trace>
</inkml:ink>
</file>

<file path=ppt/ink/ink16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44"/>
    </inkml:context>
    <inkml:brush xml:id="br0">
      <inkml:brushProperty name="width" value="0.03672" units="cm"/>
      <inkml:brushProperty name="height" value="0.03672" units="cm"/>
      <inkml:brushProperty name="color" value="#F2395B"/>
    </inkml:brush>
  </inkml:definitions>
  <inkml:trace contextRef="#ctx0" brushRef="#br0">19200 1000 599,'-18'-24'11,"17"4"22,15 3 22,16 3 23,7 6 1,1 9-20,-1 10-19,1 10-19,-1 10-11,1 13-3,-1 12-2,1 13-3,-9 7-11,-15 4-22,-15 3-22,-16 3-21,-8-5-5,0-12 11,0-13 13,0-12 12,1-9 9,4-2 6,3-3 7,3-3 6</inkml:trace>
</inkml:ink>
</file>

<file path=ppt/ink/ink1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28"/>
    </inkml:context>
    <inkml:brush xml:id="br0">
      <inkml:brushProperty name="width" value="0.04864" units="cm"/>
      <inkml:brushProperty name="height" value="0.04864" units="cm"/>
      <inkml:brushProperty name="color" value="#00BFF3"/>
    </inkml:brush>
  </inkml:definitions>
  <inkml:trace contextRef="#ctx0" brushRef="#br0">64796 45150 452,'15'0'2,"1"0"3,0 0 4,-1 0 4,0 0 3,-3 0 5,-1 0 4,-2 0 4,-2 2 0,0 6-1,-2 4-2,0 5-2,-2 2-5,-2-1-4,-2-1-6,-2 0-5,-2-2-2,0 1-1,-2 0 1,0-1 0,0 0 0,2-1-2,3-1-2,1 0 0,2-2-2,5-1 1,4 0 1,4-2-1,2 0 6,-1 2 8,1 0 8,0 1 10,-1 1 3,-1 2-2,-1 0-1,-1 1-2,-1 1-2,0 1-5,-2 1-3,0 1-5,-3 2-3,-3 3-1,-2 3-3,-4 3-2,-3 2-2,-5 1-1,-5 1-2,-5 0-2,-4 1-3,0-1-4,-1-2-5,0 0-3,-2-2-6,1-1-6,-1-3-7,1-1-6,0-4-2,3-5 4,1-5 3,3-4 4</inkml:trace>
</inkml:ink>
</file>

<file path=ppt/ink/ink16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45"/>
    </inkml:context>
    <inkml:brush xml:id="br0">
      <inkml:brushProperty name="width" value="0.06084" units="cm"/>
      <inkml:brushProperty name="height" value="0.06084" units="cm"/>
      <inkml:brushProperty name="color" value="#F2395B"/>
    </inkml:brush>
  </inkml:definitions>
  <inkml:trace contextRef="#ctx0" brushRef="#br0">18950 2100 361,'-41'18'9,"19"-11"2,19-14 1,19-11 2,15-9 0,13-3 0,12-3-2,13-2-1,4-1-1,-3 3 2,-3 3 0,-2 4 1,-6 4-1,-6 6 0,-6 7-3,-6 6-1,-7 6 0,-6 6-1,-6 7 0,-6 6 1,-6 6-2,-2 6 0,-3 7-2,-3 6 0,-10 7-2,-16 10-2,-15 10-2,-15 9-1,-9-1-3,1-8-2,-1-10-2,1-9-2,-3-7-2,-2-3-1,-3-3-1,-3-2 0,-2-8-1,0-8 2,0-10 0,0-9 2,6-5 1,13 0 2,12 0 0,13 0 3,12-4 1,13-5 4,12-7 2,13-5 4,13-8 3,17-5 3,15-7 3,16-5 3,10-1 0,7 6 0,6 7-2,7 6 0,0 3-2,-2 0 0,-3 0-1,-3 0-1,-9 3 0,-11 6-2,-14 7-1,-11 6-2,-12 7-2,-9 10-5,-10 10-4,-8 9-4,-15 4-2,-19 1 0,-18-1-1,-19 1 0,-12 2 0,-2 7 1,-3 6 0,-3 7 1,-1 4 2,4 3 3,3 3 3,3 4 3,3 2 3,3 4 6,3 3 4,4 3 5,4-4 2,6-8-1,7-10 0,6-9-2,10-16-2,17-22-2,15-22-3,16-21-3,15-26-4,16-28-6,15-28-5,17-27-7,0-6-2,-11 19 1,-14 19 0,-11 19 1,-9 16 2,-3 17 3,-3 15 4,-2 16 4,-6 13 5,-6 14 10,-6 11 8,-6 14 9,-6 5 1,-2 1-4,-3-1-5,-3 1-6,5-12-7,17-21-13,15-22-10,16-22-13,5-10-2,-2 4 5,-3 3 6,-3 3 5,-6 17 9,-5 31 12,-7 32 13,-5 31 11,-8 17 5,-5 3-3,-7 3-5,-5 4-3,5-26-14,19-53-21,19-53-23,19-52-22,2-22-7,-11 14 11,-14 11 10,-11 14 10,-9 10 7,-3 9 6,-3 10 5,-2 10 5,-1 7 7,3 6 8,3 7 9,4 6 8,2-5 0,4-16-9,3-15-9,3-15-9,1-11-7,1-2-4,-1-3-5,1-3-5,-3-6 0,-2-5 1,-3-7 3,-3-5 1,-4-3 4,-3 4 4,-3 3 4,-2 3 4,-5 3 5,-2 3 4,-3 3 5,-3 4 4,-2 5 3,0 10 3,0 10 1,0 9 2,0 24 9,0 42 18,0 40 15,0 41 18,0 27 0,0 17-16,0 15-16,0 16-15,1 24-12,4 35-4,3 35-5,3 34-5,4 31-10,7 28-11,6 28-13,7 29-12,5 24-13,7 22-14,6 22-12,7 23-14,-3-40 0,-8-100 13,-10-100 13,-9-100 14</inkml:trace>
</inkml:ink>
</file>

<file path=ppt/ink/ink16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23"/>
    </inkml:context>
    <inkml:brush xml:id="br0">
      <inkml:brushProperty name="width" value="0.04712" units="cm"/>
      <inkml:brushProperty name="height" value="0.04712" units="cm"/>
      <inkml:brushProperty name="color" value="#F2395B"/>
    </inkml:brush>
  </inkml:definitions>
  <inkml:trace contextRef="#ctx0" brushRef="#br0">25250 39650 466,'-47'3'108,"6"6"-25,7 7-24,6 6-24,3 4-13,0 4-2,0 3-1,0 3-2,-2 1 0,-3 1-2,-3-1-2,-2 1 0,0 1-2,7 3-1,6 3-2,7 4-2,2-1-2,1-3 0,-1-3-3,1-2 0,-1-1-1,1 3 0,-1 3 1,1 4 1,1 1 0,3 0 0,3 0 0,4 0 1,1 0 0,0 0 1,0 0-1,0 0 1,3-2 0,6-3 0,7-3 0,6-2 0,1-1-1,-3 3-1,-3 3-1,-2 4 0,0 1-2,7 0-1,6 0-1,7 0 0,2-5-1,1-9 2,-1-10 2,1-8 2,5-8 1,14-2 0,11-3 0,14-3 2,3-2-1,-2 0 0,-3 0 0,-3 0-1,-6-2 0,-5-3-4,-7-3-2,-5-2-3,-6-5-1,-3-2 0,-3-3-1,-2-3 0,-1-4 0,3-3 1,3-3 0,4-2 0,1-5 1,0-2 0,0-3 0,0-3 0,-2-4 1,-3-3-1,-3-3 0,-2-2 1,-5-1-1,-2 3 0,-3 3 0,-3 4 1,-2 1-1,0 0 0,0 0 1,0 0 0,-2-4 0,-3-5 0,-3-7-1,-2-5 0,-3-3 0,1 4 2,-1 3 2,1 3 1,-3 3 2,-2 3 1,-3 3 2,-3 4 1,-4 2 0,-3 4 1,-3 3 1,-2 3 0,-8-1 0,-8-2 0,-10-3-1,-9-3 1,-4 2-2,4 10-4,3 10-2,3 9-4,-2 4-1,-6 1 0,-6-1 2,-6 1 0,-2 1 1,3 3 1,3 3-1,4 4 2,-1 2-1,-3 4 0,-3 3 1,-2 3-2,-3 4 1,1 7-1,-1 6 0,1 7-1,-1 2 0,1 1 0,-1-1 0,1 1 0,-1 2-2,1 7 0,-1 6-3,1 7-1,2 0 0,7-2 1,6-3 1,7-3 1,5-4-4,7-3-7,6-3-9,7-2-8,2-5-4,1-2-1,-1-3-2,1-3-1</inkml:trace>
</inkml:ink>
</file>

<file path=ppt/ink/ink16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27"/>
    </inkml:context>
    <inkml:brush xml:id="br0">
      <inkml:brushProperty name="width" value="0.04994" units="cm"/>
      <inkml:brushProperty name="height" value="0.04994" units="cm"/>
      <inkml:brushProperty name="color" value="#00BFF3"/>
    </inkml:brush>
  </inkml:definitions>
  <inkml:trace contextRef="#ctx0" brushRef="#br0">25850 39550 440,'45'-69'0,"-9"13"0,-10 12 0,-8 13 0,-12 9 10,-12 6 22,-13 7 20,-12 6 21,-10 3 3,-6 0-15,-6 0-17,-6 0-14,-4 4-11,1 10-2,-1 10-4,1 9-3,-1 6-2,1 3-1,-1 3-1,1 4-2,-1 2 0,1 4-3,-1 3-2,1 3-2,4-2 0,9-6 1,10-6 1,10-6 2,4-1 0,0 7 1,0 6 0,0 7 0,1 2 2,4 1 0,3-1 1,3 1 2,1-3-1,1-2 0,-1-3-1,1-3-1,-1-2 0,1 0-1,-1 0 0,1 0-1,2 4 1,7 10 0,6 10 2,7 9 0,2-2 0,1-12 0,-1-13 0,1-12-1,2-5 0,7 3-2,6 3-1,7 4-2,2 1-1,1 0 0,-1 0 1,1 0-1,-1-2-1,1-3-1,-1-3-1,1-2-1,4-5 0,9-2 2,10-3 2,10-3 2,2-6 0,-3-5 2,-3-7 0,-2-5 0,-1-9-1,3-9-2,3-10-3,4-8-3,2-9-1,4-6 0,3-6-1,3-6 0,-1-7 0,-2-6 0,-3-6 0,-3-6 0,-4-6 0,-3-2-1,-3-3 0,-2-3-1,-5-1 1,-2 4 0,-3 3 1,-3 3 0,-4 3 2,-3 3 0,-3 3 0,-2 4 1,-6 2 0,-6 4 0,-6 3 1,-6 3 0,-4 1 1,1 1 2,-1-1 2,1 1 3,-4-1 1,-6 1 0,-6-1-1,-6 1 0,-6 1 1,-2 3-1,-3 3 0,-3 4 0,-6 2-1,-5 4 1,-7 3-1,-5 3 0,-6 4 0,-3 7 1,-3 6-1,-2 7 1,-6 7 0,-6 9-1,-6 10-1,-6 10-1,-6 7 0,-2 6-3,-3 7-1,-3 6-2,-1 3-1,4 0-1,3 0 0,3 0 0,3-2-2,3-3-3,3-3-2,4-2-3,5-3-5,10 1-5,10-1-5,9 1-6,7-3-1,7-2 1,6-3 2,7-3 2</inkml:trace>
</inkml:ink>
</file>

<file path=ppt/ink/ink16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27"/>
    </inkml:context>
    <inkml:brush xml:id="br0">
      <inkml:brushProperty name="width" value="0.0418" units="cm"/>
      <inkml:brushProperty name="height" value="0.0418" units="cm"/>
      <inkml:brushProperty name="color" value="#00BFF3"/>
    </inkml:brush>
  </inkml:definitions>
  <inkml:trace contextRef="#ctx0" brushRef="#br0">26100 39950 526,'-46'6'81,"10"13"-5,10 12-6,9 13-4,4 7-9,1 4-11,-1 3-11,1 3-11,-1 4-10,1 7-9,-1 6-10,1 7-10,-1 2-6,1 1-5,-1-1-4,1 1-4,-1-7-8,1-12-10,-1-13-12,1-12-10</inkml:trace>
</inkml:ink>
</file>

<file path=ppt/ink/ink16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31"/>
    </inkml:context>
    <inkml:brush xml:id="br0">
      <inkml:brushProperty name="width" value="0.0396" units="cm"/>
      <inkml:brushProperty name="height" value="0.0396" units="cm"/>
      <inkml:brushProperty name="color" value="#00BFF3"/>
    </inkml:brush>
  </inkml:definitions>
  <inkml:trace contextRef="#ctx0" brushRef="#br0">30400 39050 555,'50'3'11,"0"6"6,0 7 9,0 6 6,0 3 4,0 0 1,0 0 0,0 0 1,6 1 0,13 4-3,12 3-2,13 3-3,-1-1-4,-11-2-7,-14-3-8,-11-3-6,-9-4-4,-3-3 2,-3-3 1,-2-2 2,-8 0-12,-8 7-23,-10 6-25,-9 7-23,-9-1-5,-5-6 13,-7-6 13,-5-6 14,-3-4 9,4 1 4,3-1 4,3 1 4</inkml:trace>
</inkml:ink>
</file>

<file path=ppt/ink/ink16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31"/>
    </inkml:context>
    <inkml:brush xml:id="br0">
      <inkml:brushProperty name="width" value="0.04278" units="cm"/>
      <inkml:brushProperty name="height" value="0.04278" units="cm"/>
      <inkml:brushProperty name="color" value="#00BFF3"/>
    </inkml:brush>
  </inkml:definitions>
  <inkml:trace contextRef="#ctx0" brushRef="#br0">29650 40850 514,'-30'26'0,"-9"4"0,-10 3 0,-8 3 0,-1-2 3,9-6 6,10-6 6,10-6 7,16-7 6,26-6 8,24-6 7,26-6 8,18-7 0,13-6-7,12-6-6,13-6-7,7-2-4,4 3-3,3 3-2,3 4-3,1 1-4,1 0-8,-1 0-6,1 0-8,-7 1-6,-12 4-7,-13 3-6,-12 3-6</inkml:trace>
</inkml:ink>
</file>

<file path=ppt/ink/ink16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32"/>
    </inkml:context>
    <inkml:brush xml:id="br0">
      <inkml:brushProperty name="width" value="0.03899" units="cm"/>
      <inkml:brushProperty name="height" value="0.03899" units="cm"/>
      <inkml:brushProperty name="color" value="#00BFF3"/>
    </inkml:brush>
  </inkml:definitions>
  <inkml:trace contextRef="#ctx0" brushRef="#br0">30500 40150 564,'-91'7'56,"19"17"0,19 15 0,19 16 0,12 12-4,6 9-9,7 10-8,6 10-8,-1 5-6,-5 4-5,-7 3-5,-5 3-4,-1-2-8,6-6-8,7-6-9,6-6-9,3-10-6,0-12-1,0-13-1,0-12-2,1-16-3,4-19-6,3-18-6,3-19-6</inkml:trace>
</inkml:ink>
</file>

<file path=ppt/ink/ink16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32"/>
    </inkml:context>
    <inkml:brush xml:id="br0">
      <inkml:brushProperty name="width" value="0.04376" units="cm"/>
      <inkml:brushProperty name="height" value="0.04376" units="cm"/>
      <inkml:brushProperty name="color" value="#00BFF3"/>
    </inkml:brush>
  </inkml:definitions>
  <inkml:trace contextRef="#ctx0" brushRef="#br0">30800 40050 502,'1'-38'53,"4"26"3,3 24 1,3 26 2,-1 16-2,-2 10-10,-3 10-9,-3 9-8,-4 12-5,-3 16-4,-3 15-1,-2 17-3,-5 21-5,-2 28-6,-3 28-9,-3 29-6,-1 15-9,4 3-10,3 3-8,3 4-10,1-14-2,1-27 6,-1-28 7,1-28 6,1-23-1,3-15-7,3-15-7,4-16-7</inkml:trace>
</inkml:ink>
</file>

<file path=ppt/ink/ink16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34"/>
    </inkml:context>
    <inkml:brush xml:id="br0">
      <inkml:brushProperty name="width" value="0.04287" units="cm"/>
      <inkml:brushProperty name="height" value="0.04287" units="cm"/>
      <inkml:brushProperty name="color" value="#00BFF3"/>
    </inkml:brush>
  </inkml:definitions>
  <inkml:trace contextRef="#ctx0" brushRef="#br0">33000 39550 513,'21'-19'-2,"-5"13"23,-7 12 22,-5 13 23,-4 9 5,0 6-11,0 7-12,0 6-12,-2 10-6,-3 17-4,-3 15-2,-2 16-4,-3 7-3,1 1-4,-1-1-4,1 1-5,-1 2-3,1 7-5,-1 6-2,1 7-5,1-1-3,3-6-5,3-6-5,4-6-4,1-12-4,0-15-4,0-15-3,0-16-4</inkml:trace>
</inkml:ink>
</file>

<file path=ppt/ink/ink16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34"/>
    </inkml:context>
    <inkml:brush xml:id="br0">
      <inkml:brushProperty name="width" value="0.04079" units="cm"/>
      <inkml:brushProperty name="height" value="0.04079" units="cm"/>
      <inkml:brushProperty name="color" value="#00BFF3"/>
    </inkml:brush>
  </inkml:definitions>
  <inkml:trace contextRef="#ctx0" brushRef="#br0">34050 39850 539,'15'-18'9,"-18"17"17,-19 15 18,-18 16 17,-12 9 2,-3 3-14,-3 3-14,-2 4-15,-5 1-9,-2 0-4,-3 0-5,-3 0-3,2-2-3,10-3-1,10-3-1,9-2 0,6-5 1,3-2 2,3-3 3,4-3 2,8 1 5,17 6 7,15 7 5,16 6 7,10-1 1,7-5-4,6-7-4,7-5-4,2-6-5,1-3-8,-1-3-8,1-2-7,-1-1-7,1 3-6,-1 3-5,1 4-5,-6-1-5,-8-3-2,-10-3-3,-9-2-3</inkml:trace>
</inkml:ink>
</file>

<file path=ppt/ink/ink1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28"/>
    </inkml:context>
    <inkml:brush xml:id="br0">
      <inkml:brushProperty name="width" value="0.03851" units="cm"/>
      <inkml:brushProperty name="height" value="0.03851" units="cm"/>
      <inkml:brushProperty name="color" value="#00BFF3"/>
    </inkml:brush>
  </inkml:definitions>
  <inkml:trace contextRef="#ctx0" brushRef="#br0">66000 43712 571,'8'-21'129,"2"7"-29,0 5-27,1 6-29,2 3-16,5-2-6,4 0-6,3-1-6,2-1-5,-1 2-3,-1 0-6,-1 2-3,-1 1-8,-2 2-10,0 2-11,0 1-11</inkml:trace>
</inkml:ink>
</file>

<file path=ppt/ink/ink16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34"/>
    </inkml:context>
    <inkml:brush xml:id="br0">
      <inkml:brushProperty name="width" value="0.04687" units="cm"/>
      <inkml:brushProperty name="height" value="0.04687" units="cm"/>
      <inkml:brushProperty name="color" value="#00BFF3"/>
    </inkml:brush>
  </inkml:definitions>
  <inkml:trace contextRef="#ctx0" brushRef="#br0">35000 40400 469,'-22'26'134,"6"4"-30,7 3-30,6 3-30,3 1-16,0 1-2,0-1-3,0 1-1,0 4-3,0 9-3,0 10-2,0 10-4,0 7-3,0 6-2,0 7-1,0 6-4,0 1-8,0-3-18,0-3-18,0-2-16,-2-9-10,-3-12-1,-3-13-1,-2-12-1</inkml:trace>
</inkml:ink>
</file>

<file path=ppt/ink/ink16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35"/>
    </inkml:context>
    <inkml:brush xml:id="br0">
      <inkml:brushProperty name="width" value="0.05138" units="cm"/>
      <inkml:brushProperty name="height" value="0.05138" units="cm"/>
      <inkml:brushProperty name="color" value="#00BFF3"/>
    </inkml:brush>
  </inkml:definitions>
  <inkml:trace contextRef="#ctx0" brushRef="#br0">37650 39100 428,'1'-41'94,"4"19"-11,3 19-11,3 19-12,-1 13-8,-2 10-8,-3 10-7,-3 9-7,-4 7-5,-3 7-5,-3 6-5,-2 7-3,-5 4-4,-2 3-1,-3 3-1,-3 4-2,-1 4-2,4 6-2,3 7-3,3 6-3,1 4-4,1 4-5,-1 3-4,1 3-4,1-7-4,3-15 0,3-15-1,4-16-1,1-12-1,0-5-3,0-7-2,0-5-2</inkml:trace>
</inkml:ink>
</file>

<file path=ppt/ink/ink16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35"/>
    </inkml:context>
    <inkml:brush xml:id="br0">
      <inkml:brushProperty name="width" value="0.04551" units="cm"/>
      <inkml:brushProperty name="height" value="0.04551" units="cm"/>
      <inkml:brushProperty name="color" value="#00BFF3"/>
    </inkml:brush>
  </inkml:definitions>
  <inkml:trace contextRef="#ctx0" brushRef="#br0">38400 39750 483,'-50'53'145,"0"6"-36,0 7-36,0 6-36,-7 3-20,-11 0-7,-14 0-5,-11 0-5,-1-5-4,13-9-1,12-10-1,13-8-1,9-8 0,6-2 1,7-3 1,6-3 1,7-1 3,10 4 8,10 3 6,9 3 7,12-1 3,16-2-1,15-3-1,17-3-1,7 1-3,0 6-5,0 7-4,0 6-6,0 1-5,0-3-7,0-3-6,0-2-8,-2-5-8,-3-2-9,-3-3-9,-2-3-9,-8-6-3,-8-5 2,-10-7 2,-9-5 3</inkml:trace>
</inkml:ink>
</file>

<file path=ppt/ink/ink16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36"/>
    </inkml:context>
    <inkml:brush xml:id="br0">
      <inkml:brushProperty name="width" value="0.04105" units="cm"/>
      <inkml:brushProperty name="height" value="0.04105" units="cm"/>
      <inkml:brushProperty name="color" value="#00BFF3"/>
    </inkml:brush>
  </inkml:definitions>
  <inkml:trace contextRef="#ctx0" brushRef="#br0">39500 40050 535,'70'-22'36,"-9"6"4,-10 7 6,-8 6 3,-8 7 0,-2 10-7,-3 10-8,-3 9-7,-7 7-7,-9 7-7,-10 6-6,-8 7-8,-9 2-6,-6 1-4,-6-1-5,-6 1-4,-6-4-1,-2-6 2,-3-6 2,-3-6 2,2-6 4,10-2 4,10-3 5,9-3 4,9-6 4,9-5 2,10-7 2,10-5 3,7-4 2,6 0-1,7 0-1,6 0 1,1 3-1,-3 6 0,-3 7 1,-2 6-1,-5 4 1,-2 4 0,-3 3-1,-3 3 1,-4 6-1,-3 9-2,-3 10-2,-2 10-1,-11 5-3,-15 4-6,-15 3-3,-16 3-5,-18 4-6,-18 7-6,-19 6-6,-18 7-6,0-9-3,23-21 3,22-22 1,22-22 3,8-10-3,-2 4-8,-3 3-8,-3 3-8</inkml:trace>
</inkml:ink>
</file>

<file path=ppt/ink/ink16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38"/>
    </inkml:context>
    <inkml:brush xml:id="br0">
      <inkml:brushProperty name="width" value="0.03672" units="cm"/>
      <inkml:brushProperty name="height" value="0.03672" units="cm"/>
      <inkml:brushProperty name="color" value="#00BFF3"/>
    </inkml:brush>
  </inkml:definitions>
  <inkml:trace contextRef="#ctx0" brushRef="#br0">31450 43400 599,'25'-22'9,"0"6"19,0 7 18,0 6 19,3 10 3,6 17-10,7 15-12,6 16-11,-2 4-10,-9-6-10,-10-6-9,-8-6-11,-8-2-6,-2 3-4,-3 3-4,-3 4-3</inkml:trace>
</inkml:ink>
</file>

<file path=ppt/ink/ink16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38"/>
    </inkml:context>
    <inkml:brush xml:id="br0">
      <inkml:brushProperty name="width" value="0.04356" units="cm"/>
      <inkml:brushProperty name="height" value="0.04356" units="cm"/>
      <inkml:brushProperty name="color" value="#00BFF3"/>
    </inkml:brush>
  </inkml:definitions>
  <inkml:trace contextRef="#ctx0" brushRef="#br0">32700 42900 505,'64'7'7,"-22"17"15,-22 15 15,-21 16 15,-18 10 1,-12 7-12,-13 6-12,-12 7-12,-9 2-8,-2 1-3,-3-1-4,-3 1-3,-2-6-3,0-8-4,0-10-2,0-9-3,-2-5 0,-3 0 3,-3 0 2,-2 0 3,3-5 3,14-9 3,11-10 3,14-8 3,19-9 6,29-6 8,28-6 9,28-6 8,14-4 0,0 1-9,0-1-9,0 1-9,1-1-5,4 1-3,3-1-2,3 1-2,-2-1-3,-6 1-1,-6-1-3,-6 1-1,-13 8-7,-19 20-12,-18 18-11,-19 20-12,-18 6-2,-15-2 8,-15-3 9,-16-3 7,-12-4 6,-5-3 4,-7-3 5,-5-2 3,-9 0 4,-9 7 3,-10 6 2,-8 7 4,-3-1 3,7-6 1,6-6 2,7-6 1,8-6 5,14-2 9,11-3 6,14-3 9,21-6 4,31-5-1,32-7 1,31-5 0,23-8-4,16-5-7,15-7-7,17-5-7,11-4-4,10 0 0,10 0 0,9 0 0,1-2-4,-6-3-5,-6-3-8,-6-2-5,-10 0-6,-12 7-5,-13 6-6,-12 7-4,-24 5-10,-34 7-13,-35 6-13,-33 7-14,-15 0 1,6-2 17,7-3 17,6-3 17</inkml:trace>
</inkml:ink>
</file>

<file path=ppt/ink/ink16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39"/>
    </inkml:context>
    <inkml:brush xml:id="br0">
      <inkml:brushProperty name="width" value="0.04383" units="cm"/>
      <inkml:brushProperty name="height" value="0.04383" units="cm"/>
      <inkml:brushProperty name="color" value="#00BFF3"/>
    </inkml:brush>
  </inkml:definitions>
  <inkml:trace contextRef="#ctx0" brushRef="#br0">32100 44500 501,'-25'-24'3,"0"4"3,0 3 6,0 3 3,7 10 10,17 20 15,15 18 14,16 20 15,2 8 1,-8 1-13,-10-1-12,-9 1-12,-12 4-9,-11 9-5,-14 10-5,-11 10-5,-11 4-5,-5 0-7,-7 0-4,-5 0-7,-4-7-6,0-11-9,0-14-9,0-11-9,4-12-4,10-9 0,10-10 0,9-8-1</inkml:trace>
</inkml:ink>
</file>

<file path=ppt/ink/ink16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39"/>
    </inkml:context>
    <inkml:brush xml:id="br0">
      <inkml:brushProperty name="width" value="0.03368" units="cm"/>
      <inkml:brushProperty name="height" value="0.03368" units="cm"/>
      <inkml:brushProperty name="color" value="#00BFF3"/>
    </inkml:brush>
  </inkml:definitions>
  <inkml:trace contextRef="#ctx0" brushRef="#br0">32200 45100 653,'93'4'27,"-11"10"8,-14 10 7,-11 9 8,-6 7 1,4 7-6,3 6-6,3 7-6,1 0-12,1-2-18,-1-3-16,1-3-17,-6-7-6,-8-9 5,-10-10 6,-9-8 4,-5-6-2,0 1-12,0-1-10,0 1-13</inkml:trace>
</inkml:ink>
</file>

<file path=ppt/ink/ink16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39"/>
    </inkml:context>
    <inkml:brush xml:id="br0">
      <inkml:brushProperty name="width" value="0.05279" units="cm"/>
      <inkml:brushProperty name="height" value="0.05279" units="cm"/>
      <inkml:brushProperty name="color" value="#00BFF3"/>
    </inkml:brush>
  </inkml:definitions>
  <inkml:trace contextRef="#ctx0" brushRef="#br0">34550 43300 416,'-22'-40'41,"6"23"9,7 22 9,6 22 9,3 16 1,0 14-12,0 11-9,0 14-11,0 8-7,0 7-4,0 6-4,0 7-4,-4 16-3,-5 29-1,-7 28-2,-5 28-2,-6 12-3,-3-3-7,-3-3-4,-2-2-6,0-3-6,7 1-7,6-1-5,7 1-7,4-10-1,3-19 2,3-18 2,4-19 3</inkml:trace>
</inkml:ink>
</file>

<file path=ppt/ink/ink16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39"/>
    </inkml:context>
    <inkml:brush xml:id="br0">
      <inkml:brushProperty name="width" value="0.05121" units="cm"/>
      <inkml:brushProperty name="height" value="0.05121" units="cm"/>
      <inkml:brushProperty name="color" value="#00BFF3"/>
    </inkml:brush>
  </inkml:definitions>
  <inkml:trace contextRef="#ctx0" brushRef="#br0">35550 44400 429,'-49'28'114,"4"6"-26,3 7-25,3 6-25,-4 4-14,-8 4-3,-10 3-4,-9 3-3,-7-1-4,-3-2-3,-3-3-2,-2-3-4,2-6-3,9-5-1,10-7-2,10-5-2,16-3 3,26 4 8,24 3 7,26 3 9,16-1 2,10-2-1,10-3-1,9-3-2,6-4-2,3-3-1,3-3-1,4-2-2,-3 0-2,-5 7-5,-7 6-3,-5 7-6,-6 0-10,-3-2-19,-3-3-18,-2-3-18</inkml:trace>
</inkml:ink>
</file>

<file path=ppt/ink/ink1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29"/>
    </inkml:context>
    <inkml:brush xml:id="br0">
      <inkml:brushProperty name="width" value="0.0426" units="cm"/>
      <inkml:brushProperty name="height" value="0.0426" units="cm"/>
      <inkml:brushProperty name="color" value="#00BFF3"/>
    </inkml:brush>
  </inkml:definitions>
  <inkml:trace contextRef="#ctx0" brushRef="#br0">68150 45265 516,'46'-6'151,"0"1"-33,-2 2-32,0 2-33,-3 1-21,-2 0-8,-3 0-10,-3 0-8,-2 0-9,0 2-5,1 0-7,-1 2-6,-2-1-5,-5 1-1,-5 0-4,-5 0-1,-4 0-4,-4 1-5,-4 1-4,-4 2-4</inkml:trace>
</inkml:ink>
</file>

<file path=ppt/ink/ink16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40"/>
    </inkml:context>
    <inkml:brush xml:id="br0">
      <inkml:brushProperty name="width" value="0.04694" units="cm"/>
      <inkml:brushProperty name="height" value="0.04694" units="cm"/>
      <inkml:brushProperty name="color" value="#00BFF3"/>
    </inkml:brush>
  </inkml:definitions>
  <inkml:trace contextRef="#ctx0" brushRef="#br0">36700 45150 468,'93'-22'66,"-11"6"-1,-14 7-3,-11 6-2,-7 4-6,0 4-8,0 3-8,0 3-9,-7 6-6,-11 9-5,-14 10-6,-11 10-3,-11 5-3,-5 4 0,-7 3 1,-5 3 1,-9 3-3,-9 3-6,-10 3-5,-8 4-6,-4-4-4,3-9 0,3-10-1,4-8-1,15-9 6,28-6 12,28-6 12,29-6 13,16-6 2,7-2-5,6-3-6,7-3-5,-1-4-8,-6-3-10,-6-3-10,-6-2-8,-7-3-16,-6 1-18,-6-1-19,-6 1-20</inkml:trace>
</inkml:ink>
</file>

<file path=ppt/ink/ink16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44"/>
    </inkml:context>
    <inkml:brush xml:id="br0">
      <inkml:brushProperty name="width" value="0.03896" units="cm"/>
      <inkml:brushProperty name="height" value="0.03896" units="cm"/>
      <inkml:brushProperty name="color" value="#00BFF3"/>
    </inkml:brush>
  </inkml:definitions>
  <inkml:trace contextRef="#ctx0" brushRef="#br0">48050 40100 564,'29'-46'47,"10"10"-5,10 10-4,9 9-4,4 6-4,1 3-2,-1 3-4,1 4-3,-3 2-3,-2 4-2,-3 3-4,-3 3-3,-7 7-2,-9 14-2,-10 11-2,-8 14-1,-11 7-2,-8 3-4,-10 3-2,-9 4-3,-10 1-2,-9 0-2,-10 0-2,-8 0-1,-4-4 0,3-5 1,3-7 2,4-5 1,2-9 1,4-9 1,3-10 1,3-8 1,9-9 9,16-6 16,15-6 17,17-6 16,11-4 2,10 1-9,10-1-11,9 1-11,6-1-8,3 1-8,3-1-8,4 1-8,-1 1-7,-3 3-7,-3 3-8,-2 4-7,-5 1-1,-2 0 3,-3 0 5,-3 0 4</inkml:trace>
</inkml:ink>
</file>

<file path=ppt/ink/ink16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44"/>
    </inkml:context>
    <inkml:brush xml:id="br0">
      <inkml:brushProperty name="width" value="0.04593" units="cm"/>
      <inkml:brushProperty name="height" value="0.04593" units="cm"/>
      <inkml:brushProperty name="color" value="#00BFF3"/>
    </inkml:brush>
  </inkml:definitions>
  <inkml:trace contextRef="#ctx0" brushRef="#br0">49250 39600 478,'-24'-25'0,"4"0"0,3 0 0,3 0 0,-2 1 4,-6 4 8,-6 3 8,-6 3 8,-4 1 3,1 1-1,-1-1-3,1 1 0,-3 1-4,-2 3-2,-3 3-5,-3 4-3,-7 4-2,-9 6-3,-10 7 0,-8 6-3,-8 7 1,-2 10 1,-3 10 1,-3 9 1,-6 7 1,-5 7-1,-7 6 1,-5 7-2,-3 0 2,4-2 1,3-3 1,3-3 1,9-4 1,16-3 0,15-3-1,17-2-1,11-1 1,10 3 0,10 3 0,9 4 0,6 2-2,3 4-4,3 3-5,4 3-6,2-2-1,4-6 0,3-6-1,3-6 1,9-4-3,16 1-4,15-1-5,17 1-5,13-1 2,13 1 6,12-1 9,13 1 6,10-4 3,10-6-3,10-6-2,9-6-2,-1-9-1,-8-8 0,-10-10 1,-9-9 0,-1-13-1,10-16-4,10-15-3,9-15-4,-5-11-1,-19-2-1,-18-3 0,-19-3-1,-12-9-1,-2-11-2,-3-14-1,-3-11-2,-7-9 2,-9-3 2,-10-3 4,-8-2 2,-11-1 4,-8 3 0,-10 3 3,-9 4 1,-10 5 1,-9 10-1,-10 10 0,-8 9 0,-11 6 0,-8 3 3,-10 3 3,-9 4 2,-2 8 1,6 17 2,7 15 0,6 16 1,6 9-1,6 3-2,7 3-2,6 4-2,-4 4-1,-11 6 1,-14 7-1,-11 6 1,-1 3 0,13 0 0,12 0 0,13 0 0</inkml:trace>
</inkml:ink>
</file>

<file path=ppt/ink/ink16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45"/>
    </inkml:context>
    <inkml:brush xml:id="br0">
      <inkml:brushProperty name="width" value="0.03744" units="cm"/>
      <inkml:brushProperty name="height" value="0.03744" units="cm"/>
      <inkml:brushProperty name="color" value="#00BFF3"/>
    </inkml:brush>
  </inkml:definitions>
  <inkml:trace contextRef="#ctx0" brushRef="#br0">51600 39000 587,'3'-65'5,"6"23"11,7 22 10,6 22 11,6 16 5,6 14 1,7 11 0,6 14 0,3 7-3,0 3-7,0 3-5,0 4-7,-5 2-5,-9 4-5,-10 3-5,-8 3-3,-8-2-4,-2-6-1,-3-6 0,-3-6-1,-7-7-5,-9-6-11,-10-6-9,-8-6-10,-8-10-8,-2-12-6,-3-13-7,-3-12-5,2-7 2,10 1 13,10-1 11,9 1 12</inkml:trace>
</inkml:ink>
</file>

<file path=ppt/ink/ink16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45"/>
    </inkml:context>
    <inkml:brush xml:id="br0">
      <inkml:brushProperty name="width" value="0.04874" units="cm"/>
      <inkml:brushProperty name="height" value="0.04874" units="cm"/>
      <inkml:brushProperty name="color" value="#00BFF3"/>
    </inkml:brush>
  </inkml:definitions>
  <inkml:trace contextRef="#ctx0" brushRef="#br0">51500 39450 451,'25'-29'1,"0"-5"3,0-7 3,0-5 2,0 8 5,0 26 7,0 24 6,0 26 6,-7 16 2,-11 10-4,-14 10-4,-11 9-4,-12 9-3,-9 9-4,-10 10-3,-8 10-3,-4-1-2,3-9 0,3-10-1,4-8-1,4-12-2,6-12-4,7-13-3,6-12-5,12-16-4,19-19-3,19-18-3,19-19-4,13-10 0,10 1 2,10-1 2,9 1 2,1 5 3,-6 14 3,-6 11 5,-6 14 3,-7 13 4,-6 16 5,-6 15 3,-6 17 5,-9 11 3,-8 10 1,-10 10 1,-9 9 2,-9 4-1,-5 1-1,-7-1-1,-5 1-1,-6-4-3,-3-6-5,-3-6-4,-2-6-5,-5-7-4,-2-6-2,-3-6-3,-3-6-4,-2-12-1,0-15-3,0-15-1,0-16-3,-2-12 0,-3-5 1,-3-7 0,-2-5 1,2-11 3,9-11 6,10-14 4,10-11 6,7-7 5,6 0 6,7 0 7,6 0 6,10-4 2,17-5 0,15-7-1,16-5-2,13-6-3,14-3-8,11-3-7,14-2-7,5-1-6,1 3-5,-1 3-4,1 4-5,-3 2-6,-2 4-7,-3 3-8,-3 3-8,-2-1 0,0-2 6,0-3 6,0-3 6,-4-1 6,-5 4 6,-7 3 6,-5 3 6,-8 3 4,-5 3-2,-7 3 1,-5 4-1,-9 7 6,-9 13 11,-10 12 11,-8 13 11,-12 15 11,-12 19 11,-13 19 10,-12 19 11,-9 13-1,-2 10-13,-3 10-12,-3 9-12,-7 9-9,-9 9-4,-10 10-4,-8 10-3,-6 0-6,1-5-7,-1-7-8,1-5-6,4-8-8,9-5-7,10-7-8,10-5-7,11-19-11,17-27-10,15-28-12,16-28-12</inkml:trace>
</inkml:ink>
</file>

<file path=ppt/ink/ink16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45"/>
    </inkml:context>
    <inkml:brush xml:id="br0">
      <inkml:brushProperty name="width" value="0.04683" units="cm"/>
      <inkml:brushProperty name="height" value="0.04683" units="cm"/>
      <inkml:brushProperty name="color" value="#00BFF3"/>
    </inkml:brush>
  </inkml:definitions>
  <inkml:trace contextRef="#ctx0" brushRef="#br0">53250 39450 469,'70'-65'40,"-9"23"0,-10 22 2,-8 22 1,-6 13 0,1 7-2,-1 6-2,1 7-1,5 10-3,14 16-1,11 15-2,14 17-2,3 0-4,-2-11-6,-3-14-5,-3-11-5,-4-9-7,-3-3-9,-3-3-6,-2-2-9</inkml:trace>
</inkml:ink>
</file>

<file path=ppt/ink/ink16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46"/>
    </inkml:context>
    <inkml:brush xml:id="br0">
      <inkml:brushProperty name="width" value="0.04822" units="cm"/>
      <inkml:brushProperty name="height" value="0.04822" units="cm"/>
      <inkml:brushProperty name="color" value="#00BFF3"/>
    </inkml:brush>
  </inkml:definitions>
  <inkml:trace contextRef="#ctx0" brushRef="#br0">53200 40400 456,'-33'23'2,"-16"-3"4,-15-3 3,-15-2 5,-1-5 5,16-2 8,15-3 7,17-3 8,13-4 1,13-3-4,12-3-4,13-2-4,15-6-4,19-6-1,19-6-3,19-6-2,9-2-6,0 3-8,0 3-8,0 4-9,-13 15-8,-24 28-8,-26 28-7,-24 29-9,-23 15 1,-18 3 11,-19 3 11,-18 4 11,-9-3 8,4-5 7,3-7 7,3-5 6,3-8 4,3-5 1,3-7-1,4-5 1,8-15-4,17-22-8,15-22-9,16-21-7,16-15-10,20-6-8,18-6-9,20-6-9,6-1-3,-2 7 3,-3 6 3,-3 7 2,-9 7 5,-11 9 6,-14 10 5,-11 10 7,-12 10 4,-9 13 5,-10 12 4,-8 13 5,-12 6 6,-12 0 6,-13 0 6,-12 0 7,-4-2 3,7-3 0,6-3-2,7-2-1,11-8-6,20-8-12,18-10-13,20-9-12,11-10-7,7-9-2,6-10-2,7-8-2,2-3 0,1 7 3,-1 6 3,1 7 2,-9 10 4,-15 16 6,-15 15 5,-16 17 6,-18 7 5,-18 0 6,-19 0 5,-18 0 6,-12 1 0,-3 4-5,-3 3-5,-2 3-5,-6-2-3,-6-6 1,-6-6-2,-6-6 1,-1-6-1,7-2 2,6-3 2,7-3 0,8-4 3,14-3 3,11-3 4,14-2 3,25-6 1,42-6-2,40-6 0,41-6-2,27-4-5,17 1-7,15-1-8,16 1-7,7 1-11,1 3-13,-1 3-13,1 4-14,-18 2-7,-34 4-5,-35 3-3,-33 3-4</inkml:trace>
</inkml:ink>
</file>

<file path=ppt/ink/ink16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46"/>
    </inkml:context>
    <inkml:brush xml:id="br0">
      <inkml:brushProperty name="width" value="0.05071" units="cm"/>
      <inkml:brushProperty name="height" value="0.05071" units="cm"/>
      <inkml:brushProperty name="color" value="#00BFF3"/>
    </inkml:brush>
  </inkml:definitions>
  <inkml:trace contextRef="#ctx0" brushRef="#br0">56100 39650 433,'-24'-41'11,"4"19"23,3 19 21,3 19 23,4 19 5,7 23-12,6 22-11,7 22-12,0 12-9,-2 3-8,-3 3-6,-3 4-7,-4 4-8,-3 6-7,-3 7-7,-2 6-8,-3-4-9,1-11-9,-1-14-11,1-11-9,1-15-6,3-16-1,3-15-1,4-15-1,1-17 3,0-15 6,0-15 7,0-16 7</inkml:trace>
</inkml:ink>
</file>

<file path=ppt/ink/ink16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47"/>
    </inkml:context>
    <inkml:brush xml:id="br0">
      <inkml:brushProperty name="width" value="0.0343" units="cm"/>
      <inkml:brushProperty name="height" value="0.0343" units="cm"/>
      <inkml:brushProperty name="color" value="#00BFF3"/>
    </inkml:brush>
  </inkml:definitions>
  <inkml:trace contextRef="#ctx0" brushRef="#br0">56100 40750 641,'29'-69'32,"10"13"9,10 12 8,9 13 8,6 7-1,3 4-9,3 3-11,4 3-11,-1 3-11,-3 3-13,-3 3-13,-2 4-13,-8 1-13,-8 0-13,-10 0-12,-9 0-13</inkml:trace>
</inkml:ink>
</file>

<file path=ppt/ink/ink16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47"/>
    </inkml:context>
    <inkml:brush xml:id="br0">
      <inkml:brushProperty name="width" value="0.05397" units="cm"/>
      <inkml:brushProperty name="height" value="0.05397" units="cm"/>
      <inkml:brushProperty name="color" value="#00BFF3"/>
    </inkml:brush>
  </inkml:definitions>
  <inkml:trace contextRef="#ctx0" brushRef="#br0">57150 39000 407,'0'-102'62,"0"47"2,0 47 3,0 48 2,-2 31-3,-3 20-11,-3 18-9,-2 20-11,-3 13-6,1 9-5,-1 10-3,1 10-4,-3 14-4,-2 23-2,-3 22-3,-3 22-3,-2 10-4,0 1-8,0-1-7,0 1-7,3-13-3,6-25 3,7-25 3,6-25 2,3-27-3,0-28-9,0-28-9,0-27-9</inkml:trace>
</inkml:ink>
</file>

<file path=ppt/ink/ink1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29"/>
    </inkml:context>
    <inkml:brush xml:id="br0">
      <inkml:brushProperty name="width" value="0.03653" units="cm"/>
      <inkml:brushProperty name="height" value="0.03653" units="cm"/>
      <inkml:brushProperty name="color" value="#00BFF3"/>
    </inkml:brush>
  </inkml:definitions>
  <inkml:trace contextRef="#ctx0" brushRef="#br0">67889 45900 602,'-14'7'0,"1"-3"0,2-1 0,2-1 0,6-3 10,8-1 23,9 0 20,10-1 23,5 0 0,6 2-19,5 2-18,4 2-20,4 0-10,2 2 0,2-2 0,2 1-1,-1 1-10,-2 2-20,-4 2-18,-2 1-19,-6 0-9,-7-2 4,-9-4 2,-7-2 4</inkml:trace>
</inkml:ink>
</file>

<file path=ppt/ink/ink16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47"/>
    </inkml:context>
    <inkml:brush xml:id="br0">
      <inkml:brushProperty name="width" value="0.0381" units="cm"/>
      <inkml:brushProperty name="height" value="0.0381" units="cm"/>
      <inkml:brushProperty name="color" value="#00BFF3"/>
    </inkml:brush>
  </inkml:definitions>
  <inkml:trace contextRef="#ctx0" brushRef="#br0">57250 40800 577,'45'-46'0,"-9"10"0,-10 10 0,-8 9 0,2 2 7,16-2 13,15-3 14,17-3 13,2 4 5,-9 13-6,-10 12-4,-8 13-6,-12 15-5,-12 19-5,-13 19-5,-12 19-5,-13 12-5,-12 6-2,-13 7-3,-12 6-2,-4-5-1,7-16 0,6-15 1,7-15 1,21-23-9,38-28-17,37-28-16,38-27-18,10-12-3,-15 6 11,-15 7 10,-16 6 10,-10 3 2,-3 0-6,-3 0-6,-2 0-7</inkml:trace>
</inkml:ink>
</file>

<file path=ppt/ink/ink16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48"/>
    </inkml:context>
    <inkml:brush xml:id="br0">
      <inkml:brushProperty name="width" value="0.05011" units="cm"/>
      <inkml:brushProperty name="height" value="0.05011" units="cm"/>
      <inkml:brushProperty name="color" value="#00BFF3"/>
    </inkml:brush>
  </inkml:definitions>
  <inkml:trace contextRef="#ctx0" brushRef="#br0">59750 39450 439,'17'-108'6,"-16"34"15,-15 35 12,-15 35 15,-12 22 2,-6 14-7,-6 11-7,-6 14-8,-4 3-7,1-2-7,-1-3-5,1-3-8,4-2-6,9 0-8,10 0-7,10 0-9,8-2-1,10-3 2,10-3 2,9-2 4,4-1 3,1 3 5,-1 3 4,1 4 6,-1 1 2,1 0 0,-1 0 0,1 0 1,-3 6 4,-2 13 9,-3 12 8,-3 13 8,-7 9 7,-9 6 4,-10 7 4,-8 6 5,-3 1-1,7-3-3,6-3-4,7-2-3,4-9-6,3-12-7,3-13-7,4-12-8,5-18-16,10-21-28,10-22-28,9-22-27,1-15-8,-6-5 13,-6-7 13,-6-5 13</inkml:trace>
</inkml:ink>
</file>

<file path=ppt/ink/ink16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48"/>
    </inkml:context>
    <inkml:brush xml:id="br0">
      <inkml:brushProperty name="width" value="0.04839" units="cm"/>
      <inkml:brushProperty name="height" value="0.04839" units="cm"/>
      <inkml:brushProperty name="color" value="#00BFF3"/>
    </inkml:brush>
  </inkml:definitions>
  <inkml:trace contextRef="#ctx0" brushRef="#br0">59850 39850 454,'29'-29'3,"10"-5"5,10-7 5,9-5 6,6 0 4,3 10 1,3 10 2,4 9 2,-1 4 0,-3 1 0,-3-1-1,-2 1-1,-6 1-2,-6 3-6,-6 3-6,-6 4-5,-16 10-7,-25 19-6,-25 19-8,-25 19-7,-15 5-1,-2-5 3,-3-7 3,-3-5 5,-2-3 4,0 4 7,0 3 5,0 3 7,4-1 3,10-2 0,10-3 1,9-3 1,2-1 2,-2 4 5,-3 3 3,-3 3 4,4-2 0,13-6-7,12-6-5,13-6-7,15-13-8,19-19-11,19-18-11,19-19-11,12-15-4,6-8 2,7-10 2,6-9 3,1-1 0,-3 10-2,-3 10-3,-2 9-2,-6 7 3,-6 7 8,-6 6 8,-6 7 8,-9 4 4,-8 3 3,-10 3 2,-9 4 2,-13 5 9,-16 10 17,-15 10 16,-15 9 17,-12 9 2,-6 9-10,-6 10-12,-6 10-10,1 4-9,9 0-5,10 0-4,10 0-6,7-4-4,6-5-7,7-7-7,6-5-5,4-17-11,4-24-16,3-26-17,3-24-15,-1-12-6,-2 4 7,-3 3 6,-3 3 6</inkml:trace>
</inkml:ink>
</file>

<file path=ppt/ink/ink16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48"/>
    </inkml:context>
    <inkml:brush xml:id="br0">
      <inkml:brushProperty name="width" value="0.05712" units="cm"/>
      <inkml:brushProperty name="height" value="0.05712" units="cm"/>
      <inkml:brushProperty name="color" value="#00BFF3"/>
    </inkml:brush>
  </inkml:definitions>
  <inkml:trace contextRef="#ctx0" brushRef="#br0">60650 38900 385,'-46'-63'46,"10"26"4,10 24 2,9 26 3,4 21-1,1 19-6,-1 19-5,1 19-6,-1 13-4,1 10-3,-1 10-2,1 9-3,-1 10-2,1 14-2,-1 11-2,1 14-2,-3 5-3,-2 1-3,-3-1-5,-3 1-4,1-12-3,6-21-4,7-22-5,6-22-3,15-26-9,26-27-13,24-28-13,26-28-13,7-21 0,-9-12 12,-10-13 13,-8-12 12,-9-5 1,-6 3-10,-6 3-13,-6 4-10</inkml:trace>
</inkml:ink>
</file>

<file path=ppt/ink/ink16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49"/>
    </inkml:context>
    <inkml:brush xml:id="br0">
      <inkml:brushProperty name="width" value="0.0578" units="cm"/>
      <inkml:brushProperty name="height" value="0.0578" units="cm"/>
      <inkml:brushProperty name="color" value="#00BFF3"/>
    </inkml:brush>
  </inkml:definitions>
  <inkml:trace contextRef="#ctx0" brushRef="#br0">62300 37950 380,'28'-69'4,"6"13"9,7 12 9,6 13 8,6 9 8,6 6 4,7 7 6,6 6 6,-1 6-4,-5 6-10,-7 7-12,-5 6-10,-8 6-10,-5 6-8,-7 7-9,-5 6-8,-11 6-6,-11 6 0,-14 7-2,-11 6-1,-14 4-3,-11 4-4,-14 3-6,-11 3-4,-11-2 0,-5-6 5,-7-6 5,-5-6 4,0-9 7,10-8 7,10-10 7,9-9 6,9-7 8,9-3 8,10-3 6,10-2 8,13-5 7,19-2 7,19-3 5,19-3 8,13-6-2,10-5-10,10-7-9,9-5-11,1-4-8,-6 0-11,-6 0-9,-6 0-10,-7 3-6,-6 6-2,-6 7-2,-6 6-1,-15 12 4,-21 19 14,-22 19 14,-22 19 12,-13 9 8,-3 0 2,-3 0 1,-2 0 2,-1 3 1,3 6 0,3 7-1,4 6 1,1 6-2,0 6-4,0 7-2,0 6-5,4 4-3,10 4-3,10 3-5,9 3-3,4 6-4,1 9-2,-1 10-3,1 10-3,-3 0-6,-2-5-8,-3-7-9,-3-5-7,-4-14-3,-3-18 4,-3-19 5,-2-18 4,-3-17-5,1-11-15,-1-14-14,1-11-15</inkml:trace>
</inkml:ink>
</file>

<file path=ppt/ink/ink16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49"/>
    </inkml:context>
    <inkml:brush xml:id="br0">
      <inkml:brushProperty name="width" value="0.03591" units="cm"/>
      <inkml:brushProperty name="height" value="0.03591" units="cm"/>
      <inkml:brushProperty name="color" value="#00BFF3"/>
    </inkml:brush>
  </inkml:definitions>
  <inkml:trace contextRef="#ctx0" brushRef="#br0">61100 40550 612,'7'-72'2,"17"6"2,15 7 4,16 6 3,2 7 0,-8 10-3,-10 10-2,-9 9-2,7 1 5,26-6 12,24-6 14,26-6 12,18-4 4,13 1-6,12-1-4,13 1-6,4 1-8,-3 3-10,-3 3-11,-2 4-12,-11 2-8,-15 4-5,-15 3-7,-16 3-6,-18 3-4,-18 3 0,-19 3-2,-18 4 0,-17 1-1,-11 0-1,-14 0-2,-11 0 0</inkml:trace>
</inkml:ink>
</file>

<file path=ppt/ink/ink16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50"/>
    </inkml:context>
    <inkml:brush xml:id="br0">
      <inkml:brushProperty name="width" value="0.05631" units="cm"/>
      <inkml:brushProperty name="height" value="0.05631" units="cm"/>
      <inkml:brushProperty name="color" value="#00BFF3"/>
    </inkml:brush>
  </inkml:definitions>
  <inkml:trace contextRef="#ctx0" brushRef="#br0">63050 39600 390,'-46'-46'2,"10"10"5,10 10 3,9 9 5,4 9 8,1 9 10,-1 10 12,1 10 12,-1 10 0,1 13-10,-1 12-9,1 13-10,-3 9-6,-2 6-4,-3 7-4,-3 6-3,1-1-4,6-5-6,7-7-5,6-5-6,9-17-11,13-24-18,12-26-18,13-24-17,9-26-3,6-24 14,7-26 12,6-24 12,3-12 11,0 4 6,0 3 6,0 3 6,-5 7 6,-9 14 4,-10 11 3,-8 14 4,-9 10 7,-6 9 10,-6 10 11,-6 10 9,-9 13 6,-8 19-2,-10 19 1,-9 19-2,-9 13-5,-5 10-10,-7 10-10,-5 9-10,-3 1-5,4-6-1,3-6 0,3-6 0,4-6-8,7-2-17,6-3-15,7-3-16,4-6-4,3-5 10,3-7 8,4-5 9,-3-3 6,-5 4 0,-7 3 3,-5 3 0,-6 4 3,-3 7 1,-3 6 3,-2 7 2,-5 2 3,-2 1 4,-3-1 3,-3 1 4,-4-1 4,-3 1 5,-3-1 5,-2 1 5,0-4 4,7-6 5,6-6 4,7-6 4,16-12 2,29-15-1,28-15 0,28-16 0,18-16-6,10-16-13,10-15-10,9-15-13,4-7-7,1 3-2,-1 3-4,1 4-2,-6 5-3,-8 10-2,-10 10-3,-9 9-4,-10 6 3,-9 3 6,-10 3 7,-8 4 6,-12 10 8,-12 19 13,-13 19 10,-12 19 12,-9 10 3,-2 4-4,-3 3-4,-3 3-6,-4 6-2,-3 9-4,-3 10-2,-2 10-4,-8 4-1,-8 0 0,-10 0-1,-9 0-1,-7-2-1,-3-3-5,-3-3-3,-2-2-3,-5-6-5,-2-6-5,-3-6-7,-3-6-5,2-10-5,10-12-5,10-13-5,9-12-6,6-12-1,3-8 0,3-10 1,4-9 0,5-16 0,10-22-1,10-22 0,9-21-1,6-12 4,3 1 7,3-1 8,4 1 8,1 7 7,0 16 4,0 15 5,0 17 5,1 11 2,4 10-3,3 10-2,3 9-2,1 4 6,1 1 13,-1-1 13,1 1 14,1 4 6,3 9-3,3 10-1,4 10-3,7 10-2,13 13-1,12 12-3,13 13-2,10 12-3,10 13-4,10 12-5,9 13-4,13 6-8,20 0-12,18 0-11,20 0-12,-4-10-6,-25-18 0,-25-19 0,-25-18 0,-18-14-6,-8-5-10,-10-7-10,-9-5-10</inkml:trace>
</inkml:ink>
</file>

<file path=ppt/ink/ink16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53"/>
    </inkml:context>
    <inkml:brush xml:id="br0">
      <inkml:brushProperty name="width" value="0.05" units="cm"/>
      <inkml:brushProperty name="height" value="0.05" units="cm"/>
      <inkml:brushProperty name="color" value="#00BFF3"/>
    </inkml:brush>
  </inkml:definitions>
  <inkml:trace contextRef="#ctx0" brushRef="#br0">68425 39325 333,'157'63'167,"51"46"-1,49 47 1,51 47 0</inkml:trace>
</inkml:ink>
</file>

<file path=ppt/ink/ink16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53"/>
    </inkml:context>
    <inkml:brush xml:id="br0">
      <inkml:brushProperty name="width" value="0.03852" units="cm"/>
      <inkml:brushProperty name="height" value="0.03852" units="cm"/>
      <inkml:brushProperty name="color" value="#00BFF3"/>
    </inkml:brush>
  </inkml:definitions>
  <inkml:trace contextRef="#ctx0" brushRef="#br0">68250 39250 571,'76'-4'56,"4"-5"-7,3-7-8,3-5-8,-2-1-6,-6 6-3,-6 7-3,-6 6-3,-9 6-2,-8 6-1,-10 7-1,-9 6-1,-13 9-2,-16 13-4,-15 12-3,-15 13-4,-15 6-5,-12 0-3,-13 0-6,-12 0-3,-5-4-3,3-5 1,3-7 1,4-5 0,4-8 3,6-5 3,7-7 3,6-5 4,13-9 6,23-9 7,22-10 7,22-8 9,15-6 1,9 1-2,10-1-3,10 1-3,5 1-2,4 3-1,3 3-3,3 4-1,-2 4 0,-6 6-1,-6 7-1,-6 6 1,-10 6-2,-12 6-2,-13 7-2,-12 6-3,-12 4-1,-8 4 2,-10 3 0,-9 3 2,-12 1-2,-11 1-2,-14-1-4,-11 1-4,-9-3-3,-3-2-4,-3-3-4,-2-3-4,-1-9-3,3-11 1,3-14-1,4-11 0,8-12-1,17-9-1,15-10-2,16-8-2,7-6-1,1 1-1,-1-1-1,1 1 0</inkml:trace>
</inkml:ink>
</file>

<file path=ppt/ink/ink16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54"/>
    </inkml:context>
    <inkml:brush xml:id="br0">
      <inkml:brushProperty name="width" value="0.04653" units="cm"/>
      <inkml:brushProperty name="height" value="0.04653" units="cm"/>
      <inkml:brushProperty name="color" value="#00BFF3"/>
    </inkml:brush>
  </inkml:definitions>
  <inkml:trace contextRef="#ctx0" brushRef="#br0">69450 39050 472,'-24'-93'3,"4"17"4,3 15 5,3 16 5,-1 7 3,-2 1-1,-3-1 0,-3 1 0,-4 1-2,-3 3-1,-3 3-3,-2 4-1,-8 1-2,-8 0 2,-10 0 1,-9 0 1,-7 3 1,-3 6 0,-3 7 2,-2 6 1,-3 4 0,1 4 0,-1 3-2,1 3 0,-6 10-2,-8 20-2,-10 18-2,-9 20-2,-5 13-2,0 9 1,0 10 1,0 10 0,6 2 0,13-3 0,12-3 1,13-2-1,10-3 1,10 1 0,10-1-1,9 1-1,9-1 0,9 1 0,10-1 0,10 1-1,10-1-2,13 1-3,12-1-2,13 1-3,9-3-2,6-2 0,7-3-1,6-3 1,7-6 0,10-5 2,10-7 0,9-5 3,10-11-1,14-11 1,11-14 0,14-11-1,11-17-1,14-18-1,11-19-3,14-18-3,0-20-1,-8-18-1,-10-19-2,-9-18-2,-13-9 0,-16 4-2,-15 3 0,-15 3-1,-20 1 0,-21 1 0,-22-1 0,-22 1 1,-16-3 1,-9-2 2,-10-3 2,-8-3 3,-12-1 2,-12 4 1,-13 3 3,-12 3 2,-10 3 0,-6 3-1,-6 3 0,-6 4-1,-6 10-1,-2 19 0,-3 19 1,-3 19-1,-2 18-2,0 19-5,0 19-4,0 19-6,9 4 0,19-9 4,19-10 3,19-8 4,9-4 0,0 3-3,0 3-5,0 4-3</inkml:trace>
</inkml:ink>
</file>

<file path=ppt/ink/ink1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30"/>
    </inkml:context>
    <inkml:brush xml:id="br0">
      <inkml:brushProperty name="width" value="0.04612" units="cm"/>
      <inkml:brushProperty name="height" value="0.04612" units="cm"/>
      <inkml:brushProperty name="color" value="#00BFF3"/>
    </inkml:brush>
  </inkml:definitions>
  <inkml:trace contextRef="#ctx0" brushRef="#br0">71826 44140 476,'3'-22'8,"4"5"15,5 3 16,5 4 14,2 4 5,-1 2-10,-1 4-8,0 3-9,-1 2-5,1 3-3,1 3-2,1 4-3,-1 1-3,-3 3-4,-3 1-4,-3 3-5,-4 0-4,-6 1-3,-6-1-5,-5 1-4,-6-1-3,-3-1-1,-5-2-2,-3 1-3,-1-3 3,2-1 3,1-2 5,3-3 4,2-1 4,3-2 2,3-2 3,3-2 3,4-2 5,8 2 8,6-2 7,8 1 8,4 1 2,5 0-4,3 1-4,4 2-4,1 0-3,-1-1-4,-3 1-4,-2 0-3,-1 1-3,-3 2-1,-1 1-2,-3 3-2,-2 2 1,-4 1 0,-4 3 1,-4 1 1,-4 2-1,-2-1-3,-4 1-3,-2-1-4,-3 0-1,-3-1-2,-3-1 0,-3-1 0,-2-1-3,-1-1-1,-1-1-4,0 0-2,-1-3-4,3-3-4,1-3-5,3-2-4,2-4-1,3-4 3,2-4 3,4-4 3,2-1 1,1 1-3,0 0-3,2 2-3</inkml:trace>
</inkml:ink>
</file>

<file path=ppt/ink/ink16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59"/>
    </inkml:context>
    <inkml:brush xml:id="br0">
      <inkml:brushProperty name="width" value="0.03472" units="cm"/>
      <inkml:brushProperty name="height" value="0.03472" units="cm"/>
      <inkml:brushProperty name="color" value="#00BFF3"/>
    </inkml:brush>
  </inkml:definitions>
  <inkml:trace contextRef="#ctx0" brushRef="#br0">72100 38050 633,'4'-36'8,"10"28"15,10 28 17,9 29 15,2 16 3,-2 7-8,-3 6-9,-3 7-9,-6 0-7,-5-2-7,-7-3-6,-5-3-8,-4-4-6,0-3-9,0-3-8,0-2-8</inkml:trace>
</inkml:ink>
</file>

<file path=ppt/ink/ink16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00"/>
    </inkml:context>
    <inkml:brush xml:id="br0">
      <inkml:brushProperty name="width" value="0.0396" units="cm"/>
      <inkml:brushProperty name="height" value="0.0396" units="cm"/>
      <inkml:brushProperty name="color" value="#00BFF3"/>
    </inkml:brush>
  </inkml:definitions>
  <inkml:trace contextRef="#ctx0" brushRef="#br0">72750 38150 555,'46'-69'-2,"-5"13"4,-7 12 6,-5 13 4,-6 16 6,-3 23 5,-3 22 7,-2 22 5,-11 15 0,-15 9-5,-15 10-4,-16 10-6,-12 2-5,-5-3-7,-7-3-7,-5-2-6,-1-6-4,6-6 0,7-6 0,6-6 0,-4-2 0,-11 3 1,-14 3 1,-11 4 0,2-6 1,19-11 3,19-14 0,19-11 3,16-11 5,17-5 9,15-7 8,16-5 8,15-8 3,16-5-5,15-7-3,17-5-6,7-4-1,0 0-1,0 0 0,0 0-1,-4 1-2,-5 4-7,-7 3-4,-5 3-7,-15 7-10,-22 14-15,-22 11-15,-21 14-15,-21 10-3,-19 9 12,-18 10 9,-19 10 11,-13 2 8,-6-3 3,-6-3 3,-6-2 3,-4-3 5,1 1 2,-1-1 3,1 1 4,4-4 4,9-6 3,10-6 4,10-6 4,8-7 3,10-6 1,10-6 1,9-6 1,20-6 4,31-2 6,32-3 5,31-3 6,21-6-1,14-5-7,11-7-7,14-5-7,3-4-6,-2 0-7,-3 0-6,-3 0-6,-6 1-6,-5 4-6,-7 3-7,-5 3-6,-12 1-4,-16 1-2,-15-1-2,-15 1-2,-21-3-2,-25-2-1,-25-3-2,-25-3-2,-15-4 4,-2-3 8,-3-3 8,-3-2 8,1-1 6,6 3 4,7 3 2,6 4 3,6 4 5,6 6 7,7 7 5,6 6 7,6 6 7,6 6 9,7 7 9,6 6 8,1 6 1,-3 6-8,-3 7-7,-2 6-9,-8 10-5,-8 17-4,-10 15-5,-9 16-4,-10 12-3,-9 9-3,-10 10-4,-8 10-2,-4-1-4,3-9-8,3-10-7,4-8-7,4-17-6,6-21-5,7-22-5,6-22-6</inkml:trace>
</inkml:ink>
</file>

<file path=ppt/ink/ink16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00"/>
    </inkml:context>
    <inkml:brush xml:id="br0">
      <inkml:brushProperty name="width" value="0.03095" units="cm"/>
      <inkml:brushProperty name="height" value="0.03095" units="cm"/>
      <inkml:brushProperty name="color" value="#00BFF3"/>
    </inkml:brush>
  </inkml:definitions>
  <inkml:trace contextRef="#ctx0" brushRef="#br0">72450 40650 710,'51'3'3,"4"6"7,3 7 6,3 6 6,-4 4 6,-8 4 2,-10 3 3,-9 3 3,1 6-1,13 9-6,12 10-7,13 10-5,7 2-8,4-3-13,3-3-10,3-2-12,-7-9-2,-15-12 5,-15-13 5,-16-12 7</inkml:trace>
</inkml:ink>
</file>

<file path=ppt/ink/ink16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00"/>
    </inkml:context>
    <inkml:brush xml:id="br0">
      <inkml:brushProperty name="width" value="0.04073" units="cm"/>
      <inkml:brushProperty name="height" value="0.04073" units="cm"/>
      <inkml:brushProperty name="color" value="#00BFF3"/>
    </inkml:brush>
  </inkml:definitions>
  <inkml:trace contextRef="#ctx0" brushRef="#br0">74300 38350 540,'-46'10'90,"10"23"-15,10 22-15,9 22-14,4 16-10,1 14-5,-1 11-4,1 14-4,-3 3-4,-2-2-3,-3-3-3,-3-3-4,-1 1-2,4 6-2,3 7-3,3 6-1,1 3-6,1 0-7,-1 0-8,1 0-7,-1-8-3,1-16 2,-1-15 3,1-15 2</inkml:trace>
</inkml:ink>
</file>

<file path=ppt/ink/ink16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01"/>
    </inkml:context>
    <inkml:brush xml:id="br0">
      <inkml:brushProperty name="width" value="0.03967" units="cm"/>
      <inkml:brushProperty name="height" value="0.03967" units="cm"/>
      <inkml:brushProperty name="color" value="#00BFF3"/>
    </inkml:brush>
  </inkml:definitions>
  <inkml:trace contextRef="#ctx0" brushRef="#br0">75000 39300 554,'-4'-38'117,"-5"26"-26,-7 24-25,-5 26-26,-9 16-15,-9 10-4,-10 10-5,-8 9-4,-9 2-3,-6-2-5,-6-3-4,-6-3-4,-2-10-2,3-16 1,3-15 1,4-15 0,5-9 1,10 1 0,10-1 1,9 1 0,13-1 3,20 1 6,18-1 6,20 1 5,17 1 1,20 3-7,18 3-5,20 4-7,6-3-6,-2-5-9,-3-7-8,-3-5-8,-2-4-5,0 0 2,0 0 1,0 0 0,-10-2-2,-18-3-8,-19-3-7,-18-2-7</inkml:trace>
</inkml:ink>
</file>

<file path=ppt/ink/ink16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01"/>
    </inkml:context>
    <inkml:brush xml:id="br0">
      <inkml:brushProperty name="width" value="0.04005" units="cm"/>
      <inkml:brushProperty name="height" value="0.04005" units="cm"/>
      <inkml:brushProperty name="color" value="#00BFF3"/>
    </inkml:brush>
  </inkml:definitions>
  <inkml:trace contextRef="#ctx0" brushRef="#br0">75850 40200 549,'-22'51'165,"6"4"-41,7 3-41,6 3-41,3 1-23,0 1-7,0-1-6,0 1-7,0-1-9,0 1-13,0-1-13,0 1-13</inkml:trace>
</inkml:ink>
</file>

<file path=ppt/ink/ink16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01"/>
    </inkml:context>
    <inkml:brush xml:id="br0">
      <inkml:brushProperty name="width" value="0.04697" units="cm"/>
      <inkml:brushProperty name="height" value="0.04697" units="cm"/>
      <inkml:brushProperty name="color" value="#00BFF3"/>
    </inkml:brush>
  </inkml:definitions>
  <inkml:trace contextRef="#ctx0" brushRef="#br0">77650 37600 468,'-22'-19'9,"6"13"17,7 12 17,6 13 18,3 13 4,0 17-9,0 15-9,0 16-8,-2 13-6,-3 14-6,-3 11-3,-2 14-5,-5 10-3,-2 9 0,-3 10 0,-3 10 0,-1 4-4,4 0-5,3 0-8,3 0-5,-1-2-7,-2-3-7,-3-3-7,-3-2-7,1-11-5,6-15-3,7-15-4,6-16-4,6-21-1,6-24-1,7-26 0,6-24-1</inkml:trace>
</inkml:ink>
</file>

<file path=ppt/ink/ink16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02"/>
    </inkml:context>
    <inkml:brush xml:id="br0">
      <inkml:brushProperty name="width" value="0.04071" units="cm"/>
      <inkml:brushProperty name="height" value="0.04071" units="cm"/>
      <inkml:brushProperty name="color" value="#00BFF3"/>
    </inkml:brush>
  </inkml:definitions>
  <inkml:trace contextRef="#ctx0" brushRef="#br0">78550 38950 540,'-24'-21'11,"4"10"21,3 10 23,3 9 21,-5 10 1,-12 14-19,-13 11-19,-12 14-20,-10 7-11,-6 3-3,-6 3-4,-6 4-3,-2-4 0,3-9 0,3-10 2,4-8 0,13-6 4,26 1 5,24-1 5,26 1 4,21-1 1,19 1-7,19-1-5,19 1-5,12-6-6,6-8-5,7-10-3,6-9-6,-5-5-4,-16 0-7,-15 0-5,-15 0-7,-9 0-2,1 0 2,-1 0 1,1 0 3</inkml:trace>
</inkml:ink>
</file>

<file path=ppt/ink/ink16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02"/>
    </inkml:context>
    <inkml:brush xml:id="br0">
      <inkml:brushProperty name="width" value="0.03654" units="cm"/>
      <inkml:brushProperty name="height" value="0.03654" units="cm"/>
      <inkml:brushProperty name="color" value="#00BFF3"/>
    </inkml:brush>
  </inkml:definitions>
  <inkml:trace contextRef="#ctx0" brushRef="#br0">79450 39300 602,'25'-24'7,"0"4"15,0 3 14,0 3 16,0 4 2,0 7-9,0 6-8,0 7-10,-4 10-5,-5 16-5,-7 15-5,-5 17-4,-9 5-3,-9-3-3,-10-3-2,-8-2-3,-4-8-1,3-8 2,3-10 2,4-9 1,4-4 2,6 4 3,7 3 2,6 3 3,7-1-1,10-2-2,10-3-4,9-3-3,7-2-1,7 0 1,6 0 1,7 0 1,2-2-1,1-3-2,-1-3-2,1-2-3,-7 0-1,-12 7 0,-13 6 1,-12 7-1,-16 8 0,-19 14-1,-18 11-2,-19 14-1,-24 18-4,-28 25-7,-28 25-6,-27 25-7,-5-2-2,23-28 6,22-28 4,22-27 5,15-20-1,9-9-8,10-10-6,10-8-7</inkml:trace>
</inkml:ink>
</file>

<file path=ppt/ink/ink16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04"/>
    </inkml:context>
    <inkml:brush xml:id="br0">
      <inkml:brushProperty name="width" value="0.0446" units="cm"/>
      <inkml:brushProperty name="height" value="0.0446" units="cm"/>
      <inkml:brushProperty name="color" value="#00BFF3"/>
    </inkml:brush>
  </inkml:definitions>
  <inkml:trace contextRef="#ctx0" brushRef="#br0">71500 43100 493,'142'3'134,"-16"6"-31,-15 7-30,-15 6-30,-17 4-19,-15 4-8,-15 3-6,-16 3-7,-12 1-9,-5 1-10,-7-1-10,-5 1-10,-9 2-7,-9 7-2,-10 6-3,-8 7-2,-9 2 1,-6 1 5,-6-1 5,-6 1 6,-9-3 6,-8-2 6,-10-3 5,-9-3 7,-4-1 4,4 4 1,3 3 1,3 3 1,1 1 1,1 1 0,-1-1 0,1 1 1,1-4 3,3-6 7,3-6 7,4-6 6,8-7 6,17-6 4,15-6 3,16-6 3,12-6 1,9-2-4,10-3-3,10-3-5,13-4 0,19-3-1,19-3 2,19-2 0,13-5-1,10-2-4,10-3-4,9-3-4,6-2-4,3 0-4,3 0-5,4 0-4,-6 0-1,-11 0 1,-14 0 1,-11 0 1,-15 3-7,-16 6-14,-15 7-15,-15 6-15,-21 3-8,-25 0-2,-25 0-2,-25 0-1,-15-7 4,-2-11 14,-3-14 12,-3-11 14,-2-9 7,0-3 3,0-3 3,0-2 2,3 0 3,6 7 4,7 6 3,6 7 3,10 8 11,17 14 19,15 11 19,16 14 18,7 13 4,1 16-13,-1 15-12,1 17-12,-6 7-8,-8 0-6,-10 0-5,-9 0-6,-10 3-2,-9 6-3,-10 7-1,-8 6-2,-3-4-3,7-11-8,6-14-7,7-11-7,4-9-4,3-3 0,3-3-1,4-2 0,-4-5-3,-9-2-4,-10-3-5,-8-3-5,-4-7-4,3-9-4,3-10-5,4-8-4,5-6 2,10 1 10,10-1 8,9 1 8</inkml:trace>
</inkml:ink>
</file>

<file path=ppt/ink/ink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1:03"/>
    </inkml:context>
    <inkml:brush xml:id="br0">
      <inkml:brushProperty name="width" value="0.03611" units="cm"/>
      <inkml:brushProperty name="height" value="0.03611" units="cm"/>
      <inkml:brushProperty name="color" value="#F2385B"/>
    </inkml:brush>
  </inkml:definitions>
  <inkml:trace contextRef="#ctx0" brushRef="#br0">100935 11921 609,'14'-8'0,"-3"0"0,-3 0 0,-2 1 0,-1-1 0,4 2 0,2 0 1,3 2 0,2 1 5,1 2 7,1 2 9,2 2 9,-2 2 3,-1 2-3,-3 1-1,-1 3-3,-2 2-2,-1 0-4,0 1-5,-2 1-3,0 1-3,0-1-1,0 1-2,0-1-1,-2 1-1,-1 0-3,-2-1-2,-2 1-2,-4 1-2,-6 1-3,-5 3-3,-7 1-3,-4 2-2,-3 1-3,-3 1-2,-2 1-2,-2-1-1,1 0 1,2-1 3,0-1 0,3-2 4,5-3 3,5-3 4,5-2 3,5-4 7,6-1 9,6-2 9,6-2 9,7-3 2,7-4-1,8-4-3,8-4-3,4-1-2,0 1-2,0 0-2,0 2-2,-1 1-2,-2 2 1,-1 2-1,-3 3 0,-3 0-7,-2 3-13,-3 2-14,-3 2-14,-3 0-9,-3 0-2,-3-2-3,-2 0-3</inkml:trace>
</inkml:ink>
</file>

<file path=ppt/ink/ink1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30"/>
    </inkml:context>
    <inkml:brush xml:id="br0">
      <inkml:brushProperty name="width" value="0.04147" units="cm"/>
      <inkml:brushProperty name="height" value="0.04147" units="cm"/>
      <inkml:brushProperty name="color" value="#00BFF3"/>
    </inkml:brush>
  </inkml:definitions>
  <inkml:trace contextRef="#ctx0" brushRef="#br0">74450 43477 530,'36'-6'65,"-8"2"-4,-6 4-4,-6 2-4,-2 3-6,5 0-6,5 1-8,5 2-7,1 0-4,0-1-2,-1 1-1,-1 0-3,-3 0-7,-3 1-11,-5 2-14,-3 0-11,-5 1-8,-6 1-2,-6 1-2,-6 1-2,-5 1-1,-3 1 0,-5 1 1,-3 1-1,-1-1 4,3-4 7,3-5 7,3-3 6,2-2 4,2 0-2,3 0-1,1 0-2</inkml:trace>
</inkml:ink>
</file>

<file path=ppt/ink/ink17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04"/>
    </inkml:context>
    <inkml:brush xml:id="br0">
      <inkml:brushProperty name="width" value="0.04633" units="cm"/>
      <inkml:brushProperty name="height" value="0.04633" units="cm"/>
      <inkml:brushProperty name="color" value="#00BFF3"/>
    </inkml:brush>
  </inkml:definitions>
  <inkml:trace contextRef="#ctx0" brushRef="#br0">71500 44100 474,'0'-71'3,"0"10"6,0 10 6,0 9 6,-2 15 8,-3 22 13,-3 22 12,-2 23 11,-5 19 1,-2 19-11,-3 19-11,-3 19-11,-4 7-7,-3-3-5,-3-3-4,-2-2-5,-1-5-3,3-2-5,3-3-3,4-3-5,1-7-6,0-9-7,0-10-7,0-8-8</inkml:trace>
</inkml:ink>
</file>

<file path=ppt/ink/ink17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04"/>
    </inkml:context>
    <inkml:brush xml:id="br0">
      <inkml:brushProperty name="width" value="0.05281" units="cm"/>
      <inkml:brushProperty name="height" value="0.05281" units="cm"/>
      <inkml:brushProperty name="color" value="#00BFF3"/>
    </inkml:brush>
  </inkml:definitions>
  <inkml:trace contextRef="#ctx0" brushRef="#br0">72350 44050 416,'1'-41'9,"4"19"18,3 19 18,3 19 17,-1 15 6,-2 13-8,-3 12-7,-3 13-7,-6 6-7,-5 0-5,-7 0-4,-5 0-5,-1 4-3,6 10-4,7 10-2,6 9-3,-1 10-4,-5 14-3,-7 11-5,-5 14-3,-4 18-6,0 25-9,0 25-8,0 25-8,1 9-6,4-6-5,3-6-3,3-6-4,1-26-3,1-43-3,-1-44-2,1-43-2</inkml:trace>
</inkml:ink>
</file>

<file path=ppt/ink/ink17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05"/>
    </inkml:context>
    <inkml:brush xml:id="br0">
      <inkml:brushProperty name="width" value="0.03354" units="cm"/>
      <inkml:brushProperty name="height" value="0.03354" units="cm"/>
      <inkml:brushProperty name="color" value="#00BFF3"/>
    </inkml:brush>
  </inkml:definitions>
  <inkml:trace contextRef="#ctx0" brushRef="#br0">71850 43150 656,'142'1'148,"-16"4"-41,-15 3-42,-15 3-41,-11-1-28,-2-2-13,-3-3-14,-3-3-12,-9-1-9,-11 4-2,-14 3-4,-11 3-2</inkml:trace>
</inkml:ink>
</file>

<file path=ppt/ink/ink17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08"/>
    </inkml:context>
    <inkml:brush xml:id="br0">
      <inkml:brushProperty name="width" value="0.05015" units="cm"/>
      <inkml:brushProperty name="height" value="0.05015" units="cm"/>
      <inkml:brushProperty name="color" value="#00BFF3"/>
    </inkml:brush>
  </inkml:definitions>
  <inkml:trace contextRef="#ctx0" brushRef="#br0">75800 43000 438,'1'-82'59,"4"39"4,3 36 4,3 39 4,-1 25-3,-2 17-12,-3 15-11,-3 16-10,-6 13-9,-5 14-4,-7 11-4,-5 14-5,-6 7-3,-3 3-4,-3 3-4,-2 4-2,-1-4-5,3-9-4,3-10-6,4-8-5,2-9-3,4-6 1,3-6-1,3-6 1,3-12-3,3-15-4,3-15-4,4-16-4,4-16 0,6-16 5,7-15 5,6-15 6,1-11-1,-3-2-9,-3-3-7,-2-3-8</inkml:trace>
</inkml:ink>
</file>

<file path=ppt/ink/ink17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09"/>
    </inkml:context>
    <inkml:brush xml:id="br0">
      <inkml:brushProperty name="width" value="0.04779" units="cm"/>
      <inkml:brushProperty name="height" value="0.04779" units="cm"/>
      <inkml:brushProperty name="color" value="#00BFF3"/>
    </inkml:brush>
  </inkml:definitions>
  <inkml:trace contextRef="#ctx0" brushRef="#br0">77200 43700 460,'20'-46'4,"-9"10"8,-10 10 8,-8 9 9,-8 6 2,-2 3-2,-3 3-3,-3 4-1,-6 7-2,-5 13 0,-7 12 0,-5 13 0,-8 10-1,-5 10-4,-7 10-4,-5 9-4,-8 1-2,-5-6 0,-7-6-2,-5-6-1,-1-6 1,6-2-1,7-3 0,6-3 0,6-6 0,6-5 1,7-7 1,6-5 1,6-4 0,6 0 1,7 0-1,6 0 0,15 0 2,26 0 2,24 0 3,26 0 1,12 0 1,0 0-4,0 0-4,0 0-3,3 1-4,6 4-4,7 3-4,6 3-5,-1-1-5,-5-2-6,-7-3-6,-5-3-6,-4-6-5,0-5-4,0-7-6,0-5-4,-5-4-1,-9 0 1,-10 0 3,-8 0 1</inkml:trace>
</inkml:ink>
</file>

<file path=ppt/ink/ink17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09"/>
    </inkml:context>
    <inkml:brush xml:id="br0">
      <inkml:brushProperty name="width" value="0.05194" units="cm"/>
      <inkml:brushProperty name="height" value="0.05194" units="cm"/>
      <inkml:brushProperty name="color" value="#00BFF3"/>
    </inkml:brush>
  </inkml:definitions>
  <inkml:trace contextRef="#ctx0" brushRef="#br0">77750 44750 423,'1'-47'2,"4"6"3,3 7 5,3 6 3,3 4 0,3 4-3,3 3-3,4 3-2,4 3 3,6 3 11,7 3 11,6 4 11,3 4 3,0 6-4,0 7-3,0 6-4,-5 6-4,-9 6-4,-10 7-3,-8 6-5,-8 4-2,-2 4-3,-3 3-3,-3 3-3,-9 3-2,-11 3-2,-14 3-2,-11 4-2,-7-3-1,0-5-1,0-7-1,0-5-1,0-8 0,0-5 0,0-7 0,0-5 1,17-8 5,34-5 12,35-7 11,35-5 12,16-6 0,1-3-8,-1-3-8,1-2-10,13-3-8,29 1-7,28-1-10,28 1-7,3 1-6,-22 3-4,-22 3-4,-21 4-4,-21 1-7,-19 0-9,-18 0-10,-19 0-10</inkml:trace>
</inkml:ink>
</file>

<file path=ppt/ink/ink17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16"/>
    </inkml:context>
    <inkml:brush xml:id="br0">
      <inkml:brushProperty name="width" value="0.02406" units="cm"/>
      <inkml:brushProperty name="height" value="0.02406" units="cm"/>
      <inkml:brushProperty name="color" value="#FED406"/>
    </inkml:brush>
  </inkml:definitions>
  <inkml:trace contextRef="#ctx0" brushRef="#br0">63600 15050 914,'-66'-5'5,"-31"-9"11,-31-10 11,-31-8 11</inkml:trace>
</inkml:ink>
</file>

<file path=ppt/ink/ink17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18"/>
    </inkml:context>
    <inkml:brush xml:id="br0">
      <inkml:brushProperty name="width" value="0.06005" units="cm"/>
      <inkml:brushProperty name="height" value="0.06005" units="cm"/>
      <inkml:brushProperty name="color" value="#FED406"/>
    </inkml:brush>
  </inkml:definitions>
  <inkml:trace contextRef="#ctx0" brushRef="#br0">37800 32650 366,'-18'21'172,"17"-5"-42,15-7-41,16-5-41,10-6-23,7-3-4,6-3-4,7-2-4,18-3-2,31 1-2,32-1 1,31 1-2,12-1 0,-6 1 0,-6-1 0,-6 1 0,-9 1-1,-8 3-2,-10 3-2,-9 4-2,-12 1-2,-11 0-2,-14 0 0,-11 0-2,-7 6-1,0 13 1,0 12 0,0 13 1,1 4 3,4-3 6,3-3 6,3-2 5,1-9 0,1-12-5,-1-13-5,1-12-6,5-10-3,14-6-2,11-6-4,14-6-2,0-1-1,-8 7-1,-10 6 0,-9 7 0,-10 4 0,-9 3-1,-10 3 1,-8 4 0,-6 1 4,1 0 8,-1 0 7,1 0 8,2 1 4,7 4 1,6 3 2,7 3 0,-1-1-4,-6-2-9,-6-3-10,-6-3-9</inkml:trace>
</inkml:ink>
</file>

<file path=ppt/ink/ink17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19"/>
    </inkml:context>
    <inkml:brush xml:id="br0">
      <inkml:brushProperty name="width" value="0.05728" units="cm"/>
      <inkml:brushProperty name="height" value="0.05728" units="cm"/>
      <inkml:brushProperty name="color" value="#FED406"/>
    </inkml:brush>
  </inkml:definitions>
  <inkml:trace contextRef="#ctx0" brushRef="#br0">35700 33400 384,'31'-24'15,"13"4"11,12 3 13,13 3 11,12 1 0,13 1-10,12-1-12,13 1-11,10-3-7,10-2-4,10-3-3,9-3-2,6-2-3,3 0 0,3 0-1,4 0 0,-4 1 0,-9 4 0,-10 3 0,-8 3-1,-9 4 1,-6 7 0,-6 6-1,-6 7 1,-10 4 0,-12 3 0,-13 3 0,-12 4 1,-10 1 0,-6 0 0,-6 0-1,-6 0 0,-1-2 2,7-3 5,6-3 5,7-2 4,2-5 3,1-2-1,-1-3 0,1-3 0,2-2-1,7 0-2,6 0-2,7 0-1,-1-2-2,-6-3-1,-6-3-1,-6-2-1,2-1-1,14 3 1,11 3 1,14 4 0,2 1 0,-6 0-2,-6 0 0,-6 0-2,-4-4-2,1-5-4,-1-7-4,1-5-4,1-6-2,3-3 2,3-3 0,4-2 2,-1-3 1,-3 1 4,-3-1 4,-2 1 4,-9 2 3,-12 7 2,-13 6 4,-12 7 2,-10 8 5,-6 14 7,-6 11 8,-6 14 7,7 2 0,22-6-6,22-6-7,23-6-7,8-6-6,-3-2-4,-3-3-6,-2-3-4,-3-2-2,1 0 0,-1 0-1,1 0 1,-3 4-3,-2 10-4,-3 10-3,-3 9-5</inkml:trace>
</inkml:ink>
</file>

<file path=ppt/ink/ink17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24"/>
    </inkml:context>
    <inkml:brush xml:id="br0">
      <inkml:brushProperty name="width" value="0.04506" units="cm"/>
      <inkml:brushProperty name="height" value="0.04506" units="cm"/>
      <inkml:brushProperty name="color" value="#FED406"/>
    </inkml:brush>
  </inkml:definitions>
  <inkml:trace contextRef="#ctx0" brushRef="#br0">64300 23450 488,'100'-52'43,"0"-3"-5,0-3-5,0-2-5,-2-1-5,-3 3-4,-3 3-4,-2 4-5,-8 4-3,-8 6-3,-10 7-1,-9 6-3,-10 10-3,-9 17-2,-10 15-2,-8 16-3,-11 10 0,-8 7 3,-10 6 3,-9 7 2,-7 2 1,-3 1 0,-3-1 0,-2 1-1,0-3 2,7-2 3,6-3 2,7-3 3,4-4 0,3-3-1,3-3-2,4-2-1,4-3-1,6 1 0,7-1 0,6 1 1,4-1 0,4 1-1,3-1-1,3 1 0,-1-1 0,-2 1 0,-3-1 0,-3 1 0,-4 1 0,-3 3-1,-3 3 0,-2 4 0,-9 1 0,-12 0 0,-13 0 0,-12 0-1,-9-2 1,-2-3-1,-3-3 1,-3-2-2,-4-8 0,-3-8-1,-3-10 0,-2-9-2,-1-16 0,3-22 0,3-22 0,4-21-1,5-15-2,10-6-7,10-6-5,9-6-7,7-1 0,7 7 5,6 6 4,7 7 5,2 8 3,1 14 3,-1 11 1,1 14 3,-3 16 11,-2 22 18,-3 22 19,-3 23 20,-4 11 4,-3 4-9,-3 3-10,-2 3-9,-1 6-10,3 9-8,3 10-9,4 10-8,-3 19-6,-5 32-3,-7 31-1,-5 32-3,-3 16-2,4 4-4,3 3-3,3 3-3,3-5-4,3-12-6,3-13-4,4-12-5,1-15-3,0-15-1,0-15-1,0-16-2,3-23 3,6-27 3,7-28 4,6-28 4</inkml:trace>
</inkml:ink>
</file>

<file path=ppt/ink/ink1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30"/>
    </inkml:context>
    <inkml:brush xml:id="br0">
      <inkml:brushProperty name="width" value="0.05479" units="cm"/>
      <inkml:brushProperty name="height" value="0.05479" units="cm"/>
      <inkml:brushProperty name="color" value="#00BFF3"/>
    </inkml:brush>
  </inkml:definitions>
  <inkml:trace contextRef="#ctx0" brushRef="#br0">73851 44316 401,'-35'-7'17,"7"2"0,9 2 0,7 2-1,5 2 6,1 4 12,0 2 12,2 3 12,1 4 2,0 4-7,1 3-8,2 5-6,0 3-5,0 2-4,0 4-5,0 3-3,0 1-3,-2 2-4,0 1-2,-2 0-4,0 3-3,-2 2-4,0 3-5,-1 4-3,0 0-4,0-1-5,2-1-4,1 0-5,0-4-2,0-4 0,0-5-2,0-6-1,0-9-7,0-14-16,0-16-15,1-14-14,-1-5 0,0 3 19,0 5 16,0 3 18</inkml:trace>
</inkml:ink>
</file>

<file path=ppt/ink/ink17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24"/>
    </inkml:context>
    <inkml:brush xml:id="br0">
      <inkml:brushProperty name="width" value="0.0441" units="cm"/>
      <inkml:brushProperty name="height" value="0.0441" units="cm"/>
      <inkml:brushProperty name="color" value="#FED406"/>
    </inkml:brush>
  </inkml:definitions>
  <inkml:trace contextRef="#ctx0" brushRef="#br0">66650 22100 498,'71'28'106,"-5"6"-27,-7 7-25,-5 6-26,-9 4-17,-9 4-6,-10 3-6,-8 3-7,-14 4-6,-15 7-5,-15 6-4,-16 7-6,-13 4-1,-9 3 2,-10 3 3,-8 4 2,-6-3 3,1-5 3,-1-7 2,1-5 4,2-11 5,7-11 4,6-14 7,7-11 5,13-12 6,22-9 3,22-10 5,23-8 3,17-11 1,17-8-5,15-10-3,16-9-5,4-1-3,-6 10-2,-6 10-1,-6 9-3,-10 9-1,-12 9 0,-13 10 0,-12 10-1,-13 11 0,-12 17 2,-13 15 2,-12 16 2,-16 10 0,-19 7 0,-18 6-1,-19 7 0,-7 2-1,7 1-2,6-1 0,7 1-3,7-9 0,9-15-2,10-15-1,10-16-2,16-26-4,26-33-8,24-35-8,26-34-8,21-21-2,19-6 4,19-6 4,19-6 4,5 7 3,-5 22 5,-7 22 3,-5 23 3,-9 14 4,-9 10 0,-10 10 2,-8 9 1,-12 9 4,-12 9 5,-13 10 7,-12 10 5,-9 10 6,-2 13 3,-3 12 4,-3 13 3,-6 4 0,-5-3-6,-7-3-6,-5-2-6,-8-5-4,-5-2-3,-7-3-2,-5-3-4,-3-7-1,4-9 1,3-10 1,3-8 0,7-42-10,14-71-23,11-72-22,14-72-23,5-15-8,1 45 3,-1 43 6,1 45 3</inkml:trace>
</inkml:ink>
</file>

<file path=ppt/ink/ink17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26"/>
    </inkml:context>
    <inkml:brush xml:id="br0">
      <inkml:brushProperty name="width" value="0.05152" units="cm"/>
      <inkml:brushProperty name="height" value="0.05152" units="cm"/>
      <inkml:brushProperty name="color" value="#FED406"/>
    </inkml:brush>
  </inkml:definitions>
  <inkml:trace contextRef="#ctx0" brushRef="#br0">67850 21750 427,'70'-47'1,"-9"6"2,-10 7 3,-8 6 2,-9 9 4,-6 13 6,-6 12 5,-6 13 6,-6 13 3,-2 17-2,-3 15 0,-3 16-1,-6 13-2,-5 14-3,-7 11-2,-5 14-4,-3-1-1,4-12-1,3-13 0,3-12-1,14-21-5,25-28-9,25-28-9,25-27-10,17-23-3,9-16 1,10-15 0,10-15 2,-4-1 2,-16 16 1,-15 15 2,-15 17 2,-25 16 2,-30 19 4,-32 19 3,-30 19 4,-23 13 1,-12 10 0,-13 10 0,-12 9 0,-5 1 0,3-6 1,3-6 1,4-6 1,8-7 1,17-6 0,15-6-1,16-6 1,16-7 2,20-6 5,18-6 5,20-6 5,16-7 0,16-6-4,15-6-5,17-6-5,7-7-4,0-6-5,0-6-5,0-6-4,-8-1-3,-16 7-1,-15 6-2,-15 7-1,-25 10-2,-30 16-2,-32 15-2,-30 17-2,-17 8 1,1 4 6,-1 3 5,1 3 5,-3 1 3,-2 1 0,-3-1 1,-3 1-1,-1-3 4,4-2 5,3-3 7,3-3 6,6-4 4,9-3 1,10-3 0,10-2 2,16-6 1,26-6 1,24-6 1,26-6 1,22-10-2,23-12-7,22-13-7,22-12-7,15-13-5,9-12-2,10-13-2,10-12-2,2-5-4,-3 3-7,-3 3-5,-2 4-6,-12 5-2,-19 10 1,-18 10 2,-19 9 1,-26 18 7,-30 29 14,-32 28 13,-30 28 13,-14 12 7,7-3-2,6-3 0,7-2-2,2-6-2,1-6-4,-1-6-3,1-6-4,1-2-4,3 3-1,3 3-3,4 4-2,2 7-1,4 13-1,3 12-1,3 13 0,1 6-2,1 0-6,-1 0-5,1 0-6,-3-7-4,-2-11-2,-3-14-3,-3-11-2,-9-17-4,-11-18-4,-14-19-6,-11-18-3,-14-20-1,-11-18 6,-14-19 4,-11-18 5,-12-10 5,-9 0 1,-10 0 4,-8 0 2,0 6 5,14 13 5,11 12 6,14 13 6,13 10 5,16 10 6,15 10 4,17 9 7,14 4 4,17 1 5,15-1 4,16 1 6,10-1-2,7 1-7,6-1-6,7 1-6,0-1-6,-2 1-4,-3-1-3,-3 1-5,-7 5-2,-9 14-2,-10 11-2,-8 14-2,-12 10-1,-12 9 1,-13 10 0,-12 10 1,-15 8 0,-15 10 1,-15 10 1,-16 9 1,-7-1 1,4-8 0,3-10 1,3-9 0,7-12 2,14-11 1,11-14 3,14-11 3,21-18 1,31-22 1,32-22 2,31-21 0,18-10 0,7 3-5,6 3-4,7 4-4,-4 5-2,-12 10-2,-13 10 0,-12 9-2,-21 18 0,-28 29 0,-28 28 1,-27 28 0,-23 12 1,-16-3 0,-15-3 2,-15-2 1,-6-8 1,7-8 1,6-10 1,7-9 2,30-16 0,57-22 3,56-22 2,57-21 1,22-10-1,-8 3-4,-10 3-4,-9 4-5,-12 4-3,-11 6-1,-14 7-1,-11 6-1,-26 13-1,-37 23 0,-38 22 0,-37 22-1,-21 8 1,-3-2 2,-3-3 2,-2-3 2,-3-4 1,1-3 1,-1-3 2,1-2 1,4-6 3,9-6 2,10-6 3,10-6 4,22-10 0,39-12 0,36-13-1,39-12 0,25-12-3,17-8-3,15-10-5,16-9-4,4-4-3,-6 4-1,-6 3-3,-6 3-1,-12 4-3,-15 7-4,-15 6-4,-16 7-4,-19 0-2,-22-2-3,-22-3-1,-21-3-2,-15-9 3,-6-11 5,-6-14 6,-6-11 6,-2-11 5,3-5 3,3-7 4,4-5 2,2 2 5,4 13 7,3 12 5,3 13 6,4 20 5,7 28 7,6 28 6,7 29 5,5 22 2,7 20-6,6 18-3,7 20-5,0 10-4,-2 3-5,-3 3-5,-3 4-4,-2 4-6,0 6-5,0 7-4,0 6-7,0 17-3,0 28-2,0 28-3,0 29-2,0 2-9,0-21-16,0-22-16,0-22-15,0-32-3,0-40 8,0-40 8,0-41 9</inkml:trace>
</inkml:ink>
</file>

<file path=ppt/ink/ink17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27"/>
    </inkml:context>
    <inkml:brush xml:id="br0">
      <inkml:brushProperty name="width" value="0.06743" units="cm"/>
      <inkml:brushProperty name="height" value="0.06743" units="cm"/>
      <inkml:brushProperty name="color" value="#FED406"/>
    </inkml:brush>
  </inkml:definitions>
  <inkml:trace contextRef="#ctx0" brushRef="#br0">69950 24700 326,'25'-113'4,"0"26"10,0 24 9,0 26 9,-4 21 2,-5 19-4,-7 19-6,-5 19-4,-14 19-4,-18 23-2,-19 22-2,-18 22-2,-15 13-1,-9 7-4,-10 6-1,-8 7-4,2-12 0,16-28-2,15-28-1,17-27-2,25-26-1,39-22-5,36-22-4,39-21-3,11-9 2,-11 7 7,-14 6 10,-11 7 7,-12 11 4,-9 20 2,-10 18-1,-8 20 2,-12 11 0,-12 7 2,-13 6 1,-12 7 2,-9 0-2,-2-2-2,-3-3-2,-3-3-4,1-7-1,6-9-2,7-10-1,6-8-1,15-15-3,26-19-1,24-18-3,26-19-3,19-15 0,17-8-1,15-10 1,16-9-1,7-4 2,1 4 1,-1 3 3,1 3 1,-7 4 2,-12 7 0,-13 6 1,-12 7 1,-12 4-1,-8 3-2,-10 3-1,-9 4-2,-15-3-2,-18-5-5,-19-7-4,-18-5-4,-14-3-2,-5 4 2,-7 3 1,-5 3 2,-6-2 0,-3-6 1,-3-6 1,-2-6 1,-5-6 0,-2-2 3,-3-3 1,-3-3 2,2 2 2,10 10 2,10 10 0,9 9 2,10 20 8,14 31 17,11 32 15,14 31 17,5 21 2,1 14-10,-1 11-10,1 14-10,-3 0-7,-2-8-3,-3-10-5,-3-9-4,-2-5-2,0 0 0,0 0 0,0 0 1,-2-2-1,-3-3-1,-3-3-1,-2-2-1,13-6-3,31-6-4,32-6-3,31-6-4,28-18-3,25-28-3,25-28-1,25-27-2,34-26-4,44-22-7,44-22-5,44-21-7,4-7-1,-34 9 7,-35 10 5,-33 10 6,-29 7-5,-22 6-16,-22 7-15,-21 6-16</inkml:trace>
</inkml:ink>
</file>

<file path=ppt/ink/ink17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32"/>
    </inkml:context>
    <inkml:brush xml:id="br0">
      <inkml:brushProperty name="width" value="0.03267" units="cm"/>
      <inkml:brushProperty name="height" value="0.03267" units="cm"/>
      <inkml:brushProperty name="color" value="#FED406"/>
    </inkml:brush>
  </inkml:definitions>
  <inkml:trace contextRef="#ctx0" brushRef="#br0">81850 17700 673,'-18'-24'6,"17"4"14,15 3 12,16 3 14,23-1 3,31-2-4,32-3-5,31-3-5,18 1-7,7 6-10,6 7-11,7 6-9,4 3-9,3 0-9,3 0-8,4 0-9,-10 0-1,-22 0 3,-22 0 5,-21 0 4,-21-2 0,-19-3-4,-18-3-6,-19-2-5</inkml:trace>
</inkml:ink>
</file>

<file path=ppt/ink/ink17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33"/>
    </inkml:context>
    <inkml:brush xml:id="br0">
      <inkml:brushProperty name="width" value="0.05049" units="cm"/>
      <inkml:brushProperty name="height" value="0.05049" units="cm"/>
      <inkml:brushProperty name="color" value="#FED406"/>
    </inkml:brush>
  </inkml:definitions>
  <inkml:trace contextRef="#ctx0" brushRef="#br0">85850 16650 435,'21'-25'4,"-5"0"6,-7 0 7,-5 0 7,-8 9 3,-5 19-1,-7 19-1,-5 19-1,-15 19-1,-22 23-3,-22 22-2,-21 22-2,-9 4-3,7-12 0,6-13-1,7-12-2,4-9 0,3-2-2,3-3-1,4-3-2,8-7 0,17-9-2,15-10 0,16-8-2,15-11-3,16-8-8,15-10-6,17-9-7,21-12-3,28-11 1,28-14 2,29-11 2,8-9 1,-8-3 0,-10-3 1,-9-2 0,-12 2 4,-11 9 6,-14 10 6,-11 10 5,-15 10 8,-16 13 10,-15 12 8,-15 13 10,-14 10 2,-8 10-5,-10 10-4,-9 9-6,-4 1-3,4-6-1,3-6-3,3-6-1,9-4-4,16 1-5,15-1-4,17 1-6,11-9-3,10-15-2,10-15-1,9-16-3,7-13 0,7-9 0,6-10-1,7-8 0,-6-8 0,-15-2 2,-15-3-1,-16-3 2,-16 1 1,-16 6 2,-15 7 2,-15 6 2,-15 7 2,-12 10 4,-13 10 2,-12 9 3,-10 6 2,-6 3-1,-6 3 1,-6 4-1,-4 4 0,1 6 0,-1 7-1,1 6 0,30-4-6,64-11-12,61-14-11,64-11-12,25-7-3,-8 0 5,-10 0 4,-9 0 5,-4 1 6,4 4 6,3 3 6,3 3 6,-13 7 4,-28 14 2,-28 11 1,-27 14 3,-22 8 1,-11 7 1,-14 6 0,-11 7 1,-14 2 1,-11 1-1,-14-1 0,-11 1-1,-4-3 2,6-2 2,7-3 3,6-3 2,10-2 0,17 0-2,15 0-3,16 0-2,15-7-4,16-11-6,15-14-6,17-11-6,8-12-6,4-9-5,3-10-6,3-8-5,-4-9-2,-8-6 3,-10-6 1,-9-6 2,-10-4 2,-9 1 2,-10-1 2,-8 1 3,-8-3 2,-2-2 4,-3-3 4,-3-3 4,-7-2 2,-9 0 0,-10 0-1,-8 0 0,-6 4 1,1 10 3,-1 10 4,1 9 3,10 10 1,22 14-1,22 11 0,23 14-1,14 7 0,10 3-3,10 3-1,9 4-2,4 2-2,1 4-2,-1 3-1,1 3-2,-9 3 0,-15 3 3,-15 3 1,-16 4 3,-12 1 2,-5 0 0,-7 0 2,-5 0 1,-9 3 0,-9 6-1,-10 7 1,-8 6-1,-6-1-1,1-5-2,-1-7-1,1-5-1,15-14-9,31-18-12,32-19-14,31-18-14,13-14-3,-2-5 6,-3-7 6,-3-5 7,-4-4 2,-3 0 0,-3 0-1,-2 0 0,-3-5 0,1-9 1,-1-10 2,1-8 2,-3-11 2,-2-8 5,-3-10 3,-3-9 5,-7 4 1,-9 19 2,-10 19 0,-8 19 0,-8 12 6,-2 6 9,-3 7 11,-3 6 9,-6 6 11,-5 6 14,-7 7 12,-5 6 12,-4 15 0,0 26-14,0 24-14,0 26-15,0 21-8,0 19-3,0 19-2,0 19-4,1 13-4,4 10-5,3 10-8,3 9-5,3 15-8,3 22-12,3 22-12,4 23-10,1-6-3,0-31 7,0-31 5,0-31 7,3-31-3,6-27-10,7-28-11,6-28-11</inkml:trace>
</inkml:ink>
</file>

<file path=ppt/ink/ink17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34"/>
    </inkml:context>
    <inkml:brush xml:id="br0">
      <inkml:brushProperty name="width" value="0.05656" units="cm"/>
      <inkml:brushProperty name="height" value="0.05656" units="cm"/>
      <inkml:brushProperty name="color" value="#FED406"/>
    </inkml:brush>
  </inkml:definitions>
  <inkml:trace contextRef="#ctx0" brushRef="#br0">91950 32250 388,'-50'-41'70,"0"19"-13,0 19-11,0 19-13,-7 18-6,-11 19-3,-14 19-1,-11 19-2,-7 10-1,0 4-1,0 3 0,0 3 0,4-1 0,10-2-2,10-3-1,9-3-1,10-9-2,14-11-2,11-14-2,14-11-2,18-12-3,25-9 0,25-10-3,25-8-1,23-22-5,22-30-11,22-32-10,23-30-10,6-17-4,-5 1 4,-7-1 4,-5 1 4,-15 10 5,-22 22 6,-22 22 7,-21 23 5,-21 20 8,-19 23 9,-18 22 9,-19 22 9,-13 13 3,-6 7 1,-6 6 0,-6 7-1,-2 0-2,3-2-4,3-3-5,4-3-3,4-4-4,6-3-3,7-3-1,6-2-3,15-11-6,26-15-11,24-15-12,26-16-10,8-21-5,-5-24 4,-7-26 2,-5-24 4,-8-13 3,-5 0 4,-7 0 3,-5 0 5,-9-5 1,-9-9 3,-10-10 1,-8-8 2,-14 8 2,-15 29 4,-15 28 3,-16 28 4,-10 17 1,-3 6-1,-3 7 0,-2 6-1,0 6 2,7 6 2,6 7 3,7 6 2,15 1-1,25-3-4,25-3-4,25-2-4,21-5-5,20-2-4,18-3-4,20-3-4,5-1 0,-6 4 2,-6 3 2,-6 3 3,-12 12 2,-15 22 2,-15 22 3,-16 23 1,-19 13 2,-22 6-1,-22 7 0,-21 6 0,-20 1 2,-15-3 6,-15-3 6,-16-2 6,-2-11 2,13-15-1,12-15-2,13-16-2,21-19-4,32-22-8,31-22-9,32-21-8,24-18-7,19-12-6,19-13-5,19-12-6,9-10-2,0-6 2,0-6 3,0-6 1,-8-6 0,-16-2-2,-15-3-2,-15-3-3,-14-1 2,-8 4 4,-10 3 5,-9 3 5,-10 6 5,-9 9 7,-10 10 8,-8 10 6,-6 10 5,1 13 1,-1 12 2,1 13 0,-1 18 11,1 26 18,-1 24 19,1 26 18,-4 24 2,-6 26-17,-6 24-15,-6 26-17,-6 16-10,-2 10-6,-3 10-5,-3 9-6,-1 2-3,4-2 0,3-3-2,3-3 0,-1-2-5,-2 0-13,-3 0-12,-3 0-11,-2-7-8,0-11-4,0-14-4,0-11-4,1-22-1,4-27 1,3-28 3,3-28 1</inkml:trace>
</inkml:ink>
</file>

<file path=ppt/ink/ink17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34"/>
    </inkml:context>
    <inkml:brush xml:id="br0">
      <inkml:brushProperty name="width" value="0.04831" units="cm"/>
      <inkml:brushProperty name="height" value="0.04831" units="cm"/>
      <inkml:brushProperty name="color" value="#FED406"/>
    </inkml:brush>
  </inkml:definitions>
  <inkml:trace contextRef="#ctx0" brushRef="#br0">95600 32100 455,'23'-27'0,"-3"-3"0,-3-3 0,-2-2 0,-1-3 4,3 1 7,3-1 9,4 1 7,-9 13 10,-18 29 10,-19 28 12,-18 28 10,-20 18 0,-18 10-14,-19 10-12,-18 9-13,-7 1-8,6-6-2,7-6-3,6-6-3</inkml:trace>
</inkml:ink>
</file>

<file path=ppt/ink/ink17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35"/>
    </inkml:context>
    <inkml:brush xml:id="br0">
      <inkml:brushProperty name="width" value="0.04782" units="cm"/>
      <inkml:brushProperty name="height" value="0.04782" units="cm"/>
      <inkml:brushProperty name="color" value="#FED406"/>
    </inkml:brush>
  </inkml:definitions>
  <inkml:trace contextRef="#ctx0" brushRef="#br0">95650 31900 460,'75'120'141,"0"-9"-26,0-10-26,0-8-26,-2-6-18,-3 1-8,-3-1-11,-2 1-8,-8-4-13,-8-6-13,-10-6-14,-9-6-15</inkml:trace>
</inkml:ink>
</file>

<file path=ppt/ink/ink17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9:06"/>
    </inkml:context>
    <inkml:brush xml:id="br0">
      <inkml:brushProperty name="width" value="0.04913" units="cm"/>
      <inkml:brushProperty name="height" value="0.04913" units="cm"/>
      <inkml:brushProperty name="color" value="#FED406"/>
    </inkml:brush>
  </inkml:definitions>
  <inkml:trace contextRef="#ctx0" brushRef="#br0">58750 6750 447,'0'-91'-2,"0"19"-3,0 19-5,0 19-3,3 13 12,6 10 27,7 10 27,6 9 28,3 6 4,0 3-16,0 3-18,0 4-16,6 4-11,13 6-5,12 7-4,13 6-5,7-1-2,4-5-1,3-7-2,3-5 1,1-8-2,1-5-2,-1-7 0,1-5-2,-1-3 1,1 4 0,-1 3 0,1 3 2,-7 1-1,-12 1 0,-13-1 0,-12 1-1,-7 1 0,1 3-1,-1 3 0,1 4 0,2-1 0,7-3 0,6-3-1,7-2 1,0-5 0,-2-2 1,-3-3 0,-3-3 0,2-2 2,10 0 0,10 0 2,9 0 0,4 1 0,1 4-1,-1 3-1,1 3-1,2-1-1,7-2-1,6-3 0,7-3-1,4-4 0,3-3-1,3-3 0,4-2 0,-3-3 0,-5 1 0,-7-1 1,-5 1 0,-9-3 0,-9-2 1,-10-3 0,-8-3 2,-9 1-1,-6 6 1,-6 7 0,-6 6 0,-1 1 1,7-3 1,6-3 2,7-2 1,10-5-1,16-2-2,15-3-2,17-3-2,2 1-1,-9 6 0,-10 7 0,-8 6 0,-9 3 1,-6 0-1,-6 0 1,-6 0-1,1 1 1,9 4 0,10 3 0,10 3 1,-1 1-1,-9 1 0,-10-1 0,-8 1 1,-4-3-1,3-2 1,3-3 0,4-3 1,4-2 0,6 0-1,7 0 0,6 0 0,3 0 0,0 0 0,0 0-1,0 0 1,0-2-1,0-3-1,0-3-1,0-2 0,-2-1-1,-3 3-1,-3 3 0,-2 4-1,-1 1 1,3 0 1,3 0 2,4 0 0,4-2 2,6-3-1,7-3 0,6-2 0,4-6 0,4-6-1,3-6 0,3-6 0,4-4-1,7 1 1,6-1 1,7 1 0,0 1 1,-2 3-1,-3 3 0,-3 4 0,-9 2 0,-11 4 0,-14 3 0,-11 3 0,-7 3-1,0 3-2,0 3 0,0 4-3,-2 2 1,-3 4 2,-3 3 3,-2 3 1,-3-1 3,1-2 1,-1-3 2,1-3 1,4-4 0,9-3-2,10-3-1,10-2-2,4-5-1,0-2-1,0-3 0,0-3 0,-4-1-1,-5 4 1,-7 3 0,-5 3 0,-6 3-1,-3 3-1,-3 3-2,-2 4-2,-5 2-1,-2 4 0,-3 3 1,-3 3-1,-2 1 1,0 1 1,0-1 0,0 1 0,1-1 1,4 1 0,3-1 2,3 1 0,4-1 0,7 1 1,6-1 0,7 1 0,2-1 0,1 1 1,-1-1-1,1 1 1,1-1-1,3 1 1,3-1 0,4 1 0,1-1 0,0 1 0,0-1 0,0 1-1,4-3 0,10-2 0,10-3 0,9-3 0,4-4 0,1-3 0,-1-3 1,1-2 0,-3-3 1,-2 1-1,-3-1 0,-3 1-1,-2-1 1,0 1-1,0-1-1,0 1 0,-4-1 0,-5 1 0,-7-1-1,-5 1 2,-9 1-2,-9 3 1,-10 3 0,-8 4-1,-9 1 0,-6 0 1,-6 0 1,-6 0 1,-4 0 0,1 0 0,-1 0-1,1 0 0,-3 1 0,-2 4 2,-3 3 1,-3 3 1,1-1-1,6-2 0,7-3-3,6-3 0,6-2-2,6 0 1,7 0 0,6 0 0,6 0 1,6 0 0,7 0 0,6 0 1,3-2-1,0-3 1,0-3-1,0-2 0,-2-1-2,-3 3 0,-3 3-2,-2 4-2,-6 1 0,-6 0 2,-6 0 0,-6 0 2,-6 1 1,-2 4-1,-3 3 1,-3 3-1,2 3 0,10 3 1,10 3 0,9 4 2,9-3 0,9-5-1,10-7 0,10-5 0,4-4 0,0 0 0,0 0 0,0 0 0,-2 0 0,-3 0-1,-3 0 0,-2 0 0,-6 0-1,-6 0 0,-6 0 0,-6 0 1,-6 0-1,-2 0 0,-3 0 0,-3 0 0,-4 0 0,-3 0-1,-3 0 1,-2 0-1,-5 0 1,-2 0-1,-3 0 1,-3 0 1,-2 0-1,0 0 1,0 0 0,0 0 0,0-2 1,0-3 0,0-3 0,0-2 1,0-3-1,0 1-1,0-1-1,0 1-2,-2 1 0,-3 3 0,-3 3 0,-2 4-1,-6 1 1,-6 0 0,-6 0 0,-6 0 1,-1 0 0,7 0 0,6 0 1,7 0-1,-1 0 1,-6 0 1,-6 0 0,-6 0 1,-2 0 1,3 0-1,3 0-1,4 0-1,1 0 0,0 0-1,0 0-1,0 0 0,-2 0-3,-3 0-3,-3 0-3,-2 0-4,-1 1-2,3 4-1,3 3 0,4 3-2,-3 1 2,-5 1 3,-7-1 3,-5 1 4,-6-6-4,-3-8-11,-3-10-11,-2-9-12</inkml:trace>
</inkml:ink>
</file>

<file path=ppt/ink/ink17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9:07"/>
    </inkml:context>
    <inkml:brush xml:id="br0">
      <inkml:brushProperty name="width" value="0.04018" units="cm"/>
      <inkml:brushProperty name="height" value="0.04018" units="cm"/>
      <inkml:brushProperty name="color" value="#FED406"/>
    </inkml:brush>
  </inkml:definitions>
  <inkml:trace contextRef="#ctx0" brushRef="#br0">89900 1750 547,'32'-18'5,"17"17"11,15 15 9,16 16 11,13 10 2,14 7-9,11 6-7,14 7-8,2 2-4,-6 1 2,-6-1 0,-6 1 0,-9-1 2,-8 1 1,-10-1 0,-9 1 2,-9 5-1,-5 14-2,-7 11 0,-5 14-3,-9 11 1,-9 14 1,-10 11 2,-8 14 1,-8 0 0,-2-8-4,-3-10-3,-3-9-4,-4-2-1,-3 6-2,-3 7 0,-2 6-3,-12 6 1,-19 6-1,-18 7 0,-19 6 0,-12 4 1,-2 4 0,-3 3 0,-3 3 0,-10-2-5,-16-6-11,-15-6-12,-15-6-10,-6-15-7,7-21-3,6-22-1,7-22-3,11-18 1,20-11 3,18-14 4,20-11 3</inkml:trace>
</inkml:ink>
</file>

<file path=ppt/ink/ink1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31"/>
    </inkml:context>
    <inkml:brush xml:id="br0">
      <inkml:brushProperty name="width" value="0.05588" units="cm"/>
      <inkml:brushProperty name="height" value="0.05588" units="cm"/>
      <inkml:brushProperty name="color" value="#00BFF3"/>
    </inkml:brush>
  </inkml:definitions>
  <inkml:trace contextRef="#ctx0" brushRef="#br0">73550 45482 393,'0'-37'1,"0"6"1,0 4 2,0 5 1,1 2 2,2 1 5,2-1 3,2 0 4,2 1 2,3 1 2,3 1 1,3 1 0,4 1 1,1 2-2,4 3-3,3 1-1,2 2-1,1 0-1,1 2-1,1 1-2,-1 0-1,0 2-2,-1 0-4,-1 2-3,-2 0-2,-2 0-2,-1 0-4,-3 0-1,-2 0-1,-3 0 1,-3 0 1,-2 0 2,-3-2-3,-3-2-7,-1-4-6,-2-2-8,-2-2-1,-2-1 1,-2-1 2,-2-1 1,-2-1 4,0 2 2,-1 1 2,-1 1 4,-2 1 3,0 0 6,-2 2 5,1 1 5,-3 1 3,0 2 0,-1 2 1,-1 2 1,-1 1 5,0 0 7,1 0 10,-1 0 8,1 2 3,2 4-3,3 4-2,1 3-3,1 4-4,0 1-4,1 3-5,-1 2-4,1 0-4,2 2-3,2 1-2,2 1-3,3 1-2,4 3-4,4 1-2,3 2-4,4 0-5,1-3-7,3-3-7,2-3-7,1-3-1,1-3 5,1-3 4,1-3 6,-2-3-4,-2-2-11,-3-4-10,-2-2-12,-4-3-5,-1-1 0,-2 0 1,-2-1 0</inkml:trace>
</inkml:ink>
</file>

<file path=ppt/ink/ink17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9:08"/>
    </inkml:context>
    <inkml:brush xml:id="br0">
      <inkml:brushProperty name="width" value="0.022" units="cm"/>
      <inkml:brushProperty name="height" value="0.022" units="cm"/>
      <inkml:brushProperty name="color" value="#FED406"/>
    </inkml:brush>
  </inkml:definitions>
  <inkml:trace contextRef="#ctx0" brushRef="#br0">59000 3850 999,'-22'-96'-2,"6"10"-5,7 10-6,6 9-4,3 7-2,0 7 2,0 6 1,0 7 2,0 2 3,0 1 5,0-1 4,0 1 5,0-1 1,0 1 0,0-1-2,0 1 0,0 1-2,0 3-2,0 3-3,0 4-2</inkml:trace>
</inkml:ink>
</file>

<file path=ppt/ink/ink17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9:08"/>
    </inkml:context>
    <inkml:brush xml:id="br0">
      <inkml:brushProperty name="width" value="0.04809" units="cm"/>
      <inkml:brushProperty name="height" value="0.04809" units="cm"/>
      <inkml:brushProperty name="color" value="#FED406"/>
    </inkml:brush>
  </inkml:definitions>
  <inkml:trace contextRef="#ctx0" brushRef="#br0">58800 2950 457,'-29'-24'3,"-5"4"6,-7 3 6,-5 3 6,-1 3 2,6 3-1,7 3-1,6 4-1,-2 5-1,-9 10 3,-10 10 1,-8 9 2,-8 10 0,-2 14-3,-3 11-2,-3 14-2,-1 7-1,4 3 1,3 3 2,3 4 1,1 2-1,1 4-3,-1 3-4,1 3-4,-1 3-2,1 3 0,-1 3 0,1 4 0,-1 1-1,1 0 0,-1 0-1,1 0 0,1 0 0,3 0 0,3 0 1,4 0-1,5-4 1,10-5-1,10-7 0,9-5 0,7-8-1,7-5-2,6-7-1,7-5-1,10-4-1,16 0-1,15 0-1,17 0-1,8-4-1,4-5-4,3-7-2,3-5-4,3-4-2,3 0-4,3 0-3,4 0-3,4 1-2,6 4-4,7 3-2,6 3-2,-5-4 1,-16-8 6,-15-10 7,-15-9 6,-12-7-2,-6-3-9,-6-3-7,-6-2-10</inkml:trace>
</inkml:ink>
</file>

<file path=ppt/ink/ink17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9:09"/>
    </inkml:context>
    <inkml:brush xml:id="br0">
      <inkml:brushProperty name="width" value="0.04571" units="cm"/>
      <inkml:brushProperty name="height" value="0.04571" units="cm"/>
      <inkml:brushProperty name="color" value="#FED406"/>
    </inkml:brush>
  </inkml:definitions>
  <inkml:trace contextRef="#ctx0" brushRef="#br0">70250 3300 481,'-21'-47'5,"10"6"12,10 7 11,9 6 11,7 6 3,7 6-6,6 7-5,7 6-6,8 7-2,14 10-2,11 10 0,14 9-1,8 10 0,7 14 0,6 11 1,7 14 1,-1 7-2,-6 3-3,-6 3-3,-6 4-3,-9 1-2,-8 0 1,-10 0 1,-9 0 0,-9-2-1,-5-3-2,-7-3-3,-5-2-3,-9 3-3,-9 14-1,-10 11-2,-8 14-2,-17 11-3,-21 14-2,-22 11-3,-22 14-3,-11 5-4,0 1-4,0-1-4,0 1-4,7-12-2,17-21 3,15-22 1,16-22 2,10-21 1,7-18 1,6-19 1,7-18 1,2-10-1,1 0-3,-1 0-3,1 0-3</inkml:trace>
</inkml:ink>
</file>

<file path=ppt/ink/ink17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9:10"/>
    </inkml:context>
    <inkml:brush xml:id="br0">
      <inkml:brushProperty name="width" value="0.04342" units="cm"/>
      <inkml:brushProperty name="height" value="0.04342" units="cm"/>
      <inkml:brushProperty name="color" value="#FED406"/>
    </inkml:brush>
  </inkml:definitions>
  <inkml:trace contextRef="#ctx0" brushRef="#br0">74600 2600 506,'-25'-24'0,"0"4"0,0 3 0,0 3 0,-7 3 4,-11 3 7,-14 3 8,-11 4 6,-7 5 5,0 10-1,0 10 1,0 9-1,0 12-1,0 16 0,0 15-1,0 17 0,1 13-3,4 13-2,3 12-2,3 13-3,1 6-2,1 0-2,-1 0 0,1 0-2,2-2-1,7-3 1,6-3 1,7-2-1,7-6 0,9-6-3,10-6-3,10-6-2,5-2-2,4 3-2,3 3-1,3 4-1,7 1-3,14 0-2,11 0-4,14 0-4,10-4-3,9-5-6,10-7-5,10-5-4,5-9-4,4-9 0,3-10 0,3-8-1,6-11 0,9-8-1,10-10-1,10-9 0,-6-9 3,-18-5 7,-19-7 8,-18-5 7,-12-4 4,-3 0 3,-3 0 3,-2 0 2</inkml:trace>
</inkml:ink>
</file>

<file path=ppt/ink/ink17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9:10"/>
    </inkml:context>
    <inkml:brush xml:id="br0">
      <inkml:brushProperty name="width" value="0.04708" units="cm"/>
      <inkml:brushProperty name="height" value="0.04708" units="cm"/>
      <inkml:brushProperty name="color" value="#FED406"/>
    </inkml:brush>
  </inkml:definitions>
  <inkml:trace contextRef="#ctx0" brushRef="#br0">80250 2800 467,'179'179'50,"-40"-40"-6,-40-40-7,-41-41-7,-16-15-1,9 14 4,10 11 2,10 14 4,4 8 0,0 7-4,0 6-4,0 7-4,-5 4-4,-9 3-3,-10 3-2,-8 4-3,-11-1-3,-8-3-4,-10-3-4,-9-2-4,-12-1-2,-11 3 3,-14 3 0,-11 4 2,-20 10-2,-24 19-8,-26 19-6,-24 19-7,-29 7-6,-31-3-4,-31-3-5,-31-2-6,-23-8-3,-11-8-2,-14-10-4,-11-9-2,24-21 0,63-31 6,62-31 4,63-31 4</inkml:trace>
</inkml:ink>
</file>

<file path=ppt/ink/ink17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9:38"/>
    </inkml:context>
    <inkml:brush xml:id="br0">
      <inkml:brushProperty name="width" value="0.05" units="cm"/>
      <inkml:brushProperty name="height" value="0.05" units="cm"/>
      <inkml:brushProperty name="color" value="#F2395B"/>
    </inkml:brush>
  </inkml:definitions>
  <inkml:trace contextRef="#ctx0" brushRef="#br0">61225 15650 333,'157'63'167,"51"46"-1,49 47 1,51 47 0</inkml:trace>
</inkml:ink>
</file>

<file path=ppt/ink/ink17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9:47"/>
    </inkml:context>
    <inkml:brush xml:id="br0">
      <inkml:brushProperty name="width" value="0.06757" units="cm"/>
      <inkml:brushProperty name="height" value="0.06757" units="cm"/>
      <inkml:brushProperty name="color" value="#F2395B"/>
    </inkml:brush>
  </inkml:definitions>
  <inkml:trace contextRef="#ctx0" brushRef="#br0">71050 49200 325,'-46'-24'4,"10"4"7,10 3 8,9 3 7,12-1 5,16-2 1,15-3 2,17-3 1,8 1 2,4 6 1,3 7 2,3 6 2,-1 3-3,-2 0-8,-3 0-8,-3 0-7,-2 0-5,0 0-2,0 0-2,0 0-1,0 1-1,0 4-2,0 3-1,0 3-2,-2 3 1,-3 3 0,-3 3 0,-2 4 0,-1-3 1,3-5-1,3-7 0,4-5-1,1-4 1,0 0 0,0 0 0,0 0 1,1-2 0,4-3 1,3-3 0,3-2 2,1-1-1,1 3 0,-1 3 0,1 4 1,-3 1-2,-2 0 1,-3 0 0,-3 0-1,-2 1 1,0 4-1,0 3-1,0 3 1,1 3-1,4 3-1,3 3 0,3 4 0,4-3 0,7-5 0,6-7 0,7-5-1,5-8 1,7-5-2,6-7 0,7-5 0,2-4-1,1 0 0,-1 0 1,1 0 0,-1 1-1,1 4 1,-1 3 1,1 3-1,-4 3 1,-6 3-1,-6 3 1,-6 4-1,-6 1 0,-2 0 0,-3 0-1,-3 0-1,1-4 1,6-5-1,7-7 1,6-5 0,3-4 0,0 0 0,0 0 1,0 0 0,0 1 0,0 4 0,0 3-1,0 3 1,-4 1-1,-5 1 2,-7-1 2,-5 1 0,-8 2 1,-5 7 0,-7 6 1,-5 7 0,-4 2-1,0 1 1,0-1-1,0 1 0,1-3 0,4-2 0,3-3-1,3-3 1,4-4-1,7-3 0,6-3 0,7-2 0,2-3 0,1 1 1,-1-1 0,1 1 0,-3-1 1,-2 1-1,-3-1 0,-3 1 0,-2 2 0,0 7-1,0 6 1,0 7-1,-2 2-1,-3 1 2,-3-1-1,-2 1 1,-3-1 0,1 1-3,-1-1 0,1 1-2,1-3-1,3-2 1,3-3 0,4-3 1,1-2 1,0 0 0,0 0 1,0 0 0,-2 0 1,-3 0 1,-3 0 1,-2 0 1,0 1 0,7 4-1,6 3-1,7 3 0,-1 1-2,-6 1 1,-6-1-1,-6 1 0,-2-3-1,3-2 1,3-3-1,4-3 0,4-4-1,6-3 1,7-3 0,6-2 0,7-5 0,10-2 1,10-3 0,9-3 0,-1-1 1,-8 4 0,-10 3-1,-9 3 0,-5 3 1,0 3-1,0 3 0,0 4 1,-2 1-1,-3 0 0,-3 0-1,-2 0 0,-3 0 0,1 0 0,-1 0-2,1 0 1,-1 0-1,1 0 0,-1 0 1,1 0-1,2 0 1,7 0 0,6 0 0,7 0 0,2-2 0,1-3 0,-1-3 1,1-2 0,-3-1-1,-2 3 1,-3 3-1,-3 4 1,-4 1-1,-3 0 0,-3 0 0,-2 0 0,-5 1-1,-2 4 0,-3 3 0,-3 3-1,-4-1 0,-3-2 0,-3-3 0,-2-3-1,-3-1 1,1 4-1,-1 3 1,1 3 0,-1-1 0,1-2 1,-1-3 1,1-3 0,2-4 0,7-3 1,6-3-1,7-2 1,2-1 0,1 3 0,-1 3 0,1 4 1,-1 1 0,1 0-2,-1 0 0,1 0 0,-4 1-1,-6 4 1,-6 3-1,-6 3 1,-2-1 0,3-2-2,3-3-2,4-3-1,1-2-1,0 0 0,0 0 2,0 0-1,0 0 2,0 0 0,0 0 1,0 0 2,1 0 0,4 0 0,3 0 1,3 0 1,-1 1 0,-2 4-1,-3 3 0,-3 3 0,-4-1 0,-3-2-1,-3-3 1,-2-3-1,-5-2-1,-2 0 1,-3 0 1,-3 0-1,-2 0 0,0 0 0,0 0 1,0 0-1,3 1 1,6 4 1,7 3 0,6 3 1,-1-1 1,-5-2-2,-7-3 0,-5-3-1,-4-2 0,0 0-2,0 0 0,0 0-1,0 1-2,0 4-2,0 3-2,0 3-2,-13-1-7,-24-2-9,-26-3-11,-24-3-10,-15-2-4,-3 0 3,-3 0 3,-2 0 3</inkml:trace>
</inkml:ink>
</file>

<file path=ppt/ink/ink17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9:52"/>
    </inkml:context>
    <inkml:brush xml:id="br0">
      <inkml:brushProperty name="width" value="0.05329" units="cm"/>
      <inkml:brushProperty name="height" value="0.05329" units="cm"/>
      <inkml:brushProperty name="color" value="#F2395B"/>
    </inkml:brush>
  </inkml:definitions>
  <inkml:trace contextRef="#ctx0" brushRef="#br0">79900 50400 412,'100'-27'109,"0"-3"-24,0-3-26,0-2-25,-2-5-14,-3-2-4,-3-3-5,-2-3-3,-8 2-4,-8 10-2,-10 10-3,-9 9-1,-12 10-3,-11 14 0,-14 11-2,-11 14 0,-14 7 1,-11 3 3,-14 3 5,-11 4 3,-6 1 3,4 0 1,3 0 1,3 0 1,6 0 1,9 0 0,10 0 1,10 0-1,10-4 0,13-5-4,12-7-1,13-5-3,7-4-2,4 0 0,3 0-2,3 0-1,-4 1 0,-8 4 0,-10 3 0,-9 3 0,-7 1 1,-3 1-1,-3-1 1,-2 1-2,-6 1 2,-6 3-1,-6 3 1,-6 4 0,-9 1 1,-8 0 1,-10 0 2,-9 0 0,-5-4 1,0-5 0,0-7-1,0-5-1,0-8-2,0-5-5,0-7-5,0-5-4,1-12-4,4-16-5,3-15-5,3-15-4,6-11-1,9-2 2,10-3 1,10-3 2,4-1 2,0 4 3,0 3 2,0 3 3,0 3 3,0 3 3,0 3 2,0 4 4,0 2 2,0 4 4,0 3 2,0 3 3,-2 3 3,-3 3 5,-3 3 5,-2 4 3,-6 18 10,-6 34 12,-6 35 13,-6 35 13,-1 25 0,7 20-15,6 18-14,7 20-13,2 24-13,1 31-7,-1 32-10,1 31-8,-1 10-13,1-8-14,-1-10-16,1-9-14,1-30-8,3-50 2,3-50 2,4-50 1</inkml:trace>
</inkml:ink>
</file>

<file path=ppt/ink/ink17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9:52"/>
    </inkml:context>
    <inkml:brush xml:id="br0">
      <inkml:brushProperty name="width" value="0.03523" units="cm"/>
      <inkml:brushProperty name="height" value="0.03523" units="cm"/>
      <inkml:brushProperty name="color" value="#F2395B"/>
    </inkml:brush>
  </inkml:definitions>
  <inkml:trace contextRef="#ctx0" brushRef="#br0">81700 50500 624,'26'-44'5,"4"13"11,3 12 11,3 13 10,-1 12 3,-2 13-3,-3 12-5,-3 13-3,-6 9-2,-5 6-2,-7 7 0,-5 6 0,-9 6-4,-9 6-5,-10 7-7,-8 6-4,-11 4-6,-8 4-4,-10 3-5,-9 3-3,-4-7-7,4-15-8,3-15-7,3-16-9,4-15-2,7-11 2,6-14 3,7-11 3,7-20 2,9-24 3,10-26 3,10-24 3,5-6 4,4 17 5,3 15 6,3 16 4</inkml:trace>
</inkml:ink>
</file>

<file path=ppt/ink/ink17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9:53"/>
    </inkml:context>
    <inkml:brush xml:id="br0">
      <inkml:brushProperty name="width" value="0.05103" units="cm"/>
      <inkml:brushProperty name="height" value="0.05103" units="cm"/>
      <inkml:brushProperty name="color" value="#F2395B"/>
    </inkml:brush>
  </inkml:definitions>
  <inkml:trace contextRef="#ctx0" brushRef="#br0">81700 50500 431,'26'-47'0,"4"6"0,3 7 0,3 6 0,3 3-2,3 0-1,3 0-3,4 0-2,1 3 0,0 6 5,0 7 3,0 6 4,0 1 1,0-3 0,0-3 0,0-2-2,-2-3 0,-3 1-4,-3-1-2,-2 1-3,-6 2 2,-6 7 4,-6 6 5,-6 7 5,-6 4 6,-2 3 5,-3 3 7,-3 4 6,-2 4 1,0 6-1,0 7-3,0 6-1,1 6-2,4 6-1,3 7 0,3 6-1,-1 4-2,-2 4-2,-3 3-2,-3 3-2,-1 7-1,4 14 0,3 11 1,3 14 0,-1 10-1,-2 9-1,-3 10-3,-3 10-1,-2-1-3,0-9-2,0-10-2,0-8-3,0-11-2,0-8-4,0-10-4,0-9-3,-4-13-4,-5-16-4,-7-15-2,-5-15-4,-6-15-2,-3-12-3,-3-13-2,-2-12-3,-6-18 0,-6-21 0,-6-22 2,-6-22 0,-1-26 1,7-27 1,6-28 1,7-28 0,5-10 3,7 9 2,6 10 3,7 10 3,4 18 5,3 28 7,3 28 7,4 29 7,5 18 5,10 9 3,10 10 3,9 10 4,4 5 2,1 4 2,-1 3 2,1 3 2,-3 9 0,-2 16-3,-3 15-4,-3 17-2,-12 14-5,-18 17-6,-19 15-6,-18 16-7,-14 9-3,-5 3-1,-7 3-2,-5 4-2,-1-4 0,6-9 2,7-10 0,6-8 1,3-14 0,0-15 1,0-15 0,0-16 1,9-18-2,19-18-4,19-19-4,19-18-4,18-23-3,19-24-4,19-26-5,19-24-3,1 1 1,-16 28 8,-15 28 8,-15 29 6</inkml:trace>
</inkml:ink>
</file>

<file path=ppt/ink/ink1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31"/>
    </inkml:context>
    <inkml:brush xml:id="br0">
      <inkml:brushProperty name="width" value="0.04144" units="cm"/>
      <inkml:brushProperty name="height" value="0.04144" units="cm"/>
      <inkml:brushProperty name="color" value="#00BFF3"/>
    </inkml:brush>
  </inkml:definitions>
  <inkml:trace contextRef="#ctx0" brushRef="#br0">76478 43181 530,'1'-13'80,"2"3"-14,2 4-15,1 4-14,2 3-8,2 4 0,0 2 1,1 3-1,0 3-2,-2 0-4,-3 1-4,-1 1-4,-2 1-3,-2 1-4,-2 2-4,-2 0-3,-3 0-4,-3 1-3,-5-1-2,-3 1-3,-2-2-3,1-1-2,1-2-2,1-3-2,2 1 1,4 0 4,4 1 3,5 1 4,3-1 5,5-3 3,5-2 5,5-4 4,3 0 2,-1 0 0,1 1 0,-1 2 0,-1 0 1,-3 1 1,-3 2 3,-2 0 1,-4 0-1,-3 1-3,-2 0-4,-3 0-3,-4 0-4,-2 1-3,-3 1-4,-3 1-4,-3 0-4,-2-2-3,-1-3-4,-2-1-4,-1-1-4,3 0-5,1 0-4,3 0-5</inkml:trace>
</inkml:ink>
</file>

<file path=ppt/ink/ink17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9:54"/>
    </inkml:context>
    <inkml:brush xml:id="br0">
      <inkml:brushProperty name="width" value="0.05547" units="cm"/>
      <inkml:brushProperty name="height" value="0.05547" units="cm"/>
      <inkml:brushProperty name="color" value="#F2395B"/>
    </inkml:brush>
  </inkml:definitions>
  <inkml:trace contextRef="#ctx0" brushRef="#br0">84000 49800 396,'4'-91'3,"10"19"7,10 19 7,9 19 6,4 15 2,1 13-3,-1 12-2,1 13-3,-4 10-3,-6 10-2,-6 10-4,-6 9-3,-9 7-3,-8 7-4,-10 6-4,-9 7-4,-10 0-4,-9-2-5,-10-3-5,-8-3-4,-6-9-2,1-11 3,-1-14 2,1-11 2,4-9 3,9-3 5,10-3 4,10-2 4,10-6 7,13-6 8,12-6 8,13-6 8,13-7 3,17-6-3,15-6-2,16-6-3,4-1-2,-6 7-3,-6 6-1,-6 7-3,-7 4-2,-6 3-2,-6 3-3,-6 4-2,-9 4-1,-8 6 1,-10 7 1,-9 6 1,-5 6 2,0 6 0,0 7 0,0 6 1,-7 3 0,-11 0-1,-14 0-3,-11 0 0,-7-2-3,0-3-2,0-3-4,0-2-2,1-6-4,4-6-3,3-6-2,3-6-4,3-9-1,3-8 2,3-10 2,4-9 0,5-9 3,10-5 1,10-7 1,9-5 2,10-3 2,14 4 3,11 3 3,14 3 4,3 6 3,-2 9 5,-3 10 5,-3 10 3,-4 5 3,-3 4 0,-3 3-1,-2 3 0,-6 4 1,-6 7-1,-6 6 1,-6 7 0,-6 0-1,-2-2-4,-3-3-3,-3-3-5,1-4-7,6-3-15,7-3-14,6-2-14,-4-1 1,-11 3 13,-14 3 15,-11 4 14,-15 4 7,-16 6-3,-15 7-2,-15 6-2,-12 3-1,-6 0-2,-6 0 0,-6 0-1,-4 0-1,1 0 1,-1 0 0,1 0 1,5-4 2,14-5 4,11-7 5,14-5 4,10-6 5,9-3 5,10-3 5,10-2 4,7-1 3,6 3-1,7 3-1,6 4 0,3 5-3,0 10-3,0 10-4,0 9-5,0 6-3,0 3-4,0 3-3,0 4-5,0-3-4,0-5-4,0-7-5,0-5-4,3-22-9,6-33-11,7-35-13,6-34-11,4-15 0,4 7 14,3 6 13,3 7 13,4 4 8,7 3 3,6 3 2,7 4 3,5 4 2,7 6 0,6 7 0,7 6 2,5 3 1,7 0 3,6 0 3,7 0 4,5 1 3,7 4 1,6 3 4,7 3 1,-1 4 1,-6 7-2,-6 6-1,-6 7-2,-9 5-1,-8 7-1,-10 6 0,-9 7-1,-10 4-1,-9 3 1,-10 3-1,-8 4 0,-9 1 0,-6 0 1,-6 0 0,-6 0 2,-7 3 0,-6 6 2,-6 7 2,-6 6 1,-7 3 0,-6 0-2,-6 0-3,-6 0-2,-4 0 0,1 0 2,-1 0 2,1 0 1,-4-4 1,-6-5-4,-6-7-2,-6-5-3,-4-9-4,1-9-6,-1-10-7,1-8-5,-1-9-4,1-6 1,-1-6-1,1-6 1,1-15-3,3-21-6,3-22-5,4-22-5,5-22-4,10-22-3,10-22-3,9-21-3,7-7 3,7 9 6,6 10 8,7 10 6,2 13 5,1 19 3,-1 19 1,1 19 3,-1 16 4,1 17 7,-1 15 7,1 16 7,-10 16 9,-19 20 12,-18 18 11,-19 20 11,-13 14 1,-6 14-9,-6 11-10,-6 14-9,1 2-6,9-6-5,10-6-3,10-6-3,18-10-10,28-12-12,28-13-14,29-12-14,13-5-3,1 3 7,-1 3 7,1 4 7,-4 4 5,-6 6 5,-6 7 5,-6 6 4,-9-1 3,-8-5-2,-10-7-1,-9-5-1,-2-11 1,6-11 6,7-14 5,6-11 5,10-18-2,17-22-9,15-22-10,16-21-9,13-24-5,14-25-4,11-25-2,14-25-2,5-8 0,1 9 4,-1 10 5,1 10 4,-6 14 3,-8 23 1,-10 22 3,-9 22 0,-12 16 6,-11 14 7,-14 11 7,-11 14 8,-11 7 6,-5 3 4,-7 3 4,-5 4 4,-6 4 2,-3 6-2,-3 7-1,-2 6-2,0 6-1,7 6-1,6 7-3,7 6-2,2 6-2,1 6-3,-1 7-4,1 6-3,-3 7 0,-2 10 0,-3 10 2,-3 9 2,-4 6-2,-3 3-1,-3 3-4,-2 4-2,-6-4-1,-6-9-3,-6-10-1,-6-8-2,-9-9-2,-8-6-2,-10-6-1,-9-6-2,-9-9-3,-5-8-4,-7-10-3,-5-9-3,-3-9-3,4-5-1,3-7 0,3-5-1,6-14 0,9-18 1,10-19 2,10-18 1,13-20 1,19-18 0,19-19-1,19-18 0,15-10 0,13 0 0,12 0 2,13 0-1,7 7-3,4 17-7,3 15-7,3 16-7,-5 13-2,-12 14 4,-13 11 4,-12 14 5,-10 7 4,-6 3 5,-6 3 4,-6 4 4</inkml:trace>
</inkml:ink>
</file>

<file path=ppt/ink/ink17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9:56"/>
    </inkml:context>
    <inkml:brush xml:id="br0">
      <inkml:brushProperty name="width" value="0.0573" units="cm"/>
      <inkml:brushProperty name="height" value="0.0573" units="cm"/>
      <inkml:brushProperty name="color" value="#F2395B"/>
    </inkml:brush>
  </inkml:definitions>
  <inkml:trace contextRef="#ctx0" brushRef="#br0">88900 50100 383,'1'-41'7,"4"19"14,3 19 14,3 19 15,4 9 2,7 0-8,6 0-8,7 0-8,5-4-5,7-5-3,6-7-3,7-5-3,0-8-4,-2-5-6,-3-7-5,-3-5-6,-9 8-2,-11 26 0,-14 24 2,-11 26 0,-11 7 3,-5-9 4,-7-10 5,-5-8 3,-4-6 2,0 1-1,0-1-1,0 1-1,-7 5 0,-11 14 0,-14 11 1,-11 14 1,-4-1-1,6-12-1,7-13-1,6-12-2,21-19-7,39-25-12,36-25-12,39-25-13,11-5-2,-11 16 9,-14 15 7,-11 17 9,-12 11 7,-9 10 7,-10 10 6,-8 9 8,-11 4 2,-8 1-1,-10-1 0,-9 1-1,1-3-2,13-2-5,12-3-5,13-3-5,9-1-1,6 4 3,7 3 1,6 3 3,3 1 1,0 1-1,0-1-1,0 1 0,-18-6-3,-33-8-5,-35-10-5,-34-9-5,-21-10-2,-6-9 3,-6-10 3,-6-8 2,-4-3 3,1 7 3,-1 6 3,1 7 2,2 2 5,7 1 3,6-1 4,7 1 5,5 1 1,7 3-3,6 3-1,7 4-3,7 4 4,9 6 11,10 7 9,10 6 10,7 9 3,6 13-4,7 12-3,6 13-4,10 7-4,17 4-4,15 3-5,16 3-4,12-1-5,9-2-2,10-3-3,10-3-3,8-7-3,10-9-5,10-10-4,9-8-4,1-11-5,-6-8-6,-6-10-6,-6-9-6,-6-9-5,-2-5-4,-3-7-4,-3-5-4,-4-14 1,-3-18 5,-3-19 5,-2-18 5,-11-3 5,-15 17 3,-15 15 3,-16 16 3,-8 7 3,0 1-2,0-1 1,0 1-1</inkml:trace>
</inkml:ink>
</file>

<file path=ppt/ink/ink17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9:56"/>
    </inkml:context>
    <inkml:brush xml:id="br0">
      <inkml:brushProperty name="width" value="0.05884" units="cm"/>
      <inkml:brushProperty name="height" value="0.05884" units="cm"/>
      <inkml:brushProperty name="color" value="#F2395B"/>
    </inkml:brush>
  </inkml:definitions>
  <inkml:trace contextRef="#ctx0" brushRef="#br0">91000 49850 373,'6'-61'4,"13"-22"5,12-22 6,13-21 7,10-3 3,10 20 2,10 18 0,9 20 0,2 14 0,-2 14-2,-3 11-3,-3 14-2,-7 11-3,-9 14 0,-10 11-3,-8 14 0,-8 10-3,-2 9-3,-3 10-3,-3 10-3,-7 4-4,-9 0-4,-10 0-5,-8 0-4,-12 0-5,-12 0-6,-13 0-5,-12 0-6,-9-5-1,-2-9 4,-3-10 4,-3-8 3,-2-8 5,0-2 6,0-3 6,0-3 6,1-6 6,4-5 6,3-7 6,3-5 6,4-3 5,7 4 0,6 3 2,7 3 1,4 1 3,3 1 2,3-1 3,4 1 2,4 4 1,6 9-3,7 10-4,6 10-2,6 10-2,6 13-2,7 12 0,6 13-2,1 15-1,-3 19-4,-3 19-2,-2 19-4,-6 19-3,-6 23-4,-6 22-4,-6 22-5,-2 4-4,3-12-5,3-13-5,4-12-5,1-12-6,0-8-9,0-10-7,0-9-8,0-10-1,0-9 6,0-10 8,0-8 6</inkml:trace>
</inkml:ink>
</file>

<file path=ppt/ink/ink17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9:57"/>
    </inkml:context>
    <inkml:brush xml:id="br0">
      <inkml:brushProperty name="width" value="0.05181" units="cm"/>
      <inkml:brushProperty name="height" value="0.05181" units="cm"/>
      <inkml:brushProperty name="color" value="#F2395B"/>
    </inkml:brush>
  </inkml:definitions>
  <inkml:trace contextRef="#ctx0" brushRef="#br0">91000 50900 424,'31'-69'6,"13"13"10,12 12 12,13 13 10,-1 9 3,-11 6-6,-14 7-6,-11 6-7,-6 9-3,4 13-3,3 12-2,3 13-3,-2 7-1,-6 4-2,-6 3 0,-6 3-1,-12 3-3,-15 3-2,-15 3-2,-16 4-4,-13 2 0,-9 4-1,-10 3 0,-8 3 0,-1-5-2,9-12-6,10-13-4,10-12-5,11-18 0,17-21 6,15-22 7,16-22 6,18-13 4,22-3 2,22-3 2,23-2 1,8 3 2,-3 14 1,-3 11 2,-2 14 1,-12 18 2,-19 25 1,-18 25 3,-19 25 3,-21 14-2,-21 3-2,-22 3-3,-22 4-3,-13 1-3,-3 0-4,-3 0-2,-2 0-5,3-8-2,14-16-5,11-15-4,14-15-4,14-20-3,20-21 0,18-22-1,20-22-1,11-10 4,7 4 8,6 3 7,7 3 9,2 7 3,1 14-1,-1 11 0,1 14 0,-4 8 2,-6 7 6,-6 6 7,-6 7 6,-4 5 2,1 7 1,-1 6 0,1 7 0,-1-4-3,1-12-2,-1-13-4,1-12-2,1-10-5,3-6-3,3-6-5,4-6-2,5-13-5,10-19-1,10-18-3,9-19-2,2-10-10,-2 1-17,-3-1-18,-3 1-16,-9 4-5,-11 9 10,-14 10 10,-11 10 10,-9 5 4,-3 4-1,-3 3 1,-2 3-1</inkml:trace>
</inkml:ink>
</file>

<file path=ppt/ink/ink17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9:57"/>
    </inkml:context>
    <inkml:brush xml:id="br0">
      <inkml:brushProperty name="width" value="0.03017" units="cm"/>
      <inkml:brushProperty name="height" value="0.03017" units="cm"/>
      <inkml:brushProperty name="color" value="#F2395B"/>
    </inkml:brush>
  </inkml:definitions>
  <inkml:trace contextRef="#ctx0" brushRef="#br0">92850 51050 729,'-44'6'26,"13"13"3,12 12 3,13 13 3,7 9-1,4 6-3,3 7-3,3 6-4,-1-1-6,-2-5-8,-3-7-7,-3-5-7,2-15-14,10-22-19,10-22-20,9-21-18,1-12-2,-6 1 17,-6-1 18,-6 1 16</inkml:trace>
</inkml:ink>
</file>

<file path=ppt/ink/ink17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9:57"/>
    </inkml:context>
    <inkml:brush xml:id="br0">
      <inkml:brushProperty name="width" value="0.0448" units="cm"/>
      <inkml:brushProperty name="height" value="0.0448" units="cm"/>
      <inkml:brushProperty name="color" value="#F2395B"/>
    </inkml:brush>
  </inkml:definitions>
  <inkml:trace contextRef="#ctx0" brushRef="#br0">93400 49950 491,'-2'-104'2,"-3"45"17,-3 43 16,-2 45 17,0 28 6,7 17-3,6 15-5,7 16-3,2 15-4,1 16-7,-1 15-5,1 17-6,-1 14-6,1 17-5,-1 15-6,1 16-6,-1 9-1,1 3 1,-1 3 2,1 4 2,-3-17-12,-2-33-21,-3-35-24,-3-34-22,-2-29-6,0-21 11,0-22 11,0-22 12,-2-18 6,-3-11 4,-3-14 2,-2-11 3</inkml:trace>
</inkml:ink>
</file>

<file path=ppt/ink/ink17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9:58"/>
    </inkml:context>
    <inkml:brush xml:id="br0">
      <inkml:brushProperty name="width" value="0.04039" units="cm"/>
      <inkml:brushProperty name="height" value="0.04039" units="cm"/>
      <inkml:brushProperty name="color" value="#F2395B"/>
    </inkml:brush>
  </inkml:definitions>
  <inkml:trace contextRef="#ctx0" brushRef="#br0">92950 51450 544,'-22'-138'2,"6"26"3,7 24 3,6 26 3,6 16 4,6 10 1,7 10 2,6 9 2,6 6 1,6 3 1,7 3-1,6 4 1,4 2-1,4 4-4,3 3-2,3 3-3,3 3-4,3 3-5,3 3-5,4 4-5,1-3-7,0-5-10,0-7-10,0-5-8,4-8-4,10-5 5,10-7 4,9-5 4,-1-4 5,-8 0 5,-10 0 6,-9 0 5,-20 7 8,-27 17 10,-28 15 12,-28 16 11,-13 7 6,3 1 2,3-1 3,4 1 1,7-6-2,13-8-9,12-10-9,13-9-8,12-7-9,13-3-10,12-3-9,13-2-10,7-5-4,4-2 1,3-3 0,3-3 0,-7 1 2,-15 6 3,-15 7 4,-16 6 3,-12 6 5,-5 6 6,-7 7 8,-5 6 6,-11 7 6,-11 10 4,-14 10 3,-11 9 5,-11 4 0,-5 1 0,-7-1-2,-5 1-1,-1-3-1,6-2-1,7-3-1,6-3 0,6-6-2,6-5-1,7-7-1,6-5-1,10-3-3,17 4-4,15 3-4,16 3-4,13-4-4,14-8-2,11-10-1,14-9-3,2-7-3,-6-3-5,-6-3-5,-6-2-5,-16 5 0,-25 16 6,-25 15 5,-25 17 6,-21 10 7,-15 6 9,-15 7 11,-16 6 9,-7-1 5,4-5 0,3-7 0,3-5 0,9-8-1,16-5-2,15-7-2,17-5-2,19-9-6,26-9-14,24-10-11,26-8-13,18-14-11,13-15-9,12-15-8,13-16-10,6-12-2,0-5 2,0-7 2,0-5 3,-11 3 6,-22 17 11,-22 15 10,-21 16 10</inkml:trace>
</inkml:ink>
</file>

<file path=ppt/ink/ink17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9:59"/>
    </inkml:context>
    <inkml:brush xml:id="br0">
      <inkml:brushProperty name="width" value="0.04257" units="cm"/>
      <inkml:brushProperty name="height" value="0.04257" units="cm"/>
      <inkml:brushProperty name="color" value="#F2395B"/>
    </inkml:brush>
  </inkml:definitions>
  <inkml:trace contextRef="#ctx0" brushRef="#br0">96600 50050 516,'3'-49'2,"6"4"4,7 3 3,6 3 3,6 6 4,6 9 3,7 10 2,6 10 3,1 11 0,-3 17-1,-3 15-2,-2 16-3,-9 12-2,-12 9-4,-13 10-4,-12 10-4,-16 4-2,-19 0-4,-18 0-2,-19 0-3,-7-5-1,7-9 1,6-10-1,7-8 1,7-11 0,9-8-2,10-10-1,10-9 0,11-9-2,17-5 0,15-7-1,16-5-1,10-4 0,7 0 0,6 0 2,7 0 0,-1 3 2,-6 6 2,-6 7 2,-6 6 3,-9 7 4,-8 10 9,-10 10 7,-9 9 8,-12 7 7,-11 7 4,-14 6 7,-11 7 4,-6 0 1,4-2-6,3-3-6,3-3-5,4-6-5,7-5-4,6-7-5,7-5-4,4-6-5,3-3-6,3-3-7,4-2-5,4-14-15,6-21-26,7-22-25,6-22-25,1-10-1,-3 4 22,-3 3 23,-2 3 23</inkml:trace>
</inkml:ink>
</file>

<file path=ppt/ink/ink17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9:59"/>
    </inkml:context>
    <inkml:brush xml:id="br0">
      <inkml:brushProperty name="width" value="0.05265" units="cm"/>
      <inkml:brushProperty name="height" value="0.05265" units="cm"/>
      <inkml:brushProperty name="color" value="#F2395B"/>
    </inkml:brush>
  </inkml:definitions>
  <inkml:trace contextRef="#ctx0" brushRef="#br0">97700 49550 417,'23'-68'0,"-3"17"-3,-3 15-1,-2 16-1,-6 20 6,-6 25 16,-6 25 16,-6 25 15,-7 17 3,-6 9-8,-6 10-10,-6 10-9,-2-3-8,3-11-7,3-14-7,4-11-8,11-20-10,23-24-13,22-26-14,22-24-14,13-21 0,7-16 11,6-15 11,7-15 12,-1-3 7,-6 14 3,-6 11 4,-6 14 4,-9 10 2,-8 9 2,-10 10 2,-9 10 2,-7 7 4,-3 6 5,-3 7 6,-2 6 5,-8 6 3,-8 6 0,-10 7 1,-9 6-1,-10 6-1,-9 6-3,-10 7-3,-8 6-2,-9 4-4,-6 4-6,-6 3-6,-6 3-5,-6 1-1,-2 1 1,-3-1 3,-3 1 1,-2-1 3,0 1 2,0-1 3,0 1 2,6-7 3,13-12 0,12-13 0,13-12 2,29-19-4,47-25-6,47-25-8,48-25-7,28-15-4,14-2-2,11-3-3,14-3-1,-1 2-4,-12 10-4,-13 10-4,-12 9-4,-13 9 1,-12 9 9,-13 10 8,-12 10 9,-15 4 6,-15 0 5,-15 0 5,-16 0 6,-13 4 3,-9 10 3,-10 10 2,-8 9 3,-15 6 3,-19 3 4,-18 3 5,-19 4 3,-12 4-1,-2 6-8,-3 7-7,-3 6-8,-1-1-5,4-5-5,3-7-2,3-5-5,3-6-1,3-3-2,3-3 0,4-2-1,4-8-2,6-8-4,7-10-3,6-9-3,7-16-3,10-22-3,10-22-2,9-21-3,10-18-3,14-12 0,11-13-3,14-12-1,10-4 2,9 7 8,10 6 6,10 7 8,0 8 4,-5 14 4,-7 11 1,-5 14 4,-9 11 4,-9 14 6,-10 11 5,-8 14 6,-12 18 8,-12 25 9,-13 25 11,-12 25 9,-7 14 1,1 3-7,-1 3-6,1 4-8,4 7-4,9 13-3,10 12-3,10 13-2,4 9-3,0 6-4,0 7-4,0 6-4,0-4-2,0-11 0,0-14 0,0-11 0,3-18-5,6-22-12,7-22-9,6-21-12,4-18-5,4-12 1,3-13 1,3-12 0,7-21-2,14-28-7,11-28-6,14-27-6,7-14-2,3 4 4,3 3 2,4 3 5,-6 10 5,-11 20 10,-14 18 9,-11 20 8,-11 13 9,-5 9 8,-7 10 9,-5 10 7,-6 7 7,-3 6 6,-3 7 7,-2 6 5,-1 6 1,3 6-6,3 7-4,4 6-6,1 4-2,0 4 2,0 3 3,0 3 1,0-2-2,0-6-6,0-6-5,0-6-7</inkml:trace>
</inkml:ink>
</file>

<file path=ppt/ink/ink17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02"/>
    </inkml:context>
    <inkml:brush xml:id="br0">
      <inkml:brushProperty name="width" value="0.06118" units="cm"/>
      <inkml:brushProperty name="height" value="0.06118" units="cm"/>
      <inkml:brushProperty name="color" value="#F2395B"/>
    </inkml:brush>
  </inkml:definitions>
  <inkml:trace contextRef="#ctx0" brushRef="#br0">83900 54700 359,'31'-40'7,"13"23"12,12 22 14,13 22 12,-2 8 2,-16-2-8,-15-3-10,-15-3-8,-7 8-6,3 23 0,3 22-2,4 22 1,-3 10-5,-5 1-6,-7-1-6,-5 1-6,-9-6-3,-9-8 1,-10-10 2,-8-9 1,-8-12-3,-2-11-10,-3-14-8,-3-11-9,-2-11-1,0-5 6,0-7 6,0-5 7,3-4 4,6 0 3,7 0 2,6 0 3,6 10 7,6 23 10,7 22 11,6 22 11,4 21 4,4 22 1,3 22-1,3 23 1,1 8-3,1-3-4,-1-3-4,1-2-4,-4-8-2,-6-8-3,-6-10-1,-6-9-2,-2-15-1,3-18-1,3-19-1,4-18 0,7-32-6,13-44-8,12-43-11,13-44-8,13-43-7,17-40-4,15-40-2,16-41-4,4-13-1,-6 16 2,-6 15 1,-6 17 1,-6 10 3,-2 6 6,-3 7 4,-3 6 6,-4 6 5,-3 6 4,-3 7 6,-2 6 4,-8 15 5,-8 26 3,-10 24 4,-9 26 4,-5 19 5,0 17 8,0 15 8,0 16 8,-4 20 1,-5 25-4,-7 25-6,-5 25-5,-4 18-4,0 14-5,0 11-4,0 14-4,-7 7-5,-11 3-4,-14 3-5,-11 4-3,-7-9-6,0-18-5,0-19-6,0-18-6,1-18-4,4-16 0,3-15-2,3-15 0,3-20-2,3-21 0,3-22-2,4-22-1,2-15 2,4-5 7,3-7 6,3-5 7,3 0 5,3 10 7,3 10 5,4 9 7,1 17 8,0 25 8,0 25 9,0 25 10,1 17 0,4 9-7,3 10-7,3 10-8,1 0-4,1-5-5,-1-7-3,1-5-3,10-12-8,22-16-13,22-15-13,23-15-12,8-18-4,-3-19 3,-3-18 4,-2-19 3,-6-7 3,-6 7 5,-6 6 5,-6 7 3,-9 8 6,-8 14 9,-10 11 7,-9 14 8,-12 16 9,-11 22 9,-14 22 11,-11 23 9,-15 13 0,-16 6-10,-15 7-11,-15 6-10,-11 1-7,-2-3-3,-3-3-2,-3-2-5,1-8-3,6-8-7,7-10-7,6-9-5,7-12-6,10-11-2,10-14-3,9-11-4,12-9 6,16-3 12,15-3 14,17-2 13,7 6 10,0 20 8,0 18 9,0 20 8,-5 10 0,-9 3-8,-10 3-8,-8 4-8,-9 1-6,-6 0-4,-6 0-3,-6 0-3,7-25-13,22-50-21,22-50-21,23-50-22,14-22-5,10 6 11,10 7 10,9 6 11,2 7 8,-2 10 5,-3 10 6,-3 9 4,-7 9 6,-9 9 3,-10 10 5,-8 10 3,-6 7 5,1 6 5,-1 7 5,1 6 5,-3 3 4,-2 0 3,-3 0 3,-3 0 3,-6 3 1,-5 6-1,-7 7-1,-5 6-1,-3 10 2,4 17 3,3 15 3,3 16 4,-1 7 1,-2 1-4,-3-1-3,-3 1-3,-2 8-2,0 20-3,0 18-3,0 20-3,0 10-3,0 3-2,0 3-3,0 4-4,0-6-1,0-11-1,0-14-1,0-11-2,-2-17-1,-3-18-5,-3-19-2,-2-18-4,-11-28-8,-15-33-11,-15-35-13,-16-34-11,-8-32-3,0-28 7,0-28 7,0-27 7,6-11 6,13 10 4,12 10 5,13 9 5,12 13 5,13 20 5,12 18 7,13 20 5,9 17 5,6 20 0,7 18 2,6 20 1,1 8 1,-3 1 0,-3-1-1,-2 1 0,-6 7 0,-6 16-1,-6 15-2,-6 17 0,-9 11-1,-8 10-2,-10 10 0,-9 9-2,-9 6-1,-5 3-2,-7 3-2,-5 4-1,-1-6-2,6-11-2,7-14-1,6-11-1,17-28-11,28-40-17,28-40-18,29-41-18,8-13-2,-8 16 10,-10 15 13,-9 17 11,-7 8 8,-3 4 1,-3 3 4,-2 3 2</inkml:trace>
</inkml:ink>
</file>

<file path=ppt/ink/ink1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31"/>
    </inkml:context>
    <inkml:brush xml:id="br0">
      <inkml:brushProperty name="width" value="0.0326" units="cm"/>
      <inkml:brushProperty name="height" value="0.0326" units="cm"/>
      <inkml:brushProperty name="color" value="#00BFF3"/>
    </inkml:brush>
  </inkml:definitions>
  <inkml:trace contextRef="#ctx0" brushRef="#br0">76950 43904 674,'7'-8'3,"-1"2"4,0 1 4,-2 1 6,3 0 4,4 0 7,5 1 6,5-1 6,3 1 1,1 2-5,1 2-4,1 2-4,-1 0-9,0-1-10,-1 0-13,0-2-10,-3 1-9,-2 0-5,-1 2-5,-2 0-4</inkml:trace>
</inkml:ink>
</file>

<file path=ppt/ink/ink17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03"/>
    </inkml:context>
    <inkml:brush xml:id="br0">
      <inkml:brushProperty name="width" value="0.05359" units="cm"/>
      <inkml:brushProperty name="height" value="0.05359" units="cm"/>
      <inkml:brushProperty name="color" value="#F2395B"/>
    </inkml:brush>
  </inkml:definitions>
  <inkml:trace contextRef="#ctx0" brushRef="#br0">87250 55600 410,'0'-47'0,"0"6"0,0 7 0,0 6 0,3 4 6,6 4 11,7 3 12,6 3 12,6 1 4,6 1-3,7-1-2,6 1-2,4 2-6,4 7-6,3 6-6,3 7-6,-7 10-9,-15 16-7,-15 15-9,-16 17-8,-18 2-4,-18-9-1,-19-10 0,-18-8-1,-10-6 0,0 1 3,0-1 2,0 1 2,4-4 4,10-6 5,10-6 4,9-6 5,6-4 6,3 1 5,3-1 7,4 1 5,16-3 5,32-2 2,31-3 4,32-3 3,11-4-2,-5-3-9,-7-3-9,-5-2-8,-8-3-6,-5 1-5,-7-1-5,-5 1-4,-20 7-4,-31 16-3,-31 15-3,-31 17-3,-20 7 1,-5 0 2,-7 0 4,-5 0 3,-4-2 3,0-3 3,0-3 1,0-2 3,3-3 3,6 1 5,7-1 5,6 1 4,7-4 5,10-6 6,10-6 5,9-6 5,17-6 4,25-2 0,25-3 1,25-3 2,23-4-5,22-3-8,22-3-10,23-2-8,8-3-6,-3 1-3,-3-1-3,-2 1-2,-6-1-7,-6 1-8,-6-1-9,-6 1-9,-10-1-4,-12 1-1,-13-1 1,-12 1-2,-13-3 2,-12-2 1,-13-3 2,-12-3 2,-10-6 2,-6-5 6,-6-7 3,-6-5 6,-7-11 1,-6-11-1,-6-14-1,-6-11-1,-7-14 2,-6-11 4,-6-14 5,-6-11 3,-4-9 4,1-3 3,-1-3 3,1-2 3,2 5 1,7 16 2,6 15 1,7 17 2,5 14 3,7 17 6,6 15 5,7 16 6,2 15 5,1 16 7,-1 15 6,1 17 7,1 24-1,3 34-6,3 35-6,4 35-6,1 29-5,0 25-3,0 25-3,0 25-4,1 14-3,4 3-8,3 3-5,3 4-6,-2 19-3,-6 39 4,-6 36 1,-6 39 4,-2-1-11,3-37-19,3-38-22,4-37-21,1-41-9,0-44 2,0-43 3,0-44 2</inkml:trace>
</inkml:ink>
</file>

<file path=ppt/ink/ink17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03"/>
    </inkml:context>
    <inkml:brush xml:id="br0">
      <inkml:brushProperty name="width" value="0.05695" units="cm"/>
      <inkml:brushProperty name="height" value="0.05695" units="cm"/>
      <inkml:brushProperty name="color" value="#F2395B"/>
    </inkml:brush>
  </inkml:definitions>
  <inkml:trace contextRef="#ctx0" brushRef="#br0">88200 56700 386,'-47'-22'0,"6"6"0,7 7 0,6 6 0,-1 6 5,-5 6 12,-7 7 11,-5 6 12,-9 12 2,-9 19-7,-10 19-6,-8 19-7,-6 13-4,1 10-3,-1 10-2,1 9-3,1-2 0,3-12-1,3-13 1,4-12-1,5-15 2,10-15 2,10-15 2,9-16 2,27-26-5,48-33-9,47-35-12,47-34-10,24-23-5,4-8-1,3-10-1,3-9 0,-5-1-2,-12 10-6,-13 10-4,-12 9-4,-13 9 0,-12 9 5,-13 10 6,-12 10 5,-10 2 5,-6-3 5,-6-3 4,-6-2 5,-7 3 5,-6 14 4,-6 11 4,-6 14 5,-2 7 3,3 3-2,3 3 0,4 4 0,1 4 6,0 6 14,0 7 13,0 6 14,-2 9 3,-3 13-11,-3 12-10,-2 13-10,-6 9-7,-6 6-4,-6 7-2,-6 6-5,-10 4-3,-12 4-4,-13 3-4,-12 3-4,-7-4-5,1-8-3,-1-10-5,1-9-3,10-15-1,22-18 4,22-19 4,23-18 4,16-10 3,13 0 2,12 0 2,13 0 2,4 3 1,-3 6-2,-3 7-1,-2 6-2,-15 12-2,-25 19-3,-25 19-3,-25 19-3,-21 15 0,-15 13 2,-15 12 4,-16 13 2,-8 2 2,0-5 0,0-7-1,0-5-1,3-11 2,6-11 3,7-14 1,6-11 4,6-12 3,6-9 5,7-10 4,6-8 5,21-15 3,39-19 2,36-18 3,39-19 2,22-10-3,10 1-7,10-1-9,9 1-7,1 4-7,-6 9-6,-6 10-7,-6 10-5,-10 5-5,-12 4-5,-13 3-5,-12 3-4,-18-8-5,-21-19-6,-22-18-7,-22-19-5,-11-10 3,0 1 13,0-1 12,0 1 14,-2 2 7,-3 7 3,-3 6 3,-2 7 2,-3 5 5,1 7 6,-1 6 7,1 7 6,1 7 8,3 9 8,3 10 8,4 10 7,1 13 7,0 19 2,0 19 3,0 19 4,1 15-5,4 13-10,3 12-11,3 13-10,3 15-8,3 19-5,3 19-5,4 19-5,8 1-5,17-16-10,15-15-7,16-15-9,9-18-5,3-19-2,3-18-3,4-19-2,7-18-3,13-15-4,12-15-4,13-16-4,1-16-1,-9-16 2,-10-15 2,-8-15 1,-12-4 5,-12 9 7,-13 10 7,-12 10 8</inkml:trace>
</inkml:ink>
</file>

<file path=ppt/ink/ink17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04"/>
    </inkml:context>
    <inkml:brush xml:id="br0">
      <inkml:brushProperty name="width" value="0.05015" units="cm"/>
      <inkml:brushProperty name="height" value="0.05015" units="cm"/>
      <inkml:brushProperty name="color" value="#F2395B"/>
    </inkml:brush>
  </inkml:definitions>
  <inkml:trace contextRef="#ctx0" brushRef="#br0">91400 55650 438,'-24'-94'5,"4"13"10,3 12 10,3 13 10,3 18 6,3 26 3,3 24 3,4 26 2,1 21 0,0 19-4,0 19-5,0 19-4,0 13-5,0 10-3,0 10-5,0 9-3,-2 15-6,-3 22-4,-3 22-5,-2 23-6,-3 5-6,1-9-8,-1-10-8,1-8-7,1-22-9,3-30-7,3-32-10,4-30-7</inkml:trace>
</inkml:ink>
</file>

<file path=ppt/ink/ink17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04"/>
    </inkml:context>
    <inkml:brush xml:id="br0">
      <inkml:brushProperty name="width" value="0.05274" units="cm"/>
      <inkml:brushProperty name="height" value="0.05274" units="cm"/>
      <inkml:brushProperty name="color" value="#F2395B"/>
    </inkml:brush>
  </inkml:definitions>
  <inkml:trace contextRef="#ctx0" brushRef="#br0">92500 56250 417,'-24'-69'0,"4"13"0,3 12 0,3 13 0,-1 12 9,-2 13 19,-3 12 18,-3 13 19,-9 13 3,-11 17-13,-14 15-13,-11 16-13,-12 9-8,-9 3-5,-10 3-5,-8 4-4,-1-3-2,9-5 2,10-7 1,10-5 1,8-8 2,10-5 1,10-7 3,9-5 2,12-4 1,16 0-2,15 0-1,17 0-2,19-2-1,26-3-1,24-3-2,26-2-2,13-8-6,4-8-13,3-10-12,3-9-13,-4-5-8,-8 0-4,-10 0-6,-9 0-4,-12-5 1,-11-9 5,-14-10 5,-11-8 7</inkml:trace>
</inkml:ink>
</file>

<file path=ppt/ink/ink17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05"/>
    </inkml:context>
    <inkml:brush xml:id="br0">
      <inkml:brushProperty name="width" value="0.06055" units="cm"/>
      <inkml:brushProperty name="height" value="0.06055" units="cm"/>
      <inkml:brushProperty name="color" value="#F2395B"/>
    </inkml:brush>
  </inkml:definitions>
  <inkml:trace contextRef="#ctx0" brushRef="#br0">93600 56150 363,'-25'-46'0,"0"10"0,0 10 0,0 9 0,1 10 4,4 14 9,3 11 8,3 14 8,1 10 7,1 9 4,-1 10 5,1 10 3,-6 11-1,-8 17-7,-10 15-9,-9 16-7,-5 9-6,0 3-5,0 3-4,0 4-5,0-6-5,0-11-5,0-14-6,0-11-4,6-28-8,13-40-10,12-40-10,13-41-9,15-32-3,19-21 4,19-22 5,19-22 4,5-4 7,-5 17 9,-7 15 10,-5 16 9,-6 13 7,-3 14 4,-3 11 4,-2 14 4,-6 13 11,-6 16 15,-6 15 16,-6 17 16,-6 16 3,-2 19-10,-3 19-11,-3 19-9,-2 9-8,0 0-4,0 0-5,0 0-5,3-7-3,6-11-4,7-14-4,6-11-3,6-14-4,6-11-6,7-14-4,6-11-4,3-22-6,0-27-7,0-28-6,0-28-6,0-17-2,0-2 2,0-3 2,0-3 3,-4 5 4,-5 17 6,-7 15 6,-5 16 6,-4 13 9,0 14 9,0 11 10,0 14 10,0 18 8,0 25 7,0 25 7,0 25 8,-4 15-3,-5 7-9,-7 6-10,-5 7-9,-4 2-8,0 1-4,0-1-4,0 1-5,1-7-2,4-12-3,3-13-1,3-12-1,6-27-15,9-41-27,10-40-28,10-40-28,0-23-5,-5-3 16,-7-3 17,-5-2 16,-4 5 13,0 16 11,0 15 9,0 17 9,-2 10 10,-3 6 6,-3 7 8,-2 6 7,-1 4 8,3 4 11,3 3 10,4 3 10,-3 17 5,-5 31-4,-7 32-2,-5 31-3,-4 12-6,0-6-11,0-6-11,0-6-10,9-29-18,19-49-27,19-51-25,19-49-26,2-20-4,-11 14 18,-14 11 18,-11 14 18,-7 10 13,0 9 9,0 10 10,0 10 7,-2 11 9,-3 17 5,-3 15 7,-2 16 7,-3 10 3,1 7 2,-1 6 0,1 7 2,-3 2-3,-2 1-6,-3-1-6,-3 1-6,-1-3-6,4-2-3,3-3-4,3-3-5,6-17-11,9-27-19,10-28-19,10-28-20,-1-13-8,-9 3 1,-10 3 2,-8 4 1</inkml:trace>
</inkml:ink>
</file>

<file path=ppt/ink/ink17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06"/>
    </inkml:context>
    <inkml:brush xml:id="br0">
      <inkml:brushProperty name="width" value="0.05606" units="cm"/>
      <inkml:brushProperty name="height" value="0.05606" units="cm"/>
      <inkml:brushProperty name="color" value="#F2395B"/>
    </inkml:brush>
  </inkml:definitions>
  <inkml:trace contextRef="#ctx0" brushRef="#br0">97200 56000 392,'-50'-43'7,"0"17"13,0 15 15,0 16 13,1 12 4,4 9-5,3 10-6,3 10-5,1 8-3,1 10-2,-1 10-1,1 9-2,2 7-1,7 7-2,6 6-1,7 7-2,4 2-2,3 1-1,3-1-3,4 1-1,8-9-3,17-15-2,15-15-4,16-16-2,10-15-6,7-11-7,6-14-6,7-11-8,5-22-4,7-27-4,6-28-2,7-28-3,-4-17 0,-12-2 2,-13-3 2,-12-3 3,-13-1 2,-12 4 4,-13 3 3,-12 3 3,-15 4 3,-15 7 3,-15 6 3,-16 7 3,-15 10 3,-11 16 3,-14 15 4,-11 17 4,-9 13 1,-3 13-2,-3 12 0,-2 13-2,5 7 1,16 4 4,15 3 5,17 3 3,27-1-9,41-2-18,40-3-21,42-3-20,13-6-5,-12-5 9,-13-7 9,-12-5 9,-9-4 5,-2 0 2,-3 0 1,-3 0 1</inkml:trace>
</inkml:ink>
</file>

<file path=ppt/ink/ink17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06"/>
    </inkml:context>
    <inkml:brush xml:id="br0">
      <inkml:brushProperty name="width" value="0.05463" units="cm"/>
      <inkml:brushProperty name="height" value="0.05463" units="cm"/>
      <inkml:brushProperty name="color" value="#F2395B"/>
    </inkml:brush>
  </inkml:definitions>
  <inkml:trace contextRef="#ctx0" brushRef="#br0">98600 56300 402,'18'25'8,"-11"0"15,-14 0 16,-11 0 14,-11 6 9,-5 13-2,-7 12-1,-5 13-1,-3 7-4,4 4-9,3 3-7,3 3-9,4-1-7,7-2-3,6-3-5,7-3-4,13-4-6,22-3-4,22-3-7,23-2-4,11-8-5,4-8-1,3-10-1,3-9-1,-1-7-3,-2-3-2,-3-3-3,-3-2-2,-2-5-4,0-2-4,0-3-4,0-3-4</inkml:trace>
</inkml:ink>
</file>

<file path=ppt/ink/ink17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06"/>
    </inkml:context>
    <inkml:brush xml:id="br0">
      <inkml:brushProperty name="width" value="0.0482" units="cm"/>
      <inkml:brushProperty name="height" value="0.0482" units="cm"/>
      <inkml:brushProperty name="color" value="#F2395B"/>
    </inkml:brush>
  </inkml:definitions>
  <inkml:trace contextRef="#ctx0" brushRef="#br0">99250 56300 456,'-27'-25'0,"-3"0"0,-3 0 0,-2 0 0,-3 3 8,1 6 17,-1 7 17,1 6 16,1 12 5,3 19-4,3 19-5,4 19-5,1 21-5,0 26-4,0 24-5,0 26-4,0 26-8,0 28-11,0 28-12,0 29-10,-2 21-11,-3 16-9,-3 15-9,-2 17-8,-3-20-9,1-53-6,-1-53-8,1-52-7</inkml:trace>
</inkml:ink>
</file>

<file path=ppt/ink/ink17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12"/>
    </inkml:context>
    <inkml:brush xml:id="br0">
      <inkml:brushProperty name="width" value="0.05" units="cm"/>
      <inkml:brushProperty name="height" value="0.05" units="cm"/>
      <inkml:brushProperty name="color" value="#FED406"/>
    </inkml:brush>
  </inkml:definitions>
  <inkml:trace contextRef="#ctx0" brushRef="#br0">93975 4225 333,'157'63'167,"51"46"-1,49 47 1,51 47 0</inkml:trace>
</inkml:ink>
</file>

<file path=ppt/ink/ink17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15"/>
    </inkml:context>
    <inkml:brush xml:id="br0">
      <inkml:brushProperty name="width" value="0.03615" units="cm"/>
      <inkml:brushProperty name="height" value="0.03615" units="cm"/>
      <inkml:brushProperty name="color" value="#F2395B"/>
    </inkml:brush>
  </inkml:definitions>
  <inkml:trace contextRef="#ctx0" brushRef="#br0">93300 4200 608,'-10'-44'77,"32"13"-10,31 12-11,32 13-10,15 6-8,0 0-6,0 0-5,0 0-7,-4 0-5,-5 0-6,-7 0-5,-5 0-5,-8-2-3,-5-3-2,-7-3-1,-5-2 0,-8-3-1,-5 1 0,-7-1 1,-5 1 0,-12-3-11,-16-2-22,-15-3-21,-15-3-22</inkml:trace>
</inkml:ink>
</file>

<file path=ppt/ink/ink1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31"/>
    </inkml:context>
    <inkml:brush xml:id="br0">
      <inkml:brushProperty name="width" value="0.04392" units="cm"/>
      <inkml:brushProperty name="height" value="0.04392" units="cm"/>
      <inkml:brushProperty name="color" value="#00BFF3"/>
    </inkml:brush>
  </inkml:definitions>
  <inkml:trace contextRef="#ctx0" brushRef="#br0">77626 43146 500,'-15'-8'6,"2"2"10,3 1 12,1 0 10,2 4 9,2 6 5,3 6 5,1 5 6,1 6-3,0 5-10,0 5-11,0 5-10,-1 4-14,0 4-19,-2 3-17,0 5-17,-1-4-8,0-10 4,0-11 3,0-11 4,0-6-3,1 1-7,-1 0-9,0 0-8</inkml:trace>
</inkml:ink>
</file>

<file path=ppt/ink/ink17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18"/>
    </inkml:context>
    <inkml:brush xml:id="br0">
      <inkml:brushProperty name="width" value="0.04167" units="cm"/>
      <inkml:brushProperty name="height" value="0.04167" units="cm"/>
      <inkml:brushProperty name="color" value="#F2395B"/>
    </inkml:brush>
  </inkml:definitions>
  <inkml:trace contextRef="#ctx0" brushRef="#br0">93300 5000 527,'-50'23'0,"0"-3"0,0-3 0,0-2 0,1 0 5,4 7 9,3 6 8,3 7 10,12-1 3,22-6 0,22-6-1,23-6 0,16-9-4,13-8-3,12-10-5,13-9-5,9-9-3,6-5-4,7-7-3,6-5-3,-4-1-6,-11 6-4,-14 7-6,-11 6-5,-12 3-4,-9 0-2,-10 0-4,-8 0-2,-14-5-4,-15-9-7,-15-10-5,-16-8-6,-13-4 2,-9 3 11,-10 3 10,-8 4 12,-6 4 6,1 6 3,-1 7 1,1 6 3,1 6 5,3 6 7,3 7 9,4 6 8,4 3 3,6 0 2,7 0 0,6 0 1,4 6-1,4 13-3,3 12-2,3 13-3,3 10-1,3 10-1,3 10 0,4 9 0,-1 10-2,-3 14-1,-3 11-1,-2 14-1,-5 10-1,-2 9 1,-3 10 1,-3 10 0,-6 2 1,-5-3-3,-7-3-2,-5-2-1,-1-12-3,6-19-1,7-18-3,6-19-1,4-16-2,4-12-1,3-13-1,3-12-1,12-21-1,22-28-3,22-28-2,23-27-2,19-30-2,19-27-1,19-28 0,19-28-2,9-20-3,0-8-6,0-10-6,0-9-5,-11 12-2,-22 34 4,-22 35 5,-21 35 4,-17 22-2,-8 14-8,-10 11-8,-9 14-8</inkml:trace>
</inkml:ink>
</file>

<file path=ppt/ink/ink17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19"/>
    </inkml:context>
    <inkml:brush xml:id="br0">
      <inkml:brushProperty name="width" value="0.03727" units="cm"/>
      <inkml:brushProperty name="height" value="0.03727" units="cm"/>
      <inkml:brushProperty name="color" value="#F2395B"/>
    </inkml:brush>
  </inkml:definitions>
  <inkml:trace contextRef="#ctx0" brushRef="#br0">95000 3450 590,'25'-25'-1,"0"0"-3,0 0-3,0 0-2,1 1 2,4 4 6,3 3 7,3 3 6,4 1 7,7 1 6,6-1 5,7 1 8,2 1 1,1 3-1,-1 3-2,1 4-2,1 1-3,3 0-5,3 0-5,4 0-4,1 0-3,0 0 1,0 0-1,0 0 0,-8-7-12,-16-11-27,-15-14-26,-15-11-25,-18-9-8,-19-3 14,-18-3 12,-19-2 13,-15-3 10,-8 1 7,-10-1 7,-9 1 8,-2 4 6,6 9 5,7 10 5,6 10 6,6 5 5,6 4 7,7 3 6,6 3 6,7 7 3,10 14 0,10 11-1,9 14 0,6 8-1,3 7-1,3 6-2,4 7-2,2 8-1,4 14-4,3 11-2,3 14-2,1 5-4,1 1-2,-1-1-3,1 1-3,-1-3-5,1-2-5,-1-3-6,1-3-6,-6-6-6,-8-5-7,-10-7-6,-9-5-6,-12-9-2,-11-9 3,-14-10 2,-11-8 2,-9-9 3,-3-6 2,-3-6 2,-2-6 2,0-6 5,7-2 7,6-3 6,7-3 8,5-2 6,7 0 7,6 0 6,7 0 7,21-5 6,38-9 8,37-10 7,38-8 7,23-4-1,9 3-8,10 3-9,10 4-9,5-1-8,4-3-10,3-3-9,3-2-9,-7 2-3,-15 9 3,-15 10 1,-16 10 4</inkml:trace>
</inkml:ink>
</file>

<file path=ppt/ink/ink17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19"/>
    </inkml:context>
    <inkml:brush xml:id="br0">
      <inkml:brushProperty name="width" value="0.0353" units="cm"/>
      <inkml:brushProperty name="height" value="0.0353" units="cm"/>
      <inkml:brushProperty name="color" value="#F2395B"/>
    </inkml:brush>
  </inkml:definitions>
  <inkml:trace contextRef="#ctx0" brushRef="#br0">95800 4100 623,'-180'3'1,"41"6"4,40 7 5,42 6 5,17 9 5,-2 13 6,-3 12 6,-3 13 6,-2 12 1,0 13-6,0 12-5,0 13-5,-2 16-2,-3 23 0,-3 22 1,-2 22 1,-6 18-7,-6 16-13,-6 15-12,-6 17-14,-2 2-9,3-9-6,3-10-5,4-8-6,8-26 0,17-41 4,15-40 5,16-40 3,9-28 5,3-11 4,3-14 4,4-11 3</inkml:trace>
</inkml:ink>
</file>

<file path=ppt/ink/ink17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20"/>
    </inkml:context>
    <inkml:brush xml:id="br0">
      <inkml:brushProperty name="width" value="0.05" units="cm"/>
      <inkml:brushProperty name="height" value="0.05" units="cm"/>
      <inkml:brushProperty name="color" value="#F2395B"/>
    </inkml:brush>
  </inkml:definitions>
  <inkml:trace contextRef="#ctx0" brushRef="#br0">95100 4925 333,'157'63'167,"51"46"-1,49 47 1,51 47 0</inkml:trace>
</inkml:ink>
</file>

<file path=ppt/ink/ink17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20"/>
    </inkml:context>
    <inkml:brush xml:id="br0">
      <inkml:brushProperty name="width" value="0.03421" units="cm"/>
      <inkml:brushProperty name="height" value="0.03421" units="cm"/>
      <inkml:brushProperty name="color" value="#F2395B"/>
    </inkml:brush>
  </inkml:definitions>
  <inkml:trace contextRef="#ctx0" brushRef="#br0">94900 5100 643,'-35'20'6,"32"-9"14,31-10 14,32-8 13,19-11 3,10-8-8,10-10-7,9-9-7,2-2-5,-2 6-1,-3 7-2,-3 6-1,-6 4-9,-5 4-14,-7 3-16,-5 3-14</inkml:trace>
</inkml:ink>
</file>

<file path=ppt/ink/ink17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20"/>
    </inkml:context>
    <inkml:brush xml:id="br0">
      <inkml:brushProperty name="width" value="0.03704" units="cm"/>
      <inkml:brushProperty name="height" value="0.03704" units="cm"/>
      <inkml:brushProperty name="color" value="#F2395B"/>
    </inkml:brush>
  </inkml:definitions>
  <inkml:trace contextRef="#ctx0" brushRef="#br0">95750 4400 593,'-49'-22'-6,"4"6"0,3 7 1,3 6 0,6 6 7,9 6 12,10 7 11,10 6 12,4 7 5,0 10-3,0 10-3,0 9-2,0 6-3,0 3-3,0 3-5,0 4-3,0 1-4,0 0-3,0 0-3,0 0-4,-2-4-1,-3-5 2,-3-7 1,-2-5 0,-1-6 1,3-3-2,3-3-3,4-2-1,7-8-2,13-8-2,12-10-2,13-9-3,13-12-2,17-11-2,15-14-4,16-11-2,5-6-1,-2 4 1,-3 3 2,-3 3 1,-12 4-4,-18 7-9,-19 6-9,-18 7-9,-17 4-4,-11 3 1,-14 3 2,-11 4 2</inkml:trace>
</inkml:ink>
</file>

<file path=ppt/ink/ink17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21"/>
    </inkml:context>
    <inkml:brush xml:id="br0">
      <inkml:brushProperty name="width" value="0.03702" units="cm"/>
      <inkml:brushProperty name="height" value="0.03702" units="cm"/>
      <inkml:brushProperty name="color" value="#F2395B"/>
    </inkml:brush>
  </inkml:definitions>
  <inkml:trace contextRef="#ctx0" brushRef="#br0">95200 5750 594,'-46'26'7,"10"4"16,10 3 14,9 3 15,2 10 4,-2 20-8,-3 18-8,-3 20-8,-1 6-6,4-2-5,3-3-5,3-3-5,-1-9-4,-2-11-3,-3-14-4,-3-11-4,5-22-14,17-27-24,15-28-24,16-28-23,10-17-2,7-2 22,6-3 22,7-3 21,0 1 16,-2 6 11,-3 7 10,-3 6 10,-1 6 5,4 6-1,3 7-1,3 6-1,-2 7 2,-6 10 8,-6 10 5,-6 9 7,-7 9 0,-6 9-8,-6 10-7,-6 10-6,-6 5-7,-2 4-3,-3 3-4,-3 3-4,-9 3-2,-11 3-1,-14 3-1,-11 4-1,-6-4 1,4-9 1,3-10 2,3-8 1,15-9-1,29-6-3,28-6-5,28-6-2,21-9-6,17-8-6,15-10-6,16-9-6,5-7-3,-2-3 3,-3-3 1,-3-2 2,-15 2 2,-24 9 5,-26 10 3,-24 10 4</inkml:trace>
</inkml:ink>
</file>

<file path=ppt/ink/ink17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21"/>
    </inkml:context>
    <inkml:brush xml:id="br0">
      <inkml:brushProperty name="width" value="0.03202" units="cm"/>
      <inkml:brushProperty name="height" value="0.03202" units="cm"/>
      <inkml:brushProperty name="color" value="#F2395B"/>
    </inkml:brush>
  </inkml:definitions>
  <inkml:trace contextRef="#ctx0" brushRef="#br0">97250 4200 686,'56'-43'61,"13"17"-2,12 15-3,13 16-1,2 10-11,-5 7-16,-7 6-18,-5 7-16,-11 5-8,-11 7 2,-14 6 2,-11 7 3,-11-3 2,-5-8 2,-7-10 2,-5-9 3,-9-7-10,-9-3-22,-10-3-23,-8-2-21</inkml:trace>
</inkml:ink>
</file>

<file path=ppt/ink/ink17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21"/>
    </inkml:context>
    <inkml:brush xml:id="br0">
      <inkml:brushProperty name="width" value="0.04507" units="cm"/>
      <inkml:brushProperty name="height" value="0.04507" units="cm"/>
      <inkml:brushProperty name="color" value="#F2395B"/>
    </inkml:brush>
  </inkml:definitions>
  <inkml:trace contextRef="#ctx0" brushRef="#br0">97000 5200 488,'-71'48'0,"10"-3"0,10-3 0,9-2 0,7-5 1,7-2 5,6-3 3,7-3 4,11-6 2,20-5 1,18-7 1,20-5 2,14-6 0,14-3 1,11-3 0,14-2 1,3-6-4,-2-6-8,-3-6-7,-3-6-9,-10-1-5,-16 7-4,-15 6-4,-15 7-4,-12 0 0,-6-2 1,-6-3 1,-6-3 2,-12-6 1,-15-5-2,-15-7 0,-16-5-2,-8-1 2,0 6 4,0 7 5,0 6 5,1 3 3,4 0 1,3 0 1,3 0 1,3 3 5,3 6 9,3 7 7,4 6 9,2 10 5,4 17-1,3 15 0,3 16 0,1 13 1,1 14 1,-1 11 3,1 14 2,1 8-1,3 7-3,3 6-3,4 7-3,1-1-3,0-6-4,0-6-4,0-6-4,0-12-1,0-15-2,0-15 1,0-16-1,10-18-4,23-18-11,22-19-10,22-18-10,10-26-7,1-31-4,-1-31-4,1-31-4,-6-12-3,-8 10 1,-10 10 0,-9 9 0,-9 10 1,-5 14 2,-7 11 2,-5 14 1</inkml:trace>
</inkml:ink>
</file>

<file path=ppt/ink/ink17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22"/>
    </inkml:context>
    <inkml:brush xml:id="br0">
      <inkml:brushProperty name="width" value="0.04303" units="cm"/>
      <inkml:brushProperty name="height" value="0.04303" units="cm"/>
      <inkml:brushProperty name="color" value="#F2395B"/>
    </inkml:brush>
  </inkml:definitions>
  <inkml:trace contextRef="#ctx0" brushRef="#br0">99400 3850 511,'45'-94'3,"-9"13"5,-10 12 7,-8 13 5,-15 21 7,-19 32 8,-18 31 7,-19 32 7,-13 21 1,-6 13-7,-6 12-5,-6 13-6,-6 6-7,-2 0-6,-3 0-6,-3 0-6,2-7-8,10-11-8,10-14-9,9-11-7,10-12-4,14-9 2,11-10 2,14-8 2,14-15-4,20-19-10,18-18-12,20-19-10,6-8 1,-2 3 13,-3 3 11,-3 4 14,-4 2 9,-3 4 10,-3 3 8,-2 3 10,-6 7 8,-6 14 9,-6 11 9,-6 14 9,-6 7 2,-2 3-1,-3 3-4,-3 4-2,-4 5-5,-3 10-5,-3 10-6,-2 9-6,-5 6-6,-2 3-5,-3 3-5,-3 4-7,-2-4-4,0-9-6,0-10-5,0-8-5,1-18-11,4-25-15,3-25-15,3-25-16,4-13-2,7 1 11,6-1 10,7 1 10</inkml:trace>
</inkml:ink>
</file>

<file path=ppt/ink/ink1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32"/>
    </inkml:context>
    <inkml:brush xml:id="br0">
      <inkml:brushProperty name="width" value="0.03764" units="cm"/>
      <inkml:brushProperty name="height" value="0.03764" units="cm"/>
      <inkml:brushProperty name="color" value="#00BFF3"/>
    </inkml:brush>
  </inkml:definitions>
  <inkml:trace contextRef="#ctx0" brushRef="#br0">78874 45262 584,'-11'-8'10,"10"2"20,10 1 20,10 1 21,6 0 2,6 0-13,5 0-14,4 0-13,3 0-11,0 0-8,0 0-8,1 1-7,-3-1-10,-4 2-7,-4 0-10,-4 2-8,-4 0-7,-5 2-4,-5 0-4,-4 2-4</inkml:trace>
</inkml:ink>
</file>

<file path=ppt/ink/ink17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22"/>
    </inkml:context>
    <inkml:brush xml:id="br0">
      <inkml:brushProperty name="width" value="0.0488" units="cm"/>
      <inkml:brushProperty name="height" value="0.0488" units="cm"/>
      <inkml:brushProperty name="color" value="#F2395B"/>
    </inkml:brush>
  </inkml:definitions>
  <inkml:trace contextRef="#ctx0" brushRef="#br0">99150 4750 450,'46'-24'2,"-5"4"2,-7 3 3,-5 3 2,-1 1 4,6 1 0,7-1 3,6 1 2,1 1 0,-3 3-1,-3 3-1,-2 4-1,-5 4-1,-2 6-1,-3 7-1,-3 6-1,-4 4 0,-3 4 0,-3 3 1,-2 3-1,-5 4 2,-2 7 0,-3 6 1,-3 7 1,-2 4 1,0 3 2,0 3 1,0 4 1,-2 2 2,-3 4 0,-3 3 0,-2 3 0,-5 3-2,-2 3-2,-3 3-4,-3 4-3,1-4-3,6-9 0,7-10-2,6-8-1,-4-22-10,-11-30-21,-14-32-21,-11-30-21,-6-25-5,4-15 9,3-15 11,3-16 10,1-4 8,1 10 7,-1 10 7,1 9 6,2 12 6,7 16 6,6 15 5,7 17 6,4 21 6,3 28 7,3 28 9,4 29 7,-4 13 0,-9 1-6,-10-1-6,-8 1-7,-9 4-4,-6 9-6,-6 10-3,-6 10-5,1-9-2,9-24 1,10-26 1,10-24 0,18-23-4,28-18-10,28-19-9,29-18-9,16-17-6,7-11-1,6-14-3,7-11 0,-7-1 1,-19 13 7,-18 12 6,-19 13 6</inkml:trace>
</inkml:ink>
</file>

<file path=ppt/ink/ink17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23"/>
    </inkml:context>
    <inkml:brush xml:id="br0">
      <inkml:brushProperty name="width" value="0.03411" units="cm"/>
      <inkml:brushProperty name="height" value="0.03411" units="cm"/>
      <inkml:brushProperty name="color" value="#F2395B"/>
    </inkml:brush>
  </inkml:definitions>
  <inkml:trace contextRef="#ctx0" brushRef="#br0">100850 3800 644,'56'-24'11,"13"4"21,12 3 22,13 3 21,-2 3 1,-16 3-21,-15 3-19,-15 4-21,-6 4-14,7 6-5,6 7-7,7 6-7,-4 4-8,-12 4-8,-13 3-9,-12 3-10,-10-1 0,-6-2 7,-6-3 7,-6-3 7,-4-4 5,1-3 2,-1-3 3,1-2 2</inkml:trace>
</inkml:ink>
</file>

<file path=ppt/ink/ink17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24"/>
    </inkml:context>
    <inkml:brush xml:id="br0">
      <inkml:brushProperty name="width" value="0.04674" units="cm"/>
      <inkml:brushProperty name="height" value="0.04674" units="cm"/>
      <inkml:brushProperty name="color" value="#F2395B"/>
    </inkml:brush>
  </inkml:definitions>
  <inkml:trace contextRef="#ctx0" brushRef="#br0">101000 4350 470,'-68'46'29,"17"-5"-1,15-7-2,16-5 0,7-1-1,1 6 0,-1 7 0,1 6 0,-1 12 2,1 19 3,-1 19 1,1 19 4,-3 12-2,-2 6-5,-3 7-4,-3 6-4,-1-5-5,4-16-6,3-15-4,3-15-5,1-15-3,1-12 0,-1-13-1,1-12-1,4-27-10,9-41-20,10-40-18,10-40-20,7-23-3,6-3 12,7-3 13,6-2 12,3 2 9,0 9 5,0 10 6,0 10 6,-2 11 5,-3 17 5,-3 15 4,-2 16 5,-5 10 5,-2 7 7,-3 6 7,-3 7 5,-2 4 4,0 3 0,0 3-1,0 4 0,1 8 0,4 17 0,3 15-1,3 16 0,-4 10-2,-8 7-6,-10 6-6,-9 7-4,-10 5-3,-9 7-1,-10 6 0,-8 7-1,-6-3 0,1-8-3,-1-10-1,1-9-1,1-12-4,3-11-4,3-14-3,4-11-5,4-17-4,6-18-5,7-19-5,6-18-4,4-25-2,4-27 2,3-28 1,3-28 2,4-12 0,7 7-3,6 6-2,7 7-3,-1 11 2,-6 20 5,-6 18 4,-6 20 6,-9 17 11,-8 20 17,-10 18 18,-9 20 17,-9 17 7,-5 20-4,-7 18-4,-5 20-3,-4 11-6,0 7-4,0 6-7,0 7-4,4-3-5,10-8-4,10-10-4,9-9-4,6-10-4,3-9-6,3-10-6,4-8-6,10-14-1,19-15 2,19-15 2,19-16 3,15-19-3,13-22-9,12-22-9,13-21-8,2-12-4,-5 1 3,-7-1 2,-5 1 2,-9 4 4,-9 9 8,-10 10 8,-8 10 7,-11 8 5,-8 10 4,-10 10 5,-9 9 3,-7 7 5,-3 7 4,-3 6 6,-2 7 5,2 7 8,9 9 10,10 10 10,10 10 10,5 5 0,4 4-11,3 3-11,3 3-10,-4 6-8,-8 9-2,-10 10-3,-9 10-3,-7 4-3,-3 0-4,-3 0-3,-2 0-3,-6 3-2,-6 6-2,-6 7-1,-6 6-1,-9 1-1,-8-3 1,-10-3 0,-9-2 1,-10-5 0,-9-2 0,-10-3 1,-8-3 1,-4-9-3,3-11-2,3-14-5,4-11-2,4-14-6,6-11-6,7-14-6,6-11-6,7-20-1,10-24 4,10-26 3,9-24 5,10-10 3,14 6 0,11 7 2,14 6 1,7 13 2,3 23 1,3 22 1,4 22 2,2 16 12,4 14 22,3 11 21,3 14 22,4 11 8,7 14-5,6 11-6,7 14-6,0 7-7,-2 3-8,-3 3-9,-3 4-8,-4-1-8,-3-3-10,-3-3-7,-2-2-10,-8-8-17,-8-8-25,-10-10-26,-9-9-24</inkml:trace>
</inkml:ink>
</file>

<file path=ppt/ink/ink17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27"/>
    </inkml:context>
    <inkml:brush xml:id="br0">
      <inkml:brushProperty name="width" value="0.03674" units="cm"/>
      <inkml:brushProperty name="height" value="0.03674" units="cm"/>
      <inkml:brushProperty name="color" value="#F2395B"/>
    </inkml:brush>
  </inkml:definitions>
  <inkml:trace contextRef="#ctx0" brushRef="#br0">103800 4350 598,'206'-68'87,"-37"17"-21,-38 15-22,-37 16-22,-21 7-12,-3 1-3,-3-1-4,-2 1-4,-15-1-10,-25 1-19,-25-1-18,-25 1-19,-11 2-1,3 7 16,3 6 14,4 7 17,1 7 9,0 9 7,0 10 6,0 10 6,1 8 8,4 10 12,3 10 10,3 9 12,1 2 2,1-2-7,-1-3-5,1-3-7,1-4-5,3-3-4,3-3-4,4-2-4,1-1-2,0 3 1,0 3 0,0 4 1,-2-3-3,-3-5-4,-3-7-5,-2-5-4,-3-8-6,1-5-7,-1-7-7,1-5-7,-3-8-3,-2-5 0,-3-7 0,-3-5-1,-6-9 1,-5-9 3,-7-10 1,-5-8 3,-6-6 3,-3 1 2,-3-1 3,-2 1 3,2 2 3,9 7 5,10 6 4,10 7 5,5 2 4,4 1 4,3-1 4,3 1 5,14-6 3,25-8 4,25-10 3,25-9 3,18-7-2,14-3-9,11-3-8,14-2-8,5-1-7,1 3-5,-1 3-5,1 4-5,-6 4-1,-8 6-1,-10 7 1,-9 6 0,-15 6 4,-18 6 4,-19 7 6,-18 6 5,-15 7 8,-9 10 9,-10 10 9,-8 9 10,-9 4 1,-6 1-6,-6-1-7,-6 1-7,-6 2-4,-2 7 0,-3 6-1,-3 7-1,-1 0-3,4-2-4,3-3-5,3-3-5,12-9-11,22-11-16,22-14-18,23-11-16,17-17-5,17-18 7,15-19 8,16-18 8,2-6 7,-8 10 7,-10 10 7,-9 9 7,-10 7 7,-9 7 8,-10 6 7,-8 7 8,-17 10 8,-21 16 12,-22 15 10,-22 17 11,-16 8 2,-9 4-7,-10 3-8,-8 3-8,-9 4-5,-6 7-2,-6 6-4,-6 7-2,-4 0-6,1-2-8,-1-3-9,1-3-8,-1-2-5,1 0-1,-1 0 0,1 0 0,5-4 0,14-5 2,11-7 3,14-5 1,10-9 4,9-9 3,10-10 4,10-8 3,14-8 4,23-2 2,22-3 2,22-3 3,19-6 3,20-5 2,18-7 2,20-5 3,13-6-2,9-3-4,10-3-6,10-2-4,0 0-5,-5 7-7,-7 6-7,-5 7-6,-11 4-3,-11 3 2,-14 3 1,-11 4 2,-17 2-6,-18 4-14,-19 3-14,-18 3-14</inkml:trace>
</inkml:ink>
</file>

<file path=ppt/ink/ink17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28"/>
    </inkml:context>
    <inkml:brush xml:id="br0">
      <inkml:brushProperty name="width" value="0.04362" units="cm"/>
      <inkml:brushProperty name="height" value="0.04362" units="cm"/>
      <inkml:brushProperty name="color" value="#F2395B"/>
    </inkml:brush>
  </inkml:definitions>
  <inkml:trace contextRef="#ctx0" brushRef="#br0">99800 7600 504,'-50'96'66,"0"-5"-11,0-7-13,0-5-11,4-8-8,10-5-4,10-7-3,9-5-4,7-4-3,7 0-3,6 0-2,7 0-3,11-7-2,20-11-1,18-14-2,20-11 0,8-11-1,1-5-1,-1-7-1,1-5-1,-7-3 0,-12 4-1,-13 3-1,-12 3-1,-23 10 1,-30 20 0,-32 18 0,-30 20 1,-19 8 2,-2 1 1,-3-1 3,-3 1 1,2-4 3,10-6 2,10-6 2,9-6 3,17-7 1,25-6 2,25-6 1,25-6 1,18-6 0,14-2-2,11-3-2,14-3-2,2-2-3,-6 0-3,-6 0-5,-6 0-3,-16 7-4,-25 17-3,-25 15-2,-25 16-3,-21 5 0,-15-2 2,-15-3 3,-16-3 3,-8-2 2,0 0 1,0 0 2,0 0 2,3-2 1,6-3 3,7-3 2,6-2 4,24-9 5,45-12 8,43-13 9,45-12 9,19-9 1,-3-2-9,-3-3-7,-2-3-8,-3-1-7,1 4-7,-1 3-8,1 3-7,-9 1-4,-15 1-1,-15-1-1,-16 1-1,-13-3-2,-9-2 0,-10-3-1,-8-3-1,-11-2 0,-8 0 1,-10 0-1,-9 0 2,-5 0 0,0 0 3,0 0 2,0 0 3,1 3 4,4 6 8,3 7 7,3 6 7,3 6 7,3 6 5,3 7 6,4 6 6,4 9 4,6 13 2,7 12 2,6 13 2,3 7 0,0 4-5,0 3-4,0 3-3,0-1-4,0-2-4,0-3-5,0-3-3,0-2-4,0 0-3,0 0-4,0 0-3,7-19-8,17-37-13,15-38-13,16-37-14,5-23-1,-2-5 7,-3-7 8,-3-5 9,1-8 2,6-5-1,7-7-3,6-5-1,7-19-2,10-27-3,10-28-2,9-28-2,-1-1 3,-8 29 10,-10 28 8,-9 28 9,-12 24 5,-11 23-1,-14 22 1,-11 22-1,-11 18 12,-5 16 25,-7 15 23,-5 17 25,-9 19 5,-9 26-16,-10 24-14,-8 26-15,-4 10-11,3-3-5,3-3-5,4-2-7,2-11-4,4-15-3,3-15-3,3-16-4,9-13-2,16-9-5,15-10-3,17-8-4,13-12-4,13-12-2,12-13-4,13-12-2,6-9 0,0-2 0,0-3 3,0-3 1,-8 2 1,-16 10 0,-15 10-1,-15 9 1,-18 7 0,-19 7 3,-18 6 2,-19 7 3,-21 10 2,-21 16 3,-22 15 3,-22 17 2,-13 8 3,-3 4-1,-3 3 0,-2 3 1,2-4 0,9-8 2,10-10 2,10-9 1,11-9 3,17-5 2,15-7 3,16-5 3,18-4 3,22 0 0,22 0 3,23 0 0,19-5 0,19-9-6,19-10-5,19-8-4,10-9-6,4-6-5,3-6-6,3-6-5,-1-2-4,-2 3-2,-3 3-3,-3 4-1,-10 1-2,-16 0-2,-15 0 0,-15 0-1,-17-7-4,-15-11-4,-15-14-4,-16-11-5,-12-3 3,-5 10 9,-7 10 10,-5 9 9</inkml:trace>
</inkml:ink>
</file>

<file path=ppt/ink/ink17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28"/>
    </inkml:context>
    <inkml:brush xml:id="br0">
      <inkml:brushProperty name="width" value="0.0414" units="cm"/>
      <inkml:brushProperty name="height" value="0.0414" units="cm"/>
      <inkml:brushProperty name="color" value="#F2395B"/>
    </inkml:brush>
  </inkml:definitions>
  <inkml:trace contextRef="#ctx0" brushRef="#br0">101700 7950 531,'-24'-25'1,"4"0"2,3 0 2,3 0 2,1 6 7,1 13 14,-1 12 14,1 13 12,1 16 5,3 23-8,3 22-6,4 22-7,-1 13-5,-3 7-6,-3 6-5,-2 7-5,-8 2-5,-8 1-4,-10-1-5,-9 1-6,-10-3 0,-9-2 1,-10-3 2,-8-3 1,-6-7-4,1-9-13,-1-10-11,1-8-13,2-14-7,7-15-3,6-15-3,7-16-2</inkml:trace>
</inkml:ink>
</file>

<file path=ppt/ink/ink17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28"/>
    </inkml:context>
    <inkml:brush xml:id="br0">
      <inkml:brushProperty name="width" value="0.03263" units="cm"/>
      <inkml:brushProperty name="height" value="0.03263" units="cm"/>
      <inkml:brushProperty name="color" value="#F2395B"/>
    </inkml:brush>
  </inkml:definitions>
  <inkml:trace contextRef="#ctx0" brushRef="#br0">101850 9850 674,'46'23'0,"-5"-3"2,-7-3 2,-5-2 0,2 2 5,13 9 8,12 10 7,13 10 8,2 5 3,-5 4-1,-7 3-3,-5 3-1,-8-2-3,-5-6-2,-7-6-4,-5-6-3,-6-4-7,-3 1-10,-3-1-10,-2 1-10</inkml:trace>
</inkml:ink>
</file>

<file path=ppt/ink/ink17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29"/>
    </inkml:context>
    <inkml:brush xml:id="br0">
      <inkml:brushProperty name="width" value="0.05" units="cm"/>
      <inkml:brushProperty name="height" value="0.05" units="cm"/>
      <inkml:brushProperty name="color" value="#F2395B"/>
    </inkml:brush>
  </inkml:definitions>
  <inkml:trace contextRef="#ctx0" brushRef="#br0">103900 10000 333,'157'63'167,"51"46"-1,49 47 1,51 47 0</inkml:trace>
</inkml:ink>
</file>

<file path=ppt/ink/ink17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37"/>
    </inkml:context>
    <inkml:brush xml:id="br0">
      <inkml:brushProperty name="width" value="0.022" units="cm"/>
      <inkml:brushProperty name="height" value="0.022" units="cm"/>
      <inkml:brushProperty name="color" value="#00BFF3"/>
    </inkml:brush>
  </inkml:definitions>
  <inkml:trace contextRef="#ctx0" brushRef="#br0">62500 900 999,'-157'1'-6,"39"4"-12,36 3-12,39 3-12</inkml:trace>
</inkml:ink>
</file>

<file path=ppt/ink/ink17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41"/>
    </inkml:context>
    <inkml:brush xml:id="br0">
      <inkml:brushProperty name="width" value="0.04659" units="cm"/>
      <inkml:brushProperty name="height" value="0.04659" units="cm"/>
      <inkml:brushProperty name="color" value="#00BFF3"/>
    </inkml:brush>
  </inkml:definitions>
  <inkml:trace contextRef="#ctx0" brushRef="#br0">93000 7750 472,'-119'3'-1,"13"6"0,12 7 0,13 6-1,10 1 0,10-3 0,10-3 0,9-2 1,7-3 9,7 1 17,6-1 16,7 1 18,11-1 4,20 1-9,18-1-10,20 1-8,13-3-7,9-2-4,10-3-4,10-3-4,8-4-2,10-3-2,10-3-1,9-2-1,4-1-1,1 3 0,-1 3 1,1 4 0,-7 1-2,-12 0-1,-13 0-4,-12 0-1,-9 0-3,-2 0 0,-3 0-1,-3 0-1,-1 0-1,4 0 2,3 0 2,3 0 0,6 0 1,9 0-2,10 0 0,10 0-2,8-4 0,10-5 0,10-7 0,9-5 0,6-4 1,3 0 0,3 0 1,4 0 0,1 1 0,0 4-1,0 3-2,0 3-1,-8 1-1,-16 1 1,-15-1 1,-15 1 0,-11-1 0,-2 1-3,-3-1-1,-3 1-2,-1 1-1,4 3 1,3 3 1,3 4 0,3-1 1,3-3 2,3-3 1,4-2 1,5-1 1,10 3-1,10 3 0,9 4-1,6-1 1,3-3 4,3-3 2,4-2 3,4-5 2,6-2-2,7-3-2,6-3 0,1-1-2,-3 4-2,-3 3-1,-2 3-2,-6-1-1,-6-2 1,-6-3 0,-6-3 0,-7-1 1,-6 4 1,-6 3 0,-6 3 1,-7 3 1,-6 3 2,-6 3 0,-6 4 2,-4 1 0,1 0-1,-1 0 0,1 0 0,-1 0 0,1 0-1,-1 0 1,1 0-1,-3 0 0,-2 0-3,-3 0-2,-3 0-3,-4 0-2,-3 0-3,-3 0-3,-2 0-3,-8-4-2,-8-5 1,-10-7 0,-9-5 0,-18-1-4,-24 6-9,-26 7-8,-24 6-10,-13 3-2,0 0 2,0 0 3,0 0 2</inkml:trace>
</inkml:ink>
</file>

<file path=ppt/ink/ink1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32"/>
    </inkml:context>
    <inkml:brush xml:id="br0">
      <inkml:brushProperty name="width" value="0.0424" units="cm"/>
      <inkml:brushProperty name="height" value="0.0424" units="cm"/>
      <inkml:brushProperty name="color" value="#00BFF3"/>
    </inkml:brush>
  </inkml:definitions>
  <inkml:trace contextRef="#ctx0" brushRef="#br0">79489 44539 518,'-15'-14'7,"2"1"13,3 2 12,1 2 14,2 6 7,2 8 3,2 9 2,2 10 2,1 4-6,0 2-11,0 2-14,0 3-12,-1 1-11,-2 4-6,-2 2-8,-1 4-6,-3 1-11,0 0-11,-1 0-12,-1 0-13,0-4 1,2-8 10,2-8 11,3-7 11,0-5 4,0-1-4,0-1-5,0 0-3</inkml:trace>
</inkml:ink>
</file>

<file path=ppt/ink/ink17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42"/>
    </inkml:context>
    <inkml:brush xml:id="br0">
      <inkml:brushProperty name="width" value="0.03428" units="cm"/>
      <inkml:brushProperty name="height" value="0.03428" units="cm"/>
      <inkml:brushProperty name="color" value="#00BFF3"/>
    </inkml:brush>
  </inkml:definitions>
  <inkml:trace contextRef="#ctx0" brushRef="#br0">98650 10800 641,'-49'0'3,"4"0"6,3 0 6,3 0 7,12-2 1,22-3-1,22-3 0,23-2-2,20-3 0,23 1 3,22-1 2,22 1 2,18 1 0,16 3-2,15 3-2,17 4-3,8 2-3,4 4-7,3 3-4,3 3-7,3 3-5,3 3-5,3 3-4,4 4-5,-6-3-5,-11-5-4,-14-7-3,-11-5-4,-22-4-1,-27 0 2,-28 0 3,-28 0 2,-20-4 2,-8-5-1,-10-7 0,-9-5-1</inkml:trace>
</inkml:ink>
</file>

<file path=ppt/ink/ink17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43"/>
    </inkml:context>
    <inkml:brush xml:id="br0">
      <inkml:brushProperty name="width" value="0.03579" units="cm"/>
      <inkml:brushProperty name="height" value="0.03579" units="cm"/>
      <inkml:brushProperty name="color" value="#00BFF3"/>
    </inkml:brush>
  </inkml:definitions>
  <inkml:trace contextRef="#ctx0" brushRef="#br0">58850 3150 614,'-68'-91'1,"17"19"5,15 19 5,16 19 4,5 12 3,-2 6 0,-3 7 1,-3 6 1,-4 6 0,-3 6-1,-3 7-2,-2 6 0,-6 9 0,-6 13-1,-6 12 0,-6 13 0,-6 13 0,-2 17 0,-3 15-2,-3 16 0,-1 9 0,4 3-1,3 3 0,3 4 1,1-1-3,1-3-3,-1-3-3,1-2-4,4-5-1,9-2-2,10-3 0,10-3-1,8-6-1,10-5 1,10-7 1,9-5 0,12-6-2,16-3-7,15-3-6,17-2-6,13-6-5,13-6-3,12-6-2,13-6-4,7-6-2,4-2 0,3-3 0,3-3-1,-11-7 3,-25-9 5,-25-10 5,-25-8 6</inkml:trace>
</inkml:ink>
</file>

<file path=ppt/ink/ink17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44"/>
    </inkml:context>
    <inkml:brush xml:id="br0">
      <inkml:brushProperty name="width" value="0.02915" units="cm"/>
      <inkml:brushProperty name="height" value="0.02915" units="cm"/>
      <inkml:brushProperty name="color" value="#00BFF3"/>
    </inkml:brush>
  </inkml:definitions>
  <inkml:trace contextRef="#ctx0" brushRef="#br0">64300 1200 754,'1'-47'2,"4"6"2,3 7 4,3 6 3,1 9 3,1 13 3,-1 12 5,1 13 3,-4 10 0,-6 10-3,-6 10-4,-6 9-2,-9 6-4,-8 3-3,-10 3-3,-9 4-2,-7-1-2,-3-3 3,-3-3 1,-2-2 3,-1-6-2,3-6-5,3-6-6,4-6-6,4-7-1,6-6 2,7-6 1,6-6 1,10-9 2,17-8-1,15-10 0,16-9 1,16-10-1,20-9 0,18-10 1,20-8-1,6-3 0,-2 7 1,-3 6 0,-3 7 0,-7 5-1,-9 7-1,-10 6-2,-8 7-1,-11 4-3,-8 3-3,-10 3-3,-9 4-4,-12-1 0,-11-3 1,-14-3 1,-11-2 2,0-1 8,17 3 16,15 3 17,16 4 16,5 1 4,-2 0-6,-3 0-7,-3 0-7,-1 0-5,4 0-4,3 0-3,3 0-5,-1 1-3,-2 4-3,-3 3-2,-3 3-3,-6 3-1,-5 3-1,-7 3 1,-5 4-1,-8 2-5,-5 4-10,-7 3-10,-5 3-10,-3-2-2,4-6 8,3-6 8,3-6 8,1-4 6,1 1 1,-1-1 3,1 1 2</inkml:trace>
</inkml:ink>
</file>

<file path=ppt/ink/ink17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46"/>
    </inkml:context>
    <inkml:brush xml:id="br0">
      <inkml:brushProperty name="width" value="0.03798" units="cm"/>
      <inkml:brushProperty name="height" value="0.03798" units="cm"/>
      <inkml:brushProperty name="color" value="#00BFF3"/>
    </inkml:brush>
  </inkml:definitions>
  <inkml:trace contextRef="#ctx0" brushRef="#br0">64300 2350 579,'-47'1'0,"6"4"0,7 3 0,6 3 0,3 1-1,0 1 0,0-1-1,0 1-1,3 5 7,6 14 14,7 11 15,6 14 15,4 7 2,4 3-9,3 3-9,3 4-9,-2 4-6,-6 6-5,-6 7-5,-6 6-4,-2-1-4,3-5-2,3-7-2,4-5-3,1-22-9,0-33-16,0-35-17,0-34-17,3-27 0,6-19 14,7-18 14,6-19 14,4-4 9,4 14 3,3 11 4,3 14 4,1 11 2,1 14 0,-1 11 2,1 14-1,-4 8 3,-6 7 3,-6 6 3,-6 7 3,-4 2 4,1 1 5,-1-1 3,1 1 5,1 1 1,3 3-3,3 3-2,4 4-2,1 1-3,0 0-2,0 0-1,0 0-2,0 4 2,0 10 5,0 10 6,0 9 6,-2 7 1,-3 7-5,-3 6-4,-2 7-3,-3 7-3,1 9-1,-1 10-1,1 10 0,-3 5-2,-2 4-4,-3 3-5,-3 3-4,-1-5-2,4-12-4,3-13-2,3-12-2,-2-10-4,-6-6-5,-6-6-5,-6-6-4,-10-15-4,-12-21-1,-13-22-2,-12-22 0,-2-18 1,9-11 7,10-14 5,10-11 6,5-7 3,4 0 2,3 0 1,3 0 2,3 6 0,3 13 0,3 12-2,4 13 0,2 9 4,4 6 7,3 7 8,3 6 8,-1 17 5,-2 28-1,-3 28 1,-3 29-1,-4 10-1,-3-6-4,-3-6-4,-2-6-4,-5-2-2,-2 3 0,-3 3 2,-3 4 0,5-21-3,17-44-5,15-43-7,16-44-5,12-29-6,9-11-3,10-14-5,10-11-4,0-1 0,-5 13 1,-7 12 2,-5 13 1,-4 9 4,0 6 2,0 7 5,0 6 2,-4 6 5,-5 6 3,-7 7 5,-5 6 3,-11 18 11,-11 32 17,-14 31 17,-11 32 18,-6 11 1,4-5-12,3-7-13,3-5-13,6-6-11,9-3-6,10-3-8,10-2-7,8-8-6,10-8-3,10-10-4,9-9-4,4-7-3,1-3-2,-1-3-3,1-2-1,-6-5-1,-8-2 0,-10-3 3,-9-3 0,-9-2 2,-5 0 2,-7 0 3,-5 0 2,-4-2 2,0-3 1,0-3 3,0-2 2,-2-3 0,-3 1 1,-3-1 1,-2 1 0,-3 2 3,1 7 2,-1 6 3,1 7 3,-1 10 10,1 16 18,-1 15 17,1 17 17,-4 10 2,-6 6-12,-6 7-14,-6 6-13,-4 3-8,1 0-2,-1 0-4,1 0-2,1 1-3,3 4-3,3 3-3,4 3-3,2 1-1,4 1 1,3-1 0,3 1 0,3-4 0,3-6 0,3-6-1,4-6-1,7-7 0,13-6-1,12-6-1,13-6-1,4-7 0,-3-6-1,-3-6-2,-2-6 0,-3-6-2,1-2 0,-1-3-1,1-3-1,-1-2-2,1 0-5,-1 0-5,1 0-5,-1-7-3,1-11-1,-1-14-1,1-11-1,-3-11 1,-2-5 0,-3-7 2,-3-5 2,-4-6 3,-3-3 5,-3-3 5,-2-2 6,-3 2 3,1 9 2,-1 10 1,1 10 2,-3 5 2,-2 4 4,-3 3 4,-3 3 3,-9 14 10,-11 25 19,-14 25 16,-11 25 18,-9 15-1,-3 7-18,-3 6-19,-2 7-18,-6 7-13,-6 9-3,-6 10-6,-6 10-4,-1-1-6,7-9-7,6-10-7,7-8-7,8-14-4,14-15-2,11-15-1,14-16-1</inkml:trace>
</inkml:ink>
</file>

<file path=ppt/ink/ink17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46"/>
    </inkml:context>
    <inkml:brush xml:id="br0">
      <inkml:brushProperty name="width" value="0.02392" units="cm"/>
      <inkml:brushProperty name="height" value="0.02392" units="cm"/>
      <inkml:brushProperty name="color" value="#00BFF3"/>
    </inkml:brush>
  </inkml:definitions>
  <inkml:trace contextRef="#ctx0" brushRef="#br0">67150 750 919,'26'-19'-64,"4"13"18,3 12 18,3 13 17,1 7 10,1 4-2,-1 3 0,1 3 0,-4 3-2,-6 3-2,-6 3-2,-6 4-1,-9 2 0,-8 4 3,-10 3 1,-9 3 3,-10-1 1,-9-2 0,-10-3 1,-8-3 1,-4-6-1,3-5 1,3-7 0,4-5 0,2-4-1,4 0 1,3 0 0,3 0 0,3-2 0,3-3 0,3-3 0,4-2 0,7-3 2,13 1 3,12-1 2,13 1 4,12-7 2,13-12-1,12-13 0,13-12-1,6-7 0,0 1 0,0-1-1,0 1 0,-5 1-3,-9 3-6,-10 3-6,-8 4-5,-12 8 0,-12 17 7,-13 15 7,-12 16 6,-12 10 5,-8 7 2,-10 6 1,-9 7 3,-9 5 0,-5 7-4,-7 6-1,-5 7-4,-6 4 0,-3 3 0,-3 3 0,-2 4 1,0 4-5,7 6-8,6 7-10,7 6-9,7-5-7,9-16-6,10-15-5,10-15-6,8-18 2,10-19 10,10-18 8,9-19 9,10-21 6,14-21 2,11-22 1,14-22 3,5-10 0,1 4 1,-1 3 0,1 3 0,-6 7 1,-8 14 0,-10 11 0,-9 14-1,-7 13 3,-3 16 4,-3 15 3,-2 17 5,-3 11 3,1 10 4,-1 10 3,1 9 5,-3 4-1,-2 1-4,-3-1-4,-3 1-3,-2 2-6,0 7-8,0 6-6,0 7-9,-2 2-5,-3 1-4,-3-1-5,-2 1-5,-1-9 2,3-15 5,3-15 5,4-16 6,-1-16 4,-3-16 2,-3-15 2,-2-15 2</inkml:trace>
</inkml:ink>
</file>

<file path=ppt/ink/ink17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47"/>
    </inkml:context>
    <inkml:brush xml:id="br0">
      <inkml:brushProperty name="width" value="0.022" units="cm"/>
      <inkml:brushProperty name="height" value="0.022" units="cm"/>
      <inkml:brushProperty name="color" value="#00BFF3"/>
    </inkml:brush>
  </inkml:definitions>
  <inkml:trace contextRef="#ctx0" brushRef="#br0">67100 2750 999,'48'-66'-3,"-3"19"-8,-3 19-7,-2 19-7,-1 9 0,3 0 9,3 0 7,4 0 9,1 3 4,0 6 2,0 7 1,0 6 1,-2 3-3,-3 0-10,-3 0-8,-2 0-9,-8 0-3,-8 0 2,-10 0 5,-9 0 2</inkml:trace>
</inkml:ink>
</file>

<file path=ppt/ink/ink17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47"/>
    </inkml:context>
    <inkml:brush xml:id="br0">
      <inkml:brushProperty name="width" value="0.022" units="cm"/>
      <inkml:brushProperty name="height" value="0.022" units="cm"/>
      <inkml:brushProperty name="color" value="#00BFF3"/>
    </inkml:brush>
  </inkml:definitions>
  <inkml:trace contextRef="#ctx0" brushRef="#br0">68050 1900 999,'-27'29'-10,"-3"10"2,-3 10 3,-2 9 2,-6 6 1,-6 3-3,-6 3-1,-6 4-3,-1 1-3,7 0-2,6 0-4,7 0-2,2-7-2,1-11 2,-1-14 1,1-11 2,2-15 1,7-16 4,6-15 4,7-15 2</inkml:trace>
</inkml:ink>
</file>

<file path=ppt/ink/ink17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47"/>
    </inkml:context>
    <inkml:brush xml:id="br0">
      <inkml:brushProperty name="width" value="0.02511" units="cm"/>
      <inkml:brushProperty name="height" value="0.02511" units="cm"/>
      <inkml:brushProperty name="color" value="#00BFF3"/>
    </inkml:brush>
  </inkml:definitions>
  <inkml:trace contextRef="#ctx0" brushRef="#br0">68050 1950 876,'28'-49'-6,"6"4"-10,7 3-10,6 3-11,4-1-2,4-2 10,3-3 7,3-3 10,1 1 4,1 6 2,-1 7 2,1 6 1,-6 4 2,-8 4 0,-10 3 0,-9 3 0,-7 6 1,-3 9 0,-3 10 0,-2 10-1,-6 7 4,-6 6 4,-6 7 5,-6 6 5,-6 4 4,-2 4 3,-3 3 3,-3 3 4,-1-1-1,4-2-3,3-3-3,3-3-5,1-4 0,1-3 1,-1-3 1,1-2 2,-4-5-12,-6-2-24,-6-3-24,-6-3-25,-2-9-5,3-11 14,3-14 16,4-11 15,2-7 8,4 0 4,3 0 3,3 0 2</inkml:trace>
</inkml:ink>
</file>

<file path=ppt/ink/ink17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47"/>
    </inkml:context>
    <inkml:brush xml:id="br0">
      <inkml:brushProperty name="width" value="0.02221" units="cm"/>
      <inkml:brushProperty name="height" value="0.02221" units="cm"/>
      <inkml:brushProperty name="color" value="#00BFF3"/>
    </inkml:brush>
  </inkml:definitions>
  <inkml:trace contextRef="#ctx0" brushRef="#br0">68400 1050 990,'0'-38'-1,"0"26"0,0 24-1,0 26-1,0 15 1,0 6 3,0 7 3,0 6 4,-2 6-3,-3 6-5,-3 7-5,-2 6-7,-5 3-4,-2 0-2,-3 0-3,-3 0-2,-2-5-1,0-9 1,0-10 1,0-8 0,1-12 3,4-12 4,3-13 5,3-12 3</inkml:trace>
</inkml:ink>
</file>

<file path=ppt/ink/ink17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47"/>
    </inkml:context>
    <inkml:brush xml:id="br0">
      <inkml:brushProperty name="width" value="0.022" units="cm"/>
      <inkml:brushProperty name="height" value="0.022" units="cm"/>
      <inkml:brushProperty name="color" value="#00BFF3"/>
    </inkml:brush>
  </inkml:definitions>
  <inkml:trace contextRef="#ctx0" brushRef="#br0">67950 2100 999,'23'-16'-61,"-3"19"23,-3 19 24,-2 19 24,-5 12 11,-2 6-3,-3 7-1,-3 6-3,-6 9-3,-5 13-4,-7 12-5,-5 13-4,-8 7-6,-5 4-7,-7 3-7,-5 3-7,-1-8-2,6-19 4,7-18 4,6-19 3</inkml:trace>
</inkml:ink>
</file>

<file path=ppt/ink/ink1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33"/>
    </inkml:context>
    <inkml:brush xml:id="br0">
      <inkml:brushProperty name="width" value="0.05591" units="cm"/>
      <inkml:brushProperty name="height" value="0.05591" units="cm"/>
      <inkml:brushProperty name="color" value="#00BFF3"/>
    </inkml:brush>
  </inkml:definitions>
  <inkml:trace contextRef="#ctx0" brushRef="#br0">82518 44780 393,'-2'-27'4,"-1"9"9,-2 8 8,-1 10 8,-4 6 4,-2 4-3,-3 3-2,-3 5-3,-2 2-3,-1 3-3,-1 1-5,-1 3-3,-1 1-3,1 0 0,-1 2-2,1 1-1,-1 0-3,-1-2-2,-1 0-3,-1-1-3,2-1-3,5-3-5,5-1-4,5-3-4,7-6-4,11-10-3,11-12-5,11-10-3,5-6 0,-1-3 6,-1-1 5,-1-2 5,-3 0 7,-2 3 9,-3 3 10,-3 3 9,-3 3 7,-2 5 2,-4 3 4,-3 4 4,-1 5 3,0 6 4,0 6 4,0 6 5,-2 3-3,-1 1-7,-2 0-9,-2 3-7,0-1-6,0 1-3,2-1-4,0 0-3,1-1-1,0-3 1,0-3 1,0-2 2,1-4-3,5-3-7,4-2-6,4-4-7,3-4-5,3-7-4,2-8-3,5-5-3,0-6-1,0 1 2,1-2 2,-1-1 1,-1 1 3,-3 3 7,-4 4 4,-1 2 6,-5 2 6,-3 2 6,-4 3 6,-4 1 6,-4 4 7,-4 4 6,-4 6 6,-4 4 7,-1 4 1,1 3-7,0 4-6,2 2-7,0 2-3,2 3-1,1 1-3,0 3-1,2 1-1,0 0-3,2 2-1,1 1-1,0 0-2,0 1-2,0-1-2,0 0-2,1-2-1,1-5 0,3-5 1,2-5-1,2-4-2,4-2-8,2-4-7,3-2-7,2-6-3,3-6 0,1-7 0,3-7 1,-1-5 2,-1-5 3,-3-3 4,-1-4 3,-3 0 2,-3 2 0,-2 3 1,-4 4 1,-4 1 1,-6 3 2,-6 2 1,-6 1 2,-5 4 0,-3 3 1,-5 4-1,-3 5 0,-2 2-2,0 4-4,-1 2-5,1 4-5,2 1-3,5 1-3,5 2-2,5 0-2,3 1-3,4 0-5,3 0-3,2-1-4</inkml:trace>
</inkml:ink>
</file>

<file path=ppt/ink/ink17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48"/>
    </inkml:context>
    <inkml:brush xml:id="br0">
      <inkml:brushProperty name="width" value="0.022" units="cm"/>
      <inkml:brushProperty name="height" value="0.022" units="cm"/>
      <inkml:brushProperty name="color" value="#00BFF3"/>
    </inkml:brush>
  </inkml:definitions>
  <inkml:trace contextRef="#ctx0" brushRef="#br0">67700 3300 999,'95'-118'-3,"-9"17"-6,-10 15-6,-8 16-6,-3 7-4,7 1-1,6-1-1,7 1-2,0 4 3,-2 9 6,-3 10 5,-3 10 7,-9 5 2,-11 4 2,-14 3 1,-11 3 2,-9 4 0,-3 7 0,-3 6 1,-2 7 1,-6 8 0,-6 14-1,-6 11 1,-6 14-1,-9 8 4,-8 7 8,-10 6 7,-9 7 7,-10 7 0,-9 9-7,-10 10-8,-8 10-6,-4-4-7,3-16-7,3-15-5,4-15-8,2-15 0,4-12 4,3-13 5,3-12 5,6-10 2,9-6 2,10-6 1,10-6 1</inkml:trace>
</inkml:ink>
</file>

<file path=ppt/ink/ink17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48"/>
    </inkml:context>
    <inkml:brush xml:id="br0">
      <inkml:brushProperty name="width" value="0.02406" units="cm"/>
      <inkml:brushProperty name="height" value="0.02406" units="cm"/>
      <inkml:brushProperty name="color" value="#00BFF3"/>
    </inkml:brush>
  </inkml:definitions>
  <inkml:trace contextRef="#ctx0" brushRef="#br0">67700 2900 914,'50'-24'-5,"0"4"-9,0 3-11,0 3-9,-2 3-1,-3 3 6,-3 3 6,-2 4 6,2 7 14,9 13 21,10 12 21,10 13 21,7 13 2,6 17-16,7 15-15,6 16-17,4 7-14,4 1-14,3-1-14,3 1-15,-10-10-3,-21-19 5,-22-18 7,-22-19 7</inkml:trace>
</inkml:ink>
</file>

<file path=ppt/ink/ink17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50"/>
    </inkml:context>
    <inkml:brush xml:id="br0">
      <inkml:brushProperty name="width" value="0.03616" units="cm"/>
      <inkml:brushProperty name="height" value="0.03616" units="cm"/>
      <inkml:brushProperty name="color" value="#00BFF3"/>
    </inkml:brush>
  </inkml:definitions>
  <inkml:trace contextRef="#ctx0" brushRef="#br0">69950 1500 608,'-24'-21'7,"4"10"14,3 10 15,3 9 14,3 10 3,3 14-9,3 11-8,4 14-9,-1 8-5,-3 7-3,-3 6-1,-2 7-3,-5 21-2,-2 38-3,-3 37-1,-3 38-4,1 12-1,6-12-2,7-13-2,6-12 0,3-18-4,0-21-6,0-22-5,0-22-5,4-21-5,10-18-5,10-19-6,9-18-5,4-20-2,1-18 2,-1-19 2,1-18 1,-4-12 4,-6-3 4,-6-3 4,-6-2 5,-4-1 3,1 3 3,-1 3 2,1 4 2</inkml:trace>
</inkml:ink>
</file>

<file path=ppt/ink/ink17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51"/>
    </inkml:context>
    <inkml:brush xml:id="br0">
      <inkml:brushProperty name="width" value="0.03516" units="cm"/>
      <inkml:brushProperty name="height" value="0.03516" units="cm"/>
      <inkml:brushProperty name="color" value="#00BFF3"/>
    </inkml:brush>
  </inkml:definitions>
  <inkml:trace contextRef="#ctx0" brushRef="#br0">70650 1950 625,'64'-79'35,"-22"45"4,-22 43 5,-21 45 5,-18 24-3,-12 6-8,-13 7-10,-12 6-9,-10 3-6,-6 0-2,-6 0-4,-6 0-4,-2-5-1,3-9-1,3-10-2,4-8-2,7-12 1,13-12 1,12-13 0,13-12 2,16-9 0,23-2 0,22-3 0,22-3 0,15-2 0,9 0 3,10 0 1,10 0 3,2 3 0,-3 6-1,-3 7-2,-2 6-1,-8 4-4,-8 4-4,-10 3-5,-9 3-5,-10-1-7,-9-2-10,-10-3-8,-8-3-11,-4-6-3,3-5 0,3-7 2,4-5 0</inkml:trace>
</inkml:ink>
</file>

<file path=ppt/ink/ink17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52"/>
    </inkml:context>
    <inkml:brush xml:id="br0">
      <inkml:brushProperty name="width" value="0.03926" units="cm"/>
      <inkml:brushProperty name="height" value="0.03926" units="cm"/>
      <inkml:brushProperty name="color" value="#00BFF3"/>
    </inkml:brush>
  </inkml:definitions>
  <inkml:trace contextRef="#ctx0" brushRef="#br0">71750 2050 560,'-27'54'110,"-3"10"-26,-3 10-27,-2 9-26,-5 7-15,-2 7-4,-3 6-2,-3 7-5,-1-3-3,4-8-5,3-10-4,3-9-5,4-12-1,7-11 2,6-14 3,7-11 2,5-20-4,7-24-10,6-26-8,7-24-11,8-18-3,14-9 2,11-10 3,14-8 2,3-1 4,-2 9 4,-3 10 5,-3 10 5,-6 11 6,-5 17 9,-7 15 8,-5 16 8,-4 9 8,0 3 3,0 3 4,0 4 5,-2 4 1,-3 6 0,-3 7-1,-2 6-1,-5 6-1,-2 6-4,-3 7-2,-3 6-4,-2 1-2,0-3-1,0-3-2,0-2 0,9-17-10,19-28-15,19-28-17,19-27-16,5-17-5,-5-3 4,-7-3 6,-5-2 5,-8 8 9,-5 22 16,-7 22 15,-5 23 15,-8 16 8,-5 13 0,-7 12-1,-5 13 0,-4 6 0,0 0-2,0 0-2,0 0-1,1 0-3,4 0-5,3 0-5,3 0-4,3-2-8,3-3-11,3-3-11,4-2-10,4-15-7,6-25-5,7-25-3,6-25-5,-1-13 2,-5 1 7,-7-1 6,-5 1 8,-4 2 5,0 7 5,0 6 3,0 7 5,-2 5 2,-3 7-1,-3 6-1,-2 7 0,-5 7 6,-2 9 12,-3 10 12,-3 10 12,-2 4 1,0 0-10,0 0-12,0 0-11,3-4-6,6-5-4,7-7-2,6-5-2,1-8-2,-3-5-1,-3-7-1,-2-5 0,-1-4 0,3 0 2,3 0 3,4 0 1,1 0 3,0 0 3,0 0 3,0 0 3,-2 0 2,-3 0 1,-3 0 2,-2 0 1,-3 1 2,1 4 1,-1 3 2,1 3 1,-1-1 0,1-2 1,-1-3 0,1-3-1,-4 4 8,-6 13 18,-6 12 16,-6 13 17,-2 9 1,3 6-16,3 7-16,4 6-16,-1 4-10,-3 4-5,-3 3-3,-2 3-5,-1-1-3,3-2-1,3-3-1,4-3-1,1-4-6,0-3-11,0-3-10,0-2-10,1-12-8,4-19-3,3-18-3,3-19-4</inkml:trace>
</inkml:ink>
</file>

<file path=ppt/ink/ink17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52"/>
    </inkml:context>
    <inkml:brush xml:id="br0">
      <inkml:brushProperty name="width" value="0.04598" units="cm"/>
      <inkml:brushProperty name="height" value="0.04598" units="cm"/>
      <inkml:brushProperty name="color" value="#00BFF3"/>
    </inkml:brush>
  </inkml:definitions>
  <inkml:trace contextRef="#ctx0" brushRef="#br0">74550 1550 478,'-46'-24'-2,"10"4"6,10 3 6,9 3 6,2 7 10,-2 14 12,-3 11 13,-3 14 11,-2 8 1,0 7-10,0 6-11,0 7-10,3 4-8,6 3-2,7 3-3,6 4-3,3 1-2,0 0-3,0 0-2,0 0-2,0-4-4,0-5-2,0-7-2,0-5-4,9-9-3,19-9-7,19-10-5,19-8-6,4-15-2,-9-19 2,-10-18 1,-8-19 1,-6-18 3,1-15 1,-1-15 3,1-16 1,-4-7 2,-6 4 2,-6 3 2,-6 3 1,-6 7 3,-2 14 4,-3 11 2,-3 14 4,-6 10 3,-5 9 1,-7 10 3,-5 10 1,-8 8 0,-5 10-2,-7 10-3,-5 9-2,-4 10-1,0 14 0,0 11 2,0 14 0,3 2-4,6-6-10,7-6-9,6-6-10,7-6-6,10-2-3,10-3-3,9-3-4,10-7 2,14-9 5,11-10 5,14-8 5,3-8 4,-2-2 4,-3-3 5,-3-3 4,-2 1 3,0 6 5,0 7 3,0 6 4,-4 3 3,-5 0 6,-7 0 3,-5 0 5,-6 4 6,-3 10 4,-3 10 7,-2 9 5,-9 6 0,-12 3-7,-13 3-6,-12 4-7,-5 2-3,3 4-3,3 3-2,4 3-2,2-2-2,4-6-3,3-6-3,3-6-3,10-4-3,20 1-2,18-1-3,20 1-3,10-6-3,3-8-5,3-10-4,4-9-5,-1-7-2,-3-3-1,-3-3-1,-2-2 0,-8-3 1,-8 1 2,-10-1 2,-9 1 2,-10-4 0,-9-6-4,-10-6-4,-8-6-3</inkml:trace>
</inkml:ink>
</file>

<file path=ppt/ink/ink17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53"/>
    </inkml:context>
    <inkml:brush xml:id="br0">
      <inkml:brushProperty name="width" value="0.03936" units="cm"/>
      <inkml:brushProperty name="height" value="0.03936" units="cm"/>
      <inkml:brushProperty name="color" value="#00BFF3"/>
    </inkml:brush>
  </inkml:definitions>
  <inkml:trace contextRef="#ctx0" brushRef="#br0">75450 1800 558,'-24'-36'-4,"4"28"25,3 28 28,3 29 27,1 27 4,1 29-16,-1 28-16,1 28-16,-3 17-10,-2 6-3,-3 7-2,-3 6-3,-1 4-10,4 4-19,3 3-16,3 3-19,1-18-10,1-36-4,-1-39-4,1-36-3</inkml:trace>
</inkml:ink>
</file>

<file path=ppt/ink/ink17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54"/>
    </inkml:context>
    <inkml:brush xml:id="br0">
      <inkml:brushProperty name="width" value="0.04824" units="cm"/>
      <inkml:brushProperty name="height" value="0.04824" units="cm"/>
      <inkml:brushProperty name="color" value="#00BFF3"/>
    </inkml:brush>
  </inkml:definitions>
  <inkml:trace contextRef="#ctx0" brushRef="#br0">76900 250 456,'-46'9'60,"10"19"-6,10 19-7,9 19-6,9 5-8,9-5-8,10-7-7,10-5-9,5-8-5,4-5-4,3-7-5,3-5-3,1-8-2,1-5-1,-1-7 1,1-5 0,-3-6-1,-2-3 0,-3-3-1,-3-2-1,-15 5 2,-24 16 3,-26 15 4,-24 17 3,-12 7 2,4 0 1,3 0 0,3 0 1,3-2 1,3-3 2,3-3 2,4-2 2,10-6 1,19-6 0,19-6 1,19-6 0,16-9-1,17-8-1,15-10-1,16-9-1,15-13-3,16-16-4,15-15-4,17-15-3,-4-1-1,-22 16 0,-22 15 0,-21 17 1,-17 11 0,-8 10-1,-10 10-1,-9 9 0,-15 9-1,-18 9 1,-19 10 1,-18 10 0,-15 7 0,-9 6 2,-10 7 0,-8 6 0,-8-2 2,-2-9 2,-3-10 1,-3-8 3,-2-4 0,0 3 3,0 3 1,0 4 1,3 1 2,6 0 1,7 0 0,6 0 2,7-4 0,10-5 0,10-7-1,9-5 0,13-4 1,20 0 3,18 0 4,20 0 3,19-8 0,22-16-2,22-15-5,23-15-2,14-14-7,10-8-10,10-10-10,9-9-10,-1-7-4,-8-3 0,-10-3 3,-9-2 0,-12 2 1,-11 9 0,-14 10 0,-11 10 1,-14 8 1,-11 10 3,-14 10 3,-11 9 3,-14 7 8,-11 7 15,-14 6 15,-11 7 14,-7 5 5,0 7-3,0 6-4,0 7-4,3 5-4,6 7-3,7 6-5,6 7-3,4 2-3,4 1-3,3-1-2,3 1-2,4 1-2,7 3-2,6 3-1,7 4-3,2 1-1,1 0-5,-1 0-2,1 0-5,-4-4-3,-6-5-3,-6-7-2,-6-5-5,-13-12-8,-19-16-17,-18-15-17,-19-15-16,-15-18 0,-8-19 16,-10-18 16,-9-19 15,-2-7 12,6 7 4,7 6 7,6 7 5,6 7 3,6 9 4,7 10 3,6 10 2,6 5 5,6 4 7,7 3 7,6 3 6,9-1 5,13-2 4,12-3 4,13-3 5,9-2-4,6 0-8,7 0-9,6 0-9,1 3-5,-3 6-5,-3 7-2,-2 6-4,-11 17-3,-15 28-2,-15 28-3,-16 29-1,-15 8-1,-11-8 3,-14-10 3,-11-9 2,-6-9 2,4-5 1,3-7 1,3-5 2,6-9 0,9-9 1,10-10 2,10-8 1,18-12-1,28-12-2,28-13-3,29-12-2,11-7-3,-2 1 0,-3-1-2,-3 1 0,-7 2-1,-9 7 1,-10 6 1,-8 7 0,-20 15 0,-28 25 1,-28 25-1,-27 25-1,-17 12 2,-3 1 2,-3-1 2,-2 1 3,0-6 0,7-8 1,6-10 1,7-9 0,22-13 1,42-16 2,40-15 2,41-15 0,20-14 1,0-8-3,0-10-2,0-9-3,-7-1-3,-11 10-2,-14 10-4,-11 9-3,-25 17-2,-33 25-3,-35 25-1,-34 25-3,-20 9 1,-2-6 3,-3-6 3,-3-6 3,-1-7 4,4-6 4,3-6 4,3-6 3,7-4 4,14 1 1,11-1 1,14 1 2,21-6 0,31-8-1,32-10 0,31-9-1,21-13-3,14-16-7,11-15-6,14-15-7,0-9-5,-8 1-6,-10-1-4,-9 1-6,-10 2-2,-9 7 0,-10 6-1,-8 7 0,-14 2 0,-15 1 3,-15-1 2,-16 1 3,-13-3 1,-9-2 2,-10-3 1,-8-3 0,-8-1 5,-2 4 7,-3 3 6,-3 3 7,-2 3 4,0 3 1,0 3 0,0 4 2,3 4 3,6 6 5,7 7 4,6 6 6,4 12 3,4 19 2,3 19 3,3 19 1,4 13-2,7 10-8,6 10-7,7 9-9,2 10-4,1 14-3,-1 11-3,1 14-3,-3 3-6,-2-2-9,-3-3-10,-3-3-9,-2-10-6,0-16-4,0-15-3,0-15-4,1-17 2,4-15 6,3-15 7,3-16 6</inkml:trace>
</inkml:ink>
</file>

<file path=ppt/ink/ink17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55"/>
    </inkml:context>
    <inkml:brush xml:id="br0">
      <inkml:brushProperty name="width" value="0.05476" units="cm"/>
      <inkml:brushProperty name="height" value="0.05476" units="cm"/>
      <inkml:brushProperty name="color" value="#00BFF3"/>
    </inkml:brush>
  </inkml:definitions>
  <inkml:trace contextRef="#ctx0" brushRef="#br0">79250 1700 401,'21'-93'0,"-5"17"0,-7 15 0,-5 16 0,-4 9 4,0 3 7,0 3 7,0 4 8,0 8 4,0 17 1,0 15 1,0 16 2,-5 16-2,-9 20-7,-10 18-6,-8 20-6,-12 11-4,-12 7-2,-13 6-3,-12 7-2,-1-4-2,14-12-3,11-13 0,14-12-3,10-13-2,9-12-4,10-13-4,10-12-3,7-13-3,6-12 1,7-13-2,6-12 0,7-10 3,10-6 3,10-6 4,9-6 4,-1-2 2,-8 3 0,-10 3-1,-9 4-1,-9 13 8,-5 26 17,-7 24 17,-5 26 17,-8 8 3,-5-5-11,-7-7-10,-5-5-11,14-22-10,39-33-7,36-35-8,39-34-8,19-18-2,4 1 1,3-1 2,3 1 3,-5 4 2,-12 9 3,-13 10 3,-12 10 3,-15 7 0,-15 6-5,-15 7-6,-16 6-4,-19 3-2,-22 0 3,-22 0 0,-21 0 3,-10 1 1,3 4 1,3 3 1,4 3 0,4-2 3,6-6 0,7-6 2,6-6 2,6-2 1,6 3 2,7 3 1,6 4 2,1 13 7,-3 26 10,-3 24 12,-2 26 11,-1 13 1,3 4-8,3 3-8,4 3-7,2 1-6,4 1-2,3-1-2,3 1-3,4-1-1,7 1-2,6-1-2,7 1 0,5-3-2,7-2 2,6-3 0,7-3 2,8-9-3,14-11-5,11-14-4,14-11-4,16-17-5,22-18-3,22-19-3,23-18-3,22-25-6,26-27-9,24-28-9,26-28-9,-15-1-5,-53 29-4,-53 28-4,-52 28-3</inkml:trace>
</inkml:ink>
</file>

<file path=ppt/ink/ink17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6:04"/>
    </inkml:context>
    <inkml:brush xml:id="br0">
      <inkml:brushProperty name="width" value="0.04502" units="cm"/>
      <inkml:brushProperty name="height" value="0.04502" units="cm"/>
      <inkml:brushProperty name="color" value="#00BFF3"/>
    </inkml:brush>
  </inkml:definitions>
  <inkml:trace contextRef="#ctx0" brushRef="#br0">47150 53000 488,'57'0'84,"17"0"-16,15 0-17,16 0-17,9 0-9,3 0-1,3 0-3,4 0-2,-1 1-3,-3 4-2,-3 3-3,-2 3-4,-3-2-2,1-6-4,-1-6-2,1-6-4,1-9-1,3-8 1,3-10 0,4-9 1,7-2 1,13 6 2,12 7 0,13 6 2,4 4 2,-3 4 2,-3 3 3,-2 3 3,-8 4 1,-8 7-2,-10 6-2,-9 7-1,-10 4-1,-9 3-2,-10 3-1,-8 4-1,-12-3-3,-12-5-2,-13-7-4,-12-5-2,-4-4-3,7 0-2,6 0-3,7 0-3,2-2 2,1-3 4,-1-3 5,1-2 5,-1-1 1,1 3-1,-1 3-2,1 4-1,-4 5 5,-6 10 9,-6 10 9,-6 9 11,-4 4 3,1 1-1,-1-1-1,1 1-3,1-6-3,3-8-4,3-10-6,4-9-4,5-5-4,10 0 0,10 0-2,9 0-1,6 0-3,3 0-3,3 0-3,4 0-3,-4-2-2,-9-3-1,-10-3-1,-8-2 0,-9-1 0,-6 3 1,-6 3 2,-6 4 1</inkml:trace>
</inkml:ink>
</file>

<file path=ppt/ink/ink1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33"/>
    </inkml:context>
    <inkml:brush xml:id="br0">
      <inkml:brushProperty name="width" value="0.05057" units="cm"/>
      <inkml:brushProperty name="height" value="0.05057" units="cm"/>
      <inkml:brushProperty name="color" value="#00BFF3"/>
    </inkml:brush>
  </inkml:definitions>
  <inkml:trace contextRef="#ctx0" brushRef="#br0">86637 43808 435,'7'-42'0,"-1"10"0,0 9 0,-2 10 0,0 6 2,0 1 7,0 0 6,0 2 6,-1 4 9,0 10 13,-2 8 13,0 9 13,-3 6 1,0 6-11,-3 5-11,-2 4-10,-1 4-9,-2 4-4,0 2-6,-1 3-5,-1 3-5,1 3-3,-1 3-4,0 3-3,2 1-2,1-1-2,2-1 0,2-1-1,1-4-4,-2-5-9,0-7-8,-1-5-8,-2-5-6,0-6-2,-1-4-3,-1-5-2,0-6-2,0-5-2,2-6-2,1-6-2</inkml:trace>
</inkml:ink>
</file>

<file path=ppt/ink/ink17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3:32"/>
    </inkml:context>
    <inkml:brush xml:id="br0">
      <inkml:brushProperty name="width" value="0.0407" units="cm"/>
      <inkml:brushProperty name="height" value="0.0407" units="cm"/>
      <inkml:brushProperty name="color" value="#F2395B"/>
    </inkml:brush>
  </inkml:definitions>
  <inkml:trace contextRef="#ctx0" brushRef="#br0">43250 12250 540,'-71'-2'0,"10"-3"0,10-3 0,9-2 0,21-5 10,35-2 19,35-3 19,34-3 21,21-6 3,10-5-9,10-7-10,9-5-10,2-1-9,-2 6-11,-3 7-10,-3 6-11,-12 4-8,-18 4-9,-19 3-9,-18 3-9,-15 6-5,-9 9-5,-10 10-3,-8 10-4,-9 4 1,-6 0 5,-6 0 7,-6 0 5,-6 0 3,-2 0 2,-3 0 2,-3 0 2</inkml:trace>
</inkml:ink>
</file>

<file path=ppt/ink/ink17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3:32"/>
    </inkml:context>
    <inkml:brush xml:id="br0">
      <inkml:brushProperty name="width" value="0.03893" units="cm"/>
      <inkml:brushProperty name="height" value="0.03893" units="cm"/>
      <inkml:brushProperty name="color" value="#F2395B"/>
    </inkml:brush>
  </inkml:definitions>
  <inkml:trace contextRef="#ctx0" brushRef="#br0">43950 11300 565,'-46'-63'47,"10"26"4,10 24 2,9 26 2,6 26-2,3 28-6,3 28-7,4 29-6,1 10-8,0-6-8,0-6-9,0-6-8,-5-1-8,-9 7-10,-10 6-10,-8 7-9,-1-10-1,9-25 6,10-25 6,10-25 6</inkml:trace>
</inkml:ink>
</file>

<file path=ppt/ink/ink17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3:33"/>
    </inkml:context>
    <inkml:brush xml:id="br0">
      <inkml:brushProperty name="width" value="0.04294" units="cm"/>
      <inkml:brushProperty name="height" value="0.04294" units="cm"/>
      <inkml:brushProperty name="color" value="#F2395B"/>
    </inkml:brush>
  </inkml:definitions>
  <inkml:trace contextRef="#ctx0" brushRef="#br0">44850 10850 512,'92'-90'45,"-16"23"-9,-15 22-8,-15 22-10,-7 12-2,3 3 5,3 3 6,4 4 6,-1 7 1,-3 13-4,-3 12-2,-2 13-3,-9 20-5,-12 28-6,-13 28-5,-12 29-6,-18 13-4,-21 1-2,-22-1-1,-22 1-1,-10-7-2,4-12 2,3-13 0,3-12 0,6-15 3,9-15 2,10-15 5,10-16 2,21-13 5,34-9 3,35-10 5,35-8 4,33-15-1,35-19-7,35-18-7,34-19-6,6-10-4,-22 1 2,-22-1 0,-21 1 1,-18 2-14,-12 7-33,-13 6-31,-12 7-32</inkml:trace>
</inkml:ink>
</file>

<file path=ppt/ink/ink17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4:18"/>
    </inkml:context>
    <inkml:brush xml:id="br0">
      <inkml:brushProperty name="width" value="0.0485" units="cm"/>
      <inkml:brushProperty name="height" value="0.0485" units="cm"/>
      <inkml:brushProperty name="color" value="#F2395B"/>
    </inkml:brush>
  </inkml:definitions>
  <inkml:trace contextRef="#ctx0" brushRef="#br0">70550 15150 453,'-24'-24'1,"4"4"3,3 3 2,3 3 3,6-1 8,9-2 17,10-3 15,10-3 16,7 2 5,6 10-7,7 10-7,6 9-7,-1 7-7,-5 7-9,-7 6-9,-5 7-7,-3 4-10,4 3-7,3 3-10,3 4-7,1-9-17,1-18-23,-1-19-24,1-18-22,-4-10-1,-6 0 23,-6 0 22,-6 0 23</inkml:trace>
</inkml:ink>
</file>

<file path=ppt/ink/ink17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4:19"/>
    </inkml:context>
    <inkml:brush xml:id="br0">
      <inkml:brushProperty name="width" value="0.03758" units="cm"/>
      <inkml:brushProperty name="height" value="0.03758" units="cm"/>
      <inkml:brushProperty name="color" value="#F2395B"/>
    </inkml:brush>
  </inkml:definitions>
  <inkml:trace contextRef="#ctx0" brushRef="#br0">71400 14850 585,'23'-30'0,"-3"-9"0,-3-10 0,-2-8-1,-1-4 3,3 3 5,3 3 4,4 4 5,-1 4 3,-3 6 0,-3 7 1,-2 6 1,0 6 1,7 6 2,6 7 1,7 6 2,0 6 1,-2 6 1,-3 7-1,-3 6 0,-2 7-2,0 10-5,0 10-3,0 9-5,0 4-4,0 1-7,0-1-4,0 1-7</inkml:trace>
</inkml:ink>
</file>

<file path=ppt/ink/ink17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4:19"/>
    </inkml:context>
    <inkml:brush xml:id="br0">
      <inkml:brushProperty name="width" value="0.03553" units="cm"/>
      <inkml:brushProperty name="height" value="0.03553" units="cm"/>
      <inkml:brushProperty name="color" value="#F2395B"/>
    </inkml:brush>
  </inkml:definitions>
  <inkml:trace contextRef="#ctx0" brushRef="#br0">72450 14500 619,'68'3'112,"-11"6"-23,-14 7-22,-11 6-24,-6 7-14,4 10-8,3 10-8,3 9-7,-2 4-7,-6 1-9,-6-1-7,-6 1-9,-4-6-11,1-8-13,-1-10-13,1-9-13</inkml:trace>
</inkml:ink>
</file>

<file path=ppt/ink/ink17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4:19"/>
    </inkml:context>
    <inkml:brush xml:id="br0">
      <inkml:brushProperty name="width" value="0.03224" units="cm"/>
      <inkml:brushProperty name="height" value="0.03224" units="cm"/>
      <inkml:brushProperty name="color" value="#F2395B"/>
    </inkml:brush>
  </inkml:definitions>
  <inkml:trace contextRef="#ctx0" brushRef="#br0">73200 14550 682,'25'-19'10,"0"13"21,0 12 20,0 13 21,-2 9-1,-3 6-22,-3 7-21,-2 6-23,-1-1-21,3-5-22,3-7-23,4-5-23</inkml:trace>
</inkml:ink>
</file>

<file path=ppt/ink/ink17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4:19"/>
    </inkml:context>
    <inkml:brush xml:id="br0">
      <inkml:brushProperty name="width" value="0.022" units="cm"/>
      <inkml:brushProperty name="height" value="0.022" units="cm"/>
      <inkml:brushProperty name="color" value="#F2395B"/>
    </inkml:brush>
  </inkml:definitions>
  <inkml:trace contextRef="#ctx0" brushRef="#br0">74000 9600 999,'-13'-93'-2,"26"17"-7,24 15-5,26 16-6,19 9 1,17 3 7,15 3 8,16 4 7,12-3 4,9-5 0,10-7 0,10-5 1,-4 0-3,-16 10-4,-15 10-5,-15 9-5,-20 6-5,-21 3-6,-22 3-5,-22 4-5,-18 1 1,-11 0 6,-14 0 7,-11 0 6</inkml:trace>
</inkml:ink>
</file>

<file path=ppt/ink/ink17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4:20"/>
    </inkml:context>
    <inkml:brush xml:id="br0">
      <inkml:brushProperty name="width" value="0.03045" units="cm"/>
      <inkml:brushProperty name="height" value="0.03045" units="cm"/>
      <inkml:brushProperty name="color" value="#F2395B"/>
    </inkml:brush>
  </inkml:definitions>
  <inkml:trace contextRef="#ctx0" brushRef="#br0">75500 8400 722,'-69'-46'-48,"13"10"10,12 10 10,13 9 9,7 10 8,4 14 7,3 11 7,3 14 7,1 13 5,1 16 3,-1 15 3,1 17 3,-1 10-1,1 6-4,-1 7-4,1 6-5,1-2-5,3-9-4,3-10-5,4-8-5,2-15-4,4-19-4,3-18-4,3-19-4,7-21 1,14-21 3,11-22 5,14-22 4,5-21 4,1-18 1,-1-19 2,1-18 2,-4-6 1,-6 10 1,-6 10 0,-6 9 0,-7 13 1,-6 20-1,-6 18 1,-6 20 0,-7 17 3,-6 20 6,-6 18 6,-6 20 6,-9 19 3,-8 22-2,-10 22 0,-9 23-2,-2 6-4,6-5-6,7-7-7,6-5-6,6-9-6,6-9-5,7-10-4,6-8-4,4-11-1,4-8 4,3-10 3,3-9 4,3-7 4,3-3 1,3-3 2,4-2 2,-3 0 1,-5 7 1,-7 6 0,-5 7 0,-6 2 1,-3 1-1,-3-1 1,-2 1 0,-6-1 0,-6 1 0,-6-1 0,-6 1 0,-2-3 0,3-2 1,3-3 1,4-3 0,5-4 4,10-3 6,10-3 6,9-2 8,9-1 1,9 3-1,10 3-2,10 4-1,-1 1-2,-9 0-3,-10 0-3,-8 0-2,-6 3-2,1 6-4,-1 7-1,1 6-3,-7 4-1,-12 4 0,-13 3 0,-12 3 1,-10-2-2,-6-6-1,-6-6-2,-6-6-2,-6-9-1,-2-8-1,-3-10 0,-3-9 0,-2-13-2,0-16-1,0-15-3,0-15-1,6-14-1,13-8 1,12-10 1,13-9 2,9 1 1,6 13 2,7 12 1,6 13 3,9 7 1,13 4 3,12 3 2,13 3 2,4 6 2,-3 9 2,-3 10 2,-2 10 3,-6 7 0,-6 6-1,-6 7 0,-6 6 0,-7 9-1,-6 13-1,-6 12 0,-6 13-1,-9 6-1,-8 0-2,-10 0-1,-9 0-2,-1-5-2,10-9-2,10-10-2,9-8-3,12-12-6,16-12-8,15-13-9,17-12-9,17-15-2,23-15 5,22-15 4,22-16 5,10-7 5,1 4 6,-1 3 7,1 3 6,-9 7 4,-15 14 2,-15 11 1,-16 14 1,-23 13 8,-27 16 15,-28 15 15,-28 17 14,-17 5 3,-2-3-11,-3-3-9,-3-2-9,-1-5-13,4-2-15,3-3-13,3-3-16,-2-1-8,-6 4-5,-6 3-4,-6 3-5,-7 3 2,-6 3 4,-6 3 7,-6 4 4,-10 4 6,-12 6 6,-13 7 4,-12 6 5,-9 3 4,-2 0 0,-3 0 1,-3 0 2,7-5 0,19-9 0,19-10 1,19-8-1,15-9 6,13-6 10,12-6 9,13-6 11,13-6 3,17-2-1,15-3-3,16-3-2,20-4 0,25-3 0,25-3 1,25-2 1,20-6-3,16-6-5,15-6-6,17-6-5,5-1-7,-3 7-7,-3 6-7,-2 7-7,-12 5-8,-19 7-7,-18 6-7,-19 7-8,-18 4-2,-15 3 1,-15 3 2,-16 4 2,-13-1 4,-9-3 7,-10-3 8,-8-2 6</inkml:trace>
</inkml:ink>
</file>

<file path=ppt/ink/ink17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4:21"/>
    </inkml:context>
    <inkml:brush xml:id="br0">
      <inkml:brushProperty name="width" value="0.02902" units="cm"/>
      <inkml:brushProperty name="height" value="0.02902" units="cm"/>
      <inkml:brushProperty name="color" value="#F2395B"/>
    </inkml:brush>
  </inkml:definitions>
  <inkml:trace contextRef="#ctx0" brushRef="#br0">76800 9200 758,'23'-133'-6,"-3"34"8,-3 35 8,-2 35 7,-6 27 4,-6 22 1,-6 22 2,-6 23 0,-7 16 1,-6 13-1,-6 12-2,-6 13 0,-1 1-5,7-9-5,6-10-7,7-8-5,4-8-6,3-2-4,3-3-3,4-3-5,7-12-4,13-18-3,12-19-4,13-18-2,9-18-3,6-16-3,7-15-1,6-15-2,1-15 4,-3-12 7,-3-13 9,-2-12 7,-8-5 6,-8 3 1,-10 3 2,-9 4 2,-7 5 1,-3 10 2,-3 10 2,-2 9 2,-8 15 4,-8 22 9,-10 22 8,-9 23 8,-9 20 4,-5 23 2,-7 22 2,-5 22 0,-8 15-1,-5 9-7,-7 10-7,-5 10-6,-6 5-9,-3 4-11,-3 3-11,-2 3-12,2-5-7,9-12-2,10-13-3,10-12-2,8-19 0,10-25 1,10-25 2,9-25 2,7-19 4,7-12 5,6-13 6,7-12 5,8-13 3,14-12 3,11-13 0,14-12 3,11-4 0,14 7 1,11 6 0,14 7 1,3 4-1,-2 3 1,-3 3 0,-3 4 0,-6 4 4,-5 6 9,-7 7 9,-5 6 8,-9 6 4,-9 6-3,-10 7-2,-8 6-2,-12 12-3,-12 19-3,-13 19-4,-12 19-3,-16 10-3,-19 4-2,-18 3-2,-19 3-3,-13-1-4,-6-2-7,-6-3-8,-6-3-7,2-10-6,14-16-1,11-15-4,14-15-2,8-17 2,7-15 6,6-15 6,7-16 7,7-10 4,9-3 2,10-3 3,10-2 1,8 2 2,10 9 1,10 10 0,9 10 0,9 8 2,9 10 2,10 10 3,10 9 3,4 12 5,0 16 10,0 15 8,0 17 10,1 7 2,4 0-5,3 0-4,3 0-5,-2-4-8,-6-5-13,-6-7-13,-6-5-12,-7-9-9,-6-9-5,-6-10-6,-6-8-4</inkml:trace>
</inkml:ink>
</file>

<file path=ppt/ink/ink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1:07"/>
    </inkml:context>
    <inkml:brush xml:id="br0">
      <inkml:brushProperty name="width" value="0.03717" units="cm"/>
      <inkml:brushProperty name="height" value="0.03717" units="cm"/>
      <inkml:brushProperty name="color" value="#F2385B"/>
    </inkml:brush>
  </inkml:definitions>
  <inkml:trace contextRef="#ctx0" brushRef="#br0">92602 17556 591,'-1'-15'14,"-2"1"-1,-2 1-1,-1 1 1,-2 0-2,0 2-1,0 1-1,0 1-2,-1 0-1,-1 2 0,-3 1 0,-1 0 0,-2 0 1,2 0 0,1-1 1,1-1 0,-1 0 0,0 2 0,-1 2-1,-1 2-1,0 1 0,3 0-1,1 0 1,2 0-1,1 1 2,-2 2 2,0 2 1,-1 2 3,0 1 0,2 3-3,2 2-2,3 2-2,0 0-2,0 1 1,0 0 1,0-1 1,1 1 0,2 1-2,2 2 0,2 0-1,3-1 0,4 1-2,3-2 0,5-1-1,2 0 0,1-1 0,1 1 1,1 0 0,0-1 1,-1 1 2,-1 0 0,-1-1 2,-1 1 0,-1 1 0,-1 2 0,-1 0-1,-1 1 0,-2 1-1,-3 1-1,-1 1 0,-1 0 0,-2 1-1,-1-1 0,0 1 0,-3-1-1,-4 1-3,-4-1-1,-4 0-3,-3 0 0,-1-3-1,-3-1 0,-1-2 0,-2-3 1,1-3-1,-1-3 1,0-2 0,1-3-2,-1-1-3,1 0-3,-1-1-3,1-4-1,3-2 4,1-5 4,3-4 2,1-3 3,2-1 0,2-3 2,2-1 0,3-2 2,2-1 0,4-1 2,2-1 0,4-1 0,4-1-1,3 0-1,5-2-1,3 1-4,5 1-3,3 3-4,4 2-4,2 0-5,2 2-4,1 1-5,0 1-4,-3 2-3,-7 3 1,-9 3 0,-7 3 0</inkml:trace>
</inkml:ink>
</file>

<file path=ppt/ink/ink1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33"/>
    </inkml:context>
    <inkml:brush xml:id="br0">
      <inkml:brushProperty name="width" value="0.03809" units="cm"/>
      <inkml:brushProperty name="height" value="0.03809" units="cm"/>
      <inkml:brushProperty name="color" value="#00BFF3"/>
    </inkml:brush>
  </inkml:definitions>
  <inkml:trace contextRef="#ctx0" brushRef="#br0">86244 44012 577,'-8'-43'6,"2"10"12,1 8 12,0 9 12,1 6 5,-2 6-3,0 4-2,-1 6-3,-3 4-3,-2 3-5,-3 5-4,-3 3-4,-2 3-5,-3 1-6,-1 1-5,-3 1-7,1-1-2,1 0-1,3-1 0,2-1 0,2-3-9,2-3-15,4-4-16,3-4-16</inkml:trace>
</inkml:ink>
</file>

<file path=ppt/ink/ink18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4:21"/>
    </inkml:context>
    <inkml:brush xml:id="br0">
      <inkml:brushProperty name="width" value="0.02269" units="cm"/>
      <inkml:brushProperty name="height" value="0.02269" units="cm"/>
      <inkml:brushProperty name="color" value="#F2395B"/>
    </inkml:brush>
  </inkml:definitions>
  <inkml:trace contextRef="#ctx0" brushRef="#br0">77550 8300 969,'-21'-35'-1,"10"-18"-2,10-19-1,9-18-3,9 2 3,9 26 8,10 24 8,10 26 7,5 18-4,4 13-16,3 12-16,3 13-16,-4 10-5,-8 10 4,-10 10 4,-9 9 5,-7-4 4,-3-15 4,-3-15 3,-2-16 3</inkml:trace>
</inkml:ink>
</file>

<file path=ppt/ink/ink18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4:22"/>
    </inkml:context>
    <inkml:brush xml:id="br0">
      <inkml:brushProperty name="width" value="0.03222" units="cm"/>
      <inkml:brushProperty name="height" value="0.03222" units="cm"/>
      <inkml:brushProperty name="color" value="#F2395B"/>
    </inkml:brush>
  </inkml:definitions>
  <inkml:trace contextRef="#ctx0" brushRef="#br0">78600 8500 682,'-22'28'-1,"6"6"-1,7 7 0,6 6-2,1 3-2,-3 0-3,-3 0-4,-2 0-3,-3 4-2,1 10 1,-1 10 1,1 9 0,1-2 3,3-12 2,3-13 4,4-12 2,1-9 2,0-2 1,0-3 1,0-3 0,0-1 0,0 4 1,0 3-1,0 3 1,0 3 0,0 3 0,0 3 0,0 4 0,0 2 2,0 4 2,0 3 5,0 3 2,0 6 8,0 9 10,0 10 10,0 10 10,-4 8 3,-5 10-6,-7 10-7,-5 9-4,-3-2-7,4-12-6,3-13-6,3-12-6,3-10-6,3-6-8,3-6-8,4-6-7,2-18-8,4-28-6,3-28-8,3-27-6,6-33 0,9-33 6,10-35 5,10-34 7,4-23 6,0-8 4,0-10 6,0-9 5,0 5 4,0 23 0,0 22 2,0 22 0,-4 19 1,-5 20 0,-7 18 1,-5 20-1,-6 14 3,-3 14 2,-3 11 3,-2 14 3,-5 14 5,-2 20 8,-3 18 7,-3 20 8,-2 5-2,0-6-10,0-6-11,0-6-10,4-7-9,10-6-9,10-6-9,9-6-9,13-15-1,20-21 5,18-22 5,20-22 5,6-13 4,-2-3 3,-3-3 3,-3-2 2,-10 5 3,-16 16 0,-15 15 0,-15 17 2,-14 13 0,-8 13 2,-10 12 2,-9 13 2,-15 13 3,-18 17 7,-19 15 4,-18 16 7,-14 9 0,-5 3-4,-7 3-4,-5 4-4,-3-3-3,4-5-2,3-7-3,3-5-1,7-9-3,14-9-3,11-10-3,14-8-2,13-17-6,16-21-6,15-22-8,17-22-7,8-21 1,4-18 5,3-19 7,3-18 7,3-17 4,3-11 2,3-14 1,4-11 2,-3 7 2,-5 28-1,-7 28 1,-5 29 1,-11 32 6,-11 38 13,-14 37 13,-11 38 13,-9 24 5,-3 14-4,-3 11-3,-2 14-5,-1 2-3,3-6-6,3-6-4,4-6-4,1 5-4,0 20 0,0 18-2,0 20 0,1 3-3,4-8-3,3-10-4,3-9-3,4-15-6,7-18-9,6-19-10,7-18-9,8-23-7,14-24-7,11-26-5,14-24-5,10-28 1,9-27 10,10-28 11,10-28 9,4-15 7,0 1 4,0-1 5,0 1 3,-7 5 3,-11 14 1,-14 11 2,-11 14 3,-12 13-1,-9 16-1,-10 15-1,-8 17-1,-14 13 6,-15 13 11,-15 12 13,-16 13 12,-15 13 3,-11 17-4,-14 15-4,-11 16-5,-7 7-5,0 1-7,0-1-5,0 1-7,9-7-4,19-12-2,19-13-4,19-12-2,26-10-4,34-6-7,35-6-5,35-6-7,19-6-2,7-2 1,6-3 1,7-3 1,-3-7 1,-8-9 4,-10-10 3,-9-8 3,-13-4 2,-16 3 4,-15 3 2,-15 4 4,-11 2 1,-2 4 1,-3 3 0,-3 3 2</inkml:trace>
</inkml:ink>
</file>

<file path=ppt/ink/ink18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4:22"/>
    </inkml:context>
    <inkml:brush xml:id="br0">
      <inkml:brushProperty name="width" value="0.022" units="cm"/>
      <inkml:brushProperty name="height" value="0.022" units="cm"/>
      <inkml:brushProperty name="color" value="#F2395B"/>
    </inkml:brush>
  </inkml:definitions>
  <inkml:trace contextRef="#ctx0" brushRef="#br0">81350 7850 999,'23'-27'-3,"-3"-3"-6,-3-3-6,-2-2-6,-3 0 3,1 7 12,-1 6 12,1 7 12,-1 7 2,1 9-10,-1 10-9,1 10-9,-6 11-7,-8 17-6,-10 15-5,-9 16-5,-5 9-1,0 3 7,0 3 5,0 4 6,1-7 4,4-16 2,3-15 3,3-15 2,1-11 1,1-2 0,-1-3 1,1-3 0</inkml:trace>
</inkml:ink>
</file>

<file path=ppt/ink/ink18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4:23"/>
    </inkml:context>
    <inkml:brush xml:id="br0">
      <inkml:brushProperty name="width" value="0.02577" units="cm"/>
      <inkml:brushProperty name="height" value="0.02577" units="cm"/>
      <inkml:brushProperty name="color" value="#F2395B"/>
    </inkml:brush>
  </inkml:definitions>
  <inkml:trace contextRef="#ctx0" brushRef="#br0">81200 8850 853,'-68'248'-65,"17"-53"15,15-53 15,16-52 15,9-28 9,3 1 3,3-1 1,4 1 4,1-1 3,0 1 7,0-1 5,0 1 7,0 2 4,0 7 2,0 6 4,0 7 3,-2 8 0,-3 14 1,-3 11-1,-2 14 0,-3 7-4,1 3-7,-1 3-7,1 4-7,1-6-9,3-11-7,3-14-10,4-11-8,1-17-4,0-18 3,0-19 3,0-18 2</inkml:trace>
</inkml:ink>
</file>

<file path=ppt/ink/ink18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4:24"/>
    </inkml:context>
    <inkml:brush xml:id="br0">
      <inkml:brushProperty name="width" value="0.03044" units="cm"/>
      <inkml:brushProperty name="height" value="0.03044" units="cm"/>
      <inkml:brushProperty name="color" value="#F2395B"/>
    </inkml:brush>
  </inkml:definitions>
  <inkml:trace contextRef="#ctx0" brushRef="#br0">82300 7350 722,'68'-46'-4,"-11"10"-7,-14 10-8,-11 9-8,-6 6 1,4 3 9,3 3 9,3 4 10,-1 4 5,-2 6 1,-3 7 1,-3 6 2,-6 6-2,-5 6-4,-7 7-6,-5 6-5,-6 3-2,-3 0 1,-3 0-1,-2 0 2,-11 6-2,-15 13-1,-15 12-1,-16 13-2,-10 4 0,-3-3 3,-3-3 3,-2-2 2,0-6 1,7-6 2,6-6-1,7-6 2,5-7-1,7-6 1,6-6-1,7-6 1,4-7 0,3-6 0,3-6 0,4-6 0,5 1 3,10 9 5,10 10 6,9 10 5,1 5 3,-6 4 0,-6 3 1,-6 3 1,-6 3-2,-2 3 0,-3 3-3,-3 4-1,1-6-5,6-11-8,7-14-8,6-11-8,7-14-5,10-11-2,10-14-1,9-11-2,13-17-1,20-18 1,18-19 0,20-18 0,8-10 3,1 0 4,-1 0 3,1 0 5,-6 6 3,-8 13 0,-10 12 1,-9 13 0,-12 12 2,-11 13-1,-14 12 1,-11 13-1,-12 10 3,-9 10 2,-10 10 3,-8 9 2,-15 10 2,-19 14-1,-18 11-1,-19 14-1,-12 7-2,-2 3-2,-3 3-3,-3 4-2,2-4-3,10-9 0,10-10 0,9-8-1,9-9 1,9-6-1,10-6 1,10-6 0,13-9 0,19-8 0,19-10-1,19-9-1,5-5 1,-5 0 1,-7 0 1,-5 0 1,-9 6 1,-9 13 1,-10 12-1,-8 13 1,-11 4-1,-8-3 1,-10-3 0,-9-2 0,-2 0 2,6 7 5,7 6 4,6 7 5,6-3 2,6-8 1,7-10 0,6-9 0,4-5-1,4 0-2,3 0 0,3 0-3,-1 3-2,-2 6-3,-3 7-5,-3 6-3,-2 3-2,0 0 0,0 0 0,0 0 1,0-4-2,0-5-1,0-7-3,0-5-1,1-12-2,4-16-4,3-15-3,3-15-3,10-20 0,20-21 2,18-22 2,20-22 2,10-11 3,3 0 2,3 0 2,4 0 4,-3 7 0,-5 17 2,-7 15-1,-5 16 2,-9 13 3,-9 14 7,-10 11 8,-8 14 7,-9 13 6,-6 16 3,-6 15 2,-6 17 4,-7 7 0,-6 0-3,-6 0-3,-6 0-2,-6 0-3,-2 0-3,-3 0-3,-3 0-1,-2-2-11,0-3-19,0-3-18,0-2-19,4-11-9,10-15 0,10-15 1,9-16 0,9-10 5,9-3 10,10-3 12,10-2 10,2 2 6,-3 9 3,-3 10 2,-2 10 1,-5 7 4,-2 6 4,-3 7 4,-3 6 5,-6 4 1,-5 4 3,-7 3 0,-5 3 2,-6 1-2,-3 1-7,-3-1-7,-2 1-5,-5-4-3,-2-6 3,-3-6 3,-3-6 3</inkml:trace>
</inkml:ink>
</file>

<file path=ppt/ink/ink18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0:38"/>
    </inkml:context>
    <inkml:brush xml:id="br0">
      <inkml:brushProperty name="width" value="0.022" units="cm"/>
      <inkml:brushProperty name="height" value="0.022" units="cm"/>
      <inkml:brushProperty name="color" value="#F2395B"/>
    </inkml:brush>
  </inkml:definitions>
  <inkml:trace contextRef="#ctx0" brushRef="#br0">89300 11100 999,'-88'-107'-30,"26"39"-2,24 36-2,26 39-1</inkml:trace>
</inkml:ink>
</file>

<file path=ppt/ink/ink18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0:42"/>
    </inkml:context>
    <inkml:brush xml:id="br0">
      <inkml:brushProperty name="width" value="0.03841" units="cm"/>
      <inkml:brushProperty name="height" value="0.03841" units="cm"/>
      <inkml:brushProperty name="color" value="#F2395B"/>
    </inkml:brush>
  </inkml:definitions>
  <inkml:trace contextRef="#ctx0" brushRef="#br0">79100 12900 572,'-46'-2'0,"10"-3"1,10-3-1,9-2 0,4-3 7,1 1 14,-1-1 13,1 1 13,4-1 2,9 1-12,10-1-12,10 1-11,5 1-3,4 3 3,3 3 3,3 4 3,3 1 2,3 0-1,3 0-2,4 0-2,1-2-1,0-3-4,0-3-3,0-2-4,0-1-1,0 3-2,0 3 0,0 4-1,0 1-1,0 0 1,0 0-2,0 0 1,0 0-2,0 0-3,0 0-2,0 0-2,-2 0-2,-3 0-1,-3 0 0,-2 0-1,-3 0-2,1 0-6,-1 0-4,1 0-6,-10 0-5,-19 0-3,-18 0-3,-19 0-5,-8 0 1,3 0 5,3 0 5,4 0 6,1-2 4,0-3 6,0-3 6,0-2 5</inkml:trace>
</inkml:ink>
</file>

<file path=ppt/ink/ink18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0:43"/>
    </inkml:context>
    <inkml:brush xml:id="br0">
      <inkml:brushProperty name="width" value="0.03851" units="cm"/>
      <inkml:brushProperty name="height" value="0.03851" units="cm"/>
      <inkml:brushProperty name="color" value="#F2395B"/>
    </inkml:brush>
  </inkml:definitions>
  <inkml:trace contextRef="#ctx0" brushRef="#br0">79550 12150 571,'-44'-69'13,"13"13"6,12 12 6,13 13 5,6 12 5,0 13 4,0 12 3,0 13 5,0 13-2,0 17-7,0 15-8,0 16-8,0 7-5,0 1-4,0-1-4,0 1-5,-2 1-4,-3 3-7,-3 3-6,-2 4-7,-3-1-3,1-3 2,-1-3 1,1-2 1,1-9-4,3-12-11,3-13-11,4-12-11</inkml:trace>
</inkml:ink>
</file>

<file path=ppt/ink/ink18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0:43"/>
    </inkml:context>
    <inkml:brush xml:id="br0">
      <inkml:brushProperty name="width" value="0.03823" units="cm"/>
      <inkml:brushProperty name="height" value="0.03823" units="cm"/>
      <inkml:brushProperty name="color" value="#F2395B"/>
    </inkml:brush>
  </inkml:definitions>
  <inkml:trace contextRef="#ctx0" brushRef="#br0">80850 11450 575,'1'-69'4,"4"13"9,3 12 9,3 13 9,7 9 2,14 6-2,11 7-4,14 6-3,3 6-2,-2 6-1,-3 7 0,-3 6 0,-4 4-2,-3 4-3,-3 3-3,-2 3-3,-6 3-2,-6 3-2,-6 3-1,-6 4-1,-9 5-2,-8 10 2,-10 10-1,-9 9 1,-12 2-2,-11-2-2,-14-3-3,-11-3-3,-4-7 0,6-9-1,7-10-1,6-8 1,13-9 1,23-6 4,22-6 3,22-6 3,16-6 2,14-2 1,11-3 1,14-3 0,2-2 0,-6 0-1,-6 0-1,-6 0-1,-9 3 0,-8 6 0,-10 7 0,-9 6 0,-9 6 0,-5 6 0,-7 7 0,-5 6 0,-14 7-1,-18 10-5,-19 10-2,-18 9-4,-17 9 0,-11 9 1,-14 10 2,-11 10 1,2-3-4,19-11-10,19-14-12,19-11-10,12-14-9,6-11-6,7-14-7,6-11-6</inkml:trace>
</inkml:ink>
</file>

<file path=ppt/ink/ink18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0:52"/>
    </inkml:context>
    <inkml:brush xml:id="br0">
      <inkml:brushProperty name="width" value="0.04496" units="cm"/>
      <inkml:brushProperty name="height" value="0.04496" units="cm"/>
    </inkml:brush>
  </inkml:definitions>
  <inkml:trace contextRef="#ctx0" brushRef="#br0">19550 40500 489,'-40'-68'81,"73"17"-9,72 15-8,72 16-9,15 10-8,-41 7-9,-40 6-10,-40 7-8,-18 8-6,6 14-3,7 11-3,6 14-1,-5 7-4,-16 3-1,-15 3-2,-15 4-3,-14 5 0,-8 10-1,-10 10 1,-9 9-1,-12 6 0,-11 3 2,-14 3 0,-11 4 0,-14-4 1,-11-9 0,-14-10-1,-11-8-1,-7-9-1,0-6-2,0-6-2,0-6-2,6-7 1,13-6 0,12-6 2,13-6 1,9-7 2,6-6 1,7-6 3,6-6 2,21-9 5,39-8 7,36-10 7,39-9 9,19-5 0,4 0-7,3 0-7,3 0-6,4 1-5,7 4-2,6 3-4,7 3-1,-6 3-4,-15 3-3,-15 3-4,-16 4-2,-7 1-7,4 0-8,3 0-7,3 0-9,1 0-4,1 0 1,-1 0 1,1 0 0,-9 0 3,-15 0 3,-15 0 5,-16 0 3</inkml:trace>
</inkml:ink>
</file>

<file path=ppt/ink/ink1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34"/>
    </inkml:context>
    <inkml:brush xml:id="br0">
      <inkml:brushProperty name="width" value="0.03724" units="cm"/>
      <inkml:brushProperty name="height" value="0.03724" units="cm"/>
      <inkml:brushProperty name="color" value="#00BFF3"/>
    </inkml:brush>
  </inkml:definitions>
  <inkml:trace contextRef="#ctx0" brushRef="#br0">87200 43850 590,'29'45'160,"-6"-4"-40,-4-4-41,-5-4-39,-1-3-30,0-1-16,1-3-18,1-2-17,-1-2-12,-3-3-7,-3-3-6,-2-2-7</inkml:trace>
</inkml:ink>
</file>

<file path=ppt/ink/ink18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0:52"/>
    </inkml:context>
    <inkml:brush xml:id="br0">
      <inkml:brushProperty name="width" value="0.0512" units="cm"/>
      <inkml:brushProperty name="height" value="0.0512" units="cm"/>
    </inkml:brush>
  </inkml:definitions>
  <inkml:trace contextRef="#ctx0" brushRef="#br0">21700 39650 429,'-22'-113'33,"6"26"-1,7 24 0,6 26 0,3 21 2,0 19 4,0 19 5,0 19 3,0 15 0,0 13-5,0 12-6,0 13-6,0 9-4,0 6-3,0 7-3,0 6-4,-2 13-2,-3 23-1,-3 22-3,-2 22-1,-6 18-3,-6 16-4,-6 15-4,-6 17-4,1-3-9,9-18-13,10-19-14,10-18-12,5-17-7,4-11 2,3-14 1,3-11 1,1-23 4,1-31 6,-1-31 6,1-31 5</inkml:trace>
</inkml:ink>
</file>

<file path=ppt/ink/ink18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0:53"/>
    </inkml:context>
    <inkml:brush xml:id="br0">
      <inkml:brushProperty name="width" value="0.04381" units="cm"/>
      <inkml:brushProperty name="height" value="0.04381" units="cm"/>
    </inkml:brush>
  </inkml:definitions>
  <inkml:trace contextRef="#ctx0" brushRef="#br0">23400 40300 502,'-125'53'132,"0"6"-32,0 7-35,0 6-34,4 3-17,10 0-4,10 0-2,9 0-3,9-5-1,9-9-1,10-10 0,10-8 0,7-8-2,6-2 0,7-3-1,6-3-2,13-2 2,23 0 4,22 0 3,22 0 3,8 0 1,-2 0 0,-3 0 0,-3 0-1,1 0-1,6 0 0,7 0-1,6 0-1,3 0-1,0 0 0,0 0-2,0 0 0,-4 0-2,-5 0-2,-7 0-1,-5 0-3,-8 1-2,-5 4-1,-7 3-2,-5 3-2,-6 3-3,-3 3-5,-3 3-5,-2 4-6,-8-3-3,-8-5-1,-10-7-2,-9-5-2,-5-6 1,0-3 2,0-3 2,0-2 1,0-3 2,0 1-1,0-1 0,0 1 0</inkml:trace>
</inkml:ink>
</file>

<file path=ppt/ink/ink18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0:53"/>
    </inkml:context>
    <inkml:brush xml:id="br0">
      <inkml:brushProperty name="width" value="0.03565" units="cm"/>
      <inkml:brushProperty name="height" value="0.03565" units="cm"/>
    </inkml:brush>
  </inkml:definitions>
  <inkml:trace contextRef="#ctx0" brushRef="#br0">23800 40950 617,'68'0'106,"-11"0"-22,-14 0-23,-11 0-22,-9 6-14,-3 13-6,-3 12-5,-2 13-6,-9 10-5,-12 10-4,-13 10-4,-12 9-5,-5-1-2,3-8 0,3-10 1,4-9 0,8-10 2,17-9 3,15-10 2,16-8 3,7-6 3,1 1 3,-1-1 4,1 1 3,-3 2 0,-2 7-2,-3 6-2,-3 7-2,-6 4-1,-5 3 0,-7 3 1,-5 4-1,-8 4 0,-5 6 1,-7 7-1,-5 6 0,-6-1-6,-3-5-10,-3-7-11,-2-5-10,-1-11-7,3-11-3,3-14-3,4-11-4,1-7 2,0 0 7,0 0 7,0 0 6</inkml:trace>
</inkml:ink>
</file>

<file path=ppt/ink/ink18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0:54"/>
    </inkml:context>
    <inkml:brush xml:id="br0">
      <inkml:brushProperty name="width" value="0.04695" units="cm"/>
      <inkml:brushProperty name="height" value="0.04695" units="cm"/>
    </inkml:brush>
  </inkml:definitions>
  <inkml:trace contextRef="#ctx0" brushRef="#br0">26600 38900 468,'-24'-24'0,"4"4"0,3 3 0,3 3 0,1 1 0,1 1 0,-1-1 0,1 1 0,-3-1 7,-2 1 14,-3-1 14,-3 1 13,-9 2 4,-11 7-10,-14 6-8,-11 7-8,-7 5-9,0 7-7,0 6-6,0 7-8,4-1-1,10-6 1,10-6 2,9-6 3,9 2 1,9 14 3,10 11 2,10 14 2,5 5 1,4 1-1,3-1-1,3 1-1,1 2 0,1 7 4,-1 6 1,1 7 4,-3 7 0,-2 9 0,-3 10-2,-3 10 0,-2 7-1,0 6 0,0 7-2,0 6 1,0 4-2,0 4-2,0 3-1,0 3-2,1-4-2,4-8-1,3-10 0,3-9-2,3-10 0,3-9-4,3-10-1,4-8-2,-1-12-2,-3-12 0,-3-13 0,-2-12-1,3-21-9,14-28-17,11-28-18,14-27-17,-1-11-5,-12 10 7,-13 10 8,-12 9 7</inkml:trace>
</inkml:ink>
</file>

<file path=ppt/ink/ink18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0:54"/>
    </inkml:context>
    <inkml:brush xml:id="br0">
      <inkml:brushProperty name="width" value="0.03954" units="cm"/>
      <inkml:brushProperty name="height" value="0.03954" units="cm"/>
    </inkml:brush>
  </inkml:definitions>
  <inkml:trace contextRef="#ctx0" brushRef="#br0">27650 38900 556,'-15'-68'54,"23"17"3,22 15 3,22 16 4,12 9-4,3 3-9,3 3-11,4 4-9,-1 2-12,-3 4-11,-3 3-13,-2 3-13,-8 3-7,-8 3-3,-10 3-5,-9 4-3,-10 2-3,-9 4-4,-10 3-3,-8 3-3,-11 1 2,-8 1 4,-10-1 7,-9 1 4,-2-3 6,6-2 5,7-3 5,6-3 5</inkml:trace>
</inkml:ink>
</file>

<file path=ppt/ink/ink18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0:55"/>
    </inkml:context>
    <inkml:brush xml:id="br0">
      <inkml:brushProperty name="width" value="0.05302" units="cm"/>
      <inkml:brushProperty name="height" value="0.05302" units="cm"/>
    </inkml:brush>
  </inkml:definitions>
  <inkml:trace contextRef="#ctx0" brushRef="#br0">27700 39400 414,'-25'23'0,"0"-3"0,0-3 0,0-2 0,0-1 0,0 3 0,0 3 0,0 4 0,1 2 5,4 4 9,3 3 9,3 3 9,3 3 6,3 3 1,3 3 2,4 4 2,1 2-1,0 4-4,0 3-5,0 3-4,1 7-3,4 14-3,3 11-4,3 14-3,-1 10-2,-2 9-3,-3 10-2,-3 10-1,-4 4-4,-3 0-4,-3 0-4,-2 0-4,-1-10-5,3-18-7,3-19-8,4-18-6,2-29-7,4-37-6,3-38-6,3-37-6,1-29 1,1-18 6,-1-19 7,1-18 6,-1-3 7,1 17 7,-1 15 8,1 16 6,-1 12 8,1 9 5,-1 10 6,1 10 7,5 7 5,14 6 7,11 7 7,14 6 6,10 3 1,9 0-4,10 0-4,10 0-3,2 1-5,-3 4-5,-3 3-4,-2 3-4,-8 3-3,-8 3 0,-10 3-1,-9 4 1,-9-4-8,-5-9-13,-7-10-13,-5-8-13,-11-6-5,-11 1 4,-14-1 6,-11 1 4,-9-1 5,-3 1 6,-3-1 6,-2 1 7,-3 2 4,1 7 2,-1 6 4,1 7 3,-3 4 4,-2 3 7,-3 3 5,-3 4 7,-1 5 4,4 10 0,3 10 0,3 9 1,1 10-1,1 14-2,-1 11-4,1 14-2,2 7-1,7 3-2,6 3 1,7 4-2,5 1-1,7 0-3,6 0-2,7 0-2,8-4-5,14-5-6,11-7-5,14-5-6,8-12-8,7-16-10,6-15-9,7-15-9,2-12-5,1-6 2,-1-6 1,1-6 1,-7-4-1,-12 1-4,-13-1-3,-12 1-5</inkml:trace>
</inkml:ink>
</file>

<file path=ppt/ink/ink18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0:56"/>
    </inkml:context>
    <inkml:brush xml:id="br0">
      <inkml:brushProperty name="width" value="0.04104" units="cm"/>
      <inkml:brushProperty name="height" value="0.04104" units="cm"/>
    </inkml:brush>
  </inkml:definitions>
  <inkml:trace contextRef="#ctx0" brushRef="#br0">31450 39050 536,'-25'-47'10,"0"6"-2,0 7-3,0 6-3,0 7 5,0 10 11,0 10 11,0 9 11,-2 9 3,-3 9-5,-3 10-5,-2 10-5,-5 10-4,-2 13-3,-3 12-2,-3 13-3,-2 6-2,0 0 1,0 0-1,0 0 0,3 0 0,6 0-1,7 0-1,6 0 0,6 0-3,6 0-4,7 0-4,6 0-5,10-5-5,17-9-7,15-10-6,16-8-7,10-11-6,7-8-5,6-10-6,7-9-5,-4-9 2,-12-5 8,-13-7 9,-12-5 8,-9-6 3,-2-3-3,-3-3-3,-3-2-3</inkml:trace>
</inkml:ink>
</file>

<file path=ppt/ink/ink18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0:57"/>
    </inkml:context>
    <inkml:brush xml:id="br0">
      <inkml:brushProperty name="width" value="0.0439" units="cm"/>
      <inkml:brushProperty name="height" value="0.0439" units="cm"/>
    </inkml:brush>
  </inkml:definitions>
  <inkml:trace contextRef="#ctx0" brushRef="#br0">32850 39200 501,'-27'-22'0,"-3"6"0,-3 7 0,-2 6 0,-1 3 0,3 0 0,3 0 0,4 0 0,-3 4 8,-5 10 17,-7 10 18,-5 9 16,-4 7 4,0 7-9,0 6-8,0 7-9,1 4-6,4 3-4,3 3-4,3 4-4,1-1-4,1-3-3,-1-3-2,1-2-3,4-5-2,9-2 0,10-3 0,10-3-1,7-4-5,6-3-12,7-3-12,6-2-13,7-6-5,10-6-1,10-6 1,9-6-2,1-6 2,-6-2 3,-6-3 2,-6-3 2</inkml:trace>
</inkml:ink>
</file>

<file path=ppt/ink/ink18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0:57"/>
    </inkml:context>
    <inkml:brush xml:id="br0">
      <inkml:brushProperty name="width" value="0.03836" units="cm"/>
      <inkml:brushProperty name="height" value="0.03836" units="cm"/>
    </inkml:brush>
  </inkml:definitions>
  <inkml:trace contextRef="#ctx0" brushRef="#br0">32700 40000 573,'25'-44'43,"0"13"-2,0 12-3,0 13-3,0 4 1,0-3 2,0-3 4,0-2 2,1 0-3,4 7-9,3 6-9,3 7-9,-7-3-17,-15-8-21,-15-10-23,-16-9-21</inkml:trace>
</inkml:ink>
</file>

<file path=ppt/ink/ink18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0:58"/>
    </inkml:context>
    <inkml:brush xml:id="br0">
      <inkml:brushProperty name="width" value="0.03983" units="cm"/>
      <inkml:brushProperty name="height" value="0.03983" units="cm"/>
    </inkml:brush>
  </inkml:definitions>
  <inkml:trace contextRef="#ctx0" brushRef="#br0">33050 39000 552,'-116'-63'70,"19"26"-13,19 24-12,19 26-13,10 16-7,4 10-2,3 10-2,3 9-2,-2 6-1,-6 3-3,-6 3 0,-6 4-2,-2 2-1,3 4 1,3 3 0,4 3 0,4-2 0,6-6-2,7-6-3,6-6-2,4-4-2,4 1-3,3-1-1,3 1-3,4-3 0,7-2 2,6-3 0,7-3 2,4-6 0,3-5-1,3-7 0,4-5 0,8-6-3,17-3-5,15-3-4,16-2-4,2-5-5,-8-2-4,-10-3-5,-9-3-4,-4-6-5,4-5-5,3-7-3,3-5-4,-5-3 1,-12 4 6,-13 3 7,-12 3 6</inkml:trace>
</inkml:ink>
</file>

<file path=ppt/ink/ink1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34"/>
    </inkml:context>
    <inkml:brush xml:id="br0">
      <inkml:brushProperty name="width" value="0.04509" units="cm"/>
      <inkml:brushProperty name="height" value="0.04509" units="cm"/>
      <inkml:brushProperty name="color" value="#00BFF3"/>
    </inkml:brush>
  </inkml:definitions>
  <inkml:trace contextRef="#ctx0" brushRef="#br0">87771 45843 487,'-21'-8'0,"5"2"0,4 1 0,6 1 0,3-1 2,2 0 1,2-2 3,2 0 3,3 0 8,6 1 14,4 1 14,5 0 14,5 1 4,8 0-8,7 0-6,6 1-7,3-1-7,-2 2-3,-2 0-6,-2 2-4,-3 0-9,-4 0-9,-3 0-12,-5 0-11,-4 0-10,-3 2-12,-5 0-10,-3 2-11,-5-1-4,-4-1 5,-6 0 5,-4-2 4,-3 0 6,0 0 9,1 0 7,-1 0 9</inkml:trace>
</inkml:ink>
</file>

<file path=ppt/ink/ink18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0:58"/>
    </inkml:context>
    <inkml:brush xml:id="br0">
      <inkml:brushProperty name="width" value="0.05205" units="cm"/>
      <inkml:brushProperty name="height" value="0.05205" units="cm"/>
    </inkml:brush>
  </inkml:definitions>
  <inkml:trace contextRef="#ctx0" brushRef="#br0">32950 39950 422,'26'-44'67,"4"13"-13,3 12-14,3 13-13,1 7-8,1 4-3,-1 3-2,1 3-3,-3 4-2,-2 7-4,-3 6-3,-3 7-3,-7 5-2,-9 7 0,-10 6-2,-8 7 0,-11 4-1,-8 3 1,-10 3-1,-9 4 0,-4-3 0,4-5 1,3-7-2,3-5 1,4-8 0,7-5 1,6-7 2,7-5 0,10-12 2,16-16 3,15-15 2,17-15 1,8-11 1,4-2-2,3-3-1,3-3-3,3-4-4,3-3-6,3-3-6,4-2-5,-3-3-4,-5 1-2,-7-1-1,-5 1-2,-6-1 2,-3 1 3,-3-1 2,-2 1 4,-5-3 4,-2-2 4,-3-3 4,-3-3 4,-4 1 3,-3 6 1,-3 7 1,-2 6 2,-3 6 3,1 6 8,-1 7 8,1 6 8,-3 12 8,-2 19 9,-3 19 8,-3 19 9,-4 12-1,-3 6-9,-3 7-11,-2 6-8,-3 6-7,1 6-3,-1 7-1,1 6-4,-1 1-2,1-3-3,-1-3-3,1-2-3,1-5-3,3-2-2,3-3-3,4-3-1,8-10-6,17-16-6,15-15-7,16-15-8,7-23-3,1-28-3,-1-28-1,1-27-1,-1-22 1,1-11 5,-1-14 4,1-11 5,-7-9 1,-12-3 0,-13-3 0,-12-2-1,-10 0 3,-6 7 5,-6 6 5,-6 7 5,-9 15 4,-8 25 4,-10 25 4,-9 25 3,-9 18 0,-5 14-3,-7 11-4,-5 14-3,-1 16-3,6 22-3,7 22-3,6 23-3,7 6 0,10-5 1,10-7 1,9-5 1</inkml:trace>
</inkml:ink>
</file>

<file path=ppt/ink/ink18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0:59"/>
    </inkml:context>
    <inkml:brush xml:id="br0">
      <inkml:brushProperty name="width" value="0.04733" units="cm"/>
      <inkml:brushProperty name="height" value="0.04733" units="cm"/>
    </inkml:brush>
  </inkml:definitions>
  <inkml:trace contextRef="#ctx0" brushRef="#br0">35500 39550 464,'-69'96'153,"13"-5"-36,12-7-34,13-5-36,7-6-19,4-3-7,3-3-4,3-2-6,3-5-3,3-2 1,3-3-1,4-3 1,2-4 0,4-3-2,3-3-2,3-2-1,10-6-6,20-6-10,18-6-9,20-6-9,8-6-6,1-2-1,-1-3-1,1-3-1,-4-4-1,-6-3-1,-6-3-1,-6-2-1,-9-5 1,-8-2 2,-10-3 1,-9-3 2</inkml:trace>
</inkml:ink>
</file>

<file path=ppt/ink/ink18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0:59"/>
    </inkml:context>
    <inkml:brush xml:id="br0">
      <inkml:brushProperty name="width" value="0.04564" units="cm"/>
      <inkml:brushProperty name="height" value="0.04564" units="cm"/>
    </inkml:brush>
  </inkml:definitions>
  <inkml:trace contextRef="#ctx0" brushRef="#br0">35950 40000 481,'-46'-13'50,"10"26"9,10 24 9,9 26 9,6 19-2,3 17-17,3 15-15,4 16-16,1 18-9,0 22-2,0 22-2,0 23-2,-2 3-10,-3-11-19,-3-14-18,-2-11-19,-1-23-11,3-31-4,3-31-5,4-31-5</inkml:trace>
</inkml:ink>
</file>

<file path=ppt/ink/ink18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00"/>
    </inkml:context>
    <inkml:brush xml:id="br0">
      <inkml:brushProperty name="width" value="0.04292" units="cm"/>
      <inkml:brushProperty name="height" value="0.04292" units="cm"/>
    </inkml:brush>
  </inkml:definitions>
  <inkml:trace contextRef="#ctx0" brushRef="#br0">36650 38350 512,'90'23'0,"-18"-3"0,-19-3 0,-18-2 0,-6 5 0,10 16 0,10 15 0,9 17 0,2 7 9,-2 0 19,-3 0 19,-3 0 18,-6 1 5,-5 4-8,-7 3-9,-5 3-9,-8 3-7,-5 3-8,-7 3-8,-5 4-7,-12 4-7,-16 6-6,-15 7-5,-15 6-6,-15 10-1,-12 17 3,-13 15 3,-12 16 3,-2-1-7,9-15-17,10-15-17,10-16-17,10-21-7,13-24 2,12-26 2,13-24 2</inkml:trace>
</inkml:ink>
</file>

<file path=ppt/ink/ink18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00"/>
    </inkml:context>
    <inkml:brush xml:id="br0">
      <inkml:brushProperty name="width" value="0.03725" units="cm"/>
      <inkml:brushProperty name="height" value="0.03725" units="cm"/>
    </inkml:brush>
  </inkml:definitions>
  <inkml:trace contextRef="#ctx0" brushRef="#br0">37750 40000 590,'70'-44'47,"-9"13"-2,-10 12-1,-8 13-3,-8 9-2,-2 6-4,-3 7-4,-3 6-4,-6 6-6,-5 6-5,-7 7-7,-5 6-6,-11 7-4,-11 10 0,-14 10 0,-11 9-2,-7-1 0,0-8-2,0-10-1,0-9-2,3-4-1,6 4 2,7 3 0,6 3 1,9-1 3,13-2 4,12-3 5,13-3 5,7-9 2,4-11-3,3-14-2,3-11-1,3-6-2,3 4 1,3 3 0,4 3 0,-4 4 1,-9 7-1,-10 6 0,-8 7 1,-12 8-2,-12 14-4,-13 11-1,-12 14-4,-10 7-1,-6 3-1,-6 3-1,-6 4 0,-1-7-2,7-16-5,6-15-3,7-15-5,4-12-9,3-6-15,3-6-14,4-6-16</inkml:trace>
</inkml:ink>
</file>

<file path=ppt/ink/ink18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01"/>
    </inkml:context>
    <inkml:brush xml:id="br0">
      <inkml:brushProperty name="width" value="0.05376" units="cm"/>
      <inkml:brushProperty name="height" value="0.05376" units="cm"/>
    </inkml:brush>
  </inkml:definitions>
  <inkml:trace contextRef="#ctx0" brushRef="#br0">38600 37800 409,'4'-47'4,"10"6"11,10 7 8,9 6 10,4 6 2,1 6-6,-1 7-5,1 6-6,2 3-5,7 0-5,6 0-4,7 0-5,0 6-1,-2 13-1,-3 12 0,-3 13 0,-7 6 0,-9 0 2,-10 0 1,-8 0 1,-9 4 2,-6 10 2,-6 10 4,-6 9 2,-4 4 4,1 1 2,-1-1 3,1 1 2,1-3 2,3-2-1,3-3-1,4-3 0,1-1-2,0 4-3,0 3-1,0 3-4,3 1 0,6 1-1,7-1 0,6 1 0,3-3-1,0-2-2,0-3 0,0-3-3,-2 1 0,-3 6 1,-3 7-1,-2 6 1,-3 6 0,1 6-1,-1 7 0,1 6 0,-3 3-1,-2 0 1,-3 0-1,-3 0 1,-4-2-2,-3-3-1,-3-3-4,-2-2-2,-8-8-1,-8-8 1,-10-10 0,-9-9 0,-9-9-2,-5-5-4,-7-7-5,-5-5-5,-12-9-2,-16-9 1,-15-10 2,-15-8 1,2-8-10,22-2-21,22-3-20,23-3-21</inkml:trace>
</inkml:ink>
</file>

<file path=ppt/ink/ink18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01"/>
    </inkml:context>
    <inkml:brush xml:id="br0">
      <inkml:brushProperty name="width" value="0.04113" units="cm"/>
      <inkml:brushProperty name="height" value="0.04113" units="cm"/>
    </inkml:brush>
  </inkml:definitions>
  <inkml:trace contextRef="#ctx0" brushRef="#br0">41300 39650 534,'-18'-22'33,"17"6"3,15 7 4,16 6 5,15 3-2,16 0-6,15 0-5,17 0-7,16 0-2,19 0 0,19 0 0,19 0 1,18-4-3,19-5-3,19-7-4,19-5-4,12-4-2,6 0-3,7 0-1,6 0-3,-1 3-1,-5 6-3,-7 7-2,-5 6-2,-12 1-5,-16-3-8,-15-3-8,-15-2-8,-21 0-6,-25 7-6,-25 6-4,-25 7-5,-21 4 0,-15 3 8,-15 3 7,-16 4 7,-15-1 6,-11-3 6,-14-3 7,-11-2 5</inkml:trace>
</inkml:ink>
</file>

<file path=ppt/ink/ink18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02"/>
    </inkml:context>
    <inkml:brush xml:id="br0">
      <inkml:brushProperty name="width" value="0.03321" units="cm"/>
      <inkml:brushProperty name="height" value="0.03321" units="cm"/>
    </inkml:brush>
  </inkml:definitions>
  <inkml:trace contextRef="#ctx0" brushRef="#br0">41200 40200 662,'-68'-24'2,"17"4"4,15 3 4,16 3 4,27-1 7,42-2 9,40-3 8,41-3 9,30 1 0,23 6-9,22 7-9,22 6-9,18 4-6,16 4-3,15 3-4,17 3-4,0 3-5,-11 3-10,-14 3-8,-11 4-10,-25 1-1,-33 0 4,-35 0 5,-34 0 4,-27-2-2,-19-3-13,-18-3-11,-19-2-11</inkml:trace>
</inkml:ink>
</file>

<file path=ppt/ink/ink18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03"/>
    </inkml:context>
    <inkml:brush xml:id="br0">
      <inkml:brushProperty name="width" value="0.03746" units="cm"/>
      <inkml:brushProperty name="height" value="0.03746" units="cm"/>
    </inkml:brush>
  </inkml:definitions>
  <inkml:trace contextRef="#ctx0" brushRef="#br0">43700 36200 587,'23'76'136,"-3"4"-33,-3 3-34,-2 3-33,-5-1-20,-2-2-5,-3-3-4,-3-3-5,-6-6-10,-5-5-13,-7-7-14,-5-5-13,-6-11-7,-3-11 2,-3-14 2,-2-11 1,-5-11 5,-2-5 7,-3-7 6,-3-5 8,-1-9 5,4-9 5,3-10 3,3-8 5,4-4 3,7 3 1,6 3 2,7 4 2,5 10 12,7 19 22,6 19 21,7 19 23,4 12 3,3 6-17,3 7-16,4 6-16,1-1-15,0-5-13,0-7-13,0-5-13,1-8-8,4-5-3,3-7-2,3-5-4,4-9-1,7-9-1,6-10-1,7-8 0,0-8 3,-2-2 7,-3-3 8,-3-3 7,-7 1 7,-9 6 7,-10 7 7,-8 6 6,-14 10 9,-15 17 9,-15 15 9,-16 16 9,-12 13 1,-5 14-8,-7 11-9,-5 14-7,-4 3-8,0-2-7,0-3-5,0-3-7,4-7-4,10-9-2,10-10-2,9-8-2,23-14 0,38-15 2,37-15 3,38-16 2,15-8 2,-6 0 2,-6 0 2,-6 0 3,-12 3 0,-15 6 1,-15 7 1,-16 6 0,-16 10 1,-16 17 1,-15 15 2,-15 16 2,-15 10 0,-12 7 0,-13 6-2,-12 7 1,-5 0-3,3-2-4,3-3-4,4-3-4,2-2-3,4 0-2,3 0-3,3 0-3,23-18-4,44-33-6,44-35-5,44-34-6,18-13 1,-6 9 9,-6 10 8,-6 10 10,-9 8 4,-8 10 1,-10 10 0,-9 9 1,-4 10 6,4 14 15,3 11 13,3 14 13,-1 0 5,-2-8-4,-3-10-5,-3-9-3,4-7-4,13-3-4,12-3-2,13-2-4,12-14-12,13-21-21,12-22-21,13-22-21,-7-7-12,-24 10-1,-26 10-2,-24 9-2</inkml:trace>
</inkml:ink>
</file>

<file path=ppt/ink/ink18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04"/>
    </inkml:context>
    <inkml:brush xml:id="br0">
      <inkml:brushProperty name="width" value="0.03978" units="cm"/>
      <inkml:brushProperty name="height" value="0.03978" units="cm"/>
    </inkml:brush>
  </inkml:definitions>
  <inkml:trace contextRef="#ctx0" brushRef="#br0">49000 38700 552,'7'-46'7,"17"10"14,15 10 14,16 9 13,4 6 5,-6 3-7,-6 3-5,-6 4-7,-1 5-4,7 10-4,6 10-4,7 9-3,-3 6-5,-8 3-2,-10 3-5,-9 4-3,-13 5-1,-16 10 2,-15 10 1,-15 9 1,-17 6-1,-15 3-5,-15 3-3,-16 4-5,-8-1-3,0-3-2,0-3-3,0-2-1,4-9-1,10-12 1,10-13 3,9-12 1,9-10 3,9-6 3,10-6 3,10-6 2,16-6 6,26-2 6,24-3 7,26-3 7,13-2 0,4 0-4,3 0-5,3 0-4,1 0-6,1 0-6,-1 0-5,1 0-8,-1 0-1,1 0 0,-1 0 1,1 0 2,-1-5-6,1-9-13,-1-10-12,1-8-13,-9-3-5,-15 7 3,-15 6 4,-16 7 3</inkml:trace>
</inkml:ink>
</file>

<file path=ppt/ink/ink1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34"/>
    </inkml:context>
    <inkml:brush xml:id="br0">
      <inkml:brushProperty name="width" value="0.04195" units="cm"/>
      <inkml:brushProperty name="height" value="0.04195" units="cm"/>
      <inkml:brushProperty name="color" value="#00BFF3"/>
    </inkml:brush>
  </inkml:definitions>
  <inkml:trace contextRef="#ctx0" brushRef="#br0">88924 45097 524,'-8'-8'5,"0"0"10,1 0 11,-1 1 9,-1 0 6,0 2 0,-1 2 1,-1 2 1,1 4-1,2 6-4,4 5-3,3 7-3,1 4-4,0 3-6,0 2-6,0 4-5,0 3-7,0 5-10,0 2-8,0 5-9,-1 2-7,-2 0-4,-2 0-4,-2 0-5,1-3-2,1-6-2,2-6-2,2-6 0,1-5 2,2-7 8,0-5 7,2-6 8,0-4 5,1-1 3,2 0 3,0-1 3</inkml:trace>
</inkml:ink>
</file>

<file path=ppt/ink/ink18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04"/>
    </inkml:context>
    <inkml:brush xml:id="br0">
      <inkml:brushProperty name="width" value="0.03614" units="cm"/>
      <inkml:brushProperty name="height" value="0.03614" units="cm"/>
    </inkml:brush>
  </inkml:definitions>
  <inkml:trace contextRef="#ctx0" brushRef="#br0">51650 37450 608,'1'-46'0,"4"10"0,3 10 0,3 9 0,4 6 8,7 3 14,6 3 16,7 4 15,8 1 5,14 0-3,11 0-5,14 0-4,2 0-9,-6 0-17,-6 0-16,-6 0-15,-9 4-10,-8 10-3,-10 10-3,-9 9-4,-15 10-1,-18 14 0,-19 11-1,-18 14 0,-9-1 0,4-12 1,3-13 0,3-12 2,3-10 0,3-6 3,3-6 3,4-6 1</inkml:trace>
</inkml:ink>
</file>

<file path=ppt/ink/ink18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05"/>
    </inkml:context>
    <inkml:brush xml:id="br0">
      <inkml:brushProperty name="width" value="0.04957" units="cm"/>
      <inkml:brushProperty name="height" value="0.04957" units="cm"/>
    </inkml:brush>
  </inkml:definitions>
  <inkml:trace contextRef="#ctx0" brushRef="#br0">51500 38200 443,'-69'25'22,"13"0"5,12 0 5,13 0 5,7 1 0,4 4-4,3 3-5,3 3-4,4 12-1,7 22 1,6 22 3,7 23 2,2 10-1,1 0-3,-1 0-5,1 0-3,-3-4-3,-2-5-3,-3-7-2,-3-5-3,-2-9-5,0-9-9,0-10-8,0-8-7,1-22-14,4-30-16,3-32-17,3-30-18,-1-17 2,-2 1 20,-3-1 18,-3 1 19,-2 2 13,0 7 6,0 6 6,0 7 5,1 5 6,4 7 3,3 6 5,3 7 2,9 4 7,16 3 8,15 3 9,17 4 8,11 1-1,10 0-9,10 0-10,9 0-10,4-4-7,1-5-4,-1-7-6,1-5-4,-6-6-4,-8-3-4,-10-3-4,-9-2-4,-12-5-1,-11-2 0,-14-3 0,-11-3 1,-11-6-1,-5-5-2,-7-7-3,-5-5-3,-8-1 2,-5 6 6,-7 7 4,-5 6 5,-8 7 7,-5 10 5,-7 10 6,-5 9 7,-4 9 5,0 9 6,0 10 4,0 10 5,0 8 3,0 10-2,0 10-1,0 9 0,0 7-2,0 7 0,0 6-1,0 7-1,3 2-2,6 1-2,7-1-3,6 1-3,6-3-3,6-2-3,7-3-4,6-3-2,9-4-4,13-3-2,12-3-3,13-2-1,9-6-7,6-6-7,7-6-8,6-6-9,6-9-8,6-8-7,7-10-8,6-9-7,-5-7-3,-16-3 5,-15-3 5,-15-2 3</inkml:trace>
</inkml:ink>
</file>

<file path=ppt/ink/ink18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05"/>
    </inkml:context>
    <inkml:brush xml:id="br0">
      <inkml:brushProperty name="width" value="0.04962" units="cm"/>
      <inkml:brushProperty name="height" value="0.04962" units="cm"/>
    </inkml:brush>
  </inkml:definitions>
  <inkml:trace contextRef="#ctx0" brushRef="#br0">55450 37600 443,'-74'-46'5,"4"10"11,3 10 11,3 9 10,-4 13 5,-8 20-1,-10 18 0,-9 20 0,-4 14-4,4 14-4,3 11-4,3 14-5,4 8-3,7 7 1,6 6-1,7 7 0,7 0-1,9-2-2,10-3 0,10-3-3,7-9-2,6-11-4,7-14-4,6-11-4,12-11-7,19-5-7,19-7-7,19-5-9,10-11-5,4-11-3,3-14-3,3-11-3,-5-11-4,-12-5-7,-13-7-7,-12-5-7</inkml:trace>
</inkml:ink>
</file>

<file path=ppt/ink/ink18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06"/>
    </inkml:context>
    <inkml:brush xml:id="br0">
      <inkml:brushProperty name="width" value="0.05546" units="cm"/>
      <inkml:brushProperty name="height" value="0.05546" units="cm"/>
    </inkml:brush>
  </inkml:definitions>
  <inkml:trace contextRef="#ctx0" brushRef="#br0">54900 39150 396,'73'-66'6,"-3"19"13,-3 19 11,-2 19 13,-6 12 3,-6 6-8,-6 7-8,-6 6-7,-7 7-6,-6 10-3,-6 10-5,-6 9-4,-15 6-3,-21 3 0,-22 3-3,-22 4 0,-10-1 0,4-3 1,3-3 1,3-2 2,6-6 1,9-6 1,10-6 0,10-6 0,11-9-2,17-8-5,15-10-5,16-9-6,15-13-3,16-16-1,15-15-2,17-15-1,5-14-1,-3-8-3,-3-10-2,-2-9-3,-5-7 0,-2-3 2,-3-3 0,-3-2 2,-7 0 3,-9 7 6,-10 6 4,-8 7 6,-6 4 3,1 3 0,-1 3 0,1 4 1,-1 5 7,1 10 15,-1 10 15,1 9 15,-7 15 9,-12 22 1,-13 22 1,-12 23 3,-12 17-5,-8 17-11,-10 15-9,-9 16-11,-2 7-6,6 1-2,7-1-4,6 1-2,4-4-1,4-6-1,3-6-1,3-6 0,4-9-2,7-8-3,6-10-3,7-9-2,15-18-10,25-24-12,25-26-14,25-24-13,7-23-5,-8-18 3,-10-19 4,-9-18 3,-12-17 5,-11-11 6,-14-14 4,-11-11 6,-12 0 4,-9 17 3,-10 15 3,-8 16 2,-11 15 3,-8 16 2,-10 15 3,-9 17 2,-7 13 2,-3 13-2,-3 12 0,-2 13-1,0 9-2,7 6-3,6 7-5,7 6-3,8 3-3,14 0-3,11 0-4,14 0-3</inkml:trace>
</inkml:ink>
</file>

<file path=ppt/ink/ink18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06"/>
    </inkml:context>
    <inkml:brush xml:id="br0">
      <inkml:brushProperty name="width" value="0.0475" units="cm"/>
      <inkml:brushProperty name="height" value="0.0475" units="cm"/>
    </inkml:brush>
  </inkml:definitions>
  <inkml:trace contextRef="#ctx0" brushRef="#br0">58150 38250 463,'-113'114'72,"26"-22"-11,24-22-13,26-21-13,10-4-5,-3 16 1,-3 15 1,-2 17 2,2 3 0,9-5-4,10-7-3,10-5-3,5-6-3,4-3-3,3-3-3,3-2-3,7-8-3,14-8-5,11-10-5,14-9-4,8-7-5,7-3-5,6-3-6,7-2-5,4-6-8,3-6-10,3-6-9,4-6-10,-9-4 0,-18 1 11,-19-1 9,-18 1 11</inkml:trace>
</inkml:ink>
</file>

<file path=ppt/ink/ink18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06"/>
    </inkml:context>
    <inkml:brush xml:id="br0">
      <inkml:brushProperty name="width" value="0.05266" units="cm"/>
      <inkml:brushProperty name="height" value="0.05266" units="cm"/>
    </inkml:brush>
  </inkml:definitions>
  <inkml:trace contextRef="#ctx0" brushRef="#br0">58750 38800 417,'-113'-68'31,"26"17"7,24 15 7,26 16 8,13 15 1,4 16-2,3 15-4,3 17-3,-1 16-3,-2 19-4,-3 19-4,-3 19-5,-1 15-3,4 13-6,3 12-5,3 13-5,-5 12-8,-12 13-9,-13 12-11,-12 13-9,-4 1-4,7-9 3,6-10 4,7-8 3,4-23-8,3-34-20,3-35-19,4-33-20</inkml:trace>
</inkml:ink>
</file>

<file path=ppt/ink/ink18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07"/>
    </inkml:context>
    <inkml:brush xml:id="br0">
      <inkml:brushProperty name="width" value="0.04257" units="cm"/>
      <inkml:brushProperty name="height" value="0.04257" units="cm"/>
    </inkml:brush>
  </inkml:definitions>
  <inkml:trace contextRef="#ctx0" brushRef="#br0">59800 39050 516,'-22'-25'8,"6"0"14,7 0 15,6 0 16,18 3 4,32 6-3,31 7-3,32 6-4,16 3-5,4 0-7,3 0-7,3 0-6,-1 0-6,-2 0-7,-3 0-6,-3 0-7,-9 0-9,-11 0-11,-14 0-12,-11 0-11</inkml:trace>
</inkml:ink>
</file>

<file path=ppt/ink/ink18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08"/>
    </inkml:context>
    <inkml:brush xml:id="br0">
      <inkml:brushProperty name="width" value="0.04639" units="cm"/>
      <inkml:brushProperty name="height" value="0.04639" units="cm"/>
    </inkml:brush>
  </inkml:definitions>
  <inkml:trace contextRef="#ctx0" brushRef="#br0">60950 38000 474,'-49'-50'7,"4"0"14,3 0 15,3 0 14,6 15 6,9 32-2,10 31-1,10 32-2,2 22-5,-3 17-9,-3 15-7,-2 16-10,-5 10-4,-2 7 0,-3 6-2,-3 7-1,-1 2-8,4 1-16,3-1-16,3 1-16,3-7-8,3-12 0,3-13 1,4-12 1,-1-16-1,-3-19 0,-3-18-1,-2-19 0</inkml:trace>
</inkml:ink>
</file>

<file path=ppt/ink/ink18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09"/>
    </inkml:context>
    <inkml:brush xml:id="br0">
      <inkml:brushProperty name="width" value="0.03849" units="cm"/>
      <inkml:brushProperty name="height" value="0.03849" units="cm"/>
    </inkml:brush>
  </inkml:definitions>
  <inkml:trace contextRef="#ctx0" brushRef="#br0">65700 37300 571,'28'-22'35,"6"6"3,7 7 3,6 6 3,4 4-1,4 4-4,3 3-5,3 3-4,-1 4-4,-2 7-5,-3 6-5,-3 7-3,-7 4-3,-9 3 0,-10 3 1,-8 4 0,-18 4-5,-25 6-9,-25 7-12,-25 6-9,-16 4-5,-6 4 2,-6 3 2,-6 3 2,-1-5 2,7-12 3,6-13 4,7-12 2,10-10 3,16-6 5,15-6 5,17-6 4,24-6 5,34-2 7,35-3 6,35-3 7,13 1 0,-6 6-6,-6 7-6,-6 6-7,-9 4-3,-8 4-2,-10 3-2,-9 3-1,-13 7-1,-16 14-1,-15 11 0,-15 14 0,-15 5-1,-12 1-2,-13-1-2,-12 1-2,-9-6-1,-2-8 0,-3-10 1,-3-9 0,4-9-2,13-5-6,12-7-5,13-5-5,9-12-9,6-16-12,7-15-13,6-15-12</inkml:trace>
</inkml:ink>
</file>

<file path=ppt/ink/ink18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10"/>
    </inkml:context>
    <inkml:brush xml:id="br0">
      <inkml:brushProperty name="width" value="0.05044" units="cm"/>
      <inkml:brushProperty name="height" value="0.05044" units="cm"/>
    </inkml:brush>
  </inkml:definitions>
  <inkml:trace contextRef="#ctx0" brushRef="#br0">67900 36900 436,'-24'-61'27,"4"28"18,3 28 17,3 29 17,1 21 2,1 16-16,-1 15-13,1 17-15,-1 11-10,1 10-2,-1 10-5,1 9-3,-3 12-3,-2 16-6,-3 15-3,-3 17-6,-1 5-3,4-3-6,3-3-3,3-2-6,3-11-5,3-15-5,3-15-7,4-16-5,2-19-3,4-22 2,3-22 2,3-21 1</inkml:trace>
</inkml:ink>
</file>

<file path=ppt/ink/ink1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35"/>
    </inkml:context>
    <inkml:brush xml:id="br0">
      <inkml:brushProperty name="width" value="0.05036" units="cm"/>
      <inkml:brushProperty name="height" value="0.05036" units="cm"/>
      <inkml:brushProperty name="color" value="#00BFF3"/>
    </inkml:brush>
  </inkml:definitions>
  <inkml:trace contextRef="#ctx0" brushRef="#br0">90621 44603 436,'0'-18'9,"0"14"16,0 12 16,0 13 17,0 7 6,0 1-6,0 1-5,0 1-6,1 0-6,0 0-6,2 0-6,0 1-5,2-2-6,0 0-2,1-1-4,2-1-2,0-1-2,-1-2-2,1 0-1,0 0-2,-1-3-2,-1-2 0,0-1-2,-1-2-1,-3-2-2,-3-1-3,-2-1-2,-3-1-4,-5-1-1,-4 0-1,-5-2 1,-5 0-1,-5-2-1,-5 1-4,-4 0-4,-6 0-4,0 0-2,2-1-4,4 1-2,2 0-3,4-1 2,5-2 5,5-3 5,5 0 6,4-4 0,2 0-5,4-3-5,3-2-5</inkml:trace>
</inkml:ink>
</file>

<file path=ppt/ink/ink18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10"/>
    </inkml:context>
    <inkml:brush xml:id="br0">
      <inkml:brushProperty name="width" value="0.04098" units="cm"/>
      <inkml:brushProperty name="height" value="0.04098" units="cm"/>
    </inkml:brush>
  </inkml:definitions>
  <inkml:trace contextRef="#ctx0" brushRef="#br0">69100 37600 536,'-4'-46'6,"-5"10"12,-7 10 12,-5 9 11,-8 10 6,-5 14-3,-7 11-1,-5 14-3,-11 13-3,-11 16-6,-14 15-5,-11 17-5,-6 7-4,4 0-1,3 0-3,3 0-1,7-8-3,14-16-4,11-15-4,14-15-3,7-11-2,3-2 3,3-3 3,4-3 3,8-1-1,17 4-2,15 3-2,16 3-2,13 1-2,14 1 0,11-1 0,14 1 0,7-3-3,3-2-5,3-3-5,4-3-5,-6-4-8,-11-3-11,-14-3-10,-11-2-10,-11-3-3,-5 1 7,-7-1 7,-5 1 7</inkml:trace>
</inkml:ink>
</file>

<file path=ppt/ink/ink18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10"/>
    </inkml:context>
    <inkml:brush xml:id="br0">
      <inkml:brushProperty name="width" value="0.03797" units="cm"/>
      <inkml:brushProperty name="height" value="0.03797" units="cm"/>
    </inkml:brush>
  </inkml:definitions>
  <inkml:trace contextRef="#ctx0" brushRef="#br0">69350 38300 579,'93'-132'76,"-11"39"-11,-14 36-11,-11 39-12,-9 21-8,-3 6-3,-3 7-5,-2 6-3,-6 7-4,-6 10-3,-6 10-3,-6 9-3,-12 10-3,-15 14-3,-15 11-4,-16 14-2,-12 3-2,-5-2-1,-7-3 0,-5-3-2,0-9 1,10-11 1,10-14 0,9-11 2,21-12-4,35-9-6,35-10-6,34-8-7,10-11-6,-11-8-4,-14-10-5,-11-9-4,-9-4-1,-3 4 1,-3 3 1,-2 3 3</inkml:trace>
</inkml:ink>
</file>

<file path=ppt/ink/ink18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11"/>
    </inkml:context>
    <inkml:brush xml:id="br0">
      <inkml:brushProperty name="width" value="0.04882" units="cm"/>
      <inkml:brushProperty name="height" value="0.04882" units="cm"/>
    </inkml:brush>
  </inkml:definitions>
  <inkml:trace contextRef="#ctx0" brushRef="#br0">72550 37100 450,'-118'-111'61,"17"28"-12,15 28-13,16 29-14,2 19-3,-8 14 2,-10 11 4,-9 14 4,1 8 0,13 7-4,12 6-4,13 7-4,6 8-1,0 14 2,0 11 0,0 14 1,1 11 0,4 14 0,3 11-1,3 14-2,3 10 0,3 9-3,3 10-2,4 10-3,4-7-4,6-22-6,7-22-6,6-21-7,9-23-8,13-21-8,12-22-9,13-22-9,6-15-1,0-5 9,0-7 7,0-5 8,-4-6 0,-5-3-10,-7-3-9,-5-2-10</inkml:trace>
</inkml:ink>
</file>

<file path=ppt/ink/ink18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11"/>
    </inkml:context>
    <inkml:brush xml:id="br0">
      <inkml:brushProperty name="width" value="0.05909" units="cm"/>
      <inkml:brushProperty name="height" value="0.05909" units="cm"/>
    </inkml:brush>
  </inkml:definitions>
  <inkml:trace contextRef="#ctx0" brushRef="#br0">72000 38250 372,'96'-66'47,"-5"19"-3,-7 19-4,-5 19-3,-9 12-5,-9 6-4,-10 7-5,-8 6-4,-11 10-4,-8 17-2,-10 15-4,-9 16-3,-15 12-1,-18 9-2,-19 10 0,-18 10-2,-10 0 0,0-5 0,0-7-2,0-5 0,4-12 0,10-16 1,10-15 1,9-15 1,17-17-1,25-15-2,25-15-1,25-16-3,17-15-1,9-11-2,10-14-2,10-11-1,0-6-3,-5 4-2,-7 3-3,-5 3-2,-6-1-2,-3-2-1,-3-3 0,-2-3-1,-5-1-1,-2 4 2,-3 3 0,-3 3 0,-2-2 2,0-6 2,0-6 3,0-6 3,0-4 3,0 1 2,0-1 4,0 1 2,-4 5 5,-5 14 6,-7 11 6,-5 14 5,-8 13 13,-5 16 16,-7 15 16,-5 17 17,-9 17 2,-9 23-13,-10 22-14,-8 22-13,-4 13-8,3 7-5,3 6-4,4 7-4,2 0-4,4-2-1,3-3-2,3-3-3,4-9-3,7-11-5,6-14-7,7-11-5,15-22-7,25-27-10,25-28-10,25-28-9,12-32-3,1-34 5,-1-35 4,1-33 5,-6-23 4,-8-9 2,-10-10 2,-9-8 3,-12 3 2,-11 20 3,-14 18 2,-11 20 3,-14 16 2,-11 16 4,-14 15 3,-11 17 4,-14 13 2,-11 13 0,-14 12 1,-11 13 0,-9 12 2,-3 13 1,-3 12 1,-2 13 2,2 9-2,9 6-6,10 7-5,10 6-7,8 1-7,10-3-11,10-3-9,9-2-10</inkml:trace>
</inkml:ink>
</file>

<file path=ppt/ink/ink18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13"/>
    </inkml:context>
    <inkml:brush xml:id="br0">
      <inkml:brushProperty name="width" value="0.03626" units="cm"/>
      <inkml:brushProperty name="height" value="0.03626" units="cm"/>
    </inkml:brush>
  </inkml:definitions>
  <inkml:trace contextRef="#ctx0" brushRef="#br0">75900 38200 606,'21'-25'4,"-5"0"7,-7 0 8,-5 0 8,-8 4 4,-5 10 2,-7 10 1,-5 9 2,-8 12-3,-5 16-4,-7 15-5,-5 17-5,-6 8-4,-3 4-2,-3 3-3,-2 3-2,-3-1-2,1-2-1,-1-3-2,1-3 0,1-6-1,3-5-1,3-7-1,4-5 0,18-9 1,34-9 2,35-10 2,35-8 2,19-8 0,7-2-3,6-3-4,7-3-2,-4-1-4,-12 4-3,-13 3-5,-12 3-3,-10 3-3,-6 3-3,-6 3-3,-6 4-2,-6-3-3,-2-5 1,-3-7 0,-3-5-1</inkml:trace>
</inkml:ink>
</file>

<file path=ppt/ink/ink18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14"/>
    </inkml:context>
    <inkml:brush xml:id="br0">
      <inkml:brushProperty name="width" value="0.03905" units="cm"/>
      <inkml:brushProperty name="height" value="0.03905" units="cm"/>
    </inkml:brush>
  </inkml:definitions>
  <inkml:trace contextRef="#ctx0" brushRef="#br0">76000 38450 563,'-2'-47'2,"-3"6"6,-3 7 4,-2 6 5,-1 9 7,3 13 10,3 12 10,4 13 10,-1 18 1,-3 26-9,-3 24-9,-2 26-8,-5 12-8,-2 0-5,-3 0-6,-3 0-5,-4 1-3,-3 4 3,-3 3 2,-2 3 1,0-2-8,7-6-19,6-6-19,7-6-19,2-15-10,1-21 1,-1-22 0,1-22 1</inkml:trace>
</inkml:ink>
</file>

<file path=ppt/ink/ink18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14"/>
    </inkml:context>
    <inkml:brush xml:id="br0">
      <inkml:brushProperty name="width" value="0.03508" units="cm"/>
      <inkml:brushProperty name="height" value="0.03508" units="cm"/>
    </inkml:brush>
  </inkml:definitions>
  <inkml:trace contextRef="#ctx0" brushRef="#br0">77800 37950 627,'-11'-22'9,"28"6"18,28 7 20,29 6 17,19 3 4,14 0-13,11 0-11,14 0-13,0 0-11,-8 0-13,-10 0-11,-9 0-11,-13 1-10,-16 4-6,-15 3-6,-15 3-7</inkml:trace>
</inkml:ink>
</file>

<file path=ppt/ink/ink18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14"/>
    </inkml:context>
    <inkml:brush xml:id="br0">
      <inkml:brushProperty name="width" value="0.04363" units="cm"/>
      <inkml:brushProperty name="height" value="0.04363" units="cm"/>
    </inkml:brush>
  </inkml:definitions>
  <inkml:trace contextRef="#ctx0" brushRef="#br0">78700 37050 504,'-27'-25'3,"-3"0"7,-3 0 6,-2 0 6,2 17 10,9 34 11,10 35 12,10 35 12,2 25 0,-3 20-9,-3 18-11,-2 20-11,-6 13-10,-6 9-13,-6 10-13,-6 10-11,-4-1-13,1-9-9,-1-10-10,1-8-11,4-22-2,9-30 7,10-32 6,10-30 5,4-22 4,0-8-3,0-10 0,0-9-2</inkml:trace>
</inkml:ink>
</file>

<file path=ppt/ink/ink18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15"/>
    </inkml:context>
    <inkml:brush xml:id="br0">
      <inkml:brushProperty name="width" value="0.0404" units="cm"/>
      <inkml:brushProperty name="height" value="0.0404" units="cm"/>
    </inkml:brush>
  </inkml:definitions>
  <inkml:trace contextRef="#ctx0" brushRef="#br0">82900 36750 544,'3'-71'7,"6"10"12,7 10 13,6 9 14,9 10 3,13 14-5,12 11-5,13 14-4,4 11-5,-3 14-4,-3 11-2,-2 14-4,-9 10-2,-12 9-3,-13 10-4,-12 10-2,-16 7-2,-19 6-4,-18 7-1,-19 6-4,-19 6 0,-19 6 0,-18 7 1,-19 6 0,-8-1 1,3-5-1,3-7 0,4-5-1,8-14 0,17-18 1,15-19 0,16-18 1,26-18 1,38-16 3,37-15 2,38-15 2,26-15 0,16-12-3,15-13-2,17-12-2,5-5-8,-3 3-9,-3 3-11,-2 4-10,-12 4-5,-19 6 0,-18 7 0,-19 6-1,-13 1 0,-6-3-2,-6-3-2,-6-2-1</inkml:trace>
</inkml:ink>
</file>

<file path=ppt/ink/ink18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15"/>
    </inkml:context>
    <inkml:brush xml:id="br0">
      <inkml:brushProperty name="width" value="0.05562" units="cm"/>
      <inkml:brushProperty name="height" value="0.05562" units="cm"/>
    </inkml:brush>
  </inkml:definitions>
  <inkml:trace contextRef="#ctx0" brushRef="#br0">85500 36650 395,'23'-49'2,"-3"4"2,-3 3 4,-2 3 2,-17 17 9,-28 31 13,-28 32 12,-27 31 14,-17 18 1,-3 7-8,-3 6-8,-2 7-9,0 2-7,7 1-3,6-1-5,7 1-4,5 1-3,7 3 0,6 3 0,7 4-1,8-9 0,14-18 0,11-19-1,14-18 1,14-15-4,20-9-8,18-10-6,20-8-7,19-20-9,22-28-9,22-28-9,23-27-10,11-17-4,4-3 3,3-3 2,3-2 2,-10 3 6,-21 14 6,-22 11 8,-22 14 8,-16 10 6,-9 9 6,-10 10 6,-8 10 6,-17 13 13,-21 19 20,-22 19 20,-22 19 21,-11 12 2,0 6-16,0 7-14,0 6-15,1 6-9,4 6-2,3 7-2,3 6-2,4 4-2,7 4-3,6 3-2,7 3-2,10-8-3,16-19-5,15-18-3,17-19-6,16-21-5,19-21-7,19-22-7,19-22-7,10-22-2,4-22 1,3-22 1,3-21 3,-5-12 1,-12 1 3,-13-1 2,-12 1 2,-16 2 3,-19 7 4,-18 6 3,-19 7 4,-16 10 0,-12 16 1,-13 15-1,-12 17 0,-15 13 1,-15 13 3,-15 12 3,-16 13 2,-8 12 0,0 13-3,0 12-5,0 13-4,4 6-6,10 0-7,10 0-7,9 0-7,10-5-1,14-9 5,11-10 6,14-8 5</inkml:trace>
</inkml:ink>
</file>

<file path=ppt/ink/ink1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35"/>
    </inkml:context>
    <inkml:brush xml:id="br0">
      <inkml:brushProperty name="width" value="0.04119" units="cm"/>
      <inkml:brushProperty name="height" value="0.04119" units="cm"/>
      <inkml:brushProperty name="color" value="#00BFF3"/>
    </inkml:brush>
  </inkml:definitions>
  <inkml:trace contextRef="#ctx0" brushRef="#br0">91650 45243 534,'9'-16'47,"3"1"5,4-1 2,2 1 3,2 1-1,1 5-6,0 3-7,2 4-6,1 2-8,-1 0-7,1 0-9,-1 0-8,0 0-8,1 2-8,-1 0-9,1 2-8</inkml:trace>
</inkml:ink>
</file>

<file path=ppt/ink/ink18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16"/>
    </inkml:context>
    <inkml:brush xml:id="br0">
      <inkml:brushProperty name="width" value="0.04345" units="cm"/>
      <inkml:brushProperty name="height" value="0.04345" units="cm"/>
    </inkml:brush>
  </inkml:definitions>
  <inkml:trace contextRef="#ctx0" brushRef="#br0">87300 37650 506,'182'-21'72,"-33"10"-7,-35 10-7,-34 9-6,-20 10-7,-2 14-3,-3 11-6,-3 14-5,-10 8-4,-16 7-5,-15 6-5,-15 7-6,-21 4-3,-25 3-3,-25 3-3,-25 4-2,-10-3-3,7-5-1,6-7-1,7-5 0,8-11-1,14-11 0,11-14-1,14-11 0,18-9-1,25-3-1,25-3-2,25-2-2,20-5 0,16-2 0,15-3-1,17-3 0,7-6-3,0-5-8,0-7-7,0-5-8,-11-3-2,-22 4 3,-22 3 3,-21 3 2</inkml:trace>
</inkml:ink>
</file>

<file path=ppt/ink/ink18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16"/>
    </inkml:context>
    <inkml:brush xml:id="br0">
      <inkml:brushProperty name="width" value="0.04423" units="cm"/>
      <inkml:brushProperty name="height" value="0.04423" units="cm"/>
    </inkml:brush>
  </inkml:definitions>
  <inkml:trace contextRef="#ctx0" brushRef="#br0">90050 35900 497,'45'-57'46,"-9"39"0,-10 36-2,-8 39 0,-8 25-2,-2 17-4,-3 15-3,-3 16-4,-2 12-3,0 9-3,0 10-4,0 10-2,-2 10-3,-3 13-2,-3 12-1,-2 13-1,-3 7-2,1 4-2,-1 3-2,1 3-2,1-7-3,3-15-8,3-15-5,4-16-8,-1-18-5,-3-18-5,-3-19-7,-2-18-5,-5-17-3,-2-11 0,-3-14 0,-3-11-1,-2-14 3,0-11 4,0-14 5,0-11 4</inkml:trace>
</inkml:ink>
</file>

<file path=ppt/ink/ink18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17"/>
    </inkml:context>
    <inkml:brush xml:id="br0">
      <inkml:brushProperty name="width" value="0.0365" units="cm"/>
      <inkml:brushProperty name="height" value="0.0365" units="cm"/>
    </inkml:brush>
  </inkml:definitions>
  <inkml:trace contextRef="#ctx0" brushRef="#br0">90550 35950 602,'0'-47'3,"0"6"5,0 7 6,0 6 5,-5 7 5,-9 10 5,-10 10 4,-8 9 4,-12 13 0,-12 20-2,-13 18-4,-12 20-3,-12 10-3,-8 3-2,-10 3-2,-9 4-2,-2-1-8,6-3-12,7-3-13,6-2-14,12-8-6,19-8-1,19-10-1,19-9-1</inkml:trace>
</inkml:ink>
</file>

<file path=ppt/ink/ink18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17"/>
    </inkml:context>
    <inkml:brush xml:id="br0">
      <inkml:brushProperty name="width" value="0.0364" units="cm"/>
      <inkml:brushProperty name="height" value="0.0364" units="cm"/>
    </inkml:brush>
  </inkml:definitions>
  <inkml:trace contextRef="#ctx0" brushRef="#br0">91100 36200 604,'31'-18'6,"13"17"14,12 15 12,13 16 13,-1 7 4,-11 1-5,-14-1-5,-11 1-5,-7 5-3,0 14-3,0 11-3,0 14-3,0 3-6,0-2-12,0-3-10,0-3-12,-5-7-14,-9-9-18,-10-10-17,-8-8-19</inkml:trace>
</inkml:ink>
</file>

<file path=ppt/ink/ink18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21"/>
    </inkml:context>
    <inkml:brush xml:id="br0">
      <inkml:brushProperty name="width" value="0.022" units="cm"/>
      <inkml:brushProperty name="height" value="0.022" units="cm"/>
      <inkml:brushProperty name="color" value="#F2395B"/>
    </inkml:brush>
  </inkml:definitions>
  <inkml:trace contextRef="#ctx0" brushRef="#br0">65050 13500 999,'-52'-47'0,"-3"6"0,-3 7 0,-2 6 0,-1 6-6,3 6-12,3 7-12,4 6-12</inkml:trace>
</inkml:ink>
</file>

<file path=ppt/ink/ink18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26"/>
    </inkml:context>
    <inkml:brush xml:id="br0">
      <inkml:brushProperty name="width" value="0.04292" units="cm"/>
      <inkml:brushProperty name="height" value="0.04292" units="cm"/>
      <inkml:brushProperty name="color" value="#F2395B"/>
    </inkml:brush>
  </inkml:definitions>
  <inkml:trace contextRef="#ctx0" brushRef="#br0">26600 37000 512,'-25'-25'5,"0"0"11,0 0 9,0 0 11,9 1 6,19 4-1,19 3 2,19 3 0,19-1-2,23-2-5,22-3-4,22-3-5,10-1-4,1 4-1,-1 3-3,1 3-1,-6 1-5,-8 1-8,-10-1-6,-9 1-9,-13 1-6,-16 3-6,-15 3-7,-15 4-5,-15 5-5,-12 10-1,-13 10-2,-12 9 0,-13-1-2,-12-8-1,-13-10 1,-12-9-1,-4-9 4,7-5 7,6-7 9,7-5 7</inkml:trace>
</inkml:ink>
</file>

<file path=ppt/ink/ink18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27"/>
    </inkml:context>
    <inkml:brush xml:id="br0">
      <inkml:brushProperty name="width" value="0.04017" units="cm"/>
      <inkml:brushProperty name="height" value="0.04017" units="cm"/>
      <inkml:brushProperty name="color" value="#F2395B"/>
    </inkml:brush>
  </inkml:definitions>
  <inkml:trace contextRef="#ctx0" brushRef="#br0">27550 36250 547,'-46'-46'3,"10"10"5,10 10 4,9 9 7,6 9 8,3 9 15,3 10 14,4 10 14,1 18 0,0 28-14,0 28-14,0 29-15,0 11-12,0-2-9,0-3-11,0-3-10,0-10-10,0-16-8,0-15-10,0-15-8,1-14-1,4-8 7,3-10 7,3-9 7</inkml:trace>
</inkml:ink>
</file>

<file path=ppt/ink/ink18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27"/>
    </inkml:context>
    <inkml:brush xml:id="br0">
      <inkml:brushProperty name="width" value="0.04714" units="cm"/>
      <inkml:brushProperty name="height" value="0.04714" units="cm"/>
      <inkml:brushProperty name="color" value="#F2395B"/>
    </inkml:brush>
  </inkml:definitions>
  <inkml:trace contextRef="#ctx0" brushRef="#br0">28350 35450 466,'25'-27'0,"0"-3"0,0-3 0,0-2 0,1 0 6,4 7 11,3 6 12,3 7 12,3 4 4,3 3-3,3 3-1,4 4-3,-4 7-5,-9 13-7,-10 12-7,-8 13-8,-11 13-3,-8 17 0,-10 15 2,-9 16 0,-12 9-3,-11 3-6,-14 3-7,-11 4-7,-4-6-4,6-11-2,7-14-2,6-11-1,6-14 1,6-11 4,7-14 6,6-11 4,18-9 6,32-3 6,31-3 6,32-2 7,11-5 3,-5-2-1,-7-3-1,-5-3 0,-8-2-1,-5 0 0,-7 0 0,-5 0-1,-9 7-1,-9 17 0,-10 15-1,-8 16-1,-14 15-1,-15 16-1,-15 15-1,-16 17-1,-13 13-5,-9 13-6,-10 12-7,-8 13-7,-1-2-8,9-16-10,10-15-8,10-15-10,7-18-6,6-19-5,7-18-4,6-19-5</inkml:trace>
</inkml:ink>
</file>

<file path=ppt/ink/ink18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29"/>
    </inkml:context>
    <inkml:brush xml:id="br0">
      <inkml:brushProperty name="width" value="0.04656" units="cm"/>
      <inkml:brushProperty name="height" value="0.04656" units="cm"/>
      <inkml:brushProperty name="color" value="#F2395B"/>
    </inkml:brush>
  </inkml:definitions>
  <inkml:trace contextRef="#ctx0" brushRef="#br0">52900 34900 472,'-38'0'11,"26"0"23,24 0 22,26 0 23,18 0 4,13 0-14,12 0-13,13 0-13,7-2-11,4-3-6,3-3-6,3-2-8,1-1-6,1 3-6,-1 3-8,1 4-6,-9 1-8,-15 0-8,-15 0-10,-16 0-7,-13 3-6,-9 6-2,-10 7-1,-8 6-2</inkml:trace>
</inkml:ink>
</file>

<file path=ppt/ink/ink18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30"/>
    </inkml:context>
    <inkml:brush xml:id="br0">
      <inkml:brushProperty name="width" value="0.04452" units="cm"/>
      <inkml:brushProperty name="height" value="0.04452" units="cm"/>
      <inkml:brushProperty name="color" value="#F2395B"/>
    </inkml:brush>
  </inkml:definitions>
  <inkml:trace contextRef="#ctx0" brushRef="#br0">53750 34700 494,'-25'-25'2,"0"0"3,0 0 4,0 0 5,3 6 8,6 13 17,7 12 14,6 13 17,1 10 1,-3 10-12,-3 10-11,-2 9-11,-3 9-10,1 9-5,-1 10-6,1 10-7,-1 7-6,1 6-10,-1 7-9,1 6-9,1-2-6,3-9-5,3-10-5,4-8-4,4-14-1,6-15 4,7-15 3,6-16 3</inkml:trace>
</inkml:ink>
</file>

<file path=ppt/ink/ink1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35"/>
    </inkml:context>
    <inkml:brush xml:id="br0">
      <inkml:brushProperty name="width" value="0.05518" units="cm"/>
      <inkml:brushProperty name="height" value="0.05518" units="cm"/>
      <inkml:brushProperty name="color" value="#00BFF3"/>
    </inkml:brush>
  </inkml:definitions>
  <inkml:trace contextRef="#ctx0" brushRef="#br0">93078 44098 398,'1'-16'6,"0"-1"13,2-2 12,0 1 13,1 2 8,2 10 5,0 8 5,1 10 5,1 6-3,-2 5-10,-1 5-9,0 4-10,-2 4-9,-2 1-6,-2 0-7,-2 2-8,-2 0-3,-2 0-4,-2 0-2,-1 1-2,-3-3-6,0-2-9,-1-3-9,-1-3-9,0-4-5,2-2-3,3-3-2,1-2-2</inkml:trace>
</inkml:ink>
</file>

<file path=ppt/ink/ink18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30"/>
    </inkml:context>
    <inkml:brush xml:id="br0">
      <inkml:brushProperty name="width" value="0.04188" units="cm"/>
      <inkml:brushProperty name="height" value="0.04188" units="cm"/>
      <inkml:brushProperty name="color" value="#F2395B"/>
    </inkml:brush>
  </inkml:definitions>
  <inkml:trace contextRef="#ctx0" brushRef="#br0">54850 34350 525,'68'-43'79,"-11"17"-14,-14 15-15,-11 16-14,-1 9-8,13 3 1,12 3 0,13 4 1,1 2-4,-9 4-7,-10 3-7,-8 3-7,-11 4-5,-8 7-1,-10 6-2,-9 7-3,-15 7 0,-18 9-2,-19 10-1,-18 10-1,-12 2-1,-3-3 0,-3-3 0,-2-2-1,-1-6 1,3-6 1,3-6 0,4-6 2,4-7 0,6-6 2,7-6 1,6-6 2,6-7 2,6-6 5,7-6 3,6-6 5,17-6 5,28-2 6,28-3 6,29-3 7,16-7-2,7-9-7,6-10-9,7-8-9,7-4-9,9 3-10,10 3-13,10 4-10,-11 4-3,-27 6 4,-28 7 6,-28 6 4</inkml:trace>
</inkml:ink>
</file>

<file path=ppt/ink/ink18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31"/>
    </inkml:context>
    <inkml:brush xml:id="br0">
      <inkml:brushProperty name="width" value="0.0375" units="cm"/>
      <inkml:brushProperty name="height" value="0.0375" units="cm"/>
      <inkml:brushProperty name="color" value="#F2395B"/>
    </inkml:brush>
  </inkml:definitions>
  <inkml:trace contextRef="#ctx0" brushRef="#br0">84450 34600 586,'-71'-25'5,"10"0"11,10 0 9,9 0 11,20 3 5,31 6 1,32 7 1,31 6 0,32 3-2,35 0-6,35 0-6,34 0-6,12 0-5,-9 0-7,-10 0-6,-8 0-5,-18 0-2,-25 0 1,-25 0 1,-25 0 2</inkml:trace>
</inkml:ink>
</file>

<file path=ppt/ink/ink18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31"/>
    </inkml:context>
    <inkml:brush xml:id="br0">
      <inkml:brushProperty name="width" value="0.03711" units="cm"/>
      <inkml:brushProperty name="height" value="0.03711" units="cm"/>
      <inkml:brushProperty name="color" value="#F2395B"/>
    </inkml:brush>
  </inkml:definitions>
  <inkml:trace contextRef="#ctx0" brushRef="#br0">85850 34100 592,'-24'-24'0,"4"4"0,3 3 0,3 3 0,-2-1 4,-6-2 7,-6-3 6,-6-3 8,1 4 6,9 13 5,10 12 4,10 13 6,7 13 0,6 17-7,7 15-5,6 16-7,-1 9-5,-5 3-7,-7 3-5,-5 4-5,-6-1-8,-3-3-5,-3-3-7,-2-2-7,-3-5-6,1-2-7,-1-3-6,1-3-5</inkml:trace>
</inkml:ink>
</file>

<file path=ppt/ink/ink18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32"/>
    </inkml:context>
    <inkml:brush xml:id="br0">
      <inkml:brushProperty name="width" value="0.04023" units="cm"/>
      <inkml:brushProperty name="height" value="0.04023" units="cm"/>
      <inkml:brushProperty name="color" value="#F2395B"/>
    </inkml:brush>
  </inkml:definitions>
  <inkml:trace contextRef="#ctx0" brushRef="#br0">87300 33250 546,'21'-47'0,"-5"6"0,-7 7 0,-5 6 0,-6 9 6,-3 13 12,-3 12 12,-2 13 11,-3 13 6,1 17-2,-1 15-1,1 16-1,-3 12-4,-2 9-5,-3 10-6,-3 10-6,1-1-4,6-9-5,7-10-4,6-8-5,4-11-2,4-8 1,3-10 0,3-9 0,6-9-2,9-5-2,10-7-4,10-5-3,11-8-5,17-5-5,15-7-6,16-5-6,10-12-5,7-16-6,6-15-7,7-15-6,-12-4 0,-28 9 4,-28 10 4,-27 10 5</inkml:trace>
</inkml:ink>
</file>

<file path=ppt/ink/ink18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32"/>
    </inkml:context>
    <inkml:brush xml:id="br0">
      <inkml:brushProperty name="width" value="0.0388" units="cm"/>
      <inkml:brushProperty name="height" value="0.0388" units="cm"/>
      <inkml:brushProperty name="color" value="#F2395B"/>
    </inkml:brush>
  </inkml:definitions>
  <inkml:trace contextRef="#ctx0" brushRef="#br0">88600 33100 567,'-74'-21'7,"4"10"15,3 10 15,3 9 15,3 13 4,3 20-6,3 18-6,4 20-6,-3 17-4,-5 20-6,-7 18-3,-5 20-6,-1 11-5,6 7-8,7 6-6,6 7-9,6 0-8,6-2-13,7-3-11,6-3-12,4-17-6,4-27-1,3-28 0,3-28 0</inkml:trace>
</inkml:ink>
</file>

<file path=ppt/ink/ink18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2:13"/>
    </inkml:context>
    <inkml:brush xml:id="br0">
      <inkml:brushProperty name="width" value="0.04401" units="cm"/>
      <inkml:brushProperty name="height" value="0.04401" units="cm"/>
      <inkml:brushProperty name="color" value="#F2395B"/>
    </inkml:brush>
  </inkml:definitions>
  <inkml:trace contextRef="#ctx0" brushRef="#br0">27900 29600 499,'1'173'161,"4"-3"-39,3-3-38,3-2-37,1 3-22,1 14-4,-1 11-5,1 14-4,-1 0-5,1-8-2,-1-10-4,1-9-4,-3 9-5,-2 28-9,-3 28-6,-3 29-9,-2 7-2,0-12 3,0-13 2,0-12 3,1-30 1,4-47-1,3-47 0,3-46-1,1-28-3,1-5-7,-1-7-6,1-5-6</inkml:trace>
</inkml:ink>
</file>

<file path=ppt/ink/ink18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2:15"/>
    </inkml:context>
    <inkml:brush xml:id="br0">
      <inkml:brushProperty name="width" value="0.03922" units="cm"/>
      <inkml:brushProperty name="height" value="0.03922" units="cm"/>
      <inkml:brushProperty name="color" value="#F2395B"/>
    </inkml:brush>
  </inkml:definitions>
  <inkml:trace contextRef="#ctx0" brushRef="#br0">27250 33500 560,'-18'-15'50,"17"23"1,15 22 1,16 22 1,7 12-4,1 3-7,-1 3-10,1 4-8,-3 8-5,-2 17-3,-3 15-2,-3 16-2,-2 1-3,0-12-2,0-13-2,0-12-2,-2-10-2,-3-6-1,-3-6 0,-2-6 0,2-13-1,9-19-2,10-18-1,10-19-1,7-22 0,6-25 1,7-25 1,6-25 1,3-19-2,0-12-2,0-13-5,0-12-2,-2-2-6,-3 9-6,-3 10-6,-2 10-7,-6 11-3,-6 17 0,-6 15-2,-6 16-1,-7 12 2,-6 9 4,-6 10 4,-6 10 3</inkml:trace>
</inkml:ink>
</file>

<file path=ppt/ink/ink18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2:15"/>
    </inkml:context>
    <inkml:brush xml:id="br0">
      <inkml:brushProperty name="width" value="0.05824" units="cm"/>
      <inkml:brushProperty name="height" value="0.05824" units="cm"/>
      <inkml:brushProperty name="color" value="#F2395B"/>
    </inkml:brush>
  </inkml:definitions>
  <inkml:trace contextRef="#ctx0" brushRef="#br0">30200 30800 377,'0'-47'4,"0"6"9,0 7 7,0 6 9,0 10 10,0 17 12,0 15 14,0 16 12,0 12 0,0 9-13,0 10-14,0 10-12,0 7-10,0 6-3,0 7-6,0 6-4,0 12-7,0 19-8,0 19-10,0 19-9,1 26-6,4 34-4,3 35-5,3 35-4,3-7 0,3-47 3,3-47 4,4-46 3,-1-31-3,-3-11-14,-3-14-11,-2-11-13</inkml:trace>
</inkml:ink>
</file>

<file path=ppt/ink/ink18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2:18"/>
    </inkml:context>
    <inkml:brush xml:id="br0">
      <inkml:brushProperty name="width" value="0.03783" units="cm"/>
      <inkml:brushProperty name="height" value="0.03783" units="cm"/>
      <inkml:brushProperty name="color" value="#F2395B"/>
    </inkml:brush>
  </inkml:definitions>
  <inkml:trace contextRef="#ctx0" brushRef="#br0">31850 37500 581,'-49'0'4,"4"0"6,3 0 8,3 0 7,10 0 7,20 0 6,18 0 6,20 0 5,13 0 0,9 0-8,10 0-8,10 0-8,5 0-6,4 0-4,3 0-5,3 0-4,-1-2-5,-2-3-7,-3-3-5,-3-2-6,-6-1-6,-5 3-5,-7 3-5,-5 4-5,-9-3-6,-9-5-6,-10-7-5,-8-5-7</inkml:trace>
</inkml:ink>
</file>

<file path=ppt/ink/ink18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2:18"/>
    </inkml:context>
    <inkml:brush xml:id="br0">
      <inkml:brushProperty name="width" value="0.03452" units="cm"/>
      <inkml:brushProperty name="height" value="0.03452" units="cm"/>
      <inkml:brushProperty name="color" value="#F2395B"/>
    </inkml:brush>
  </inkml:definitions>
  <inkml:trace contextRef="#ctx0" brushRef="#br0">32500 37050 637,'-66'-18'9,"19"17"20,19 15 18,19 16 20,9 10 1,0 7-13,0 6-15,0 7-15,1 5-10,4 7-8,3 6-7,3 7-8,-1 0-7,-2-2-9,-3-3-8,-3-3-7,1-9-7,6-11-5,7-14-4,6-11-5</inkml:trace>
</inkml:ink>
</file>

<file path=ppt/ink/ink1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35"/>
    </inkml:context>
    <inkml:brush xml:id="br0">
      <inkml:brushProperty name="width" value="0.04089" units="cm"/>
      <inkml:brushProperty name="height" value="0.04089" units="cm"/>
      <inkml:brushProperty name="color" value="#00BFF3"/>
    </inkml:brush>
  </inkml:definitions>
  <inkml:trace contextRef="#ctx0" brushRef="#br0">92950 45151 538,'22'-36'24,"-1"7"1,-3 7 0,-1 8-1,-1 2 3,-1 0 4,1 0 6,0 1 5,0 0 0,1 0-2,1 2-3,1 1-4,0 0-4,1 2-8,-1 1-6,1 1-7,-1 0-6,-3 0-7,-1 0-6,-2 0-6</inkml:trace>
</inkml:ink>
</file>

<file path=ppt/ink/ink18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2:18"/>
    </inkml:context>
    <inkml:brush xml:id="br0">
      <inkml:brushProperty name="width" value="0.03499" units="cm"/>
      <inkml:brushProperty name="height" value="0.03499" units="cm"/>
      <inkml:brushProperty name="color" value="#F2395B"/>
    </inkml:brush>
  </inkml:definitions>
  <inkml:trace contextRef="#ctx0" brushRef="#br0">33100 36500 628,'25'-68'2,"0"17"3,0 15 3,0 16 3,0 9 8,0 3 10,0 3 12,0 4 11,-2 7 0,-3 13-10,-3 12-11,-2 13-10,-5 9-8,-2 6-7,-3 7-6,-3 6-6,-7 3-4,-9 0-1,-10 0-3,-8 0-1,-4-5-1,3-9 0,3-10 1,4-8 0,2-8 3,4-2 5,3-3 4,3-3 4,7-6 4,14-5 1,11-7 2,14-5 2,10-4 2,9 0 3,10 0 2,10 0 3,0-2 1,-5-3-3,-7-3-1,-5-2-3,-12 8-4,-16 22-5,-15 22-5,-15 23-4,-17 13-3,-15 6 0,-15 7 0,-16 6 1,-8-1-1,0-5 0,0-7-3,0-5 0,3-8-6,6-5-10,7-7-9,6-5-11,6-11-3,6-11 0,7-14 0,6-11 2</inkml:trace>
</inkml:ink>
</file>

<file path=ppt/ink/ink18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2:19"/>
    </inkml:context>
    <inkml:brush xml:id="br0">
      <inkml:brushProperty name="width" value="0.04134" units="cm"/>
      <inkml:brushProperty name="height" value="0.04134" units="cm"/>
      <inkml:brushProperty name="color" value="#F2395B"/>
    </inkml:brush>
  </inkml:definitions>
  <inkml:trace contextRef="#ctx0" brushRef="#br0">34850 33500 532,'0'-35'35,"0"32"4,0 31 4,0 32 4,0 18 0,0 6-7,0 7-4,0 6-6,0 4-4,0 4-5,0 3-3,0 3-5,0 20-1,0 38 1,0 37 1,0 38 1,0 21-2,0 7-7,0 6-8,0 7-5,1-9-9,4-21-7,3-22-9,3-22-9,3-22-4,3-22-2,3-22-1,4-21-2,-1-23 1,-3-21 6,-3-22 5,-2-22 5,-3-13 5,1-3 4,-1-3 5,1-2 4</inkml:trace>
</inkml:ink>
</file>

<file path=ppt/ink/ink18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2:19"/>
    </inkml:context>
    <inkml:brush xml:id="br0">
      <inkml:brushProperty name="width" value="0.03082" units="cm"/>
      <inkml:brushProperty name="height" value="0.03082" units="cm"/>
      <inkml:brushProperty name="color" value="#F2395B"/>
    </inkml:brush>
  </inkml:definitions>
  <inkml:trace contextRef="#ctx0" brushRef="#br0">35000 33350 713,'-25'-21'-40,"0"10"34,0 10 35,0 9 34,0 10 10,0 14-14,0 11-15,0 14-14,-4 11-12,-5 14-6,-7 11-7,-5 14-8,-4 2-10,0-6-13,0-6-12,0-6-12,3-9-5,6-8 3,7-10 4,6-9 3</inkml:trace>
</inkml:ink>
</file>

<file path=ppt/ink/ink18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2:20"/>
    </inkml:context>
    <inkml:brush xml:id="br0">
      <inkml:brushProperty name="width" value="0.03813" units="cm"/>
      <inkml:brushProperty name="height" value="0.03813" units="cm"/>
      <inkml:brushProperty name="color" value="#F2395B"/>
    </inkml:brush>
  </inkml:definitions>
  <inkml:trace contextRef="#ctx0" brushRef="#br0">35000 33450 576,'50'-19'8,"0"13"15,0 12 15,0 13 15,-2 9 4,-3 6-7,-3 7-6,-2 6-8,-1 4-4,3 4-5,3 3-2,4 3-5,1 1-10,0 1-15,0-1-17,0 1-15</inkml:trace>
</inkml:ink>
</file>

<file path=ppt/ink/ink18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2:23"/>
    </inkml:context>
    <inkml:brush xml:id="br0">
      <inkml:brushProperty name="width" value="0.04255" units="cm"/>
      <inkml:brushProperty name="height" value="0.04255" units="cm"/>
      <inkml:brushProperty name="color" value="#F2395B"/>
    </inkml:brush>
  </inkml:definitions>
  <inkml:trace contextRef="#ctx0" brushRef="#br0">36750 35000 517,'-21'28'110,"10"6"-20,10 7-22,9 6-22,2 4-13,-2 4-4,-3 3-4,-3 3-4,-1 3-4,4 3-4,3 3-2,3 4-4,-1 5-2,-2 10-1,-3 10-2,-3 9-1,-4 6-4,-3 3-9,-3 3-9,-2 4-8,-1-10-3,3-22 6,3-22 4,4-21 5</inkml:trace>
</inkml:ink>
</file>

<file path=ppt/ink/ink18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3:16"/>
    </inkml:context>
    <inkml:brush xml:id="br0">
      <inkml:brushProperty name="width" value="0.05876" units="cm"/>
      <inkml:brushProperty name="height" value="0.05876" units="cm"/>
      <inkml:brushProperty name="color" value="#F2395B"/>
    </inkml:brush>
  </inkml:definitions>
  <inkml:trace contextRef="#ctx0" brushRef="#br0">65450 40700 374,'-44'34'3,"-37"19"5,-38 19 7,-37 19 4,-1-1 5,39-18 0,36-19 1,39-18 2,27-14 2,19-5 6,19-7 4,19-5 6,9-4-1,0 0-8,0 0-7,0 0-7,1-2-4,4-3 0,3-3-1,3-2-1,1 0 0,1 7-1,-1 6-2,1 7-1,2 4-1,7 3-2,6 3-1,7 4-2,7-3 0,9-5-2,10-7 0,10-5-2,7-4 1,6 0-1,7 0 1,6 0-1,6-2 1,6-3 0,7-3 0,6-2 0,3-8 0,0-8-2,0-10 0,0-9-2,-2-4-1,-3 4 1,-3 3-1,-2 3 1,-6 1-1,-6 1-2,-6-1-1,-6 1-2,-9 1 0,-8 3 0,-10 3 0,-9 4 1,-10 4-1,-9 6 1,-10 7 1,-8 6 0,-8 3-2,-2 0-3,-3 0-5,-3 0-3,-9-8-11,-11-16-15,-14-15-16,-11-15-16</inkml:trace>
</inkml:ink>
</file>

<file path=ppt/ink/ink18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3:18"/>
    </inkml:context>
    <inkml:brush xml:id="br0">
      <inkml:brushProperty name="width" value="0.0558" units="cm"/>
      <inkml:brushProperty name="height" value="0.0558" units="cm"/>
      <inkml:brushProperty name="color" value="#F2395B"/>
    </inkml:brush>
  </inkml:definitions>
  <inkml:trace contextRef="#ctx0" brushRef="#br0">19000 44550 394,'-179'25'-1,"45"0"-2,43 0-1,45 0-3,21-2 6,0-3 11,0-3 11,0-2 11,12 0 9,26 7 6,24 6 5,26 7 6,12-1-2,0-6-9,0-6-9,0-6-8,-4-6-6,-5-2-3,-7-3-3,-5-3-3,2-1-1,13 4-1,12 3 0,13 3 0,9 1-2,6 1-1,7-1-1,6 1-2,3-1-1,0 1-1,0-1-1,0 1 0,1-3-2,4-2-2,3-3 0,3-3-3,6-4 0,9-3 0,10-3 0,10-2 0,2-8 1,-3-8 0,-3-10 1,-2-9-1,-1-4 0,3 4-1,3 3-2,4 3-1,-1 3-1,-3 3 0,-3 3 1,-2 4 0,-11 2 0,-15 4 1,-15 3 0,-16 3-1,-13 3 0,-9 3-1,-10 3-3,-8 4 0,-8 1-2,-2 0 2,-3 0 0,-3 0 0,-4 1 2,-3 4 2,-3 3 2,-2 3 1,-3-1 2,1-2 0,-1-3 1,1-3 1,1-2 0,3 0-1,3 0 1,4 0 0,7 0-2,13 0-1,12 0-2,13 0-1,4-5-1,-3-9 1,-3-10 2,-2-8 1,-8-3-1,-8 7-4,-10 6-2,-9 7-4,-15 10-5,-18 16-8,-19 15-7,-18 17-8,-10 3-5,0-5-1,0-7-1,0-5-2</inkml:trace>
</inkml:ink>
</file>

<file path=ppt/ink/ink18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2:31"/>
    </inkml:context>
    <inkml:brush xml:id="br0">
      <inkml:brushProperty name="width" value="0.022" units="cm"/>
      <inkml:brushProperty name="height" value="0.022" units="cm"/>
      <inkml:brushProperty name="color" value="#FED406"/>
    </inkml:brush>
  </inkml:definitions>
  <inkml:trace contextRef="#ctx0" brushRef="#br0">75150 23550 999,'37'-29'0,"26"-5"-2,24-7 0,26-5-2,-3 5-5,-27 19-11,-28 19-10,-28 19-10</inkml:trace>
</inkml:ink>
</file>

<file path=ppt/ink/ink18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2:33"/>
    </inkml:context>
    <inkml:brush xml:id="br0">
      <inkml:brushProperty name="width" value="0.04236" units="cm"/>
      <inkml:brushProperty name="height" value="0.04236" units="cm"/>
      <inkml:brushProperty name="color" value="#FED406"/>
    </inkml:brush>
  </inkml:definitions>
  <inkml:trace contextRef="#ctx0" brushRef="#br0">31200 31750 519,'-49'0'1,"4"0"1,3 0 2,3 0 1,3 0 1,3 0-2,3 0-1,4 0-2,4 3 7,6 6 17,7 7 16,6 6 16,6 1 3,6-3-13,7-3-11,6-2-12,21 2-6,39 9-1,36 10-1,39 10 0,18-3 0,0-11-1,0-14 0,0-11 0,-2-11-2,-3-5-4,-3-7-3,-2-5-6,-3-4-2,1 0-5,-1 0-4,1 0-3,-4 3-2,-6 6 2,-6 7 1,-6 6 2,-9 3 2,-8 0 1,-10 0 3,-9 0 1,-5 0 2,0 0 2,0 0 2,0 0 1,-2 1 3,-3 4 0,-3 3 3,-2 3 1,0 1 0,7 1 0,6-1 0,7 1 0,4-3-2,3-2 0,3-3-2,4-3 0,5-1-2,10 4-2,10 3-1,9 3-1,6-1-1,3-2-1,3-3 0,4-3 0,1-2-1,0 0-1,0 0-1,0 0 0,4-2-1,10-3 0,10-3 0,9-2-1,4-1 1,1 3 1,-1 3 1,1 4 1,-1 1 1,1 0 1,-1 0 0,1 0 2,2 1-1,7 4 0,6 3 0,7 3 0,4 1 0,3 1 0,3-1 1,4 1 1,1-3 0,0-2 1,0-3 0,0-3 0,4-2 0,10 0 0,10 0 0,9 0-1,4 0 1,1 0-1,-1 0 0,1 0-1,4 0 0,9 0 0,10 0-2,10 0 1,4-4-2,0-5 1,0-7 0,0-5-1,0-4 1,0 0-1,0 0 0,0 0 0,0 0 0,0 0-1,0 0 1,0 0-1,-2 0 0,-3 0 2,-3 0 0,-2 0 1,-6 3 1,-6 6 0,-6 7-1,-6 6 1,-7 3-1,-6 0 0,-6 0 0,-6 0-1,-7 1 0,-6 4 1,-6 3-1,-6 3 2,-7-1-2,-6-2-1,-6-3-1,-6-3-2,-2-1 0,3 4 2,3 3 2,4 3 2,-7 1 1,-16 1 1,-15-1-1,-15 1 1,-3-1 0,14 1 0,11-1 1,14 1-1,10-3 1,9-2-1,10-3 1,10-3-1,2-4 0,-3-3-1,-3-3-3,-2-2 0,-1-1-2,3 3 1,3 3 0,4 4 1,5-3 0,10-5 1,10-7 0,9-5 0,6-6 0,3-3-1,3-3-2,4-2 0,-4-3-2,-9 1 1,-10-1 0,-8 1 0,-8 4 0,-2 9 1,-3 10 2,-3 10 0,-7 2 1,-9-3 0,-10-3 0,-8-2 0,-6-1 0,1 3-2,-1 3 0,1 4-2,-1 1 0,1 0 1,-1 0 0,1 0 2,-1 0 0,1 0 2,-1 0 1,1 0 1,2 1 1,7 4 0,6 3 1,7 3 0,2 3-1,1 3 0,-1 3 0,1 4 0,-4 1-2,-6 0 1,-6 0-2,-6 0 1,-1-4-2,7-5 1,6-7-1,7-5-1,2-4 0,1 0-1,-1 0-1,1 0-1,-3 0 0,-2 0 0,-3 0 1,-3 0-1,-4 0 2,-3 0 0,-3 0 1,-2 0 2,-5 0 0,-2 0-1,-3 0-1,-3 0 0,-6 3-1,-5 6 0,-7 7 0,-5 6-2,-6 1 1,-3-3 0,-3-3 1,-2-2 0,-3-5 1,1-2-1,-1-3 0,1-3 1,-4-2-1,-6 0 0,-6 0 1,-6 0 1,-4 0 0,1 0-1,-1 0 0,1 0 0,-6-2-1,-8-3 1,-10-3 0,-9-2 1,-12-3 0,-11 1-1,-14-1 1,-11 1 0,-9-1 0,-3 1 1,-3-1 0,-2 1 1,-23-4-2,-41-6-6,-40-6-4,-40-6-6,-18-1-4,6 7-1,7 6-1,6 7-2,9 2-5,13 1-10,12-1-9,13 1-10</inkml:trace>
</inkml:ink>
</file>

<file path=ppt/ink/ink18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2:34"/>
    </inkml:context>
    <inkml:brush xml:id="br0">
      <inkml:brushProperty name="width" value="0.03463" units="cm"/>
      <inkml:brushProperty name="height" value="0.03463" units="cm"/>
      <inkml:brushProperty name="color" value="#FED406"/>
    </inkml:brush>
  </inkml:definitions>
  <inkml:trace contextRef="#ctx0" brushRef="#br0">31650 26500 635,'-25'-24'3,"0"4"6,0 3 7,0 3 5,3 9 5,6 16 1,7 15 2,6 17 1,3 14 0,0 17-3,0 15-4,0 16-2,0 9-2,0 3-3,0 3-2,0 4-2,1 5-3,4 10-2,3 10-3,3 9-3,-1 2-1,-2-2 0,-3-3 0,-3-3 1,-2-1 0,0 4-1,0 3 0,0 3-1,0-1 1,0-2 1,0-3 0,0-3 1,0-4 0,0-3 1,0-3 0,0-2-1,0-6 1,0-6-2,0-6-1,0-6 0,-2-9-1,-3-8 1,-3-10 1,-2-9 1,-3-12-4,1-11-4,-1-14-7,1-11-5,-1-17-10,1-18-11,-1-19-13,1-18-12,-1-10-1,1 0 9,-1 0 10,1 0 10</inkml:trace>
</inkml:ink>
</file>

<file path=ppt/ink/ink1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36"/>
    </inkml:context>
    <inkml:brush xml:id="br0">
      <inkml:brushProperty name="width" value="0.05927" units="cm"/>
      <inkml:brushProperty name="height" value="0.05927" units="cm"/>
      <inkml:brushProperty name="color" value="#00BFF3"/>
    </inkml:brush>
  </inkml:definitions>
  <inkml:trace contextRef="#ctx0" brushRef="#br0">93970 43314 371,'0'-22'2,"0"1"4,0 3 3,0 1 5,0 2 1,0 2-1,0 3-2,0 1-2,0 4 8,2 6 18,0 6 16,2 6 19,-2 4 1,-3 7-11,-2 4-14,-3 4-11,-2 5-8,0 2-3,0 4-2,1 3-3,-2 1-2,0 0-4,-1-1-3,-1 1-3,-1-1-3,2-4-4,1-2-2,1-3-3,0-2-2,0 0-2,0 0-1,1 1-2,-1-2-4,2-2-5,1-2-7,0-1-5,0-3-3,0 0 1,-1-1-1,-1-1 1,1-5-6,4-10-10,4-10-10,4-10-11</inkml:trace>
</inkml:ink>
</file>

<file path=ppt/ink/ink18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2:35"/>
    </inkml:context>
    <inkml:brush xml:id="br0">
      <inkml:brushProperty name="width" value="0.04584" units="cm"/>
      <inkml:brushProperty name="height" value="0.04584" units="cm"/>
      <inkml:brushProperty name="color" value="#FED406"/>
    </inkml:brush>
  </inkml:definitions>
  <inkml:trace contextRef="#ctx0" brushRef="#br0">32450 26300 479,'-16'-43'4,"19"17"8,19 15 9,19 16 10,12 9 0,6 3-7,7 3-6,6 4-8,3-1-4,0-3-1,0-3 0,0-2-1,3-3 0,6 1-1,7-1-1,6 1 0,4-1 1,4 1 1,3-1 1,3 1 1,6-3 1,9-2 1,10-3 1,10-3 0,5-1 1,4 4-1,3 3 1,3 3-1,4-1-1,7-2 0,6-3-1,7-3-1,5-1 0,7 4-2,6 3 0,7 3-1,5-1-2,7-2-3,6-3-4,7-3-2,7-4-2,9-3 1,10-3 2,10-2 1,8-5 1,10-2 4,10-3 3,9-3 3,2-4 1,-2-3-2,-3-3 0,-3-2-1,-4-1-2,-3 3-1,-3 3-1,-2 4-1,-1 1-1,3 0 0,3 0 1,4 0 1,-6 1 0,-11 4 0,-14 3 1,-11 3 0,-6 3 0,4 3 1,3 3 1,3 4 1,4-3 0,7-5 2,6-7 1,7-5 1,0-6 0,-2-3-1,-3-3 0,-3-2-2,-1-3 1,4 1-1,3-1 1,3 1 0,4 1 0,7 3-1,6 3 0,7 4-1,0 1 0,-2 0-1,-3 0-1,-3 0-1,-4 1-1,-3 4 1,-3 3-1,-2 3 1,-1 3 0,3 3-1,3 3 1,4 4 0,-4 1-1,-9 0 0,-10 0-1,-8 0 0,-6 0-1,1 0 1,-1 0 0,1 0 0,1 1 0,3 4 1,3 3 0,4 3 1,1 1-1,0 1 1,0-1 0,0 1 0,1-3-1,4-2 1,3-3 1,3-3-1,1-1 1,1 4-1,-1 3 0,1 3 1,-7 4-3,-12 7-1,-13 6-3,-12 7-2,-5 0 0,3-2 2,3-3 2,4-3 2,2-4 2,4-3 1,3-3 2,3-2 0,-4-3 1,-8 1-2,-10-1-2,-9 1-1,-7-3-1,-3-2 0,-3-3-1,-2-3-1,2-2 1,9 0 2,10 0 1,10 0 2,4 0 1,0 0 1,0 0 1,0 0 1,0 0 0,0 0-1,0 0-1,0 0-1,6-2-1,13-3 0,12-3 0,13-2 0,4-5 0,-3-2 0,-3-3 0,-2-3 1,-1-2-1,3 0 0,3 0-1,4 0 0,-3 3 0,-5 6 0,-7 7-1,-5 6 0,-11 3 0,-11 0-2,-14 0 0,-11 0-1,-9 0 0,-3 0-1,-3 0 1,-2 0 0,-3 0 1,1 0 0,-1 0 2,1 0 0,-4 1 1,-6 4 0,-6 3 0,-6 3-1,-4 3 1,1 3 0,-1 3 1,1 4-1,-4-1 0,-6-3 0,-6-3-1,-6-2-1,-7-3-1,-6 1 0,-6-1 0,-6 1-2,-4-1 2,1 1 2,-1-1 2,1 1 3,-6-1 1,-8 1-1,-10-1 0,-9 1-1,-2-3 0,6-2-1,7-3 0,6-3 0,3-2-1,0 0-1,0 0-3,0 0 0,-2 1-2,-3 4 0,-3 3-1,-2 3 1,-6-1-2,-6-2 0,-6-3 0,-6-3-2,-10-1 0,-12 4 1,-13 3 0,-12 3 1,-18 3 3,-21 3 6,-22 3 6,-22 4 6,-8 1 2,6 0-2,7 0-4,6 0-1,3 0-2,0 0 1,0 0 0,0 0 0,0 4 0,0 10-3,0 10-1,0 9-2,-2 10-1,-3 14 0,-3 11 1,-2 14 0,-5 13 1,-2 16-1,-3 15 0,-3 17 0,-2 7-1,0 0 1,0 0 0,0 0-1,3 0 1,6 0 1,7 0 0,6 0 1,4 0 0,4 0-1,3 0-1,3 0 0,3 4 0,3 10 0,3 10 0,4 9 0,2-1-1,4-8-1,3-10-3,3-9-2,1-7-1,1-3-2,-1-3-2,1-2-1,-1-3-1,1 1-2,-1-1 1,1 1-2,-3-4 0,-2-6 1,-3-6-1,-3-6 1,-4-12-1,-3-15-4,-3-15-2,-2-16-3,-5-16-4,-2-16-4,-3-15-3,-3-15-5,-2-14-3,0-8 1,0-10 0,0-9-1</inkml:trace>
</inkml:ink>
</file>

<file path=ppt/ink/ink18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2:51"/>
    </inkml:context>
    <inkml:brush xml:id="br0">
      <inkml:brushProperty name="width" value="0.04126" units="cm"/>
      <inkml:brushProperty name="height" value="0.04126" units="cm"/>
      <inkml:brushProperty name="color" value="#FED406"/>
    </inkml:brush>
  </inkml:definitions>
  <inkml:trace contextRef="#ctx0" brushRef="#br0">18750 33500 533,'-24'-133'0,"4"34"0,3 35 1,3 35 0,6 29 6,9 25 12,10 25 11,10 25 13,7 12 1,6 1-8,7-1-9,6 1-8,4 1-6,4 3-3,3 3-3,3 4-4,-1-3-2,-2-5 0,-3-7 0,-3-5-1,4 3 1,13 17 1,12 15 2,13 16 2,1 1-1,-9-12-2,-10-13-2,-8-12-1,-4-12-2,3-8 0,3-10-1,4-9 0,5-4 2,10 4 3,10 3 3,9 3 5,4-2 0,1-6 0,-1-6 0,1-6-1,4-6 0,9-2-1,10-3 0,10-3-1,5-4 2,4-3 3,3-3 3,3-2 4,-5-3-3,-12 1-10,-13-1-8,-12 1-9,-5-1-5,3 1-2,3-1-2,4 1 0,8-9 0,17-15 3,15-15 3,16-16 4,5-13 3,-2-9 2,-3-10 2,-3-8 4,-1-9 0,4-6-2,3-6 0,3-6-1,3-4 0,3 1 1,3-1 1,4 1 2,-6 1 0,-11 3-1,-14 3-1,-11 4-2,-11 5 0,-5 10 0,-7 10 0,-5 9-1,-4-1 1,0-8 1,0-10 0,0-9 1,1-10 0,4-9 2,3-10 0,3-8 1,-7-1 0,-15 9 3,-15 10 0,-16 10 2,-16 7 6,-16 6 8,-15 7 9,-15 6 10,-9-18-4,1-40-14,-1-40-15,1-41-16,5-21-10,14 1-7,11-1-6,14 1-8,0 13 0,-8 29 3,-10 28 4,-9 28 4,-9 23 4,-5 19 6,-7 19 6,-5 19 4,-4 12 4,0 6 1,0 7 0,0 6 1,0 3 1,0 0 2,0 0 2,0 0 1,3-4 1,6-5-1,7-7 1,6-5-1,4-9-1,4-9 2,3-10 0,3-8 0,-1-8 0,-2-2 1,-3-3 1,-3-3-1,-7 2 2,-9 10 2,-10 10 1,-8 9 2,-11 2 0,-8-2-2,-10-3-1,-9-3-3,-10-1-1,-9 4-1,-10 3-1,-8 3-1,-15-1-2,-19-2 0,-18-3-2,-19-3 0,-16 1-3,-12 6-1,-13 7-3,-12 6-1,-13 4-2,-12 4 2,-13 3 2,-12 3 0,-5 3 2,3 3 1,3 3 1,4 4 2,5 2 2,10 4 0,10 3 2,9 3 2,6 1 0,3 1 0,3-1 0,4 1 0,-1 4 1,-3 9 0,-3 10 0,-2 10 0,-6 7 0,-6 6-1,-6 7-1,-6 6-2,-4 9-1,1 13-2,-1 12-3,1 13-1,5 7-2,14 4 2,11 3 0,14 3 1,10 1 0,9 1 2,10-1 2,10 1 0,8 1 1,10 3 2,10 3 0,9 4 2,6 5-1,3 10 0,3 10-1,4 9-1,5 6-1,10 3 1,10 3-1,9 4 0,7-1 0,7-3 0,6-3 1,7-2 0,7-5-1,9-2 1,10-3-1,10-3 0,7-1-1,6 4 1,7 3-1,6 3 1,4 7 0,4 14 0,3 11 2,3 14 1,4-1 1,7-12-1,6-13 0,7-12 0,4-9 0,3-2-2,3-3 0,4-3-1,5-6 0,10-5-2,10-7 0,9-5 0,4-14-2,1-18-2,-1-19-1,1-18-3,2-12 0,7-3 1,6-3 0,7-2 2,10-5 1,16-2 1,15-3 0,17-3 1,14-9 1,17-11 3,15-14 2,16-11 3,5-9 0,-2-3-1,-3-3-3,-3-2-1,-4-1-2,-3 3 0,-3 3 0,-2 4 0,0 1 0,7 0-1,6 0 0,7 0 0,-3 0-2,-8 0-2,-10 0-3,-9 0-2,-7-2-1,-3-3 1,-3-3-1,-2-2 1,-3-9 1,1-12 2,-1-13 2,1-12 1,-3-7 2,-2 1 1,-3-1 0,-3 1 2,-2-6 1,0-8 0,0-10 2,0-9 0,-5-12 1,-9-11-1,-10-14-1,-8-11-1,-9-7 0,-6 0-1,-6 0-1,-6 0-1,-15 9-1,-21 19 0,-22 19-1,-22 19 0,-10-2 0,4-22 1,3-22 2,3-21 2,-4-17-1,-8-8-1,-10-10 0,-9-9-2,-13 1 0,-16 13 0,-15 12 0,-15 13 0,-18 9 0,-19 6 2,-18 7 0,-19 6 2,-16 9 2,-12 13 0,-13 12 2,-12 13 1,-9 7 0,-2 4-1,-3 3 0,-3 3 0,-2 4-1,0 7 0,0 6 0,0 7 0,-5 0 0,-9-2-1,-10-3-1,-8-3-1,-9-2 0,-6 0-2,-6 0-1,-6 0-1,-7 3-1,-6 6 2,-6 7 0,-6 6 0,-10 6 1,-12 6 1,-13 7-1,-12 6 1,-4 6 0,7 6 0,6 7 0,7 6-1,4 7 1,3 10 0,3 10 0,4 9 0,1 7 1,0 7-1,0 6 0,0 7 0,4 10 0,10 16 0,10 15 0,9 17 0,4 11 0,1 10 0,-1 10 0,1 9 0,2 9 0,7 9 0,6 10-1,7 10 0,5 11-1,7 17 0,6 15-1,7 16 0,10 18-4,16 22-7,15 22-6,17 23-6,17-12-2,23-44 4,22-43 3,22-44 4,15-32 0,9-18-2,10-19-2,10-18-2</inkml:trace>
</inkml:ink>
</file>

<file path=ppt/ink/ink18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3:34"/>
    </inkml:context>
    <inkml:brush xml:id="br0">
      <inkml:brushProperty name="width" value="0.03566" units="cm"/>
      <inkml:brushProperty name="height" value="0.03566" units="cm"/>
      <inkml:brushProperty name="color" value="#F2395B"/>
    </inkml:brush>
  </inkml:definitions>
  <inkml:trace contextRef="#ctx0" brushRef="#br0">90750 40700 616,'-24'-24'-26,"4"4"14,3 3 14,3 3 15,6 3 10,9 3 6,10 3 6,10 4 5,4 2-1,0 4-7,0 3-6,0 3-8,3-1-4,6-2-3,7-3-1,6-3-3,3-4-2,0-3 0,0-3-2,0-2-1,3-1-1,6 3-1,7 3 0,6 4-1,1 2 0,-3 4 0,-3 3 0,-2 3 0,-3 1 0,1 1-1,-1-1-1,1 1-1,-1-3 0,1-2 1,-1-3 0,1-3 1,-1-2-1,1 0-1,-1 0-3,1 0-3,-3-2 0,-2-3 1,-3-3-1,-3-2 1,-4-1 0,-3 3 0,-3 3 1,-2 4 1,-1 1 0,3 0 0,3 0 0,4 0 1,1 0-2,0 0-4,0 0-5,0 0-3,0 0-4,0 0-7,0 0-7,0 0-5,-2 0-1,-3 0 6,-3 0 4,-2 0 5,-5 0 2,-2 0-1,-3 0-2,-3 0-1</inkml:trace>
</inkml:ink>
</file>

<file path=ppt/ink/ink18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3:35"/>
    </inkml:context>
    <inkml:brush xml:id="br0">
      <inkml:brushProperty name="width" value="0.04395" units="cm"/>
      <inkml:brushProperty name="height" value="0.04395" units="cm"/>
      <inkml:brushProperty name="color" value="#F2395B"/>
    </inkml:brush>
  </inkml:definitions>
  <inkml:trace contextRef="#ctx0" brushRef="#br0">104150 45650 500,'-49'-4'0,"4"-5"0,3-7 0,3-5 0,7 0 10,14 10 18,11 10 20,14 9 18,13 4 4,16 1-14,15-1-14,17 1-13,7-3-9,0-2-3,0-3-3,0-3-4,0-2-2,0 0 0,0 0-1,0 0-1,-4 0 0,-5 0 0,-7 0 0,-5 0 0,-6 0 0,-3 0-1,-3 0 0,-2 0-1,-3 0 0,1 0-1,-1 0 0,1 0 0,1 0-1,3 0-1,3 0-1,4 0 0,1 0-1,0 0 0,0 0-1,0 0 1,0 0 0,0 0-1,0 0 1,0 0 0,0-2 1,0-3-1,0-3 0,0-2 0,-2-1 0,-3 3 1,-3 3-1,-2 4 0,-3 1 0,1 0 0,-1 0 0,1 0 0,-1 0 0,1 0-1,-1 0-1,1 0-1,1 0-2,3 0-3,3 0-2,4 0-2,-15 0-6,-31 0-10,-31 0-9,-31 0-11,-12 0-5,10 0-3,10 0-1,9 0-3</inkml:trace>
</inkml:ink>
</file>

<file path=ppt/ink/ink18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3:37"/>
    </inkml:context>
    <inkml:brush xml:id="br0">
      <inkml:brushProperty name="width" value="0.03522" units="cm"/>
      <inkml:brushProperty name="height" value="0.03522" units="cm"/>
      <inkml:brushProperty name="color" value="#F2395B"/>
    </inkml:brush>
  </inkml:definitions>
  <inkml:trace contextRef="#ctx0" brushRef="#br0">94700 47850 624,'18'-11'8,"-11"28"17,-14 28 16,-11 29 16,-9 16 2,-3 7-11,-3 6-12,-2 7-12,-5 4-7,-2 3-2,-3 3-2,-3 4-2,-2 1-2,0 0-2,0 0-3,0 0-3,1 0 0,4 0-2,3 0 0,3 0 0,4-5-1,7-9 1,6-10-1,7-8 0,4-12-1,3-12 1,3-13 0,4-12 1,4-9-3,6-2-4,7-3-4,6-3-4,9-9 0,13-11 1,12-14 3,13-11 2,4-11 1,-3-5 1,-3-7 0,-2-5 1,-3-6 0,1-3-1,-1-3 1,1-2-1,-6-3 0,-8 1 0,-10-1 0,-9 1-1,-7 1 1,-3 3 2,-3 3 1,-2 4 3,-8 4 1,-8 6 2,-10 7 3,-9 6 2,-7 4 2,-3 4 0,-3 3 0,-2 3 1,-3 3-1,1 3-1,-1 3-2,1 4-1,-4 2-3,-6 4-3,-6 3-3,-6 3-4,-4 4-3,1 7-1,-1 6-3,1 7-2,4 0 0,9-2 3,10-3 1,10-3 3,4-2-4,0 0-7,0 0-9,0 0-8</inkml:trace>
</inkml:ink>
</file>

<file path=ppt/ink/ink18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3:37"/>
    </inkml:context>
    <inkml:brush xml:id="br0">
      <inkml:brushProperty name="width" value="0.03352" units="cm"/>
      <inkml:brushProperty name="height" value="0.03352" units="cm"/>
      <inkml:brushProperty name="color" value="#F2395B"/>
    </inkml:brush>
  </inkml:definitions>
  <inkml:trace contextRef="#ctx0" brushRef="#br0">96550 47750 656,'-35'-24'21,"32"4"10,31 3 11,32 3 10,19-1 0,10-2-9,10-3-9,9-3-10,4-1-7,1 4-4,-1 3-4,1 3-4,-7 3-5,-12 3-4,-13 3-6,-12 4-5,-12 2-5,-8 4-4,-10 3-6,-9 3-4,-15 3-4,-18 3-1,-19 3-1,-18 4-1,-7-1 1,6-3 4,7-3 5,6-2 4</inkml:trace>
</inkml:ink>
</file>

<file path=ppt/ink/ink18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3:37"/>
    </inkml:context>
    <inkml:brush xml:id="br0">
      <inkml:brushProperty name="width" value="0.03627" units="cm"/>
      <inkml:brushProperty name="height" value="0.03627" units="cm"/>
      <inkml:brushProperty name="color" value="#F2395B"/>
    </inkml:brush>
  </inkml:definitions>
  <inkml:trace contextRef="#ctx0" brushRef="#br0">96450 48550 606,'-94'48'7,"13"-3"14,12-3 13,13-2 14,12-3 3,13 1-8,12-1-7,13 1-7,9 1-5,6 3-4,7 3-4,6 4-2,3 7-3,0 13-1,0 12-1,0 13-2,-2 6-1,-3 0-2,-3 0-1,-2 0-3,-5 0-1,-2 0-3,-3 0-2,-3 0-3,-6-2-4,-5-3-4,-7-3-5,-5-2-3,-4-8-5,0-8-4,0-10-5,0-9-4</inkml:trace>
</inkml:ink>
</file>

<file path=ppt/ink/ink18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3:38"/>
    </inkml:context>
    <inkml:brush xml:id="br0">
      <inkml:brushProperty name="width" value="0.03738" units="cm"/>
      <inkml:brushProperty name="height" value="0.03738" units="cm"/>
      <inkml:brushProperty name="color" value="#F2395B"/>
    </inkml:brush>
  </inkml:definitions>
  <inkml:trace contextRef="#ctx0" brushRef="#br0">96600 49350 588,'76'-25'63,"4"0"-10,3 0-11,3 0-11,4-4-6,7-5-3,6-7-1,7-5-3,0-3-4,-2 4-7,-3 3-7,-3 3-8,-10 4-3,-16 7-3,-15 6-2,-15 7-2,-12 10 4,-6 16 10,-6 15 12,-6 17 10,-6 10 4,-2 6 0,-3 7-2,-3 6-1,-2 4-2,0 4-3,0 3-2,0 3-4,-5 1-1,-9 1 0,-10-1-1,-8 1-1,-4-6-1,3-8-2,3-10-2,4-9-3,-1-7-1,-3-3-3,-3-3-1,-2-2-3,-5-9-3,-2-12-3,-3-13-5,-3-12-4,-1-12-1,4-8 1,3-10 2,3-9 1,3-15 0,3-18-2,3-19-2,4-18-1,4-10 0,6 0 2,7 0 1,6 0 3,1 6 2,-3 13 5,-3 12 4,-2 13 3,-3 12 4,1 13 3,-1 12 1,1 13 3,-1 10 7,1 10 12,-1 10 12,1 9 13,1 9 4,3 9-5,3 10-4,4 10-4,-1 10-4,-3 13-3,-3 12-5,-2 13-3,-5 4-3,-2-3-3,-3-3-3,-3-2-2,-1-6-3,4-6-4,3-6-5,3-6-3,4-27-12,7-47-20,6-47-21,7-46-19,8-28-4,14-5 13,11-7 14,14-5 12,3 5 10,-2 19 7,-3 19 6,-3 19 7,-4 13 3,-3 10-1,-3 10 1,-2 9-1,-3 9 7,1 9 14,-1 10 12,1 10 14,-4 11 9,-6 17 4,-6 15 5,-6 16 5,-7 9-4,-6 3-11,-6 3-10,-6 4-12,-10 5-6,-12 10-5,-13 10-3,-12 9-4,-5-1-3,3-8-5,3-10-4,4-9-4,4-12-2,6-11 1,7-14 1,6-11 0,9-12-2,13-9-7,12-10-6,13-8-7,10-9 0,10-6 6,10-6 6,9-6 6,4-4 2,1 1-2,-1-1-1,1 1-2,-4-1-4,-6 1-8,-6-1-6,-6 1-8</inkml:trace>
</inkml:ink>
</file>

<file path=ppt/ink/ink18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3:39"/>
    </inkml:context>
    <inkml:brush xml:id="br0">
      <inkml:brushProperty name="width" value="0.03882" units="cm"/>
      <inkml:brushProperty name="height" value="0.03882" units="cm"/>
      <inkml:brushProperty name="color" value="#F2395B"/>
    </inkml:brush>
  </inkml:definitions>
  <inkml:trace contextRef="#ctx0" brushRef="#br0">98750 47900 566,'71'0'5,"-5"0"9,-7 0 9,-5 0 10,-8 0 2,-5 0-5,-7 0-6,-5 0-6,-6 3-4,-3 6-6,-3 7-6,-2 6-4,-8 7-5,-8 10-1,-10 10-1,-9 9-3,-12 6 0,-11 3-2,-14 3-1,-11 4-2,-6-1 1,4-3-1,3-3 1,3-2 1,7-8 0,14-8 3,11-10 2,14-9 2,5-7 3,1-3 1,-1-3 1,1-2 2,-1 0 2,1 7 0,-1 6 1,1 7 1,8-4 0,20-12 0,18-13 0,20-12-1,5-9 1,-6-2 1,-6-3 1,-6-3 0,-6 1 2,-2 6 0,-3 7 1,-3 6 2,-6 6-1,-5 6 1,-7 7-1,-5 6 0,-8 6 1,-5 6 2,-7 7 3,-5 6 1,-3 4 2,4 4-2,3 3-1,3 3-1,1 4 0,1 7 0,-1 6 2,1 7 0,1-1 0,3-6-1,3-6 0,4-6-1,8-9-1,17-8 1,15-10-1,16-9 0,5-9-1,-2-5 0,-3-7-2,-3-5 0,-1-6-3,4-3-5,3-3-6,3-2-4,-4-6-5,-8-6-6,-10-6-6,-9-6-4,-5-7-4,0-6-1,0-6-2,0-6 0,0-6-1,0-2 1,0-3 2,0-3-1,-4 2 3,-5 10 1,-7 10 3,-5 9 2</inkml:trace>
</inkml:ink>
</file>

<file path=ppt/ink/ink18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3:40"/>
    </inkml:context>
    <inkml:brush xml:id="br0">
      <inkml:brushProperty name="width" value="0.03952" units="cm"/>
      <inkml:brushProperty name="height" value="0.03952" units="cm"/>
      <inkml:brushProperty name="color" value="#F2395B"/>
    </inkml:brush>
  </inkml:definitions>
  <inkml:trace contextRef="#ctx0" brushRef="#br0">100850 47250 556,'20'-40'26,"-9"23"10,-10 22 9,-8 22 9,-9 16 0,-6 14-10,-6 11-11,-6 14-11,-7 3-8,-6-2-5,-6-3-7,-6-3-6,-6 1-4,-2 6-2,-3 7-4,-3 6-3,4-5-3,13-16-3,12-15-3,13-15-3,15-15-3,19-12-3,19-13-2,19-12-4,7-7 4,-3 1 9,-3-1 8,-2 1 9,-5 2 7,-2 7 2,-3 6 4,-3 7 3,-6 5 7,-5 7 10,-7 6 10,-5 7 11,-4 7 4,0 9-2,0 10-1,0 10-3,-2 10-2,-3 13-4,-3 12-5,-2 13-3,-5 15-4,-2 19-4,-3 19-4,-3 19-4,-4 15-4,-3 13-3,-3 12-5,-2 13-2,-3 9-7,1 6-6,-1 7-9,1 6-6,2-8-7,7-22-4,6-22-5,7-21-4,4-32 1,3-41 7,3-40 7,4-40 7</inkml:trace>
</inkml:ink>
</file>

<file path=ppt/ink/ink1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36"/>
    </inkml:context>
    <inkml:brush xml:id="br0">
      <inkml:brushProperty name="width" value="0.05676" units="cm"/>
      <inkml:brushProperty name="height" value="0.05676" units="cm"/>
      <inkml:brushProperty name="color" value="#00BFF3"/>
    </inkml:brush>
  </inkml:definitions>
  <inkml:trace contextRef="#ctx0" brushRef="#br0">94050 44656 387,'24'-31'2,"1"0"3,1-1 3,1 1 4,-1 3 4,-1 5 7,-3 6 5,-1 7 7,-3 3 2,-1 2-1,-2 2 0,-2 2-2,-3 2-2,-1 4-5,-2 2-5,-2 4-5,-1 2-3,0 3-5,-1 3-2,2 3-4,-2 0-2,1-1 1,0-2-1,0-3 1,2-2-4,2-4-4,3-4-5,3-4-6,3-4-3,1-4-1,3-4 0,2-4-2,1-3 0,1-3 2,1-3 0,1-3 2,-1 0 3,-2 1 4,-1 3 5,-2 1 5,-4 2 4,-1 1 4,-4 1 4,-3 1 4,-1 1 3,0 0 3,0 2 1,0 1 4,0 4 3,-1 6 4,1 7 5,0 8 4,-2 4 0,-2 1-5,-4 3-6,-2 1-6,-2 2-4,0 1-4,0 1-5,0 1-3,1 0-4,0-1-2,2-1-1,0-1-3,2-2-2,2-3-3,2-3-1,2-3-3,3-4-2,6-4-3,4-6-2,5-4-2,0-5 0,-1-3 3,-4-5 4,-3-4 2,-1-1 3,1-1 2,1 1 1,1-1 2,0 0 1,-1-1 1,0-1-1,-2 0 1,-1-2-1,-1-1 0,-1-1-1,0-1 0,-2 0-1,-1 2 0,-1 0-2,0 1 0,-3 1-1,-4 1 1,-4 1 0,-4 1-1,-4 3 0,-6 5 0,-4 5-1,-5 4-2,-5 6 1,-5 6 0,-4 6 0,-6 6 0,0 2 1,4 1-1,4-1 1,4 1 0,3-1-7,3-1-16,3-1-15,3-1-16</inkml:trace>
</inkml:ink>
</file>

<file path=ppt/ink/ink18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3:41"/>
    </inkml:context>
    <inkml:brush xml:id="br0">
      <inkml:brushProperty name="width" value="0.04574" units="cm"/>
      <inkml:brushProperty name="height" value="0.04574" units="cm"/>
      <inkml:brushProperty name="color" value="#F2395B"/>
    </inkml:brush>
  </inkml:definitions>
  <inkml:trace contextRef="#ctx0" brushRef="#br0">101650 47200 480,'46'0'69,"-5"0"-16,-7 0-15,-5 0-16,-3-2-8,4-3-3,3-3-3,3-2-2,3-5-3,3-2-3,3-3-4,4-3-4,-3 1-2,-5 6 0,-7 7 0,-5 6 0,-8 6 0,-5 6 1,-7 7-1,-5 6 0,-11 7 1,-11 10-2,-14 10-1,-11 9-1,-9 4 1,-3 1 1,-3-1 1,-2 1 3,-1-3 0,3-2 0,3-3 2,4-3-1,1-4 1,0-3 1,0-3 1,0-2-1,1-1 2,4 3 0,3 3 1,3 4 0,3-3 1,3-5 1,3-7 1,4-5 1,2-4 0,4 0 0,3 0 1,3 0-1,6-4 5,9-5 11,10-7 11,10-5 11,13-4 2,19 0-7,19 0-7,19 0-5,5-4-7,-5-5-6,-7-7-4,-5-5-7,-4-6-3,0-3-2,0-3-2,0-2-2,-5 0-4,-9 7-6,-10 6-7,-8 7-6,-14 4 0,-15 3 7,-15 3 6,-16 4 6,-12 7 4,-5 13 3,-7 12 1,-5 13 3,-4 6 4,0 0 6,0 0 6,0 0 7,1 3 2,4 6 0,3 7-1,3 6 0,3 4-2,3 4-2,3 3-2,4 3-2,2-2-2,4-6-1,3-6-2,3-6-2,3-7-2,3-6-1,3-6-2,4-6-1,10-13-5,19-19-11,19-18-10,19-19-10,9-16-4,0-12 1,0-13 1,0-12 2,-2-4 2,-3 7 3,-3 6 4,-2 7 3,-6 7 3,-6 9 3,-6 10 3,-6 10 3,-7 5 4,-6 4 3,-6 3 4,-6 3 4,-9 3 10,-8 3 17,-10 3 15,-9 4 16,-5 7 4,0 13-10,0 12-11,0 13-9,-2 9-7,-3 6-4,-3 7-5,-2 6-3,-6 4-4,-6 4-3,-6 3-3,-6 3-2,-4 1-2,1 1 2,-1-1-1,1 1 2,-3-4-2,-2-6-2,-3-6-3,-3-6-2,1-6-4,6-2-5,7-3-5,6-3-4,6-6-1,6-5 4,7-7 2,6-5 4,17-9 4,28-9 6,28-10 5,29-8 5,10-8 3,-6-2 0,-6-3 1,-6-3 0,-4-2 0,1 0 0,-1 0 0,1 0-1,8-2 1,20-3-1,18-3 1,20-2 1,6 2-1,-2 9 0,-3 10-1,-3 10 1,-4 5-1,-3 4 0,-3 3 0,-2 3-1,-9 1-5,-12 1-10,-13-1-10,-12 1-11</inkml:trace>
</inkml:ink>
</file>

<file path=ppt/ink/ink18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3:42"/>
    </inkml:context>
    <inkml:brush xml:id="br0">
      <inkml:brushProperty name="width" value="0.02854" units="cm"/>
      <inkml:brushProperty name="height" value="0.02854" units="cm"/>
      <inkml:brushProperty name="color" value="#F2395B"/>
    </inkml:brush>
  </inkml:definitions>
  <inkml:trace contextRef="#ctx0" brushRef="#br0">100600 47600 770,'-50'6'79,"0"13"-19,0 12-18,0 13-19,-4 9-10,-5 6-5,-7 7-4,-5 6-4,-4 4-2,0 4 2,0 3 1,0 3 1,3-1-6,6-2-10,7-3-12,6-3-11</inkml:trace>
</inkml:ink>
</file>

<file path=ppt/ink/ink18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3:42"/>
    </inkml:context>
    <inkml:brush xml:id="br0">
      <inkml:brushProperty name="width" value="0.05" units="cm"/>
      <inkml:brushProperty name="height" value="0.05" units="cm"/>
      <inkml:brushProperty name="color" value="#F2395B"/>
    </inkml:brush>
  </inkml:definitions>
  <inkml:trace contextRef="#ctx0" brushRef="#br0">100425 48025 333,'157'63'167,"51"46"-1,49 47 1,51 47 0</inkml:trace>
</inkml:ink>
</file>

<file path=ppt/ink/ink18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3:42"/>
    </inkml:context>
    <inkml:brush xml:id="br0">
      <inkml:brushProperty name="width" value="0.02932" units="cm"/>
      <inkml:brushProperty name="height" value="0.02932" units="cm"/>
      <inkml:brushProperty name="color" value="#F2395B"/>
    </inkml:brush>
  </inkml:definitions>
  <inkml:trace contextRef="#ctx0" brushRef="#br0">100700 47400 750,'20'-21'6,"-9"10"11,-10 10 12,-8 9 12,-8 10 1,-2 14-8,-3 11-9,-3 14-7,-6 5-7,-5 1-1,-7-1-3,-5 1-2,-8 2-2,-5 7-2,-7 6-1,-5 7-3,-6 2-4,-3 1-6,-3-1-6,-2 1-5,3-7-5,14-12-2,11-13-1,14-12-3,7-10 0,3-6 1,3-6-1,4-6 2</inkml:trace>
</inkml:ink>
</file>

<file path=ppt/ink/ink18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3:47"/>
    </inkml:context>
    <inkml:brush xml:id="br0">
      <inkml:brushProperty name="width" value="0.05375" units="cm"/>
      <inkml:brushProperty name="height" value="0.05375" units="cm"/>
      <inkml:brushProperty name="color" value="#F2395B"/>
    </inkml:brush>
  </inkml:definitions>
  <inkml:trace contextRef="#ctx0" brushRef="#br0">44750 39950 409,'-69'0'0,"13"0"-1,12 0 0,13 0-1,7-2 3,4-3 3,3-3 3,3-2 5,6 0 7,9 7 10,10 6 12,10 7 10,7 0 1,6-2-7,7-3-9,6-3-8,4-1-5,4 4-3,3 3-3,3 3-2,1-1-3,1-2-1,-1-3-3,1-3-1,1-2-2,3 0 0,3 0 0,4 0 0,2 0 0,4 0-2,3 0 0,3 0-1,3 0 0,3 0 0,3 0 0,4 0 0,-1-4 0,-3-5 0,-3-7 0,-2-5-1,-5-1 0,-2 6 0,-3 7 0,-3 6-1,-4 3 0,-3 0 1,-3 0 1,-2 0 0,-5 3 0,-2 6-2,-3 7 0,-3 6-1,-1 3 0,4 0 0,3 0 0,3 0 0,3-4 1,3-5 1,3-7 2,4-5 1,4-3 1,6 4 1,7 3 1,6 3 0,-1-1 0,-5-2-1,-7-3 0,-5-3-2,-1-2 0,6 0 0,7 0-1,6 0-1,1 0 0,-3 0 0,-3 0-1,-2 0-1,0 0 1,7 0 0,6 0 0,7 0 0,4 1 1,3 4-2,3 3 1,4 3-1,-1-1 0,-3-2 0,-3-3 0,-2-3 0,-1-4 0,3-3-1,3-3 0,4-2-1,2-5 0,4-2 0,3-3 1,3-3 0,-1-2 1,-2 0-1,-3 0 1,-3 0 0,-2 3 1,0 6 0,0 7 1,0 6 0,-2 3 1,-3 0-1,-3 0-1,-2 0 1,-1 0-1,3 0 0,3 0 0,4 0 0,1-2-1,0-3 1,0-3 0,0-2 0,0-3 0,0 1 0,0-1 1,0 1-1,-5-1 0,-9 1 1,-10-1-1,-8 1 0,-6 1-1,1 3 1,-1 3 0,1 4-1,-3 1 0,-2 0 0,-3 0 0,-3 0-2,-4 0 1,-3 0-1,-3 0 0,-2 0-1,-5 0 1,-2 0 0,-3 0 0,-3 0 1,-1 1 1,4 4 0,3 3 0,3 3 1,-1-1 0,-2-2 0,-3-3 0,-3-3 0,-1-2 0,4 0-1,3 0 1,3 0-1,1 1 1,1 4-2,-1 3 1,1 3-1,1-1 0,3-2-1,3-3 1,4-3 0,1-4 0,0-3 1,0-3-1,0-2 1,1-1 1,4 3-1,3 3 0,3 4 1,-1 1-1,-2 0 0,-3 0 0,-3 0 0,-2 0 0,0 0 0,0 0 0,0 0 0,0 0 0,0 0 0,0 0 0,0 0 0,0 0 0,0 0-1,0 0 1,0 0 0,1-2 0,4-3 0,3-3 0,3-2 0,-2-1 0,-6 3 0,-6 3 0,-6 4 0,-2-1 0,3-3 0,3-3 0,4-2 1,-1-1-1,-3 3 1,-3 3-1,-2 4 0,-3 1 1,1 0-2,-1 0 0,1 0 0,-1-2-1,1-3 0,-1-3 0,1-2-1,1-1 0,3 3-1,3 3 1,4 4-1</inkml:trace>
</inkml:ink>
</file>

<file path=ppt/ink/ink18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3:52"/>
    </inkml:context>
    <inkml:brush xml:id="br0">
      <inkml:brushProperty name="width" value="0.02732" units="cm"/>
      <inkml:brushProperty name="height" value="0.02732" units="cm"/>
      <inkml:brushProperty name="color" value="#F2395B"/>
    </inkml:brush>
  </inkml:definitions>
  <inkml:trace contextRef="#ctx0" brushRef="#br0">42900 34650 805,'50'3'37,"0"6"-6,0 7-7,0 6-7,1 4-5,4 4-2,3 3-2,3 3-3,3-2-2,3-6 1,3-6 1,4-6 0,2-6-2,4-2-2,3-3-4,3-3-2,1-4-2,1-3 1,-1-3 1,1-2 1,-1-1 1,1 3 1,-1 3 0,1 4 0,-3 1 2,-2 0 2,-3 0 1,-3 0 1,-7 1 3,-9 4-1,-10 3 2,-8 3 0,-8 1 0,-2 1 0,-3-1-1,-3 1-1,-1-3-4,4-2-8,3-3-6,3-3-8,1-4-8,1-3-9,-1-3-10,1-2-10</inkml:trace>
</inkml:ink>
</file>

<file path=ppt/ink/ink18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3:52"/>
    </inkml:context>
    <inkml:brush xml:id="br0">
      <inkml:brushProperty name="width" value="0.04001" units="cm"/>
      <inkml:brushProperty name="height" value="0.04001" units="cm"/>
      <inkml:brushProperty name="color" value="#F2395B"/>
    </inkml:brush>
  </inkml:definitions>
  <inkml:trace contextRef="#ctx0" brushRef="#br0">53750 34750 549,'-110'-47'10,"32"6"1,31 7 3,32 6 3,18 3-1,6 0-2,7 0-3,6 0-3,3 0 0,0 0 2,0 0 4,0 0 2,1 3 0,4 6-1,3 7-2,3 6 0,1 3-2,1 0-1,-1 0-1,1 0 0,2 1-1,7 4-2,6 3 0,7 3-1,2 1-1,1 1 1,-1-1 0,1 1-1,1-1 1,3 1-2,3-1-1,4 1-1,2-3 0,4-2-1,3-3-1,3-3 0,-1-2 0,-2 0 0,-3 0 0,-3 0-1,-4 0 1,-3 0-1,-3 0 0,-2 0 1,-1 0-1,3 0 2,3 0 1,4 0 0,1 0 1,0 0 1,0 0-1,0 0 1,-2 3 1,-3 6 0,-3 7 1,-2 6 1,-3 3 1,1 0-2,-1 0 0,1 0 0,1 0-1,3 0 1,3 0 0,4 0 2,2-2-2,4-3 0,3-3-2,3-2-1,4-6-1,7-6-1,6-6-1,7-6-1,4-6-1,3-2-1,3-3 0,4-3-1,-1-1 1,-3 4 0,-3 3 1,-2 3 1,-6-1 1,-6-2 0,-6-3 0,-6-3 0,-7-2 2,-6 0 0,-6 0 3,-6 0 1,-6 3 0,-2 6-1,-3 7 0,-3 6-1,-2 1 0,0-3 4,0-3 2,0-2 4,0-1 0,0 3-1,0 3-2,0 4-1,0 1-3,0 0-3,0 0-4,0 0-2,-2 0-4,-3 0-1,-3 0-3,-2 0-1,-3 1-7,1 4-8,-1 3-10,1 3-9,-4 3-5,-6 3-4,-6 3-3,-6 4-3</inkml:trace>
</inkml:ink>
</file>

<file path=ppt/ink/ink18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7:55"/>
    </inkml:context>
    <inkml:brush xml:id="br0">
      <inkml:brushProperty name="width" value="0.04878" units="cm"/>
      <inkml:brushProperty name="height" value="0.04878" units="cm"/>
      <inkml:brushProperty name="color" value="#00BFF3"/>
    </inkml:brush>
  </inkml:definitions>
  <inkml:trace contextRef="#ctx0" brushRef="#br0">73300 8650 450,'-111'45'2,"28"-9"2,28-10 3,29-8 3,19-8 4,14-2 7,11-3 6,14-3 7,8-2 0,7 0-6,6 0-5,7 0-5,2 3-3,1 6-2,-1 7-1,1 6 0,1 3-2,3 0 0,3 0 0,4 0 0,4 1-1,6 4 1,7 3-1,6 3 1,6-2 0,6-6-1,7-6 0,6-6-1,4-6 1,4-2-1,3-3 1,3-3 0,1-2 0,1 0 0,-1 0 0,1 0 1,-1 3-1,1 6-1,-1 7-2,1 6 0,-1 3-1,1 0-1,-1 0 1,1 0-1,-4 0 0,-6 0-1,-6 0 0,-6 0-1,-4-2-1,1-3 1,-1-3 0,1-2 1,-1-3-1,1 1 1,-1-1 0,1 1 1,-1-1 0,1 1-2,-1-1 0,1 1 0,2-1-2,7 1 0,6-1 0,7 1 0,2-1-1,1 1 0,-1-1-1,1 1 0,-1-3-1,1-2-1,-1-3 0,1-3-2,-1-2 1,1 0 0,-1 0 1,1 0 0,-3-4 0,-2-5 0,-3-7 1,-3-5-1,-2-3 1,0 4-1,0 3 1,0 3-1,-2-1 0,-3-2 0,-3-3 1,-2-3 0,-5 1 1,-2 6 1,-3 7 1,-3 6 2,-2 3 0,0 0-1,0 0 1,0 0-1,0 1-1,0 4 1,0 3-1,0 3 1,-4 1-2,-5 1-2,-7-1-1,-5 1-2,-8-3-1,-5-2-1,-7-3 0,-5-3-1,-14-6-13,-18-5-22,-19-7-24,-18-5-24</inkml:trace>
</inkml:ink>
</file>

<file path=ppt/ink/ink18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7:57"/>
    </inkml:context>
    <inkml:brush xml:id="br0">
      <inkml:brushProperty name="width" value="0.0497" units="cm"/>
      <inkml:brushProperty name="height" value="0.0497" units="cm"/>
      <inkml:brushProperty name="color" value="#00BFF3"/>
    </inkml:brush>
  </inkml:definitions>
  <inkml:trace contextRef="#ctx0" brushRef="#br0">1750 12500 442,'-41'23'28,"19"-3"-3,19-3-3,19-2-2,16-1-2,17 3-2,15 3-2,16 4-2,10-3 0,7-5-1,6-7 0,7-5 0,7-6-1,9-3-2,10-3 0,10-2-3,7-6 0,6-6 1,7-6 0,6-6 0,6-4 0,6 1 0,7-1-2,6 1 0,4-1 0,4 1 0,3-1 0,3 1 1,4-1-1,7 1-1,6-1 0,7 1-1,2-1-1,1 1 0,-1-1-2,1 1-1,-3 1 1,-2 3 1,-3 3 2,-3 4 1,-9 2 0,-11 4 1,-14 3 0,-11 3 1,-6 3 0,4 3-1,3 3 1,3 4 0,1 4 0,1 6 0,-1 7 0,1 6 0,-1-1 0,1-5-2,-1-7-2,1-5-1,2-6 0,7-3 1,6-3 1,7-2 0,2-5 1,1-2-1,-1-3 1,1-3-1,-4 1 0,-6 6 1,-6 7-2,-6 6 1,-2 3 0,3 0-1,3 0 1,4 0-1,1 3 0,0 6 1,0 7 0,0 6 0,0-1 0,0-5-1,0-7-1,0-5-1,-4-6 0,-5-3 1,-7-3 1,-5-2 0,-4-1 0,0 3 0,0 3 1,0 4-1,-4 1 0,-5 0 0,-7 0 0,-5 0 0,-3 3-1,4 6 1,3 7-1,3 6 1,1 3-1,1 0 1,-1 0 1,1 0 0,2 0 0,7 0 0,6 0-1,7 0 0,-1 0 0,-6 0-1,-6 0-1,-6 0-1,-6-2 0,-2-3 1,-3-3 0,-3-2 0,-2-1 1,0 3 0,0 3 1,0 4 1,1-3 0,4-5 0,3-7-1,3-5-1,1-4 0,1 0 1,-1 0-1,1 0 0,-1 0 1,1 0 0,-1 0 1,1 0 0,-3-2 0,-2-3 0,-3-3-1,-3-2 0,-4-1 0,-3 3 1,-3 3-1,-2 4 1,-1 1 0,3 0 0,3 0 1,4 0 0,1 1-1,0 4 1,0 3 0,0 3-1,-2-1 0,-3-2 1,-3-3-1,-2-3 0,-3-2-1,1 0-1,-1 0 0,1 0-1,-4 0-1,-6 0-1,-6 0 0,-6 0-1,-2 1 1,3 4-1,3 3 1,4 3-1,5-1 2,10-2 1,10-3 2,9-3 2,4-2 2,1 0 1,-1 0 3,1 0 0,-6 0 1,-8 0-2,-10 0-3,-9 0-1,-4 0-2,4 0-2,3 0 0,3 0-1,3 0-2,3 0-1,3 0-1,4 0-2,-3 0 0,-5 0 1,-7 0-1,-5 0 2,-3 0 0,4 0 0,3 0 2,3 0 0,-1 0 1,-2 0 1,-3 0 0,-3 0 1,-4 0 0,-3 0 1,-3 0 0,-2 0 0,-1 0 0,3 0 1,3 0 1,4 0 0,1 1 0,0 4 1,0 3-1,0 3 1,3-1 0,6-2 0,7-3 1,6-3 0,3-1 0,0 4 1,0 3-1,0 3 0,1-1 0,4-2-1,3-3-1,3-3-1,1-4 0,1-3 0,-1-3 0,1-2 1,-3-3-1,-2 1 1,-3-1-1,-3 1 0,-2-1 0,0 1-1,0-1 0,0 1 0,-4-1-1,-5 1 0,-7-1 0,-5 1 0,-1 1 0,6 3 0,7 3 0,6 4 0,-1 1 0,-5 0 0,-7 0 0,-5 0-1,-4 0 1,0 0 0,0 0 0,0 0 0,0 0 1,0 0 0,0 0-1,0 0 1,-2 0-1,-3 0 1,-3 0 0,-2 0 1,-1 0-1,3 0 0,3 0-2,4 0 1,-1 0-1,-3 0-1,-3 0 1,-2 0-1,-3 0 0,1 0 0,-1 0 1,1 0 0,-3-2 0,-2-3 0,-3-3 0,-3-2 0,-4-1 0,-3 3 0,-3 3 1,-2 4 0,-3-1 1,1-3-1,-1-3 1,1-2 0,-4-1-1,-6 3 2,-6 3-1,-6 4 1,-1 1 0,7 0 0,6 0-2,7 0 0,2 0 0,1 0 0,-1 0-1,1 0 0,1-2 1,3-3-1,3-3 0,4-2 0,2-1 0,4 3 0,3 3 0,3 4-1,1 1 0,1 0 1,-1 0-1,1 0 1,1 0 0,3 0-1,3 0 0,4 0-1,2-2 0,4-3-2,3-3 0,3-2-2,3-6-2,3-6-4,3-6-4,4-6-3,-9-4-5,-18 1-8,-19-1-6,-18 1-8,-14-1-4,-5 1-4,-7-1-2,-5 1-4</inkml:trace>
</inkml:ink>
</file>

<file path=ppt/ink/ink18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8:08"/>
    </inkml:context>
    <inkml:brush xml:id="br0">
      <inkml:brushProperty name="width" value="0.05843" units="cm"/>
      <inkml:brushProperty name="height" value="0.05843" units="cm"/>
      <inkml:brushProperty name="color" value="#00BFF3"/>
    </inkml:brush>
  </inkml:definitions>
  <inkml:trace contextRef="#ctx0" brushRef="#br0">27250 15650 376,'-33'31'1,"-16"13"4,-15 12 2,-15 13 4,10-4 4,38-18 8,37-19 6,38-18 8,20-10 1,3 0-5,3 0-6,4 0-4,1 1-5,0 4 0,0 3-3,0 3-1,0 4-1,0 7-2,0 6 0,0 7-1,3 0 0,6-2-3,7-3 0,6-3-2,3-4 0,0-3 0,0-3 1,0-2-1,0-5 0,0-2 0,0-3-2,0-3 0,4-2-1,10 0 0,10 0 0,9 0 0,1 0 0,-6 0 0,-6 0 1,-6 0 0,-4 0 1,1 0-1,-1 0 1,1 0 0,-7 0 0,-12 0-1,-13 0 0,-12 0-1,-9 0 0,-2 0 0,-3 0 0,-3 0 0,7-2 0,19-3-1,19-3 0,19-2 0,9-5-1,0-2 1,0-3 0,0-3 0,-4-2 1,-5 0 0,-7 0 0,-5 0 0,-3 3 0,4 6 0,3 7-1,3 6 0,-1 3 0,-2 0-1,-3 0 1,-3 0-1,-1 0 0,4 0-1,3 0 1,3 0-1,4 0 1,7 0-1,6 0 1,7 0-1,0 0 1,-2 0-1,-3 0 1,-3 0 0,2 0-1,10 0 1,10 0 0,9 0 0,4 1 1,1 4 0,-1 3 1,1 3 1,-1 1 0,1 1-1,-1-1-1,1 1 0,2-3-1,7-2 0,6-3-1,7-3 0,2-4 1,1-3 0,-1-3 1,1-2 1,1-5 0,3-2 1,3-3 1,4-3 0,-1-1 0,-3 4-1,-3 3-1,-2 3-2,-5 1 0,-2 1 0,-3-1 0,-3 1 0,-4 1 0,-3 3-2,-3 3 0,-2 4-2,3 1 1,14 0 1,11 0 3,14 0 1,5-4 2,1-5 1,-1-7 1,1-5 0,-4-4 1,-6 0-1,-6 0-1,-6 0 0,-2 1-1,3 4-2,3 3-1,4 3-1,1 3-1,0 3 0,0 3 1,0 4 1,3-1 0,6-3 0,7-3 2,6-2 0,1-3 0,-3 1-1,-3-1 0,-2 1 0,-6-1-1,-6 1-1,-6-1 0,-6 1-1,-6 1 0,-2 3 0,-3 3 0,-3 4-1,-6-1 0,-5-3 1,-7-3-1,-5-2-1,-8-1 1,-5 3 1,-7 3-1,-5 4 0,-6 1 1,-3 0-1,-3 0 0,-2 0 0,-3 0 0,1 0 1,-1 0 0,1 0 2,-3 0 0,-2 0 0,-3 0 0,-3 0 1,-2 0-1,0 0 1,0 0 0,0 0-1,1 0 1,4 0-1,3 0 1,3 0 0,4-2 0,7-3 0,6-3-1,7-2 1,8-3 0,14 1 0,11-1 0,14 1 1,3-3 0,-2-2 0,-3-3-1,-3-3 1,-4-2-1,-3 0 1,-3 0 0,-2 0 0,-3 0-1,1 0 0,-1 0 0,1 0-1,-3 3 0,-2 6-2,-3 7 0,-3 6-1,-4 1 0,-3-3 0,-3-3-1,-2-2 1,-5-3 0,-2 1 0,-3-1 1,-3 1-1,-7-1 1,-9 1 0,-10-1-1,-8 1-1,-8 1 1,-2 3 1,-3 3 0,-3 4 0,-4 1 1,-3 0-1,-3 0 0,-2 0 0,-5 1-1,-2 4-2,-3 3-2,-3 3-3,-17-2-7,-27-6-12,-28-6-15,-28-6-12,-13-4-8,3 1-6,3-1-3,4 1-5</inkml:trace>
</inkml:ink>
</file>

<file path=ppt/ink/ink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1:12"/>
    </inkml:context>
    <inkml:brush xml:id="br0">
      <inkml:brushProperty name="width" value="0.03238" units="cm"/>
      <inkml:brushProperty name="height" value="0.03238" units="cm"/>
      <inkml:brushProperty name="color" value="#F2385B"/>
    </inkml:brush>
  </inkml:definitions>
  <inkml:trace contextRef="#ctx0" brushRef="#br0">90118 22405 679,'-2'-13'39,"0"6"-3,-3 6-2,-2 6-4,-1 4-3,-2 1-3,0 3-4,-1 2-3,-2 1-3,-2 3-2,-1 1-2,-3 3-1,-1 0-2,-3 1 0,-1-1-2,-3 1 0,0-1-2,0 1-2,-1-1-2,1 0-3,1 0 0,3-3 2,3-1 1,3-2 1,2-3 2,4-1-1,3-3-1,3-1 1,3-2 0,5-2 0,6-2 0,4-2 1,3-1 0,1 0 0,1 0 2,1 0 0,2 0 1,3 0-2,3 0-1,3 0 0,2 0-3,1 2 0,0 0-3,2 2-1,-1-1-1,-1 0-2,-3-2-2,-2 0-1,0-1 0,-1 0-2,0 0 0,1 0-1,-2 0 0,-3 0-2,-3 0-1,-3 0-2,-3 0-1,-1 0-2,-2 0-2,-2 0-2,-2-2-2,-2 0-3,-3-3-1,0-2-2,-3 0 2,0 0 8,-2 2 6,0 1 7,-1 0 5,0 0 1,0 0 2,0 0 0</inkml:trace>
</inkml:ink>
</file>

<file path=ppt/ink/ink1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43"/>
    </inkml:context>
    <inkml:brush xml:id="br0">
      <inkml:brushProperty name="width" value="0.04407" units="cm"/>
      <inkml:brushProperty name="height" value="0.04407" units="cm"/>
      <inkml:brushProperty name="color" value="#F2395B"/>
    </inkml:brush>
  </inkml:definitions>
  <inkml:trace contextRef="#ctx0" brushRef="#br0">45281 49297 499,'-4'-21'7,"6"7"14,7 5 15,8 6 15,2 4 1,-1 2-9,-1 2-9,-1 2-10,0 1-6,1 1-1,1 1-3,2 2-3,-2-1 0,-1 1-1,-3 0-1,-1 0-1,-2 1-1,-3 3-2,-1 3-1,-2 3-1,-2 2-1,-2 1 0,-2 1 0,-2 1 1,-2-1-2,-3 0-3,-4-1-3,-2-1-3,-2-1-2,-1-1 0,-1-1-1,-1-1-1,0-2 1,1-3 1,0-2 2,2-4 2,1-2 1,1-2 3,1-3 1,1 0 2,0-2 3,0 0 7,0 0 5,1 0 6,3-2 2,8 0-1,8-3-1,7-2-1,5 0-3,1 0-2,1 2-3,1 1-2,1 0-7,1 2-6,1 0-9,1 2-7,0 0-7,1 2-3,-1 0-6,1 2-4,-3 0-3,-2 1-3,-3 2-4,-2 0-2</inkml:trace>
</inkml:ink>
</file>

<file path=ppt/ink/ink19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8:17"/>
    </inkml:context>
    <inkml:brush xml:id="br0">
      <inkml:brushProperty name="width" value="0.06251" units="cm"/>
      <inkml:brushProperty name="height" value="0.06251" units="cm"/>
      <inkml:brushProperty name="color" value="#00BFF3"/>
    </inkml:brush>
  </inkml:definitions>
  <inkml:trace contextRef="#ctx0" brushRef="#br0">69950 23200 351,'-18'-18'3,"17"17"6,15 15 7,16 16 6,7 7 3,1 1-3,-1-1-2,1 1-2,1 1-2,3 3-1,3 3 0,4 4-2,-1 1 0,-3 0-1,-3 0-1,-2 0-1,-3-4-1,1-5 0,-1-7-1,1-5 0,4-4 0,9 0-3,10 0 0,10 0-2,10-5 0,13-9-1,12-10 0,13-8 1,9-9-2,6-6-3,7-6-2,6-6-3,1-4-1,-3 1 1,-3-1 0,-2 1 2,-6 4 0,-6 9 1,-6 10 2,-6 10 0,-9 5 2,-8 4 2,-10 3 2,-9 3 2,-5 4 1,0 7 0,0 6 0,0 7 0,-2 2 1,-3 1-1,-3-1 1,-2 1 0,-1-3-1,3-2 0,3-3 0,4-3-1,1-1 1,0 4 0,0 3 1,0 3 1,1-1-1,4-2 0,3-3-1,3-3-2,7-7 0,14-9-2,11-10-2,14-8-1,16-18-1,22-25-3,22-25-1,23-25-2,16-15-1,13-2-1,12-3 0,13-3 0,-10 8 0,-31 23 2,-31 22 2,-31 22 1,-26 18 2,-18 16 2,-19 15 2,-18 17 1,-12 10 2,-3 6-1,-3 7-1,-2 6 1,-5 4 1,-2 4 4,-3 3 3,-3 3 4,-4-2 2,-3-6 1,-3-6 1,-2-6 1,2-4-1,9 1-2,10-1-3,10 1-3,8-6-3,10-8-2,10-10-4,9-9-2,10-10-3,14-9 0,11-10-2,14-8-1,5-8-2,1-2-4,-1-3-4,1-3-4,-4 1 0,-6 6 2,-6 7 2,-6 6 2,-7 6 2,-6 6 4,-6 7 2,-6 6 2,-7 3 3,-6 0 0,-6 0 1,-6 0 2,-7 0-1,-6 0 2,-6 0-1,-6 0 1,-2 0 1,3 0 2,3 0 2,4 0 2,-3 0 0,-5 0-1,-7 0-3,-5 0-1,-1 0-1,6 0 0,7 0-1,6 0-1,6 0 1,6 0-1,7 0 1,6 0-1,6-4 0,6-5-2,7-7-2,6-5-2,9-8-2,13-5-3,12-7-3,13-5-2,9-9-2,6-9 1,7-10 1,6-8 1,-10 2 1,-24 16 2,-26 15 2,-24 17 1,-20 13 2,-11 13-1,-14 12-1,-11 13 0,-7 10 5,0 10 10,0 10 12,0 9 10,4 6 4,10 3-5,10 3-3,9 4-4,13-4-3,20-9-1,18-10-3,20-8 0,22-11-4,29-8-4,28-10-6,28-9-3,12-12-6,-3-11-7,-3-14-5,-2-11-6,-20-6-7,-34 4-7,-35 3-6,-33 3-8,-43 3-5,-50 3-6,-50 3-5,-50 4-6</inkml:trace>
</inkml:ink>
</file>

<file path=ppt/ink/ink19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8:18"/>
    </inkml:context>
    <inkml:brush xml:id="br0">
      <inkml:brushProperty name="width" value="0.022" units="cm"/>
      <inkml:brushProperty name="height" value="0.022" units="cm"/>
      <inkml:brushProperty name="color" value="#00BFF3"/>
    </inkml:brush>
  </inkml:definitions>
  <inkml:trace contextRef="#ctx0" brushRef="#br0">56750 22750 999,'-72'0'0,"6"0"0,7 0 0,6 0 0,6 3-6,6 6-12,7 7-12,6 6-12</inkml:trace>
</inkml:ink>
</file>

<file path=ppt/ink/ink19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8:18"/>
    </inkml:context>
    <inkml:brush xml:id="br0">
      <inkml:brushProperty name="width" value="0.06591" units="cm"/>
      <inkml:brushProperty name="height" value="0.06591" units="cm"/>
      <inkml:brushProperty name="color" value="#00BFF3"/>
    </inkml:brush>
  </inkml:definitions>
  <inkml:trace contextRef="#ctx0" brushRef="#br0">55450 23200 333,'-83'6'-1,"34"13"8,35 12 11,35 13 8,24 13 5,16 17-2,15 15-2,17 16-1,5 2-2,-3-8-3,-3-10-2,-2-9-2,-1-12-3,3-11-1,3-14-2,4-11-2,2-9-2,4-3-1,3-3-1,3-2-2,-1-8-1,-2-8-1,-3-10-2,-3-9-2,2-13 0,10-16-2,10-15-2,9-15 0,2-4-1,-2 9 0,-3 10 2,-3 10-1,-9 8 2,-11 10 1,-14 10 2,-11 9 0,-12 7 2,-9 7 1,-10 6 2,-8 7 1,-6 4 2,1 3 1,-1 3 3,1 4 2,2 2 2,7 4 3,6 3 3,7 3 3,-1-2 0,-6-6-5,-6-6-4,-6-6-4,-2-6-3,3-2-3,3-3-1,4-3-2,7-6 0,13-5-1,12-7 0,13-5 1,16-11-2,23-11-3,22-14-4,22-11-2,15-11-2,9-5-1,10-7 0,10-5 0,-4 3 2,-16 17 4,-15 15 5,-15 16 3,-20 21 4,-21 29 1,-22 28 0,-22 28 3,-13 18 1,-3 10 2,-3 10 2,-2 9 3,-6 2 1,-6-2-1,-6-3 0,-6-3 0,-1-7-2,7-9-3,6-10-2,7-8-4,10-8 0,16-2 0,15-3 0,17-3 0,19-13 0,26-22-1,24-22-1,26-21 0,12-21-4,0-19-6,0-18-5,0-19-6,0-12-2,0-2-1,0-3 1,0-3 0,-5 7 2,-9 19 4,-10 19 5,-8 19 4,-15 15 2,-19 13 1,-18 12 1,-19 13 0,-12 10 3,-2 10 6,-3 10 5,-3 9 6,-4 4 2,-3 1 0,-3-1-1,-2 1-1,0-3 0,7-2-3,6-3 0,7-3-2,8-2-3,14 0-2,11 0-2,14 0-4,8-4-3,7-5-3,6-7-3,7-5-4,0-12-5,-2-16-5,-3-15-7,-3-15-6,-10-12-5,-16-6-6,-15-6-5,-15-6-6</inkml:trace>
</inkml:ink>
</file>

<file path=ppt/ink/ink19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8:20"/>
    </inkml:context>
    <inkml:brush xml:id="br0">
      <inkml:brushProperty name="width" value="0.04465" units="cm"/>
      <inkml:brushProperty name="height" value="0.04465" units="cm"/>
      <inkml:brushProperty name="color" value="#00BFF3"/>
    </inkml:brush>
  </inkml:definitions>
  <inkml:trace contextRef="#ctx0" brushRef="#br0">1850 26800 492,'-33'3'4,"34"6"6,35 7 8,35 6 6,21 7 4,9 10-1,10 10-1,10 9 0,5 6-2,4 3-1,3 3-2,3 4-1,1-1-3,1-3-3,-1-3-4,1-2-2,-1-11-3,1-15-2,-1-15-2,1-16-2,4-21-2,9-24-2,10-26-2,10-24-1,7-20-3,6-11 0,7-14-2,6-11-1,-4 2-1,-11 19 2,-14 19 0,-11 19 2,-12 21 1,-9 26 4,-10 24 3,-8 26 4,-11 19 5,-8 17 6,-10 15 6,-9 16 6,-7 9 4,-3 3 1,-3 3 1,-2 4 0,0-3 0,7-5-3,6-7-3,7-5-3,5-12-2,7-16-4,6-15-2,7-15-4,8-17-3,14-15-5,11-15-6,14-16-5,3-10-2,-2-3-1,-3-3 0,-3-2-2,-10 3 2,-16 14-1,-15 11 2,-15 14 0,-9 8 1,1 7 3,-1 6 1,1 7 2,2 7 2,7 9 4,6 10 3,7 10 3,8-3-3,14-11-8,11-14-8,14-11-9,-7-11-11,-25-5-14,-25-7-14,-25-5-13</inkml:trace>
</inkml:ink>
</file>

<file path=ppt/ink/ink19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8:26"/>
    </inkml:context>
    <inkml:brush xml:id="br0">
      <inkml:brushProperty name="width" value="0.0639" units="cm"/>
      <inkml:brushProperty name="height" value="0.0639" units="cm"/>
      <inkml:brushProperty name="color" value="#00BFF3"/>
    </inkml:brush>
  </inkml:definitions>
  <inkml:trace contextRef="#ctx0" brushRef="#br0">85900 51550 344,'-27'-46'5,"-3"10"13,-3 10 10,-2 9 12,-3 6 2,1 3-7,-1 3-7,1 4-8,-7 1-4,-12 0-1,-13 0-2,-12 0 0,-9 0-2,-2 0 0,-3 0-1,-3 0 0,-2-2 0,0-3 2,0-3 2,0-2 2,-2-5 0,-3-2-2,-3-3-1,-2-3-2,-8 1 0,-8 6-1,-10 7 0,-9 6 0,-9 3 0,-5 0 0,-7 0-1,-5 0 1,-11 1-2,-11 4-1,-14 3-2,-11 3-3,-6 3-1,4 3-1,3 3-2,3 4-2,-1 2 1,-2 4 2,-3 3 2,-3 3 2,-1 3 1,4 3 0,3 3 0,3 4 0,4 4 0,7 6 0,6 7 0,7 6 0,4 9 0,3 13 2,3 12 0,4 13 1,5 4 0,10-3-1,10-3-2,9-2-1,9-6-1,9-6-1,10-6-1,10-6-1,11-6 0,17-2 0,15-3 0,16-3 1,12-2 1,9 0 0,10 0 1,10 0 0,13 1 1,19 4 1,19 3 0,19 3 0,16 3 0,17 3 0,15 3-2,16 4-1,12-3 0,9-5-1,10-7 0,10-5 0,8-4 0,10 0 0,10 0 0,9 0 1,13-7-1,20-11 0,18-14 0,20-11-1,10-9 0,3-3 2,3-3 1,4-2 1,5-5 0,10-2 0,10-3 0,9-3-1,6-6 0,3-5 0,3-7-1,4-5 1,-3-4-1,-5 0 1,-7 0-1,-5 0 1,-3-2-1,4-3-1,3-3-2,3-2-1,-5-5-1,-12-2 0,-13-3-1,-12-3 0,-12-4 0,-8-3 1,-10-3 1,-9-2 0,-12-1 1,-11 3-1,-14 3 0,-11 4 0,-15 1-1,-16 0-1,-15 0-1,-15 0-2,-15-4 0,-12-5 0,-13-7-1,-12-5-1,-12-9 0,-8-9 1,-10-10 1,-9-8 0,-12-8 2,-11-2 3,-14-3 2,-11-3 2,-11-6 2,-5-5 1,-7-7 2,-5-5 0,-11-4 2,-11 0 0,-14 0 1,-11 0 0,-12 6 1,-9 13 0,-10 12-1,-8 13 0,-8 9 0,-2 6-1,-3 7 0,-3 6 0,-9 4-1,-11 4-3,-14 3-3,-11 3-2,-12 4-1,-9 7 0,-10 6 0,-8 7 1,-9 4 0,-6 3 0,-6 3 1,-6 4 1,-12 4-1,-15 6 0,-15 7-1,-16 6-1,-10 7-2,-3 10-1,-3 10-1,-2 9-2,-1 2 0,3-2 0,3-3 0,4-3 1,-1 1 0,-3 6 1,-3 7 2,-2 6 0,3 4 1,14 4 0,11 3 2,14 3 0,7 6 1,3 9-1,3 10 0,4 10 0,2 8-1,4 10-4,3 10-2,3 9-3,10 6-1,20 3 1,18 3 2,20 4 2,24-1-6,31-3-11,32-3-12,31-2-11,21-15-7,14-25-4,11-25-3,14-25-5</inkml:trace>
</inkml:ink>
</file>

<file path=ppt/ink/ink19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10"/>
    </inkml:context>
    <inkml:brush xml:id="br0">
      <inkml:brushProperty name="width" value="0.03701" units="cm"/>
      <inkml:brushProperty name="height" value="0.03701" units="cm"/>
      <inkml:brushProperty name="color" value="#F2395B"/>
    </inkml:brush>
  </inkml:definitions>
  <inkml:trace contextRef="#ctx0" brushRef="#br0">28850 53800 594,'-27'54'126,"-3"10"-30,-3 10-28,-2 9-30,-8 10-16,-8 14-3,-10 11-4,-9 14-3,-5 7-5,0 3-5,0 3-3,0 4-6,4-4-3,10-9-4,10-10-2,9-8-3,6-14-2,3-15-3,3-15-2,4-16-1,5-19-5,10-22-5,10-22-6,9-21-6,6-12 1,3 1 7,3-1 7,4 1 6</inkml:trace>
</inkml:ink>
</file>

<file path=ppt/ink/ink19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10"/>
    </inkml:context>
    <inkml:brush xml:id="br0">
      <inkml:brushProperty name="width" value="0.03885" units="cm"/>
      <inkml:brushProperty name="height" value="0.03885" units="cm"/>
      <inkml:brushProperty name="color" value="#F2395B"/>
    </inkml:brush>
  </inkml:definitions>
  <inkml:trace contextRef="#ctx0" brushRef="#br0">29050 53650 566,'48'1'53,"-3"4"-6,-3 3-7,-2 3-7,-1 4-4,3 7-1,3 6-2,4 7-2,2 2-1,4 1-1,3-1-1,3 1-1,1 1-1,1 3-4,-1 3-2,1 4-3,-3 1-3,-2 0-3,-3 0-5,-3 0-4,-4 0-6,-3 0-6,-3 0-8,-2 0-7,-6-2-6,-6-3-3,-6-3-3,-6-2-3</inkml:trace>
</inkml:ink>
</file>

<file path=ppt/ink/ink19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11"/>
    </inkml:context>
    <inkml:brush xml:id="br0">
      <inkml:brushProperty name="width" value="0.03833" units="cm"/>
      <inkml:brushProperty name="height" value="0.03833" units="cm"/>
      <inkml:brushProperty name="color" value="#F2395B"/>
    </inkml:brush>
  </inkml:definitions>
  <inkml:trace contextRef="#ctx0" brushRef="#br0">29050 54850 573,'-40'0'47,"23"0"-1,22 0-2,22 0-2,13 1-3,7 4-6,6 3-6,7 3-5,-1 7-3,-6 14-2,-6 11-2,-6 14-1,-9 5-3,-8 1-3,-10-1-4,-9 1-3,-5 2-3,0 7-1,0 6 0,0 7-2,-4-1-1,-5-6-2,-7-6-2,-5-6-2,-6-6-2,-3-2 0,-3-3 0,-2-3-1,-5-6 0,-2-5 0,-3-7 0,-3-5-1,1-8 2,6-5 3,7-7 2,6-5 4,6-9-1,6-9 0,7-10 0,6-8-2,7-6 1,10 1 3,10-1 4,9 1 2,7 1 5,7 3 4,6 3 6,7 4 5,2 4 3,1 6-1,-1 7-1,1 6 1,-6 6-3,-8 6-3,-10 7-4,-9 6-4,-9 7-2,-5 10-4,-7 10-1,-5 9-3,-11 6-3,-11 3-3,-14 3-3,-11 4-2,-11-1-3,-5-3 1,-7-3 0,-5-2 0,-3-8 1,4-8 1,3-10 1,3-9 2,3-7 1,3-3 2,3-3 1,4-2 2,24-6 6,47-6 13,47-6 11,48-6 11,24-4 2,3 1-12,3-1-10,4 1-11,-7-1-6,-16 1-1,-15-1-1,-15 1-1,-7 2-7,3 7-14,3 6-13,4 7-14,-10 5-6,-22 7 1,-22 6 1,-21 7 1</inkml:trace>
</inkml:ink>
</file>

<file path=ppt/ink/ink19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11"/>
    </inkml:context>
    <inkml:brush xml:id="br0">
      <inkml:brushProperty name="width" value="0.03151" units="cm"/>
      <inkml:brushProperty name="height" value="0.03151" units="cm"/>
      <inkml:brushProperty name="color" value="#F2395B"/>
    </inkml:brush>
  </inkml:definitions>
  <inkml:trace contextRef="#ctx0" brushRef="#br0">28650 56450 698,'-29'-24'0,"-5"4"0,-7 3 0,-5 3 0,8 7 7,26 14 17,24 11 15,26 14 16,16 2 1,10-6-10,10-6-12,9-6-10,7-10-19,7-12-23,6-13-23,7-12-24,4-10-7,3-6 10,3-6 10,4-6 11,-6 1 8,-11 9 8,-14 10 7,-11 10 7,-15 5 5,-16 4 2,-15 3 2,-15 3 3,-14 9 13,-8 16 24,-10 15 24,-9 17 25,-9 7 1,-5 0-18,-7 0-20,-5 0-20,-3 0-14,4 0-11,3 0-9,3 0-11,3-8-13,3-16-16,3-15-15,4-15-15</inkml:trace>
</inkml:ink>
</file>

<file path=ppt/ink/ink19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11"/>
    </inkml:context>
    <inkml:brush xml:id="br0">
      <inkml:brushProperty name="width" value="0.03477" units="cm"/>
      <inkml:brushProperty name="height" value="0.03477" units="cm"/>
      <inkml:brushProperty name="color" value="#F2395B"/>
    </inkml:brush>
  </inkml:definitions>
  <inkml:trace contextRef="#ctx0" brushRef="#br0">31500 53550 632,'46'-49'0,"-5"4"0,-7 3 0,-5 3 0,-3 3 5,4 3 11,3 3 10,3 4 11,-1 4 4,-2 6-3,-3 7-2,-3 6-3,-4 6-2,-3 6-3,-3 7-4,-2 6-3,-5 9-4,-2 13-7,-3 12-6,-3 13-5,-10 10-7,-16 10-5,-15 10-6,-15 9-5,-12 4-5,-6 1-2,-6-1-3,-6 1-4,-2-6 2,3-8 3,3-10 3,4-9 5,5-10 4,10-9 5,10-10 7,9-8 4,17-12 7,25-12 7,25-13 7,25-12 6,14-9-1,3-2-10,3-3-10,4-3-9,-4-1-6,-9 4 0,-10 3-1,-8 3-1,-9 1-1,-6 1-3,-6-1-3,-6 1-2</inkml:trace>
</inkml:ink>
</file>

<file path=ppt/ink/ink1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43"/>
    </inkml:context>
    <inkml:brush xml:id="br0">
      <inkml:brushProperty name="width" value="0.0452" units="cm"/>
      <inkml:brushProperty name="height" value="0.0452" units="cm"/>
      <inkml:brushProperty name="color" value="#F2395B"/>
    </inkml:brush>
  </inkml:definitions>
  <inkml:trace contextRef="#ctx0" brushRef="#br0">47428 48331 486,'-5'-13'24,"6"3"2,6 4 2,6 4 2,3 2 0,1 0-1,1 0-1,1 0-2,2 0-3,3 2-3,3 0-4,2 2-5,1 0-1,-5 0-2,-4-1-2,-3 1-1,-6 2-10,-6 2-18,-8 3-18,-6 4-19,-5-1-3,-3-3 11,-3-3 12,-3-2 10,-1-3 8,1-1 5,1 0 3,1-1 4,1-1 5,1 1 4,0 2 4,3 0 5,-1 1 4,2-2 4,1 0 5,1-2 4,1 1 6,2 4 8,2 2 6,3 4 8,0 1-1,2 1-8,0 1-7,2 2-8,0 2-5,0 6-2,0 7-3,0 5-2,0 4-2,0 4-1,0 3-2,0 2 0,-1 2-3,0 0-1,-2 0-3,0 0-1,-1-1-3,0 1-7,0 0-4,0 0-6,0-2-3,1-4-1,-1-4-1,0-4-1,0-4-3,2-5-3,0-5-5,2-5-3,0-6-5,2-8-5,0-8-7,2-8-5,-1-3 3,-2 1 11,-2 0 12,-2 2 11</inkml:trace>
</inkml:ink>
</file>

<file path=ppt/ink/ink19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14"/>
    </inkml:context>
    <inkml:brush xml:id="br0">
      <inkml:brushProperty name="width" value="0.04162" units="cm"/>
      <inkml:brushProperty name="height" value="0.04162" units="cm"/>
      <inkml:brushProperty name="color" value="#00BFF3"/>
    </inkml:brush>
  </inkml:definitions>
  <inkml:trace contextRef="#ctx0" brushRef="#br0">29350 53450 528,'-113'48'97,"26"-3"-19,24-3-19,26-2-20,-1 16-9,-24 38-2,-26 37-1,-24 38-2,-4 6-2,19-25-5,19-25-3,19-25-4,2-4-3,-11 20-2,-14 18-1,-11 20-2,-1 2-4,13-12-5,12-13-5,13-12-5,9-15-4,6-15-4,7-15-3,6-16-3,10-21-6,17-24-7,15-26-9,16-24-7,7-13 1,1 0 7,-1 0 9,1 0 8</inkml:trace>
</inkml:ink>
</file>

<file path=ppt/ink/ink19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15"/>
    </inkml:context>
    <inkml:brush xml:id="br0">
      <inkml:brushProperty name="width" value="0.05043" units="cm"/>
      <inkml:brushProperty name="height" value="0.05043" units="cm"/>
      <inkml:brushProperty name="color" value="#00BFF3"/>
    </inkml:brush>
  </inkml:definitions>
  <inkml:trace contextRef="#ctx0" brushRef="#br0">28950 54950 436,'4'-46'49,"10"10"-5,10 10-5,9 9-5,7 6-5,7 3-4,6 3-3,7 4-5,-1 7-1,-6 13-2,-6 12-2,-6 13-1,-7 12 0,-6 13-1,-6 12 1,-6 13 0,-9 9-1,-8 6-4,-10 7-2,-9 6-3,-7-2-5,-3-9-6,-3-10-6,-2-8-5,-3-14-3,1-15 0,-1-15 1,1-16 0,-1-12 2,1-5 2,-1-7 2,1-5 2,2-12 2,7-16 4,6-15 2,7-15 3,7-9 3,9 1 2,10-1 4,10 1 3,11 2 3,17 7 4,15 6 3,16 7 3,5 5 2,-2 7-3,-3 6-1,-3 7-2,-6 7-2,-5 9 1,-7 10-1,-5 10 0,-8 8-1,-5 10-2,-7 10-3,-5 9-2,-12 9-2,-16 9-1,-15 10-2,-15 10-1,-14 2-1,-8-3 1,-10-3 0,-9-2 1,-7-6-3,-3-6-6,-3-6-5,-2-6-5,-5-6-3,-2-2 2,-3-3 2,-3-3 1,-1-6 4,4-5 4,3-7 5,3-5 4,7-4 2,14 0 1,11 0-1,14 0 1,16-4 3,22-5 9,22-7 7,23-5 9,19-9 1,19-9-3,19-10-4,19-8-4,12-6-3,6 1-4,7-1-3,6 1-4,1 2-2,-3 7-3,-3 6-3,-2 7-1,-11 4-6,-15 3-6,-15 3-7,-16 4-7,-13 2-7,-9 4-8,-10 3-10,-8 3-8,-18 1-1,-25 1 5,-25-1 8,-25 1 5,-8-4 6,9-6 8,10-6 5,10-6 7,4-4 3,0 1-2,0-1-1,0 1-1</inkml:trace>
</inkml:ink>
</file>

<file path=ppt/ink/ink19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15"/>
    </inkml:context>
    <inkml:brush xml:id="br0">
      <inkml:brushProperty name="width" value="0.03518" units="cm"/>
      <inkml:brushProperty name="height" value="0.03518" units="cm"/>
      <inkml:brushProperty name="color" value="#00BFF3"/>
    </inkml:brush>
  </inkml:definitions>
  <inkml:trace contextRef="#ctx0" brushRef="#br0">28550 56350 625,'-179'-22'44,"45"6"0,43 7 2,45 6 0,36 6-2,32 6-3,31 7-5,32 6-2,15 1-9,0-3-12,0-3-11,0-2-13,1-6-10,4-6-10,3-6-10,3-6-9,-8-4-5,-19 1 1,-18-1 0,-19 1 2</inkml:trace>
</inkml:ink>
</file>

<file path=ppt/ink/ink19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15"/>
    </inkml:context>
    <inkml:brush xml:id="br0">
      <inkml:brushProperty name="width" value="0.03222" units="cm"/>
      <inkml:brushProperty name="height" value="0.03222" units="cm"/>
      <inkml:brushProperty name="color" value="#00BFF3"/>
    </inkml:brush>
  </inkml:definitions>
  <inkml:trace contextRef="#ctx0" brushRef="#br0">30300 56000 682,'-5'73'96,"-9"-3"-19,-10-3-19,-8-2-18,-6-1-14,1 3-11,-1 3-9,1 4-11,-1-6-16,1-11-19,-1-14-21,1-11-21</inkml:trace>
</inkml:ink>
</file>

<file path=ppt/ink/ink19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15"/>
    </inkml:context>
    <inkml:brush xml:id="br0">
      <inkml:brushProperty name="width" value="0.02345" units="cm"/>
      <inkml:brushProperty name="height" value="0.02345" units="cm"/>
      <inkml:brushProperty name="color" value="#00BFF3"/>
    </inkml:brush>
  </inkml:definitions>
  <inkml:trace contextRef="#ctx0" brushRef="#br0">31800 53200 937,'-93'3'-1,"17"6"-3,15 7-3,16 6-3,9 3-3,3 0-2,3 0-2,4 0-3,-1 1 2,-3 4 5,-3 3 7,-2 3 6,-1-4 7,3-8 10,3-10 9,4-9 9,7-9 1,13-5-7,12-7-9,13-5-7,7-4-10,4 0-9,3 0-11,3 0-10,-2 1-5,-6 4-1,-6 3-1,-6 3-1</inkml:trace>
</inkml:ink>
</file>

<file path=ppt/ink/ink19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16"/>
    </inkml:context>
    <inkml:brush xml:id="br0">
      <inkml:brushProperty name="width" value="0.04594" units="cm"/>
      <inkml:brushProperty name="height" value="0.04594" units="cm"/>
      <inkml:brushProperty name="color" value="#00BFF3"/>
    </inkml:brush>
  </inkml:definitions>
  <inkml:trace contextRef="#ctx0" brushRef="#br0">31300 53300 478,'-18'-44'17,"17"13"3,15 12 4,16 13 4,13 6 0,14 0-3,11 0-2,14 0-2,7 1-3,3 4 0,3 3-3,4 3-1,-6 3 0,-11 3-1,-14 3-1,-11 4 0,-11 1-1,-5 0-3,-7 0-2,-5 0-2,-11 3-2,-11 6-2,-14 7-2,-11 6 0,-17 9-3,-18 13-2,-19 12-2,-18 13-2,-10 4-2,0-3-2,0-3-1,0-2-3,3-9 1,6-12 3,7-13 3,6-12 2,7-9 2,10-2 1,10-3-1,9-3 1,20-9 8,31-11 16,32-14 16,31-11 15,18-11 4,7-5-8,6-7-8,7-5-9,-4-1-8,-12 6-6,-13 7-7,-12 6-7,-19 3-16,-25 0-24,-25 0-25,-25 0-25,-18-2-2,-8-3 18,-10-3 19,-9-2 19,-4-3 12,4 1 5,3-1 6,3 1 6,6 1 6,9 3 6,10 3 7,10 4 6,5 15 14,4 28 21,3 28 20,3 29 21,-1 19 2,-2 14-18,-3 11-19,-3 14-17,-15 30-12,-24 51-8,-26 49-7,-24 51-7,-9 16-7,10-15-9,10-15-7,9-16-10,12-15-4,16-11-2,15-14-3,17-11-2,10-28 1,6-40 4,7-40 5,6-41 5,6-27-3,6-12-9,7-13-10,6-12-11</inkml:trace>
</inkml:ink>
</file>

<file path=ppt/ink/ink19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17"/>
    </inkml:context>
    <inkml:brush xml:id="br0">
      <inkml:brushProperty name="width" value="0.04642" units="cm"/>
      <inkml:brushProperty name="height" value="0.04642" units="cm"/>
      <inkml:brushProperty name="color" value="#00BFF3"/>
    </inkml:brush>
  </inkml:definitions>
  <inkml:trace contextRef="#ctx0" brushRef="#br0">32200 54750 473,'-2'-85'8,"-3"32"15,-3 31 14,-2 32 16,-9 27 0,-12 26-14,-13 24-15,-12 26-15,-4 5-10,7-11-7,6-14-5,7-11-7,4-14-1,3-11 3,3-14 4,4-11 4,16-14 4,32-11 5,31-14 5,32-11 5,8-6 2,-11 4-1,-14 3-1,-11 3-1,-17 9-2,-18 16-1,-19 15 0,-18 17-3,-15 10 0,-9 6-1,-10 7-1,-8 6-2,-9 3 0,-6 0-2,-6 0-1,-6 0-2,-6-4 0,-2-5-1,-3-7-1,-3-5 0,-2-6 1,0-3 3,0-3 3,0-2 4,7-5 3,17-2 3,15-3 2,16-3 3,27-10 3,42-16 5,40-15 4,41-15 4,27-14 1,17-8-6,15-10-4,16-9-4,7-4-4,1 4-3,-1 3-1,1 3-2,-9 7-4,-15 14-4,-15 11-3,-16 14-5,-16 11-1,-16 14 2,-15 11 2,-15 14 2,-17 10 4,-15 9 7,-15 10 7,-16 10 7,-13 4 3,-9 0-2,-10 0 0,-8 0-2,-9 1-2,-6 4-2,-6 3-4,-6 3-2,-6-4-3,-2-8-5,-3-10-3,-3-9-5,-4-9-3,-3-5 0,-3-7 0,-2-5-2,0-8 0,7-5-2,6-7-1,7-5-2,5-15 0,7-22 1,6-22 0,7-21 2,8-20-3,14-15-6,11-15-5,14-16-5,11-7-2,14 4 3,11 3 4,14 3 2,0 7 5,-8 14 6,-10 11 6,-9 14 7,-7 13 2,-3 16 2,-3 15 0,-2 17 1,-8 11 3,-8 10 6,-10 10 6,-9 9 5,-15 15 5,-18 22 3,-19 22 4,-18 23 3,-14 14-3,-5 10-7,-7 10-10,-5 9-7,3-4-6,17-15 0,15-15-2,16-16 0,35-16-4,57-16-5,56-15-5,57-15-5,24-11-1,-6-2 3,-6-3 3,-6-3 3,-15 1 2,-21 6 1,-22 7 1,-22 6 0,-15 4 1,-5 4-2,-7 3-1,-5 3-1,-4-8-9,0-19-16,0-18-17,0-19-16</inkml:trace>
</inkml:ink>
</file>

<file path=ppt/ink/ink19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18"/>
    </inkml:context>
    <inkml:brush xml:id="br0">
      <inkml:brushProperty name="width" value="0.03954" units="cm"/>
      <inkml:brushProperty name="height" value="0.03954" units="cm"/>
      <inkml:brushProperty name="color" value="#00BFF3"/>
    </inkml:brush>
  </inkml:definitions>
  <inkml:trace contextRef="#ctx0" brushRef="#br0">34750 52850 556,'6'-46'6,"13"10"13,12 10 13,13 9 13,2 7 2,-5 7-7,-7 6-8,-5 7-6,-1 8-4,6 14 2,7 11 1,6 14 3,-2 7-2,-9 3-6,-10 3-3,-8 4-6,-12 4-5,-12 6-6,-13 7-5,-12 6-6,-12 3-8,-8 0-10,-10 0-11,-9 0-10,-5-8-3,0-16 4,0-15 5,0-15 4,1-11 5,4-2 9,3-3 8,3-3 8,6-4 3,9-3 0,10-3 0,10-2 0,10-5 4,13-2 11,12-3 9,13-3 11,15-7 6,19-9 1,19-10 2,19-8 2,10-4-2,4 3-7,3 3-5,3 4-6,-7 2-4,-15 4 0,-15 3 0,-16 3-1,-23 18 2,-27 35 2,-28 35 2,-28 34 4,-18 15-5,-6-3-8,-6-3-9,-6-2-10,1-11-6,9-15-1,10-15-3,10-16-1,5-18-4,4-18-4,3-19-4,3-18-4,7-17 0,14-11 2,11-14 4,14-11 2,11-6 6,14 4 6,11 3 6,14 3 7,8 7 2,7 14-4,6 11-2,7 14-3,0 7 7,-2 3 17,-3 3 18,-3 4 16,-9 4 6,-11 6-8,-14 7-6,-11 6-7,-9 6-7,-3 6-7,-3 7-7,-2 6-6,-11 6-5,-15 6-4,-15 7-3,-16 6-4,-10 1-5,-3-3-8,-3-3-8,-2-2-8,-8-5-4,-8-2-2,-10-3-1,-9-3-1,-5-6 2,0-5 5,0-7 6,0-5 6,0-6 5,0-3 3,0-3 3,0-2 4,4-1 4,10 3 5,10 3 5,9 4 5,7-3 8,7-5 10,6-7 12,7-5 12,8-1 5,14 6 0,11 7 1,14 6 0,5 6-4,1 6-9,-1 7-9,1 6-9,-3 9-7,-2 13-4,-3 12-6,-3 13-5,-2 1-7,0-9-13,0-10-11,0-8-13</inkml:trace>
</inkml:ink>
</file>

<file path=ppt/ink/ink19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18"/>
    </inkml:context>
    <inkml:brush xml:id="br0">
      <inkml:brushProperty name="width" value="0.04884" units="cm"/>
      <inkml:brushProperty name="height" value="0.04884" units="cm"/>
      <inkml:brushProperty name="color" value="#00BFF3"/>
    </inkml:brush>
  </inkml:definitions>
  <inkml:trace contextRef="#ctx0" brushRef="#br0">34100 56200 450,'23'-24'0,"-3"4"0,-3 3 0,-2 3 0,8-4 2,22-8 5,22-10 3,23-9 6,5-2 1,-9 6-1,-10 7-1,-8 6-1,7 3 1,25 0-2,25 0 1,25 0-1,7 1 1,-8 4-2,-10 3 1,-9 3-1,-10 4 0,-9 7 0,-10 6 0,-8 7 0,-12 2 0,-12 1-2,-13-1-1,-12 1-2,-9 2 0,-2 7 1,-3 6 2,-3 7 1,-4 2 3,-3 1 2,-3-1 3,-2 1 4,-8 4 0,-8 9-1,-10 10-2,-9 10-1,-10 5-2,-9 4-3,-10 3-1,-8 3-2,-9 1-3,-6 1-3,-6-1-4,-6 1-4,-4-6-1,1-8 1,-1-10 1,1-9 1,1-10-5,3-9-9,3-10-10,4-8-9,4-20-6,6-28-2,7-28-1,6-27-2,10-23 0,17-16 1,15-15 2,16-15 1,13-9 3,14 1 6,11-1 5,14 1 6,2 10 6,-6 22 8,-6 22 7,-6 23 8,-15 33 13,-21 47 22,-22 47 20,-22 48 21,-15 25 1,-5 7-18,-7 6-16,-5 7-19,-1-4-11,6-12-7,7-13-7,6-12-6,9-13-4,13-12-2,12-13-2,13-12-2,26-24-5,41-34-8,40-35-8,42-33-8,16-17-6,-6 4-2,-6 3-4,-6 3-1,-16 7 0,-25 14 6,-25 11 6,-25 14 5</inkml:trace>
</inkml:ink>
</file>

<file path=ppt/ink/ink19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18"/>
    </inkml:context>
    <inkml:brush xml:id="br0">
      <inkml:brushProperty name="width" value="0.05217" units="cm"/>
      <inkml:brushProperty name="height" value="0.05217" units="cm"/>
      <inkml:brushProperty name="color" value="#00BFF3"/>
    </inkml:brush>
  </inkml:definitions>
  <inkml:trace contextRef="#ctx0" brushRef="#br0">37100 54800 421,'51'-86'84,"4"28"-16,3 28-17,3 29-14,1 21-11,1 16-3,-1 15-3,1 17-4,-4 14-1,-6 17 4,-6 15 2,-6 16 2,-6 5 2,-2-2 0,-3-3-1,-3-3 0,-6-4-1,-5-3-5,-7-3-3,-5-2-3,-9-1-5,-9 3-4,-10 3-7,-8 4-4,-9-4-6,-6-9-4,-6-10-4,-6-8-5,-4-15-3,1-19 1,-1-18-1,1-19 0,-1-18 1,1-15 4,-1-15 2,1-16 3,5-15 3,14-11 2,11-14 4,14-11 2,13-9 3,16-3 3,15-3 2,17-2 3,14-3 2,17 1 2,15-1 0,16 1 1,4 1-1,-6 3-3,-6 3-4,-6 4-3,-7 5-6,-6 10-9,-6 10-9,-6 9-8,-12 9-4,-15 9 2,-15 10 2,-16 10 2</inkml:trace>
</inkml:ink>
</file>

<file path=ppt/ink/ink1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44"/>
    </inkml:context>
    <inkml:brush xml:id="br0">
      <inkml:brushProperty name="width" value="0.0439" units="cm"/>
      <inkml:brushProperty name="height" value="0.0439" units="cm"/>
      <inkml:brushProperty name="color" value="#F2395B"/>
    </inkml:brush>
  </inkml:definitions>
  <inkml:trace contextRef="#ctx0" brushRef="#br0">47200 49888 501,'0'-36'5,"2"7"4,0 7 5,2 7 4,1 4 2,1 3-2,3 1-2,2 2-1,2 1 0,1 0-2,3 0 0,2 0 0,1 1 2,1 1 2,1 0 5,1 2 3,1-1-1,1-1-5,1 0-4,1-1-4,-2-1-4,-2 2-3,-2 0-3,-4 2-2,-2-1-4,1 0-4,0-2-6,-1 0-4,0-2-5,-2-2-7,-3-1-7,-1-3-6,-2-2 0,-2-2 7,-2-1 7,-2-3 8,-2 0 4,-2-1 5,-2 0 5,-2 1 3,0 0 5,-1 3 5,0 1 5,0 2 5,0 3 6,-2 3 10,0 2 10,-1 4 8,0 2 2,0 4-6,2 2-7,1 3-6,-1 5-4,0 7-2,-1 7-2,-1 7-1,0 2-3,2-4-3,2-2-3,2-3-3,2-2-3,0-1 0,2-1-2,0-1-1,2-2-1,0-3-3,2-3-3,0-3-2,3-1-5,2 0-7,3-1-7,3 1-7,3-1-5,3-2-3,4-3-2,2-1-3,1-2 0,2-4 3,1-2 3,1-3 4,-2-2 2,-3 0 0,-5 0 2,-3 0 1,-3 1 2,-1-1 5,-1 0 4,0 0 4</inkml:trace>
</inkml:ink>
</file>

<file path=ppt/ink/ink19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21"/>
    </inkml:context>
    <inkml:brush xml:id="br0">
      <inkml:brushProperty name="width" value="0.03794" units="cm"/>
      <inkml:brushProperty name="height" value="0.03794" units="cm"/>
      <inkml:brushProperty name="color" value="#00BFF3"/>
    </inkml:brush>
  </inkml:definitions>
  <inkml:trace contextRef="#ctx0" brushRef="#br0">39900 54050 579,'-61'1'79,"28"4"-15,28 3-14,29 3-16,19-1-9,14-2-4,11-3-4,14-3-5,3-2-3,-2 0-3,-3 0-3,-3 0-2,-9 3-3,-11 6 0,-14 7 0,-11 6-2,-11 6 2,-5 6 0,-7 7 2,-5 6 2,-12 7 0,-16 10-1,-15 10 0,-15 9 0,-15 9 1,-12 9 1,-13 10 2,-12 10 2,-7 4-1,1 0-3,-1 0-4,1 0-3,-1-2-4,1-3-1,-1-3-2,1-2-2,7-9-2,16-12-3,15-13-3,17-12-3,16-15-2,19-15-1,19-15-3,19-16-2,19-19 0,23-22 1,22-22 1,22-21 1,12-14 3,3-2 4,3-3 4,4-3 3,-10 2 4,-22 10 2,-22 10 2,-21 9 3,-15 10 4,-6 14 5,-6 11 5,-6 14 4,-9 11 12,-8 14 17,-10 11 16,-9 14 19,-2 11 0,6 14-13,7 11-14,6 14-14,6 8-10,6 7-5,7 6-5,6 7-5,1 11-4,-3 20-7,-3 18-4,-2 20-5,-5 14-6,-2 14-4,-3 11-6,-3 14-6,-6-4-3,-5-19-1,-7-18-3,-5-19-1,-3-26-3,4-30-2,3-32-2,3-30-2</inkml:trace>
</inkml:ink>
</file>

<file path=ppt/ink/ink19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21"/>
    </inkml:context>
    <inkml:brush xml:id="br0">
      <inkml:brushProperty name="width" value="0.027" units="cm"/>
      <inkml:brushProperty name="height" value="0.027" units="cm"/>
      <inkml:brushProperty name="color" value="#00BFF3"/>
    </inkml:brush>
  </inkml:definitions>
  <inkml:trace contextRef="#ctx0" brushRef="#br0">40250 55850 814,'54'-91'3,"10"19"7,10 19 5,9 19 7,-4 12 2,-15 6-4,-15 7-3,-16 6-2,-4 9-3,10 13 0,10 12 0,9 13-1,6 7-3,3 4-3,3 3-6,4 3-4,-4-5-7,-9-12-10,-10-13-9,-8-12-8,-9-7-5,-6 1 3,-6-1 1,-6 1 2</inkml:trace>
</inkml:ink>
</file>

<file path=ppt/ink/ink19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21"/>
    </inkml:context>
    <inkml:brush xml:id="br0">
      <inkml:brushProperty name="width" value="0.03529" units="cm"/>
      <inkml:brushProperty name="height" value="0.03529" units="cm"/>
      <inkml:brushProperty name="color" value="#00BFF3"/>
    </inkml:brush>
  </inkml:definitions>
  <inkml:trace contextRef="#ctx0" brushRef="#br0">42300 53800 623,'26'-19'8,"4"13"15,3 12 16,3 13 16,-2 16 3,-6 23-9,-6 22-7,-6 22-9,-6 15-8,-2 9-5,-3 10-6,-3 10-5,-6 0-7,-5-5-8,-7-7-7,-5-5-8,0-33-11,10-55-15,10-57-15,9-55-16,6-25 1,3 10 17,3 10 15,4 9 17</inkml:trace>
</inkml:ink>
</file>

<file path=ppt/ink/ink19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22"/>
    </inkml:context>
    <inkml:brush xml:id="br0">
      <inkml:brushProperty name="width" value="0.03493" units="cm"/>
      <inkml:brushProperty name="height" value="0.03493" units="cm"/>
      <inkml:brushProperty name="color" value="#00BFF3"/>
    </inkml:brush>
  </inkml:definitions>
  <inkml:trace contextRef="#ctx0" brushRef="#br0">42700 54400 629,'29'-104'1,"10"-5"2,10-7 2,9-5 2,1 6 2,-6 23 1,-6 22 2,-6 22 1,-6 15 4,-2 9 6,-3 10 5,-3 10 6,-6 10 2,-5 13-3,-7 12-3,-5 13-3,-11 15-3,-11 19-4,-14 19-4,-11 19-3,-9 12-5,-3 6-6,-3 7-7,-2 6-5,0-7-2,7-18 1,6-19 2,7-18 2,8-25-7,14-27-17,11-28-15,14-28-16,13-17-1,16-2 16,15-3 15,17-3 15,2 4 9,-9 13 2,-10 12 3,-8 13 2,-9 7 4,-6 4 9,-6 3 7,-6 3 7,-12 10 6,-15 20 2,-15 18 3,-16 20 2,-15 11-1,-11 7-5,-14 6-5,-11 7-5,-6-4-5,4-12-4,3-13-6,3-12-4,-5-1-4,-12 14-2,-13 11-3,-12 14-2,-2-1-6,9-12-8,10-13-8,10-12-9,11-12-2,17-8 5,15-10 4,16-9 4</inkml:trace>
</inkml:ink>
</file>

<file path=ppt/ink/ink19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22"/>
    </inkml:context>
    <inkml:brush xml:id="br0">
      <inkml:brushProperty name="width" value="0.04488" units="cm"/>
      <inkml:brushProperty name="height" value="0.04488" units="cm"/>
      <inkml:brushProperty name="color" value="#00BFF3"/>
    </inkml:brush>
  </inkml:definitions>
  <inkml:trace contextRef="#ctx0" brushRef="#br0">42200 56000 490,'254'-90'34,"-40"23"-5,-40 22-6,-41 22-5,-24 10-4,-6 1-2,-6-1-3,-6 1-3,-7 2-2,-6 7-2,-6 6-3,-6 7-1,-4 5-1,1 7 1,-1 6 1,1 7 1,-7 2 1,-12 1 2,-13-1 0,-12 1 2,-15 4 6,-15 9 11,-15 10 13,-16 10 11,-8 7 3,0 6-6,0 7-6,0 6-6,-2 1-6,-3-3-5,-3-3-4,-2-2-6,-9 3-3,-12 14-4,-13 11-3,-12 14-3,-2-7-4,9-25-6,10-25-4,10-25-6,5-22-6,4-19-5,3-18-6,3-19-5,9-24-2,16-28 1,15-28 3,17-27 1,10-19 3,6-5 3,7-7 2,6-5 3,4 5 4,4 19 5,3 19 6,3 19 6,-2 16 2,-6 17 3,-6 15 1,-6 16 2,-10 12 4,-12 9 9,-13 10 7,-12 10 9,-15 13 5,-15 19 3,-15 19 2,-16 19 2,-12 12-3,-5 6-7,-7 7-7,-5 6-8,5-2-6,19-9-3,19-10-3,19-8-3,18-11-5,19-8-6,19-10-7,19-9-7,23-18-3,28-24-2,28-26-1,29-24-2,1-6 2,-25 17 5,-25 15 6,-25 16 6,-11 4 4,3-6 2,3-6 3,4-6 2</inkml:trace>
</inkml:ink>
</file>

<file path=ppt/ink/ink19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22"/>
    </inkml:context>
    <inkml:brush xml:id="br0">
      <inkml:brushProperty name="width" value="0.03709" units="cm"/>
      <inkml:brushProperty name="height" value="0.03709" units="cm"/>
      <inkml:brushProperty name="color" value="#00BFF3"/>
    </inkml:brush>
  </inkml:definitions>
  <inkml:trace contextRef="#ctx0" brushRef="#br0">42650 56300 593,'73'-47'0,"-3"6"0,-3 7 0,-2 6 0,-5 3 0,-2 0 0,-3 0 0,-3 0 0,-6 0 0,-5 0 2,-7 0 1,-5 0 0,-17 7 10,-24 17 16,-26 15 16,-24 16 18,-15 12 1,-3 9-9,-3 10-12,-2 10-11,-3 5-8,1 4-7,-1 3-7,1 3-7,-3 3-9,-2 3-13,-3 3-14,-3 4-13,7-10-3,19-22 10,19-22 7,19-21 10,7-10-1,-3 3-8,-3 3-9,-2 4-9</inkml:trace>
</inkml:ink>
</file>

<file path=ppt/ink/ink19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23"/>
    </inkml:context>
    <inkml:brush xml:id="br0">
      <inkml:brushProperty name="width" value="0.03565" units="cm"/>
      <inkml:brushProperty name="height" value="0.03565" units="cm"/>
      <inkml:brushProperty name="color" value="#00BFF3"/>
    </inkml:brush>
  </inkml:definitions>
  <inkml:trace contextRef="#ctx0" brushRef="#br0">46050 54700 617,'56'0'103,"13"0"-21,12 0-22,13 0-22,2 0-11,-5 0-4,-7 0-3,-5 0-2,-3-2-7,4-3-11,3-3-10,3-2-10</inkml:trace>
</inkml:ink>
</file>

<file path=ppt/ink/ink19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23"/>
    </inkml:context>
    <inkml:brush xml:id="br0">
      <inkml:brushProperty name="width" value="0.03918" units="cm"/>
      <inkml:brushProperty name="height" value="0.03918" units="cm"/>
      <inkml:brushProperty name="color" value="#00BFF3"/>
    </inkml:brush>
  </inkml:definitions>
  <inkml:trace contextRef="#ctx0" brushRef="#br0">46350 54250 561,'-29'151'110,"-5"4"-23,-7 3-24,-5 3-24,0-7-16,10-15-5,10-15-8,9-16-6,10-10-5,14-3-4,11-3-3,14-2-4,11-8 0,14-8 3,11-10 2,14-9 3,7-7 0,3-3-2,3-3-1,4-2-3,-7-6 0,-16-6 2,-15-6 1,-15-6 1,-18 4 6,-19 16 11,-18 15 9,-19 17 10,-15 7 4,-8 0-4,-10 0-4,-9 0-3,-4 1-6,4 4-8,3 3-9,3 3-7,1-1-3,1-2 2,-1-3 2,1-3 2,1-9-5,3-11-15,3-14-14,4-11-14,4-11-7,6-5 0,7-7 0,6-5-1</inkml:trace>
</inkml:ink>
</file>

<file path=ppt/ink/ink19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23"/>
    </inkml:context>
    <inkml:brush xml:id="br0">
      <inkml:brushProperty name="width" value="0.03228" units="cm"/>
      <inkml:brushProperty name="height" value="0.03228" units="cm"/>
      <inkml:brushProperty name="color" value="#00BFF3"/>
    </inkml:brush>
  </inkml:definitions>
  <inkml:trace contextRef="#ctx0" brushRef="#br0">44600 56650 681,'-49'0'-21,"4"0"24,3 0 23,3 0 24,17 0 7,31 0-11,32 0-8,31 0-11,26-2-5,22-3-2,22-3-2,23-2-1,13-1-5,6 3-8,7 3-10,6 4-7,-18 1-4,-40 0 2,-40 0 3,-41 0 2,-19 0-8,3 0-18,3 0-16,4 0-18</inkml:trace>
</inkml:ink>
</file>

<file path=ppt/ink/ink19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28"/>
    </inkml:context>
    <inkml:brush xml:id="br0">
      <inkml:brushProperty name="width" value="0.03122" units="cm"/>
      <inkml:brushProperty name="height" value="0.03122" units="cm"/>
      <inkml:brushProperty name="color" value="#00BFF3"/>
    </inkml:brush>
  </inkml:definitions>
  <inkml:trace contextRef="#ctx0" brushRef="#br0">50500 53900 704,'-204'120'83,"45"-9"-19,43-10-17,45-8-19,16 5-9,-9 22-2,-10 22-2,-8 23-1,-6 6-6,1-5-10,-1-7-11,1-5-10,5-12-6,14-16-3,11-15-2,14-15-2,11-23-3,14-28 0,11-28-3,14-27-2</inkml:trace>
</inkml:ink>
</file>

<file path=ppt/ink/ink1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44"/>
    </inkml:context>
    <inkml:brush xml:id="br0">
      <inkml:brushProperty name="width" value="0.03987" units="cm"/>
      <inkml:brushProperty name="height" value="0.03987" units="cm"/>
      <inkml:brushProperty name="color" value="#F2395B"/>
    </inkml:brush>
  </inkml:definitions>
  <inkml:trace contextRef="#ctx0" brushRef="#br0">49856 49411 551,'-28'-14'7,"7"3"14,7 3 13,7 2 14,2 5 5,0 6-3,-2 6-3,0 5-3,-1 6-5,1 3-8,-1 4-6,0 5-9,1 0-3,0-2-4,2-2-2,1-2-3,0-1-3,2-3-6,0-2-5,2-1-5,1-3-6,2-1-9,2-2-8,2-3-8,2-2-3,3-2 3,3-4 3,3-2 3,0-3 2,-3 0 2,-3-2 1,-2 0 2</inkml:trace>
</inkml:ink>
</file>

<file path=ppt/ink/ink19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28"/>
    </inkml:context>
    <inkml:brush xml:id="br0">
      <inkml:brushProperty name="width" value="0.0361" units="cm"/>
      <inkml:brushProperty name="height" value="0.0361" units="cm"/>
      <inkml:brushProperty name="color" value="#00BFF3"/>
    </inkml:brush>
  </inkml:definitions>
  <inkml:trace contextRef="#ctx0" brushRef="#br0">50050 54250 609,'29'-68'5,"10"17"10,10 15 11,9 16 9,6 15 5,3 16 0,3 15-2,4 17 0,5 8-3,10 4-6,10 3-5,9 3-7,1 3-3,-6 3-1,-6 3-2,-6 4-2,-10-1-7,-12-3-13,-13-3-13,-12-2-12,-13-3-9,-12 1-5,-13-1-5,-12 1-5,-9-6 2,-2-8 9,-3-10 9,-3-9 9</inkml:trace>
</inkml:ink>
</file>

<file path=ppt/ink/ink19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29"/>
    </inkml:context>
    <inkml:brush xml:id="br0">
      <inkml:brushProperty name="width" value="0.0448" units="cm"/>
      <inkml:brushProperty name="height" value="0.0448" units="cm"/>
      <inkml:brushProperty name="color" value="#00BFF3"/>
    </inkml:brush>
  </inkml:definitions>
  <inkml:trace contextRef="#ctx0" brushRef="#br0">50150 55550 491,'-61'1'4,"28"4"9,28 3 8,29 3 8,18 1 2,9 1-6,10-1-6,10 1-6,0-1-5,-5 1-5,-7-1-5,-5 1-5,-9 2-1,-9 7 2,-10 6 2,-8 7 2,-12 2-3,-12 1-10,-13-1-8,-12 1-10,-10-3-3,-6-2 5,-6-3 3,-6-3 5,-6-2 5,-2 0 4,-3 0 4,-3 0 5,4-2 7,13-3 7,12-3 7,13-2 9,12-3 3,13 1 3,12-1 0,13 1 2,9 1-2,6 3-6,7 3-5,6 4-6,-2 2-4,-9 4-1,-10 3-2,-8 3-1,-9 4-2,-6 7-1,-6 6 0,-6 7-2,-4-1 1,1-6 0,-1-6 2,1-6 2,7-12-1,16-15-2,15-15-2,17-16-1,14-24-4,17-31-3,15-31-4,16-31-4,10-21-1,7-9-1,6-10 1,7-8 0,-1-1 2,-6 9 5,-6 10 4,-6 10 5,-10 14 2,-12 23 2,-13 22 1,-12 22 1,-12 18 3,-8 16 6,-10 15 6,-9 17 5,-9 14 2,-5 17-1,-7 15-2,-5 16-1,-3 9-3,4 3-4,3 3-5,3 4-4,1 1-2,1 0-1,-1 0-1,1 0-1,-3-4-2,-2-5-4,-3-7-5,-3-5-5,-7-4-2,-9 0-1,-10 0-1,-8 0-1,-8-4-1,-2-5 1,-3-7 1,-3-5-1,-4-4 2,-3 0 3,-3 0 3,-2 0 1,0-4 3,7-5 1,6-7 1,7-5 2,5-14 0,7-18 1,6-19 1,7-18 2,4-7-2,3 6-2,3 7-2,4 6-3,2 3 1,4 0 4,3 0 4,3 0 4,-1 3 6,-2 6 6,-3 7 6,-3 6 8,-4 12 4,-3 19 3,-3 19 2,-2 19 3,-1 18-2,3 19-8,3 19-8,4 19-8,-3 21-7,-5 26-5,-7 24-6,-5 26-5,-3 26-2,4 28 1,3 28 0,3 29 2,1 11 0,1-2-3,-1-3-2,1-3-3,1-24-9,3-44-17,3-43-17,4-44-16,1-30-5,0-16 10,0-15 8,0-15 9</inkml:trace>
</inkml:ink>
</file>

<file path=ppt/ink/ink19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29"/>
    </inkml:context>
    <inkml:brush xml:id="br0">
      <inkml:brushProperty name="width" value="0.03286" units="cm"/>
      <inkml:brushProperty name="height" value="0.03286" units="cm"/>
      <inkml:brushProperty name="color" value="#00BFF3"/>
    </inkml:brush>
  </inkml:definitions>
  <inkml:trace contextRef="#ctx0" brushRef="#br0">53250 54850 669,'-18'-44'6,"17"13"13,15 12 11,16 13 13,9 12 3,3 13-3,3 12-6,4 13-4,2 7-5,4 4-7,3 3-6,3 3-7,-2-1-7,-6-2-6,-6-3-9,-6-3-6,-9-1-8,-8 4-8,-10 3-7,-9 3-9,-7-2 0,-3-6 4,-3-6 4,-2-6 5,-5-7 5,-2-6 8,-3-6 8,-3-6 7</inkml:trace>
</inkml:ink>
</file>

<file path=ppt/ink/ink19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29"/>
    </inkml:context>
    <inkml:brush xml:id="br0">
      <inkml:brushProperty name="width" value="0.03885" units="cm"/>
      <inkml:brushProperty name="height" value="0.03885" units="cm"/>
      <inkml:brushProperty name="color" value="#00BFF3"/>
    </inkml:brush>
  </inkml:definitions>
  <inkml:trace contextRef="#ctx0" brushRef="#br0">52650 56200 566,'-157'21'-17,"39"-5"14,36-7 16,39-5 15,33-1 8,32 6 5,31 7 3,32 6 4,19 1-2,10-3-7,10-3-7,9-2-6,-1-3-6,-8 1-1,-10-1-3,-9 1-2,-13-1-2,-16 1-3,-15-1-2,-15 1-3,0-1-9,20 1-14,18-1-13,20 1-15,3-1-7,-8 1 0,-10-1-1,-9 1 1,-13-1 2,-16 1 7,-15-1 7,-15 1 6</inkml:trace>
</inkml:ink>
</file>

<file path=ppt/ink/ink19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32"/>
    </inkml:context>
    <inkml:brush xml:id="br0">
      <inkml:brushProperty name="width" value="0.04551" units="cm"/>
      <inkml:brushProperty name="height" value="0.04551" units="cm"/>
      <inkml:brushProperty name="color" value="#00BFF3"/>
    </inkml:brush>
  </inkml:definitions>
  <inkml:trace contextRef="#ctx0" brushRef="#br0">56750 52550 483,'0'-60'52,"0"32"-10,0 31-8,0 32-10,-2 21-6,-3 13-3,-3 12-2,-2 13-3,-1 2-2,3-5 0,3-7-1,4-5-2,10-11 0,19-11-2,19-14-3,19-11-1,12-12-2,6-9-3,7-10-3,6-8-2,-2-9-2,-9-6 2,-10-6 1,-8-6 1,-11-1 1,-8 7 3,-10 6 2,-9 7 3,-13 5 0,-16 7 0,-15 6-1,-15 7-1,-12 7-1,-6 9-1,-6 10-2,-6 10 0,-12 8-2,-15 10 1,-15 10-1,-16 9 0,-1-1 1,17-8 0,15-10 1,16-9 1,13-9 2,14-5 3,11-7 3,14-5 3,21-8 4,31-5 7,32-7 5,31-5 7,13-8 0,-2-5-5,-3-7-5,-3-5-4,-9-1-5,-11 6-2,-14 7-4,-11 6-3,-17 7-7,-18 10-9,-19 10-10,-18 9-9,-15 6-2,-9 3 4,-10 3 5,-8 4 4,-11 1 4,-8 0 1,-10 0 2,-9 0 1,-2-4 3,6-5 2,7-7 3,6-5 2,4-4 2,4 0 2,3 0 2,3 0 2,3 0 1,3 0 1,3 0 1,4 0 0,4-2 3,6-3 4,7-3 4,6-2 3,3-3 4,0 1 3,0-1 3,0 1 3,0-1-3,0 1-10,0-1-9,0 1-9,0 2-6,0 7-1,0 6 0,0 7-2,6-1 3,13-6 7,12-6 8,13-6 6,26-12 2,41-15-3,40-15-3,42-16-4,13-7-2,-12 4-3,-13 3-3,-12 3-1,-13 6-3,-12 9 0,-13 10-2,-12 10-1,-13 4-1,-12 0-2,-13 0-1,-12 0-1,-9-2-1,-2-3 2,-3-3 1,-3-2 1,-4-5 2,-3-2 0,-3-3 1,-2-3 1,-1-4 0,3-3 2,3-3 1,4-2 1,-1-1 1,-3 3 0,-3 3 1,-2 4 0,-1 4 2,3 6 2,3 7 2,4 6 2,-3 9 2,-5 13 1,-7 12 2,-5 13 1,-8 7 1,-5 4 3,-7 3 3,-5 3 1,-3 1 1,4 1-1,3-1-3,3 1-1,3 1-2,3 3-2,3 3-3,4 4-3,5 2-2,10 4-4,10 3-2,9 3-5,7-2-2,7-6-3,6-6-3,7-6-2,2-9-5,1-8-3,-1-10-5,1-9-4</inkml:trace>
</inkml:ink>
</file>

<file path=ppt/ink/ink19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32"/>
    </inkml:context>
    <inkml:brush xml:id="br0">
      <inkml:brushProperty name="width" value="0.03872" units="cm"/>
      <inkml:brushProperty name="height" value="0.03872" units="cm"/>
      <inkml:brushProperty name="color" value="#00BFF3"/>
    </inkml:brush>
  </inkml:definitions>
  <inkml:trace contextRef="#ctx0" brushRef="#br0">56600 55450 568,'-72'-47'2,"6"6"6,7 7 5,6 6 6,7 15 6,10 26 7,10 24 7,9 26 8,6 10 0,3-3-9,3-3-7,4-2-9,-1-3-4,-3 1-2,-3-1-3,-2 1 0,-3-4-3,1-6-2,-1-6-2,1-6-2,5-7 0,14-6 0,11-6 1,14-6 0,13-7-3,16-6-6,15-6-8,17-6-7,8-12-5,4-15-4,3-15-4,3-16-3,-7-5-2,-15 6 4,-15 7 2,-16 6 3,-15 3 1,-11 0 1,-14 0 0,-11 0 0,-12 1 2,-9 4 2,-10 3 3,-8 3 2,-6 3 4,1 3 7,-1 3 7,1 4 8,-1 4 6,1 6 7,-1 7 6,1 6 8,2 7 3,7 10-3,6 10-1,7 9-2,4 7-2,3 7-1,3 6-1,4 7-2,-1 2-3,-3 1-5,-3-1-5,-2 1-5,-8 1-3,-8 3-1,-10 3 0,-9 4-1,-5-1-6,0-3-9,0-3-10,0-2-9,1-8-7,4-8-3,3-10-2,3-9-4,17-15 2,31-18 5,32-19 4,31-18 4,18-9 6,7 4 5,6 3 5,7 3 5,-1 3 7,-6 3 5,-6 3 7,-6 4 5,-10 4 4,-12 6 0,-13 7-1,-12 6 0,-16 6-5,-19 6-9,-18 7-10,-19 6-10,-8 1-3,3-3 4,3-3 2,4-2 2,2-3 2,4 1-3,3-1-2,3 1-2</inkml:trace>
</inkml:ink>
</file>

<file path=ppt/ink/ink19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33"/>
    </inkml:context>
    <inkml:brush xml:id="br0">
      <inkml:brushProperty name="width" value="0.03451" units="cm"/>
      <inkml:brushProperty name="height" value="0.03451" units="cm"/>
      <inkml:brushProperty name="color" value="#00BFF3"/>
    </inkml:brush>
  </inkml:definitions>
  <inkml:trace contextRef="#ctx0" brushRef="#br0">56600 56400 637,'-91'0'5,"19"0"9,19 0 10,19 0 10,7 6 5,-3 13-1,-3 12 0,-2 13 0,-3 6-3,1 0-6,-1 0-6,1 0-5,-3 0-5,-2 0-4,-3 0-4,-3 0-5,1-2-1,6-3-2,7-3-2,6-2-1,9-6-1,13-6-3,12-6-2,13-6-2,13-7 0,17-6 4,15-6 2,16-6 3,9-6 2,3-2 1,3-3 1,4-3 0,-1-1 0,-3 4-3,-3 3-3,-2 3-2,-8 1-1,-8 1-1,-10-1 1,-9 1 0,-9-3-3,-5-2-5,-7-3-6,-5-3-5,-6-4-3,-3-3-1,-3-3-2,-2-2 0,-5-3 2,-2 1 6,-3-1 6,-3 1 6,-2-1 4,0 1 2,0-1 3,0 1 2,-4 2 2,-5 7 0,-7 6 1,-5 7 0,-4 5 5,0 7 10,0 6 10,0 7 10,-2 4 6,-3 3 3,-3 3 3,-2 4 2,-3 4-1,1 6-6,-1 7-6,1 6-6,-4 6-4,-6 6-1,-6 7-2,-6 6-1,-4 4-7,1 4-12,-1 3-11,1 3-12,2-1-10,7-2-8,6-3-7,7-3-8,5-9-1,7-11 4,6-14 4,7-11 5</inkml:trace>
</inkml:ink>
</file>

<file path=ppt/ink/ink19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33"/>
    </inkml:context>
    <inkml:brush xml:id="br0">
      <inkml:brushProperty name="width" value="0.029" units="cm"/>
      <inkml:brushProperty name="height" value="0.029" units="cm"/>
      <inkml:brushProperty name="color" value="#00BFF3"/>
    </inkml:brush>
  </inkml:definitions>
  <inkml:trace contextRef="#ctx0" brushRef="#br0">56750 57200 758,'56'32'4,"13"17"7,12 15 7,13 16 8,12 13 3,13 14 0,12 11-1,13 14 0,-5-9-3,-22-28-5,-22-28-6,-21-27-4,-15-19-16,-6-5-22,-6-7-25,-6-5-23</inkml:trace>
</inkml:ink>
</file>

<file path=ppt/ink/ink19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33"/>
    </inkml:context>
    <inkml:brush xml:id="br0">
      <inkml:brushProperty name="width" value="0.03736" units="cm"/>
      <inkml:brushProperty name="height" value="0.03736" units="cm"/>
      <inkml:brushProperty name="color" value="#00BFF3"/>
    </inkml:brush>
  </inkml:definitions>
  <inkml:trace contextRef="#ctx0" brushRef="#br0">58950 54700 588,'-36'-71'8,"28"10"14,28 10 14,29 9 16,21 7 3,16 7-6,15 6-7,17 7-6,13 0-7,13-2-6,12-3-7,13-3-5,-2-2-3,-16 0-1,-15 0 0,-15 0-1,-17 3-1,-15 6-6,-15 7-3,-16 6-4,-23 6-12,-27 6-17,-28 7-17,-28 6-17,-12 1-5,7-3 11,6-3 10,7-2 11</inkml:trace>
</inkml:ink>
</file>

<file path=ppt/ink/ink19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33"/>
    </inkml:context>
    <inkml:brush xml:id="br0">
      <inkml:brushProperty name="width" value="0.04139" units="cm"/>
      <inkml:brushProperty name="height" value="0.04139" units="cm"/>
      <inkml:brushProperty name="color" value="#00BFF3"/>
    </inkml:brush>
  </inkml:definitions>
  <inkml:trace contextRef="#ctx0" brushRef="#br0">60000 53850 531,'-157'-66'45,"39"19"-7,36 19-7,39 19-8,18 15-1,0 13 4,0 12 5,0 13 3,1 12 2,4 13-2,3 12-2,3 13-1,1 12-4,1 13-5,-1 12-4,1 13-5,-1 1-8,1-9-7,-1-10-10,1-8-9,7-20-12,16-28-14,15-28-15,17-27-15,3-20-1,-5-9 12,-7-10 13,-5-8 12</inkml:trace>
</inkml:ink>
</file>

<file path=ppt/ink/ink1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45"/>
    </inkml:context>
    <inkml:brush xml:id="br0">
      <inkml:brushProperty name="width" value="0.04707" units="cm"/>
      <inkml:brushProperty name="height" value="0.04707" units="cm"/>
      <inkml:brushProperty name="color" value="#F2395B"/>
    </inkml:brush>
  </inkml:definitions>
  <inkml:trace contextRef="#ctx0" brushRef="#br0">50525 49747 467,'-15'-6'30,"1"4"8,1 4 7,0 4 9,2 3-1,1 3-11,0 3-9,2 3-11,1 1-6,1-1-4,0-1-3,2 0-4,0-2-2,2 1 0,0 0 0,2-1-1,0 0 0,0 0 1,0-2-1,0-1 0,2-1-4,4-2-8,4-3-7,3-1-9,3-4-3,0-7 0,-1-8 0,1-6 0,-2-3 1,-1-1 4,-2 1 3,-2-1 2,-3 1 3,-1-1 0,-2 1 2,-1-1 1,-2 2 4,0 1 9,0 3 9,0 1 9,0 3 9,1 1 8,2 2 9,0 2 9,2 2-2,2 2-12,2 3-11,2 1-12,1 3-9,1 7-6,1 6-7,1 6-7,-1 3-2,-4 2 0,-4 3 1,-4 1 1,-3 0 0,-2-1 0,-2-3 0,-2-1-1,0-4 0,0-3-1,2-5-1,1-3-1,1-5 2,6-6 2,2-6 4,5-5 3,3-4 2,2 2-1,1 1 0,3 1 1,-1 0-1,-1 0 2,-2 1 1,-2-1 1,-2 0-2,-1 0-6,-1 1-5,0-1-6,-2-1-3,-1-2-2,0-1 0,-2-3-1,0 0 1,0 1 7,0 1 4,0 1 7,-1 1 2,-1 2 1,0 3 2,-1 1 0,-1 3 14,0 6 27,0 4 27,0 6 27,-1 4 5,-1 7-16,0 5-18,-1 7-17,-1 1-11,2 0-4,0-1-6,2-1-4,0-1-7,0 2-6,0 1-9,0 1-6,0-2-8,0-2-5,0-3-7,0-3-5,0-3-7,2-3-4,0-3-5,2-2-5</inkml:trace>
</inkml:ink>
</file>

<file path=ppt/ink/ink19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33"/>
    </inkml:context>
    <inkml:brush xml:id="br0">
      <inkml:brushProperty name="width" value="0.03926" units="cm"/>
      <inkml:brushProperty name="height" value="0.03926" units="cm"/>
      <inkml:brushProperty name="color" value="#00BFF3"/>
    </inkml:brush>
  </inkml:definitions>
  <inkml:trace contextRef="#ctx0" brushRef="#br0">60100 53750 560,'45'-50'0,"-9"0"0,-10 0 0,-8 0 0,-6 10 10,1 23 19,-1 22 20,1 22 20,-7 19 4,-12 20-13,-13 18-13,-12 20-12,-7 11-10,1 7-5,-1 6-6,1 7-6,-1 4-11,1 3-19,-1 3-17,1 4-19,1-10-6,3-22 6,3-22 6,4-21 5,2-17 5,4-8 4,3-10 4,3-9 3</inkml:trace>
</inkml:ink>
</file>

<file path=ppt/ink/ink19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34"/>
    </inkml:context>
    <inkml:brush xml:id="br0">
      <inkml:brushProperty name="width" value="0.04654" units="cm"/>
      <inkml:brushProperty name="height" value="0.04654" units="cm"/>
      <inkml:brushProperty name="color" value="#00BFF3"/>
    </inkml:brush>
  </inkml:definitions>
  <inkml:trace contextRef="#ctx0" brushRef="#br0">59450 55650 472,'-22'-40'17,"6"23"15,7 22 13,6 22 16,3 15 2,0 9-9,0 10-9,0 10-9,0 7-6,0 6-2,0 7-2,0 6-3,-2-1-3,-3-5-1,-3-7-4,-2-5-2,-11-25-15,-15-40-30,-15-40-30,-16-41-29,-2-23-6,13-2 17,12-3 17,13-3 18,9 2 14,6 10 11,7 10 11,6 9 11,4 7 8,4 7 3,3 6 3,3 7 4,4 4 4,7 3 2,6 3 4,7 4 2,-4 11 0,-12 23-7,-13 22-5,-12 22-7,-13 12-4,-12 3-7,-13 3-4,-12 4-7,-12 2-3,-8 4-2,-10 3-2,-9 3-1,2-8 0,17-19 5,15-18 4,16-19 3,20-15 4,25-8 3,25-10 2,25-9 3,15-9 1,7-5 2,6-7 0,7-5 2,-3 0 0,-8 10-1,-10 10 0,-9 9 0,-20 12-2,-27 16-4,-28 15-4,-28 17-4,-13 7-3,3 0 1,3 0-1,4 0-1,-1 0 1,-3 0 1,-3 0 0,-2 0 2,3-4 0,14-5 1,11-7 1,14-5 1,14-8 0,20-5 1,18-7-1,20-5 1,13-14-2,9-18-4,10-19-2,10-18-4,7-14-2,6-5-1,7-7-2,6-5-1,-2-3-2,-9 4 0,-10 3 0,-8 3-1,-12 3 1,-12 3 3,-13 3 4,-12 4 3,-12 5 2,-8 10 1,-10 10 2,-9 9 2,-5 6 8,0 3 13,0 3 14,0 4 14,0 15 6,0 28 0,0 28 0,0 29-1,0 18-4,0 9-8,0 10-7,0 10-9,-2 16-4,-3 26-1,-3 24-3,-2 26-1,-5 19-8,-2 17-15,-3 15-15,-3 16-14,1-4-6,6-21 2,7-22 2,6-22 3,3-29 0,0-33 1,0-35 0,0-34-1,0-23 0,0-8-1,0-10 0,0-9-2</inkml:trace>
</inkml:ink>
</file>

<file path=ppt/ink/ink19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34"/>
    </inkml:context>
    <inkml:brush xml:id="br0">
      <inkml:brushProperty name="width" value="0.04343" units="cm"/>
      <inkml:brushProperty name="height" value="0.04343" units="cm"/>
      <inkml:brushProperty name="color" value="#00BFF3"/>
    </inkml:brush>
  </inkml:definitions>
  <inkml:trace contextRef="#ctx0" brushRef="#br0">59950 56200 506,'92'-249'7,"-16"54"13,-15 53 13,-15 53 14,-17 43 1,-15 35-9,-15 35-10,-16 34-9,-12 17-7,-5 0-2,-7 0-4,-5 0-2,0-4-6,10-5-6,10-7-9,9-5-6,15-12-4,22-16 3,22-15 1,23-15 3,10-12 3,0-6 6,0-6 6,0-6 6,-5-1 4,-9 7 2,-10 6 2,-8 7 1,-11 7 1,-8 9-2,-10 10-2,-9 10-2,-15 8-2,-18 10 0,-19 10-1,-18 9-2,-9 4 0,4 1 0,3-1-2,3 1-1,4-3 1,7-2 3,6-3 2,7-3 3,5-4 2,7-3 1,6-3 2,7-2 2,10-5 4,16-2 7,15-3 6,17-3 7,7-6-1,0-5-10,0-7-8,0-5-9,1-9-4,4-9 1,3-10 3,3-8 0,-2-6-8,-6 1-22,-6-1-19,-6 1-21</inkml:trace>
</inkml:ink>
</file>

<file path=ppt/ink/ink19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36"/>
    </inkml:context>
    <inkml:brush xml:id="br0">
      <inkml:brushProperty name="width" value="0.03429" units="cm"/>
      <inkml:brushProperty name="height" value="0.03429" units="cm"/>
      <inkml:brushProperty name="color" value="#00BFF3"/>
    </inkml:brush>
  </inkml:definitions>
  <inkml:trace contextRef="#ctx0" brushRef="#br0">62400 54050 641,'28'-22'118,"6"6"-27,7 7-26,6 6-27,9 4-16,13 4-7,12 3-7,13 3-6,6 1-6,0 1-3,0-1-2,0 1-4,-10-1-6,-18 1-7,-19-1-9,-18 1-8,-18 5-3,-16 14 1,-15 11 1,-15 14 2,-9-1 3,1-12 5,-1-13 7,1-12 4</inkml:trace>
</inkml:ink>
</file>

<file path=ppt/ink/ink19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36"/>
    </inkml:context>
    <inkml:brush xml:id="br0">
      <inkml:brushProperty name="width" value="0.03884" units="cm"/>
      <inkml:brushProperty name="height" value="0.03884" units="cm"/>
      <inkml:brushProperty name="color" value="#00BFF3"/>
    </inkml:brush>
  </inkml:definitions>
  <inkml:trace contextRef="#ctx0" brushRef="#br0">62300 55050 566,'-68'23'5,"17"-3"9,15-3 11,16-2 9,7 3 5,1 14 0,-1 11 1,1 14 0,1 16-1,3 22-4,3 22-4,4 23-3,-3 5-5,-5-9-5,-7-10-5,-5-8-5,-1-11-5,6-8-7,7-10-6,6-9-7,10-18-11,17-24-15,15-26-17,16-24-16,2-15-1,-8-3 12,-10-3 13,-9-2 12</inkml:trace>
</inkml:ink>
</file>

<file path=ppt/ink/ink19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37"/>
    </inkml:context>
    <inkml:brush xml:id="br0">
      <inkml:brushProperty name="width" value="0.03806" units="cm"/>
      <inkml:brushProperty name="height" value="0.03806" units="cm"/>
      <inkml:brushProperty name="color" value="#00BFF3"/>
    </inkml:brush>
  </inkml:definitions>
  <inkml:trace contextRef="#ctx0" brushRef="#br0">62750 55600 578,'26'-57'0,"4"-11"0,3-14 1,3-11 0,1 2 3,1 19 7,-1 19 6,1 19 6,-1 13 4,1 10 3,-1 10 2,1 9 2,1 9-1,3 9-2,3 10-5,4 10-2,-4 7-3,-9 6-3,-10 7-2,-8 6-3,-11 4-1,-8 4-1,-10 3 0,-9 3-1,-10 4-2,-9 7-2,-10 6-4,-8 7-4,-3-6-2,7-15-5,6-15-4,7-16-4,0-24-9,-2-31-15,-3-31-14,-3-31-15,5-29-1,17-24 11,15-26 13,16-24 11,7-4 11,1 19 10,-1 19 10,1 19 10,-1 15 7,1 13 8,-1 12 6,1 13 7,-6 23 4,-8 34 2,-10 35 0,-9 35 2,-9 18-4,-5 3-9,-7 3-10,-5 4-8,-3-1-7,4-3-2,3-3-3,3-2-3,21-30-10,42-52-16,40-53-18,41-53-15,21-29-2,4-3 15,3-3 16,3-2 15,-5 6 9,-12 20 5,-13 18 4,-12 20 4,-13 14 5,-12 14 4,-13 11 4,-12 14 5,-12 13 4,-8 16 5,-10 15 6,-9 17 4,-18 16-1,-24 19-9,-26 19-9,-24 19-8,-12 4-6,4-9-5,3-10-5,3-8-4,7-11-4,14-8-4,11-10-5,14-9-5,22-16-1,35-22 3,35-22 2,34-21 1,12-7 7,-9 9 9,-10 10 10,-8 10 10,-12 11 5,-12 17 2,-13 15 1,-12 16 2,-12 9 0,-8 3 0,-10 3-1,-9 4-1,-5-3 0,0-5-3,0-7-2,0-5-2,1-8-2,4-5-2,3-7-1,3-5-1,12-9-4,22-9-5,22-10-6,23-8-4,13-15-6,6-19-4,7-18-4,6-19-4,-2-15-4,-9-8-3,-10-10-5,-8-9-3,-11 4-1,-8 19 4,-10 19 4,-9 19 3</inkml:trace>
</inkml:ink>
</file>

<file path=ppt/ink/ink19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37"/>
    </inkml:context>
    <inkml:brush xml:id="br0">
      <inkml:brushProperty name="width" value="0.04272" units="cm"/>
      <inkml:brushProperty name="height" value="0.04272" units="cm"/>
      <inkml:brushProperty name="color" value="#00BFF3"/>
    </inkml:brush>
  </inkml:definitions>
  <inkml:trace contextRef="#ctx0" brushRef="#br0">65000 53950 514,'114'-179'36,"-22"45"-1,-22 43 0,-21 45 0,-15 33-3,-6 26-4,-6 24-5,-6 26-4,-15 16-5,-21 10-7,-22 10-5,-22 9-7,-11 6-6,0 3-6,0 3-6,0 4-6,4-9-2,10-18 2,10-19 2,9-18 2,13-15 3,20-9 1,18-10 3,20-8 2,10-8 4,3-2 3,3-3 5,4-3 4,-1-2 4,-3 0 4,-3 0 3,-2 0 5,-8 4 3,-8 10 3,-10 10 5,-9 9 3,-10 10 2,-9 14 1,-10 11 2,-8 14 0,-6 7 0,1 3-2,-1 3-2,1 4-2,1 2-2,3 4-3,3 3-3,4 3-4,4 4-3,6 7-4,7 6-5,6 7-4,3 5-8,0 7-9,0 6-9,0 7-10,1-10-6,4-25-1,3-25-1,3-25-3,1-18-1,1-8-2,-1-10-1,1-9-2</inkml:trace>
</inkml:ink>
</file>

<file path=ppt/ink/ink19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38"/>
    </inkml:context>
    <inkml:brush xml:id="br0">
      <inkml:brushProperty name="width" value="0.04921" units="cm"/>
      <inkml:brushProperty name="height" value="0.04921" units="cm"/>
      <inkml:brushProperty name="color" value="#00BFF3"/>
    </inkml:brush>
  </inkml:definitions>
  <inkml:trace contextRef="#ctx0" brushRef="#br0">66250 53300 447,'10'-44'5,"23"13"13,22 12 10,22 13 13,1 10-1,-19 10-13,-18 10-12,-19 9-12,-16 10-6,-12 14-1,-13 11 0,-12 14-1,-15 8-4,-15 7-7,-15 6-6,-16 7-8,-7 0-3,4-2 4,3-3 2,3-3 3,4-7 5,7-9 5,6-10 7,7-8 7,8-9 3,14-6 2,11-6 1,14-6 3,19-16 2,29-25 7,28-25 5,28-25 5,12-13 0,-3 1-4,-3-1-6,-2 1-6,-9 5-1,-12 14-2,-13 11 1,-12 14-1,-15 14 0,-15 20 0,-15 18 1,-16 20 0,-12 8-1,-5 1-1,-7-1-1,-5 1-2,-3-1-1,4 1 1,3-1-1,3 1 0,3-4-1,3-6-1,3-6 0,4-6-1,4-2 0,6 3 1,7 3 0,6 4 0,9-4-2,13-9-6,12-10-6,13-8-6,9-12-2,6-12 2,7-13 3,6-12 2,3-9 0,0-2-5,0-3-4,0-3-3,-5 2 1,-9 10 7,-10 10 8,-8 9 8,-12 9 11,-12 9 13,-13 10 13,-12 10 14,-13 7 2,-12 6-8,-13 7-9,-12 6-10,-9 4-5,-2 4-2,-3 3-3,-3 3-2,-2-1-4,0-2-3,0-3-5,0-3-4,0-4-5,0-3-7,0-3-8,0-2-6,3-3-2,6 1 3,7-1 3,6 1 3,9-1 8,13 1 13,12-1 12,13 1 12,15-6 6,19-8-3,19-10-2,19-9-3,15-5-2,13 0-2,12 0-2,13 0-2,6-2-2,0-3-2,0-3-1,0-2-2,-4-1-1,-5 3 1,-7 3 1,-5 4 0,-8 1 0,-5 0 0,-7 0 0,-5 0 0,-9 0 1,-9 0 3,-10 0 2,-8 0 4,-4-4-1,3-5-5,3-7-4,4-5-4,-7-6-2,-16-3-2,-15-3 1,-15-2-1,-12 0-2,-6 7-3,-6 6-4,-6 7-3,-4 0-15,1-2-26,-1-3-26,1-3-27</inkml:trace>
</inkml:ink>
</file>

<file path=ppt/ink/ink19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39"/>
    </inkml:context>
    <inkml:brush xml:id="br0">
      <inkml:brushProperty name="width" value="0.051" units="cm"/>
      <inkml:brushProperty name="height" value="0.051" units="cm"/>
      <inkml:brushProperty name="color" value="#00BFF3"/>
    </inkml:brush>
  </inkml:definitions>
  <inkml:trace contextRef="#ctx0" brushRef="#br0">24600 55350 431,'-116'-90'3,"19"23"4,19 22 7,19 22 4,9 12 5,0 3 3,0 3 4,0 4 2,-4 8 1,-5 17-3,-7 15-3,-5 16-3,-6 13-3,-3 14-2,-3 11-2,-2 14-2,-6 7-1,-6 3-1,-6 3 0,-6 4 0,-2 5 1,3 10-1,3 10 1,4 9 0,8 4 1,17 1 0,15-1 0,16 1 2,16-13-2,20-25-2,18-25-3,20-25-2,31-21-2,48-15-2,47-15-1,47-16-2,24-24-4,4-31-4,3-31-4,3-31-5,-4-16-1,-8 0 1,-10 0 1,-9 0 1,-16 4 2,-22 10 1,-22 10 0,-21 9 1,-23 7 1,-21 7-2,-22 6 0,-22 7-1,-21 0 0,-18-2-1,-19-3 0,-18-3 0,-18-7 0,-16-9 1,-15-10 1,-15-8 0,-9-3 1,1 7 0,-1 6-1,1 7 0,1 10-1,3 16 0,3 15 0,4 17-1,7 14-4,13 17-7,12 15-7,13 16-6,10 5-2,10-2 6,10-3 4,9-3 5</inkml:trace>
</inkml:ink>
</file>

<file path=ppt/ink/ink19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39"/>
    </inkml:context>
    <inkml:brush xml:id="br0">
      <inkml:brushProperty name="width" value="0.0401" units="cm"/>
      <inkml:brushProperty name="height" value="0.0401" units="cm"/>
      <inkml:brushProperty name="color" value="#00BFF3"/>
    </inkml:brush>
  </inkml:definitions>
  <inkml:trace contextRef="#ctx0" brushRef="#br0">24400 55600 548,'0'-32'86,"0"39"-6,0 36-5,0 39-7,1 25-10,4 17-15,3 15-15,3 16-14,3 4-18,3-6-19,3-6-19,4-6-19,-1-15-9,-3-21 3,-3-22 1,-2-22 2</inkml:trace>
</inkml:ink>
</file>

<file path=ppt/ink/ink1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45"/>
    </inkml:context>
    <inkml:brush xml:id="br0">
      <inkml:brushProperty name="width" value="0.04494" units="cm"/>
      <inkml:brushProperty name="height" value="0.04494" units="cm"/>
      <inkml:brushProperty name="color" value="#F2395B"/>
    </inkml:brush>
  </inkml:definitions>
  <inkml:trace contextRef="#ctx0" brushRef="#br0">51949 48624 489,'9'-21'50,"5"5"-4,4 5-4,3 5-3,3 3-4,1 3-4,1 4-3,1 2-5,-1 4-2,-3 6 1,-3 4-1,-3 5 0,-3 4-1,-2 2-1,-4 4-3,-3 3-2,-2 1-2,-4 2 0,-2 1 0,-3 0-2,-5 2-1,-4 2-3,-5 2-5,-5 2-2,-4 0-9,-3-2-12,-2-2-14,-4-2-12,2-5-10,7-7-6,7-9-7,7-7-6</inkml:trace>
</inkml:ink>
</file>

<file path=ppt/ink/ink19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01"/>
    </inkml:context>
    <inkml:brush xml:id="br0">
      <inkml:brushProperty name="width" value="0.022" units="cm"/>
      <inkml:brushProperty name="height" value="0.022" units="cm"/>
      <inkml:brushProperty name="color" value="#00BFF3"/>
    </inkml:brush>
  </inkml:definitions>
  <inkml:trace contextRef="#ctx0" brushRef="#br0">84000 25300 999,'67'-2'-6,"-16"-3"-12,-15-3-12,-15-2-12</inkml:trace>
</inkml:ink>
</file>

<file path=ppt/ink/ink19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01"/>
    </inkml:context>
    <inkml:brush xml:id="br0">
      <inkml:brushProperty name="width" value="0.05075" units="cm"/>
      <inkml:brushProperty name="height" value="0.05075" units="cm"/>
      <inkml:brushProperty name="color" value="#00BFF3"/>
    </inkml:brush>
  </inkml:definitions>
  <inkml:trace contextRef="#ctx0" brushRef="#br0">85400 24400 433,'-5'-46'18,"-9"10"9,-10 10 10,-8 9 10,-11 7 0,-8 7-7,-10 6-10,-9 7-7,-9 4-5,-5 3-3,-7 3-1,-5 4-2,-9 5-2,-9 10-3,-10 10-1,-8 9-3,-9 6-1,-6 3 1,-6 3 0,-6 4 0,-6 5 1,-2 10-1,-3 10 1,-3 9 0,-1 4 0,4 1 0,3-1 0,3 1-1,6-1 1,9 1-1,10-1-1,10 1 0,7-1-1,6 1 1,7-1 0,6 1 1,4 4-1,4 9 1,3 10 0,3 10 0,4 4 0,7 0 0,6 0 0,7 0 1,8-4-1,14-5 0,11-7 0,14-5 1,11-8-1,14-5 1,11-7 0,14-5 0,14-8 1,20-5 1,18-7-1,20-5 1,13-9 0,9-9 0,10-10 0,10-8 0,8-9 0,10-6 0,10-6 0,9-6-1,4-6 0,1-2-1,-1-3 1,1-3-2,2-7 1,7-9-2,6-10-1,7-8 0,0-9-1,-2-6 1,-3-6 0,-3-6 1,-1-4 0,4 1-2,3-1 0,3 1-1,-1-4 0,-2-6 0,-3-6 1,-3-6 0,-6-7 0,-5-6 1,-7-6-1,-5-6 0,-6-9 0,-3-8-2,-3-10 0,-2-9 0,-9-5-2,-12 0 0,-13 0-2,-12 0 0,-16 1 0,-19 4-1,-18 3 1,-19 3-1,-15 4 1,-8 7 2,-10 6 1,-9 7 2,-15 2 2,-18 1 0,-19-1 2,-18 1 1,-15-3 0,-9-2-2,-10-3 0,-8-3-1,-11 2-1,-8 10-1,-10 10-1,-9 9-1,-13 9 0,-16 9 0,-15 10 1,-15 10 1,-17 8-1,-15 10-3,-15 10-3,-16 9-2,-10 17-3,-3 25-3,-3 25-3,-2 25-3,0 17-2,7 9-2,6 10-2,7 10-3,22-4-1,42-16-1,40-15-1,41-15-1,24-11 0,10-2-2,10-3-1,9-3-1</inkml:trace>
</inkml:ink>
</file>

<file path=ppt/ink/ink19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08"/>
    </inkml:context>
    <inkml:brush xml:id="br0">
      <inkml:brushProperty name="width" value="0.022" units="cm"/>
      <inkml:brushProperty name="height" value="0.022" units="cm"/>
      <inkml:brushProperty name="color" value="#00BFF3"/>
    </inkml:brush>
  </inkml:definitions>
  <inkml:trace contextRef="#ctx0" brushRef="#br0">72050 56150 999,'-43'4'-12,"17"10"3,15 10 2,16 9 3,7 1 3,1-6 1,-1-6 1,1-6 3,-1-2 0,1 3 1,-1 3-1,1 4 1,-7 4-3,-12 6-4,-13 7-6,-12 6-3,-9-1-5,-2-5-4,-3-7-3,-3-5-5,-1-4 1,4 0 4,3 0 3,3 0 5</inkml:trace>
</inkml:ink>
</file>

<file path=ppt/ink/ink19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18"/>
    </inkml:context>
    <inkml:brush xml:id="br0">
      <inkml:brushProperty name="width" value="0.04957" units="cm"/>
      <inkml:brushProperty name="height" value="0.04957" units="cm"/>
      <inkml:brushProperty name="color" value="#00BFF3"/>
    </inkml:brush>
  </inkml:definitions>
  <inkml:trace contextRef="#ctx0" brushRef="#br0">34200 58250 443,'-18'26'4,"17"4"9,15 3 7,16 3 9,12-4 5,9-8 0,10-10 2,10-9 1,8-7-2,10-3-6,10-3-5,9-2-6,1-3-2,-6 1-3,-6-1 0,-6 1-2,-10 1-9,-12 3-17,-13 3-17,-12 4-16,-18 5-7,-21 10 5,-22 10 5,-22 9 5,-16 2 4,-9-2 5,-10-3 3,-8-3 5,-4-2 4,3 0 5,3 0 5,4 0 4,1-2 5,0-3 3,0-3 5,0-2 2,4-3 5,10 1 5,10-1 3,9 1 4,7 2 6,7 7 5,6 6 5,7 7 6,5 5 0,7 7-2,6 6-3,7 7-3,2 10-4,1 16-5,-1 15-3,1 17-5,-1 13-4,1 13-4,-1 12-4,1 13-4,-1 7-2,1 4-3,-1 3-2,1 3-1,1-5-5,3-12-7,3-13-6,4-12-8,2-19-8,4-25-10,3-25-10,3-25-10,1-22-1,1-19 10,-1-18 10,1-19 10,-4-10 5,-6 1 0,-6-1 0,-6 1 1</inkml:trace>
</inkml:ink>
</file>

<file path=ppt/ink/ink19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18"/>
    </inkml:context>
    <inkml:brush xml:id="br0">
      <inkml:brushProperty name="width" value="0.04872" units="cm"/>
      <inkml:brushProperty name="height" value="0.04872" units="cm"/>
      <inkml:brushProperty name="color" value="#00BFF3"/>
    </inkml:brush>
  </inkml:definitions>
  <inkml:trace contextRef="#ctx0" brushRef="#br0">34600 59950 451,'-77'-22'50,"47"6"0,47 7-2,48 6 0,22 3-4,1 0-6,-1 0-7,1 0-7,-1-4-4,1-5-5,-1-7-4,1-5-4,-4-8-4,-6-5-4,-6-7-5,-6-5-5,-7-8-1,-6-5 3,-6-7 1,-6-5 3,-9 0-3,-8 10-5,-10 10-6,-9 9-5,-12 9-2,-11 9 4,-14 10 3,-11 10 4,-9 4 4,-3 0 8,-3 0 6,-2 0 8,-3 3 3,1 6 0,-1 7-1,1 6 0,2 4 1,7 4 4,6 3 3,7 3 4,5 6 2,7 9-1,6 10-1,7 10 0,2 7-2,1 6-4,-1 7-3,1 6-4,5-2-1,14-9-1,11-10 1,14-8 1,10-11-5,9-8-6,10-10-6,10-9-8,7-9-7,6-5-6,7-7-6,6-5-8,1-14-3,-3-18-4,-3-19-2,-2-18-3,-9-6 0,-12 10 6,-13 10 4,-12 9 4,-9 4 5,-2 1 5,-3-1 5,-3 1 4</inkml:trace>
</inkml:ink>
</file>

<file path=ppt/ink/ink19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18"/>
    </inkml:context>
    <inkml:brush xml:id="br0">
      <inkml:brushProperty name="width" value="0.04059" units="cm"/>
      <inkml:brushProperty name="height" value="0.04059" units="cm"/>
      <inkml:brushProperty name="color" value="#00BFF3"/>
    </inkml:brush>
  </inkml:definitions>
  <inkml:trace contextRef="#ctx0" brushRef="#br0">36250 58150 542,'0'-69'5,"0"13"11,0 12 11,0 13 10,7 10 7,17 10 1,15 10 1,16 9 2,5 6-2,-2 3-7,-3 3-5,-3 4-7,-7 7-6,-9 13-7,-10 12-6,-8 13-8,-12 9-5,-12 6-5,-13 7-5,-12 6-5,-10-1-3,-6-5 0,-6-7 0,-6-5-1,-4-9 1,1-9 0,-1-10 1,1-8 1,5-8 2,14-2 8,11-3 5,14-3 7,18-7 8,25-9 8,25-10 8,25-8 9,15-9 0,7-6-8,6-6-9,7-6-9,-1-2-8,-6 3-7,-6 3-8,-6 4-7,-9 2-7,-8 4-8,-10 3-8,-9 3-8</inkml:trace>
</inkml:ink>
</file>

<file path=ppt/ink/ink19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19"/>
    </inkml:context>
    <inkml:brush xml:id="br0">
      <inkml:brushProperty name="width" value="0.03262" units="cm"/>
      <inkml:brushProperty name="height" value="0.03262" units="cm"/>
      <inkml:brushProperty name="color" value="#00BFF3"/>
    </inkml:brush>
  </inkml:definitions>
  <inkml:trace contextRef="#ctx0" brushRef="#br0">37200 58600 674,'-16'-47'84,"19"6"-14,19 7-15,19 6-14,13 3-11,10 0-8,10 0-7,9 0-8,2 1-5,-2 4-7,-3 3-4,-3 3-5,-6 1-7,-5 1-7,-7-1-8,-5 1-7</inkml:trace>
</inkml:ink>
</file>

<file path=ppt/ink/ink19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19"/>
    </inkml:context>
    <inkml:brush xml:id="br0">
      <inkml:brushProperty name="width" value="0.04414" units="cm"/>
      <inkml:brushProperty name="height" value="0.04414" units="cm"/>
      <inkml:brushProperty name="color" value="#00BFF3"/>
    </inkml:brush>
  </inkml:definitions>
  <inkml:trace contextRef="#ctx0" brushRef="#br0">37650 57750 498,'-113'-22'40,"26"6"0,24 7-1,26 6 0,15 13 0,6 23 4,7 22 4,6 22 2,6 19-1,6 20-7,7 18-7,6 20-7,6 14-11,6 14-19,7 11-18,6 14-18,-1-12-14,-5-34-12,-7-35-11,-5-33-11</inkml:trace>
</inkml:ink>
</file>

<file path=ppt/ink/ink19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23"/>
    </inkml:context>
    <inkml:brush xml:id="br0">
      <inkml:brushProperty name="width" value="0.04688" units="cm"/>
      <inkml:brushProperty name="height" value="0.04688" units="cm"/>
      <inkml:brushProperty name="color" value="#00BFF3"/>
    </inkml:brush>
  </inkml:definitions>
  <inkml:trace contextRef="#ctx0" brushRef="#br0">77850 53750 469,'-24'-24'2,"4"4"4,3 3 4,3 3 4,-1 3 3,-2 3 4,-3 3 3,-3 4 3,-7 5 1,-9 10-4,-10 10-4,-8 9-3,-8 7-1,-2 7 0,-3 6-1,-3 7 1,-2 5-1,0 7 0,0 6 0,0 7 0,1 8-1,4 14 0,3 11-1,3 14-1,4 5 1,7 1 0,6-1 2,7 1 1,10-6-1,16-8-2,15-10-2,17-9-2,19-10-2,26-9 1,24-10 0,26-8 0,18-8-2,13-2-4,12-3-3,13-3-3,1-6-4,-9-5-2,-10-7-2,-8-5-2,-9-6-1,-6-3 0,-6-3 0,-6-2-1,-9-8 1,-8-8 2,-10-10 0,-9-9 2,-7-12 0,-3-11 2,-3-14 2,-2-11 0,-6-15 2,-6-16-1,-6-15-1,-6-15 1,-7-12 1,-6-6 2,-6-6 3,-6-6 3,-7-4 0,-6 1-1,-6-1-1,-6 1-2,-9 5 1,-8 14-1,-10 11 2,-9 14 0,-10 10 0,-9 9-2,-10 10 0,-8 10-2,-9 10-1,-6 13-2,-6 12-3,-6 13-1,-9 13-3,-8 17-2,-10 15-3,-9 16-3,2 12-2,17 9-4,15 10-3,16 10-3,16-3 0,20-11 6,18-14 6,20-11 5,6-7 2,-2 0 0,-3 0-2,-3 0-2</inkml:trace>
</inkml:ink>
</file>

<file path=ppt/ink/ink19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23"/>
    </inkml:context>
    <inkml:brush xml:id="br0">
      <inkml:brushProperty name="width" value="0.03721" units="cm"/>
      <inkml:brushProperty name="height" value="0.03721" units="cm"/>
      <inkml:brushProperty name="color" value="#00BFF3"/>
    </inkml:brush>
  </inkml:definitions>
  <inkml:trace contextRef="#ctx0" brushRef="#br0">77550 54300 591,'-18'-72'6,"17"6"13,15 7 12,16 6 13,5 9 2,-2 13-7,-3 12-7,-3 13-7,8 7-5,23 4 1,22 3-1,22 3-1,1 6-1,-19 9-1,-18 10-1,-19 10-2,-18 10-3,-15 13-4,-15 12-3,-16 13-6,-18 9-3,-18 6-4,-19 7-5,-18 6-3,-6-5-2,10-16 3,10-15 0,9-15 3,6-14 2,3-8 4,3-10 3,4-9 5,16-10 3,32-9 5,31-10 4,32-8 5,22-9 0,17-6-6,15-6-5,16-6-5,9-2-6,3 3-3,3 3-5,4 4-4,-10 4-5,-22 6-4,-22 7-5,-21 6-5,-17 3-4,-8 0-6,-10 0-3,-9 0-6</inkml:trace>
</inkml:ink>
</file>

<file path=ppt/ink/ink1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46"/>
    </inkml:context>
    <inkml:brush xml:id="br0">
      <inkml:brushProperty name="width" value="0.04099" units="cm"/>
      <inkml:brushProperty name="height" value="0.04099" units="cm"/>
      <inkml:brushProperty name="color" value="#F2395B"/>
    </inkml:brush>
  </inkml:definitions>
  <inkml:trace contextRef="#ctx0" brushRef="#br0">53631 50172 536,'16'-19'65,"0"7"-12,-1 8-10,1 8-11,-2 4-8,-3 2-3,-3 0-3,-2 1-4,-4 2-5,-2 3-6,-4 3-7,-2 4-7,-3 0-3,-2 0-1,-1 1 0,-3-1-1,1-1-1,1-3 3,2-3 0,2-2 2,3-4 4,4-1 9,4-2 7,4-2 9,4-2 4,6 0 0,4-2 2,5 0 1,1-2-1,-2 0 0,-1-2-2,-2 0-1,-3 1-1,-1 2-3,-3 3-3,-1 4-2,-2 2-2,-2 3 0,-3 3 0,-1 4 1,-3 2-2,-6 2-1,-4 4-3,-5 3 0,-3 1-3,-2-1-3,0-2-2,0 1-3,-2-2-3,2 0-7,1 1-4,1-1-6,0-1-7,-1-1-7,-1-3-8,-1-1-7,1-3-2,2-3 5,4-3 5,3-2 4</inkml:trace>
</inkml:ink>
</file>

<file path=ppt/ink/ink19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26"/>
    </inkml:context>
    <inkml:brush xml:id="br0">
      <inkml:brushProperty name="width" value="0.03909" units="cm"/>
      <inkml:brushProperty name="height" value="0.03909" units="cm"/>
      <inkml:brushProperty name="color" value="#00BFF3"/>
    </inkml:brush>
  </inkml:definitions>
  <inkml:trace contextRef="#ctx0" brushRef="#br0">83350 53400 562,'12'-47'5,"26"6"7,24 7 9,26 6 9,8 6 3,-5 6 0,-7 7-1,-5 6-1,-6 7-1,-3 10-3,-3 10-3,-2 9-3,-8 6-4,-8 3-5,-10 3-6,-9 4-6,-10 2-2,-9 4 0,-10 3 0,-8 3 1,-15 4-1,-19 7-2,-18 6-1,-19 7-2,-7-1-2,7-6-2,6-6-4,7-6-1,4-7-3,3-6 0,3-6-2,4-6 0,4-9 0,6-8 1,7-10 1,6-9 1,6-13-1,6-16-3,7-15-2,6-15-3,3-12 0,0-6 3,0-6 2,0-6 3,1 1 4,4 9 4,3 10 3,3 10 5,1 5 6,1 4 8,-1 3 7,1 3 8,-6 10 10,-8 20 15,-10 18 13,-9 20 13,-5 16 1,0 16-15,0 15-13,0 17-15,1 17-11,4 23-8,3 22-9,3 22-9,3 7-5,3-6 0,3-6-1,4-6 0,2-15-9,4-21-19,3-22-19,3-22-18,3-19-3,3-16 10,3-15 10,4-15 11</inkml:trace>
</inkml:ink>
</file>

<file path=ppt/ink/ink19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26"/>
    </inkml:context>
    <inkml:brush xml:id="br0">
      <inkml:brushProperty name="width" value="0.03666" units="cm"/>
      <inkml:brushProperty name="height" value="0.03666" units="cm"/>
      <inkml:brushProperty name="color" value="#00BFF3"/>
    </inkml:brush>
  </inkml:definitions>
  <inkml:trace contextRef="#ctx0" brushRef="#br0">84800 53450 600,'0'-35'9,"0"32"18,0 31 19,0 32 19,0 18 1,0 6-12,0 7-14,0 6-12,-2 7-9,-3 10-2,-3 10-3,-2 9-3,-5 4-7,-2 1-15,-3-1-12,-3 1-15,-1-10-8,4-19-7,3-18-5,3-19-5</inkml:trace>
</inkml:ink>
</file>

<file path=ppt/ink/ink19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26"/>
    </inkml:context>
    <inkml:brush xml:id="br0">
      <inkml:brushProperty name="width" value="0.02739" units="cm"/>
      <inkml:brushProperty name="height" value="0.02739" units="cm"/>
      <inkml:brushProperty name="color" value="#00BFF3"/>
    </inkml:brush>
  </inkml:definitions>
  <inkml:trace contextRef="#ctx0" brushRef="#br0">84800 54150 803,'4'-71'4,"10"10"7,10 10 7,9 9 8,12 6 3,16 3-4,15 3-2,17 4-3,0 4-4,-11 6-4,-14 7-4,-11 6-4,-7 6-8,0 6-14,0 7-14,0 6-13</inkml:trace>
</inkml:ink>
</file>

<file path=ppt/ink/ink19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26"/>
    </inkml:context>
    <inkml:brush xml:id="br0">
      <inkml:brushProperty name="width" value="0.0432" units="cm"/>
      <inkml:brushProperty name="height" value="0.0432" units="cm"/>
      <inkml:brushProperty name="color" value="#00BFF3"/>
    </inkml:brush>
  </inkml:definitions>
  <inkml:trace contextRef="#ctx0" brushRef="#br0">85800 52800 509,'-22'-115'25,"6"23"4,7 22 3,6 22 3,6 26 2,6 31 3,7 32 2,6 31 1,-1 23-1,-5 16-5,-7 15-4,-5 17-6,-8 16-5,-5 19-3,-7 19-5,-5 19-4,-8 24-6,-5 32-9,-7 31-9,-5 32-8,2 2-5,13-24-4,12-26-3,13-24-3,4-35-6,-3-44-9,-3-43-8,-2-44-9</inkml:trace>
</inkml:ink>
</file>

<file path=ppt/ink/ink19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31"/>
    </inkml:context>
    <inkml:brush xml:id="br0">
      <inkml:brushProperty name="width" value="0.03925" units="cm"/>
      <inkml:brushProperty name="height" value="0.03925" units="cm"/>
      <inkml:brushProperty name="color" value="#00BFF3"/>
    </inkml:brush>
  </inkml:definitions>
  <inkml:trace contextRef="#ctx0" brushRef="#br0">87750 53650 560,'-13'-27'37,"26"-3"2,24-3 2,26-2 2,22-1-2,23 3-2,22 3-3,22 4-3,4 2-5,-12 4-6,-13 3-6,-12 3-7,-12 3-3,-8 3-3,-10 3-2,-9 4-1,-10 1-5,-9 0-8,-10 0-8,-8 0-8,-12-7-9,-12-11-12,-13-14-12,-12-11-11,-15-12 1,-15-9 16,-15-10 17,-16-8 15,-12-6 10,-5 1 2,-7-1 4,-5 1 4,-1 4 1,6 9 1,7 10 0,6 10 1,6 8 4,6 10 9,7 10 8,6 9 7,7 7 5,10 7 1,10 6 0,9 7 1,6 13-1,3 22-4,3 22-2,4 23-4,5 16 1,10 13 4,10 12 4,9 13 5,2 7-1,-2 4-6,-3 3-5,-3 3-6,-6 3-5,-5 3-3,-7 3-4,-5 4-3,-12-1-4,-16-3-5,-15-3-7,-15-2-5,-12-9-6,-6-12-6,-6-13-7,-6-12-7,1-18-2,9-21 5,10-22 3,10-22 5</inkml:trace>
</inkml:ink>
</file>

<file path=ppt/ink/ink19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31"/>
    </inkml:context>
    <inkml:brush xml:id="br0">
      <inkml:brushProperty name="width" value="0.03369" units="cm"/>
      <inkml:brushProperty name="height" value="0.03369" units="cm"/>
      <inkml:brushProperty name="color" value="#00BFF3"/>
    </inkml:brush>
  </inkml:definitions>
  <inkml:trace contextRef="#ctx0" brushRef="#br0">89050 54450 653,'140'100'112,"-18"0"-23,-19 0-22,-18 0-23,-12-2-19,-3-3-16,-3-3-14,-2-2-17,-5-9-10,-2-12-7,-3-13-6,-3-12-6</inkml:trace>
</inkml:ink>
</file>

<file path=ppt/ink/ink19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32"/>
    </inkml:context>
    <inkml:brush xml:id="br0">
      <inkml:brushProperty name="width" value="0.05014" units="cm"/>
      <inkml:brushProperty name="height" value="0.05014" units="cm"/>
      <inkml:brushProperty name="color" value="#00BFF3"/>
    </inkml:brush>
  </inkml:definitions>
  <inkml:trace contextRef="#ctx0" brushRef="#br0">91250 53100 438,'1'-49'4,"4"4"7,3 3 7,3 3 7,3 4 3,3 7 0,3 6-2,4 7-1,1 7-1,0 9 0,0 10-2,0 10-1,-2 5-1,-3 4-3,-3 3-2,-2 3-4,-5 1-1,-2 1-3,-3-1-3,-3 1-2,-6 4-1,-5 9 2,-7 10 1,-5 10 2,-3 0 0,4-5 0,3-7-1,3-5 0,-1-3 0,-2 4 4,-3 3 3,-3 3 4,1-1-3,6-2-5,7-3-6,6-3-7,6-15-9,6-24-13,7-26-15,6-24-13,6-21-2,6-16 9,7-15 10,6-15 8,1-4 9,-3 9 7,-3 10 7,-2 10 6,-5 10 3,-2 13-2,-3 12-2,-3 13-1,-4 12 6,-3 13 16,-3 12 17,-2 13 15,-5 15 4,-2 19-10,-3 19-11,-3 19-9,-7 10-6,-9 4-3,-10 3-2,-8 3-3,-4-5-3,3-12-3,3-13-3,4-12-4,4-9-4,6-2-5,7-3-6,6-3-5,7-15-2,10-24 2,10-26 2,9-24 2,7-23-1,7-18-3,6-19-2,7-18-3,4-12-1,3-3 2,3-3 2,4-2 2,-1 6 5,-3 20 6,-3 18 8,-2 20 6,-8 14 7,-8 14 3,-10 11 5,-9 14 4,-7 13 2,-3 16 1,-3 15 0,-2 17 1,-8 8-4,-8 4-7,-10 3-9,-9 3-7,-7-2-5,-3-6-4,-3-6-2,-2-6-2,-3-12-2,1-15 1,-1-15 1,1-16 0,4-8 4,9 0 5,10 0 5,10 0 6,11 0 4,17 0 2,15 0 2,16 0 3,12 1 0,9 4 1,10 3 0,10 3 0,5 3-2,4 3-4,3 3-4,3 4-3,-2-1-3,-6-3-3,-6-3-1,-6-2-3,-10-3-1,-12 1-2,-13-1-1,-12 1-2,-9-1-1,-2 1-2,-3-1-2,-3 1-2,-7-3 0,-9-2 0,-10-3 2,-8-3 1,-8-6 0,-2-5 1,-3-7 0,-3-5-1,-6-12 2,-5-16 3,-7-15 2,-5-15 3,-4-9 2,0 1 0,0-1 1,0 1 1,1 7 5,4 16 12,3 15 10,3 17 11,4 16 6,7 19 0,6 19 1,7 19 0,7 23-2,9 28-6,10 28-4,10 29-7,4 18-3,0 9-2,0 10-3,0 10-2,0 0-3,0-5-1,0-7-3,0-5-2,-2-4-2,-3 0-2,-3 0-1,-2 0-3,-6 1 0,-6 4-2,-6 3 0,-6 3-2,-6-2-3,-2-6-3,-3-6-4,-3-6-4,-2-13-4,0-19-1,0-18-3,0-19-3,-2-16 1,-3-12 4,-3-13 2,-2-12 4,-6-12 3,-6-8 1,-6-10 3,-6-9 2,-2-12 1,3-11 0,3-14 0,4-11 1,4-11 1,6-5 5,7-7 4,6-5 3,7-4 3,10 0-1,10 0-1,9 0 0,10 6 2,14 13 5,11 12 6,14 13 5,10 6 0,9 0-7,10 0-5,10 0-7,2 3-1,-3 6 1,-3 7 2,-2 6 2,-9 4-8,-12 4-16,-13 3-17,-12 3-17,-9 3-6,-2 3 3,-3 3 3,-3 4 3</inkml:trace>
</inkml:ink>
</file>

<file path=ppt/ink/ink19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32"/>
    </inkml:context>
    <inkml:brush xml:id="br0">
      <inkml:brushProperty name="width" value="0.022" units="cm"/>
      <inkml:brushProperty name="height" value="0.022" units="cm"/>
      <inkml:brushProperty name="color" value="#00BFF3"/>
    </inkml:brush>
  </inkml:definitions>
  <inkml:trace contextRef="#ctx0" brushRef="#br0">95750 54550 999,'3'-46'-6,"6"10"-12,7 10-12,6 9-12</inkml:trace>
</inkml:ink>
</file>

<file path=ppt/ink/ink19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35"/>
    </inkml:context>
    <inkml:brush xml:id="br0">
      <inkml:brushProperty name="width" value="0.04278" units="cm"/>
      <inkml:brushProperty name="height" value="0.04278" units="cm"/>
      <inkml:brushProperty name="color" value="#00BFF3"/>
    </inkml:brush>
  </inkml:definitions>
  <inkml:trace contextRef="#ctx0" brushRef="#br0">100200 53800 514,'0'-50'6,"0"0"13,0 0 13,0 0 12,-11 17 5,-22 34-4,-22 35-2,-21 35-4,-9 18-4,7 3-7,6 3-7,7 4-7,5-3-4,7-5-3,6-7-4,7-5-2,8-8-2,14-5 0,11-7-1,14-5 0,13-9-1,16-9-1,15-10 0,17-8-1,13-14-2,13-15-2,12-15-2,13-16-3,-1-13 0,-11-9-2,-14-10-2,-11-8 0,-17-9-1,-18-6 1,-19-6 1,-18-6 1,-15-1 0,-9 7 2,-10 6 1,-8 7 1,-12 7 3,-12 9 5,-13 10 7,-12 10 5,-4 8 2,7 10 1,6 10-1,7 9 0,22 2-3,42-2-7,40-3-6,41-3-7,18-1-3,-3 4 3,-3 3 2,-2 3 1,-9 3 5,-12 3 3,-13 3 6,-12 4 4,-10 4 2,-6 6 2,-6 7 0,-6 6 2,-6 6 2,-2 6 5,-3 7 6,-3 6 4,-2 4 1,0 4-3,0 3-3,0 3-2,0 3-5,0 3-2,0 3-5,0 4-3,-4 1-3,-5 0-5,-7 0-3,-5 0-4,-4-4-5,0-5-7,0-7-7,0-5-7,0-14-6,0-18-4,0-19-5,0-18-4,4-14 2,10-5 7,10-7 9,9-5 7,7-3 7,7 4 5,6 3 5,7 3 5,5 3 5,7 3 5,6 3 6,7 4 4,0 1 4,-2 0 1,-3 0 2,-3 0 2,-2 1-2,0 4-3,0 3-3,0 3-4,-4 1-8,-5 1-13,-7-1-11,-5 1-13,-8-4-6,-5-6 3,-7-6 2,-5-6 1,-4-6 5,0-2 4,0-3 7,0-3 4,0-2 4,0 0 2,0 0 2,0 0 1,0 1 4,0 4 4,0 3 4,0 3 5,0 3 6,0 3 8,0 3 7,0 4 8,0 11 6,0 23 3,0 22 3,0 22 4,-4 16-3,-5 14-9,-7 11-7,-5 14-9,-3 11-7,4 14-6,3 11-6,3 14-6,1 11-5,1 14-1,-1 11-4,1 14-1,1 2-6,3-6-9,3-6-7,4-6-10,-1-10-2,-3-12 1,-3-13 1,-2-12 2,-1-21 3,3-28 6,3-28 6,4-27 6,1-15-2,0 0-9,0 0-10,0 0-9</inkml:trace>
</inkml:ink>
</file>

<file path=ppt/ink/ink19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36"/>
    </inkml:context>
    <inkml:brush xml:id="br0">
      <inkml:brushProperty name="width" value="0.03123" units="cm"/>
      <inkml:brushProperty name="height" value="0.03123" units="cm"/>
      <inkml:brushProperty name="color" value="#00BFF3"/>
    </inkml:brush>
  </inkml:definitions>
  <inkml:trace contextRef="#ctx0" brushRef="#br0">101850 53550 704,'1'-71'5,"4"10"11,3 10 10,3 9 11,9 9 3,16 9-2,15 10-4,17 10-2,11 5-5,10 4-9,10 3-7,9 3-9,-2 1-3,-12 1 3,-13-1 1,-12 1 3,-10-3-13,-6-2-25,-6-3-25,-6-3-26</inkml:trace>
</inkml:ink>
</file>

<file path=ppt/ink/ink1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46"/>
    </inkml:context>
    <inkml:brush xml:id="br0">
      <inkml:brushProperty name="width" value="0.04246" units="cm"/>
      <inkml:brushProperty name="height" value="0.04246" units="cm"/>
      <inkml:brushProperty name="color" value="#F2395B"/>
    </inkml:brush>
  </inkml:definitions>
  <inkml:trace contextRef="#ctx0" brushRef="#br0">55180 50646 518,'-9'-8'94,"14"2"-18,13 1-18,15 1-19,6 0-11,0 0-3,0 0-3,0 1-3,1-1-1,0 2-1,2 0 0,1 2 0,-4 0-1,-8 0-2,-8 0-2,-7 0-2,-4 0-12,1 2-20,1 0-21,2 2-21</inkml:trace>
</inkml:ink>
</file>

<file path=ppt/ink/ink19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36"/>
    </inkml:context>
    <inkml:brush xml:id="br0">
      <inkml:brushProperty name="width" value="0.03393" units="cm"/>
      <inkml:brushProperty name="height" value="0.03393" units="cm"/>
      <inkml:brushProperty name="color" value="#00BFF3"/>
    </inkml:brush>
  </inkml:definitions>
  <inkml:trace contextRef="#ctx0" brushRef="#br0">104000 52100 648,'-18'-18'55,"17"17"-5,15 15-5,16 16-5,7 10-5,1 7-6,-1 6-5,1 7-6,-4 2-3,-6 1-2,-6-1-1,-6 1-1,-9 2-6,-8 7-11,-10 6-11,-9 7-10,-13 0-10,-16-2-10,-15-3-10,-15-3-10,-1-9 2,16-11 12,15-14 12,17-11 13</inkml:trace>
</inkml:ink>
</file>

<file path=ppt/ink/ink19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37"/>
    </inkml:context>
    <inkml:brush xml:id="br0">
      <inkml:brushProperty name="width" value="0.04355" units="cm"/>
      <inkml:brushProperty name="height" value="0.04355" units="cm"/>
      <inkml:brushProperty name="color" value="#00BFF3"/>
    </inkml:brush>
  </inkml:definitions>
  <inkml:trace contextRef="#ctx0" brushRef="#br0">103350 53550 505,'46'-22'46,"-5"6"-5,-7 7-5,-5 6-4,-8 10-5,-5 17-1,-7 15-2,-5 16-1,-8 13-3,-5 14-1,-7 11-2,-5 14-2,-6 8 0,-3 7-1,-3 6 1,-2 7-1,2-4-1,9-12-1,10-13-1,10-12-2,8-18-9,10-21-16,10-22-17,9-22-17,7-30-7,7-37 3,6-38 2,7-37 3,4-23 4,3-5 4,3-7 5,4-5 5,-4 5 4,-9 19 7,-10 19 5,-8 19 7,-8 13 4,-2 10 6,-3 10 4,-3 9 5,-4 9 5,-3 9 6,-3 10 5,-2 10 6,-5 19 4,-2 32 4,-3 31 4,-3 32 4,-6 10-3,-5-9-10,-7-10-9,-5-8-9,-6-6-5,-3 1-2,-3-1-1,-2 1-1,11-18-7,29-34-15,28-35-13,28-33-13,18-25-6,10-11 2,10-14 3,9-11 2,-1-3 5,-8 10 9,-10 10 8,-9 9 9,-9 9 5,-5 9 5,-7 10 4,-5 10 4,-8 8 4,-5 10 7,-7 10 5,-5 9 6,-9 18 3,-9 29 0,-10 28 2,-8 28 1,-11 10-3,-8-5-7,-10-7-6,-9-5-7,-7-3-3,-3 4 0,-3 3 0,-2 3 0,-3-1 0,1-2-1,-1-3-2,1-3 0,2-9-9,7-11-18,6-14-17,7-11-17,2-11-6,1-5 5,-1-7 4,1-5 5,1-14 3,3-18 5,3-19 2,4-18 4,4-14 4,6-5 4,7-7 4,6-5 5,6-1 2,6 6 0,7 7 0,6 6 1,1 6 4,-3 6 9,-3 7 9,-2 6 8,-3 13 9,1 23 10,-1 22 10,1 22 8,-6 19 2,-8 20-7,-10 18-7,-9 20-8,-7 11-4,-3 7-5,-3 6-4,-2 7-5,-1 7-4,3 9-5,3 10-6,4 10-6,4-1-3,6-9-5,7-10-3,6-8-4,13-18-2,23-25 0,22-25 0,22-25-1,13-24-3,7-21-5,6-22-6,7-22-4,2-22-3,1-22 2,-1-22 1,1-21 1,-6-10 4,-8 3 5,-10 3 5,-9 4 5,-12 8 7,-11 17 7,-14 15 8,-11 16 7,-15 12 4,-16 9 0,-15 10 0,-15 10 1,-15 8 0,-12 10 2,-13 10 1,-12 9 3,-9 7-2,-2 7-5,-3 6-5,-3 7-4,-2 2-4,0 1 0,0-1-2,0 1-1,6-4 0,13-6-1,12-6 1,13-6-1,12-2 1,13 3 0,12 3 2,13 4 0,13 2 1,17 4 1,15 3 0,16 3 1,13 3 1,14 3-1,11 3 1,14 4-1,8-3-3,7-5-5,6-7-5,7-5-5,-4-8-5,-12-5-6,-13-7-6,-12-5-5,-13-8-3,-12-5 1,-13-7 1,-12-5 1</inkml:trace>
</inkml:ink>
</file>

<file path=ppt/ink/ink19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37"/>
    </inkml:context>
    <inkml:brush xml:id="br0">
      <inkml:brushProperty name="width" value="0.03753" units="cm"/>
      <inkml:brushProperty name="height" value="0.03753" units="cm"/>
      <inkml:brushProperty name="color" value="#00BFF3"/>
    </inkml:brush>
  </inkml:definitions>
  <inkml:trace contextRef="#ctx0" brushRef="#br0">106100 52150 586,'1'-46'4,"4"10"7,3 10 8,3 9 9,6 9 3,9 9 3,10 10 0,10 10 3,0 10-4,-5 13-8,-7 12-7,-5 13-8,-9 7-6,-9 4-8,-10 3-5,-8 3-7,-14-2-5,-15-6-7,-15-6-6,-16-6-6,-10-9-1,-3-8 4,-3-10 5,-2-9 5,0-7 6,7-3 9,6-3 10,7-2 9,18-5 8,31-2 9,32-3 6,31-3 9,24-6-1,20-5-7,18-7-9,20-5-7,3-3-9,-8 4-6,-10 3-8,-9 3-6,-13 1-5,-16 1 0,-15-1 0,-15 1-1,-18 1-1,-19 3 2,-18 3-1,-19 4 0,-15 1 4,-8 0 5,-10 0 6,-9 0 6,-7 0 3,-3 0 3,-3 0 2,-2 0 2,2 3 4,9 6 6,10 7 8,10 6 6,8 7 3,10 10 0,10 10-2,9 9-1,6 12-3,3 16-3,3 15-5,4 17-4,1 14-4,0 17-4,0 15-2,0 16-4,-4 12-2,-5 9-3,-7 10-1,-5 10-2,-6-7-6,-3-22-9,-3-22-8,-2-21-9,-3-23-8,1-21-8,-1-22-6,1-22-8,2-16 2,7-9 10,6-10 12,7-8 10</inkml:trace>
</inkml:ink>
</file>

<file path=ppt/ink/ink19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38"/>
    </inkml:context>
    <inkml:brush xml:id="br0">
      <inkml:brushProperty name="width" value="0.02605" units="cm"/>
      <inkml:brushProperty name="height" value="0.02605" units="cm"/>
      <inkml:brushProperty name="color" value="#00BFF3"/>
    </inkml:brush>
  </inkml:definitions>
  <inkml:trace contextRef="#ctx0" brushRef="#br0">105200 54750 844,'35'-82'-1,"23"-11"-1,22-14-1,22-11-2,4 3 2,-12 23 6,-13 22 6,-12 22 6,1 8 3,16-2 3,15-3 1,17-3 2,-1 1-2,-16 6-5,-15 7-5,-15 6-6,-14 4-6,-8 4-7,-10 3-9,-9 3-7,-9-1-6,-5-2-1,-7-3-3,-5-3-1</inkml:trace>
</inkml:ink>
</file>

<file path=ppt/ink/ink19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38"/>
    </inkml:context>
    <inkml:brush xml:id="br0">
      <inkml:brushProperty name="width" value="0.03613" units="cm"/>
      <inkml:brushProperty name="height" value="0.03613" units="cm"/>
      <inkml:brushProperty name="color" value="#00BFF3"/>
    </inkml:brush>
  </inkml:definitions>
  <inkml:trace contextRef="#ctx0" brushRef="#br0">106650 53200 608,'-69'-61'17,"13"28"9,12 28 9,13 29 10,7 18 2,4 9-5,3 10-6,3 10-6,3 4-4,3 0-2,3 0-3,4 0-2,4-7-4,6-11-8,7-14-5,6-11-8,9-14-8,13-11-11,12-14-10,13-11-11,9-11-4,6-5 3,7-7 1,6-5 3,-5-4 5,-16 0 7,-15 0 7,-15 0 6,-18 4 9,-19 10 6,-18 10 8,-19 9 8,-18 9 5,-15 9 3,-15 10 2,-16 10 4,-5 8 0,6 10-1,7 10-1,6 9-1,7 2-1,10-2 0,10-3-1,9-3 0,12-4-3,16-3-5,15-3-6,17-2-5,19-5-7,26-2-8,24-3-8,26-3-8,10-4-4,-3-3 2,-3-3 1,-2-2 2,-11-1 3,-15 3 3,-15 3 4,-16 4 4,-18 1 3,-18 0 2,-19 0 2,-18 0 2,-20 3 2,-18 6 3,-19 7 1,-18 6 4,-9-1 1,4-5 3,3-7 3,3-5 2,7-6 1,14-3-2,11-3-2,14-2-2,13-1-2,16 3-1,15 3-1,17 4-3,16 1 1,19 0-1,19 0 2,19 0 0,5 0 0,-5 0 1,-7 0 1,-5 0 0,-11 1 1,-11 4 0,-14 3 1,-11 3 0,-18 1 0,-22 1 0,-22-1 0,-21 1-1,-20 1 0,-15 3-3,-15 3-3,-16 4-1,-8-3-3,0-5-6,0-7-4,0-5-6,3-6 0,6-3 2,7-3 3,6-2 3,9-5-5,13-2-11,12-3-10,13-3-12,10-6-1,10-5 9,10-7 9,9-5 9</inkml:trace>
</inkml:ink>
</file>

<file path=ppt/ink/ink19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38"/>
    </inkml:context>
    <inkml:brush xml:id="br0">
      <inkml:brushProperty name="width" value="0.04036" units="cm"/>
      <inkml:brushProperty name="height" value="0.04036" units="cm"/>
      <inkml:brushProperty name="color" value="#00BFF3"/>
    </inkml:brush>
  </inkml:definitions>
  <inkml:trace contextRef="#ctx0" brushRef="#br0">105850 55200 545,'29'-22'2,"10"6"4,10 7 4,9 6 5,6 9 4,3 13 6,3 12 5,4 13 6,4 7 3,6 4-3,7 3-2,6 3-1,3 3-3,0 3-4,0 3-3,0 4-3,-4-3-2,-5-5-1,-7-7-1,-5-5 0,-12-6-12,-16-3-23,-15-3-21,-15-2-22</inkml:trace>
</inkml:ink>
</file>

<file path=ppt/ink/ink19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41"/>
    </inkml:context>
    <inkml:brush xml:id="br0">
      <inkml:brushProperty name="width" value="0.03099" units="cm"/>
      <inkml:brushProperty name="height" value="0.03099" units="cm"/>
      <inkml:brushProperty name="color" value="#00BFF3"/>
    </inkml:brush>
  </inkml:definitions>
  <inkml:trace contextRef="#ctx0" brushRef="#br0">78000 59050 710,'204'0'22,"-40"0"-7,-40 0-8,-41 0-9,-10-2 5,22-3 13,22-3 15,23-2 14,6-5 3,-5-2-8,-7-3-10,-5-3-8,-6-1-10,-3 4-12,-3 3-10,-2 3-13,-14 3-5,-21 3-2,-22 3 0,-22 4-2,-18 1-3,-11 0-3,-14 0-5,-11 0-3</inkml:trace>
</inkml:ink>
</file>

<file path=ppt/ink/ink19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41"/>
    </inkml:context>
    <inkml:brush xml:id="br0">
      <inkml:brushProperty name="width" value="0.04237" units="cm"/>
      <inkml:brushProperty name="height" value="0.04237" units="cm"/>
      <inkml:brushProperty name="color" value="#00BFF3"/>
    </inkml:brush>
  </inkml:definitions>
  <inkml:trace contextRef="#ctx0" brushRef="#br0">79300 58050 519,'-25'-91'5,"0"19"9,0 19 11,0 19 9,3 16 4,6 17-2,7 15-1,6 16-3,3 13-1,0 14-2,0 11-1,0 14-1,1 7-2,4 3-3,3 3-1,3 4-2,-1 2-3,-2 4-1,-3 3-3,-3 3-2,-10 6-4,-16 9-6,-15 10-6,-15 10-7,-12 4-6,-6 0-5,-6 0-7,-6 0-5,-2-4-3,3-5-3,3-7 0,4-5-3,5-17 4,10-24 6,10-26 8,9-24 8,7-13 1,7 0-4,6 0-3,7 0-4</inkml:trace>
</inkml:ink>
</file>

<file path=ppt/ink/ink19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41"/>
    </inkml:context>
    <inkml:brush xml:id="br0">
      <inkml:brushProperty name="width" value="0.03671" units="cm"/>
      <inkml:brushProperty name="height" value="0.03671" units="cm"/>
      <inkml:brushProperty name="color" value="#00BFF3"/>
    </inkml:brush>
  </inkml:definitions>
  <inkml:trace contextRef="#ctx0" brushRef="#br0">79500 59500 599,'181'70'-21,"-37"-9"4,-38-10 3,-37-8 4,-13 0 13,13 14 22,12 11 21,13 14 23,4 3 5,-3-2-12,-3-3-12,-2-3-12,-8-7-8,-8-9-4,-10-10-4,-9-8-5</inkml:trace>
</inkml:ink>
</file>

<file path=ppt/ink/ink19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45"/>
    </inkml:context>
    <inkml:brush xml:id="br0">
      <inkml:brushProperty name="width" value="0.05" units="cm"/>
      <inkml:brushProperty name="height" value="0.05" units="cm"/>
      <inkml:brushProperty name="color" value="#00BFF3"/>
    </inkml:brush>
  </inkml:definitions>
  <inkml:trace contextRef="#ctx0" brushRef="#br0">86375 59125 333,'157'63'167,"51"46"-1,49 47 1,51 47 0</inkml:trace>
</inkml:ink>
</file>

<file path=ppt/ink/ink1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47"/>
    </inkml:context>
    <inkml:brush xml:id="br0">
      <inkml:brushProperty name="width" value="0.04468" units="cm"/>
      <inkml:brushProperty name="height" value="0.04468" units="cm"/>
      <inkml:brushProperty name="color" value="#F2395B"/>
    </inkml:brush>
  </inkml:definitions>
  <inkml:trace contextRef="#ctx0" brushRef="#br0">56047 49770 492,'-14'-12'81,"4"10"-8,4 8-8,5 10-8,1 6-6,0 4-6,0 6-5,0 5-5,-1 2-7,-1 2-9,0 1-8,-1 0-9,-1 2-3,2 2 0,0 2 2,2 2 1,0-3-7,0-6-12,0-7-14,0-7-12</inkml:trace>
</inkml:ink>
</file>

<file path=ppt/ink/ink19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46"/>
    </inkml:context>
    <inkml:brush xml:id="br0">
      <inkml:brushProperty name="width" value="0.03968" units="cm"/>
      <inkml:brushProperty name="height" value="0.03968" units="cm"/>
      <inkml:brushProperty name="color" value="#00BFF3"/>
    </inkml:brush>
  </inkml:definitions>
  <inkml:trace contextRef="#ctx0" brushRef="#br0">86600 58050 554,'-2'-90'0,"-3"23"0,-3 22 0,-2 22 0,-1 8 5,3-2 10,3-3 11,4-3 9,1 5 3,0 17-6,0 15-7,0 16-5,0 15-3,0 16-1,0 15 0,0 17-1,0 8-2,0 4-3,0 3-2,0 3-4,-2-2-2,-3-6-1,-3-6-1,-2-6-1,-1-9-4,3-8-5,3-10-6,4-9-6,-1-15-4,-3-18-4,-3-19-4,-2-18-3,0-15 1,7-9 6,6-10 8,7-8 6,5-6 7,7 1 7,6-1 7,7 1 8,7 4 4,9 9 1,10 10 2,10 10 1,8 5 1,10 4-2,10 3-1,9 3-1,2 3-1,-2 3-2,-3 3-1,-3 4-2,-6 1-2,-5 0-3,-7 0-4,-5 0-2,-17 1-6,-24 4-11,-26 3-11,-24 3-10,-17-4-2,-5-8 5,-7-10 5,-5-9 5,-4-9 5,0-5 4,0-7 3,0-5 3,1-3 3,4 4-1,3 3 1,3 3 0,4 3 3,7 3 6,6 3 5,7 4 7,5 10 9,7 19 13,6 19 13,7 19 13,0 13 0,-2 10-10,-3 10-12,-3 9-11,-2 6-10,0 3-8,0 3-9,0 4-9,-2-3-5,-3-5-2,-3-7-2,-2-5-3,-3-9-1,1-9-1,-1-10-2,1-8-1,-3-9-1,-2-6 3,-3-6 1,-3-6 2,1-9 1,6-8 1,7-10 1,6-9 0,4-10 3,4-9 2,3-10 1,3-8 4,7-6 1,14 1 3,11-1 2,14 1 3,5 4 1,1 9-3,-1 10-1,1 10-2,-6 5 3,-8 4 5,-10 3 8,-9 3 5,-10 9 3,-9 16-3,-10 15-3,-8 17-1,-14 11-3,-15 10-2,-15 10-2,-16 9-2,-8 4-2,0 1-1,0-1-1,0 1-1,4-4 1,10-6 1,10-6 2,9-6 2,7-9 1,7-8 2,6-10 0,7-9 2,15-10 2,25-9 4,25-10 3,25-8 5,12-12-2,1-12-7,-1-13-5,1-12-6,1-7-7,3 1-5,3-1-5,4 1-7,-1 1-8,-3 3-12,-3 3-13,-2 4-11,-12 4-1,-19 6 10,-18 7 9,-19 6 10,-8 3 6,3 0 0,3 0 0,4 0 1</inkml:trace>
</inkml:ink>
</file>

<file path=ppt/ink/ink19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47"/>
    </inkml:context>
    <inkml:brush xml:id="br0">
      <inkml:brushProperty name="width" value="0.03587" units="cm"/>
      <inkml:brushProperty name="height" value="0.03587" units="cm"/>
      <inkml:brushProperty name="color" value="#00BFF3"/>
    </inkml:brush>
  </inkml:definitions>
  <inkml:trace contextRef="#ctx0" brushRef="#br0">89100 58400 613,'4'-49'4,"10"4"7,10 3 8,9 3 8,12 1 4,16 1 3,15-1 1,17 1 3,7 1-3,0 3-7,0 3-8,0 4-7,-7 4-6,-11 6-1,-14 7-2,-11 6-1,-17 6-1,-18 6 2,-19 7 2,-18 6 2,-18 9-3,-16 13-9,-15 12-9,-15 13-8,-11 7-1,-2 4 5,-3 3 7,-3 3 6,1-1 5,6-2 4,7-3 4,6-3 4,4-4 2,4-3 2,3-3 0,3-2 2,6-3-2,9 1-5,10-1-5,10 1-4,11-10-4,17-19-1,15-18-2,16-19-2,15-18-3,16-15-3,15-15-4,17-16-3,5-5-1,-3 6 1,-3 7 1,-2 6 1,-11 7 2,-15 10 2,-15 10 1,-16 9 2,-19 12 5,-22 16 9,-22 15 9,-21 17 7,-12 7 5,1 0-3,-1 0-1,1 0-2,1-2-1,3-3-3,3-3-1,4-2-3,4-3-1,6 1-4,7-1-4,6 1-2,6-12-8,6-21-13,7-22-12,6-22-13,9-19-5,13-16 2,12-15 2,13-15 3,1 0 3,-9 20 7,-10 18 5,-8 20 6,-6 6 3,1-2 2,-1-3 2,1-3 2</inkml:trace>
</inkml:ink>
</file>

<file path=ppt/ink/ink19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47"/>
    </inkml:context>
    <inkml:brush xml:id="br0">
      <inkml:brushProperty name="width" value="0.04351" units="cm"/>
      <inkml:brushProperty name="height" value="0.04351" units="cm"/>
      <inkml:brushProperty name="color" value="#00BFF3"/>
    </inkml:brush>
  </inkml:definitions>
  <inkml:trace contextRef="#ctx0" brushRef="#br0">89450 57400 505,'23'-80'0,"-3"-9"0,-3-10 0,-2-8 0,-3 7 4,1 25 7,-1 25 7,1 25 7,1 18 4,3 14 1,3 11-1,4 14 1,5 18-2,10 25-3,10 25-4,9 25-4,6 21 2,3 20 6,3 18 7,4 20 6,4 8-1,6 1-7,7-1-7,6 1-7,3 2-9,0 7-8,0 6-11,0 7-8,-7-4-8,-11-12-5,-14-13-5,-11-12-6,-11-18-3,-5-21-2,-7-22-1,-5-22-3,-8-21 4,-5-18 5,-7-19 8,-5-18 5</inkml:trace>
</inkml:ink>
</file>

<file path=ppt/ink/ink19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47"/>
    </inkml:context>
    <inkml:brush xml:id="br0">
      <inkml:brushProperty name="width" value="0.036" units="cm"/>
      <inkml:brushProperty name="height" value="0.036" units="cm"/>
      <inkml:brushProperty name="color" value="#00BFF3"/>
    </inkml:brush>
  </inkml:definitions>
  <inkml:trace contextRef="#ctx0" brushRef="#br0">91400 58800 611,'-24'-135'39,"4"32"-5,3 31-5,3 32-5,-1 21-1,-2 13 3,-3 12 2,-3 13 2,-9 15 1,-11 19-2,-14 19-2,-11 19-2,-11 12-4,-5 6-7,-7 7-7,-5 6-5,-3-2-7,4-9-4,3-10-5,3-8-5,6-12-2,9-12-1,10-13-2,10-12-1,8-15-4,10-15-6,10-15-7,9-16-7,6-8 0,3 0 6,3 0 6,4 0 6</inkml:trace>
</inkml:ink>
</file>

<file path=ppt/ink/ink19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47"/>
    </inkml:context>
    <inkml:brush xml:id="br0">
      <inkml:brushProperty name="width" value="0.02874" units="cm"/>
      <inkml:brushProperty name="height" value="0.02874" units="cm"/>
      <inkml:brushProperty name="color" value="#00BFF3"/>
    </inkml:brush>
  </inkml:definitions>
  <inkml:trace contextRef="#ctx0" brushRef="#br0">90350 56700 765,'-2'-47'7,"-3"6"13,-3 7 13,-2 6 14,5 7 1,16 10-13,15 10-12,17 9-13,11 12-6,10 16-1,10 15 0,9 17-1,6 8-4,3 4-5,3 3-6,4 3-5,-9-5-9,-18-12-12,-19-13-11,-18-12-12</inkml:trace>
</inkml:ink>
</file>

<file path=ppt/ink/ink19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48"/>
    </inkml:context>
    <inkml:brush xml:id="br0">
      <inkml:brushProperty name="width" value="0.04274" units="cm"/>
      <inkml:brushProperty name="height" value="0.04274" units="cm"/>
      <inkml:brushProperty name="color" value="#00BFF3"/>
    </inkml:brush>
  </inkml:definitions>
  <inkml:trace contextRef="#ctx0" brushRef="#br0">93950 57450 514,'1'-90'5,"54"23"11,53 22 10,53 22 11,10 13 1,-30 7-8,-32 6-7,-30 7-8,-15 5-6,3 7-7,3 6-5,4 7-7,-7 2-2,-16 1-1,-15-1-1,-15 1 0,-15-1-3,-12 1-5,-13-1-6,-12 1-6,-12-3 1,-8-2 3,-10-3 6,-9-3 4,-7-4 5,-3-3 3,-3-3 3,-2-2 4,0-3 2,7 1 1,6-1 2,7 1 0,7-3 6,9-2 6,10-3 8,10-3 8,5 5 8,4 17 11,3 15 11,3 16 9,3 12 1,3 9-9,3 10-11,4 10-9,2 7-7,4 6-4,3 7-5,3 6-5,-4 4-6,-8 4-9,-10 3-7,-9 3-10,-4-4-6,4-8-4,3-10-5,3-9-5,4-24-8,7-37-11,6-38-12,7-37-12</inkml:trace>
</inkml:ink>
</file>

<file path=ppt/ink/ink19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48"/>
    </inkml:context>
    <inkml:brush xml:id="br0">
      <inkml:brushProperty name="width" value="0.0433" units="cm"/>
      <inkml:brushProperty name="height" value="0.0433" units="cm"/>
      <inkml:brushProperty name="color" value="#00BFF3"/>
    </inkml:brush>
  </inkml:definitions>
  <inkml:trace contextRef="#ctx0" brushRef="#br0">94200 58850 508,'70'-68'3,"-9"17"7,-10 15 7,-8 16 7,3 7 3,20 1-1,18-1 0,20 1-1,5-1-2,-6 1-4,-6-1-4,-6 1-4,-10 1-5,-12 3-5,-13 3-6,-12 4-6,-9 1-4,-2 0-5,-3 0-5,-3 0-5,-6-5-1,-5-9 2,-7-10 2,-5-8 1,-6-6 3,-3 1 3,-3-1 3,-2 1 2,-6 1 5,-6 3 4,-6 3 6,-6 4 4,-6 2 7,-2 4 6,-3 3 8,-3 3 6,-2 6 5,0 9 4,0 10 3,0 10 4,0 8-1,0 10-6,0 10-5,0 9-5,3 6-4,6 3 0,7 3-2,6 4 0,6 1-3,6 0-4,7 0-5,6 0-3,9-2-5,13-3-4,12-3-4,13-2-5,9-6-4,6-6-1,7-6-3,6-6-2,4-6-5,4-2-8,3-3-8,3-3-8,-4-6-4,-8-5 3,-10-7 2,-9-5 2,-9-4 3,-5 0 6,-7 0 6,-5 0 4</inkml:trace>
</inkml:ink>
</file>

<file path=ppt/ink/ink19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48"/>
    </inkml:context>
    <inkml:brush xml:id="br0">
      <inkml:brushProperty name="width" value="0.03427" units="cm"/>
      <inkml:brushProperty name="height" value="0.03427" units="cm"/>
      <inkml:brushProperty name="color" value="#00BFF3"/>
    </inkml:brush>
  </inkml:definitions>
  <inkml:trace contextRef="#ctx0" brushRef="#br0">97250 57500 641,'-2'-46'4,"-3"10"8,-3 10 8,-2 9 8,-6 17 4,-6 25 0,-6 25 1,-6 25 1,-6 14-2,-2 3-3,-3 3-4,-3 4-3,1-1-4,6-3-2,7-3-4,6-2-3,6-5-8,6-2-15,7-3-13,6-3-14,3-7-5,0-9 2,0-10 3,0-8 3,1-8 0,4-2 1,3-3 0,3-3-1</inkml:trace>
</inkml:ink>
</file>

<file path=ppt/ink/ink19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49"/>
    </inkml:context>
    <inkml:brush xml:id="br0">
      <inkml:brushProperty name="width" value="0.04984" units="cm"/>
      <inkml:brushProperty name="height" value="0.04984" units="cm"/>
      <inkml:brushProperty name="color" value="#00BFF3"/>
    </inkml:brush>
  </inkml:definitions>
  <inkml:trace contextRef="#ctx0" brushRef="#br0">97750 58350 441,'-44'-91'0,"13"19"0,12 19 0,13 19 0,2 13 8,-5 10 16,-7 10 17,-5 9 15,-6 12 3,-3 16-10,-3 15-10,-2 17-10,-1 3-7,3-5-1,3-7-1,4-5-3,2-4-1,4 0-1,3 0-1,3 0-1,6-2-2,9-3-2,10-3-2,10-2-1,7-8-5,6-8-7,7-10-7,6-9-7,4-7-6,4-3-2,3-3-3,3-2-2,-2-11-2,-6-15-1,-6-15 1,-6-16-1,-4-10 3,1-3 3,-1-3 3,1-2 5,-4-1 5,-6 3 6,-6 3 7,-6 4 7,-4 5 2,1 10 1,-1 10 0,1 9 0,4 12 7,9 16 13,10 15 13,10 17 14,4 5 2,0-3-11,0-3-9,0-2-11,-4 0-9,-5 7-6,-7 6-8,-5 7-7,-6 4-2,-3 3 0,-3 3 1,-2 4 0,-8 4 2,-8 6-1,-10 7 1,-9 6 0,-5-1-2,0-5-3,0-7-4,0-5-3,1-8-1,4-5 0,3-7 0,3-5 1,4-11 1,7-11 2,6-14 3,7-11 3,7-9 1,9-3 3,10-3 1,10-2 3,4-3 0,0 1 2,0-1-1,0 1 1,-4 1-2,-5 3-6,-7 3-6,-5 4-5,-6-1-3,-3-3 0,-3-3-1,-2-2-1,-3-5 0,1-2 2,-1-3 1,1-3 2,-3-1 1,-2 4 5,-3 3 2,-3 3 4,-2 1 4,0 1 5,0-1 5,0 1 5,0 10 13,0 22 23,0 22 22,0 23 23,0 17 2,0 17-19,0 15-17,0 16-17,0 7-13,0 1-4,0-1-6,0 1-6,-2-1-5,-3 1-8,-3-1-8,-2 1-7,-1-4-8,3-6-11,3-6-10,4-6-11,-1-10-5,-3-12 0,-3-13-1,-2-12 0</inkml:trace>
</inkml:ink>
</file>

<file path=ppt/ink/ink19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49"/>
    </inkml:context>
    <inkml:brush xml:id="br0">
      <inkml:brushProperty name="width" value="0.04685" units="cm"/>
      <inkml:brushProperty name="height" value="0.04685" units="cm"/>
      <inkml:brushProperty name="color" value="#00BFF3"/>
    </inkml:brush>
  </inkml:definitions>
  <inkml:trace contextRef="#ctx0" brushRef="#br0">99650 56750 469,'25'-90'29,"0"23"3,0 22 3,0 22 3,0 18-1,0 16-4,0 15-3,0 17-5,0 14 0,0 17 2,0 15 3,0 16 2,0 12 0,0 9-4,0 10-3,0 10-4,-4-1-4,-5-9-3,-7-10-3,-5-8-4,-8-8-5,-5-2-4,-7-3-6,-5-3-5,-11-2-4,-11 0-4,-14 0-4,-11 0-3,-7-4-6,0-5-7,0-7-7,0-5-8,6-12-1,13-16 2,12-15 4,13-15 3</inkml:trace>
</inkml:ink>
</file>

<file path=ppt/ink/ink1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47"/>
    </inkml:context>
    <inkml:brush xml:id="br0">
      <inkml:brushProperty name="width" value="0.04113" units="cm"/>
      <inkml:brushProperty name="height" value="0.04113" units="cm"/>
      <inkml:brushProperty name="color" value="#F2395B"/>
    </inkml:brush>
  </inkml:definitions>
  <inkml:trace contextRef="#ctx0" brushRef="#br0">58631 49040 534,'-9'-23'31,"-2"18"7,-2 18 7,-1 17 6,-2 11 0,-2 2-9,0 4-8,0 2-9,-3 1-4,0 0 0,-1-2-1,0 0-1,-1-3-1,2 0-3,3-3-2,1-2-3,4-3-2,3-4-5,4-4-2,4-3-5,3-5-3,2-3-2,2-4-2,2-4-3,3-4-2,3-3 0,5-2-1,3-4-1,3-3-3,1-5-5,1-5-5,1-5-4,-2-2-2,-3 1 0,-5 1 1,-3 1 2,-4 1 2,-2 0 6,-4 2 6,-3 1 6,-3 2 3,-6 1 1,-4 2 2,-5 2 0,-3 2 4,-3 2 4,-1 3 5,-2 1 4,-1 2 1,1 1-1,1 3-2,1 2-2,2 1-1,3 0-2,3 0-1,3 0-1,3-2-5,6-1-5,4-2-7,6-2-7,2-1 0,0 0 4,-1 0 6,1 0 4</inkml:trace>
</inkml:ink>
</file>

<file path=ppt/ink/ink19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50"/>
    </inkml:context>
    <inkml:brush xml:id="br0">
      <inkml:brushProperty name="width" value="0.03989" units="cm"/>
      <inkml:brushProperty name="height" value="0.03989" units="cm"/>
      <inkml:brushProperty name="color" value="#00BFF3"/>
    </inkml:brush>
  </inkml:definitions>
  <inkml:trace contextRef="#ctx0" brushRef="#br0">100050 58350 551,'28'-65'8,"6"23"15,7 22 16,6 22 16,-2 16 5,-9 14-3,-10 11-4,-8 14-4,-9 7-7,-6 3-11,-6 3-10,-6 4-12,-7 1-8,-6 0-5,-6 0-5,-6 0-6,-4-5-3,1-9 1,-1-10 0,1-8 0,8-9 0,20-6 1,18-6-1,20-6 0,11-7 6,7-6 11,6-6 10,7-6 12,4-1-1,3 7-9,3 6-11,4 7-10,-4 4-11,-9 3-10,-10 3-12,-8 4-11</inkml:trace>
</inkml:ink>
</file>

<file path=ppt/ink/ink19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52"/>
    </inkml:context>
    <inkml:brush xml:id="br0">
      <inkml:brushProperty name="width" value="0.03993" units="cm"/>
      <inkml:brushProperty name="height" value="0.03993" units="cm"/>
      <inkml:brushProperty name="color" value="#00BFF3"/>
    </inkml:brush>
  </inkml:definitions>
  <inkml:trace contextRef="#ctx0" brushRef="#br0">101750 57200 550,'110'3'84,"-27"6"-23,-28 7-23,-28 6-22,-13 7-15,3 10-6,3 10-5,4 9-7,-4 6-3,-9 3-2,-10 3-1,-8 4-2,-14-3 0,-15-5 1,-15-7 0,-16-5 2,-8-8 1,0-5 2,0-7 3,0-5 2,1-8 4,4-5 3,3-7 4,3-5 4,12-4 8,22 0 11,22 0 11,23 0 12,16 1 4,13 4-5,12 3-4,13 3-5,1 4-5,-9 7-6,-10 6-7,-8 7-6,-11 8-3,-8 14 0,-10 11 1,-9 14 0,-12 3-1,-11-2-2,-14-3-3,-11-3-2,-12-2-1,-9 0 0,-10 0 0,-8 0 0,2-8 1,16-16 3,15-15 2,17-15 2,13-15 2,13-12 0,12-13-1,13-12 1,13-13-4,17-12-5,15-13-6,16-12-5,9-13-5,3-12-5,3-13-4,4-12-5,-4-7-1,-9 1-1,-10-1 1,-8 1-1,-11 7 3,-8 16 5,-10 15 5,-9 17 5,-7 10 10,-3 6 15,-3 7 15,-2 6 15,-5 15 8,-2 26 3,-3 24 2,-3 26 2,-2 15-3,0 6-9,0 7-9,0 6-8,-4 10-6,-5 17-6,-7 15-4,-5 16-6,-4-4-4,0-21-8,0-22-5,0-22-7,7-24-6,17-24-7,15-26-5,16-24-6,15-26 0,16-24 5,15-26 4,17-24 6,5-12 4,-3 4 5,-3 3 4,-2 3 4,-8 12 3,-8 22-1,-10 22 1,-9 23 0,-13 25 12,-16 32 22,-15 31 23,-15 32 23,-12 21 3,-6 13-17,-6 12-16,-6 13-17,-2 2-11,3-5-5,3-7-5,4-5-5,-4-1-8,-9 6-7,-10 7-10,-8 6-8,-3-7-5,7-18-2,6-19-1,7-18-2,4-15 1,3-9 3,3-10 4,4-8 4</inkml:trace>
</inkml:ink>
</file>

<file path=ppt/ink/ink19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52"/>
    </inkml:context>
    <inkml:brush xml:id="br0">
      <inkml:brushProperty name="width" value="0.04072" units="cm"/>
      <inkml:brushProperty name="height" value="0.04072" units="cm"/>
      <inkml:brushProperty name="color" value="#00BFF3"/>
    </inkml:brush>
  </inkml:definitions>
  <inkml:trace contextRef="#ctx0" brushRef="#br0">102300 58850 540,'4'-71'-7,"10"10"2,10 10 2,9 9 2,6 6 4,3 3 10,3 3 9,4 4 8,-1 4 4,-3 6-5,-3 7-2,-2 6-5,-9 7-2,-12 10-5,-13 10-2,-12 9-4,-16 9-2,-19 9-1,-18 10 0,-19 10-1,-12 4 0,-2 0-3,-3 0-2,-3 0-2,4-4-3,13-5-4,12-7-4,13-5-5,23-14-3,34-18-3,35-19-3,35-18-3,18-14 0,3-5 5,3-7 4,4-5 4,-6-1 6,-11 6 9,-14 7 8,-11 6 8,-11 9 10,-5 13 13,-7 12 12,-5 13 13,-8 7 2,-5 4-12,-7 3-9,-5 3-10,0 1-8,10 1-5,10-1-4,9 1-4,10-4-6,14-6-8,11-6-7,14-6-7,7-6-2,3-2 1,3-3 3,4-3 1,-3-6-3,-5-5-11,-7-7-10,-5-5-10,-8-6-3,-5-3 6,-7-3 6,-5-2 4,-9-1 4,-9 3-1,-10 3 1,-8 4 1</inkml:trace>
</inkml:ink>
</file>

<file path=ppt/ink/ink19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53"/>
    </inkml:context>
    <inkml:brush xml:id="br0">
      <inkml:brushProperty name="width" value="0.03477" units="cm"/>
      <inkml:brushProperty name="height" value="0.03477" units="cm"/>
      <inkml:brushProperty name="color" value="#00BFF3"/>
    </inkml:brush>
  </inkml:definitions>
  <inkml:trace contextRef="#ctx0" brushRef="#br0">104200 57400 632,'29'-49'5,"10"4"8,10 3 9,9 3 9,4 6 4,1 9-2,-1 10-2,1 10-1,-6 8-4,-8 10-3,-10 10-5,-9 9-4,-12 10-4,-11 14-4,-14 11-4,-11 14-4,-14 7-6,-11 3-7,-14 3-8,-11 4-7,-9-3-4,-3-5-2,-3-7-1,-2-5-2,3-11 2,14-11 3,11-14 5,14-11 3,16-9 8,22-3 11,22-3 12,23-2 10,13-6 7,6-6 1,7-6 3,6-6 1,3-1 1,0 7 0,0 6 1,0 7 0,-8 5-2,-16 7-3,-15 6-2,-15 7-3,-20 7-3,-21 9-2,-22 10-2,-22 10-1,-11 2-2,0-3 0,0-3 0,0-2-1,6-8 0,13-8-1,12-10 1,13-9-2,16-12-4,23-11-8,22-14-10,22-11-8,12-14-5,3-11-3,3-14-1,4-11-2,-4-12-1,-9-9-3,-10-10-1,-8-8-3,-9 2 3,-6 16 5,-6 15 7,-6 17 4</inkml:trace>
</inkml:ink>
</file>

<file path=ppt/ink/ink19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54"/>
    </inkml:context>
    <inkml:brush xml:id="br0">
      <inkml:brushProperty name="width" value="0.04165" units="cm"/>
      <inkml:brushProperty name="height" value="0.04165" units="cm"/>
      <inkml:brushProperty name="color" value="#00BFF3"/>
    </inkml:brush>
  </inkml:definitions>
  <inkml:trace contextRef="#ctx0" brushRef="#br0">105100 57200 528,'29'-55'1,"10"-9"1,10-10 2,9-8 1,7 0 3,7 14 4,6 11 4,7 14 3,-3 8 4,-8 7 0,-10 6 1,-9 7 2,-10 8-2,-9 14-4,-10 11-5,-8 14-3,-9 8-4,-6 7-2,-6 6-3,-6 7-3,-10 2-4,-12 1-6,-13-1-8,-12 1-5,-4-3-4,7-2-1,6-3 0,7-3-1,5-6 0,7-5 2,6-7 1,7-5 0,8-11 4,14-11 4,11-14 4,14-11 5,3-6 4,-2 4 6,-3 3 4,-3 3 6,-12 10 4,-18 20 3,-19 18 2,-18 20 4,-14 8-2,-5 1-4,-7-1-5,-5 1-4,-1-3-3,6-2-1,7-3 0,6-3-2,4-1 1,4 4-1,3 3 0,3 3 0,6-2-1,9-6 2,10-6-1,10-6 0,7-7 0,6-6 1,7-6 0,6-6 0,4-2 0,4 3-1,3 3 0,3 4 0,-1-3-1,-2-5 0,-3-7-1,-3-5 0,-7-1 1,-9 6-1,-10 7 1,-8 6 0,-9 3 0,-6 0-3,-6 0-3,-6 0-1,-2-2-2,3-3-1,3-3 1,4-2 0,5-11-2,10-15-3,10-15-3,9-16-3,4-5 0,1 6 4,-1 7 3,1 6 3,-1 4 3,1 4 2,-1 3 2,1 3 2,-3-1 2,-2-2 3,-3-3 3,-3-3 2,1-2 0,6 0-1,7 0-2,6 0-2,4-4-1,4-5-3,3-7-2,3-5-2,1-4-2,1 0-2,-1 0-2,1 0-2,-4 3 0,-6 6 4,-6 7 4,-6 6 2,-2 3 4,3 0 2,3 0 4,4 0 3,4 0 3,6 0 1,7 0 3,6 0 1,3 0 1,0 0-1,0 0-2,0 0-1,-2 0-2,-3 0-2,-3 0-1,-2 0-3,-6 6-3,-6 13-3,-6 12-4,-6 13-4,-7 12-1,-6 13 3,-6 12 2,-6 13 4,-6 6-1,-2 0 1,-3 0-2,-3 0 0,-4-2-1,-3-3-3,-3-3-3,-2-2-1,-6-3-3,-6 1-4,-6-1-2,-6 1-3,-6-4-3,-2-6 0,-3-6 0,-3-6-1,1-6 0,6-2 1,7-3 1,6-3 2,20-13 3,34-22 7,35-22 6,35-21 7,13-7 4,-6 9-2,-6 10-1,-6 10-1,-15 13 8,-21 19 16,-22 19 15,-22 19 15,-8 9 3,6 0-12,7 0-12,6 0-12,3 0-8,0 0-4,0 0-5,0 0-4,4-2-4,10-3-6,10-3-4,9-2-4,7-6-9,7-6-9,6-6-11,7-6-10,0-10 0,-2-12 9,-3-13 10,-3-12 10,-6-7 6,-5 1 1,-7-1 2,-5 1 1,-8-1 7,-5 1 11,-7-1 12,-5 1 11,-8 2 6,-5 7 3,-7 6 1,-5 7 1,-12 4-1,-16 3-6,-15 3-7,-15 4-6,-12 2-4,-6 4-4,-6 3-3,-6 3-4,-9 1-1,-8 1-1,-10-1 0,-9 1-1,-1 1 0,10 3-2,10 3-2,9 4 0,10-1 0,14-3 3,11-3 3,14-2 3,21 3 3,31 14 0,32 11 2,31 14 1,26 7 0,22 3-1,22 3-2,23 4-2,17 4-2,17 6-4,15 7-5,16 6-3,4 3-2,-6 0-2,-6 0-2,-6 0 0,-9-4-5,-8-5-4,-10-7-6,-9-5-5,-15-9-4,-18-9-4,-19-10-4,-18-8-4,-17-9 0,-11-6 5,-14-6 4,-11-6 4</inkml:trace>
</inkml:ink>
</file>

<file path=ppt/ink/ink19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54"/>
    </inkml:context>
    <inkml:brush xml:id="br0">
      <inkml:brushProperty name="width" value="0.0393" units="cm"/>
      <inkml:brushProperty name="height" value="0.0393" units="cm"/>
      <inkml:brushProperty name="color" value="#00BFF3"/>
    </inkml:brush>
  </inkml:definitions>
  <inkml:trace contextRef="#ctx0" brushRef="#br0">106950 57350 559,'-22'-115'0,"6"23"0,7 22 0,6 22 0,6 19 8,6 20 15,7 18 16,6 20 15,-1 24 5,-5 31-5,-7 32-5,-5 31-4,-3 17-7,4 3-8,3 3-8,3 4-8,3-4-9,3-9-10,3-10-10,4-8-11,-1-9-9,-3-6-10,-3-6-9,-2-6-10,-3-15 0,1-21 6,-1-22 8,1-22 8</inkml:trace>
</inkml:ink>
</file>

<file path=ppt/ink/ink19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55"/>
    </inkml:context>
    <inkml:brush xml:id="br0">
      <inkml:brushProperty name="width" value="0.02996" units="cm"/>
      <inkml:brushProperty name="height" value="0.02996" units="cm"/>
      <inkml:brushProperty name="color" value="#00BFF3"/>
    </inkml:brush>
  </inkml:definitions>
  <inkml:trace contextRef="#ctx0" brushRef="#br0">106600 60300 734,'3'-47'-2,"6"6"-4,7 7-3,6 6-4,4 6 7,4 6 17,3 7 17,3 6 18,3 6 6,3 6-6,3 7-6,4 6-5,1 10-10,0 17-10,0 15-11,0 16-12,-5-1-5,-9-15 3,-10-15 3,-8-16 1,-6-8-7,1 0-20,-1 0-17,1 0-19</inkml:trace>
</inkml:ink>
</file>

<file path=ppt/ink/ink19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9:00"/>
    </inkml:context>
    <inkml:brush xml:id="br0">
      <inkml:brushProperty name="width" value="0.04277" units="cm"/>
      <inkml:brushProperty name="height" value="0.04277" units="cm"/>
      <inkml:brushProperty name="color" value="#00BFF3"/>
    </inkml:brush>
  </inkml:definitions>
  <inkml:trace contextRef="#ctx0" brushRef="#br0">92800 2200 514,'-69'96'127,"13"-5"-28,12-7-29,13-5-29,7-4-15,4 0-4,3 0-3,3 0-4,-1 7-1,-2 17-3,-3 15-1,-3 16-1,-1 1-2,4-12-1,3-13-2,3-12-1,3-12-1,3-8-1,3-10-2,4-9-2,11-12 0,23-11-2,22-14-2,22-11-1,10-18-1,1-22-1,-1-22 0,1-21-1,-1-20-1,1-15-2,-1-15-2,1-16-2,-6-5-1,-8 6 2,-10 7 0,-9 6 2,-12 9 1,-11 13 2,-14 12 3,-11 13 2,-9 10 3,-3 10 4,-3 10 3,-2 9 4,-8 7 1,-8 7-1,-10 6 0,-9 7 0,-7 5-2,-3 7-3,-3 6-2,-2 7-3,-5 5 0,-2 7-1,-3 6 1,-3 7 0,-1 2-5,4 1-8,3-1-9,3 1-9,7-1-4,14 1-2,11-1 0,14 1-1,5-4 3,1-6 6,-1-6 7,1-6 7</inkml:trace>
</inkml:ink>
</file>

<file path=ppt/ink/ink19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9:00"/>
    </inkml:context>
    <inkml:brush xml:id="br0">
      <inkml:brushProperty name="width" value="0.04425" units="cm"/>
      <inkml:brushProperty name="height" value="0.04425" units="cm"/>
      <inkml:brushProperty name="color" value="#00BFF3"/>
    </inkml:brush>
  </inkml:definitions>
  <inkml:trace contextRef="#ctx0" brushRef="#br0">94050 3150 497,'26'-22'47,"4"6"-3,3 7-4,3 6-3,3 4-4,3 4-5,3 3-4,4 3-5,1 4-3,0 7-2,0 6-2,0 7-1,-7 5-2,-11 7-4,-14 6-2,-11 7-4,-11 5-1,-5 7 1,-7 6 0,-5 7 2,-9-1-1,-9-6 0,-10-6 0,-8-6-1,-4-6 0,3-2-1,3-3 0,4-3-1,16-7 5,32-9 10,31-10 9,32-8 11,16-9 1,4-6-6,3-6-7,3-6-6,-2-2-5,-6 3-5,-6 3-5,-6 4-5,-4 1-6,1 0-8,-1 0-10,1 0-7</inkml:trace>
</inkml:ink>
</file>

<file path=ppt/ink/ink19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9:04"/>
    </inkml:context>
    <inkml:brush xml:id="br0">
      <inkml:brushProperty name="width" value="0.04629" units="cm"/>
      <inkml:brushProperty name="height" value="0.04629" units="cm"/>
      <inkml:brushProperty name="color" value="#F2395B"/>
    </inkml:brush>
  </inkml:definitions>
  <inkml:trace contextRef="#ctx0" brushRef="#br0">101700 2700 475,'43'-113'32,"-11"26"3,-14 24 4,-11 26 3,-12 18 1,-9 13-3,-10 12-4,-8 13-2,-9 10-6,-6 10-5,-6 10-7,-6 9-6,-7 15-3,-6 22-2,-6 22-1,-6 23-1,-1 6-1,7-5 0,6-7-1,7-5 0,5-9-1,7-9 1,6-10 1,7-8 1,4-9 0,3-6 0,3-6 0,4-6 0,5-7 0,10-6-4,10-6-1,9-6-3,15-13 0,22-19 0,22-18 1,23-19 0,17-19 0,17-19-3,15-18-2,16-19-2,9-13-1,3-6-3,3-6-2,4-6-1,-10 2-1,-22 14 4,-22 11 2,-21 14 4,-18 13 0,-12 16 2,-13 15 0,-12 17 2,-16 16 7,-19 19 14,-18 19 16,-19 19 14,-8 13 3,3 10-9,3 10-9,4 9-8,1 2-7,0-2-3,0-3-3,0-3-3,3-6-2,6-5 0,7-7-2,6-5 0,3-4-1,0 0-1,0 0-2,0 0-1,9-4-1,19-5 0,19-7-1,19-5-1,10-12-1,4-16 0,3-15 0,3-15-1,4-15-1,7-12 0,6-13-2,7-12 0,-1-9 0,-6-2 1,-6-3 2,-6-3 0,-9 1 1,-8 6 3,-10 7 0,-9 6 3,-10 4 0,-9 4 1,-10 3 0,-8 3 1,-11 3 0,-8 3 0,-10 3 1,-9 4-1,-10 2 0,-9 4 0,-10 3 0,-8 3 0,-11 4-5,-8 7-7,-10 6-9,-9 7-8,-9 11-3,-5 20 1,-7 18 2,-5 20 0,5 5-3,19-6-10,19-6-9,19-6-9</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22T08:07:53.419"/>
    </inkml:context>
    <inkml:brush xml:id="br0">
      <inkml:brushProperty name="width" value="0.05292" units="cm"/>
      <inkml:brushProperty name="height" value="0.05292" units="cm"/>
      <inkml:brushProperty name="color" value="#FF0000"/>
    </inkml:brush>
  </inkml:definitions>
  <inkml:trace contextRef="#ctx0" brushRef="#br0">21301 2437 0,'0'0'0,"-14"-5"16,-5 1-16,-11-5 0,-2 0 16,-18-1-16,-7 0 0,-13-2 15,3-2-15,-18 0 0,-3 1 16,3 2-16,3 4 0,-46 0 15,-12 4-15,19 1 0,13 4 0,-8 3 16,-8 3-16,14 8 16,8 6-16,-10-2 0,-6 0 15,7-3-15,4-2 0,-10 13 0,-7 9 16,7-1-16,6 1 0,-10 9 16,-8 8-16,10-8 0,5-5 15,-4 13-15,-2 6 0,15-1 16,12-3-16,-9 1 0,-6 1 15,19-2-15,13 0 0,0 1 16,0 1-16,11-2 0,6-3 0,-3 11 16,-1 6-16,4-6 0,6-4 15,1 9-15,1 8 16,4-7-16,6-7 0,0 15 16,-2 11-16,5-14 0,4-9 0,4 11 15,3 6-15,5-6 0,4-5 16,4 6-16,1 6 0,7-6 15,4-7-15,5 5 0,5 5 16,3-13-16,2-7 0,9 3 16,6 0-16,3-7 0,4-4 0,4 5 15,3 3-15,3-6 16,2-4-16,16 4 0,12 2 16,-5-4-16,-2-5 0,5 7 15,4 4-15,-5-7 0,-4-4 0,12 0 16,6 1-16,-5-8 0,-1-3 15,9 1-15,8 3 0,-7-8 16,-5-3-16,9 1 0,5-3 16,-5-2-16,-4-4 0,15 0 15,10 1-15,-9-2 0,-6-2 0,5-2 16,3-1-16,-8-6 0,-5-2 16,14-4-16,10-3 0,-9-3 15,-6-1-15,16 0 0,11 0 16,-11-8-16,-7-4 0,14-7 15,9-5-15,-10 2 0,-8 4 16,11-3-16,9-3 0,-8-1 16,-4 1-16,11-3 0,10-2 15,-9-1-15,-7-4 0,10 3 0,6 0 16,-14 3-16,-9 2 0,11-2 16,10-2-16,-12 3 0,-6 2 15,9-3-15,6-2 0,-14 1 16,-12 1-16,4 1 0,1 1 15,-12 1-15,-8 0 0,6-4 16,5 0-16,-12 2 0,-6 1 0,5-2 16,5-3-16,-13 1 0,-7 0 15,8-7-15,7-5 16,-10 5-16,-4 5 0,-4-7 0,-1-4 16,-11 2-16,-6-1 0,0-2 15,0-4-15,-7 3 0,-4 3 0,-5-7 16,-3-1-16,-6 2 15,-5 3-15,-3-8 0,-3-4 16,-7 4-16,-7 4 0,-4-7 16,-5-5-16,-5 2 0,-3 1 15,-7-6-15,-3-2 0,-6 2 16,-3 0-16,-12-7 0,-5-3 0,-2 5 16,-1 6-16,-9-9 0,-7-4 15,2 12-15,0 9 0,-3-9 16,-1-3-16,3 4 15,4-1-15,-12-2 0,-8-4 0,1 10 16,1 3-16,-17-6 0,-9-6 16,7 7-16,5 5 0,-14-1 15,-11 0-15,8 5 0,3 4 0,-9-1 16,-8 1-16,3 6 0,-1 4 16,-16-1-16,-11 0 0,9 2 15,9 4-15,-22-1 0,-14 2 16,8 8-16,5 6 0,-16 3 15,-6 0-15,12 7 0,11 4 0,-13 1 16,-8-2-16,10 5 16,3 3-16,-5 11 0,-7 5 15,20-8-15,12-3 0,-9 8 16,-7 7-16,11 4 0,8 2 0,-17 5 16,-12 6-16,11 2 0,7 1 0,-18 9 15,-12 7-15,8 1 16,4 0-16,-12 18 0,-6 13 15,13-3-15,12-4 16,-16 23-16,-9 13 0,16 3 0,11 0 0,-14 22 16,-9 14-16,22-5 15,14-6-15,4 23 0,2 14 16,17-12-16,13-6 0,4 17 0,1 13 16,15-12-16,9-8 0,7 17 15,5 16-15,11 4 16,9 3-16,10 12 0,8 9 15,6-74-15,6-49 0,3-36 16</inkml:trace>
  <inkml:trace contextRef="#ctx0" brushRef="#br0" timeOffset="12975.7733">22190 6188 0,'0'0'0,"0"0"15,0 0-15,0 0 0,0 0 0,0 0 16,0 0-16,0 0 0,0 0 15,0 0-15,0 0 16,0 0-16,0 0 0,0 0 0,0 0 16,0 0-16,0 0 0,0 0 15,0 0-15,-2-23 0,2 23 16,0 0-16,0 0 0,0 0 16,0 0-16,0 0 0,6-22 15,-6 22-15,0 0 0,10-16 0,-10 16 16,0 0-16</inkml:trace>
  <inkml:trace contextRef="#ctx0" brushRef="#br0" timeOffset="13844.3482">22815 5384 0,'0'0'0,"0"0"0,0 0 16,0 0-16,0 0 0,0 0 15,0 0-15,0 0 0,0 0 16,0 0-16,0 0 0,0 0 16,0 0-16,0 0 0,0 0 15,0 0-15,0 0 0,0 0 16,0 0-16,0 0 0</inkml:trace>
  <inkml:trace contextRef="#ctx0" brushRef="#br0" timeOffset="14099.7169">22828 5446 0,'0'0'16,"0"0"-16,0 0 0,0 0 0,0 0 16,0 0-16,0 0 0,0 0 15,0 0-15,0 0 0,0 0 16,26 12-16,-26-12 0,0 0 16,31 5-16,-31-5 0,23 3 0,-23-3 15,0 0-15,26 5 0</inkml:trace>
  <inkml:trace contextRef="#ctx0" brushRef="#br0" timeOffset="15992.4532">22665 5474 0,'0'0'16,"0"0"-16,0 0 0,0 0 0,0 0 15,0 0-15,0 0 16,0 0-16,0 0 0,0 0 0,0 0 16,0 0-16,0 0 0,0 0 15,0 0-15,0 0 0,0 0 0,0 0 16,0 0-16,0 0 16,0 0-16,0 0 0,0 0 15,0 0-15,0 0 0,0 0 16,0 0-16,0 0 0,14-21 0,-14 21 15,0 0-15,0 0 0</inkml:trace>
  <inkml:trace contextRef="#ctx0" brushRef="#br0" timeOffset="17362.145">22767 5955 0,'0'0'0,"0"0"0,0 0 16,0 0-16,0 0 0,0 0 0,0 0 15,15 16-15</inkml:trace>
  <inkml:trace contextRef="#ctx0" brushRef="#br0" timeOffset="26959.749">23321 5529 0,'0'0'0,"0"0"16,0 0-16,0 0 0,0 0 16,0 0-16,0 0 0,0 0 0,0 0 15,0 0-15</inkml:trace>
  <inkml:trace contextRef="#ctx0" brushRef="#br0" timeOffset="27150.3253">23173 5356 0,'0'0'0,"0"0"0,0 0 0,0 0 15,0 0-15,0 0 0,0 0 16,0 0-16,15-21 0,-15 21 16,0 0-16,0 0 0</inkml:trace>
  <inkml:trace contextRef="#ctx0" brushRef="#br0" timeOffset="27310.5161">23205 5085 0,'0'0'0,"0"0"16,0 0-16,0 0 0,0 0 0,0 0 15,0 0-15,0 0 0,4-21 0,-4 21 16,0 0-16,0 0 0</inkml:trace>
  <inkml:trace contextRef="#ctx0" brushRef="#br0" timeOffset="27477.0407">23165 4977 0,'0'0'0,"0"0"0,0 0 16,0 0-16,0 0 0,0 0 15,0 0-15,0 0 0,0 0 16,0 0-16,0 0 0,0 0 0</inkml:trace>
  <inkml:trace contextRef="#ctx0" brushRef="#br0" timeOffset="27669.9864">23142 4987 0,'0'0'0,"0"0"0,0 0 15,0 0-15,0 0 0,0 0 16,0 0-16,0 0 0,0 0 0,0 0 16,0 0-16,25 1 0,-25-1 15,0 0-15,0 0 0,23-6 16</inkml:trace>
  <inkml:trace contextRef="#ctx0" brushRef="#br0" timeOffset="30564.1212">22110 7844 0,'0'0'0,"0"0"16,0 0-16,19 12 0,-19-12 0,0 0 16</inkml:trace>
  <inkml:trace contextRef="#ctx0" brushRef="#br0" timeOffset="34264.9891">27339 6036 0,'0'0'15,"0"0"-15,10 11 0,-6-2 0,1-2 16,0 3-16,2 2 0,2 6 16,0 0-16,2 1 0,2 0 15,-1 0-15,0 1 0,0 2 16,1-1-16,-2-1 0,0-2 0,1-3 15,2-1-15,2-3 0,3-1 16,1-3-16,2-3 16,2-3-16,2-4 0,11-7 0,3-7 15,5-3-15,3-4 0,14-10 16,2-5-16,2-2 0,1-1 16,12-8-16,-3 1 0,7-7 15,-3 2-15,29-23 0,-11 7 16,-14 11-16,-10 5 0,-3 10 15,-1 2-15,-12 4 0,-7 2 0,0 6 16,-2 1-16,-7 2 0,-5 1 16,-5 5-16,-4 0 15,-3 5-15,-5 3 0,-6 5 0,-5 1 16,-4 2-16,-2 1 0,0 2 16,-3 2-16,0 0 0,-4 2 15,4-2-15,-2 2 0,0-1 16,0 2-16,-2 1 0,0 5 15,-3 2-15,0 1 0,2-4 16,1 0-16,0-2 0</inkml:trace>
  <inkml:trace contextRef="#ctx0" brushRef="#br0" timeOffset="34452.0822">29151 5598 0,'0'0'0,"0"0"0,0 0 0,0 0 16,0 0-16,25 5 0,-25-5 15,0 0-15</inkml:trace>
  <inkml:trace contextRef="#ctx0" brushRef="#br0" timeOffset="37417.3131">24847 14557 0,'0'0'0,"0"0"16,0 0-16,0 0 0,0 0 16,0 0-16,0 0 0,26-4 15,-26 4-15,24-2 0,-24 2 16,40-3-16,-17 0 0,3 1 16,4 2-16,-1-2 0,-1 0 15,11 0-15,-1 2 0,0 1 0,-2 0 16,6 1-16,-3 1 15,-6 0-15,-3 0 0,-2-2 0,0 0 16,-3 2-16,-2-1 0,-4 0 16,-3 1-16,-4-1 15,-4 1-15,-1-1 0,-1 0 0,-2 0 16</inkml:trace>
  <inkml:trace contextRef="#ctx0" brushRef="#br0" timeOffset="37716.2044">24744 14774 0,'0'0'0,"0"0"0,0 0 0,0 0 16,-3 23-16,3-23 0,4 35 15,-1-12-15,1 4 0,3 7 16,2 7-16,1 13 0,-1 0 0,4 15 15,0 1-15,4 8 16,-1-8-16,0 4 0,-3-10 0,-3-7 16,-3-7-16,1-4 15,-1-12-15,-2-14 0,0-7 0,-2-9 16,0-7-16,0-8 0,-3-9 16,-3-8-16,-1-7 0,1 7 15,-1 7-15,2 4 0</inkml:trace>
  <inkml:trace contextRef="#ctx0" brushRef="#br0" timeOffset="38549.8018">24866 15164 0,'0'0'0,"0"0"0,0 0 16,0 0-16,0 0 0,0 0 0,25-19 15,-25 19-15,26-11 0,-26 11 16,38-15-16,-16 8 0,2 1 0,1-1 16,4-1-16,7-1 15,-1-1-15,4 1 16,3 1-16,-3 1 0,-1 2 0,5-2 15,-2 1-15,-4 1 0,-3-2 0,-1-2 16,-6 0-16,-11 2 16,-2 1-16,-4-4 0,-3-1 15,-2-1-15,-4-3 0,-7 1 16,-5 0-16,-4 2 16,-5 1-16,2 3 0,3 3 0,-5 2 15,-3 1-15,1 3 0,0 0 16,0 6-16,0 3 0,2 2 15,1 3-15,-2 4 0,-1 4 16,3 1-16,3 0 0,-2 10 16,3 3-16,4-2 0,3-2 0,2 4 15,4 3-15,6-5 0,3-3 16,7 2-16,3-2 16,-3-11-16,0-7 0,10 0 0,6-5 15,-6-3-15,0-2 0,5-6 16,3-5-16,0-3 0,0-6 15,10-9-15,2-6 0,-4-3 16,-3-2-16,0-10 0,1-6 16,-4 4-16,-1 2 0,0-9 15,-3-1-15,-7 4 16,-4 4-16,-1-14 0,-8 12 0,-4 14 0,-1 9 16,-5 10-16,-3 5 15,2 7-15,-1 0 0,-3 4 0,-4 4 16,0 3-16,-2 5 0,-2 6 15,-3 4-15,3-1 0,1-1 0,1 10 16,1 8-16,2-2 16,3 0-16,1 8 0,3 2 15,5-6-15,2-3 0,6 1 16,5 4-16,0-8 0,1-3 0,1-2 16,0 0-16,0-4 0,1-4 15,6-4-15,3-4 0,-4-4 16,-4-3-16,2-5 0,2-4 15,-1-5-15,0-3 0,-2-12 16,-1-9-16,-4-4 0,-3-3 0,-1-9 16,-2-6-16,-3 3 0,-1 3 15,-3-13-15,-2-2 16,-2 6-16,0 3 0,-6-17 16,-2 10-16,1 9 15,-2 5-15,-10 12 0,-7 9 0,2 10 0,5 6 16,-3 7-16,-2 2 0,10 5 15,-2 0-15,-8 12 0,-4 7 16,3 3-16,3 4 0,5 11 16,2 9-16,8-13 0,1-3 0,2-6 15,1-7-15,0-5 0</inkml:trace>
  <inkml:trace contextRef="#ctx0" brushRef="#br0" timeOffset="38767.3949">26502 14850 0,'0'0'0,"0"0"16,0 0-16,0 0 0,0 0 0,23 8 15,-23-8-15,26 14 0,-26-14 16,32 19-16,-15-7 15,0 0-15,-2 0 0,2-1 0,1 2 16,9-1-16,0-1 0,-3-2 16,-5-2-16,-2 0 0</inkml:trace>
  <inkml:trace contextRef="#ctx0" brushRef="#br0" timeOffset="41232.5092">26839 14023 0,'0'0'0,"0"0"0,0 0 0,0 0 16,0 0-16,27-18 0,-27 18 15,34-15-15,-14 8 0,3 1 16,2 1-16,1 1 0,-1 1 16,5-1-16,-1 2 0,-2 0 0,1 2 15,-2 2-15,-1 1 16,-1 1-16,-2 1 0,-2 2 0,-3 2 16,-1-1-16,-3-1 0,-2 2 15,-1 1-15,-1-2 0,-3-1 16,0-2-16</inkml:trace>
  <inkml:trace contextRef="#ctx0" brushRef="#br0" timeOffset="41466.6696">26826 14257 0,'0'0'0,"0"0"16,0 0-16,0 0 0,0 0 0,0 0 15,15 22-15,-15-22 0,12 30 0,-4-9 16,5 2-16,0 4 16,1 2-16,3 13 0,-2 3 0,-1 2 15,1 1-15,1 10 16,0 1-16,1 7 0,1-7 0,1-6 16,1-6-16,-3-10 0,-1-10 15,-2-2-15,-3-6 0,-3-6 16</inkml:trace>
  <inkml:trace contextRef="#ctx0" brushRef="#br0" timeOffset="41823.7348">27080 14596 0,'0'0'0,"0"0"16,0 0-16,0 0 0,0 0 0,0 0 15,27-16-15,-27 16 0,28-13 16,-10 5-16,1-1 0,2 0 15,1 0-15,0 0 0,2-1 16,2-3-16,-2 0 0,-1 0 16,-2 1-16,-1-1 0,-2-2 0,-3 0 15,-1 0-15,-6-2 0,-2 0 16,-6 1-16,-2 1 16,-4 1-16,-2 3 0,0 2 15,-2 1-15,0 5 0,0 3 0,-3 5 16,-3 5-16,1 4 15,-2 3-15,2 5 0,0 4 16,1 4-16,2-1 0,3 2 0,4 2 16,4-1-16,3 1 0,11 2 15,8-3-15,4-5 16,5-4-16,-2-7 0,-3-5 0,-5-3 16,-5-2-16,-3-1 0</inkml:trace>
  <inkml:trace contextRef="#ctx0" brushRef="#br0" timeOffset="42387.366">27597 14494 0,'0'0'0,"0"0"0,0 0 16,0 0-16,0 0 0,22-18 16,-22 18-16,20-16 0,-20 16 0,23-14 15,-8 8-15,2 0 0,0 1 16,1 3-16,1 1 15,0 3-15,-2 2 0,0 0 16,-2 0-16,5 1 0,-1 1 0,-3-1 16,-1-1-16,-2-3 0,-2-2 15,0-5-15,-1-5 0,-2-2 16,0-3-16,2-10 0,-1-3 16,-1-2-16,0-1 0,-1-6 15,-1 3-15,-1 6 0,1 5 16,-1 3-16,0 4 0,-2 3 0,0 4 15,2 5-15,0 4 16,1 2-16,-1 2 0,4 7 16,2 6-16,-1 2 0,-1 3 0,1 2 15,1 3-15,2 6 0,-1-1 16,1-6-16,2-4 0,0-3 16,1-4-16,1-3 0,2-2 15,-1-4-15,-1-4 0,0-4 16,-2-4-16,0-5 0,-1-6 0,0-9 15,1-7 1,-5 0-16,-3 0 0,-1-13 0,-2-7 16,-2 2-16,-2 0 0,-4-7 0,-5 3 15,-2 7-15,0 7 0,-3 3 16,-3 4-16,-3 7 0,-2 6 16,0 7-16,0 4 0,0 6 15,1 4-15,-2 12 0,0 10 16,1 8-16,1 6 0,4 5 15,4 3-15,10-7 0,6-6 0,0-8 16,0-6-16,-2-3 0</inkml:trace>
  <inkml:trace contextRef="#ctx0" brushRef="#br0" timeOffset="42765.9516">28619 13855 0,'0'0'0,"0"0"16,0 0-16,23-15 0,-11 9 0,4-2 16,2 3-16,0-1 0,0 2 15,4 0-15,-3 3 0,0 3 16,-1 4-16,-5 4 0,-3 4 16,-3 4-16,-4 3 0,-4 7 15,-4 6 1,-2 2-16,-3-1 0,-1 2 0,1-5 15,2-4-15,3-3 0,3-5 16,5-1-16,1-6 0,4-3 16,1-1-16,-1-2 0,8-1 15,5-1-15,0-1 0,1-2 0,1 0 16,1 0-16,0 0 0,1 1 16,0 4-16,0 4 15,-4 5-15,-4 5 0,-4 15 16,-2 12-16,-3 6 0,-3 5 15,-4 17-15,-3 14 0,-4-3 0,-3-2 16,1-12-16,3-22 16,0-14-16</inkml:trace>
  <inkml:trace contextRef="#ctx0" brushRef="#br0" timeOffset="43083.0075">29305 13761 0,'0'0'15,"0"0"-15,0 0 0,23-3 0,-23 3 16,33-7-16,-7-1 15,2-2-15,2-1 0,15-7 16,5-2-16,-1 2 0,-3 0 0,9-4 16,-3 2-16,3 0 0,-6 3 15,-5 2-15,-3 1 0,-6 2 16,-3 0-16,-6 4 0,-5 2 16,-4 2-16,-4 0 0,-3 1 0</inkml:trace>
  <inkml:trace contextRef="#ctx0" brushRef="#br0" timeOffset="43300.3057">29582 13276 0,'0'0'0,"0"0"16,0 0-16,0 0 0,0 0 0,12 28 15,-12-28-15,16 40 0,-5-13 16,3 9-1,3 8-15,-1 5 0,1 2 0,5 15 16,5 11-16,4 7 0,-2-8 0,5 2 16,1-9-16,0-17 15,-2-12-15,-6-6 0,-7-10 16,-6-6-16</inkml:trace>
  <inkml:trace contextRef="#ctx0" brushRef="#br0" timeOffset="43517.1048">30428 12921 0,'0'0'0,"0"0"15,0 0-15,0 0 0,0 0 0,4 34 16,1-16-16,1 5 16,3 3-16,2 9 0,2 6 15,4 13-15,-2 1 0,1 14 16,-3 1-16,0 3 0,-1-8 0,1 7 15,-2-5-15,-5-19 0,-1-11 16,-2-11-16,0-6 0,-1-5 16</inkml:trace>
  <inkml:trace contextRef="#ctx0" brushRef="#br0" timeOffset="43682.5795">30492 13267 0,'0'0'0,"0"0"0,0 0 16,0 0-16,0 0 0,0 0 15,0 0-15,32-11 0,-32 11 16,34-9-16,-12 2 0,1 0 0,0-1 16,1-1-16,0 1 15,7-3-15,-3-2 0,-3 3 0,-4 0 16,-4 3-16</inkml:trace>
  <inkml:trace contextRef="#ctx0" brushRef="#br0" timeOffset="43879.6558">30726 12704 0,'0'0'16,"0"0"-16,0 0 0,0 0 15,6 31-15,-1-11 0,1 8 16,3 6-16,2 6 0,6 21 0,2 7 16,4 17-16,-4-1 0,5 20 15,-2 2-15,11 15 0,5-5 16,17 37-16,4-4 0,-14-44 15,-8-29-15,-11-24 16,-9-16-16,-4-11 0</inkml:trace>
  <inkml:trace contextRef="#ctx0" brushRef="#br0" timeOffset="44117.0002">31007 12700 0,'0'0'0,"0"0"0,0 0 15,0 0-15,23-6 0,-23 6 16,38-11-16,-13 3 0,0 0 0,6-2 16,4-1-16,7-1 0,-2 3 15,6 0-15,-2 2 16,-6 3-16,-6 4 0,-6-1 0,-5 1 15,-3-1-15</inkml:trace>
  <inkml:trace contextRef="#ctx0" brushRef="#br0" timeOffset="44288.259">31008 12283 0,'0'0'0,"0"0"0,0 0 15,2 21-15,-2-21 0,8 37 0,-1-2 16,3 7-16,1 7 0,6 31 16,2 13-16,-1 1 0,1-5 15,-4-19-15</inkml:trace>
  <inkml:trace contextRef="#ctx0" brushRef="#br0" timeOffset="47400.2482">24795 14311 0,'0'0'0,"0"0"16,0 0-16,0 0 0,0 0 16,0 0-16,0 0 0,0 0 15,0 0-15,0 0 0,0 0 16,25 5-16,-25-5 0,29-7 16,-9 5-16,1-3 0,1 0 0,8-2 15,1 1-15,0-1 0,0 2 16,1-1-16,1-1 0,-2-1 15,-2-1-15,8-2 0,-2 0 16,-6 2-16,-6 1 0,-4 3 16</inkml:trace>
  <inkml:trace contextRef="#ctx0" brushRef="#br0" timeOffset="47600.082">25148 13990 0,'0'0'16,"0"0"-16,0 0 0,0 0 0,0 0 16,1 25-16,-1-25 0,7 26 15,-7-26-15,12 38 0,-4-16 16,0-1-16,0-1 0,1 2 16,0 0-16,4 4 0,2-2 0,0-4 15,0-3-15,-1-3 0,-3-1 16,-3-2-16</inkml:trace>
  <inkml:trace contextRef="#ctx0" brushRef="#br0" timeOffset="47902.5196">25396 13921 0,'0'0'0,"0"0"15,0 0-15,0 0 0,0 0 0,0 0 16,29-17-16,-29 17 0,22-4 15,-22 4-15,28 4 0,-28-4 16,23 11-16,-14 2 16,-2 7-16,-1 0 0,-3 2 0,-2 0 15,-2 3-15,-1 4 16,-3-1-16,2-5 0,1-4 0,2-5 16,2-2-16,4-3 0,2-3 15,4-4-15,1-4 0,5-4 16,6-6-16,1-3 0,3-2 0,11-5 15,5-1-15,-7 3 16,-8 5-16,-4 2 0</inkml:trace>
  <inkml:trace contextRef="#ctx0" brushRef="#br0" timeOffset="48332.7559">26568 13662 0,'0'0'0,"0"0"0,0 0 16,0 0-16,0 0 0,0 0 15,0 0-15,34-12 0,-34 12 0,32-13 16,-12 3-16,1-1 0,2 0 16,2 1-16,0-1 15,6-2-15,-3 0 0,1 1 0,1 1 16,-4 3-16,-1 0 0,-3 1 16,-3 1-16,-2 1 0,-3 1 0,-2-1 15</inkml:trace>
  <inkml:trace contextRef="#ctx0" brushRef="#br0" timeOffset="48532.6076">26788 13344 0,'0'0'16,"0"0"-16,0 0 0,0 0 15,8 27-15,-8-27 0,7 27 0,-7-27 16,12 37-16,-3-13 15,1 3-15,0 2 0,1 3 0,9 15 16,4 3-16,-4-8 16,-3-6-16,-2-6 0</inkml:trace>
  <inkml:trace contextRef="#ctx0" brushRef="#br0" timeOffset="49883.5978">27106 12944 0,'0'0'0,"0"0"16,0 0-16,0 0 0,0 0 0,0 0 15,0 0-15,30 0 0,-30 0 16,22-5 0,-22 5-16,32-5 0,-12 4 15,-3 2-15,0 1 0,-2 2 16,0 2-16,-2 2 0,-2 1 0,-2 4 15,-1 5-15,-2 1 0,-1 1 16,-3 9-16,-2 1 0,-1-1 16,-2-3-16,-3 5 0,-3-2 15,1-5-15,2-7 0,0-2 16,2-3-16,2-3 0,1 0 0,3-2 16,1-1-16,1-3 0,2 0 15,3-1-15,1-1 16,1-1-16,0 1 0,2-1 0,3-1 15,2 1-15,1 0 0,0-1 16,-2 1-16,0 0 0,-2 0 16,2 0-16,0 1 0,-1 0 15,-2 1-15,1-1 0,-2 2 16,-2 1-16,-1 3 0,-4 3 16,-2 3-16,-4 3 0,-3 1 0,-3 7 15,-4 6-15,0 0 0,0 2 16,-9 20-16,-5 10 15,-2 9-15,0-3 0,4-7 0,6-16 16,2-11-16</inkml:trace>
  <inkml:trace contextRef="#ctx0" brushRef="#br0" timeOffset="50158.9127">28169 13262 0,'0'0'15,"0"0"-15,0 0 0,0 0 0,0 0 16,0 0-16,0 0 0,24 15 16,-24-15-16,24 14 0,-24-14 15,19 12-15</inkml:trace>
  <inkml:trace contextRef="#ctx0" brushRef="#br0" timeOffset="51550.4502">26218 17031 0,'0'0'0,"0"0"0,0 0 16,0 0-16,0 0 0,0 0 16,24-8-16,-24 8 0,26-9 0,-26 9 15,39-17-15,-16 6 16,2-1-16,4-1 0,3-1 16,11-4-16,1-1 0,16-7 15,3-3-15,-4 4 0,-2 4 0,13-1 16,-1 3-16,-4 2 0,-4 3 15,8 1-15,-2 2 0,-11-1 16,-8 1-16,4-2 0,-6 3 16,-4-1-16,-3-1 15,-6-3-15,-3-3 0,-9 4 0,-6 5 0,-4 2 16</inkml:trace>
  <inkml:trace contextRef="#ctx0" brushRef="#br0" timeOffset="51783.63">27407 15947 0,'0'0'0,"0"0"0,0 0 16,0 0-16,0 0 0,28-3 0,-28 3 16,33-8-16,-11 2 0,2-2 15,1-2-15,3-1 0,1-1 0,8-2 16,2 0-16,-1 3 15,1 1-15,6-1 0,-2 1 0,-6 1 16,-6 1-16,-1 3 16,-1 1-16,-6 1 0,-4 0 0,-4 1 15</inkml:trace>
  <inkml:trace contextRef="#ctx0" brushRef="#br0" timeOffset="52033.1709">27542 16256 0,'0'0'0,"-3"8"0,1 3 16,1 2-16,1 4 0,5 11 0,3 6 15,6 3-15,3 3 0,11 15 16,3 4-16,8 10 0,2-3 16,9 15-16,1 1 0,-5-5 15,-2-5-15,4 6 0,3 4 16,3-7-16,-10-24 0,-13-13 15,-10-9-15,-9-14 0,-5-9 16,-8-19-16,-6-11 0,-3-2 16,-4-9-16,4 10 0,3 7 0,2 5 15</inkml:trace>
  <inkml:trace contextRef="#ctx0" brushRef="#br0" timeOffset="52417.2698">27853 16654 0,'0'0'0,"0"0"0,0 0 0,0 0 16,0 0-16,3-18 0,-3 18 15,0 0-15,20-25 0,-7 13 16,-998-3-16,2004-1 16,-999-1-16,3-3 0,4 0 15,6-5-15,-1 1 0,5-6 0,0-1 16,-4 4-16,-3 3 0,-3 2 0,-4 3 16,-4 2-16,-4 0 0,-3 2 15,-2 2-15,-4-2 0,-5 1 16,-6-1-16,-3 0 0,-4 5 15,-3 3-15,-2 2 0,-3 2 16,-2 7-16,-3 5 0,1 5 16,-1 4-16,2 5 0,2 1 15,2 2-15,4 2 0,0 8 0,4 0 16,5 1-16,3 1 0,8-2 16,5-2-16,5-2 0,6 0 15,3-6-15,3-2 0,5-8 16,4-3-16,4-7 0,-3-5 0,2-7 15,1-4-15,-5-6 16,-2-4-16,-2-9 0,-1-8 16,-6-9-16,-3-5 0,-6 12 15,-4 10-15,-2 8 0</inkml:trace>
  <inkml:trace contextRef="#ctx0" brushRef="#br0" timeOffset="52754.3865">28186 15518 0,'0'0'0,"0"0"16,0 0-16,0 0 0,0 0 0,0 0 15,0 0 1,30-15-16,-30 15 0,26-9 0,-26 9 16,27-10-16,-11 6 0,0 2 15,1 1-15,-2 1 0,1 0 16,-2 2-16,-1 3 0,-2 5 0,-1 6 15,-2 5-15,-3 3 0,-1 10 16,-3 3-16,-2 0 0,-1 1 16,-2 5-16,1-4 0,0-9 15,0-4-15,2-7 0,2-4 0,4-2 16,3-4-16,3-4 0,2-3 16,1-7-16,3-7 15,0-1-15,2-2 0,3-1 0,1 0 16,-1-8-16,-1-2 0,1-4 15,0 0-15,-1 1 0,-4 6 16,-4 6-16</inkml:trace>
  <inkml:trace contextRef="#ctx0" brushRef="#br0" timeOffset="52957.4716">28590 15459 0,'0'0'0,"0"0"15,0 0-15,19-10 0,-19 10 0,24-15 16,-6 4-16,2 0 0,2 0 16,1-2-16,1 1 0,6-5 15,-2 3-15,0 1 16,0-1-16,-3 0 0,-1-2 16,-4 3-16,-2 2 0,-4 2 15</inkml:trace>
  <inkml:trace contextRef="#ctx0" brushRef="#br0" timeOffset="53102.2097">28665 15191 0,'0'0'0,"0"0"0,0 0 16,-5 25-16,5-25 0,3 38 16,4-8-16,2 6 0,4 4 0,9 20 15,11 22-15,-7-16 0,-4-13 16,-4-9-16</inkml:trace>
  <inkml:trace contextRef="#ctx0" brushRef="#br0" timeOffset="53566.6774">29201 15917 0,'0'0'0,"0"0"0,0 0 16,21-10-16,-21 10 0,24-12 15,-6 0-15,4-1 0,2 1 16,4-3-16,1-2 0,9-5 15,-2 2-15,6-1 0,-2 3 16,-4 2-16,-3 1 0,3 1 0,-4 2 16,-10 4-16,-4 1 0,-2 2 15,-4-1-15,-2 2 0,-2 2 16,-3 0-16,-1 1 0,1 0 16</inkml:trace>
  <inkml:trace contextRef="#ctx0" brushRef="#br0" timeOffset="53728.6854">29389 15518 0,'0'0'16,"0"0"-16,0 0 0,0 0 0,0 0 15,8 23-15,-8-23 16,16 35-16,-7-13 0,7 6 0,4 4 16,1 4-16,2 2 0,11 15 15,12 14-15,0-5 0,-1-5 16,-3-3-16,-9-11 0,-8-10 0</inkml:trace>
  <inkml:trace contextRef="#ctx0" brushRef="#br0" timeOffset="54021.1319">30377 14554 0,'0'0'0,"0"0"0,0 0 15,0 0-15,0 0 0,29-7 16,-29 7-16,30-14 0,-13 6 16,5-2-16,4 1 0,-1-2 15,0 0-15,7-3 0,0 1 16,-2 2-16,-1 3 0,-2 0 15,0 1-15,-4 2 0,-3 2 0,0 3 16,-6 2-16,-4 0 0,-1-1 16,-3 0-16</inkml:trace>
  <inkml:trace contextRef="#ctx0" brushRef="#br0" timeOffset="54246.5332">30428 14925 0,'0'0'15,"0"0"-15,0 0 0,0 0 0,5 25 16,-5-25-16,22 37 0,-6-12 16,3 3-16,2 5 0,2 4 15,8 13-15,0 2 0,7 11 16,0 0-16,1 6 0,-3-6 16,1 5-16,-3-5 0,-7-14 15,-6-11-15,-5-8 0,-4-12 16,-4-6-16,-2-2 0,-2-3 15</inkml:trace>
  <inkml:trace contextRef="#ctx0" brushRef="#br0" timeOffset="54667.2002">30684 15107 0,'0'0'0,"0"0"16,0 0-16,0 0 0,0 0 15,0 0-15,0 0 0,0 0 16,25-14-16,-25 14 0,31-17 0,-11 6 15,3-2-15,2-2 0,2 0 16,7-5-16,0 0 0,-1 0 16,0 1-1,-3 3-15,-4 2 0,4-5 0,-3 0 16,-4 2-16,-3 0 0,-6 1 16,-4 0-16,-6 1 0,-5 0 0,-4-1 15,-5 0-15,-1 4 0,-2 3 16,-6 3-16,-3 4 0,-2 2 15,-1 2-15,2 5 0,2 5 16,-1 2-16,0 3 0,3 2 16,3 0-16,4 3 0,3 2 0,3 4 15,4 2-15,4-3 0,5-2 16,3 5-16,2-1 16,5-2-16,2-1 0,6-5 0,3-5 15,-1-4-15,-2-3 0,4-2 16,3-4-16,-1-4 0,-2-4 15,0-6-15,1-4 0,-4-4 16,0-4-16,-3-11 0,-1-8 16,-5-7-16,-1-3 0,-3 4 15,-3 13-15,-2 8 0</inkml:trace>
  <inkml:trace contextRef="#ctx0" brushRef="#br0" timeOffset="55067.2647">31087 14080 0,'0'0'0,"0"0"0,0 0 15,0 0-15,0 0 0,0 0 16,0 0-16,28-12 0,-28 12 0,27-10 16,-27 10-16,30-7 0,-16 4 15,1 2-15,0 1 0,-2 1 16,-2 1-16,-2 2 15,-3 4-15,-2 2 0,-1 2 0,-1 1 16,-4 1-16,1-2 0,-1 1 16,-1 2-16,0-2 0,0-2 15,1-2-15,1 0 0,1-2 16,2-3-16,2 0 0,0 0 16,1-1-16,4 0 0,2 0 0,1-1 15,2 1-15,-1-1 16,0 0-16,-1 0 0,-1 0 15,0 0-15,0-1 0,-1 3 16,-1 1-16,-2 4 0,-3 0 0,-2 5 16,-2 4-16,-1 1 0,-1 2 15,-3 7-15,-4 2 0,-1-3 16,0-1-16,1-5 0,1-3 0,3-3 16</inkml:trace>
  <inkml:trace contextRef="#ctx0" brushRef="#br0" timeOffset="55310.0295">31490 14015 0,'0'0'0,"0"0"16,0 0-16,0 0 0,0 0 0,0 0 15,28-9-15,-28 9 0,25-14 16,-7 3-1,7-2-15,0-2 16,0-1-16,-2 2 0,-1 2 0,5-2 16,-2 0-16,-2 3 0,-3 3 0,-3-1 15,-4 1-15,-2 1 0,-2 1 16,-1 1-16</inkml:trace>
  <inkml:trace contextRef="#ctx0" brushRef="#br0" timeOffset="55484.0064">31616 13710 0,'0'0'0,"0"0"16,0 0-16,0 0 0,0 0 15,0 0-15,0 0 16,0 0-16,14 27 0,-14-27 0,14 34 16,-5-12-16,1 1 0,2 8 15,1 6-15,6 10 16,1-1-16,-1 2 0,-2-10 0,-4-7 15</inkml:trace>
  <inkml:trace contextRef="#ctx0" brushRef="#br0" timeOffset="56349.7222">29776 15027 0,'0'0'0,"0"0"0,0 0 0,0 0 16,0 0-16,0 0 0,30-7 16,-30 7-16,30-5 0,-12 1 0,1-1 15,2 0-15,1 1 0,2 0 16,-1 0-16,-1 2 0,-1 1 16,6 1-16,0 2 0,-2 2 15,0 0-15,-1 2 0,-3 1 16,-3 1-1,-2 1-15,-2 6 0,-2 3 0,-2 4 0,-1 2 0,-2 4 16,-3 6-16,-2 7 0,-1 2 16,-4 5-16,-4 3 0,-6 8 15,-5-2-15,1 0 16,-1-1-16,1 3 0,1-4 0,2-8 16,-1-5-16,2-9 0,1-5 15,3-8-15,3-5 0,1-4 0,3-3 16,6-7-16,4-3 15,1-4-15,1-2 0,3-4 16,4-3-16,5 0 0,3 0 0,2-6 16,0-4-16,1-1 0,-1 0 15,4 0-15,3 0 16,5-2-16,2 1 0,1-5 0,-5 3 16,-1-1-16,1 0 0,-1-1 15,1-3-15,-11 9 0,-6 7 0,-5 4 16</inkml:trace>
  <inkml:trace contextRef="#ctx0" brushRef="#br0" timeOffset="58000.8869">28485 12553 0,'0'0'0,"0"0"0,0 0 16,0 0-16,0 0 0,19 24 0,-19-24 15,18 23-15,-18-23 0,23 30 16,-5-10-16,-1 2 0,1-1 16,8 12-16,4 5 0,-3-1 15,-3-1-15,9 14 0,1 6 16,2 5-16,-3-5 0,3 12 15,-5 1-15,-7-7 0,-5-5 0,-3 6 16,-4-1-16,-5-11 0,-4-6 16,-1 7-16,1 5 15,-3-7-15,-1-7 0,-5 26 0,-3-4 16,3-23-16,-1-1 0,-13 25 16,-5 3-16,1-9 0,0-7 0,-2 8 15,-4 7-15,0-10 16,-1-5-16,-4 9 0,-2 5 15,1-10-15,2-5 0,-5 5 16,-7 4-16,10-9 0,6-4 0,-11 4 16,-8 3-16,1-12 0,2-7 15,-5 0-15,0-1 0,2-5 16,4-4-16,-10 8 0,-7 3 16,9-12-16,6-8 0,-11 5 15,-4 2-15,5-2 0,7-1 0,-13 2 16,-10 2-16,11-3 0,8-2 15,-9 7-15,-5 2 16,3-2-16,3-2 0,-6 1 0,-6 1 16,11-4-16,9-4 0,-14 3 15,-10 1-15,7-6 0,6-4 16,-7-3-16,-4-3 0,8 3 16,5 2-16,-10-2 0,-6-1 15,13-4-15,7-2 0,-7 7 16,-4 4-16,10-3 0,7-1 0,-6-1 15,-4 0-15,9-2 0,5-3 16,-5-2-16,-3-2 16,4-6-16,2-2 0,-1-3 0,0-2 15,3 0-15,3 0 0,-5-4 16,-2-2-16,9 3 0,5 4 0,-1-5 16,-3-2-16,4 0 15,4 0-15,-4-4 0,-2-1 16,4-1-16,4 2 0,-2-13 15,-3-8-15,6 9 0,5 8 0,-4-15 16,-4-9-16,2 9 16,1 7-16,3-6 0,0-2 15,7 1-15,5 1 0,0-1 16,-2-3-16,0 0 0,1-1 0,1-6 16,3-3-16,-2 0 0,0 1 15,5-3-15,3-2 0,2-1 16,3 1-16,0-1 0,0-2 15,0 3-15,1 2 0,1-10 16,2-4-16,2 7 0,2 3 0,3 2 16,0-1-16,2 7 15,2 4-15,7-8 0,5-3 16,1-2-16,-1 1 0,0 5 16,2 4-16,0 3 0,2 4 0,7-6 15,6-2-15,1 2 0,1 0 16,5-8-16,5-6 0,-1 5 15,-2 2-15,9 7 0,5 4 16,-4 6-16,-1 2 0,4 3 16,3 2-16,-4 2 0,-3 0 0,6 6 15,5 2-15,-1 3 16,1 0-16,-2-5 0,-1-3 0,4 3 16,2 2-16,6 1 0,5-2 15,-6 4-15,-4 1 0,1 3 16,0 3-16,-4 5 0,-1 4 15,-2-1-15,1 0 0,-4 1 16,-1 0-16,11 6 16,7 5-16,2 12 15,0 9-15,-22-6 0,-15-4 0,0 6 16,1 4-16,-7 0 0,-4-1 0,3 8 16,-1 5-1,-2-2-15,-3-4 0,-2 6 16,-1 4-16,-4 9 0,-1 6 0,-5 11 15,-4 7-15,-5-23 0,-3-15 16,-3-14-16</inkml:trace>
  <inkml:trace contextRef="#ctx0" brushRef="#br0" timeOffset="63601.3297">27914 5918 0,'0'0'0,"0"0"16,0 0-16,0 0 0,0 0 0,0 0 15,0 0-15,0 0 0,0 0 16,17 18-16</inkml:trace>
  <inkml:trace contextRef="#ctx0" brushRef="#br0" timeOffset="63767.9079">27905 5999 0,'0'0'0,"0"0"0,0 0 16,0 0-16,0 0 0,20 14 0,-20-14 16,0 0-16</inkml:trace>
  <inkml:trace contextRef="#ctx0" brushRef="#br0" timeOffset="65051.0323">25791 13034 0,'0'0'0,"-7"-4"0,-1-1 16,-3 0-16,-4-1 0,-7-3 15,-4 0-15,-10 3 0,-1 2 0,-7 7 16,-7 6-16,1 3 0,2 4 16,-14 11-16,-3 6 0,-9 9 15,3 2-15,1 5 16,2 3-16,-2 7 0,10-2 0,-24 29 16,8-5-16,11 2 0,6-1 15,8 4-15,3 4 0,9-3 16,5-2-16,1 1 0,1 1 15,4-3-15,0-2 0,12-3 16,7-1-16,4-8 0,4-5 16,4-1-16,2 2 0,7-4 15,6-1-15,5-1 0,3-2 16,2-6-16,1-5 0,2 5 0,0 2 16,6-4-16,3-4 0,5-1 15,4 0-15,-2 4 0,-2 3 16,8-2-16,6-1 0,-1-2 15,-3-1-15,9 1 0,5 2 16,3-3-16,1-2 16,0-3-16,4-2 0,-4-4 0,-2-1 0,7-5 15,6-2-15,-5-8 0,-1-5 16,1-7-16,3-6 0,-2-6 16,0-5-16,10-9 15,7-7-15,-13 1 0,-9 2 0,4-6 16,5-5-16,1 2 0,1 1 15,0-11-15,1-8 0,-4 4 16,-2 1-16,1-6 0,1-4 16,-6-5-16,-3-6 0,0-2 15,0-2-15,-6 3 0,-4 2 0,-1-9 16,-2-7-16,-10 5 0,-7 3 16,-1-4-16,0-2 0,-9 0 15,-6 2-15,-5-4 0,-5-2 16,-1 5-16,-1 4 0,0-3 15,-2-2-15,-6 1 0,-5-1 16,-9-1-16,-8-2 0,-1 10 16,-3 7-16,-3 1 0,-3 1 15,-2 9-15,-3 4 0,-9 2 16,-5 0-16,0 9 0,2 4 0,-7 1 16,-3-1-16,-7 7 0,-7 5 15,-9 4-15,-5 3 0,-1 9 16,0 3-16,-4 2 0,-1 2 15,1 7-15,3 4 0,-15 10 16,-10 7-16,2 9 0,3 4 16,2 18-16,3 11 0,4 14 15,4 11-15,28-30 0,19-20 16,12-14-16</inkml:trace>
  <inkml:trace contextRef="#ctx0" brushRef="#br0" timeOffset="65328.3327">26080 14701 0,'0'0'0,"0"0"0,0 0 0,0 0 16,0 0-16,0 0 0,19 16 16,-19-16-16,25 9 0,-25-9 15</inkml:trace>
  <inkml:trace contextRef="#ctx0" brushRef="#br0" timeOffset="65523.73">26381 14776 0,'0'0'0,"0"0"16,0 0-16,0 0 0,0 0 0,25 18 16,-25-18-16,0 0 0</inkml:trace>
  <inkml:trace contextRef="#ctx0" brushRef="#br0" timeOffset="65717.911">26494 14873 0,'0'0'0,"0"0"16,0 0-16,0 0 0,0 0 15,0 0-15,0 0 0,19 10 16</inkml:trace>
  <inkml:trace contextRef="#ctx0" brushRef="#br0" timeOffset="65899.4238">26498 15344 0,'0'0'16,"2"10"-16,4 2 0,1 2 0,-1-2 16,-2-2-16</inkml:trace>
  <inkml:trace contextRef="#ctx0" brushRef="#br0" timeOffset="69984.0477">16206 12352 0,'0'0'0,"0"0"16,0 0-16,0 0 0,-19-16 0,19 16 16,-32-11-16,10 5 15,-2 0-15,-6 1 0,-5 2 16,-12 1-16,-3 1 0,-16 6 15,-2 4-15,0 3 0,2 1 0,-18 11 16,-2 4 0,-6 8-16,7 1 0,-4 11 0,6 2 15,-14 18-15,19-7 0,10 4 16,8 3-16,9-5 0,8-2 0,4 0 16,4 4-16,4 0 0,3 2 15,4 4-15,6 2 0,4-4 16,6-2-16,0 6 0,1 5 15,2-5-15,0-3 0,2-7 16,1-5-16,7 0 0,5 2 16,2-8-16,3-3 0,9-3 15,7-4-15,6-4 0,6-2 16,7-5-16,5-1 0,7-6 0,5-4 16,3-1-16,0-1 0,7-3 15,5-1-15,1-4 0,-1-5 16,10 0-16,5-2 0,-2-3 15,-3-3-15,3-2 0,2 0 16,-1-6-16,-1-3 0,7-6 16,6-5-16,-8 0 0,-7 0 0,-1-4 15,-2-3-15,-3-5 0,-1-3 16,2-8-16,4-6 16,-13 3-16,-8 1 0,-7-7 15,-5-4-15,-6 1 0,-5 0 0,-1-5 16,2-2-16,-13 3 0,-6 3 15,-6-2-15,-4-3 0,-6 2 16,-3 0-16,-7-4 0,-7-3 16,-4 4-16,-6 1 0,-3-1 15,-4-2-15,-2 10 0,0 7 0,-6 2 16,-2 1-16,-1 8 0,0 2 16,-14-1-16,-9-2 15,4 6-15,4 5 0,-5 4 0,-2 3 16,-1013 1-16,1994 0 0,-1006 2 15,-4 3-15,-1 2 0,-1 2 0,-8 11 16,-5 9-16,-1 0 0,-1 0 16,-28 12-1,-18 10-15,-22 13 16,-14 10-16,42-6 0,28-3 0,-24 21 16,-18 16-16,-1 7 15,0 5-15,8 32 0,6 20 0,44-45 16,30-29-16,21-23 0</inkml:trace>
  <inkml:trace contextRef="#ctx0" brushRef="#br0" timeOffset="71184.8435">9587 13961 0,'0'0'0,"0"0"15,0 0-15,0 0 0,-21-6 0,21 6 16,0 0-16,-11-3 0,8 2 15,0 1-15,3 0 16,0 0-16,0 0 0,4 3 0,1 0 16,4-1-16,2 0 0,5 0 15,1 0-15,3 0 0,1 0 16,3 1-16,5 1 0,10 0 16,1-2-16,4 0 0,3 1 15,6-1-15,-5 0 0,11 1 16,-3 0-16,-1 1 0,-1 0 0,1-1 15,1 0-15,8 2 0,-3 1 16,4-1-16,4 0 16,-5-1-16,-4 0 0,6-3 15,-1 1-15,-7-4 0,-2 0 0,4-3 16,-1 0-16,9 0 0,-8 4 16,-2-2-1,0-1-15,-17-1 0,7-2 16,-12 0-16,-5 1 0,24-7 15,1-3 1,-26 6-16,-2 1 0,0-7 0,1-4 16,-2-5-16,1-3 0,-3-2 0,-2 0 15,0-6-15,-1-3 0,2-4 16,2-1-16,-4 1 0,-2 1 16,-3-5-16,-2-4 0,-3 4 15,-2 3-15,-2-7 0,-3 1 16,1 7-16,-1 0 0,-2-20 15,-6 5-15,-3 9 0,-2 5 0,-10 2 16,-5 3-16,7 17 0,-3-3 16,-4-3-16,-1 0 0,-5 4 15,-3 4-15,-3-2 0,-4 0 16,-1-1-16,1 0 0,-4 1 16,-4 1-16,0 1 0,-1 2 0,0 2 15,2 0-15,-2 3 0,0 2 16,-26-4-16,2 4 15,6 3-15,3 3 0,-1 4 16,1 3-16,-1 2 0,1 3 0,-2 5 16,0 3-16,1 1 0,2-1 15,1 5-15,2 2 0,-2 7 16,1 3-16,1 1 0,2-1 16,5-3-16,6-2 0,-5 5 15,-2 4-15,6 0 0,3 0 16,-5 6-16,-3 2 15,7-2-15,4-3 0,5 4 0,1 4 16,3 4-16,1 4 0,3 3 16,3 3-16,3 2 0,2 0 0,10 4 15,7 4-15,6-3 16,6 0-16,-3-22 0,-1-14 0,-2-10 16</inkml:trace>
  <inkml:trace contextRef="#ctx0" brushRef="#br0" timeOffset="78084.1627">16785 12279 0,'0'0'16,"-12"-3"-16,0 0 0,2 1 0,-1-1 0,-9 0 16,-4-1-16,-3 0 15,0 1-15,-13 0 16,-3 0-16,-1 1 0,-1 2 15,-10 1-15,-1 3 0,2 3 0,1 1 0,-2 1 16,-1 0 0,-7 1-16,4 1 0,-12 5 0,1 3 15,7-1-15,7 0 0,-1 0 16,1 2-16,-2 3 0,-2 1 0,-24 19 16,9 1-16,-5 4 15,-5 4-15,22-10 0,15-4 16,-4 9-16,-2 10 0,8-7 15,5-6-15,-7 9 0,-2 4 16,9-4-16,7-5 0,-2 6 0,0 3 16,5-5-16,6-5 0,0 13 15,2 9-15,2-10 16,3-8-16,1 6 0,3 4 16,5-8-16,5-5 0,4 2 15,2 3-15,4-3 0,3-2 0,6 7 16,4 5-16,-3-11 0,-2-8 15,5 9-15,4 4 0,1-7 16,2-7-16,7 1 0,4-2 16,-4-6-16,-4-5 0,11 2 15,7 2-15,-4-4 0,-2-3 0,7 2 16,6 0-16,-2-7 0,-2-6 16,10 2-16,10 2 15,-12-4-15,-7-3 0,10-2 0,7-2 16,-2-1-16,0 1 0,6-9 15,4-8-15,-5-1 0,-4-1 0,3-2 16,4-1-16,-12-1 16,-10-2-16,16-8 0,12-7 15,-10 3-15,-4-1 0,5-8 16,3-4-16,-10-2 0,-7 0 0,10-6 16,8-5-16,-12 11 0,-8 7 15,8-15-15,5-9 16,-6 3-16,-5 1 0,0-13 0,-3-8 15,-6 12-15,-3 6 0,4-15 16,3-13-16,-10 12 0,-7 10 16,3-10-16,3-6 0,-6 8 15,-4 7-15,-5-7 0,-4-3 16,-6 8-16,-4 9 0,-3-6 16,-1-3-16,-6 6 0,-4 7 0,-7 4 15,-4 2-15,0 9 0,-2 5 16,-7-4-16,-4-2 0,-4 7 15,-2 4-15,-3 0 0,-2 0 16,2 6-16,0 2 0,-10 2 16,-7 1-16,3 2 0,3 2 0,-8 1 15,-5 1-15,4 5 0,6 4 16,-13-3-16,-7-1 0,6 4 16,4 2-16,-10 7 0,-7 4 15,11-2-15,8 1 0,-13 4 16,-8 5-16,11 0 0,6 3 15,-15 7-15,-10 5 0,10 0 16,6 0-16,-8 11 0,-6 6 16,6 0-16,4-1 0,-4 14 0,-3 8 15,7 1-15,6 1 0,-1 23 16,-1 15-16,13-5 0,7-6 16,16-30-16,11-21 15,6-14-15</inkml:trace>
  <inkml:trace contextRef="#ctx0" brushRef="#br0" timeOffset="83014.6916">16141 13923 0,'0'0'0,"0"0"0,0 0 15,-20 6-15,16-3 0,1-1 0,-1 0 16,2 1-16,1-1 0,3 3 15,4 0-15,0-1 16,2-1-16,-1-1 0,-2 0 16,0 0-16</inkml:trace>
  <inkml:trace contextRef="#ctx0" brushRef="#br0" timeOffset="83213.3756">16064 13712 0,'0'0'0,"0"0"16,-10 0-16,6 0 0,0-1 0,2-1 15,0 2-15,0-1 0</inkml:trace>
  <inkml:trace contextRef="#ctx0" brushRef="#br0" timeOffset="86534.2568">13054 6279 0,'0'0'15,"0"0"-15,0 0 0,0 0 16,0 0-16,0 0 0,0 0 15,0 0-15,27 1 0,-27-1 16,0 0-16,23-7 0,-23 7 0,21-11 16,-7 6-16,2 0 0,0-1 15,4-1-15,3-3 16,1 2-16,2 0 0,10-2 0,4 0 16,-1-2-16,0 0 0,12-3 15,1 2-15,-5 0 0,-3 0 16,11-1-16,1 2 0,-5 1 15,-6 1-15,4-1 0,3-1 0,-4 0 16,-2 0-16,11-3 0,0 0 16,-6-1-16,-5 1 15,4-2-15,1-1 0,-2 3 0,-4 2 16,5-5-16,-4-1 16,-6 4-16,-5 0 0,-3 2 15,-1-2-15,-8 5 0,-5 2 0,-5 2 16,-2 2-16,-4 2 0,-1 0 15,0 2-15,-1 2 0,0 0 16,-1 1-16,-2 8 0,-1 3 16,0-4-16,1-3 0,-1-1 0</inkml:trace>
</inkml:ink>
</file>

<file path=ppt/ink/ink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1:12"/>
    </inkml:context>
    <inkml:brush xml:id="br0">
      <inkml:brushProperty name="width" value="0.03456" units="cm"/>
      <inkml:brushProperty name="height" value="0.03456" units="cm"/>
      <inkml:brushProperty name="color" value="#F2385B"/>
    </inkml:brush>
  </inkml:definitions>
  <inkml:trace contextRef="#ctx0" brushRef="#br0">91295 22496 636,'-1'-16'0,"0"1"-2,-2-1 0,0 1-1,-1-1 1,0 2 3,0 1 2,0 1 3,1 1 3,1 0 2,0 2 3,2 1 2,-1 3 5,0 8 9,-2 6 8,0 7 8,0 5 0,0 5-7,2 3-9,0 5-8,1 1-6,0 2-4,0 0-4,0 2-3,0 3-6,0 6-5,0 6-6,0 5-6,0 5-1,-2 1 2,0 3 4,-2 1 2,0-4-7,1-11-18,-1-10-18,0-11-18</inkml:trace>
</inkml:ink>
</file>

<file path=ppt/ink/ink2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47"/>
    </inkml:context>
    <inkml:brush xml:id="br0">
      <inkml:brushProperty name="width" value="0.03869" units="cm"/>
      <inkml:brushProperty name="height" value="0.03869" units="cm"/>
      <inkml:brushProperty name="color" value="#F2395B"/>
    </inkml:brush>
  </inkml:definitions>
  <inkml:trace contextRef="#ctx0" brushRef="#br0">60127 49420 568,'7'-11'8,"-2"8"16,-3 9 17,0 10 15,-2 5 4,0 2-8,0 4-10,0 3-8,-1 2-6,0 1-3,-2 1-4,0 0-2,-2 1-6,0-2-5,-1 0-8,-1-1-5,-1-2-9,0-3-9,1-3-11,-1-3-9,1-3-8,2-3-6,2-3-5,2-2-6,1-4 4,-2-3 15,0-2 14,-1-3 14,-1-3 8,2-1 3,0 0 3,2-1 3</inkml:trace>
</inkml:ink>
</file>

<file path=ppt/ink/ink20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9:07"/>
    </inkml:context>
    <inkml:brush xml:id="br0">
      <inkml:brushProperty name="width" value="0.022" units="cm"/>
      <inkml:brushProperty name="height" value="0.022" units="cm"/>
      <inkml:brushProperty name="color" value="#F2395B"/>
    </inkml:brush>
  </inkml:definitions>
  <inkml:trace contextRef="#ctx0" brushRef="#br0">101650 7600 999,'-24'-25'-84,"4"0"20,3 0 22,3 0 21</inkml:trace>
</inkml:ink>
</file>

<file path=ppt/ink/ink20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9:07"/>
    </inkml:context>
    <inkml:brush xml:id="br0">
      <inkml:brushProperty name="width" value="0.022" units="cm"/>
      <inkml:brushProperty name="height" value="0.022" units="cm"/>
      <inkml:brushProperty name="color" value="#F2395B"/>
    </inkml:brush>
  </inkml:definitions>
  <inkml:trace contextRef="#ctx0" brushRef="#br0">101550 7150 999,'23'-25'-5,"-3"0"-13,-3 0-11,-2 0-12,-3 1 0,1 4 8,-1 3 10,1 3 9</inkml:trace>
</inkml:ink>
</file>

<file path=ppt/ink/ink20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9:08"/>
    </inkml:context>
    <inkml:brush xml:id="br0">
      <inkml:brushProperty name="width" value="0.04551" units="cm"/>
      <inkml:brushProperty name="height" value="0.04551" units="cm"/>
      <inkml:brushProperty name="color" value="#F2395B"/>
    </inkml:brush>
  </inkml:definitions>
  <inkml:trace contextRef="#ctx0" brushRef="#br0">101950 6600 483,'39'-90'9,"-22"23"10,-22 22 10,-21 22 9,-10 12 1,3 3-8,3 3-8,4 4-9,-3 2-5,-5 4-3,-7 3-2,-5 3-3,-3 6-2,4 9 1,3 10 0,3 10 0,-1 5 1,-2 4 0,-3 3 1,-3 3 0,-2 3 0,0 3 0,0 3 0,0 4 1,1-1 0,4-3 0,3-3 1,3-2 0,4-8 0,7-8 1,6-10-1,7-9 1,4-4-1,3 4 0,3 3 1,4 3-1,1 1 0,0 1-1,0-1-1,0 1-2,4-4 0,10-6-3,10-6 0,9-6-3,10-7 0,14-6 1,11-6-1,14-6 1,14-12 0,20-15-2,18-15-1,20-16-2,5-10-1,-6-3-2,-6-3-2,-6-2-3,-10-3 1,-12 1 1,-13-1 3,-12 1 1,-13 4 1,-12 9 0,-13 10-1,-12 10-2,-12 7 4,-8 6 5,-10 7 6,-9 6 5,-12 15 10,-11 26 12,-14 24 13,-11 26 12,-11 18 0,-5 13-10,-7 12-13,-5 13-10,-4 4-8,0-3-1,0-3-1,0-2-2,0-5-2,0-2-3,0-3-1,0-3-2,6-9-2,13-11-1,12-14 0,13-11-2,21-29-6,32-44-14,31-43-12,32-44-13,16-22-2,4 0 9,3 0 8,3 0 9,-2 6 7,-6 13 5,-6 12 4,-6 13 4,-12 10 3,-15 10-2,-15 10 0,-16 9-1,-12 13 11,-5 20 20,-7 18 21,-5 20 22,-4 14 4,0 14-12,0 11-12,0 14-12,0 0-9,0-8-4,0-10-6,0-9-4,1-4-3,4 4-1,3 3-2,3 3-1,-1 1-1,-2 1-2,-3-1-2,-3 1-1,-1-4 0,4-6-2,3-6 0,3-6 0,6-13-2,9-19-1,10-18-2,10-19-2,7-18 0,6-15 1,7-15 1,6-16 1,4-8 1,4 0 1,3 0 0,3 0 1,-2 1 0,-6 4-1,-6 3-1,-6 3-1,-7 4-1,-6 7-3,-6 6-3,-6 7-2,-7 5-3,-6 7 0,-6 6-2,-6 7-1,-6 2-5,-2 1-8,-3-1-10,-3 1-8</inkml:trace>
</inkml:ink>
</file>

<file path=ppt/ink/ink20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9:09"/>
    </inkml:context>
    <inkml:brush xml:id="br0">
      <inkml:brushProperty name="width" value="0.04033" units="cm"/>
      <inkml:brushProperty name="height" value="0.04033" units="cm"/>
      <inkml:brushProperty name="color" value="#F2395B"/>
    </inkml:brush>
  </inkml:definitions>
  <inkml:trace contextRef="#ctx0" brushRef="#br0">104900 5950 545,'71'0'125,"-5"0"-26,-7 0-27,-5 0-27,-4 0-15,0 0-5,0 0-5,0 0-6,1 0-3,4 0-3,3 0-4,3 0-3,1 0-2,1 0-5,-1 0-2,1 0-4,-4-2-5,-6-3-7,-6-3-7,-6-2-6</inkml:trace>
</inkml:ink>
</file>

<file path=ppt/ink/ink20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9:29"/>
    </inkml:context>
    <inkml:brush xml:id="br0">
      <inkml:brushProperty name="width" value="0.04822" units="cm"/>
      <inkml:brushProperty name="height" value="0.04822" units="cm"/>
      <inkml:brushProperty name="color" value="#F2395B"/>
    </inkml:brush>
  </inkml:definitions>
  <inkml:trace contextRef="#ctx0" brushRef="#br0">17400 50100 456,'0'-135'2,"0"32"6,0 31 5,0 32 5,-2 15 1,-3 0-2,-3 0-3,-2 0-2,-6 0-3,-6 0 0,-6 0 0,-6 0-2,-4 0 0,1 0 0,-1 0-1,1 0 0,-1 1-2,1 4-1,-1 3-1,1 3-1,-9 1-1,-15 1 2,-15-1 0,-16 1 1,-7 2 1,4 7-1,3 6 1,3 7-1,1 0 0,1-2-1,-1-3 1,1-3 0,-4-1-1,-6 4 1,-6 3 0,-6 3 1,-4 1-1,1 1 0,-1-1 1,1 1-1,-3 1 1,-2 3 0,-3 3-1,-3 4 1,-2 2 0,0 4 0,0 3 0,0 3 1,0 3-1,0 3-1,0 3 0,0 4-1,1 4 0,4 6 1,3 7 0,3 6 0,3 3 1,3 0-1,3 0 1,4 0-1,2 1 1,4 4-1,3 3 0,3 3 0,3-2 0,3-6 0,3-6 0,4-6-1,5-2 1,10 3 0,10 3 0,9 4 0,6 2 0,3 4 0,3 3 0,4 3-1,4 3 1,6 3-1,7 3 1,6 4-1,3-1 1,0-3 0,0-3 1,0-2 0,0-3 0,0 1-1,0-1-1,0 1 0,4-1-1,10 1 2,10-1 0,9 1 2,6-4-1,3-6 2,3-6 0,4-6 1,2-6 1,4-2-1,3-3 1,3-3 0,1-2 0,1 0 0,-1 0-1,1 0 1,1 3-1,3 6-1,3 7 1,4 6 0,2-1 0,4-5 0,3-7-1,3-5 0,3-6-2,3-3-1,3-3-4,4-2-1,1-1-1,0 3 1,0 3 1,0 4 1,-2-1 1,-3-3-1,-3-3 1,-2-2-1,-1-1 0,3 3 1,3 3 0,4 4 0,-1-1 0,-3-3 0,-3-3 0,-2-2-1,-1-1 1,3 3 0,3 3 0,4 4 1,1-3-1,0-5-1,0-7 0,0-5 0,3-6-1,6-3 0,7-3 1,6-2-1,3-5 1,0-2-1,0-3 1,0-3 0,1-6 0,4-5-1,3-7 1,3-5-1,3-4 0,3 0 0,3 0 0,4 0 1,-1-2 0,-3-3-1,-3-3 1,-2-2-1,-3-3-1,1 1 1,-1-1-1,1 1-1,-3 1 0,-2 3 0,-3 3 0,-3 4-1,-4 1 1,-3 0 0,-3 0 0,-2 0 2,-1 1 0,3 4 2,3 3 0,4 3 2,1-1 1,0-2-1,0-3-1,0-3 0,-2-6 0,-3-5 0,-3-7 0,-2-5-1,-1-6 1,3-3-1,3-3 0,4-2 0,1-6-1,0-6-1,0-6-2,0-6-1,-2-2 0,-3 3 0,-3 3 0,-2 4 0,-5-1 0,-2-3 0,-3-3 0,-3-2 1,-7-6-2,-9-6 0,-10-6 0,-8-6-1,-9-6 0,-6-2 2,-6-3 0,-6-3 2,-9-2 0,-8 0 1,-10 0 0,-9 0 2,-7 4-1,-3 10-1,-3 10 0,-2 9 0,-8 4 0,-8 1 0,-10-1 2,-9 1 0,-10 2 1,-9 7-2,-10 6-1,-8 7-1,-11 0 0,-8-2 0,-10-3 1,-9-3 0,-4-2 0,4 0 1,3 0-1,3 0 0,-1 1 1,-2 4-1,-3 3 1,-3 3-1,-7 1 2,-9 1 0,-10-1 2,-8 1 1,-6-1 1,1 1 1,-1-1 0,1 1 2,-6 2 0,-8 7-1,-10 6-1,-9 7-1,-2 7-1,6 9-1,7 10-1,6 10 0,3 2-1,0-3 0,0-3 1,0-2 1,0-3-2,0 1-2,0-1-2,0 1-2,1 1-1,4 3 1,3 3 1,3 4 1,1 1 1,1 0 0,-1 0 1,1 0-1,-1 1 1,1 4 1,-1 3 0,1 3 0,-3 4 0,-2 7-1,-3 6-1,-3 7-2,-1 2 0,4 1 1,3-1 0,3 1 1,3 2-1,3 7-1,3 6 0,4 7-2,-1 11-1,-3 20-1,-3 18-3,-2 20-1,0 11-1,7 7 1,6 6 1,7 7-1,13 2-4,22 1-10,22-1-11,23 1-11,14-13-3,10-25 0,10-25 2,9-25 1</inkml:trace>
</inkml:ink>
</file>

<file path=ppt/ink/ink20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9:42"/>
    </inkml:context>
    <inkml:brush xml:id="br0">
      <inkml:brushProperty name="width" value="0.05153" units="cm"/>
      <inkml:brushProperty name="height" value="0.05153" units="cm"/>
      <inkml:brushProperty name="color" value="#F2395B"/>
    </inkml:brush>
  </inkml:definitions>
  <inkml:trace contextRef="#ctx0" brushRef="#br0">30600 51850 426,'-40'23'73,"23"-3"-13,22-3-13,22-2-12,16-1-6,14 3-2,11 3 0,14 4-2,5-1-2,1-3-5,-1-3-5,1-2-5,-4-3-2,-6 1 1,-6-1 0,-6 1 0,-10 7 0,-12 16 0,-13 15-1,-12 17 1,-12 11-1,-8 10 2,-10 10 0,-9 9 1,-9 4 2,-5 1 2,-7-1 2,-5 1 2,-3 1 0,4 3-4,3 3-3,3 4-4,3-6-5,3-11-3,3-14-6,4-11-4,1-12-4,0-9-1,0-10-2,0-8-1,-4-11-1,-5-8 0,-7-10 0,-5-9 1,-6-15-2,-3-18-1,-3-19-1,-2-18-3,0-9 1,7 4 5,6 3 3,7 3 4,5 6 4,7 9 3,6 10 4,7 10 4,19 4 8,35 0 13,35 0 14,34 0 14,10 1 1,-11 4-10,-14 3-10,-11 3-11,-7 3-5,0 3-2,0 3-2,0 4-1,-8 10-2,-16 19-6,-15 19-4,-15 19-4,-18 10-3,-19 4-3,-18 3 0,-19 3-3,-12-2 0,-2-6 3,-3-6 1,-3-6 1,-13 2 0,-22 14-4,-22 11-4,-21 14-3,-4 0-2,16-8 1,15-10 2,17-9 1,10-12 4,6-11 6,7-14 7,6-11 7,18-9 10,32-3 12,31-3 14,32-2 13,29-6-1,28-6-12,28-6-14,29-6-13,18-7-9,9-6-4,10-6-5,10-6-3,0-4-6,-5 1-8,-7-1-6,-5 1-6,-9-6-6,-9-8-2,-10-10-2,-8-9-3,-17-7 0,-21-3 0,-22-3 2,-22-2 1,-15 3 3,-5 14 7,-7 11 5,-5 14 7</inkml:trace>
</inkml:ink>
</file>

<file path=ppt/ink/ink20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9:43"/>
    </inkml:context>
    <inkml:brush xml:id="br0">
      <inkml:brushProperty name="width" value="0.04401" units="cm"/>
      <inkml:brushProperty name="height" value="0.04401" units="cm"/>
      <inkml:brushProperty name="color" value="#F2395B"/>
    </inkml:brush>
  </inkml:definitions>
  <inkml:trace contextRef="#ctx0" brushRef="#br0">33050 52150 499,'43'-140'47,"-11"73"10,-14 72 9,-11 72 10,-18 43-1,-22 16-14,-22 15-14,-21 17-14,-12 2-11,1-9-9,-1-10-9,1-8-10,4-15-8,9-19-9,10-18-9,10-19-8,7-19-8,6-19-4,7-18-4,6-19-6,7-12 2,10-2 8,10-3 8,9-3 8</inkml:trace>
</inkml:ink>
</file>

<file path=ppt/ink/ink20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9:43"/>
    </inkml:context>
    <inkml:brush xml:id="br0">
      <inkml:brushProperty name="width" value="0.03772" units="cm"/>
      <inkml:brushProperty name="height" value="0.03772" units="cm"/>
      <inkml:brushProperty name="color" value="#F2395B"/>
    </inkml:brush>
  </inkml:definitions>
  <inkml:trace contextRef="#ctx0" brushRef="#br0">32800 52900 583,'50'-47'5,"0"6"-2,0 7-1,0 6 0,1 6 4,4 6 14,3 7 11,3 6 13,1 1 5,1-3-3,-1-3-3,1-2-3,-1 0-4,1 7-5,-1 6-4,1 7-5,-4 5-12,-6 7-21,-6 6-20,-6 7-21,-9 0-10,-8-2-2,-10-3-2,-9-3-2</inkml:trace>
</inkml:ink>
</file>

<file path=ppt/ink/ink20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9:43"/>
    </inkml:context>
    <inkml:brush xml:id="br0">
      <inkml:brushProperty name="width" value="0.04649" units="cm"/>
      <inkml:brushProperty name="height" value="0.04649" units="cm"/>
      <inkml:brushProperty name="color" value="#F2395B"/>
    </inkml:brush>
  </inkml:definitions>
  <inkml:trace contextRef="#ctx0" brushRef="#br0">33450 53000 473,'-68'15'60,"17"32"3,15 31 3,16 32 1,9 27-4,3 26-9,3 24-10,4 26-10,1 37-8,0 50-5,0 50-5,0 50-6,0 28-7,0 6-11,0 7-11,0 6-10,1-29-2,4-61 5,3-64 5,3-61 5,1-45-7,1-24-20,-1-26-20,1-24-20</inkml:trace>
</inkml:ink>
</file>

<file path=ppt/ink/ink20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9:44"/>
    </inkml:context>
    <inkml:brush xml:id="br0">
      <inkml:brushProperty name="width" value="0.05925" units="cm"/>
      <inkml:brushProperty name="height" value="0.05925" units="cm"/>
      <inkml:brushProperty name="color" value="#F2395B"/>
    </inkml:brush>
  </inkml:definitions>
  <inkml:trace contextRef="#ctx0" brushRef="#br0">34700 52400 371,'-10'-22'61,"32"6"-10,31 7-10,32 6-8,18-4-9,6-11-4,7-14-5,6-11-5,-2-6-5,-9 4-4,-10 3-5,-8 3-4,-22 3-8,-30 3-9,-32 3-11,-30 4-10,-20 1-1,-6 0 7,-6 0 6,-6 0 8,1-4 7,9-5 5,10-7 5,10-5 6,4-1 4,0 6 0,0 7 1,0 6 0,1 7 10,4 10 16,3 10 16,3 9 17,-2 21 3,-6 35-9,-6 35-11,-6 34-10,-6 20-7,-2 6-4,-3 7-5,-3 6-5,-2-2-4,0-9-3,0-10-2,0-8-4,1-14-1,4-15-1,3-15 0,3-16 0,18-19-2,35-22-2,35-22-3,34-21-2,18-21-1,4-19 0,3-18 1,3-19 1,-4-5-2,-8 9-1,-10 10-4,-9 10-2,-18 7-1,-24 6 0,-26 7 0,-24 6-1,-17 7 3,-5 10 4,-7 10 5,-5 9 4,-3 6 5,4 3 4,3 3 5,3 4 4,3 4 2,3 6 1,3 7 0,4 6 0,2 4 2,4 4 2,3 3 3,3 3 3,3 1 1,3 1-2,3-1-3,4 1-1,2 5-2,4 14-4,3 11-3,3 14-3,1 10-4,1 9-2,-1 10-5,1 10-3,-3-1-5,-2-9-8,-3-10-8,-3-8-7,-2-15-2,0-19 2,0-18 3,0-19 4,-7-15 1,-11-8-1,-14-10 0,-11-9 0,-11-9 1,-5-5 4,-7-7 2,-5-5 3,0-3 6,10 4 6,10 3 8,9 3 6,9-4 11,9-8 12,10-10 14,10-9 13,19-20 0,32-27-10,31-28-12,32-28-11,13-13-8,-3 3-8,-3 3-6,-2 4-8,-6 8-2,-6 17 1,-6 15 1,-6 16 0,-7 12 1,-6 9-1,-6 10 0,-6 10-1,-7 8-2,-6 10-6,-6 10-5,-6 9-5,-4 4-2,1 1 2,-1-1 2,1 1 0,1-1 6,3 1 6,3-1 7,4 1 7,-1 1 3,-3 3-2,-3 3-1,-2 4-1,-5 13 5,-2 26 10,-3 24 10,-3 26 11,-6 10 4,-5-3-3,-7-3-2,-5-2-3,-3-1-4,4 3-7,3 3-5,3 4-6,4 11-5,7 23-5,6 22-4,7 22-3,-1-4-7,-6-28-6,-6-28-6,-6-27-7,-16-51-11,-25-72-16,-25-72-17,-25-71-15,-5-20-1,16 35 14,15 35 13,17 34 14</inkml:trace>
</inkml:ink>
</file>

<file path=ppt/ink/ink2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47"/>
    </inkml:context>
    <inkml:brush xml:id="br0">
      <inkml:brushProperty name="width" value="0.02535" units="cm"/>
      <inkml:brushProperty name="height" value="0.02535" units="cm"/>
      <inkml:brushProperty name="color" value="#F2395B"/>
    </inkml:brush>
  </inkml:definitions>
  <inkml:trace contextRef="#ctx0" brushRef="#br0">60050 50368 867,'8'-43'-55,"2"10"14,0 8 15,1 9 15,1 4 13,1 1 10,1-1 10,2 0 10,0 1 4,1 1 0,1 1-2,1 1 0,0 1-6,-3 2-9,-1 2-9,-2 2-10,-2 1-9,-1 0-11,-1 0-11,0 0-11</inkml:trace>
</inkml:ink>
</file>

<file path=ppt/ink/ink20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9:44"/>
    </inkml:context>
    <inkml:brush xml:id="br0">
      <inkml:brushProperty name="width" value="0.04652" units="cm"/>
      <inkml:brushProperty name="height" value="0.04652" units="cm"/>
      <inkml:brushProperty name="color" value="#F2395B"/>
    </inkml:brush>
  </inkml:definitions>
  <inkml:trace contextRef="#ctx0" brushRef="#br0">36350 53550 472,'-27'-61'1,"-3"-22"1,-3-22 0,-2-21 2,0 19 12,7 64 22,6 61 22,7 64 23,2 38 3,1 16-18,-1 15-18,1 17-16,-1 8-11,1 4-2,-1 3-3,1 3-2,1-1-11,3-2-15,3-3-17,4-3-16,1-20-14,0-33-9,0-35-11,0-34-9</inkml:trace>
</inkml:ink>
</file>

<file path=ppt/ink/ink20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9:44"/>
    </inkml:context>
    <inkml:brush xml:id="br0">
      <inkml:brushProperty name="width" value="0.04058" units="cm"/>
      <inkml:brushProperty name="height" value="0.04058" units="cm"/>
      <inkml:brushProperty name="color" value="#F2395B"/>
    </inkml:brush>
  </inkml:definitions>
  <inkml:trace contextRef="#ctx0" brushRef="#br0">37250 52000 542,'53'-65'136,"6"23"-25,7 22-27,6 22-27,-1 15-19,-5 9-15,-7 10-14,-5 10-15,-8 5-12,-5 4-9,-7 3-10,-5 3-10</inkml:trace>
</inkml:ink>
</file>

<file path=ppt/ink/ink20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9:45"/>
    </inkml:context>
    <inkml:brush xml:id="br0">
      <inkml:brushProperty name="width" value="0.06255" units="cm"/>
      <inkml:brushProperty name="height" value="0.06255" units="cm"/>
      <inkml:brushProperty name="color" value="#F2395B"/>
    </inkml:brush>
  </inkml:definitions>
  <inkml:trace contextRef="#ctx0" brushRef="#br0">38500 51400 351,'-50'104'98,"0"10"-24,0 10-22,0 9-24,-2 6-13,-3 3-3,-3 3-4,-2 4-3,-3-7-5,1-16-5,-1-15-4,1-15-6,2-15-2,7-12 2,6-13 1,7-12 1,13-12 0,22-8 2,22-10 1,23-9 0,14-10 2,10-9 3,10-10 3,9-8 2,-1-3 2,-8 7-2,-10 6 0,-9 7-2,-16 10 2,-22 16 5,-22 15 4,-21 17 4,-15 11 1,-6 10-2,-6 10-2,-6 9-2,-6 2-3,-2-2-4,-3-3-2,-3-3-4,13-17-3,32-27-1,31-28-3,32-28-1,21-20-1,13-8 2,12-10 1,13-9 2,4-1 3,-3 10 5,-3 10 5,-2 9 5,-8 7 3,-8 7 2,-10 6 1,-9 7 3,-12 10-1,-11 16-1,-14 15-1,-11 17-3,-12 10 0,-9 6-2,-10 7-2,-8 6-1,-11 4-1,-8 4-1,-10 3 0,-9 3-1,-4-1-3,4-2-7,3-3-7,3-3-6,3-9-3,3-11 1,3-14 1,4-11 1,-1-11 2,-3-5 0,-3-7 2,-2-5 1,-1-6 2,3-3 3,3-3 2,4-2 2,1-3 3,0 1 2,0-1 2,0 1 4,3-1 1,6 1 3,7-1 1,6 1 3,12 5 12,19 14 20,19 11 20,19 14 22,18 13 0,19 16-16,19 15-19,19 17-16,18 13-16,19 13-13,19 12-11,19 13-13,19 2-13,23-5-11,22-7-13,22-5-11,-17-17-7,-52-24-3,-53-26 0,-53-24-3</inkml:trace>
</inkml:ink>
</file>

<file path=ppt/ink/ink20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5:58"/>
    </inkml:context>
    <inkml:brush xml:id="br0">
      <inkml:brushProperty name="width" value="0.03677" units="cm"/>
      <inkml:brushProperty name="height" value="0.03677" units="cm"/>
      <inkml:brushProperty name="color" value="#F2395B"/>
    </inkml:brush>
  </inkml:definitions>
  <inkml:trace contextRef="#ctx0" brushRef="#br0">11400 4150 598,'-27'-24'102,"-3"4"-23,-3 3-23,-2 3-22,-5-1-13,-2-2-3,-3-3-4,-3-3-2,-4-2-4,-3 0-2,-3 0-3,-2 0-3,-5 3-1,-2 6 2,-3 7 2,-3 6 1,-4 6 0,-3 6-2,-3 7-1,-2 6-2,-1 9 0,3 13 2,3 12 0,4 13 3,2 9-1,4 6 1,3 7-1,3 6-1,3 3 1,3 0 1,3 0-1,4 0 2,4 0-2,6 0-3,7 0-1,6 0-4,6 1 0,6 4 1,7 3 0,6 3 2,4-2 0,4-6 0,3-6 1,3-6-1,4-7-1,7-6 0,6-6-1,7-6-1,4-7 0,3-6 1,3-6 0,4-6 0,4-9 0,6-8 0,7-10-2,6-9 0,6-12-2,6-11-1,7-14-1,6-11-2,6-14-2,6-11-3,7-14-5,6-11-3,1-6-1,-3 4 0,-3 3 2,-2 3 1,-14 9-1,-21 16-6,-22 15-4,-22 17-5</inkml:trace>
</inkml:ink>
</file>

<file path=ppt/ink/ink20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5:58"/>
    </inkml:context>
    <inkml:brush xml:id="br0">
      <inkml:brushProperty name="width" value="0.03668" units="cm"/>
      <inkml:brushProperty name="height" value="0.03668" units="cm"/>
      <inkml:brushProperty name="color" value="#F2395B"/>
    </inkml:brush>
  </inkml:definitions>
  <inkml:trace contextRef="#ctx0" brushRef="#br0">11650 5150 599,'0'117'77,"0"-16"-15,0-15-17,0-15-15,0-9-8,0 1-2,0-1-2,0 1-1,0-1-1,0 1 0,0-1-2,0 1-1,3-1-2,6 1-2,7-1-2,6 1-3,3-4-1,0-6 1,0-6 1,0-6 0,-7-6-2,-11-2-8,-14-3-6,-11-3-6,-14-1-5,-11 4-4,-14 3-3,-11 3-3,-9 1-2,-3 1 1,-3-1 1,-2 1 1,-1-6 1,3-8 1,3-10 1,4-9 2,7-7 0,13-3 3,12-3 0,13-2 2,9-5 3,6-2 3,7-3 4,6-3 4,3-2 2,0 0 1,0 0 1,0 0 1</inkml:trace>
</inkml:ink>
</file>

<file path=ppt/ink/ink20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5:59"/>
    </inkml:context>
    <inkml:brush xml:id="br0">
      <inkml:brushProperty name="width" value="0.02859" units="cm"/>
      <inkml:brushProperty name="height" value="0.02859" units="cm"/>
      <inkml:brushProperty name="color" value="#F2395B"/>
    </inkml:brush>
  </inkml:definitions>
  <inkml:trace contextRef="#ctx0" brushRef="#br0">11800 5250 769,'1'45'-11,"4"-9"9,3-10 8,3-8 9,9-8 6,16-2 7,15-3 5,17-3 7,5-2-2,-3 0-11,-3 0-10,-2 0-11,-6 0-4,-6 0 0,-6 0 2,-6 0 1,-6-2-7,-2-3-14,-3-3-14,-3-2-14</inkml:trace>
</inkml:ink>
</file>

<file path=ppt/ink/ink20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5:59"/>
    </inkml:context>
    <inkml:brush xml:id="br0">
      <inkml:brushProperty name="width" value="0.03679" units="cm"/>
      <inkml:brushProperty name="height" value="0.03679" units="cm"/>
      <inkml:brushProperty name="color" value="#F2395B"/>
    </inkml:brush>
  </inkml:definitions>
  <inkml:trace contextRef="#ctx0" brushRef="#br0">12950 3650 597,'45'-82'12,"-9"39"11,-10 36 11,-8 39 12,-8 21 2,-2 6-6,-3 7-7,-3 6-5,-2 6-4,0 6-4,0 7-2,0 6-3,0 3-3,0 0-2,0 0-2,0 0-3,0 0-3,0 0-4,0 0-3,0 0-3,-2-2-3,-3-3-2,-3-3-2,-2-2-1,-1-5-4,3-2-6,3-3-7,4-3-6,-1-9-4,-3-11-3,-3-14-3,-2-11-1</inkml:trace>
</inkml:ink>
</file>

<file path=ppt/ink/ink20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5:59"/>
    </inkml:context>
    <inkml:brush xml:id="br0">
      <inkml:brushProperty name="width" value="0.02977" units="cm"/>
      <inkml:brushProperty name="height" value="0.02977" units="cm"/>
      <inkml:brushProperty name="color" value="#F2395B"/>
    </inkml:brush>
  </inkml:definitions>
  <inkml:trace contextRef="#ctx0" brushRef="#br0">12950 5150 739,'26'-91'17,"4"19"1,3 19-1,3 19 0,1 9 2,1 0 2,-1 0 2,1 0 4,2 1-2,7 4-3,6 3-3,7 3-5,2 1-3,1 1-4,-1-1-4,1 1-3,-4 1-4,-6 3-5,-6 3-5,-6 4-5,-6 1-2,-2 0-1,-3 0 1,-3 0-2,-4-4-3,-3-5-7,-3-7-8,-2-5-8</inkml:trace>
</inkml:ink>
</file>

<file path=ppt/ink/ink20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5:59"/>
    </inkml:context>
    <inkml:brush xml:id="br0">
      <inkml:brushProperty name="width" value="0.04365" units="cm"/>
      <inkml:brushProperty name="height" value="0.04365" units="cm"/>
      <inkml:brushProperty name="color" value="#F2395B"/>
    </inkml:brush>
  </inkml:definitions>
  <inkml:trace contextRef="#ctx0" brushRef="#br0">14050 4250 503,'0'-252'-38,"0"47"9,0 47 8,0 48 9,1 24 8,4 3 7,3 3 5,3 4 8,1 2 2,1 4-2,-1 3 0,1 3-2,-3 4 1,-2 7 3,-3 6 2,-3 7 3,-1 16 6,4 29 12,3 28 11,3 28 10,1 23 1,1 19-12,-1 19-11,1 19-12,-3 15-7,-2 13-4,-3 12-3,-3 13-5,-2 13-3,0 17-5,0 15-5,0 16-4,-4 21-6,-5 29-6,-7 28-6,-5 28-6,-1 10-4,6-5-3,7-7-1,6-5-2,3-36 0,0-61 3,0-64 4,0-61 2,0-36 3,0-5-1,0-7 1,0-5 1</inkml:trace>
</inkml:ink>
</file>

<file path=ppt/ink/ink20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6:05"/>
    </inkml:context>
    <inkml:brush xml:id="br0">
      <inkml:brushProperty name="width" value="0.03521" units="cm"/>
      <inkml:brushProperty name="height" value="0.03521" units="cm"/>
      <inkml:brushProperty name="color" value="#F2395B"/>
    </inkml:brush>
  </inkml:definitions>
  <inkml:trace contextRef="#ctx0" brushRef="#br0">15600 5200 624,'-22'26'24,"6"4"1,7 3 0,6 3 0,3 1 0,0 1-3,0-1-2,0 1-3,0 2-1,0 7-2,0 6-1,0 7-1,0 0 0,0-2-1,0-3 0,0-3 0,1-1-1,4 4 0,3 3-1,3 3-1,3 1 0,3 1 1,3-1 0,4 1 0,2-3 0,4-2-3,3-3-2,3-3-3,-4-4 0,-8-3-3,-10-3 0,-9-2-1,-5-3-2,0 1 1,0-1-2,0 1 0,-4-3 0,-5-2 0,-7-3 1,-5-3-1,-8-2 2,-5 0 0,-7 0 0,-5 0 1,-8 0-1,-5 0-1,-7 0-1,-5 0-2,-4-4-2,0-5-3,0-7-1,0-5-3,0-4-3,0 0 0,0 0-3,0 0-1,4-2-1,10-3 1,10-3-1,9-2 1,9-6 1,9-6 1,10-6 2,10-6 0,5-2 2,4 3 0,3 3 2,3 4 0</inkml:trace>
</inkml:ink>
</file>

<file path=ppt/ink/ink2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48"/>
    </inkml:context>
    <inkml:brush xml:id="br0">
      <inkml:brushProperty name="width" value="0.04461" units="cm"/>
      <inkml:brushProperty name="height" value="0.04461" units="cm"/>
      <inkml:brushProperty name="color" value="#F2395B"/>
    </inkml:brush>
  </inkml:definitions>
  <inkml:trace contextRef="#ctx0" brushRef="#br0">60914 49209 493,'-7'-25'-20,"2"11"35,2 12 32,2 12 34,2 8 8,0 5-16,2 5-16,0 5-17,0 3-9,0 2-4,-2 2-3,0 2-3,-1 3-6,0 4-9,0 4-7,0 4-9,-2 2-5,0 1-3,-3 1-3,-2 1-4,0 0-4,2-4-8,3-3-7,1-3-8,0-6-2,0-10-1,-2-9 2,0-10 0</inkml:trace>
</inkml:ink>
</file>

<file path=ppt/ink/ink20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6:05"/>
    </inkml:context>
    <inkml:brush xml:id="br0">
      <inkml:brushProperty name="width" value="0.03221" units="cm"/>
      <inkml:brushProperty name="height" value="0.03221" units="cm"/>
      <inkml:brushProperty name="color" value="#F2395B"/>
    </inkml:brush>
  </inkml:definitions>
  <inkml:trace contextRef="#ctx0" brushRef="#br0">15750 5300 683,'-19'23'7,"13"-3"4,12-3 5,13-2 5,12-5 3,13-2 4,12-3 3,13-3 4,4-4-2,-3-3-6,-3-3-6,-2-2-6,-3-3-3,1 1 0,-1-1 0,1 1 0,-6-1-15,-8 1-28,-10-1-28,-9 1-28</inkml:trace>
</inkml:ink>
</file>

<file path=ppt/ink/ink20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6:08"/>
    </inkml:context>
    <inkml:brush xml:id="br0">
      <inkml:brushProperty name="width" value="0.04476" units="cm"/>
      <inkml:brushProperty name="height" value="0.04476" units="cm"/>
      <inkml:brushProperty name="color" value="#F2395B"/>
    </inkml:brush>
  </inkml:definitions>
  <inkml:trace contextRef="#ctx0" brushRef="#br0">16400 2700 491,'50'0'125,"0"0"-27,0 0-27,0 0-27,-2-2-17,-3-3-4,-3-3-5,-2-2-4,-1-1-4,3 3 0,3 3-1,4 4-1,2-1 0,4-3-1,3-3 1,3-2 0,3-1-1,3 3-1,3 3-2,4 4-1,-4 1-2,-9 0-4,-10 0-1,-8 0-4,-15 0-10,-19 0-18,-18 0-18,-19 0-19</inkml:trace>
</inkml:ink>
</file>

<file path=ppt/ink/ink20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6:28"/>
    </inkml:context>
    <inkml:brush xml:id="br0">
      <inkml:brushProperty name="width" value="0.05" units="cm"/>
      <inkml:brushProperty name="height" value="0.05" units="cm"/>
      <inkml:brushProperty name="color" value="#00BFF3"/>
    </inkml:brush>
  </inkml:definitions>
  <inkml:trace contextRef="#ctx0" brushRef="#br0">60175 9425 333,'157'63'167,"51"46"-1,49 47 1,51 47 0</inkml:trace>
</inkml:ink>
</file>

<file path=ppt/ink/ink20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6:29"/>
    </inkml:context>
    <inkml:brush xml:id="br0">
      <inkml:brushProperty name="width" value="0.04547" units="cm"/>
      <inkml:brushProperty name="height" value="0.04547" units="cm"/>
      <inkml:brushProperty name="color" value="#00BFF3"/>
    </inkml:brush>
  </inkml:definitions>
  <inkml:trace contextRef="#ctx0" brushRef="#br0">20450 6550 483,'-25'21'0,"0"-5"0,0-7 0,0-5 0,10-4 10,23 0 19,22 0 20,22 0 19,13-4 5,7-5-13,6-7-11,7-5-12,10-6-8,16-3-3,15-3-4,17-2-4,7-1-3,0 3-3,0 3-3,0 4-3,-5 2-2,-9 4-3,-10 3-4,-8 3-2,-12 3-2,-12 3-3,-13 3-1,-12 4-2,-16 5-8,-19 10-14,-18 10-14,-19 9-13,-15 6-4,-8 3 5,-10 3 5,-9 4 5,-1-4 7,10-9 8,10-10 9,9-8 8,2-6 5,-2 1 3,-3-1 2,-3 1 2</inkml:trace>
</inkml:ink>
</file>

<file path=ppt/ink/ink20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6:30"/>
    </inkml:context>
    <inkml:brush xml:id="br0">
      <inkml:brushProperty name="width" value="0.04461" units="cm"/>
      <inkml:brushProperty name="height" value="0.04461" units="cm"/>
      <inkml:brushProperty name="color" value="#00BFF3"/>
    </inkml:brush>
  </inkml:definitions>
  <inkml:trace contextRef="#ctx0" brushRef="#br0">21600 7050 493,'-49'-13'20,"4"26"19,3 24 20,3 26 19,4 15 2,7 6-17,6 7-16,7 6-17,0 7-9,-2 10-1,-3 10-3,-3 9-2,-2 7-3,0 7-6,0 6-7,0 7-6,1-3-6,4-8-8,3-10-7,3-9-8,3-13-3,3-16-1,3-15 0,4-15 0,2-20 1,4-21-1,3-22 1,3-22 1,1-11 1,1 0 3,-1 0 4,1 0 2</inkml:trace>
</inkml:ink>
</file>

<file path=ppt/ink/ink20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6:30"/>
    </inkml:context>
    <inkml:brush xml:id="br0">
      <inkml:brushProperty name="width" value="0.05287" units="cm"/>
      <inkml:brushProperty name="height" value="0.05287" units="cm"/>
      <inkml:brushProperty name="color" value="#00BFF3"/>
    </inkml:brush>
  </inkml:definitions>
  <inkml:trace contextRef="#ctx0" brushRef="#br0">22250 7300 416,'45'-21'4,"-9"10"10,-10 10 8,-8 9 10,-6 9 6,1 9 2,-1 10 3,1 10 3,-3 4 0,-2 0-6,-3 0-3,-3 0-6,-4 3-2,-3 6-3,-3 7-3,-2 6-1,-3 6-3,1 6-2,-1 7-3,1 6-3,-1 3-2,1 0-1,-1 0-2,1 0-3,1-2 0,3-3-2,3-3-2,4-2-1,2-8-1,4-8 1,3-10 0,3-9 0,4-9 0,7-5-1,6-7-3,7-5 0,5-6-1,7-3 1,6-3 0,7-2 2,2-5-1,1-2-2,-1-3-4,1-3-1,-1-2-4,1 0-4,-1 0-4,1 0-5,-3-2-1,-2-3 1,-3-3-1,-3-2 0,-4-5-1,-3-2-3,-3-3-3,-2-3-2</inkml:trace>
</inkml:ink>
</file>

<file path=ppt/ink/ink20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6:30"/>
    </inkml:context>
    <inkml:brush xml:id="br0">
      <inkml:brushProperty name="width" value="0.05482" units="cm"/>
      <inkml:brushProperty name="height" value="0.05482" units="cm"/>
      <inkml:brushProperty name="color" value="#00BFF3"/>
    </inkml:brush>
  </inkml:definitions>
  <inkml:trace contextRef="#ctx0" brushRef="#br0">24100 8000 401,'-22'120'149,"6"-9"-36,7-10-35,6-8-36,1-6-17,-3 1-2,-3-1-1,-2 1-1,0-1-1,7 1-3,6-1-1,7 1-2,5-1-1,7 1-2,6-1-2,7 1-1,2-4-1,1-6-2,-1-6-2,1-6-1,-1-6-2,1-2 0,-1-3-2,1-3-1,-4-2-2,-6 0-4,-6 0-2,-6 0-4,-10-4 0,-12-5 3,-13-7 1,-12-5 3,-12-3-1,-8 4-5,-10 3-5,-9 3-4,-10 4-4,-9 7-2,-10 6-4,-8 7-2,-3-1-2,7-6-2,6-6-1,7-6-1,7-9 3,9-8 6,10-10 8,10-9 6,7-7 3,6-3-3,7-3-2,6-2-2</inkml:trace>
</inkml:ink>
</file>

<file path=ppt/ink/ink20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6:30"/>
    </inkml:context>
    <inkml:brush xml:id="br0">
      <inkml:brushProperty name="width" value="0.03576" units="cm"/>
      <inkml:brushProperty name="height" value="0.03576" units="cm"/>
      <inkml:brushProperty name="color" value="#00BFF3"/>
    </inkml:brush>
  </inkml:definitions>
  <inkml:trace contextRef="#ctx0" brushRef="#br0">23950 8300 615,'78'-2'69,"6"-3"-6,7-3-6,6-2-7,-1-5-6,-5-2-9,-7-3-8,-5-3-7,-6-2-8,-3 0-5,-3 0-7,-2 0-5,-6 1-4,-6 4-5,-6 3-3,-6 3-3</inkml:trace>
</inkml:ink>
</file>

<file path=ppt/ink/ink20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6:31"/>
    </inkml:context>
    <inkml:brush xml:id="br0">
      <inkml:brushProperty name="width" value="0.05654" units="cm"/>
      <inkml:brushProperty name="height" value="0.05654" units="cm"/>
      <inkml:brushProperty name="color" value="#00BFF3"/>
    </inkml:brush>
  </inkml:definitions>
  <inkml:trace contextRef="#ctx0" brushRef="#br0">24450 3300 389,'-24'-18'95,"4"17"-14,3 15-16,3 16-15,-2 20-11,-6 25-5,-6 25-7,-6 25-6,-6 17-2,-2 9-1,-3 10 0,-3 10 0,-1-1-1,4-9-1,3-10-1,3-8 0,4-8-2,7-2-1,6-3-1,7-3-1,4-7-2,3-9-2,3-10-4,4-8-2,5-12-2,10-12-1,10-13-2,9-12-2,9-15 0,9-15-2,10-15 0,10-16-2,4-18-1,0-18 0,0-19-1,0-18-1,-4-10 0,-5 0 2,-7 0 0,-5 0 2,-9 3 1,-9 6 3,-10 7 1,-8 6 2,-8 7 2,-2 10 1,-3 10 1,-3 9 1,-9 7 0,-11 7 1,-14 6 0,-11 7 0,-14 13-4,-11 22-6,-14 22-8,-11 23-6,-12 19-6,-9 19-5,-10 19-6,-8 19-4,5-2-4,22-22-3,22-22-1,23-21-3</inkml:trace>
</inkml:ink>
</file>

<file path=ppt/ink/ink20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6:38"/>
    </inkml:context>
    <inkml:brush xml:id="br0">
      <inkml:brushProperty name="width" value="0.03644" units="cm"/>
      <inkml:brushProperty name="height" value="0.03644" units="cm"/>
      <inkml:brushProperty name="color" value="#00BFF3"/>
    </inkml:brush>
  </inkml:definitions>
  <inkml:trace contextRef="#ctx0" brushRef="#br0">8700 27250 603,'-66'7'66,"19"17"-9,19 15-8,19 16-9,9 9-6,0 3-5,0 3-4,0 4-5,1 2-3,4 4 0,3 3-2,3 3-2,1 10-3,1 20-5,-1 18-7,1 20-6,-3 3-5,-2-8-2,-3-10-2,-3-9-3,-2-9-1,0-5 4,0-7 1,0-5 3,0-12-5,0-16-12,0-15-13,0-15-12</inkml:trace>
</inkml:ink>
</file>

<file path=ppt/ink/ink2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48"/>
    </inkml:context>
    <inkml:brush xml:id="br0">
      <inkml:brushProperty name="width" value="0.02488" units="cm"/>
      <inkml:brushProperty name="height" value="0.02488" units="cm"/>
      <inkml:brushProperty name="color" value="#F2395B"/>
    </inkml:brush>
  </inkml:definitions>
  <inkml:trace contextRef="#ctx0" brushRef="#br0">61894 48846 884,'-8'-8'-3,"2"2"-5,1 1-6,0 1-4,3 0 0,4 0 7,4 0 7,4 1 8,3-1 7,3 2 10,3 0 8,3 2 9,2 0-1,3 0-11,1 0-12,2 0-10,1 0-6,-1 0 3,-2 0 1,1 0 3,-4 0-4,-4 2-8,-3 0-9,-4 2-9</inkml:trace>
</inkml:ink>
</file>

<file path=ppt/ink/ink20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6:38"/>
    </inkml:context>
    <inkml:brush xml:id="br0">
      <inkml:brushProperty name="width" value="0.04009" units="cm"/>
      <inkml:brushProperty name="height" value="0.04009" units="cm"/>
      <inkml:brushProperty name="color" value="#00BFF3"/>
    </inkml:brush>
  </inkml:definitions>
  <inkml:trace contextRef="#ctx0" brushRef="#br0">10600 27700 548,'-47'-47'22,"6"6"2,7 7 2,6 6 2,3 3-2,0 0-3,0 0-4,0 0-5,-4 0-2,-5 0-1,-7 0-1,-5 0-1,-3 3 0,4 6 0,3 7 1,3 6 0,1 3-1,1 0-3,-1 0-2,1 0-2,1 1-2,3 4-2,3 3-1,4 3-1,2 3 0,4 3 2,3 3 1,3 4 1,1 2 1,1 4 2,-1 3 0,1 3 1,2 7 1,7 14 2,6 11 0,7 14 2,4 3 1,3-2 1,3-3 0,4-3 1,2-2-1,4 0 0,3 0-1,3 0 0,-1-2-1,-2-3 1,-3-3 0,-3-2 0,-2-5-2,0-2-1,0-3-3,0-3-2,-4-4-3,-5-3-1,-7-3-2,-5-2-2,-4-3-1,0 1-1,0-1-2,0 1 0,-7-1-1,-11 1 1,-14-1 0,-11 1 2,-7-3-1,0-2 1,0-3 0,0-3 0,0-4 0,0-3 3,0-3 1,0-2 2,1-6 2,4-6 0,3-6 2,3-6 2,6-10 0,9-12-1,10-13 1,10-12-1,8-9 1,10-2-1,10-3 1,9-3 0,9-4-1,9-3-1,10-3-3,10-2-1,4-1-4,0 3-2,0 3-5,0 4-2,1 1-5,4 0-4,3 0-3,3 0-4,-5 4-2,-12 10 1,-13 10 1,-12 9 0,-10 6 1,-6 3 0,-6 3 0,-6 4 0</inkml:trace>
</inkml:ink>
</file>

<file path=ppt/ink/ink20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6:39"/>
    </inkml:context>
    <inkml:brush xml:id="br0">
      <inkml:brushProperty name="width" value="0.03833" units="cm"/>
      <inkml:brushProperty name="height" value="0.03833" units="cm"/>
      <inkml:brushProperty name="color" value="#00BFF3"/>
    </inkml:brush>
  </inkml:definitions>
  <inkml:trace contextRef="#ctx0" brushRef="#br0">11950 26450 573,'20'101'111,"-9"4"-25,-10 3-25,-8 3-24,-14 7-16,-15 14-8,-15 11-6,-16 14-8,-7 3-5,4-2-1,3-3-2,3-3-1,4-12-2,7-18-1,6-19-2,7-18 0,10-29-3,16-37-2,15-38-3,17-37-2,11-24 0,10-9 6,10-10 4,9-8 6,2 0 2,-2 14-1,-3 11 0,-3 14-1,-7 24 8,-9 38 13,-10 37 15,-8 38 13,-11 21 4,-8 7-6,-10 6-7,-9 7-7,-4-1-5,4-6-3,3-6-4,3-6-2,3-9-5,3-8-2,3-10-4,4-9-4,2-9-3,4-5-3,3-7-3,3-5-3,12-22-4,22-33-4,22-35-5,23-34-4,10-37-2,0-36 1,0-39 0,0-36 2,-4-12 1,-5 16 3,-7 15 3,-5 17 3,-6 17 3,-3 23 6,-3 22 4,-2 22 6,-9 19 6,-12 20 11,-13 18 10,-12 20 10,-9 19 9,-2 22 9,-3 22 10,-3 23 8,-2 8-2,0-3-11,0-3-12,0-2-11,4-5-10,10-2-6,10-3-7,9-3-7,6-4-3,3-3 0,3-3-2,4-2 0,-1-5-6,-3-2-13,-3-3-11,-2-3-13,-14 2-5,-21 10 1,-22 10 1,-22 9 1,-15 7 5,-5 7 8,-7 6 9,-5 7 7,-1 0 9,6-2 6,7-3 9,6-3 7,6 1 4,6 6 3,7 7 1,6 6 2,4 4 1,4 4-1,3 3 0,3 3 0,1 3-1,1 3-1,-1 3 0,1 4 0,1-4-3,3-9-3,3-10-4,4-8-5,7-14-4,13-15-6,12-15-6,13-16-6,7-23-9,4-27-10,3-28-12,3-28-11,-4-6 0,-8 20 10,-10 18 11,-9 20 10,-5 8 6,0 1 4,0-1 2,0 1 4</inkml:trace>
</inkml:ink>
</file>

<file path=ppt/ink/ink20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6:39"/>
    </inkml:context>
    <inkml:brush xml:id="br0">
      <inkml:brushProperty name="width" value="0.04049" units="cm"/>
      <inkml:brushProperty name="height" value="0.04049" units="cm"/>
      <inkml:brushProperty name="color" value="#00BFF3"/>
    </inkml:brush>
  </inkml:definitions>
  <inkml:trace contextRef="#ctx0" brushRef="#br0">13750 26950 543,'20'28'28,"-9"6"2,-10 7 0,-8 6 2,-6 3 0,1 0-2,-1 0 0,1 0-3,1 6 0,3 13-2,3 12-2,4 13 0,4 9-2,6 6-1,7 7 0,6 6-1,1 9-2,-3 13-5,-3 12-5,-2 13-3,-5 23-9,-2 34-9,-3 35-11,-3 35-10,-2 24-5,0 16-3,0 15-1,0 17-1,0-31 2,0-74 7,0-76 7,0-74 6,-2-42 2,-3-5-4,-3-7-3,-2-5-4</inkml:trace>
</inkml:ink>
</file>

<file path=ppt/ink/ink20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6:40"/>
    </inkml:context>
    <inkml:brush xml:id="br0">
      <inkml:brushProperty name="width" value="0.03909" units="cm"/>
      <inkml:brushProperty name="height" value="0.03909" units="cm"/>
      <inkml:brushProperty name="color" value="#00BFF3"/>
    </inkml:brush>
  </inkml:definitions>
  <inkml:trace contextRef="#ctx0" brushRef="#br0">15450 26700 562,'-22'57'74,"6"17"-9,7 15-9,6 16-9,3 5-8,0-2-6,0-3-6,0-3-6,0 5-4,0 17 0,0 15-1,0 16-2,0-1-4,0-15-8,0-15-10,0-16-9,0-16-7,0-16-8,0-15-8,0-15-7</inkml:trace>
</inkml:ink>
</file>

<file path=ppt/ink/ink20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6:41"/>
    </inkml:context>
    <inkml:brush xml:id="br0">
      <inkml:brushProperty name="width" value="0.0465" units="cm"/>
      <inkml:brushProperty name="height" value="0.0465" units="cm"/>
      <inkml:brushProperty name="color" value="#00BFF3"/>
    </inkml:brush>
  </inkml:definitions>
  <inkml:trace contextRef="#ctx0" brushRef="#br0">15600 27150 473,'31'-24'40,"13"4"-5,12 3-5,13 3-6,12-4-3,13-8 1,12-10-1,13-9 1,4-4-2,-3 4-4,-3 3-2,-2 3-4,-8 4-3,-8 7-2,-10 6-3,-9 7-3,-16 16-4,-22 29-4,-22 28-5,-21 28-5,-20 17-1,-15 6 3,-15 7 2,-16 6 2,-10-1 2,-3-5 1,-3-7 3,-2-5 0,-3-9 2,1-9 1,-1-10 0,1-8 1,1-12 1,3-12-1,3-13 1,4-12 0,7-12 1,13-8 0,12-10 2,13-9 2,7-13-1,4-16 1,3-15-1,3-15-1,14-11 2,25-2 4,25-3 5,25-3 3,12 2 3,1 10 1,-1 10 0,1 9 0,-3 9-1,-2 9-3,-3 10-3,-3 10-2,-13 22-5,-22 39-5,-22 36-4,-21 39-6,-21 21-3,-19 6-3,-18 7-3,-19 6-2,-8-2 0,3-9 1,3-10 1,4-8 1,1-12 2,0-12 2,0-13 2,0-12 2,4-12 3,10-8 3,10-10 5,9-9 4,12-9 5,16-5 5,15-7 5,17-5 5,11-11 0,10-11-5,10-14-4,9-11-6,10-17-5,14-18-3,11-19-4,14-18-4,0-10-4,-8 0-5,-10 0-4,-9 0-5,-10 0-3,-9 0-1,-10 0-1,-8 0 0,-11 3 0,-8 6 4,-10 7 2,-9 6 2,-9 4 4,-5 4 4,-7 3 4,-5 3 3,-6 4 4,-3 7 4,-3 6 4,-2 7 4,-1 7 4,3 9 5,3 10 5,4 10 4,2 14 9,4 23 13,3 22 12,3 22 13,1 18-1,1 16-13,-1 15-13,1 17-14,-3 24-8,-2 34-5,-3 35-4,-3 35-4,-1 0-5,4-30-5,3-32-4,3-30-5,3-19-5,3-2-5,3-3-5,4-3-4,4-12-3,6-18-1,7-19 1,6-18-1,7-15-1,10-9-1,10-10-1,9-8-2,10-20 0,14-28 1,11-28 1,14-27 1,-3-8 2,-15 17 0,-15 15 2,-16 16 0</inkml:trace>
</inkml:ink>
</file>

<file path=ppt/ink/ink20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6:41"/>
    </inkml:context>
    <inkml:brush xml:id="br0">
      <inkml:brushProperty name="width" value="0.04746" units="cm"/>
      <inkml:brushProperty name="height" value="0.04746" units="cm"/>
      <inkml:brushProperty name="color" value="#00BFF3"/>
    </inkml:brush>
  </inkml:definitions>
  <inkml:trace contextRef="#ctx0" brushRef="#br0">18350 26600 463,'-69'48'31,"13"-3"2,12-3 3,13-2 3,9-1-1,6 3-3,7 3-2,6 4-2,7-1-3,10-3-1,10-3-2,9-2-1,7-1-1,7 3-3,6 3-2,7 4-1,2 2-3,1 4-2,-1 3-3,1 3-2,-4 6-1,-6 9 1,-6 10 1,-6 10 0,-7 4-1,-6 0-7,-6 0-4,-6 0-7,-6-4-3,-2-5-3,-3-7-3,-3-5-2,-10-4-2,-16 0-1,-15 0-1,-15 0 0,-12-4 1,-6-5 1,-6-7 2,-6-5 2,-1-9 2,7-9 2,6-10 2,7-8 3,7-11 1,9-8 4,10-10 2,10-9 3,10-16 2,13-22 2,12-22 1,13-21 2,16-18 2,23-12 1,22-13 1,22-12 2,10-7 0,1 1-3,-1-1-2,1 1-3,-3 7-3,-2 16-7,-3 15-6,-3 17-6,-12 14-8,-18 17-9,-19 15-10,-18 16-10</inkml:trace>
</inkml:ink>
</file>

<file path=ppt/ink/ink20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6:43"/>
    </inkml:context>
    <inkml:brush xml:id="br0">
      <inkml:brushProperty name="width" value="0.03751" units="cm"/>
      <inkml:brushProperty name="height" value="0.03751" units="cm"/>
      <inkml:brushProperty name="color" value="#00BFF3"/>
    </inkml:brush>
  </inkml:definitions>
  <inkml:trace contextRef="#ctx0" brushRef="#br0">19700 18200 586,'-38'0'52,"26"0"-3,24 0-2,26 0-3,13 0-4,4 0-2,3 0-3,3 0-3,1 4-7,1 10-7,-1 10-9,1 9-8,-7 6-3,-12 3 1,-13 3 2,-12 4 2,-10 2-5,-6 4-7,-6 3-9,-6 3-9,-12 3-3,-15 3 1,-15 3 2,-16 4 1,-8-1 2,0-3 3,0-3 2,0-2 4,1-6 1,4-6 4,3-6 2,3-6 3,6-7 2,9-6 2,10-6 3,10-6 2,11-7 4,17-6 7,15-6 6,16-6 6,12-2 2,9 3-4,10 3-2,10 4-4,5 2-1,4 4 1,3 3 0,3 3 2,-4 3-3,-8 3-3,-10 3-4,-9 4-4,-9 2-3,-5 4-1,-7 3-1,-5 3-1,-8 1-3,-5 1-1,-7-1-2,-5 1-3,-8-1 0,-5 1 2,-7-1 0,-5 1 1,-9-1 1,-9 1-2,-10-1 0,-8 1-1,-4 1-1,3 3 2,3 3 2,4 4 0,-3-1 0,-5-3-4,-7-3-2,-5-2-4,-3-6-4,4-6-5,3-6-7,3-6-5,4-4-3,7 1 1,6-1-1,7 1 1</inkml:trace>
</inkml:ink>
</file>

<file path=ppt/ink/ink20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6:44"/>
    </inkml:context>
    <inkml:brush xml:id="br0">
      <inkml:brushProperty name="width" value="0.04694" units="cm"/>
      <inkml:brushProperty name="height" value="0.04694" units="cm"/>
      <inkml:brushProperty name="color" value="#00BFF3"/>
    </inkml:brush>
  </inkml:definitions>
  <inkml:trace contextRef="#ctx0" brushRef="#br0">22350 18800 468,'21'-69'41,"-5"13"-2,-7 12 0,-5 13-2,-9 4-3,-9-3-6,-10-3-6,-8-2-6,-6-1-4,1 3-2,-1 3-3,1 4-3,-1 5-1,1 10-1,-1 10-1,1 9-1,-1 10 0,1 14 2,-1 11 1,1 14 2,-1 10 1,1 9 0,-1 10 0,1 10 0,1 4 0,3 0 1,3 0 0,4 0 0,2 0 1,4 0 0,3 0-1,3 0 1,3-7-1,3-11-1,3-14 1,4-11-2,5-12 0,10-9-2,10-10-2,9-8-1,6-9-1,3-6 1,3-6 0,4-6 0,2-13-1,4-19-2,3-18-1,3-19-3,-1-18-1,-2-15-2,-3-15-2,-3-16-2,-1-10-1,4-3 0,3-3 0,3-2 0,1-3 0,1 1 1,-1-1-1,1 1 1,-6-1 0,-8 1 2,-10-1 2,-9 1 0,-9 2 3,-5 7 2,-7 6 2,-5 7 3,-4 11 3,0 20 3,0 18 5,0 20 3,-2 21 4,-3 25 5,-3 25 5,-2 25 5,-6 23 1,-6 22-4,-6 22-4,-6 23-4,-4 16-3,1 13-2,-1 12-4,1 13-2,1 4-2,3-3-1,3-3-1,4-2-1,4-8-1,6-8-2,7-10 0,6-9-2,4-2-3,4 6-1,3 7-3,3 6-3,6 1-2,9-3-3,10-3-2,10-2-2,5-8-5,4-8-7,3-10-7,3-9-8,-2-13-2,-6-16 1,-6-15 2,-6-15 1,-6-11 2,-2-2 2,-3-3 3,-3-3 1</inkml:trace>
</inkml:ink>
</file>

<file path=ppt/ink/ink20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6:45"/>
    </inkml:context>
    <inkml:brush xml:id="br0">
      <inkml:brushProperty name="width" value="0.0426" units="cm"/>
      <inkml:brushProperty name="height" value="0.0426" units="cm"/>
      <inkml:brushProperty name="color" value="#00BFF3"/>
    </inkml:brush>
  </inkml:definitions>
  <inkml:trace contextRef="#ctx0" brushRef="#br0">24550 15850 516,'1'-47'5,"4"6"10,3 7 9,3 6 11,-4 13 5,-8 23 3,-10 22 2,-9 22 2,-10 19-2,-9 20-8,-10 18-7,-8 20-9,-4 10-4,3 3-2,3 3-2,4 4-3,5-9-1,10-18-1,10-19-1,9-18-1,4-12-2,1-3-1,-1-3-1,1-2-2,1-1-1,3 3 1,3 3 1,4 4 1,2-4-2,4-9-2,3-10-4,3-8-3,6-11-1,9-8-2,10-10-1,10-9-1,7-13 0,6-16 1,7-15 0,6-15 1,-2-11 0,-9-2 0,-10-3 1,-8-3-1,-9 1 1,-6 6 2,-6 7 2,-6 6 1,-12 7 1,-15 10 1,-15 10 1,-16 9 0,-15 13-2,-11 20-2,-14 18-2,-11 20-3,-11 14-3,-5 14-3,-7 11-4,-5 14-2,0 5-1,10 1 1,10-1 1,9 1 0,12-13 1,16-25-3,15-25-1,17-25-2</inkml:trace>
</inkml:ink>
</file>

<file path=ppt/ink/ink20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8:49"/>
    </inkml:context>
    <inkml:brush xml:id="br0">
      <inkml:brushProperty name="width" value="0.03652" units="cm"/>
      <inkml:brushProperty name="height" value="0.03652" units="cm"/>
      <inkml:brushProperty name="color" value="#00BFF3"/>
    </inkml:brush>
  </inkml:definitions>
  <inkml:trace contextRef="#ctx0" brushRef="#br0">44250 40350 602,'-49'3'3,"4"6"7,3 7 7,3 6 6,6 3 4,9 0 1,10 0 1,10 0 1,2 3 1,-3 6 2,-3 7 1,-2 6 2,-3 7-2,1 10-9,-1 10-6,1 9-8,-1 6-6,1 3-3,-1 3-2,1 4-5,1-6-4,3-11-9,3-14-8,4-11-8,2-17-3,4-18-1,3-19 0,3-18 1,3-12-2,3-3-1,3-3-3,4-2-1</inkml:trace>
</inkml:ink>
</file>

<file path=ppt/ink/ink2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48"/>
    </inkml:context>
    <inkml:brush xml:id="br0">
      <inkml:brushProperty name="width" value="0.03257" units="cm"/>
      <inkml:brushProperty name="height" value="0.03257" units="cm"/>
      <inkml:brushProperty name="color" value="#F2395B"/>
    </inkml:brush>
  </inkml:definitions>
  <inkml:trace contextRef="#ctx0" brushRef="#br0">62643 48214 675,'-21'-7'-40,"5"0"18,5 2 18,5 1 18,2 0 11,0 0 6,0 0 5,0 0 5,0 4 3,0 8 1,0 7-1,1 9 1,-1 4-7,2 2-16,0 2-17,2 3-14,0 0-6,0 2 5,0 0 4,0 2 6,0-3-9,2-7-24,0-8-22,2-5-24</inkml:trace>
</inkml:ink>
</file>

<file path=ppt/ink/ink20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8:49"/>
    </inkml:context>
    <inkml:brush xml:id="br0">
      <inkml:brushProperty name="width" value="0.04513" units="cm"/>
      <inkml:brushProperty name="height" value="0.04513" units="cm"/>
      <inkml:brushProperty name="color" value="#00BFF3"/>
    </inkml:brush>
  </inkml:definitions>
  <inkml:trace contextRef="#ctx0" brushRef="#br0">44800 38950 487,'23'-63'19,"-3"26"8,-3 24 6,-2 26 7,2 18 2,9 13 0,10 12-2,10 13-1,7 10-3,6 10-2,7 10-5,6 9-2,6 2-4,6-2-1,7-3-4,6-3-2,1-6-3,-3-5-4,-3-7-6,-2-5-3,-5-6-6,-2-3-8,-3-3-7,-3-2-8,-4-6-5,-3-6-3,-3-6-4,-2-6-3,-6-6 0,-6-2 3,-6-3 3,-6-3 3</inkml:trace>
</inkml:ink>
</file>

<file path=ppt/ink/ink20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8:49"/>
    </inkml:context>
    <inkml:brush xml:id="br0">
      <inkml:brushProperty name="width" value="0.03827" units="cm"/>
      <inkml:brushProperty name="height" value="0.03827" units="cm"/>
      <inkml:brushProperty name="color" value="#00BFF3"/>
    </inkml:brush>
  </inkml:definitions>
  <inkml:trace contextRef="#ctx0" brushRef="#br0">44800 40850 574,'-47'21'0,"6"-5"0,7-7 0,6-5 0,3-4 2,0 0 5,0 0 4,0 0 4,7 0 8,17 0 8,15 0 11,16 0 9,20 0-1,25 0-9,25 0-9,25 0-10,10 0-7,-2 0-2,-3 0-3,-3 0-2,-10 6-1,-16 13 2,-15 12 1,-15 13 2,-15 10-2,-12 10-5,-13 10-7,-12 9-6,-15 9-3,-15 9 0,-15 10 1,-16 10-1,-10-3 2,-3-11 1,-3-14 2,-2-11 2,-1-14 0,3-11-1,3-14-3,4-11-1,2-11-3,4-5-7,3-7-6,3-5-5,6-17-4,9-24-2,10-26-2,10-24-2,11-21 1,17-16 3,15-15 3,16-15 3,2 0 4,-8 20 6,-10 18 6,-9 20 5,-7 16 6,-3 16 5,-3 15 6,-2 17 6,-11 19 9,-15 26 15,-15 24 15,-16 26 14,-12 15 1,-5 6-12,-7 7-12,-5 6-13,-6 4-8,-3 4-9,-3 3-7,-2 3-7,3-5-8,14-12-8,11-13-7,14-12-7</inkml:trace>
</inkml:ink>
</file>

<file path=ppt/ink/ink20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8:50"/>
    </inkml:context>
    <inkml:brush xml:id="br0">
      <inkml:brushProperty name="width" value="0.04801" units="cm"/>
      <inkml:brushProperty name="height" value="0.04801" units="cm"/>
      <inkml:brushProperty name="color" value="#00BFF3"/>
    </inkml:brush>
  </inkml:definitions>
  <inkml:trace contextRef="#ctx0" brushRef="#br0">47050 39850 458,'48'1'75,"-3"4"-6,-3 3-8,-2 3-6,0 6-5,7 9-5,6 10-3,7 10-5,0 7-5,-2 6-6,-3 7-6,-3 6-6,-6 9-6,-5 13-2,-7 12-5,-5 13-2,-8 7-2,-5 4 2,-7 3 1,-5 3 2,-8-5-5,-5-12-9,-7-13-10,-5-12-9,-8-13-5,-5-12 1,-7-13 0,-5-12 2,-3-9 3,4-2 4,3-3 5,3-3 5,3-9 8,3-11 11,3-14 12,4-11 12,15-28 0,28-40-9,28-40-10,29-41-10,11-12-4,-2 20-1,-3 18 1,-3 20 0,-4 14-3,-3 14-5,-3 11-3,-2 14-6,-9 10-6,-12 9-8,-13 10-10,-12 10-9</inkml:trace>
</inkml:ink>
</file>

<file path=ppt/ink/ink20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8:51"/>
    </inkml:context>
    <inkml:brush xml:id="br0">
      <inkml:brushProperty name="width" value="0.03877" units="cm"/>
      <inkml:brushProperty name="height" value="0.03877" units="cm"/>
      <inkml:brushProperty name="color" value="#00BFF3"/>
    </inkml:brush>
  </inkml:definitions>
  <inkml:trace contextRef="#ctx0" brushRef="#br0">49550 38650 567,'0'140'160,"0"-18"-40,0-19-39,0-18-40,0-15-23,0-9-8,0-10-7,0-8-8,10-11-7,23-8-5,22-10-6,22-9-6,13-12-3,7-11 0,6-14-1,7-11 0,-1-7 1,-6 0 3,-6 0 1,-6 0 3,-12 6 4,-15 13 6,-15 12 5,-16 13 6,-13 9 5,-9 6 4,-10 7 3,-8 6 5,-18 12 2,-25 19-1,-25 19-1,-25 19-1,-15 10-2,-2 4-5,-3 3-5,-3 3-4,1-4-5,6-8-4,7-10-2,6-9-4,7-9 0,10-5 1,10-7 4,9-5 1,9-8 2,9-5 1,10-7 3,10-5 0,7-4 3,6 0 5,7 0 3,6 0 4,4 3 3,4 6 2,3 7 3,3 6 1,-2 6 1,-6 6-2,-6 7-3,-6 6-1,-4 1 0,1-3 2,-1-3 1,1-2 2,10-15-3,22-25-8,22-25-9,23-25-9,13-21-4,6-15 0,7-15 0,6-16 0,1-2 1,-3 13 3,-3 12 1,-2 13 3,-9 12 0,-12 13-1,-13 12 0,-12 13-3,-12 12 7,-8 13 13,-10 12 12,-9 13 12,-7 7 6,-3 4-3,-3 3-3,-2 3-3,8-4-4,22-8-4,22-10-5,23-9-4,10-15-6,0-18-4,0-19-5,0-18-5,3-6-4,6 10-5,7 10-6,6 9-4,-7 9 1,-18 9 6,-19 10 5,-18 10 7,-15 8 5,-9 10 6,-10 10 5,-8 9 6,-8 2 4,-2-2 3,-3-3 3,-3-3 4,10-17-5,26-27-14,24-28-13,26-28-14,10-21-11,-3-12-5,-3-13-7,-2-12-6,-9 4 0,-12 22 9,-13 22 9,-12 23 8,-5 8 5,3-3-1,3-3 0,4-2 1</inkml:trace>
</inkml:ink>
</file>

<file path=ppt/ink/ink20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8:51"/>
    </inkml:context>
    <inkml:brush xml:id="br0">
      <inkml:brushProperty name="width" value="0.05676" units="cm"/>
      <inkml:brushProperty name="height" value="0.05676" units="cm"/>
      <inkml:brushProperty name="color" value="#00BFF3"/>
    </inkml:brush>
  </inkml:definitions>
  <inkml:trace contextRef="#ctx0" brushRef="#br0">52100 39400 387,'26'-82'2,"4"-11"2,3-14 4,3-11 3,-2 3 2,-6 23 0,-6 22 0,-6 22 0,-2 15 4,3 9 5,3 10 6,4 10 5,-3 14 2,-5 23-3,-7 22-3,-5 22-3,-12 16-4,-16 14-4,-15 11-4,-15 14-5,-11 3-4,-2-2-4,-3-3-5,-3-3-5,2-7-3,10-9-2,10-10-2,9-8-1,13-18-4,20-25-6,18-25-6,20-25-6,13-18 1,9-8 7,10-10 8,10-9 7,2-2 6,-3 6 3,-3 7 2,-2 6 4,-8 6 5,-8 6 5,-10 7 7,-9 6 7,-9 9 3,-5 13 2,-7 12 3,-5 13 1,-4 10 0,0 10-4,0 10-2,0 9-4,-5 7-2,-9 7-3,-10 6-3,-8 7-2,-4-1-5,3-6-7,3-6-6,4-6-7,5-32-12,10-56-15,10-56-16,9-56-15,7-34-1,7-8 13,6-10 15,7-9 14,5 5 9,7 23 5,6 22 4,7 22 5,5 15 7,7 9 10,6 10 10,7 10 10,4 5 3,3 4-3,3 3-2,4 3-2,-1 4-1,-3 7 0,-3 6 2,-2 7 0,-6 4-3,-6 3-8,-6 3-8,-6 4-8,-7-3-10,-6-5-13,-6-7-13,-6-5-12,-9-11-2,-8-11 7,-10-14 8,-9-11 8,-10-12 6,-9-9 4,-10-10 5,-8-8 5,-6-6 3,1 1 1,-1-1 0,1 1 2,2 5 1,7 14 1,6 11 1,7 14 2,0 10 3,-2 9 8,-3 10 5,-3 10 7,1 13 9,6 19 11,7 19 12,6 19 12,1 24 0,-3 32-8,-3 31-11,-2 32-8,-3 24-8,1 19-3,-1 19-4,1 19-5,-1 16-3,1 17-4,-1 15-5,1 16-3,1 18-6,3 22-5,3 22-7,4 23-6,1-1-4,0-22-1,0-22-1,0-21-1,1-15-5,4-6-6,3-6-9,3-6-7,1-26-3,1-43 1,-1-44 2,1-43 1,-3-32 3,-2-19 5,-3-18 3,-3-19 4</inkml:trace>
</inkml:ink>
</file>

<file path=ppt/ink/ink20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8:52"/>
    </inkml:context>
    <inkml:brush xml:id="br0">
      <inkml:brushProperty name="width" value="0.03961" units="cm"/>
      <inkml:brushProperty name="height" value="0.03961" units="cm"/>
      <inkml:brushProperty name="color" value="#00BFF3"/>
    </inkml:brush>
  </inkml:definitions>
  <inkml:trace contextRef="#ctx0" brushRef="#br0">53950 39900 555,'0'-135'1,"0"32"4,0 31 2,0 32 3,0 15 7,0 0 9,0 0 11,0 0 9,-10 18 6,-18 39-1,-19 36 1,-18 39 0,-17 21-8,-11 6-14,-14 7-15,-11 6-16,-4 3-10,6 0-7,7 0-8,6 0-6,9-10-4,13-18 1,12-19 2,13-18 1</inkml:trace>
</inkml:ink>
</file>

<file path=ppt/ink/ink20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8:52"/>
    </inkml:context>
    <inkml:brush xml:id="br0">
      <inkml:brushProperty name="width" value="0.04085" units="cm"/>
      <inkml:brushProperty name="height" value="0.04085" units="cm"/>
      <inkml:brushProperty name="color" value="#00BFF3"/>
    </inkml:brush>
  </inkml:definitions>
  <inkml:trace contextRef="#ctx0" brushRef="#br0">54500 39750 538,'118'25'13,"-11"0"25,-14 0 25,-11 0 25,-7 3 3,0 6-19,0 7-21,0 6-19,-5 3-18,-9 0-19,-10 0-17,-8 0-17,-11 0-14,-8 0-9,-10 0-10,-9 0-9</inkml:trace>
</inkml:ink>
</file>

<file path=ppt/ink/ink20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8:52"/>
    </inkml:context>
    <inkml:brush xml:id="br0">
      <inkml:brushProperty name="width" value="0.04884" units="cm"/>
      <inkml:brushProperty name="height" value="0.04884" units="cm"/>
      <inkml:brushProperty name="color" value="#00BFF3"/>
    </inkml:brush>
  </inkml:definitions>
  <inkml:trace contextRef="#ctx0" brushRef="#br0">53050 41550 450,'-47'0'0,"6"0"0,7 0 0,6 0 0,17-2 9,28-3 19,28-3 19,29-2 19,27-5 6,29-2-4,28-3-5,28-3-4,18-4-9,10-3-10,10-3-12,9-2-11,-10 0-14,-28 7-17,-28 6-17,-27 7-16,-23 0-13,-16-2-9,-15-3-9,-15-3-8</inkml:trace>
</inkml:ink>
</file>

<file path=ppt/ink/ink20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9:19"/>
    </inkml:context>
    <inkml:brush xml:id="br0">
      <inkml:brushProperty name="width" value="0.04956" units="cm"/>
      <inkml:brushProperty name="height" value="0.04956" units="cm"/>
      <inkml:brushProperty name="color" value="#F2395B"/>
    </inkml:brush>
  </inkml:definitions>
  <inkml:trace contextRef="#ctx0" brushRef="#br0">5300 42000 443,'-57'0'0,"-11"0"0,-14 0 0,-11 0 0,0 1 1,17 4 5,15 3 3,16 3 5,7 1 1,1 1 1,-1-1 0,1 1 0,-1 1 1,1 3 0,-1 3 1,1 4 2,12-1 3,25-3 10,25-3 8,25-2 9,12-5-1,1-2-11,-1-3-12,1-3-10,4-2-7,9 0 0,10 0-2,10 0-1,0-2 0,-5-3-1,-7-3 1,-5-2-1,-3-5 0,4-2 0,3-3 0,3-3 0,-1-1 0,-2 4-2,-3 3 0,-3 3-1,-1 1-2,4 1 0,3-1-1,3 1-1,3 1 0,3 3 0,3 3 1,4 4 0,2-1 1,4-3-1,3-3 1,3-2-1,3-5 0,3-2 0,3-3 2,4-3 0,-1 1 0,-3 6 1,-3 7-1,-2 6 1,-5 3 0,-2 0 0,-3 0 0,-3 0-1,-2 0 0,0 0-1,0 0 1,0 0-1,-2 1 0,-3 4 0,-3 3 0,-2 3 0,-5 1-1,-2 1 1,-3-1 0,-3 1 0,-1-3-1,4-2 1,3-3 0,3-3-1,1-4 1,1-3-1,-1-3 0,1-2 0,-3-3-1,-2 1 1,-3-1 0,-3 1 0,-2 1 1,0 3-1,0 3 0,0 4 0,-4-1-1,-5-3 0,-7-3-1,-5-2-1,-4-1 0,0 3 0,0 3-1,0 4 0,-2 1 1,-3 0 0,-3 0 1,-2 0 1,-1 1 1,3 4 4,3 3 2,4 3 3,1 3 1,0 3 0,0 3-1,0 4 1,6-4-1,13-9-1,12-10-1,13-8 0,10-11-2,10-8-4,10-10-2,9-9-3,7-5-3,7 0-2,6 0-2,7 0-2,5 0-1,7 0 0,6 0 0,7 0 0,-1 3 0,-6 6 1,-6 7 1,-6 6 1,-7 4 0,-6 4 2,-6 3 1,-6 3 2,-7 9 1,-6 16 4,-6 15 2,-6 17 4,-6 10 2,-2 6 2,-3 7 2,-3 6 2,-6 1 2,-5-3 1,-7-3 0,-5-2 2,-1-5-1,6-2-2,7-3-3,6-3-1,7-4-1,10-3-1,10-3 1,9-2-1,7-8-1,7-8-3,6-10-2,7-9-3,7-9-2,9-5 0,10-7-2,10-5 0,8-8 0,10-5 1,10-7 1,9-5 1,6-4 0,3 0 0,3 0 0,4 0-1,-1 0 0,-3 0 0,-3 0 0,-2 0 1,-8 4 1,-8 10 0,-10 10 2,-9 9 2,-12 6 0,-11 3 0,-14 3 1,-11 4-1,-14 4 1,-11 6 1,-14 7-1,-11 6 1,-12 6 0,-9 6-1,-10 7-2,-8 6 0,-6 1 0,1-3-2,-1-3 0,1-2-1,-1-3 0,1 1 0,-1-1 0,1 1 0,-1-1 1,1 1 0,-1-1 1,1 1 0,2-1 0,7 1 1,6-1 0,7 1-1,10-6 1,16-8 0,15-10 0,17-9 0,2-7-2,-9-3-3,-10-3-3,-8-2-2,-4-5-1,3-2 2,3-3 1,4-3 2,1-2 0,0 0 1,0 0 0,0 0 0,-5 1 1,-9 4-1,-10 3 0,-8 3 0,-11 3-1,-8 3-1,-10 3-1,-9 4-1,-7 1-1,-3 0 0,-3 0-1,-2 0 0</inkml:trace>
</inkml:ink>
</file>

<file path=ppt/ink/ink20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9:21"/>
    </inkml:context>
    <inkml:brush xml:id="br0">
      <inkml:brushProperty name="width" value="0.04622" units="cm"/>
      <inkml:brushProperty name="height" value="0.04622" units="cm"/>
      <inkml:brushProperty name="color" value="#00BFF3"/>
    </inkml:brush>
  </inkml:definitions>
  <inkml:trace contextRef="#ctx0" brushRef="#br0">4200 38300 475,'-200'-47'19,"50"6"-5,50 7-5,50 6-4,23 1-2,-3-3 2,-3-3 2,-2-2 3,2 13 8,9 31 13,10 32 16,10 31 13,2 32 2,-3 35-11,-3 35-11,-2 34-11,-3 12-7,1-9-4,-1-10-3,1-8-3,1-12-2,3-12-2,3-13 1,4-12-2,1 1 0,0 16-3,0 15-2,0 17-2,0 5 0,0-3 0,0-3 0,0-2 0,0-9-1,0-12 1,0-13-1,0-12 0,0-18 0,0-21-1,0-22 1,0-22-1,0-11-1,0 0-3,0 0-1,0 0-3,0 0-1,0 0-2,0 0-2,0 0-1,1-21-9,4-40-14,3-40-16,3-41-15,-1-15-3,-2 14 9,-3 11 9,-3 14 10</inkml:trace>
</inkml:ink>
</file>

<file path=ppt/ink/ink2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49"/>
    </inkml:context>
    <inkml:brush xml:id="br0">
      <inkml:brushProperty name="width" value="0.04174" units="cm"/>
      <inkml:brushProperty name="height" value="0.04174" units="cm"/>
      <inkml:brushProperty name="color" value="#F2395B"/>
    </inkml:brush>
  </inkml:definitions>
  <inkml:trace contextRef="#ctx0" brushRef="#br0">62961 50600 527,'-13'0'96,"8"0"-15,7 0-16,6 0-16,6 0-10,5 0-4,5 0-5,5 0-4,4 0-5,2 0-7,4 0-7,3 0-6,0 0-2,-2 0 2,-2 0 2,-2 0 3,-3 1-9,-6 2-18,-3 1-19,-6 3-19</inkml:trace>
</inkml:ink>
</file>

<file path=ppt/ink/ink20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9:24"/>
    </inkml:context>
    <inkml:brush xml:id="br0">
      <inkml:brushProperty name="width" value="0.05195" units="cm"/>
      <inkml:brushProperty name="height" value="0.05195" units="cm"/>
      <inkml:brushProperty name="color" value="#00BFF3"/>
    </inkml:brush>
  </inkml:definitions>
  <inkml:trace contextRef="#ctx0" brushRef="#br0">3700 38400 423,'-21'-135'-2,"10"32"1,10 31 0,9 32 1,10 10 3,14-9 5,11-10 5,14-8 7,7-3 1,3 7-2,3 6 0,4 7-3,5 4-1,10 3-1,10 3-1,9 4-1,-1 4-2,-8 6 0,-10 7 0,-9 6-1,2 4-1,17 4-1,15 3-1,16 3-1,7 1 0,1 1-1,-1-1 1,1 1 0,5-1 0,14 1 0,11-1 1,14 1 1,5-1 0,1 1-1,-1-1 1,1 1-2,-1-1 1,1 1 0,-1-1 1,1 1-1,5-1 0,14 1-1,11-1-3,14 1-1,11-6-1,14-8 2,11-10 0,14-9 1,8-7 1,7-3 0,6-3-1,7-2 1,2-3-2,1 1 0,-1-1-3,1 1 0,-12 2-1,-21 7 1,-22 6 1,-22 7 0,-32 4 1,-40 3 0,-40 3-2,-41 4 1,6 1-2,53 0 1,53 0-1,54 0 0,22 0 0,-5 0 1,-7 0 0,-5 0 0,-8 3 1,-5 6 0,-7 7-1,-5 6 1,-3 4 0,4 4 0,3 3 0,3 3 0,-1-1 0,-2-2-1,-3-3 0,-3-3-1,-6-1 1,-5 4-1,-7 3 1,-5 3 0,-1-2 1,6-6-1,7-6 1,6-6 0,1-4-1,-3 1 1,-3-1-1,-2 1 1,-11-3-1,-15-2 0,-15-3 1,-16-3-1,-15-2 1,-11 0-2,-14 0 0,-11 0 0,-1 1-1,13 4 0,12 3 2,13 3 0,10 3 0,10 3-1,10 3 1,9 4 0,4 2-1,1 4 2,-1 3 0,1 3 1,1-1 0,3-2 0,3-3-1,4-3 0,1-2 1,0 0 0,0 0 1,0 0 1,4 1 0,10 4-2,10 3 0,9 3-2,9-4 1,9-8 1,10-10 2,10-9 2,2-5-1,-3 0-1,-3 0-3,-2 0-2,0 0 0,7 0 0,6 0 2,7 0 1,5 0 0,7 0 0,6 0 0,7 0 0,-3-2-1,-8-3-1,-10-3 0,-9-2-2,-5-3 1,0 1-1,0-1 1,0 1-1,-4 1 1,-5 3 0,-7 3 0,-5 4 1,-4 2-1,0 4 0,0 3-1,0 3 0,1 1 1,4 1 1,3-1 2,3 1 2,-1-1 0,-2 1 0,-3-1 0,-3 1 0,-1-1 0,4 1 0,3-1 2,3 1 1,3-1-1,3 1 0,3-1 0,4 1-2,2-3 0,4-2-2,3-3 0,3-3-2,4-6 0,7-5 1,6-7 0,7-5 1,5-4 0,7 0 0,6 0 0,7 0-1,4 0 1,3 0 1,3 0 1,4 0 0,-4 0 1,-9 0-1,-10 0-1,-8 0 0,-4 0-1,3 0 1,3 0 1,4 0 0,-3 1 0,-5 4 0,-7 3 1,-5 3-1,-3-1 0,4-2-1,3-3 0,3-3-1,-8-1 0,-19 4-1,-18 3 2,-19 3-1,-29 3 0,-36 3 0,-39 3-2,-36 4 0,8-1 0,57-3-1,56-3 0,57-2 0,25-3 0,-2 1 0,-3-1 1,-3 1 1,-4 1 1,-3 3-1,-3 3 2,-2 4 0,-3 2 0,1 4 0,-1 3 0,1 3 0,-4 1 0,-6 1-1,-6-1 0,-6 1-2,2-1 1,14 1 0,11-1 0,14 1 1,3-3 0,-2-2 0,-3-3-1,-3-3 1,-2-2 0,0 0-1,0 0 0,0 0-1,1 0 1,4 0 0,3 0 1,3 0 0,-2 0 1,-6 0-1,-6 0 1,-6 0-1,-4 0-1,1 0 1,-1 0-2,1 0-1,-3 0 1,-2 0-1,-3 0 0,-3 0 0,-4 0 0,-3 0 0,-3 0 2,-2 0-1,-8 0 1,-8 0 0,-10 0 1,-9 0-1,-10 0 1,-9 0 0,-10 0-1,-8 0 1,-14 0 0,-15 0 0,-15 0 0,-16 0 0,-16 1 0,-16 4-1,-15 3-1,-15 3-1,-14 4 1,-8 7-1,-10 6 1,-9 7 0,-10 2 1,-9 1 0,-10-1 1,-8 1 0,-8 2 1,-2 7 1,-3 6 1,-3 7 1,-2 4 1,0 3-2,0 3 0,0 4 0,-4 4-1,-5 6 3,-7 7 0,-5 6 2,-3 3 1,4 0-1,3 0 0,3 0 0,1-2-1,1-3 0,-1-3 0,1-2-1,4 0 0,9 7 0,10 6-2,10 7 1,2 2-2,-3 1 1,-3-1-1,-2 1 1,-1-3-2,3-2-2,3-3-1,4-3-3,1-7-1,0-9-1,0-10-1,0-8-2,-2-6 0,-3 1-2,-3-1-2,-2 1-1,-9-7 1,-12-12 0,-13-13 3,-12-12 1,-10-9 1,-6-2 1,-6-3 1,-6-3 1,-12-6 0,-15-5 0,-15-7-1,-16-5 0,-18-6 0,-18-3-2,-19-3-1,-18-2-1,-17 0-2,-11 7 0,-14 6-3,-11 7-1,-15 0 1,-16-2 2,-15-3 3,-15-3 1,-7-1 3,3 4 0,3 3 0,4 3 1,1 1 0,0 1 1,0-1 1,0 1 1,-2-3-1,-3-2 1,-3-3 0,-2-3 0,-1-2 1,3 0 0,3 0 1,4 0 0,-1 0 1,-3 0 0,-3 0-1,-2 0 0,-8 0 0,-8 0 0,-10 0-1,-9 0 1,-4 1 0,4 4 0,3 3 1,3 3 0,1 1 0,1 1 0,-1-1 0,1 1-1,-6 1 1,-8 3-1,-10 3 0,-9 4 0,-4 2 0,4 4 1,3 3 1,3 3 2,1 1-1,1 1 0,-1-1-1,1 1 0,1-3 0,3-2-1,3-3 0,4-3 0,2 1 0,4 6 1,3 7 1,3 6 2,-2 3 0,-6 0-3,-6 0-2,-6 0-2,-4 3-1,1 6 2,-1 7 0,1 6 2,4-1 0,9-5 0,10-7 1,10-5-1,4-6 0,0-3 0,0-3 1,0-2-1,4-5 1,10-2 0,10-3 1,9-3 1,9-2-1,9 0 1,10 0 0,10 0-1,0 0 0,-5 0-1,-7 0 0,-5 0-2,-1 0 1,6 0-1,7 0 1,6 0 0,-1 3 0,-5 6-1,-7 7 0,-5 6-1,-3 3 1,4 0-1,3 0 0,3 0-1,3-2 0,3-3 0,3-3 0,4-2-1,4-3 1,6 1 0,7-1 2,6 1 0,3-1 1,0 1 3,0-1 0,0 1 3,-5 1 0,-9 3-1,-10 3-1,-8 4-1,-1 1-2,9 0-2,10 0-1,10 0-2,2-2-2,-3-3 0,-3-3-1,-2-2 0,0-5 0,7-2 2,6-3 0,7-3 2,7-2 0,9 0 4,10 0 1,10 0 2,2-2 1,-3-3 1,-3-3 0,-2-2-1,-9-1 1,-12 3-2,-13 3-1,-12 4-1,-7 1-2,1 0-1,-1 0-1,1 0-2,-4 1 0,-6 4 1,-6 3-1,-6 3 1,-1 4 1,7 7 0,6 6 0,7 7 0,0 0 1,-2-2 0,-3-3 0,-3-3 0,1-4 0,6-3 1,7-3 0,6-2 0,6-3 1,6 1 0,7-1-1,6 1-1,4-1 1,4 1-1,3-1 1,3 1 0,3-1 0,3 1 0,3-1 0,4 1 0,1-1-1,0 1-3,0-1-2,0 1-3,1-1 0,4 1-1,3-1 0,3 1 0,3-1 0,3 1 0,3-1-1,4 1 0,4-1-1,6 1-3,7-1-1,6 1-3,10 1-1,17 3-1,15 3 0,16 4-2,13-1 1,14-3 3,11-3 3,14-2 2,7-3 1,3 1-5,3-1-3,4 1-3</inkml:trace>
</inkml:ink>
</file>

<file path=ppt/ink/ink20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9:30"/>
    </inkml:context>
    <inkml:brush xml:id="br0">
      <inkml:brushProperty name="width" value="0.05422" units="cm"/>
      <inkml:brushProperty name="height" value="0.05422" units="cm"/>
      <inkml:brushProperty name="color" value="#00BFF3"/>
    </inkml:brush>
  </inkml:definitions>
  <inkml:trace contextRef="#ctx0" brushRef="#br0">64450 47950 405,'-24'-49'1,"4"4"2,3 3 2,3 3 3,7 4 4,14 7 7,11 6 9,14 7 6,7 10 3,3 16-3,3 15-3,4 17-4,4 10-2,6 6-1,7 7 0,6 6-2,3 1-1,0-3-4,0-3-2,0-2-3,0-5-2,0-2-1,0-3-1,0-3-2,4-6-1,10-5-2,10-7-3,9-5-1,12-11-2,16-11-1,15-14-1,17-11-2,10-15 0,6-16-3,7-15 0,6-15-2,-1-7-1,-5 3 2,-7 3 0,-5 4 0,-12 4 2,-16 6 2,-15 7 0,-15 6 3,-14 9 0,-8 13-1,-10 12-1,-9 13 0,-9 9 2,-5 6 8,-7 7 5,-5 6 8,-6 4 2,-3 4 0,-3 3 0,-2 3-1,-1 1-1,3 1 1,3-1 0,4 1 1,2-3-3,4-2-2,3-3-4,3-3-3,6-4-4,9-3-2,10-3-3,10-2-3,11-8-2,17-8-1,15-10-1,16-9-1,12-12-2,9-11-1,10-14-2,10-11-2,2-7-1,-3 0 0,-3 0 1,-2 0-1,-8 6 2,-8 13 5,-10 12 4,-9 13 3,-12 9 3,-11 6 0,-14 7-1,-11 6 1,-12 9 3,-9 13 8,-10 12 8,-8 13 9,-4 6 2,3 0-1,3 0-2,4 0-1,1-2-3,0-3-3,0-3-2,0-2-4,4-5-2,10-2-1,10-3-1,9-3-2,10-6-3,14-5-2,11-7-4,14-5-3,8-11-1,7-11 0,6-14 0,7-11 1,5-12-5,7-9-8,6-10-9,7-8-9,0-6-1,-2 1 4,-3-1 5,-3 1 5,-13 5 4,-22 14 4,-22 11 4,-21 14 3,-18 11 5,-12 14 4,-13 11 5,-12 14 5,-10 11 4,-6 14 4,-6 11 5,-6 14 5,-4 5 2,1 1-1,-1-1-2,1 1 0,2-4-2,7-6-6,6-6-4,7-6-4,11-7-5,20-6-2,18-6-4,20-6-2,17-10-3,20-12 2,18-13-1,20-12 2,13-10-5,9-6-9,10-6-8,10-6-8,-3 1-4,-11 9 3,-14 10 2,-11 10 2,-15 8 5,-16 10 10,-15 10 8,-15 9 10,-14 9 5,-8 9-1,-10 10 1,-9 10 0,-9 2 1,-5-3 2,-7-3 1,-5-2 2,0-6 0,10-6-2,10-6-2,9-6-2,17-7-3,25-6-5,25-6-5,25-6-5,23-10-3,22-12-3,22-13-2,23-12-2,6-4-1,-5 7 0,-7 6 0,-5 7 1,-12 5 3,-16 7 6,-15 6 7,-15 7 6,-12 8 6,-6 14 6,-6 11 7,-6 14 6,-9 5 3,-8 1-1,-10-1 0,-9 1 0,-10-3-4,-9-2-7,-10-3-9,-8-3-6,-14-6-9,-15-5-9,-15-7-7,-16-5-9</inkml:trace>
</inkml:ink>
</file>

<file path=ppt/ink/ink20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9:31"/>
    </inkml:context>
    <inkml:brush xml:id="br0">
      <inkml:brushProperty name="width" value="0.0673" units="cm"/>
      <inkml:brushProperty name="height" value="0.0673" units="cm"/>
      <inkml:brushProperty name="color" value="#00BFF3"/>
    </inkml:brush>
  </inkml:definitions>
  <inkml:trace contextRef="#ctx0" brushRef="#br0">14950 52700 326,'-41'4'0,"19"10"0,19 10 0,19 9 0,15 12 4,13 16 6,12 15 6,13 17 7,9 5 2,6-3-2,7-3-1,6-2-3,12-6-2,19-6-3,19-6-3,19-6-3,18-12-2,19-15-3,19-15 0,19-16-3,15-10-1,13-3-1,12-3-1,13-2-1,9-8-1,6-8 0,7-10-1,6-9 0,6-9 0,6-5 0,7-7 0,6-5 0,-7-1 1,-18 6 2,-19 7 0,-18 6 3,-15 10-1,-9 17 1,-10 15-1,-8 16 0,-11 15 2,-8 16 3,-10 15 3,-9 17 2,-12 10 3,-11 6 1,-14 7 1,-11 6 0,-7-2 1,0-9 0,0-10-1,0-8 0,1-9-1,4-6-1,3-6-1,3-6-2,3-9 0,3-8-1,3-10 0,4-9-2,8-12-1,17-11-3,15-14-4,16-11-2,13-11-2,14-5-1,11-7 1,14-5-1,3-4 1,-2 0 0,-3 0 1,-3 0 0,-6 4 1,-5 10 2,-7 10 1,-5 9 2,-6 9 2,-3 9 1,-3 10 1,-2 10 2,-6 7 2,-6 6 0,-6 7 1,-6 6 0,-2 6 2,3 6-1,3 7 0,4 6-1,5 1 1,10-3-1,10-3-1,9-2 0,6-8-1,3-8-1,3-10 0,4-9 0,8-9-2,17-5-2,15-7-2,16-5-2,10-8-2,7-5 0,6-7 0,7-5 1,4-6-1,3-3-1,3-3-1,4-2-1,-7 2 1,-16 9 0,-15 10 1,-15 10 2,-14 11 0,-8 17 4,-10 15 1,-9 16 3,-12 16 1,-11 20-1,-14 18 0,-11 20 0,-9 8 1,-3 1 4,-3-1 5,-2 1 4,-5-6 1,-2-8-3,-3-10-2,-3-9-3,2-10-4,10-9-5,10-10-5,9-8-6,15-17-2,22-21-1,22-22 0,23-22 0,10-18-1,0-11-2,0-14 0,0-11-3,-2-6 2,-3 4 2,-3 3 2,-2 3 2,0 3 5,7 3 3,6 3 6,7 4 4,-12 15 3,-28 28 2,-28 28 2,-27 29 1,-22 19 1,-11 14-1,-14 11-1,-11 14 0,-7 7-2,0 3-2,0 3-1,0 4-2,4-3-1,10-5-3,10-7-2,9-5-2,20-15-3,31-22-4,32-22-5,31-21-3,21-21-3,14-19-3,11-18 0,14-19-3,3-10-1,-2 1-1,-3-1-1,-3 1-2,-7 4 2,-9 9 2,-10 10 3,-8 10 3,-11 7 5,-8 6 5,-10 7 8,-9 6 5,-10 6 5,-9 6 0,-10 7 1,-8 6 2,-8 4 1,-2 4 4,-3 3 2,-3 3 2,-2 1 2,0 1-4,0-1-1,0 1-2,3-3-3,6-2-2,7-3-3,6-3-2,10-6-1,17-5-2,15-7 0,16-5-1,9-6-3,3-3-6,3-3-5,4-2-6,-4-3-3,-9 1 1,-10-1 1,-8 1 1,-15 4 2,-19 9 3,-18 10 5,-19 10 3,-19 8 3,-19 10 1,-18 10 2,-19 9 1,-16 7 1,-12 7 2,-13 6 1,-12 7 1,-9 2 2,-2 1 1,-3-1 1,-3 1 2,4-4-1,13-6-3,12-6-2,13-6-3,15-7-1,19-6 0,19-6 1,19-6-1,15-9-2,13-8-4,12-10-4,13-9-5,7-7-3,4-3-2,3-3-2,3-2-1,-4-3 0,-8 1 1,-10-1 2,-9 1 2,-7 2 1,-3 7 4,-3 6 3,-2 7 3,-12 5 3,-19 7 2,-18 6 4,-19 7 2,-12 4 3,-2 3 0,-3 3 1,-3 4 1,1 2 1,6 4-1,7 3-1,6 3 1,7-2-2,10-6 0,10-6-3,9-6 0,4-6-2,1-2-2,-1-3-2,1-3-3,1-2 0,3 0-2,3 0-2,4 0 0,-4 0-3,-9 0-2,-10 0-2,-8 0-3,-17 0-3,-21 0-4,-22 0-3,-22 0-4,-24-7-12,-24-11-20,-26-14-20,-24-11-20</inkml:trace>
</inkml:ink>
</file>

<file path=ppt/ink/ink2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49"/>
    </inkml:context>
    <inkml:brush xml:id="br0">
      <inkml:brushProperty name="width" value="0.04336" units="cm"/>
      <inkml:brushProperty name="height" value="0.04336" units="cm"/>
      <inkml:brushProperty name="color" value="#F2395B"/>
    </inkml:brush>
  </inkml:definitions>
  <inkml:trace contextRef="#ctx0" brushRef="#br0">63724 49847 507,'-35'-21'6,"8"7"11,7 5 12,9 6 12,4 6 8,0 6 4,2 5 4,1 7 4,0 3-4,2 1-12,0 1-13,2 1-12,0 0-8,2 2-4,0 1-3,2 1-5,-1 1-6,-1 4-10,0 3-11,-2 2-10,0 0-2,-2-6 4,0-4 5,-1-5 5,-1-4-4,2-3-12,0-3-12,2-2-12</inkml:trace>
</inkml:ink>
</file>

<file path=ppt/ink/ink2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50"/>
    </inkml:context>
    <inkml:brush xml:id="br0">
      <inkml:brushProperty name="width" value="0.05077" units="cm"/>
      <inkml:brushProperty name="height" value="0.05077" units="cm"/>
      <inkml:brushProperty name="color" value="#F2395B"/>
    </inkml:brush>
  </inkml:definitions>
  <inkml:trace contextRef="#ctx0" brushRef="#br0">66049 49455 433,'-6'-14'8,"4"3"17,4 2 16,4 4 16,3 2 5,3 2-10,4 2-9,2 2-10,1 1-6,-1 2-5,-1 0-5,-1 2-5,-2 0-3,-2 1-1,-4 1-1,-3 2-1,-1 1 1,0 5 2,0 3 1,0 5 1,-2 2 0,-2 0-2,-4 2-4,-2 1-2,-3 0-3,-2 1-4,-1-1-3,-3 0-3,0-1-3,-1-1-1,0-3-1,1-1-2,-1-3-2,0-1-1,1-3-2,-1-1-1,0-3 0,1-3 3,-1-3 3,1-2 3,0-3 7,2-2 11,2-2 12,3-2 11,3-1 8,8 0 4,6 0 2,7 0 5,4 1-4,-1 0-10,1 2-11,-1 0-10,2 1-8,1 0-3,3 0-3,1 0-5,1 1-6,1 0-10,-1 2-9,1 0-10,-2 0-6,0-2-1,-1-2 0,-1-2-3,-3-1 1,-3-2 1,-4 0 2,-4-1 0</inkml:trace>
</inkml:ink>
</file>

<file path=ppt/ink/ink2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50"/>
    </inkml:context>
    <inkml:brush xml:id="br0">
      <inkml:brushProperty name="width" value="0.05848" units="cm"/>
      <inkml:brushProperty name="height" value="0.05848" units="cm"/>
      <inkml:brushProperty name="color" value="#F2395B"/>
    </inkml:brush>
  </inkml:definitions>
  <inkml:trace contextRef="#ctx0" brushRef="#br0">67723 48702 376,'3'-35'52,"5"9"-3,7 9-2,6 9-3,2 5-5,1 2-9,-1 2-10,1 2-8,-3 1-6,-3 2-3,-5 0-2,-3 2-4,-4 0-5,-2 1-9,-4 1-10,-2 2-7,-3-1-1,-2-1 9,-2-1 10,-1 0 8,-2-1 6,0 1 0,0 2 2,1 0 0,0 1 6,0 3 13,2 2 13,1 1 11,0 2 6,2-1-2,1 1-2,0-1-1,1 2-3,0-1-5,0 2-4,1 1-4,-1 1-4,2-1-5,0 1-4,2-1-5,0 1-4,2 1-3,0 1-5,2 1-4,-1 0-6,-1 1-6,0-1-8,-2 0-7,0 0-5,-2-1-1,0-1-2,-1-1-2,-2-2-1,0-1 1,-2-3-1,0-1 2,-1-3 1,0-3 6,1-2 5,-1-4 4,-1-2 3,0 0 0,-1-2 1,-1 0 1,-2-1 3,-2 2 6,-1 0 5,-3 2 7,0-1 5,3-1 4,1 0 5,3-1 4,4-3 9,10-2 14,8-4 15,9-2 14,5-1 0,1 3-14,1 1-14,1 2-13,1 2-12,4 0-7,3 1-7,3 2-8,-1 0-4,-2 2 1,-3 1-1,-3 0 0,-4 1-9,-2 0-20,-3 0-20,-2 0-20</inkml:trace>
</inkml:ink>
</file>

<file path=ppt/ink/ink2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50"/>
    </inkml:context>
    <inkml:brush xml:id="br0">
      <inkml:brushProperty name="width" value="0.03773" units="cm"/>
      <inkml:brushProperty name="height" value="0.03773" units="cm"/>
      <inkml:brushProperty name="color" value="#F2395B"/>
    </inkml:brush>
  </inkml:definitions>
  <inkml:trace contextRef="#ctx0" brushRef="#br0">69427 48575 583,'-6'-16'4,"2"2"10,4 1 8,3 1 10,1 1 2,1 1-5,1 0-5,2 2-4,1 1 1,3 0 6,4 2 6,2 1 6,2 0 0,1 2-7,1 0-9,1 2-7,0 0-9,-2 2-7,0 0-9,0 2-8</inkml:trace>
</inkml:ink>
</file>

<file path=ppt/ink/ink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1:45"/>
    </inkml:context>
    <inkml:brush xml:id="br0">
      <inkml:brushProperty name="width" value="0.02738" units="cm"/>
      <inkml:brushProperty name="height" value="0.02738" units="cm"/>
      <inkml:brushProperty name="color" value="#F2385B"/>
    </inkml:brush>
  </inkml:definitions>
  <inkml:trace contextRef="#ctx0" brushRef="#br0">81787 28200 803,'-6'6'-14,"6"-1"15,4-2 15,6-2 15,1-1 5,1 0-6,0 0-5,0 0-7,-1 0-4,-1 0-3,-1 0-3,0 0-3,-1 0-2,3 0 0,2 0 0,2 0-1,0 0-1,-1 0 1,-1 0-1,-1 0 0,0 0-2,0 0 0,-1 0-2,1 0-1,-1 0 0,-1 0-1,0 0 1,-2 0-1,0 0 0,0 2-1,0 0-1,-1 1-1,1 0-2,0 0-3,0-2-3,0 0-4</inkml:trace>
</inkml:ink>
</file>

<file path=ppt/ink/ink2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51"/>
    </inkml:context>
    <inkml:brush xml:id="br0">
      <inkml:brushProperty name="width" value="0.04539" units="cm"/>
      <inkml:brushProperty name="height" value="0.04539" units="cm"/>
      <inkml:brushProperty name="color" value="#F2395B"/>
    </inkml:brush>
  </inkml:definitions>
  <inkml:trace contextRef="#ctx0" brushRef="#br0">70487 50212 484,'-15'-7'5,"2"0"10,2 2 11,3 1 9,3 0 7,8 0 4,6 0 3,7 0 3,6 0-1,5 0-6,5 0-5,5 1-7,2-1-6,2 2-6,0 0-7,2 2-7,-2 0-3,-4 0-2,-4 0-1,-3 0-1,-5 0-8,-3 2-17,-5 0-15,-3 2-15,-4 0-9,-2 3 1,-4 2 0,-2 2 0,-4-1 4,0-1 11,-3-2 8,-2-2 11</inkml:trace>
</inkml:ink>
</file>

<file path=ppt/ink/ink2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51"/>
    </inkml:context>
    <inkml:brush xml:id="br0">
      <inkml:brushProperty name="width" value="0.04159" units="cm"/>
      <inkml:brushProperty name="height" value="0.04159" units="cm"/>
      <inkml:brushProperty name="color" value="#F2395B"/>
    </inkml:brush>
  </inkml:definitions>
  <inkml:trace contextRef="#ctx0" brushRef="#br0">70458 50780 528,'-34'0'8,"8"-2"14,8 0 14,10-1 16,7 0 4,6 0-4,6 2-4,6 0-5,4 1-4,6-2-4,5 0-5,5-1-4,1-1-8,0 2-11,-1 0-12,-1 2-11,-2 1-3,0 2 2,-1 2 2,-1 1 4,-4 1-4,-4-1-9,-5 0-10,-4-2-10,-4-1-6,-1 0-3,-1-2-3,0 0-3</inkml:trace>
</inkml:ink>
</file>

<file path=ppt/ink/ink2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52"/>
    </inkml:context>
    <inkml:brush xml:id="br0">
      <inkml:brushProperty name="width" value="0.04633" units="cm"/>
      <inkml:brushProperty name="height" value="0.04633" units="cm"/>
      <inkml:brushProperty name="color" value="#F2395B"/>
    </inkml:brush>
  </inkml:definitions>
  <inkml:trace contextRef="#ctx0" brushRef="#br0">73995 49797 474,'1'-14'3,"2"2"4,2 4 4,2 3 6,2 1 5,1 2 7,3 0 6,2 2 7,0 1 2,1 2-5,0 2-4,-1 2-4,0 1-4,-3 1-3,-1 1-4,-2 2-4,-2 0-1,-2 3-2,-2 1-1,-2 3-1,-3 1-2,-2-1-2,-4 1-2,-2-1-2,-3 1-4,-3-1-4,-3 1-5,-3 0-4,-2-2-3,-1 0-2,-1 0-1,-1-2-1,1-2-1,2-1 3,1-2 2,3-2 2,2-2 4,2-1 9,4 0 6,3-2 8,4 0 7,6 0 6,6 0 7,6 0 6,4-1-1,5-2-7,3-2-8,4-2-7,3-1-8,-1 2-8,0 0-8,0 2-8,0 0-8,-1 2-6,-2 0-7,1 2-7,-4-1-1,-4 0 1,-3-2 3,-4 0 2</inkml:trace>
</inkml:ink>
</file>

<file path=ppt/ink/ink2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53"/>
    </inkml:context>
    <inkml:brush xml:id="br0">
      <inkml:brushProperty name="width" value="0.04108" units="cm"/>
      <inkml:brushProperty name="height" value="0.04108" units="cm"/>
      <inkml:brushProperty name="color" value="#F2395B"/>
    </inkml:brush>
  </inkml:definitions>
  <inkml:trace contextRef="#ctx0" brushRef="#br0">76200 48897 535,'17'-21'66,"1"7"-3,3 5-2,1 6-3,3 3-5,1 0-7,2 0-8,3 0-8,-1 1-7,-3 2-8,-4 2-6,-1 2-7,-4 0-7,-1 1-7,-3 0-8,-1 0-8,-4 0-7,-4 1-8,-6 1-8,-4 2-8,-3-2-2,0-1 6,1-2 4,-1-2 6</inkml:trace>
</inkml:ink>
</file>

<file path=ppt/ink/ink2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53"/>
    </inkml:context>
    <inkml:brush xml:id="br0">
      <inkml:brushProperty name="width" value="0.05455" units="cm"/>
      <inkml:brushProperty name="height" value="0.05455" units="cm"/>
      <inkml:brushProperty name="color" value="#F2395B"/>
    </inkml:brush>
  </inkml:definitions>
  <inkml:trace contextRef="#ctx0" brushRef="#br0">76020 49350 403,'-36'7'15,"9"-1"1,8 0 2,7-2-1,5 1 5,1 2 7,0 2 6,2 2 7,0 0 0,2 1-7,0 0-7,2 0-7,0 2 0,0 5 4,0 5 5,0 5 5,0 2-1,0 0-4,0 1-6,0-1-5,-1 0-4,0 2-4,-2 1-3,0 1-3,-1 1-2,1 4 2,-2 2 0,2 4 0,-1 1-3,0 0-11,0 0-10,0 0-10,0-1-7,0-1-6,0 0-5,1-1-6,-1-4-1,0-4 3,0-5 2,0-5 2</inkml:trace>
</inkml:ink>
</file>

<file path=ppt/ink/ink2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53"/>
    </inkml:context>
    <inkml:brush xml:id="br0">
      <inkml:brushProperty name="width" value="0.05883" units="cm"/>
      <inkml:brushProperty name="height" value="0.05883" units="cm"/>
      <inkml:brushProperty name="color" value="#F2395B"/>
    </inkml:brush>
  </inkml:definitions>
  <inkml:trace contextRef="#ctx0" brushRef="#br0">76150 50530 373,'16'-13'57,"1"3"-11,1 4-12,1 4-11,2 2-6,3 0-3,3 0-3,3 0-2,1 0-1,-1 0-1,-2 0 0,1 0 0,-3 0-2,-2 0 0,-1 0-1,-2 0-1,-5-2-5,-3-4-9,-6-4-10,-4-3-9,-5-3-2,-2 2 4,-4 1 5,-2 1 5,-2 1 4,-1 2 8,-2 2 5,0 3 7,0 0 6,-1 0 8,0 0 6,1 0 8,-1 1 2,2 2-4,1 2-3,1 2-3,-1 1-2,0 2-1,-1 0-1,-1 2 0,1 1-1,1 5 2,2 4 0,2 3 1,2 2-1,2-1-2,3-1-4,1-1-2,1 0-1,1-1-2,2 1 0,0-1-1,3 0-2,2-1-1,3 0-2,4-2-2,1-1-4,3-1-8,1-1-9,3 0-7,1-3-7,1-1-6,1-2-5,1-2-6,-2-2-2,-2-1 2,-2 0 1,-4-1 1,-3-1 2,-1 0-2,-2 0 1,-2 0-1</inkml:trace>
</inkml:ink>
</file>

<file path=ppt/ink/ink2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54"/>
    </inkml:context>
    <inkml:brush xml:id="br0">
      <inkml:brushProperty name="width" value="0.04126" units="cm"/>
      <inkml:brushProperty name="height" value="0.04126" units="cm"/>
      <inkml:brushProperty name="color" value="#F2395B"/>
    </inkml:brush>
  </inkml:definitions>
  <inkml:trace contextRef="#ctx0" brushRef="#br0">78233 48831 533,'-5'-7'6,"6"0"14,6 2 13,6 1 12,3 0 5,-1 2-4,1 0-6,-1 2-4,1 1-4,0 2-4,-1 2-3,1 2-4,-2 1-3,-1 3-2,-2 2-2,-2 1-3,-4 3-2,-3 1-1,-4 3-3,-3 1-2,-6 2-2,-4 1-6,-5 1-4,-5 1-5,-1-2-2,0-2 2,1-3-1,1-2 2,2-4-1,3-3-4,3-3-3,3-3-3,1-1 3,2 0 8,1 0 7,1 0 9,3-1 8,8 0 8,6-2 9,7 0 8,4-1 1,3 0-9,1 0-8,3 0-8,0 0-11,0 0-14,1 0-14,-1 0-13,-1 0-9,-1 2-5,-3 0-3,-1 2-5</inkml:trace>
</inkml:ink>
</file>

<file path=ppt/ink/ink2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54"/>
    </inkml:context>
    <inkml:brush xml:id="br0">
      <inkml:brushProperty name="width" value="0.03467" units="cm"/>
      <inkml:brushProperty name="height" value="0.03467" units="cm"/>
      <inkml:brushProperty name="color" value="#F2395B"/>
    </inkml:brush>
  </inkml:definitions>
  <inkml:trace contextRef="#ctx0" brushRef="#br0">79100 49027 634,'2'-28'38,"4"8"5,4 6 4,3 7 5,5 3-2,3 2-8,5 0-8,3 2-10,2 0-6,1 2-6,-1 0-6,0 2-7,-2-1-6,-3 1-7,-5 0-9,-3 0-7,-4 0-5,-1 0-2,-2-1-3,-2 1-3</inkml:trace>
</inkml:ink>
</file>

<file path=ppt/ink/ink2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54"/>
    </inkml:context>
    <inkml:brush xml:id="br0">
      <inkml:brushProperty name="width" value="0.04754" units="cm"/>
      <inkml:brushProperty name="height" value="0.04754" units="cm"/>
      <inkml:brushProperty name="color" value="#F2395B"/>
    </inkml:brush>
  </inkml:definitions>
  <inkml:trace contextRef="#ctx0" brushRef="#br0">79790 48275 462,'-35'-21'42,"8"5"0,7 4-1,9 6-1,4 4 1,2 4 3,2 4 3,2 4 2,1 3-1,0 5-6,0 3-6,0 5-7,0 3-7,0 4-10,0 4-9,0 5-11,-1 0-8,-2 2-11,-2-2-8,-1 2-10,-1-5-2,2-6 5,2-7 5,2-7 5,1-5-1,0-1-8,0-2-8,0-2-8</inkml:trace>
</inkml:ink>
</file>

<file path=ppt/ink/ink2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55"/>
    </inkml:context>
    <inkml:brush xml:id="br0">
      <inkml:brushProperty name="width" value="0.03694" units="cm"/>
      <inkml:brushProperty name="height" value="0.03694" units="cm"/>
      <inkml:brushProperty name="color" value="#F2395B"/>
    </inkml:brush>
  </inkml:definitions>
  <inkml:trace contextRef="#ctx0" brushRef="#br0">80527 50677 595,'-6'-9'6,"2"0"12,4-1 11,3-1 13,3 1 4,5 1 0,5 2-1,5 3-1,5 0-4,5 2-7,4 0-8,6 2-7,0 0-8,-4 0-7,-4 0-8,-3 0-8,-5 1-5,-1 2-3,-4 2-3,-3 1-4,-3 1-5,-1 0-4,-2-2-5,-2-1-6</inkml:trace>
</inkml:ink>
</file>

<file path=ppt/ink/ink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1:46"/>
    </inkml:context>
    <inkml:brush xml:id="br0">
      <inkml:brushProperty name="width" value="0.02857" units="cm"/>
      <inkml:brushProperty name="height" value="0.02857" units="cm"/>
      <inkml:brushProperty name="color" value="#F2385B"/>
    </inkml:brush>
  </inkml:definitions>
  <inkml:trace contextRef="#ctx0" brushRef="#br0">81765 28716 770,'-6'-12'-35,"3"8"28,2 8 28,4 8 27,0 4 8,-1 1-10,0 1-13,-2 1-10,0 0-8,0 1-3,0 0-3,0-1-3,0 2-4,0 1-2,0 2-2,0 3-2,0 1-2,0 3 1,0 1 0,0 2 0,0 1-1,-2-2-2,0 0-2,-1-1-3,-1-3-2,2-3 1,0-5 0,2-3 0,0-4-1,0-1-1,0-2-1,0-2-2,1-4-3,4-2-3,2-6-4,3-2-4,0-3 1,-1 0 6,-2 0 7,-2 1 6</inkml:trace>
</inkml:ink>
</file>

<file path=ppt/ink/ink2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55"/>
    </inkml:context>
    <inkml:brush xml:id="br0">
      <inkml:brushProperty name="width" value="0.04003" units="cm"/>
      <inkml:brushProperty name="height" value="0.04003" units="cm"/>
      <inkml:brushProperty name="color" value="#F2395B"/>
    </inkml:brush>
  </inkml:definitions>
  <inkml:trace contextRef="#ctx0" brushRef="#br0">81194 49840 549,'-9'-16'3,"0"1"7,-1-1 6,-1 0 6,0 6 9,4 10 11,2 12 12,4 10 10,1 6 0,0 0-13,0 2-12,0 1-13,0 1-10,-2 1-6,0 0-8,-2 2-5,0-1-10,1-2-10,-1-1-11,0-3-11,0-3-8,2-5-5,0-5-7,2-4-5</inkml:trace>
</inkml:ink>
</file>

<file path=ppt/ink/ink2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56"/>
    </inkml:context>
    <inkml:brush xml:id="br0">
      <inkml:brushProperty name="width" value="0.05086" units="cm"/>
      <inkml:brushProperty name="height" value="0.05086" units="cm"/>
      <inkml:brushProperty name="color" value="#F2395B"/>
    </inkml:brush>
  </inkml:definitions>
  <inkml:trace contextRef="#ctx0" brushRef="#br0">83768 49078 432,'1'-15'0,"0"1"0,2 1 0,0 0 0,2 3 0,2 3 0,1 2 0,3 4 0,2 2 8,2 2 16,1 2 17,3 2 16,0 0 1,-1 1-13,-1 0-12,-1 0-14,-2 0-9,-2 1-6,-4 2-6,-2 0-6,-4 0 0,-3-1 3,-2 0 5,-3-2 3,-2 0 4,0 2 3,0 0 3,0 1 3,1 1 2,1 2 1,0 0 2,2 1 2,0 1 0,2-1-2,0 1-2,2-1-2,0 2-1,0 2-1,0 1 0,0 3-2,0-1-2,0-1-4,0-3-3,0-1-4,0-2-4,0 1-6,0 0-5,0-1-6,-1 1-6,0 0-7,-2-1-7,0 1-8,-2-1-1,-2-1 2,-1-1 3,-3 0 3,-2-2 2,-2-1 1,-1-1 2,-3 0 1,0-2 4,1-1 5,1 0 6,1-2 6,0 0 4,1 0 2,-1 0 2,0 0 3,2-1 4,1 0 3,2-2 5,2 0 5,3-2 8,2 0 16,4-2 14,3 0 14,2-1 3,3 0-9,3 0-9,4 0-10,2 0-6,3 0-6,3 0-6,3 1-4,0-1-7,-2 2-7,-1 0-6,-2 2-8,-3 0-9,1 2-10,-2 0-10,-1 2-11,-2-1-6,-1 1 1,-2 0-1,-2 0 0</inkml:trace>
</inkml:ink>
</file>

<file path=ppt/ink/ink2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57"/>
    </inkml:context>
    <inkml:brush xml:id="br0">
      <inkml:brushProperty name="width" value="0.0422" units="cm"/>
      <inkml:brushProperty name="height" value="0.0422" units="cm"/>
      <inkml:brushProperty name="color" value="#F2395B"/>
    </inkml:brush>
  </inkml:definitions>
  <inkml:trace contextRef="#ctx0" brushRef="#br0">85270 50662 521,'15'-8'4,"1"-1"10,0-2 9,-1 0 8,2 1 8,3 3 4,3 2 4,3 4 5,0 2-2,-5 4-8,-3 2-8,-5 3-8,-2 3-6,-2 0-4,-2 1-3,-2 1-5,-5 2-1,-6 3-3,-7 3 0,-7 3-3,-5 0-1,-1 0-4,-3-1-4,-1-1-3,0-1-1,3-1 0,4-1 2,2-1 1,5-2 4,10-3 7,8-2 6,10-4 8,5-3 1,5-4-5,3-4-4,5-4-6,-1-2-5,-2 2-8,-3 1-8,-3 0-6,-1 2-9,1 1-10,1 0-8,1 2-10,-2-1-1,-3-1 5,-4 0 7,-4-1 4</inkml:trace>
</inkml:ink>
</file>

<file path=ppt/ink/ink2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57"/>
    </inkml:context>
    <inkml:brush xml:id="br0">
      <inkml:brushProperty name="width" value="0.04033" units="cm"/>
      <inkml:brushProperty name="height" value="0.04033" units="cm"/>
      <inkml:brushProperty name="color" value="#F2395B"/>
    </inkml:brush>
  </inkml:definitions>
  <inkml:trace contextRef="#ctx0" brushRef="#br0">86850 50528 545,'1'-22'2,"2"5"6,2 3 4,2 5 5,1 2 3,-1 2 1,1 2 1,0 2 1,3 1 3,7 0 6,7 0 4,7 0 6,3 0-1,1 0-7,-1 0-6,0 0-7,0 0-4,1 0-1,-1 0-1,0 0 0,-2 0-8,-3 0-16,-5 0-14,-3 0-16</inkml:trace>
</inkml:ink>
</file>

<file path=ppt/ink/ink2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57"/>
    </inkml:context>
    <inkml:brush xml:id="br0">
      <inkml:brushProperty name="width" value="0.04986" units="cm"/>
      <inkml:brushProperty name="height" value="0.04986" units="cm"/>
      <inkml:brushProperty name="color" value="#F2395B"/>
    </inkml:brush>
  </inkml:definitions>
  <inkml:trace contextRef="#ctx0" brushRef="#br0">87592 49635 441,'-15'-15'0,"4"2"0,3 3 0,3 1 0,1 1 4,0-2 8,0 0 9,0-1 8,1 2 9,0 6 10,2 6 10,0 6 11,1 5-1,0 5-12,0 5-10,0 5-13,0 2-7,0 2-6,0 1-4,0 1-6,0 1-5,-2 2-7,0 2-6,-1 2-6,-2 2-9,0 0-11,-1 1-13,-2 2-11,1-4-6,1-6-3,0-7-1,2-7-2</inkml:trace>
</inkml:ink>
</file>

<file path=ppt/ink/ink2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58"/>
    </inkml:context>
    <inkml:brush xml:id="br0">
      <inkml:brushProperty name="width" value="0.06047" units="cm"/>
      <inkml:brushProperty name="height" value="0.06047" units="cm"/>
      <inkml:brushProperty name="color" value="#F2395B"/>
    </inkml:brush>
  </inkml:definitions>
  <inkml:trace contextRef="#ctx0" brushRef="#br0">90372 48750 363,'-24'39'142,"-1"2"-31,-1 1-33,-1 0-30,0 2-18,0 0-2,-1 2-3,1 0-2,-1 1-2,1-2-1,0-1 0,0 0-2,1-2-1,5-4-4,3-2-2,4-3-3,4-3-1,3-2-1,2-1 0,4-3-2,5-2-5,9-4-14,9-5-13,9-3-13,3-5-4,-3-6 3,-4-6 3,-2-6 4,-2-3 3,-3-1 4,-1-1 4,-2-1 3,-4-1 4,-3 1 2,-4-1 4,-4 1 2,-4 0 3,-4 2 1,-4 3 2,-3 1 1,-5 3 1,-2 2 2,-3 4 2,-2 3 2,-2 1 0,1 0 1,1 0-1,1 0 0,3 1-1,3 1-4,4 3-2,5 2-4,4 0-7,7-2-12,8-2-13,6-2-13,2-2-1,-3 0 10,-3-2 9,-2 0 11</inkml:trace>
</inkml:ink>
</file>

<file path=ppt/ink/ink2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58"/>
    </inkml:context>
    <inkml:brush xml:id="br0">
      <inkml:brushProperty name="width" value="0.05006" units="cm"/>
      <inkml:brushProperty name="height" value="0.05006" units="cm"/>
      <inkml:brushProperty name="color" value="#F2395B"/>
    </inkml:brush>
  </inkml:definitions>
  <inkml:trace contextRef="#ctx0" brushRef="#br0">91640 49912 439,'8'-27'35,"1"8"13,2 7 14,0 8 14,-1 6 0,-1 6-13,-2 4-13,-2 5-13,-2 2-8,0-1-3,-2-1-4,0-1-4,-2 2-5,-2 3-8,-2 5-7,-2 3-8,-2 1-6,-1-3-5,-3-4-4,-2-1-5,0-4-3,1-1-2,1-3-1,1-1-2,1-4-4,2-6-7,2-6-7,3-6-7,1-4 2,3-1 14,4-3 12,2-1 14,2-1 7,2 0 3,0 2 3,1 1 4,2 1 4,1 1 9,3 1 6,2 1 8,0 1 6,1 2 4,-1 2 3,1 2 5,-1 1 0,-1 1 1,-1-1-2,-1 0 0,-1 0-6,-1 2-8,-1 0-9,0 2-9</inkml:trace>
</inkml:ink>
</file>

<file path=ppt/ink/ink2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58"/>
    </inkml:context>
    <inkml:brush xml:id="br0">
      <inkml:brushProperty name="width" value="0.06272" units="cm"/>
      <inkml:brushProperty name="height" value="0.06272" units="cm"/>
      <inkml:brushProperty name="color" value="#F2395B"/>
    </inkml:brush>
  </inkml:definitions>
  <inkml:trace contextRef="#ctx0" brushRef="#br0">92291 49000 350,'0'-15'0,"0"-1"0,0 0 0,0 1 0,0-1 2,2 2 2,0 1 3,2 1 3,-1 1 3,-1 0 3,0 2 5,-2 1 3,1 0 4,2 2 5,2 1 5,2 0 4,0 3-1,-2 4-6,-3 4-8,0 4-8,-2 3 0,0 5 4,0 3 5,0 5 5,-2 5 1,0 9-3,-3 7-4,-2 7-2,-1 3-5,0-4-3,1-4-3,-1-4-5,0-2-3,0 2-3,0 0-3,0 2-3,1 1-5,-1 2-6,0 2-7,0 2-6,0-1-2,1-1 2,-1-2 3,0-2 2,0-4-3,2-6-9,1-6-10,0-5-8,1-6-5,-2-3 0,0-4 0,-1-4-1</inkml:trace>
</inkml:ink>
</file>

<file path=ppt/ink/ink2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59"/>
    </inkml:context>
    <inkml:brush xml:id="br0">
      <inkml:brushProperty name="width" value="0.06294" units="cm"/>
      <inkml:brushProperty name="height" value="0.06294" units="cm"/>
      <inkml:brushProperty name="color" value="#F2395B"/>
    </inkml:brush>
  </inkml:definitions>
  <inkml:trace contextRef="#ctx0" brushRef="#br0">92750 50514 349,'43'-43'61,"-8"10"-10,-7 8-11,-9 9-11,-4 5-4,-1 4 1,0 3 2,-2 2 2,-2 5 0,-2 4-1,-4 5-1,-2 5-1,-4 2-3,0-1-4,-3-1-5,-2 0-4,2-3-4,8-3-4,6-3-3,7-2-3,5-5-7,1-4-8,3-6-9,1-4-8,2-2-2,-1-1 4,0 0 4,1 1 5,-2 0 4,-3 0 4,-3 2 6,-3 1 4,-2 2 10,-1 2 15,-1 4 14,0 3 16,-2 3 4,-3 5-6,-1 6-5,-2 4-7,-1 2-5,0-1-5,0-1-5,0-1-5,0 1-3,0 1-3,0 3-1,0 1-1,1 2-2,3-1 1,3 0 0,4 1 0,2-3-2,5-3-7,3-5-4,5-3-6,0-5-5,-2-8-2,-1-6-4,-3-7-3,0-5 0,1-1 1,1-3 3,1-1 1,-1-1 3,-3 1 4,-3 1 4,-3 2 4,-2-1 5,0 1 3,-2-1 4,-1 1 4,-2 0 2,-2 3 1,-4 1 0,-2 3 1,-5 1 1,-4 2-2,-6 3 0,-3 1 0,-7 1-4,-6 0-6,-5 1-5,-6-1-7,-5 2-2,-6 4 1,-4 4 1,-5 4 1,0 1-4,6-1-7,6 0-7,6-2-7,5 1-9,6 0-9,4 1-8,5 2-9</inkml:trace>
</inkml:ink>
</file>

<file path=ppt/ink/ink2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26"/>
    </inkml:context>
    <inkml:brush xml:id="br0">
      <inkml:brushProperty name="width" value="0.03903" units="cm"/>
      <inkml:brushProperty name="height" value="0.03903" units="cm"/>
      <inkml:brushProperty name="color" value="#F2395B"/>
    </inkml:brush>
  </inkml:definitions>
  <inkml:trace contextRef="#ctx0" brushRef="#br0">30737 39365 563,'-6'-6'87,"6"1"-10,4 2-13,6 2-10,3 1-10,3 0-8,3 0-8,3 0-8,1 0-6,1 0-6,-1 0-3,1 0-6,-2 0-5,0 0-6,-1 0-7,-1 0-5,-2 0-3,-2 2 2,-4 0 1,-3 2 1,-2 1-4,-2 3-12,-3 3-11,0 3-11,-4 0 0,0-2 12,-3-4 11,-2-3 12,-1-1 8,0 0 3,1 0 5,-1 0 4</inkml:trace>
</inkml:ink>
</file>

<file path=ppt/ink/ink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1:46"/>
    </inkml:context>
    <inkml:brush xml:id="br0">
      <inkml:brushProperty name="width" value="0.0301" units="cm"/>
      <inkml:brushProperty name="height" value="0.0301" units="cm"/>
      <inkml:brushProperty name="color" value="#F2385B"/>
    </inkml:brush>
  </inkml:definitions>
  <inkml:trace contextRef="#ctx0" brushRef="#br0">82087 29341 730,'-6'6'-41,"6"-1"25,4-2 25,6-2 25,2-1 9,1 0-8,1 0-7,2 0-9,-1 0-4,3 0-4,0 0-3,1 0-3,-1 0-2,-1 0-2,-2 0-2,-2 0-2,-1 0-1,1-2 0,1 0-2,1-2 0,0 1-1,-2 0-1,-3 2-1,-1 1-1,-1-1-1,0-1 3,0 0 1,0-1 1,-1-2 1,-1-2 0,-1-2 0,0-1 1,-2-2 0,0 2 2,-2 1 1,0 0 1,-2 2 1,-2-1 2,-2 0 1,-2 0 1,-1 1 1,-2 0 1,0 2 2,-1 1 0,0 0 1,0 2 0,2 0 0,1 2 0,0 0 0,0 0-2,0 0-1,1 0 0,-1 0-1,0 2 2,0 0 1,0 2 1,1 0 0,-1 0 0,0-1 0,0 1-1,1 1-1,0 2-2,2 2-3,1 2-2,-1 0-1,0 1 0,-2 0 1,0 0 0,0-2 0,2 1-1,2-2 1,2 0-1,1-1 0,-2 1 1,0 1-1,-1 2 1,-1-1-1,2 1 1,0 0 0,2 0 0,0-1 0,0 1 0,0 0 1,0-1-1,0 0 0,0 0 0,0-2 0,0-1 0,0 0 0,2 0 1,0 0-1,2 0 0,0 0 0,1 1 0,2 2-1,0 0 1,1-1-2,0-3 1,0-2 0,-1-4 0,1 0-1,0 2-1,0 2-3,0 2-2,0-1 0,-1-1 1,1-2 1,0-2 1,0 0 0,0 0-1,-1 2-2,1 0-1,0 1 0,0 0 0,0 0 1,0 0 1,0-1-2,1 0-2,1-2-3,2 0-4,-1-1-1,1 0-3,0 0-1,0 0-1,-1-1-1,1 0 0,0-2 2,0 0 0,-1-1 1,-1 0 1,-1 0 0,0 0 2</inkml:trace>
</inkml:ink>
</file>

<file path=ppt/ink/ink2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26"/>
    </inkml:context>
    <inkml:brush xml:id="br0">
      <inkml:brushProperty name="width" value="0.04078" units="cm"/>
      <inkml:brushProperty name="height" value="0.04078" units="cm"/>
      <inkml:brushProperty name="color" value="#F2395B"/>
    </inkml:brush>
  </inkml:definitions>
  <inkml:trace contextRef="#ctx0" brushRef="#br0">30753 39700 539,'-43'8'4,"10"0"4,8-1 5,9 1 4,5 1 5,0 2 5,2 2 7,1 1 4,1 2 2,2 0-5,2-1-4,2 1-4,1 1-4,-2 3-1,0 3-2,-2 3-2,1 3-2,0 2-1,2 4-3,1 3-2,0 2-1,0 4-2,0 3-1,0 2-1,-1 1-3,-1-2-6,0-2-5,-1-2-5,-1-4-4,2-6-4,0-5-2,2-7-3,0-9-7,0-12-12,0-14-12,0-11-11,0-5 0,0 7 14,0 5 12,0 6 13</inkml:trace>
</inkml:ink>
</file>

<file path=ppt/ink/ink2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27"/>
    </inkml:context>
    <inkml:brush xml:id="br0">
      <inkml:brushProperty name="width" value="0.04362" units="cm"/>
      <inkml:brushProperty name="height" value="0.04362" units="cm"/>
      <inkml:brushProperty name="color" value="#F2395B"/>
    </inkml:brush>
  </inkml:definitions>
  <inkml:trace contextRef="#ctx0" brushRef="#br0">30500 40772 504,'0'-15'0,"0"-1"-1,0 0 0,0 1 0,1 0 7,4 4 13,2 3 13,4 3 14,2 1 3,3 2-8,3 0-7,3 2-9,2-1-4,1-2-4,1-2-2,1-2-2,-1-1-3,0-2-3,0 0-1,-2-1-3,-1 0-1,-2 1 1,0 0 2,0 2 1,-3 0-4,-1 0-8,-2 1-7,-2-1-8,-3-1-6,-1-2-7,-2-2-5,-2-1-7,-3-2 3,-2 1 10,-4-1 10,-2 0 11,-2 2 6,0 1 0,1 2 2,-1 2 1,-1 2 4,0 1 6,-2 0 6,1 2 6,-2 0 2,2 2-1,0 0-4,2 2-1,1 0 1,-1 2 6,0 0 4,0 2 6,0 1 0,-2 1-2,0 3-4,-1 2-2,0 1-3,2 0-1,2-1-3,3 1-2,-1 2-2,2 7-2,-1 5-4,0 7-2,0 1 0,2-2-1,0-1 2,2-3 0,2-1-4,4-1-9,4-1-9,3-1-9,5-1-8,4-2-8,3 0-6,4 0-7,0-4 1,-7-5 11,-5-5 9,-6-4 11,-3-3 1,3 2-6,2 0-5,2 2-7</inkml:trace>
</inkml:ink>
</file>

<file path=ppt/ink/ink2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27"/>
    </inkml:context>
    <inkml:brush xml:id="br0">
      <inkml:brushProperty name="width" value="0.03318" units="cm"/>
      <inkml:brushProperty name="height" value="0.03318" units="cm"/>
      <inkml:brushProperty name="color" value="#F2395B"/>
    </inkml:brush>
  </inkml:definitions>
  <inkml:trace contextRef="#ctx0" brushRef="#br0">32650 40616 663,'15'-7'59,"-1"2"-8,-1 2-9,-1 2-10,-1 2-8,0 2-6,-2 2-6,-1 2-7,0 2-5,-2 5-1,-1 4-2,0 3-2,-3 3-1,-2 1 0,-4 1-1,-2 1-1,-3-1 1,-4 0 1,-2-1 1,-3 0 0,3-4 4,9-3 6,8-5 8,10-3 5,3-3 2,-1 0-3,-1-2-4,-1 0-4,-1-1-1,-3 1-1,-1 2 0,-2 0 0,-1 2 0,0 3-2,0 4 0,0 2 0,-2 1-2,-4 1-1,-4-1 0,-4 1-2,-2-1-1,1-1-6,-1-1-3,1-1-6,0-3-9,2-6-18,2-6-17,2-6-18</inkml:trace>
</inkml:ink>
</file>

<file path=ppt/ink/ink2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28"/>
    </inkml:context>
    <inkml:brush xml:id="br0">
      <inkml:brushProperty name="width" value="0.04499" units="cm"/>
      <inkml:brushProperty name="height" value="0.04499" units="cm"/>
      <inkml:brushProperty name="color" value="#F2395B"/>
    </inkml:brush>
  </inkml:definitions>
  <inkml:trace contextRef="#ctx0" brushRef="#br0">33897 39965 488,'-1'23'149,"0"2"-35,-2 1-35,0 1-35,-2 1-20,0 3-3,-1 1-3,-1 2-4,0 1-2,2 1-2,2-1-1,2 0-2,1-1-2,2-2-1,0-1-2,2-3-3,2-3-3,5-7-5,5-5-7,6-6-6,0-9-3,0-8-2,-1-11-2,0-9-2,-3-8 2,0-4 4,0-5 4,-2-6 3,-2 0 4,-3 1 3,-3 2 1,-2 2 3,-3 3 1,-2 6-1,-2 4 0,-2 6-2,-2 3 5,-2 5 8,-2 3 9,-1 4 10,-2 3 3,0 3-2,0 1-3,1 2-1,-1 2-5,0 2-5,0 2-6,1 2-5,0 2-4,0 4-3,2 2-3,1 3-2,0 2 0,2 1 1,1 1 2,0 2 1</inkml:trace>
</inkml:ink>
</file>

<file path=ppt/ink/ink2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28"/>
    </inkml:context>
    <inkml:brush xml:id="br0">
      <inkml:brushProperty name="width" value="0.03974" units="cm"/>
      <inkml:brushProperty name="height" value="0.03974" units="cm"/>
      <inkml:brushProperty name="color" value="#F2395B"/>
    </inkml:brush>
  </inkml:definitions>
  <inkml:trace contextRef="#ctx0" brushRef="#br0">35068 40500 553,'-16'24'169,"0"1"-43,1 1-42,-1 0-44,0 1-25,1-1-6,-1-1-5,1-1-8,0-2-2,2-1 0,2-3 0,3-1 1,0-2 0,2-1 3,1-1 3,0 0 2,4-3 0,6-3-3,6-2-2,6-4-2,3-1-1,0 0 1,2 0 0,1 0 1,1-1 0,-1 0-2,1-2-3,-1 0-1,1 0-3,-1 0 0,1 2-3,-1 0-1,-1 2-2,-3 0-4,-3 2-4,-3 0-4,-2 2-3,-2 0-2,-2 1-3,-2 2-1</inkml:trace>
</inkml:ink>
</file>

<file path=ppt/ink/ink2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28"/>
    </inkml:context>
    <inkml:brush xml:id="br0">
      <inkml:brushProperty name="width" value="0.03932" units="cm"/>
      <inkml:brushProperty name="height" value="0.03932" units="cm"/>
      <inkml:brushProperty name="color" value="#F2395B"/>
    </inkml:brush>
  </inkml:definitions>
  <inkml:trace contextRef="#ctx0" brushRef="#br0">35646 40493 559,'-8'-8'6,"2"2"14,1 1 12,1 1 13,1 1 5,0 3-1,2 4-2,0 2-1,1 4-5,0 4-8,0 3-8,0 5-8,0 4-5,0 5-3,0 4-3,0 6-4,0 3-4,0 4-7,0 2-8,0 3-6,0 1-7,-2 0-7,0-2-7,-1 0-7,-1-7-2,2-8 0,0-11 1,2-9 1</inkml:trace>
</inkml:ink>
</file>

<file path=ppt/ink/ink2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29"/>
    </inkml:context>
    <inkml:brush xml:id="br0">
      <inkml:brushProperty name="width" value="0.04034" units="cm"/>
      <inkml:brushProperty name="height" value="0.04034" units="cm"/>
      <inkml:brushProperty name="color" value="#F2395B"/>
    </inkml:brush>
  </inkml:definitions>
  <inkml:trace contextRef="#ctx0" brushRef="#br0">36211 40800 545,'-13'0'11,"8"0"22,7 0 21,6 0 23,5 0 3,5 0-15,4 0-16,3 0-14,3 0-12,1 0-7,0 0-7,2 0-6,1 0-8,-1 0-5,0 0-6,0 0-6,-1 0-6,-3 2-8,-3 0-8,-3 1-7,-3 0-3,-3 0 2,-3-2 2,-2 0 2</inkml:trace>
</inkml:ink>
</file>

<file path=ppt/ink/ink2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29"/>
    </inkml:context>
    <inkml:brush xml:id="br0">
      <inkml:brushProperty name="width" value="0.04221" units="cm"/>
      <inkml:brushProperty name="height" value="0.04221" units="cm"/>
      <inkml:brushProperty name="color" value="#F2395B"/>
    </inkml:brush>
  </inkml:definitions>
  <inkml:trace contextRef="#ctx0" brushRef="#br0">36825 39955 521,'-28'-13'52,"7"6"6,7 6 7,7 6 6,3 6-3,2 5-12,0 7-14,2 5-13,-1 5-10,0 3-6,-2 2-8,0 4-6,-1 3-5,0 4-5,0 4-4,0 4-4,0 1-2,1-1 3,-1-1 1,0 0 2,0-7-9,2-10-19,0-12-19,2-9-19</inkml:trace>
</inkml:ink>
</file>

<file path=ppt/ink/ink2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30"/>
    </inkml:context>
    <inkml:brush xml:id="br0">
      <inkml:brushProperty name="width" value="0.04289" units="cm"/>
      <inkml:brushProperty name="height" value="0.04289" units="cm"/>
      <inkml:brushProperty name="color" value="#F2395B"/>
    </inkml:brush>
  </inkml:definitions>
  <inkml:trace contextRef="#ctx0" brushRef="#br0">39029 39888 512,'-7'-22'25,"2"5"5,2 3 5,2 4 6,0 2-2,0-2-6,-2 0-8,0-1-7,-2-1-5,-2 1-1,-1-1-2,-3 0-2,-2 1-1,0 2 0,-1 3-1,-1 1-1,-1 1 0,1 2 1,-1 0 0,1 2 0,-1 0 1,0 0 1,1 0-1,-1 0 2,1 1 0,2 2-1,3 2 1,1 2-1,1 1 0,2 3-1,1 2-1,0 2-1,2 1-1,1 1 0,0 1 1,2 1-1,1 1 1,1 1-1,3 1 0,2 1-1,2 1 0,2 1 0,2 1 0,1 1 0,2-1 0,1 0-2,2-1 1,0-1-2,-1 1 1,-1 1 0,-3 3 1,-1 1 1,-2 0-2,-2-1-2,-2-3-4,-2-1-2,-2-3-2,-1 0-1,0-1 0,-2 0 0,-1-4 0,-4-1 1,-2-4 2,-3-3 0,-3-1 2,-2-2 0,-1-1 0,-3 0 1,0-2 0,-1 0 1,0-2-1,1 0 1,0-3 0,3 0 2,1-3 2,2-2 1,3-1 2,3-2 0,2 0 2,4-1 1,2-3 0,4-3-3,2-5-1,3-3-2,5-4-4,6-3-5,5-3-4,6-2-5,3-2-5,1 1-5,-1 2-4,0 0-5,-1 1 0,-1 1 2,-3 2 2,-2 0 4,-2 4-1,-5 5-2,-3 6-2,-4 7-4</inkml:trace>
</inkml:ink>
</file>

<file path=ppt/ink/ink2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30"/>
    </inkml:context>
    <inkml:brush xml:id="br0">
      <inkml:brushProperty name="width" value="0.05098" units="cm"/>
      <inkml:brushProperty name="height" value="0.05098" units="cm"/>
      <inkml:brushProperty name="color" value="#F2395B"/>
    </inkml:brush>
  </inkml:definitions>
  <inkml:trace contextRef="#ctx0" brushRef="#br0">40650 39475 431,'7'-9'0,"-1"0"1,0-1 0,-2-1 1,1 1 10,0 4 19,1 4 21,2 4 19,-1 3 3,-1 2-13,-1 2-14,0 1-12,-2 5-8,0 5-1,-2 7-2,0 5-1,-2 3-3,0-2-1,-2 0-3,0-1-2,-1 0-5,0 1-5,0 0-8,1 2-5,-1-1-7,2-3-7,0-4-7,2-2-7,-1-6-9,-2-10-12,-2-10-11,-2-10-12,0-6 2,2-1 15,3-3 16,1-1 15,1 0 11,1 3 9,2 3 9,0 3 7,2 1 8,0 2 6,1 1 6,2 0 5,0 2 3,-1 1 0,1 0-2,0 2 0,1 0-1,1 0-1,3 0-2,2 0-1,0 0-4,1 1-7,0-2-7,-1 2-6,0-1-11,-1 2-14,-1 0-14,0 2-14</inkml:trace>
</inkml:ink>
</file>

<file path=ppt/ink/ink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1:53"/>
    </inkml:context>
    <inkml:brush xml:id="br0">
      <inkml:brushProperty name="width" value="0.02772" units="cm"/>
      <inkml:brushProperty name="height" value="0.02772" units="cm"/>
      <inkml:brushProperty name="color" value="#F2385B"/>
    </inkml:brush>
  </inkml:definitions>
  <inkml:trace contextRef="#ctx0" brushRef="#br0">84268 29150 793,'-8'8'-2,"2"0"4,1-1 5,0 1 3,1 0 3,0 0-1,0 0 0,1 0-1,-2 0 1,0 3 2,-2 2 2,0 2 2,-1 0 0,0 1-2,1 0-2,-1-1-2,0 1-2,2 1-4,1 2-2,0 0-2,1 1-3,-2 3-1,0 1-1,-1 3-1,0-1 0,2-2 0,2-1 1,2-2 1,1-3 0,0-1 0,0-3 1,0-1 0,0-2 0,0 0 0,0-2 1,0-1-1,1 0-1,4-2-1,2-1-2,4 0-2,0-2-2,1-2 0,0-2-1,0-2-1,-1-2 0,-1-2 1,-1-2 2,0-1 1,-3-2 1,-1 0 2,-2 0-1,-2 1 2,-1-1 0,0 0 1,0 0 0,0 1-1,0-1 2,0 2-1,0 1 0,0 1 1,0 0 0,-2 0 0,0 0 0,-1 0 1,-3 2-1,-2 2-1,-4 4-1,-2 2-1,-1 3-1,-1 2 0,0 2-1,1 2 0,-1 0-1,2-1 0,1-1 1,1 0-1,1-2 0,0-1-1,2 0-2,1-2 0,2-1-2,4-2-4,4-2-4,4-2-2</inkml:trace>
</inkml:ink>
</file>

<file path=ppt/ink/ink2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30"/>
    </inkml:context>
    <inkml:brush xml:id="br0">
      <inkml:brushProperty name="width" value="0.05321" units="cm"/>
      <inkml:brushProperty name="height" value="0.05321" units="cm"/>
      <inkml:brushProperty name="color" value="#F2395B"/>
    </inkml:brush>
  </inkml:definitions>
  <inkml:trace contextRef="#ctx0" brushRef="#br0">41550 39037 413,'0'-15'2,"0"2"5,0 2 3,0 3 5,0 3 12,0 8 18,0 6 19,0 7 18,0 6 3,0 5-17,0 5-16,0 4-16,0 4-10,0 1-3,0 0-3,0 2-5,0 3-5,0 7-12,0 7-9,0 7-11,0 5-6,0 1-3,0 2-3,0 3-3,0-7 2,2-12 4,0-12 5,1-13 4,0-9-4,0-2-14,-2-3-13,0-2-14</inkml:trace>
</inkml:ink>
</file>

<file path=ppt/ink/ink2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31"/>
    </inkml:context>
    <inkml:brush xml:id="br0">
      <inkml:brushProperty name="width" value="0.0393" units="cm"/>
      <inkml:brushProperty name="height" value="0.0393" units="cm"/>
      <inkml:brushProperty name="color" value="#F2395B"/>
    </inkml:brush>
  </inkml:definitions>
  <inkml:trace contextRef="#ctx0" brushRef="#br0">41913 39374 559,'-22'-15'6,"6"2"12,5 3 12,5 1 11,2 2 6,2-1-3,0 0-2,2 0-3,2 1-2,6 1-5,4 1-4,5 0-4,4 1-5,3 0-4,3 0-4,3 1-5,0-1-4,0 2-7,-1 0-5,-1 2-5,-2 0-2,-1 0 2,-3 0 3,-1 0 2</inkml:trace>
</inkml:ink>
</file>

<file path=ppt/ink/ink2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31"/>
    </inkml:context>
    <inkml:brush xml:id="br0">
      <inkml:brushProperty name="width" value="0.04692" units="cm"/>
      <inkml:brushProperty name="height" value="0.04692" units="cm"/>
      <inkml:brushProperty name="color" value="#F2395B"/>
    </inkml:brush>
  </inkml:definitions>
  <inkml:trace contextRef="#ctx0" brushRef="#br0">42727 38411 468,'-21'-15'43,"3"4"10,5 3 9,3 3 11,4 3-2,1 5-12,2 6-12,2 4-12,1 4-9,0 5-5,0 3-6,0 5-6,0 2-3,0 4-1,0 3-1,0 2-2,0-1-5,0-6-12,0-5-11,0-7-11,0-3-13,0-3-12,0-1-14,0-2-13</inkml:trace>
</inkml:ink>
</file>

<file path=ppt/ink/ink2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32"/>
    </inkml:context>
    <inkml:brush xml:id="br0">
      <inkml:brushProperty name="width" value="0.04018" units="cm"/>
      <inkml:brushProperty name="height" value="0.04018" units="cm"/>
      <inkml:brushProperty name="color" value="#F2395B"/>
    </inkml:brush>
  </inkml:definitions>
  <inkml:trace contextRef="#ctx0" brushRef="#br0">44216 40270 547,'-12'-1'68,"8"0"-6,8-2-4,8 0-5,5-2-5,3 0-5,3-1-5,3-1-6,2 0-6,2 2-10,2 3-8,3 1-8,-1 0-7,-2 0-2,-1-2-3,-3 0-2,-2 0-6,-1 2-8,-3 2-7,-1 2-9,-3 1-3,-3 2 0,-3 0 0,-2 1 0</inkml:trace>
</inkml:ink>
</file>

<file path=ppt/ink/ink2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32"/>
    </inkml:context>
    <inkml:brush xml:id="br0">
      <inkml:brushProperty name="width" value="0.03588" units="cm"/>
      <inkml:brushProperty name="height" value="0.03588" units="cm"/>
      <inkml:brushProperty name="color" value="#F2395B"/>
    </inkml:brush>
  </inkml:definitions>
  <inkml:trace contextRef="#ctx0" brushRef="#br0">44209 41000 613,'-30'1'49,"19"2"8,19 2 6,17 1 8,11 1-7,1-2-18,0-2-18,2-2-20,1-1-13,2 0-12,2 0-12,2 0-10,-3 0-5,-10 0 2,-8 0 2,-8 0 3,-6 0 0,1 2-1,0 0-2,0 2-1</inkml:trace>
</inkml:ink>
</file>

<file path=ppt/ink/ink2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33"/>
    </inkml:context>
    <inkml:brush xml:id="br0">
      <inkml:brushProperty name="width" value="0.04067" units="cm"/>
      <inkml:brushProperty name="height" value="0.04067" units="cm"/>
      <inkml:brushProperty name="color" value="#F2395B"/>
    </inkml:brush>
  </inkml:definitions>
  <inkml:trace contextRef="#ctx0" brushRef="#br0">47864 39731 540,'-6'-7'6,"4"1"12,4 0 12,4 2 12,2 0 4,1 2-4,2 0-4,0 2-4,2 0-3,3 2-3,3 0-3,3 2-3,1 0-3,-3 2-3,-1 0-3,-2 1-4,-3 2-1,-1 2 1,-3 2 0,0 1 0,-5 2-3,-3 1-10,-4 2-9,-3 0-9,-5 1-4,-4 1 1,-4 1 0,-3 1 1,-3-1 1,-1-1 4,-1-3 2,-1-1 4,0-2 2,1-1 2,1-1 2,1 0 3,2-3 4,3-1 6,3-2 7,3-2 7,7-2 4,12-2-2,11-2 0,13-2-1,6-2-2,0 0-4,2-1-4,1-2-5,-1 1-6,-2 1-10,-2 0-11,-1 2-9,-3 0-8,0 0-7,-1 0-5,-1 0-6,-3 0 2,-5 1 8,-5-2 10,-5 2 8,-2-1 6,0 0 3,0 0 2,0 0 2</inkml:trace>
</inkml:ink>
</file>

<file path=ppt/ink/ink2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33"/>
    </inkml:context>
    <inkml:brush xml:id="br0">
      <inkml:brushProperty name="width" value="0.05018" units="cm"/>
      <inkml:brushProperty name="height" value="0.05018" units="cm"/>
      <inkml:brushProperty name="color" value="#F2395B"/>
    </inkml:brush>
  </inkml:definitions>
  <inkml:trace contextRef="#ctx0" brushRef="#br0">49978 38794 438,'1'-16'4,"0"1"8,2-1 8,0 0 9,2 3 3,3 3 0,4 4 0,2 4 0,3 2-1,1 2-4,3 0-3,1 2-2,2 0-5,-1 2-6,1 0-5,-1 1-5,-1 1-4,-1 2-3,-2 0-2,-3 1-2,-2 1-5,-4 0-6,-5-1-8,-2 1-6,-5 1-2,-2 0 2,-4 1 2,-2 1 3,-3 0 1,-3-3 4,-3-1 3,-3-2 2,-1-2 3,3 0 3,1-2 1,3 0 3,0-2 4,0-1 4,1 0 5,-1-2 4,1 1 7,1 0 5,1 2 8,0 0 6,1 2 1,1 0-4,-1 1-3,0 2-4,2 0 0,3 3 2,2 2 3,4 2 3,0 1 3,0 5 2,-2 2 3,0 3 2,0 2-1,0 4-7,2 3-6,0 3-7,1 2-4,-2 2-3,0 2-2,-2 2-3,0-1-3,1 0-2,-1-4-5,0 0-2,0-3-3,2-2 1,0-2 0,2-1-1</inkml:trace>
</inkml:ink>
</file>

<file path=ppt/ink/ink2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34"/>
    </inkml:context>
    <inkml:brush xml:id="br0">
      <inkml:brushProperty name="width" value="0.05222" units="cm"/>
      <inkml:brushProperty name="height" value="0.05222" units="cm"/>
      <inkml:brushProperty name="color" value="#F2395B"/>
    </inkml:brush>
  </inkml:definitions>
  <inkml:trace contextRef="#ctx0" brushRef="#br0">49900 40210 421,'7'-29'24,"-1"5"-3,0 5-3,-2 5-4,2 3 2,2 2 5,3 2 6,4 3 6,1-1 0,4 2-1,4-1-4,1 0-2,3 0-3,1 2-6,1 0-4,1 2-5,-1-1-4,-2 0-3,-2-2-3,-1 0-3,-2-1-4,-1-2-3,-1 0-4,-1-1-4,-2-2-4,-5 0-3,-3-1-3,-4-1-4,-3-2 2,-2-2 6,-2-1 5,-2-3 7,-2 1 5,-2 3 5,-2 2 3,-1 4 5,-2 2 3,0 1 2,0 0 2,1 2 2,-2 0 2,0 2 6,-1 0 3,-1 2 6,-1 1 2,1 4 1,-1 2 1,1 3 1,-1 3-1,2 2-1,1 1-3,1 3-1,1 2-3,0 3-5,2 3-3,1 3-5,1 0-2,2-2-3,2-1-1,2-3-1,2 0-5,4 1-5,2 1-6,4 1-5,2-2-7,3-3-7,3-5-6,3-3-7,3-3-3,2-2 0,4-3 1,3-1 0,-2-2 0,-5-4-3,-7-2-1,-5-3-3</inkml:trace>
</inkml:ink>
</file>

<file path=ppt/ink/ink2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35"/>
    </inkml:context>
    <inkml:brush xml:id="br0">
      <inkml:brushProperty name="width" value="0.0432" units="cm"/>
      <inkml:brushProperty name="height" value="0.0432" units="cm"/>
      <inkml:brushProperty name="color" value="#F2395B"/>
    </inkml:brush>
  </inkml:definitions>
  <inkml:trace contextRef="#ctx0" brushRef="#br0">52197 38847 509,'16'-21'83,"3"7"-13,1 5-13,3 6-12,-1 3-10,-3 2-7,-3 0-5,-3 2-7,-2 1-5,-2 5-1,-3 4-2,-1 4-3,-3 2-3,-4 3-5,-3 1-6,-5 3-5,-3-1-3,-2-2-2,-1-1-2,-3-2-1,-1-3 0,-1 1 3,-1-2 1,-1-1 3,1-2 2,1-2 3,2-4 2,3-3 3,1-2 4,2 0 4,3-2 5,1 0 5,3-2 4,6 0 2,4-2 3,6 0 3,2-1 1,1-2-1,1 0-1,2-1 0,0 0-3,1 2-1,1 2-2,1 2-3,-1 1-2,-1 0-3,-2 0-3,-2 0-4,-2 1-2,1 2-6,0 2-4,0 2-5,-2 2 0,1 1 3,-2 3 6,0 2 3,-3 0 3,-3-1 1,-2-1 2,-4 0 1,-2-2-1,-3 1-5,-4 0-3,-2 0-5,-3-1-2,-1-1 0,-3-1 0,-1 0 0,-1-1 1,1-1-1,1 1 0,1 0 1,1-1-1,1-1-1,1 0-1,1-2-2,3-1-8,6-4-15,6-2-17,6-3-15</inkml:trace>
</inkml:ink>
</file>

<file path=ppt/ink/ink2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35"/>
    </inkml:context>
    <inkml:brush xml:id="br0">
      <inkml:brushProperty name="width" value="0.03686" units="cm"/>
      <inkml:brushProperty name="height" value="0.03686" units="cm"/>
      <inkml:brushProperty name="color" value="#F2395B"/>
    </inkml:brush>
  </inkml:definitions>
  <inkml:trace contextRef="#ctx0" brushRef="#br0">53150 39246 596,'2'-14'48,"6"3"2,4 3 3,5 3 3,3 1-3,3 2-7,1 0-9,3 2-7,-1 0-9,-2 0-12,-1 0-9,-3 0-12,-1 0-7,-3 0-8,-1 0-6,-2 0-7</inkml:trace>
</inkml:ink>
</file>

<file path=ppt/ink/ink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1:54"/>
    </inkml:context>
    <inkml:brush xml:id="br0">
      <inkml:brushProperty name="width" value="0.03249" units="cm"/>
      <inkml:brushProperty name="height" value="0.03249" units="cm"/>
      <inkml:brushProperty name="color" value="#F2385B"/>
    </inkml:brush>
  </inkml:definitions>
  <inkml:trace contextRef="#ctx0" brushRef="#br0">86107 28372 677,'-22'1'18,"5"2"5,3 2 6,4 2 5,2 1 1,2 1-5,1 2-5,0 0-5,1 1-3,-2 1-1,0 1-1,-1 2-2,-1-1-2,2 1-1,1 0-2,1-1-2,-1 1-1,2 2-1,-1 0-2,0 1-1,0 0 0,2-1-2,0-1-1,2-1 0,0 0-1,0 0 1,0-1 0,0 1 0,0-1 0,0-1 0,0-1-1,0 0 0,1-2 0,2-1-2,2-1 0,2 0-1,1-1 0,-1-1 0,1 1 1,0 0 0,0-1-1,2-2 0,0-3-1,1 0-1,1-2 0,2 0 1,0 0 1,1 0 1,1-1 0,-1-1 1,1 0-1,0-1 0,-1-3 1,-1-2 2,-1-3 3,0-3 2,-1-2 1,1 0-1,1 1-1,1-1-1,0 0 1,-1-1-1,0-2 0,-2 1 1,-1-3-1,-1 0 1,0-1 1,-2 0-1,-1-2 1,-2 3 1,-2 0-1,-2 1 0,-1 0 1,2 0 0,0 1 1,2-1 1,-1 1-1,-1 1-1,0 1 0,-1 1-2,-1 0 0,0 1 0,0-1 0,0 0 0,-1 1 0,-1 1 1,0 1 0,-1 0 0,-2 2 1,0 1 0,-1 0-1,-2 2 0,-1 1 0,-1 1-2,-3 0 0,-2 2-2,-1 0-2,-1 2-1,-1 0-3,-1 2-2,-2 1-3,0 2-2,0 2-3,-2 2-2,-1 2-3,1 3-4,-1 3-2,1 3-4,1 0 0,4-2 4,5-4 4,3-3 3,2-1 2,0 2-2,1 0-1,-1 1-2</inkml:trace>
</inkml:ink>
</file>

<file path=ppt/ink/ink2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35"/>
    </inkml:context>
    <inkml:brush xml:id="br0">
      <inkml:brushProperty name="width" value="0.04108" units="cm"/>
      <inkml:brushProperty name="height" value="0.04108" units="cm"/>
      <inkml:brushProperty name="color" value="#F2395B"/>
    </inkml:brush>
  </inkml:definitions>
  <inkml:trace contextRef="#ctx0" brushRef="#br0">53595 38611 535,'-15'-13'9,"4"8"19,3 7 19,3 6 18,2 5 5,0 5-9,2 3-8,0 5-10,1 2-8,0 2-8,0 3-10,0 1-8,0 2-11,-2 0-15,0 2-14,-2 0-14,0-2-11,1-7-7,-1-8-5,0-5-8</inkml:trace>
</inkml:ink>
</file>

<file path=ppt/ink/ink2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36"/>
    </inkml:context>
    <inkml:brush xml:id="br0">
      <inkml:brushProperty name="width" value="0.03803" units="cm"/>
      <inkml:brushProperty name="height" value="0.03803" units="cm"/>
      <inkml:brushProperty name="color" value="#F2395B"/>
    </inkml:brush>
  </inkml:definitions>
  <inkml:trace contextRef="#ctx0" brushRef="#br0">54943 40565 578,'-3'6'80,"10"-4"-9,9-4-8,11-4-7,5-1-10,1 3-7,0 1-10,2 2-7,0 1-10,0 0-9,1 0-8,-1 0-9,-2 0-4,-2 2 4,-3 0 4,-3 2 2,-3-2-9,-3-1-22,-3-2-24,-2-1-22</inkml:trace>
</inkml:ink>
</file>

<file path=ppt/ink/ink2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36"/>
    </inkml:context>
    <inkml:brush xml:id="br0">
      <inkml:brushProperty name="width" value="0.04252" units="cm"/>
      <inkml:brushProperty name="height" value="0.04252" units="cm"/>
      <inkml:brushProperty name="color" value="#F2395B"/>
    </inkml:brush>
  </inkml:definitions>
  <inkml:trace contextRef="#ctx0" brushRef="#br0">55894 39676 517,'-8'-8'3,"0"1"4,0-1 7,0 0 4,1 1 3,-1 0 1,0 2 0,0 1 0,1 2 6,0 5 11,2 6 11,1 4 11,0 5-2,2 3-12,0 4-14,2 5-12,0 3-11,0 4-5,0 4-5,0 4-6,0 4-9,0 4-11,0 4-10,0 3-11,0-3-8,0-10-5,0-11-7,0-11-4</inkml:trace>
</inkml:ink>
</file>

<file path=ppt/ink/ink2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37"/>
    </inkml:context>
    <inkml:brush xml:id="br0">
      <inkml:brushProperty name="width" value="0.04066" units="cm"/>
      <inkml:brushProperty name="height" value="0.04066" units="cm"/>
      <inkml:brushProperty name="color" value="#F2395B"/>
    </inkml:brush>
  </inkml:definitions>
  <inkml:trace contextRef="#ctx0" brushRef="#br0">59350 39147 541,'0'-15'8,"2"4"16,0 3 18,2 3 15,1 1 5,5 2-8,4 0-7,4 2-9,2 1-5,2 2-5,3 2-4,1 2-4,1 1-6,-1 1-7,-1 1-6,-1 1-8,-2 0-7,-1-2-9,-3-3-8,-1-1-10,-4 0-8,-5 0-7,-4 1-9,-6 2-8</inkml:trace>
</inkml:ink>
</file>

<file path=ppt/ink/ink2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37"/>
    </inkml:context>
    <inkml:brush xml:id="br0">
      <inkml:brushProperty name="width" value="0.04809" units="cm"/>
      <inkml:brushProperty name="height" value="0.04809" units="cm"/>
      <inkml:brushProperty name="color" value="#F2395B"/>
    </inkml:brush>
  </inkml:definitions>
  <inkml:trace contextRef="#ctx0" brushRef="#br0">59354 39400 457,'-43'0'36,"10"2"-1,8 0 0,9 2-1,5 1 1,3 1-1,1 3 1,2 2-1,2 2 0,0 1-3,2 3-2,0 2-3,1 1-2,0 1-2,0 1-2,0 1-3,0 4-1,-2 8-3,0 8-2,-1 8-2,-1 3-2,2-4-3,0-3-2,2-2-3,0-1-4,0 4-7,0 2-7,0 4-6,-1-3-6,0-5-4,-2-6-5,0-5-5</inkml:trace>
</inkml:ink>
</file>

<file path=ppt/ink/ink2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37"/>
    </inkml:context>
    <inkml:brush xml:id="br0">
      <inkml:brushProperty name="width" value="0.05048" units="cm"/>
      <inkml:brushProperty name="height" value="0.05048" units="cm"/>
      <inkml:brushProperty name="color" value="#F2395B"/>
    </inkml:brush>
  </inkml:definitions>
  <inkml:trace contextRef="#ctx0" brushRef="#br0">59300 40334 435,'1'-14'6,"2"3"10,2 3 11,2 2 12,2 3 2,3 0-4,3 2-4,3 0-4,3 1-4,3 0-3,3 0-3,3 0-3,1 0-3,1 0-3,-1 0-1,0 0-3,-1 0-4,-1 0-4,-3 0-4,-1 0-5,-3 0-5,-1 0-2,-3 0-3,-1 0-3,-3-1-1,-3-2 1,-2-2 1,-4-1 2,-1-4 1,0-2 0,0-3 2,0-3 0,-2-1 3,-2 3 4,-4 1 5,-2 3 3,-2 0 6,-2 2 7,0 1 5,-1 1 7,-2 1 3,0 2-4,-1 2-1,-1 2-3,0 1 2,-1 0 6,0 0 5,1 0 7,-1 2 1,2 4-1,1 3-3,1 5-2,1 2-4,0 1-3,2 1-5,1 2-3,0 0-4,2 2-3,1 3-1,0 1-3,2 1-3,2 1-2,2-1-5,2 1-3,3-2-3,4 0-6,3-1-5,5-1-5,3-3-5,3-3-6,3-4-4,3-4-6,1-4-1,-2-3 1,0-2 2,-1-4 3,-3-1 1,-5-2 3,-5 0 1,-4-1 3</inkml:trace>
</inkml:ink>
</file>

<file path=ppt/ink/ink2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38"/>
    </inkml:context>
    <inkml:brush xml:id="br0">
      <inkml:brushProperty name="width" value="0.03795" units="cm"/>
      <inkml:brushProperty name="height" value="0.03795" units="cm"/>
      <inkml:brushProperty name="color" value="#F2395B"/>
    </inkml:brush>
  </inkml:definitions>
  <inkml:trace contextRef="#ctx0" brushRef="#br0">61586 38874 579,'1'-14'6,"3"1"13,4 2 12,2 2 12,1 3 5,-1 2-2,0 4-3,-2 3-3,0 2-4,0 3-7,0 3-5,-1 4-7,0 1-5,-2 4-3,-2 4-3,-2 2-3,-3 0-2,-2-2 1,-3-1 1,-3-3 0,-4 0-6,-2 1-10,-3 1-12,-3 1-11,1-2-2,3-5 9,5-5 9,3-4 7,5-4 10,6-2 8,6-2 9,6-2 9,3-1 2,3 0-6,1 0-5,3 0-5,-1 1-7,0 0-9,-1 2-8,-1 1-9,-1 0-5,-3 1-2,-1 2-1,-2 0-1</inkml:trace>
</inkml:ink>
</file>

<file path=ppt/ink/ink2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38"/>
    </inkml:context>
    <inkml:brush xml:id="br0">
      <inkml:brushProperty name="width" value="0.03493" units="cm"/>
      <inkml:brushProperty name="height" value="0.03493" units="cm"/>
      <inkml:brushProperty name="color" value="#F2395B"/>
    </inkml:brush>
  </inkml:definitions>
  <inkml:trace contextRef="#ctx0" brushRef="#br0">62300 39243 629,'1'-22'66,"4"5"-7,2 3-6,3 5-6,4 1-7,2 2-5,3 1-8,3 1-5,1 0-7,1 2-9,-1 0-7,1 2-8,-2 1-7,-2 2-6,-1 2-7,-2 1-7,-3 2-6,-1-2-7,-2-1-7,-2 0-7</inkml:trace>
</inkml:ink>
</file>

<file path=ppt/ink/ink2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38"/>
    </inkml:context>
    <inkml:brush xml:id="br0">
      <inkml:brushProperty name="width" value="0.04577" units="cm"/>
      <inkml:brushProperty name="height" value="0.04577" units="cm"/>
      <inkml:brushProperty name="color" value="#F2395B"/>
    </inkml:brush>
  </inkml:definitions>
  <inkml:trace contextRef="#ctx0" brushRef="#br0">62764 38443 480,'-8'-8'4,"2"2"9,1 1 9,0 1 9,2 1 7,1 3 8,0 4 7,2 2 8,0 5-2,0 7-9,0 7-11,0 7-10,0 5-7,0 2-5,0 4-6,0 3-4,0-3-2,0-4-1,0-7 0,0-6 0,-1-3-16,0-3-34,-2-1-33,0-2-33</inkml:trace>
</inkml:ink>
</file>

<file path=ppt/ink/ink2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39"/>
    </inkml:context>
    <inkml:brush xml:id="br0">
      <inkml:brushProperty name="width" value="0.03684" units="cm"/>
      <inkml:brushProperty name="height" value="0.03684" units="cm"/>
      <inkml:brushProperty name="color" value="#F2395B"/>
    </inkml:brush>
  </inkml:definitions>
  <inkml:trace contextRef="#ctx0" brushRef="#br0">63645 40631 597,'-13'-1'8,"4"-2"19,6-2 17,5-2 17,4 1 4,7 1-10,5 2-11,7 2-10,4 1-8,2 2-7,4 0-6,3 2-6,1 0-8,-2 1-5,0 1-8,-1 2-6,-2 0-6,-2-1-5,-2 1-5,-1 0-5</inkml:trace>
</inkml:ink>
</file>

<file path=ppt/ink/ink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1:55"/>
    </inkml:context>
    <inkml:brush xml:id="br0">
      <inkml:brushProperty name="width" value="0.02988" units="cm"/>
      <inkml:brushProperty name="height" value="0.02988" units="cm"/>
      <inkml:brushProperty name="color" value="#F2385B"/>
    </inkml:brush>
  </inkml:definitions>
  <inkml:trace contextRef="#ctx0" brushRef="#br0">88469 29244 736,'-1'-16'13,"-2"2"-1,-2 1-1,-2 1-2,-1 1 0,1 2-2,-1 3 0,0 1 0,-1 1-1,0 2 2,-1 0 1,-1 2 1,0 0 0,0 0-2,2 0 0,1 0-2,0 0 0,0 2 0,0 0 0,1 2 0,0 0 0,2 2-1,2 0 0,2 1 0,1 2-1,0 4 1,0 2 0,0 3 1,0 1 0,2 1 0,0-1 0,2 1-1,0 0 0,3-1 0,2 1-2,2-1 0,0 1-1,-1 1 2,0 1-1,-2 1 1,0-1 0,0-3-2,-1-3-1,1-2-2,-1-3-1,0-1 0,-2-1 1,0 0-1,-2-2 0,-1 1 1,0 0-1,-1 0 1,-3 0-2,-2 1-1,-4 2-1,-2 0-2,-2 0-1,-2-3 0,0-1-1,-1-2 0,0-1 1,1 0 2,1 0 2,1 0 2,0-1 0,2 0 2,1-2 0,1 0 0,1-3 1,2-2-1,2-4-1,2-2 0,4-4-2,6-3-1,5-5-3,7-3-2,3-3 0,3-1-2,1 0 1,2-2 0,1 1-3,-1 1-3,-2 3-5,1 1-3,-4 4-3,-4 5-2,-3 5-1,-4 5-2</inkml:trace>
</inkml:ink>
</file>

<file path=ppt/ink/ink2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39"/>
    </inkml:context>
    <inkml:brush xml:id="br0">
      <inkml:brushProperty name="width" value="0.04234" units="cm"/>
      <inkml:brushProperty name="height" value="0.04234" units="cm"/>
      <inkml:brushProperty name="color" value="#F2395B"/>
    </inkml:brush>
  </inkml:definitions>
  <inkml:trace contextRef="#ctx0" brushRef="#br0">64370 39814 519,'-21'-14'8,"5"2"16,5 4 17,5 3 15,3 5 7,2 8-5,2 7-4,2 9-3,1 4-7,0 2-10,-1 3-9,1 1-10,-1 4-7,0 4-9,-2 5-6,0 6-9,-1 2-7,0 0-9,0-1-8,0 1-9,0-5-3,0-10 5,0-10 4,0-9 5,0-6 1,0-1 1,0-1-1,0 0 0</inkml:trace>
</inkml:ink>
</file>

<file path=ppt/ink/ink2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40"/>
    </inkml:context>
    <inkml:brush xml:id="br0">
      <inkml:brushProperty name="width" value="0.0431" units="cm"/>
      <inkml:brushProperty name="height" value="0.0431" units="cm"/>
      <inkml:brushProperty name="color" value="#F2395B"/>
    </inkml:brush>
  </inkml:definitions>
  <inkml:trace contextRef="#ctx0" brushRef="#br0">66468 39331 510,'6'-29'7,"-1"5"15,-2 5 14,-2 5 15,-2 4 6,-2 6 0,-2 4-2,-1 6 0,-5 5-6,-6 7-11,-5 7-11,-7 7-10,-3 3-7,-2 0-4,-3 0-4,-1 1-2,1-2-3,2-2-1,3-2-2,3-1 0,3-4-2,3-4-1,3-3-1,3-4-2,8-4 2,12-1 3,13-2 4,14-2 3,5-3 1,2-2 0,0-4-2,2-2-1,-1 0-2,-2 2-4,-1 4-5,-3 2-4,-1 3-1,-2 2 1,0 2 1,-1 2 1,-2 0-2,-5-1-7,-3-1-6,-4 0-7</inkml:trace>
</inkml:ink>
</file>

<file path=ppt/ink/ink2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40"/>
    </inkml:context>
    <inkml:brush xml:id="br0">
      <inkml:brushProperty name="width" value="0.04812" units="cm"/>
      <inkml:brushProperty name="height" value="0.04812" units="cm"/>
      <inkml:brushProperty name="color" value="#F2395B"/>
    </inkml:brush>
  </inkml:definitions>
  <inkml:trace contextRef="#ctx0" brushRef="#br0">67425 39573 457,'-8'-29'28,"0"7"12,0 5 11,1 7 11,0 7 3,2 11-7,2 11-6,2 11-7,0 5-6,0 1-6,-2-1-5,0 0-8,-2 2-5,0 4-8,-1 4-8,-1 4-7,-1 1-8,0-2-10,0-2-10,1-2-9,0-4-5,2-7 0,2-7 1,2-7 0</inkml:trace>
</inkml:ink>
</file>

<file path=ppt/ink/ink2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40"/>
    </inkml:context>
    <inkml:brush xml:id="br0">
      <inkml:brushProperty name="width" value="0.04425" units="cm"/>
      <inkml:brushProperty name="height" value="0.04425" units="cm"/>
      <inkml:brushProperty name="color" value="#F2395B"/>
    </inkml:brush>
  </inkml:definitions>
  <inkml:trace contextRef="#ctx0" brushRef="#br0">68465 39866 497,'2'-12'13,"2"8"26,3 8 26,3 8 27,1 4 3,-3 1-19,-1 1-18,-2 1-19,-2 4-18,-2 6-16,-2 8-17,-2 7-16,-2 1-6,-2-2 4,-1-4 4,-3-2 4,0-6-6,1-6-16,1-7-18,1-6-16</inkml:trace>
</inkml:ink>
</file>

<file path=ppt/ink/ink2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40"/>
    </inkml:context>
    <inkml:brush xml:id="br0">
      <inkml:brushProperty name="width" value="0.03483" units="cm"/>
      <inkml:brushProperty name="height" value="0.03483" units="cm"/>
      <inkml:brushProperty name="color" value="#F2395B"/>
    </inkml:brush>
  </inkml:definitions>
  <inkml:trace contextRef="#ctx0" brushRef="#br0">68850 40196 631,'8'-8'3,"0"2"5,-1 1 6,1 1 5,0 0 6,0 0 6,-1 0 5,1 1 7,0-1 0,2 2-4,0 0-4,1 2-3,1 0-8,-1 0-10,1 0-12,0 0-9,-1 0-10,-1 2-7,-1 0-8,0 2-6</inkml:trace>
</inkml:ink>
</file>

<file path=ppt/ink/ink2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40"/>
    </inkml:context>
    <inkml:brush xml:id="br0">
      <inkml:brushProperty name="width" value="0.05828" units="cm"/>
      <inkml:brushProperty name="height" value="0.05828" units="cm"/>
      <inkml:brushProperty name="color" value="#F2395B"/>
    </inkml:brush>
  </inkml:definitions>
  <inkml:trace contextRef="#ctx0" brushRef="#br0">69460 38917 377,'-7'-14'2,"2"1"3,2 2 5,2 2 2,1 1 9,-2 1 12,0-1 11,-1 0 12,-1 3 4,2 6-6,0 6-5,2 6-6,0 4-5,0 5-4,0 3-4,0 5-4,-1 2-3,0 2-3,-2 2-2,0 2-3,-1 2-2,1 1-4,-2 0-4,2 2-3,-1 1-3,2 2-5,0 1-4,2 4-4,0 0-6,0 1-6,0 1-8,0 2-6,-1-3-4,0-2 1,-2-6 0,0-2 2,-1-5 0,1-2 3,-1-3 3,0-3 2</inkml:trace>
</inkml:ink>
</file>

<file path=ppt/ink/ink2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41"/>
    </inkml:context>
    <inkml:brush xml:id="br0">
      <inkml:brushProperty name="width" value="0.05981" units="cm"/>
      <inkml:brushProperty name="height" value="0.05981" units="cm"/>
      <inkml:brushProperty name="color" value="#F2395B"/>
    </inkml:brush>
  </inkml:definitions>
  <inkml:trace contextRef="#ctx0" brushRef="#br0">69700 40272 367,'8'-24'1,"0"1"3,0-1 2,-1 1 1,1 1 9,2 3 13,0 3 14,1 2 12,1 3 4,0 3-7,0 1-8,0 2-7,0 3-6,3 4-3,1 4-4,3 4-4,1 0-8,1-3-15,1-2-14,1-4-14,1-4-6,1-8 3,1-6 3,1-7 4,0-2 3,-1 0 6,-1 0 6,-1 3 5,-2 1 8,-3 6 9,-3 5 9,-2 5 9,-4 6 7,-3 10 2,-3 8 3,-2 9 4,-2 3-2,0-2-6,0-1-4,0-3-6,0-1-5,0-1-5,0-1-5,0-1-4,2 0-6,6 1-6,4 1-4,5 1-5,2-1-3,-3-4 1,-1-5 0,-2-3 1,0-5-2,5-4-5,3-6-4,5-4-4,0-6 0,-1-7 6,-2-7 5,-3-7 6,-1-2 3,-1 0 0,-1 1 1,0 2 1,-3 0 2,-3 3 6,-3 2 6,-2 2 5,-3 1 5,-1 3 0,0 1 3,-1 3 1,-3 1 1,-2 0 1,-4 2 1,-2 1 0,-2 2 0,-2 3-3,0 2-3,-1 4-3,-3 2-4,-3 2-6,-5 2-7,-3 2-5,-2 2-10,0 4-12,-1 2-11,1 3-12,2 1-2,5-3 10,5-1 10,5-2 10,2-1-1,0 2-11,0 0-10,1 1-11</inkml:trace>
</inkml:ink>
</file>

<file path=ppt/ink/ink2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52"/>
    </inkml:context>
    <inkml:brush xml:id="br0">
      <inkml:brushProperty name="width" value="0.03616" units="cm"/>
      <inkml:brushProperty name="height" value="0.03616" units="cm"/>
      <inkml:brushProperty name="color" value="#F2395B"/>
    </inkml:brush>
  </inkml:definitions>
  <inkml:trace contextRef="#ctx0" brushRef="#br0">36669 53950 608,'-17'4'68,"-1"10"-14,-3 7-15,-1 10-14,-2 5-9,-1 3-3,-1 1-2,-1 2-4,0-1-1,0-4-2,-1-4-1,1-3-3,0-4 0,1 0-1,1-1-1,1-1 0,2-2 0,3-1 2,3-2 0,3-3 2,5-2 2,8-4 6,8-5 5,7-2 5,6-4 1,3-1-1,3 0-3,3-1-1,2-1-4,1 2-3,0 0-4,2 2-3,1 0-4,0 0 0,2 0-2,1 0-1,-2 0-3,-4 0-7,-4 0-5,-3 0-7,-4 0-3,-3 0 0,-3 0 0,-3 0-1,-4-1-1,-4-2-5,-6-2-5,-4-2-3,-3-1 1,-2-1 8,0-2 7,-1 0 9,0 0 5,2 1 3,2 0 4,3 2 2</inkml:trace>
</inkml:ink>
</file>

<file path=ppt/ink/ink2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52"/>
    </inkml:context>
    <inkml:brush xml:id="br0">
      <inkml:brushProperty name="width" value="0.0374" units="cm"/>
      <inkml:brushProperty name="height" value="0.0374" units="cm"/>
      <inkml:brushProperty name="color" value="#F2395B"/>
    </inkml:brush>
  </inkml:definitions>
  <inkml:trace contextRef="#ctx0" brushRef="#br0">37428 54444 588,'-8'-15'0,"2"3"2,1 1 0,0 2 2,1 2 7,-2 0 13,0 2 13,-1 1 13,0 3 3,2 7-8,2 7-8,3 8-8,0 5-6,0 8-3,0 7-3,0 6-4,-1 4-1,-1 0-2,0 0 0,-1 0-2,-1 0-4,2 0-8,0-1-8,2 1-8,0-4-6,2-8-5,0-7-4,2-9-5,-1-4-4,-1-1-5,0-1-5,-1 0-4</inkml:trace>
</inkml:ink>
</file>

<file path=ppt/ink/ink2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53"/>
    </inkml:context>
    <inkml:brush xml:id="br0">
      <inkml:brushProperty name="width" value="0.04306" units="cm"/>
      <inkml:brushProperty name="height" value="0.04306" units="cm"/>
      <inkml:brushProperty name="color" value="#F2395B"/>
    </inkml:brush>
  </inkml:definitions>
  <inkml:trace contextRef="#ctx0" brushRef="#br0">39044 53697 510,'1'-14'6,"3"2"10,4 4 11,2 3 11,2 1 2,2 2-9,0 0-9,1 2-7,2 0-8,3 0-4,3 0-5,3 0-5,-1 0-3,-3 2-1,-5 0 0,-3 2-1,-4 0-2,-2 2-3,-4 0-1,-2 1-3,-3 1-1,-1 2 1,0 0 0,-1 1 1,-3 0 1,-2-2 1,-3-2 1,-3-2 2,-3-1 1,0 0 4,-1-1 1,-1 1 3,0 0 4,1 0 3,1 0 4,1 0 4,0 0 5,1 0 3,-1 0 6,0 0 3,2 0 1,3 1-2,3 2-4,2 0-3,2 2 2,1 2 4,-2 1 5,2 3 4,-1 2 1,2 3-3,0 3-5,2 3-3,0 3-3,0 3-4,0 2-2,0 4-4,0 3-1,0 2-2,0 4-1,0 2 0,-1 0-3,0-4-5,-2-4-3,0-3-5,-1-6-4,0-4-6,0-5-6,0-5-4,0-5-6,1-6-4,-1-6-5,0-6-4,0-5 1,2-6 7,0-4 5,2-4 7,0-4 6,0 1 6,0-1 5,0 1 6,0 1 4,0 3 4,0 3 4,0 3 3,1 2 4,4 2 4,2 3 3,3 1 3,3 1 3,0 2 0,1 1 1,1 0 0,2 2-1,1 0-3,3 2-4,1 1-3,2-1-3,-1-1-3,1 0-3,-1-1-2,1-2 0,1 0 1,1-2 3,1 0 1,-1-1-2,-2 1-6,-1-1-7,-2 0-6,-3 0-5,-1 2-3,-3 1-2,-1 0-3,-3 0-1,-4-3-1,-4-4-1,-4-2 0,-3-1 3,-2 1 7,-2 1 8,-1 1 6,-2 0 7,2 2 3,1 1 5,0 0 5,1 3 2,-1 1 4,-2 2 2,0 2 2,0 2 2,1 2-1,0 2 0,2 1 0,0 3-2,-2 4 0,0 2-3,-1 3 0,-1 3-3,1 3-1,-1 3-1,0 3-2,1 1-1,3 1-3,1-1-2,2 0-2,2 0-1,0-1 1,1-2-1,2 1 1,1-4-6,4-2-13,2-3-12,4-2-12,2-4-9,5-3-6,3-3-4,5-2-5,-1-3 2,-3-1 9,-5 0 8,-3-1 10,-3-2 5,-1-1 0,0 0 2,-2-1 0</inkml:trace>
</inkml:ink>
</file>

<file path=ppt/ink/ink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1:56"/>
    </inkml:context>
    <inkml:brush xml:id="br0">
      <inkml:brushProperty name="width" value="0.02568" units="cm"/>
      <inkml:brushProperty name="height" value="0.02568" units="cm"/>
      <inkml:brushProperty name="color" value="#F2385B"/>
    </inkml:brush>
  </inkml:definitions>
  <inkml:trace contextRef="#ctx0" brushRef="#br0">82441 32628 856,'-4'-8'-17,"8"0"13,8 0 16,7 1 13,6-1 6,1 0-4,3 0-4,1 1-5,1 0-3,-2 2-6,0 2-4,-1 2-6,-2 1-5,-5 0-3,-3 0-5,-4 0-3,-4 1-5,-1 2-5,-2 2-3,-2 2-6,-2 0 0,-1 1 4,0 0 4,-1 0 3,-3-1 5,0-1 4,-3-1 4,-2 0 5</inkml:trace>
</inkml:ink>
</file>

<file path=ppt/ink/ink2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53"/>
    </inkml:context>
    <inkml:brush xml:id="br0">
      <inkml:brushProperty name="width" value="0.03917" units="cm"/>
      <inkml:brushProperty name="height" value="0.03917" units="cm"/>
      <inkml:brushProperty name="color" value="#F2395B"/>
    </inkml:brush>
  </inkml:definitions>
  <inkml:trace contextRef="#ctx0" brushRef="#br0">41240 54559 561,'-9'-15'8,"0"4"15,-1 3 17,-1 3 14,0 2 5,0 3-7,2 4-7,1 2-8,0 5-6,1 7-4,-1 7-5,0 7-5,1 3-4,0-1-6,2-2-4,1 0-4,0-2-6,2-3-5,0-3-6,2-3-6,1-3-6,4-3-6,2-3-8,3-2-6,1-4-1,-1-3 6,0-2 5,-2-4 6,0-1 4,0 1 2,-1-1 1,1 0 2</inkml:trace>
</inkml:ink>
</file>

<file path=ppt/ink/ink2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54"/>
    </inkml:context>
    <inkml:brush xml:id="br0">
      <inkml:brushProperty name="width" value="0.04252" units="cm"/>
      <inkml:brushProperty name="height" value="0.04252" units="cm"/>
      <inkml:brushProperty name="color" value="#F2395B"/>
    </inkml:brush>
  </inkml:definitions>
  <inkml:trace contextRef="#ctx0" brushRef="#br0">41794 54825 517,'-9'-5'74,"0"6"-9,-1 6-8,-1 6-11,0 3-6,2 1-5,2 1-5,2 1-6,1 1-3,1 1-2,-1 1-3,0 1-1,0-1-3,2-3-1,0-3-2,2-3-3,1-2-3,2 0-9,2-2-7,2-1-8,1-3-3,3-6 0,2-6 0,2-5 1,0-4 1,3-2 2,0 0 2,1-1 1,-1 0 4,-1 1 5,-2 1 4,-3 1 5,0 0 3,0 1 4,-1-1 2,1 1 4,-1 0 0,0 2 0,-2 2-1,-1 3-1,0 0-1,0 0 0,0 0 0,0 0-1,-4 1-2,-5-1-8,-5 0-6,-7 0-6,-3 1-3,1 0 2,-1 2 1,0 1 2,2 0 1,1 0 0,2 0 0,3 0 1,2 0-9,4 0-18,4 0-17,4 0-18,1 1 0,1 1 15,0 0 15,0 2 17,0 0 8,-1 0 4,1 0 4,0 0 2,0-1 3,0-1 4,0 0 2,-1-1 3,1-1 6,0 2 7,0 0 8,0 2 8,-1 2 5,-1 6 5,-1 4 4,0 5 5,-2 3-3,0 3-9,-2 1-11,0 3-9,-2 1-6,-2 0-2,-2 2-2,-2 1-2,0-1-5,1-3-9,0-4-8,2-1-8,0-4-8,0-1-5,0-3-7,0-1-5,1-4-1,0-4 5,2-6 4,0-4 5,1-4 4,0-4 4,0-2 3,0-3 3,1-1 2,2-1 1,2 1 1,2-1-1,1 2 7,0 3 10,-1 3 12,1 2 10,0 3 6,0 1-2,0 0-1,0 2-2,0 1-1,1 0-4,1 2-4,2 0-2,-1 2-5,-1 2-3,-1 2-3,0 2-5</inkml:trace>
</inkml:ink>
</file>

<file path=ppt/ink/ink2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54"/>
    </inkml:context>
    <inkml:brush xml:id="br0">
      <inkml:brushProperty name="width" value="0.03628" units="cm"/>
      <inkml:brushProperty name="height" value="0.03628" units="cm"/>
      <inkml:brushProperty name="color" value="#F2395B"/>
    </inkml:brush>
  </inkml:definitions>
  <inkml:trace contextRef="#ctx0" brushRef="#br0">43200 54909 606,'0'-25'10,"2"11"18,0 12 20,1 12 20,0 7 2,0 5-14,-2 3-13,0 5-14,-1 0-10,0 0-5,0-1-7,0-1-6,0 1-7,0 4-9,0 4-9,0 4-10,0-2-6,0-7-6,0-9-4,0-7-5</inkml:trace>
</inkml:ink>
</file>

<file path=ppt/ink/ink2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55"/>
    </inkml:context>
    <inkml:brush xml:id="br0">
      <inkml:brushProperty name="width" value="0.03921" units="cm"/>
      <inkml:brushProperty name="height" value="0.03921" units="cm"/>
      <inkml:brushProperty name="color" value="#F2395B"/>
    </inkml:brush>
  </inkml:definitions>
  <inkml:trace contextRef="#ctx0" brushRef="#br0">43400 53797 561,'8'-8'3,"1"0"7,2 0 6,0 1 8,1 0 2,-1 2-1,1 2-1,0 2 0,0 2-1,1 2 1,1 2 1,2 2 0,-1 3 0,-1 5-2,-1 5-1,-1 5-3,-1 4-2,-2 2-3,-2 4-2,-2 3-3,-3 1 0,-3 2 0,-2 1 3,-3 0 0,-3 0-5,0-2-14,-1-2-13,-1-1-14,-2-4-8,0-2-4,-1-3-3,-1-3-4,0-4-1,1-5 3,0-5 4,2-4 3</inkml:trace>
</inkml:ink>
</file>

<file path=ppt/ink/ink2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55"/>
    </inkml:context>
    <inkml:brush xml:id="br0">
      <inkml:brushProperty name="width" value="0.03269" units="cm"/>
      <inkml:brushProperty name="height" value="0.03269" units="cm"/>
      <inkml:brushProperty name="color" value="#F2395B"/>
    </inkml:brush>
  </inkml:definitions>
  <inkml:trace contextRef="#ctx0" brushRef="#br0">43950 55271 672,'36'-22'6,"-6"7"9,-5 3 10,-7 6 11,-3 3 5,-1 2-1,-1 2-1,0 2 0,-2 3-5,-3 4-9,-1 3-8,-2 5-9,-2 2-6,0 1-2,-2 0-1,0 2-3,-3 1-1,-4-1-2,-4 1-1,-3-1-2,-2-2 0,4-3-2,3-5 0,3-3-2,2-3 5,4-2 9,2-2 11,4-2 10,2-1 1,3 0-8,3 0-7,3 0-7,1 0-9,-3 2-11,-1 0-11,-2 2-11</inkml:trace>
</inkml:ink>
</file>

<file path=ppt/ink/ink2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55"/>
    </inkml:context>
    <inkml:brush xml:id="br0">
      <inkml:brushProperty name="width" value="0.02989" units="cm"/>
      <inkml:brushProperty name="height" value="0.02989" units="cm"/>
      <inkml:brushProperty name="color" value="#F2395B"/>
    </inkml:brush>
  </inkml:definitions>
  <inkml:trace contextRef="#ctx0" brushRef="#br0">45450 54896 736,'24'-14'91,"1"3"-20,1 3-21,1 3-21,0 1-14,0 2-8,0 0-8,1 2-8,-2 0-7,-2 2-6,-1 0-6,-2 2-6,-4-1-2,-1 1 2,-4 0 1,-3 0 3,-2 0 0,0-1 1,-2 1 1,0 0 0</inkml:trace>
</inkml:ink>
</file>

<file path=ppt/ink/ink2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55"/>
    </inkml:context>
    <inkml:brush xml:id="br0">
      <inkml:brushProperty name="width" value="0.03031" units="cm"/>
      <inkml:brushProperty name="height" value="0.03031" units="cm"/>
      <inkml:brushProperty name="color" value="#F2395B"/>
    </inkml:brush>
  </inkml:definitions>
  <inkml:trace contextRef="#ctx0" brushRef="#br0">45995 53833 725,'-7'-6'83,"2"4"-17,2 4-17,2 4-15,1 7-13,0 11-7,0 10-7,0 12-8,0 7-2,-2 4 2,0 3 3,-2 5 1,0 0-4,-1-1-15,-2-3-12,0-1-14,0-8-8,1-10 0,0-13-1,2-11-2</inkml:trace>
</inkml:ink>
</file>

<file path=ppt/ink/ink2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56"/>
    </inkml:context>
    <inkml:brush xml:id="br0">
      <inkml:brushProperty name="width" value="0.03676" units="cm"/>
      <inkml:brushProperty name="height" value="0.03676" units="cm"/>
      <inkml:brushProperty name="color" value="#F2395B"/>
    </inkml:brush>
  </inkml:definitions>
  <inkml:trace contextRef="#ctx0" brushRef="#br0">47991 54239 598,'-22'1'91,"5"0"-16,3 2-16,4 0-17,2 5-11,-2 9-7,0 9-8,-1 9-7,0 3-3,2 0 1,3-2-1,1 0 2,1-3-1,2-5-1,0-5-1,2-5 0,1-4-2,4-3-2,2-3-1,3-2-1,3-3-3,0-2-3,1-2-3,1-2-4,2-4-4,1-6-4,3-5-4,1-7-5,0-4-1,-1-4 1,-2-4 0,-3-4 2,-2-1 4,-4 2 7,-4 2 5,-4 2 8,-3 3 4,0 5 4,-2 5 2,0 5 3,-3 4 3,-4 3 0,-4 3 1,-3 2 2,-3 5-5,1 6-7,-1 6-8,1 5-8,1 4-7,2 1-5,4 1-6,3 1-5</inkml:trace>
</inkml:ink>
</file>

<file path=ppt/ink/ink2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56"/>
    </inkml:context>
    <inkml:brush xml:id="br0">
      <inkml:brushProperty name="width" value="0.02881" units="cm"/>
      <inkml:brushProperty name="height" value="0.02881" units="cm"/>
      <inkml:brushProperty name="color" value="#F2395B"/>
    </inkml:brush>
  </inkml:definitions>
  <inkml:trace contextRef="#ctx0" brushRef="#br0">48800 54800 763,'22'0'-3,"-1"0"-5,-3 0-5,-1 0-6,-2 1 5,-1 2 16,-1 2 14,0 2 16,-2 1 5,-1 3-3,0 2-3,-2 2-3,-1 1-5,-1 1-5,0 1-6,-2 1-5,-1 1-5,-2 1-1,-2 1-1,-2 1-3,-1-1 0,1-3 1,-1-3 2,0-3 0,-1-2 3,0 0 5,-1-2 5,-2-1 4,3 0-3,6-2-11,6-1-10,6 0-11,2-2-4,-1 0 0,-1-2 2,0 0 1</inkml:trace>
</inkml:ink>
</file>

<file path=ppt/ink/ink2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56"/>
    </inkml:context>
    <inkml:brush xml:id="br0">
      <inkml:brushProperty name="width" value="0.0322" units="cm"/>
      <inkml:brushProperty name="height" value="0.0322" units="cm"/>
      <inkml:brushProperty name="color" value="#F2395B"/>
    </inkml:brush>
  </inkml:definitions>
  <inkml:trace contextRef="#ctx0" brushRef="#br0">49850 55086 683,'2'-21'43,"6"5"-2,4 5-2,5 5-4,4 1-3,3 2-4,3-1-4,3 0-4,1 1-5,-2 2-3,0 2-5,-1 2-3,-2 1-2,-1 0 2,-3-1 1,-1 2 0,-2-2-7,-3 1-19,-1 0-19,-2 0-18</inkml:trace>
</inkml:ink>
</file>

<file path=ppt/ink/ink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1:56"/>
    </inkml:context>
    <inkml:brush xml:id="br0">
      <inkml:brushProperty name="width" value="0.03042" units="cm"/>
      <inkml:brushProperty name="height" value="0.03042" units="cm"/>
      <inkml:brushProperty name="color" value="#F2385B"/>
    </inkml:brush>
  </inkml:definitions>
  <inkml:trace contextRef="#ctx0" brushRef="#br0">82224 33300 723,'-35'7'-14,"8"-1"6,7 0 6,9-2 5,4 0 6,0 0 3,2 0 4,1 0 5,0 1 2,2 4 1,0 2 2,2 3 2,0 2-1,0 1-4,0 2-3,0 0-4,0 2-3,0 2-3,0 4-2,0 3-2,0 2-3,0 1 0,0 1-2,0 0-1,0 1 1,0 1 0,0-1 2,0 0 0,0-1-3,0-2-11,0-1-10,0-3-10,0-2-5,2-3-3,0-3-2,2-3-2,-1-4 1,1-6 4,0-6 4,0-6 3</inkml:trace>
</inkml:ink>
</file>

<file path=ppt/ink/ink2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57"/>
    </inkml:context>
    <inkml:brush xml:id="br0">
      <inkml:brushProperty name="width" value="0.04062" units="cm"/>
      <inkml:brushProperty name="height" value="0.04062" units="cm"/>
      <inkml:brushProperty name="color" value="#F2395B"/>
    </inkml:brush>
  </inkml:definitions>
  <inkml:trace contextRef="#ctx0" brushRef="#br0">50626 54274 541,'-34'-11'69,"9"10"-2,11 10-2,9 10-2,5 5-6,0 4-11,0 3-11,0 3-10,0 3-9,0 4-6,0 4-5,0 4-5,0 1-7,-2-1-11,0 0-10,-2-2-10,1-4-2,1-10 8,0-8 6,2-8 8,-1-6-4,0-1-14,-2-1-14,0 0-13</inkml:trace>
</inkml:ink>
</file>

<file path=ppt/ink/ink2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57"/>
    </inkml:context>
    <inkml:brush xml:id="br0">
      <inkml:brushProperty name="width" value="0.03863" units="cm"/>
      <inkml:brushProperty name="height" value="0.03863" units="cm"/>
      <inkml:brushProperty name="color" value="#F2395B"/>
    </inkml:brush>
  </inkml:definitions>
  <inkml:trace contextRef="#ctx0" brushRef="#br0">52410 54374 569,'2'-21'5,"2"5"12,3 5 10,4 5 11,1 3 4,1 3-2,1 4-4,2 2-2,-1 4-4,-1 4-5,-1 3-6,-1 5-4,-1 2-5,-2 1-3,-2 1-4,-2 1-3,-3 0-2,-4 2 0,-4 1-1,-4 1 0,-4 0-2,-3-2-2,-5 0-2,-3-1-2,-2-2-1,1-3 2,1-3 0,1-3 2,2-3 2,3-4 4,3-5 3,3-2 3,5-4 7,10-1 8,8 0 9,9-1 8,7-2-1,5-2-11,4-2-11,6-1-12,2-2-8,0 0-9,0 0-8,0 1-7,-1-1-6,-3 0 0,-4 0-1,-2 1-1,-3-1-2,-3 2-1,-3 1-3,-3 1-1,-3 0 3,-5 0 8,-3 0 9,-4 0 7,-2 0 7,0 1 2,0-1 3,0 0 2</inkml:trace>
</inkml:ink>
</file>

<file path=ppt/ink/ink2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57"/>
    </inkml:context>
    <inkml:brush xml:id="br0">
      <inkml:brushProperty name="width" value="0.04847" units="cm"/>
      <inkml:brushProperty name="height" value="0.04847" units="cm"/>
      <inkml:brushProperty name="color" value="#F2395B"/>
    </inkml:brush>
  </inkml:definitions>
  <inkml:trace contextRef="#ctx0" brushRef="#br0">54400 54328 453,'7'-16'2,"-2"1"4,-3-1 4,0 1 4,-1 3 12,1 8 20,3 8 20,2 8 21,0 5 1,0 5-17,-2 3-17,0 4-17,-2 3-13,-1-1-11,0 0-11,-1 0-9,-3 0-8,-1-2-3,-2 0-3,-1-1-3,-2-6-10,2-11-14,1-10-16,0-11-13,2-7-1,1 0 15,0-1 15,2-1 15,1 0 14,3-1 16,4 1 14,2-1 16,2 2 6,0 3-2,-1 3-1,1 3-1,0 1-4,-1 2-7,1 1-8,0 0-6,-1 2-4,1 0-2,0 2-3,0 1-1,-1-1-3,1-1-4,0 0-4,0-1-5,-2-2-3,-1 0-5,-2-2-4,-2 0-4,-2-1 2,0 1 8,-2-1 8,0 0 7,-1 0 6,0 0 2,0 1 1,0-1 1</inkml:trace>
</inkml:ink>
</file>

<file path=ppt/ink/ink2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58"/>
    </inkml:context>
    <inkml:brush xml:id="br0">
      <inkml:brushProperty name="width" value="0.05381" units="cm"/>
      <inkml:brushProperty name="height" value="0.05381" units="cm"/>
      <inkml:brushProperty name="color" value="#F2395B"/>
    </inkml:brush>
  </inkml:definitions>
  <inkml:trace contextRef="#ctx0" brushRef="#br0">55125 53680 408,'-7'-42'-2,"2"10"6,2 9 7,2 11 8,1 4 7,0 0 7,0 1 8,0-1 8,0 3 0,0 8-5,0 6-6,0 7-5,0 5-5,0 3-3,0 3-3,0 3-4,0 2-2,0 4-1,0 3-3,0 2-1,0 3-2,0 2-2,0 2-3,0 2-1,0-1-3,-2-2-2,0-4-2,-2-2-2,0-4-4,1-4-5,-1-4-4,0-3-6,0-3-4,0-1-4,0-1-6,0-1-4,2-7-5,4-14-3,4-14-3,4-13-4,1-6 5,1 3 11,0 3 13,0 4 11,-1 1 7,-1 2 3,-1 3 2,0 1 2,-1 2 7,-1 1 8,1 1 11,0 1 8,1 0 6,2 0-1,1 0 1,3 1 0,0-1-2,-1 2-4,-1 1-5,0 1-5,-2 0-1,1 2 2,0 1 2,0 0 3,-2 5-1,-1 10-1,-2 8-2,-2 9-1,-2 2-3,0-3-4,-2-5-2,0-3-4,-2-3-3,0 1-2,-2 0-2,0-1-3,2-1-4,6-4-6,5-5-7,7-2-6,3-6-2,-1-2 2,1-5 1,-1-4 2,0-1 2,-1-1-1,0 0 0,-2 1 0,-2 0 2,-1 2 4,-2 3 5,-2 1 3,-3 3 11,-1 6 14,-2 4 15,-2 6 15,-1 2 3,-2 1-7,0 1-9,-1 1-9,-1 1-4,0 0 0,0-1-2,0 1-1,1 0-1,0-1-1,1 1-1,2 0-2,1-1-4,2 1-7,2-1-8,2 1-8,2-3-4,5-7-1,4-5-3,3-5-1,2-6 0,-3-2 2,-1-3 1,-2-3 2,-3-1 2,-1 1 1,-3 1 1,-1 1 2,-1-2 2,-2-2 3,-1-3 2,0-2 3,-2-4 1,-2 1-1,-2-2-2,-2-1 1,-2 2-2,-2 3-2,-2 5 0,-1 3-1,-3 5-1,-2 5 0,-1 4-1,-3 6 1,-2 4-4,-1 7-7,-2 6-6,-3 5-8,2 1-1,3-5 4,4-4 5,5-6 4,2-2 1,0 1-3,2 2-2,1 0-3</inkml:trace>
</inkml:ink>
</file>

<file path=ppt/ink/ink2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59"/>
    </inkml:context>
    <inkml:brush xml:id="br0">
      <inkml:brushProperty name="width" value="0.04085" units="cm"/>
      <inkml:brushProperty name="height" value="0.04085" units="cm"/>
      <inkml:brushProperty name="color" value="#F2395B"/>
    </inkml:brush>
  </inkml:definitions>
  <inkml:trace contextRef="#ctx0" brushRef="#br0">57948 54862 538,'-7'-8'3,"1"2"7,0 1 6,2 1 7,4 0 8,8 0 10,7 0 11,9 0 9,5 0 1,2 0-12,4 0-9,3 1-11,0-1-9,0 2-7,-1 0-7,-1 2-8,-3 0-1,-2 0 0,-3 0 3,-3 0 1,-3 0-5,-3 2-12,-3 0-13,-3 2-11,-3 0-11,-2 3-10,-4 2-9,-2 2-9</inkml:trace>
</inkml:ink>
</file>

<file path=ppt/ink/ink2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59"/>
    </inkml:context>
    <inkml:brush xml:id="br0">
      <inkml:brushProperty name="width" value="0.03814" units="cm"/>
      <inkml:brushProperty name="height" value="0.03814" units="cm"/>
      <inkml:brushProperty name="color" value="#F2395B"/>
    </inkml:brush>
  </inkml:definitions>
  <inkml:trace contextRef="#ctx0" brushRef="#br0">57741 55677 576,'-4'-15'2,"8"3"1,8 1 3,7 3 3,7 0 8,5 2 15,5 1 14,4 1 15,3 0 3,-2 2-8,0 0-9,-1 2-8,-2 0-12,-2 0-13,-2 0-14,-1 0-13,-5 0-10,-4 2-6,-5 0-6,-4 2-7,-4-1-5,-1 1-6,-1 0-5,0 0-6</inkml:trace>
</inkml:ink>
</file>

<file path=ppt/ink/ink2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3:00"/>
    </inkml:context>
    <inkml:brush xml:id="br0">
      <inkml:brushProperty name="width" value="0.03328" units="cm"/>
      <inkml:brushProperty name="height" value="0.03328" units="cm"/>
      <inkml:brushProperty name="color" value="#F2395B"/>
    </inkml:brush>
  </inkml:definitions>
  <inkml:trace contextRef="#ctx0" brushRef="#br0">49277 55820 661,'-10'-2'24,"10"0"11,12-3 8,10-2 9,5 0 1,1 1-9,-1 1-8,0 0-9,2 1-10,5 1-9,3-1-12,4 0-9,-3 1-5,-8 2 4,-9 2 2,-8 2 3,-5 0-8,1 0-19,1-2-19,2 0-18</inkml:trace>
</inkml:ink>
</file>

<file path=ppt/ink/ink2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3:01"/>
    </inkml:context>
    <inkml:brush xml:id="br0">
      <inkml:brushProperty name="width" value="0.05103" units="cm"/>
      <inkml:brushProperty name="height" value="0.05103" units="cm"/>
      <inkml:brushProperty name="color" value="#F2395B"/>
    </inkml:brush>
  </inkml:definitions>
  <inkml:trace contextRef="#ctx0" brushRef="#br0">61250 53897 431,'6'-14'5,"11"2"10,13 4 11,11 3 10,1 1 2,-10 2-8,-9 0-7,-11 2-6,-2 0-7,6 0-3,4 0-3,5 0-5,0 0-2,-1 2-2,-4 0 0,-3 2-2,-4 1-6,-5 1-7,-4 3-9,-6 2-8,-4 0-2,-6-1 6,-3 0 5,-6-2 7,-3-1 4,2-2 4,2-2 4,-1-2 3,2-1 2,-1 0 0,1 0 0,-1 0 0,2 0 5,1 0 11,2 0 12,3 0 11,0 0 5,2 0-3,1 0-2,1 0-3,0 2 0,2 4 0,0 3 1,2 5 1,1 4 0,0 5-2,2 5-3,0 5-2,1 4-2,0 2-4,0 4-5,0 2-3,0 2-3,0-2-4,0-1-2,0 0-4,0-3-3,-2-2-1,0-3-3,-2-3-1,1-4-5,1-6-7,0-4-7,2-4-6,0-7-8,0-8-10,0-8-8,0-8-9,0-4 2,0 1 13,0-1 13,0 1 14,0 0 10,0 3 6,0 1 8,0 2 7,-1 2 5,-1 1 5,0 0 4,-1 2 5,0 0 3,2 1 0,2-1 2,2 0 1,2 0 0,5 2-2,4 1-1,4 1-3,2 0-2,1 2-3,1 0-4,1 2-4,1 0-1,1 0-1,1 0 0,0 0 0,1 0-3,-3 0-5,-1 0-5,-3 0-4,-1 0-6,-1 0-3,-1 0-4,0 0-4,-3-2-2,-1 0 0,-2-3 1,-2-2 0,-2-2 2,-1-2 4,-1-2 3,0-1 3,-3-2 2,-2-1 2,-3-2 0,-4 1 3,-1 0 3,-1 2 8,-2 4 7,0 3 7,-1 1 5,1 2 3,-1 1 2,0 0 3,0 2 1,-1 0-1,-1 2 0,-1 1 0,-1 1-2,2 3-2,1 4-1,1 2-3,0 2-1,0 1-1,0 2-2,1 0-1,0 1-2,0 1-2,2 1-3,1 1-2,1 2 0,2 1-1,2 3 2,2 1 0,1 0-2,2-1-5,0-3-4,2-1-5,2-2-5,4-1-4,3-1-5,5-1-4,3-1-5,3-2-4,3-3-4,3-1-4,2-3-3,4-4 1,3-4 1,2-4-1,-2-1 1,-7-1 1,-9 0 0,-7 0 1</inkml:trace>
</inkml:ink>
</file>

<file path=ppt/ink/ink2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3:01"/>
    </inkml:context>
    <inkml:brush xml:id="br0">
      <inkml:brushProperty name="width" value="0.04421" units="cm"/>
      <inkml:brushProperty name="height" value="0.04421" units="cm"/>
      <inkml:brushProperty name="color" value="#F2395B"/>
    </inkml:brush>
  </inkml:definitions>
  <inkml:trace contextRef="#ctx0" brushRef="#br0">63794 54131 497,'-22'-13'5,"2"3"10,5 4 9,1 4 10,2 3 5,-1 4 1,-1 2 1,-1 3 0,-2 5 0,0 4-5,-1 4-3,-1 7-4,0 2-3,-1 2-2,1 2-4,-1 2-2,2 0-3,3-2-4,3-1-4,3-3-4,2-2-4,2-1-8,2-3-5,2-1-8,3-4-6,4-5-8,3-5-7,5-5-8,4-4-2,3-6 1,5-4 2,3-5 2,0-2 5,-3 1 7,-5 0 8,-3 2 8,-4 1 4,-1 1 2,-2 0 0,-2 2 3</inkml:trace>
</inkml:ink>
</file>

<file path=ppt/ink/ink2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3:02"/>
    </inkml:context>
    <inkml:brush xml:id="br0">
      <inkml:brushProperty name="width" value="0.05334" units="cm"/>
      <inkml:brushProperty name="height" value="0.05334" units="cm"/>
      <inkml:brushProperty name="color" value="#F2395B"/>
    </inkml:brush>
  </inkml:definitions>
  <inkml:trace contextRef="#ctx0" brushRef="#br0">64178 54841 412,'13'-35'0,"-4"10"12,-6 7 9,-4 10 12,-4 5 5,0 2-2,-1 2-1,-2 2-1,0 2-1,1 4 1,-1 2 1,0 3 1,0 2-2,0 0-1,0-1-3,1 1-3,0-1-2,2 1-3,2 0-2,2-1-4,2 1-3,2 1-3,2 2-4,2 0-2,1-2-4,3-5-2,2-5-4,2-4-3,1-4-5,3 0-9,1-2-8,3 0-9,0-3-2,1-4 3,-1-3 4,1-5 2,-2-2 3,-3 1 6,-3-1 3,-3 1 5,-1-3 4,0-3 1,-1-4 2,1-5 1,-1 1 3,-2 4 1,-2 3 2,-2 5 2,-3 3 3,-1 3 5,-2 2 7,-1 4 6,-3 2 3,-2 2 1,-2 3 2,-2 1 1,-2 1-1,-3 2-4,-3 0-2,-3 2-5,-1 0-2,3 1-4,1 1-4,3 2-3,5-2-7,12-4-10,10-4-11,11-4-11,4-2-3,-3 2 5,-3 1 3,-3 1 5,-2-1 4,-3 2 5,-1-1 5,-2 0 3,-1 0 5,0 2 3,0 0 3,0 2 3,-1 1 2,-1 2 0,-1 2 0,0 2-1,-1 1 4,2 3 4,0 2 4,1 2 6,1 1 0,-2 1-1,-1 1-2,0 1-2,-2 1-3,0 1-4,-2 1-3,0 1-5,-2 0-2,0-1-2,-2-1-1,0-1-1,-2-2-2,0-1-3,-1-2-3,-2-3-2,3-4-5,3-10-7,4-8-7,3-9-7,4-3 1,2 3 8,2 3 9,1 3 7,2 1 8,0 2 3,-1 1 6,1 1 3,0 1 2,-1 2-4,1 2-4,0 2-3,-2 1-3,-1 0-3,-2 0-2,-2 0-3,-1-2-3,-1-2-4,1-4-4,0-2-4,-1-2 0,-2-1 4,-3-1 5,0-1 3,-2-2 4,0 0 3,0-1 5,0-1 4,0 1 4,0 1 7,0 2 6,0 3 6,0 3 13,0 6 21,0 6 19,0 6 20,0 5 1,0 7-20,0 5-19,0 7-19,0 2-13,0 2-8,0 0-8,0 2-8,0 0-7,0-2-8,0 0-8,0-1-8,-1-2-3,-1-2 0,0-2 0,-1-1 1</inkml:trace>
</inkml:ink>
</file>

<file path=ppt/ink/ink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1:57"/>
    </inkml:context>
    <inkml:brush xml:id="br0">
      <inkml:brushProperty name="width" value="0.03153" units="cm"/>
      <inkml:brushProperty name="height" value="0.03153" units="cm"/>
      <inkml:brushProperty name="color" value="#F2385B"/>
    </inkml:brush>
  </inkml:definitions>
  <inkml:trace contextRef="#ctx0" brushRef="#br0">82050 34247 697,'8'-15'-2,"0"1"-4,-1 1-5,1 0-5,2 3 5,4 3 14,3 2 12,5 4 14,2 0 5,1 0-4,1-2-2,1 0-5,0-1-2,0 0-4,1 0-2,-1 0-4,0 0-3,-1 1-3,-1-1-2,-1 0-3,-2 0-3,-3 0-3,-3 0-5,-3 0-3,-3-1-4,-2 0-6,-4-1-5,-2-1-5,-3-2 1,-1-2 6,0-2 7,-1-1 6,-2-2 4,-2 2 0,-2 1 1,-1 1 0,-3 1 2,0 2 4,-1 3 5,-1 1 5,-1 1 4,2 2 3,1 0 5,1 2 3,0 1 3,-2 4 1,0 2 1,-1 3 0,1 3 1,1 2-1,2 1-1,2 3-1,2 0-1,-1 1-3,0-1-3,0 1-2,1 0-4,2-1-5,2 1-3,2-1-6,2 1-3,0-1-1,2 1-3,0-1-2,2 0-3,2-1-2,2 0-3,2-2-2,1-2-2,3-3 2,1-3 2,3-2 0,1-3-2,3-2-6,1-2-7,3-2-7,-2-2 0,-5 0 8,-5-1 7,-5-2 7</inkml:trace>
</inkml:ink>
</file>

<file path=ppt/ink/ink2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3:02"/>
    </inkml:context>
    <inkml:brush xml:id="br0">
      <inkml:brushProperty name="width" value="0.04652" units="cm"/>
      <inkml:brushProperty name="height" value="0.04652" units="cm"/>
      <inkml:brushProperty name="color" value="#F2395B"/>
    </inkml:brush>
  </inkml:definitions>
  <inkml:trace contextRef="#ctx0" brushRef="#br0">66163 53563 472,'21'-28'8,"-1"9"15,-4 7 16,-3 8 15,-1 6 3,-1 4-7,1 4-8,0 3-8,-2 4-6,-1 1-5,-2 3-4,-2 2-4,-3 1-3,-2 4 0,-3 3 0,-4 3-1,-2 3-3,-3 2-5,-4 4-4,-1 2-5,-4 1-5,-2-2-1,-1-2-3,-2-1-3,0-5-5,3-4-11,3-5-10,3-5-9,7-8-4,10-12 3,11-12 3,11-12 3,5-4 8,1 0 10,-1 0 10,1 3 10,-2 0 8,0 4 2,-1 3 4,-1 3 3,-2 3 6,-1 5 7,-2 2 9,-3 6 8,-2 2 4,-4 5-2,-5 4-2,-2 4-2,-5 3-2,0 2-5,-3 4-3,-2 3-5,-2 2-3,-2-1-3,-1 0-3,-3 1-3,1-3-2,3-2-1,2-3-1,4-3-2,2-2 0,0-3 1,2-1 0,0-2 0,3-1 2,4-1 3,4 1 5,4 0 2,0-1 2,-1-1 0,-3 0-1,-1-2-1,-1 2 0,-2 4-3,-1 3-1,0 5-3,-4 3-2,-4 5-3,-5 3-4,-6 4-2,-4 4-4,-7 4-5,-5 4-3,-6 4-6,-5 0-7,-4-1-11,-4-2-11,-4-2-11,3-5 1,9-9 10,8-9 11,9-9 12,4-4 3,-1 1-4,-1 1-3,-1 2-4</inkml:trace>
</inkml:ink>
</file>

<file path=ppt/ink/ink2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3:03"/>
    </inkml:context>
    <inkml:brush xml:id="br0">
      <inkml:brushProperty name="width" value="0.04763" units="cm"/>
      <inkml:brushProperty name="height" value="0.04763" units="cm"/>
      <inkml:brushProperty name="color" value="#F2395B"/>
    </inkml:brush>
  </inkml:definitions>
  <inkml:trace contextRef="#ctx0" brushRef="#br0">60090 53945 461,'6'-21'2,"-1"3"2,-2 5 2,-1 3 3,-2 4 8,0 4 15,0 4 14,0 4 15,-2 4 2,-2 7-9,-4 6-10,-2 5-9,-1 4-5,0 2-4,2 3-3,1 1-2,0 0-3,2-2-4,1-2-2,1-1-3,1-3-2,3 0-3,4-1-2,2-1-3,4-2-4,4-1-8,3-3-8,5-1-7,3-3-5,2-5-4,4-3-3,3-4-4,1-3-2,1-2 0,-1-2 0,0-2-1,-3-2 2,-6-2 5,-5-2 4,-6-1 3</inkml:trace>
</inkml:ink>
</file>

<file path=ppt/ink/ink2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3:03"/>
    </inkml:context>
    <inkml:brush xml:id="br0">
      <inkml:brushProperty name="width" value="0.04578" units="cm"/>
      <inkml:brushProperty name="height" value="0.04578" units="cm"/>
      <inkml:brushProperty name="color" value="#F2395B"/>
    </inkml:brush>
  </inkml:definitions>
  <inkml:trace contextRef="#ctx0" brushRef="#br0">60556 54222 480,'-9'-9'1,"0"-2"2,-2-2 2,1-1 2,-2 0 3,2 2 6,1 4 5,0 3 5,2 1 4,-1 0 3,0 0 2,0 0 1,0 2 1,0 4-3,1 4-3,-1 4-3,-2 6-3,-2 9-2,-3 9-2,-3 8-2,-2 9-3,-1 8-3,-1 7-4,-1 9-3,0 6-1,1 6 1,1 6 2,1 6 1,2-6-2,4-16-9,4-17-6,5-16-9,1-10-14,0 0-25,0-1-22,0-1-25</inkml:trace>
</inkml:ink>
</file>

<file path=ppt/ink/ink293.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22T08:23:45.472"/>
    </inkml:context>
    <inkml:brush xml:id="br0">
      <inkml:brushProperty name="width" value="0.05292" units="cm"/>
      <inkml:brushProperty name="height" value="0.05292" units="cm"/>
      <inkml:brushProperty name="color" value="#0085CD"/>
    </inkml:brush>
    <inkml:brush xml:id="br1">
      <inkml:brushProperty name="width" value="0.05292" units="cm"/>
      <inkml:brushProperty name="height" value="0.05292" units="cm"/>
      <inkml:brushProperty name="color" value="#FF0000"/>
    </inkml:brush>
  </inkml:definitions>
  <inkml:trace contextRef="#ctx0" brushRef="#br0">18777 1404 0,'0'0'0,"0"0"15,0 0-15,-15-15 0,15 15 16,-18-12-16,18 12 0,-25-15 15,9 6-15,-3 0 0,-1-1 16,-4 0-16,-1 0 0,-11-3 16,-3-1-16,-1 1 0,0-1 0,-14 1 15,-3 0-15,-2 1 0,-2 0 16,-15 1-16,-1 2 0,-13 0 16,1 1-16,-1-1 0,0-1 15,-14-2-15,2 1 0,-49 4 16,7 7-16,7-1 0,6-1 15,0 4-15,1 2 0,6-1 16,5-2-16,-1 3 0,-1 5 16,5 2-16,4 3 0,0-5 0,2 2 15,0-1-15,0 0 0,0 3 16,2 5-16,5-2 0,1 1 16,-6 6-16,-4 6 0,2 2 15,2 1-15,2 2 0,3 2 16,3 0-16,2-2 0,-2 4 15,0 1-15,8-1 0,2 0 0,6 1 16,4 3-16,6-2 16,4-3-16,3 6 0,5 1 15,2 0-15,2 2 0,-2 2 0,-1 1 16,10 0-16,5-1 0,-1 4 16,0 1-16,9-1 0,8-5 15,3-3-15,1-5 0,7 2 16,3 0-16,6 1 0,4 1 15,1-4-15,2-5 0,2 1 16,2 0-16,7 3 0,4-1 0,6-1 16,5-4-16,-3 1 0,1 0 15,0-3-15,1 1 0,8 2 16,4 2-16,-1-4 0,1-3 16,0-1-16,1-2 0,7 1 15,4 0-15,4-4 0,2-3 16,-2 2-16,1 2 0,2 1 15,0 1-15,6-1 0,5 1 16,-2 1-16,-2-2 0,4-2 16,2-3-16,1-1 0,1-2 0,4-1 15,3-1-15,-3-7 0,-2-6 16,5-5-16,2-3 0,-1 3 16,0 3-16,4-1 0,1-1 15,1 2-15,1 0 0,3-2 16,1 1-16,-1 2 0,0 2 15,5-2-15,5 0 0,-2 3 16,-2 1-16,2-3 0,1-2 16,0-1-16,0 2 0,1-2 15,1-3-15,-3 3 0,-1-1 0,2-1 16,1-2-16,-5 3 0,-2-1 16,6 3-16,5 1 0,-5-3 15,-2 1-15,-1 2 0,-2 1 16,-3 0-16,-1 0 0,0-3 15,1-1-15,-1-1 0,0 1 0,6 1 16,4 2-16,1-2 16,2-2-16,3-6 0,4-3 0,-6 4 15,-1 4-15,1 2 0,2 0 16,1-1-16,-1 1 0,1-2 16,2-1-16,-6 3 0,-3 0 15,-1 1-15,0 0 0,-2-1 16,0 2-16,4 5 0,2 1 15,-2 1-15,-2 2 0,2 1 16,2-1-16,-5-2 0,-3 0 0,-28-3 16,-20-1-16,-13 0 0</inkml:trace>
  <inkml:trace contextRef="#ctx0" brushRef="#br1" timeOffset="3314.3889">14696 3220 0,'0'0'0,"0"0"15,0 0-15,0 0 0,28 0 16,-28 0-16,31 2 0,-31-2 0,44 2 16,-17-2-16,3 0 0,0 1 15,2-1-15,11 1 0,3 0 16,-1-1-16,1 0 0,11 1 15,0 2-15,0-1 0,1 0 16,14 0-16,0-2 0,-1-3 16,0 1-16,13-4 0,0 0 15,8-3-15,-1 1 0,1-3 16,2-1-16,34-4 0,-15 1 0,-8 5 16,-6 2-16,-5 1 0,-2-1 15,-1 5-15,1 4 0,-1-3 16,2-1-16,3-3 0,2 0 15,-6 1-15,-4 1 0,6 0 16,4 0-16,-1 1 0,1-3 0,2 1 16,1-4-16,-2 2 0,1-1 15,6 1-15,7 2 16,-11 0-16,-5 3 0,8 1 0,4 1 16,2-2-16,0-3 0,0 3 15,1 0-15,-4-3 0,-1-1 16,5 2-16,5 3 0,-7-1 15,-5 1-15,4 3 0,4 3 16,-5-1-16,-4-2 0,-3-1 16,-3 0-16,-1 1 0,-1 0 0,6 1 15,6 3-15,-6-1 16,-6 2-16,-2-5 0,1-1 0,-2 4 16,-2 0-16,4 2 15,1 1-15,-1-1 0,0-1 0,2 2 16,2 0-16,-6-2 0,-3-3 15,0 2-15,2 4 0,-5-3 16,-2-1-16,2 1 0,2 2 16,-3-3-16,-2-1 0,-1-1 15,-1 1-15,-2 1 0,-4 2 0,-1-1 16,0 1-16,-5 0 0,-2 0 16,1-1-16,2-1 0,-3 2 15,-2 0-15,8-1 0,5-2 16,-3 0-16,-1-1 0,0 1 15,1 0-15,-2 0 0,-2 1 16,1-3-16,1-1 0,-2 1 16,0 1-16,-3-1 0,1 1 15,-7 0-15,-5-1 0,-3-1 16,-3 1-16,2-1 0,2 1 0,3 0 16,0 0-16,-4 0 0,-2 1 15,1 0-15,4-2 16,-4 0-16,-1-1 0,-6-1 0,-3 0 15,0 1-15,0-2 0,-5 0 16,-3-3-16,-3 5 0,-2 3 16,-2-1-16,-2-3 0,-5 1 15,-3 0-15,-9 0 0,-4-1 16,-6 1-16,2 6 0,-2-6 16,0 0-16,0 0 0,0 0 0,1-3 15,-1 0-15,0 3 0,0-2 16,0 2-16</inkml:trace>
  <inkml:trace contextRef="#ctx0" brushRef="#br1" timeOffset="24377.7135">20206 7604 0,'0'0'0,"-13"-2"16,-7-1-16,-8 0 0,-3 1 0,-14 2 15,-6 1-15,-6 0 0,2 2 16,-12 3-16,-3 2 0,5 3 15,4 3-15,-16 5 0,0 4 16,9 0-16,6-1 0,-8 11 16,-1 3-16,-14 10 0,8-2 15,4 4-15,5 3 0,9-3 16,8-3-16,-3 10 0,-3 7 16,11 0-16,5-1 0,-3 4 15,-2 3-15,10-4 0,5-2 0,-1 10 16,0 7-16,5-8 15,4-5-15,7-1 0,3 0 0,7-4 16,3-1-16,1 2 0,4 0 16,1-7-16,2-2 0,9 1 15,3 4-15,7-9 0,4-6 0,5 1 16,3 2-16,1-3 0,-2-3 16,8-1-16,6-1 0,-1-2 15,1-3-15,9 4 16,7 2-16,-6-4 0,-7-4 0,7 4 15,4 2-15,1-4 0,1-4 16,6 5-16,5 6 0,-7-6 16,-6-5-16,7 4 0,6 2 15,-6-2-15,-5-3 0,13 7 16,9 5-16,-6-8 0,-5-6 0,10 1 16,6 2-16,-6-3 0,-3-1 15,11 1-15,7 1 16,-7-3-16,-6-2 0,8 1 0,5 2 15,0-5-15,-3-3 0,11 1 16,9-2-16,-11-1 0,-8 0 16,10 0-16,8-1 0,-8-3 15,-6-3-15,10-3 0,9-4 16,-12 2-16,-7 2 0,14-2 16,10-1-16,-14-4 0,-11-4 0,13 2 15,7 2-15,-9-3 0,-9 0 16,12-3-16,6-1 15,-9-3-15,-7 0 0,7-8 0,6-5 16,-8 2-16,-8 2 0,9-4 16,4-3-16,-6-3 0,-6-2 0,8-3 15,5-3-15,-11 0 16,-6 1-16,8-12 0,6-4 16,-9 2-16,-8 0 0,2-5 15,2-4-15,-12 4 0,-6 4 0,-2-7 16,1-5-16,-8 6 15,-7 3-15,-3-7 0,-3-4 0,-9 7 16,-4 5-16,1-4 0,3-3 16,-7 3-16,-4 0 0,-1-1 15,0-2-15,-9 5 0,-6 3 0,-7-5 16,-5-1-16,-3 2 16,-3 3-16,0-6 0,0-5 15,-7 8-15,-4 4 0,-2-6 0,-2-4 16,-2 7-16,0 3 0,-3-2 15,-3-1-15,-7 2 0,-5 2 16,-7-4-16,-3-2 0,-4 5 16,-2 3-16,-10-5 0,-7-4 15,2 6-15,0 3 0,-9-1 16,-6 0-16,0 2 0,0 2 0,-7-1 16,-7 1-16,4 3 0,3 3 15,-11-3-15,-10-3 0,5 3 16,2 5-16,-9-3 15,-9-3-15,10 8 0,3 5 0,-15-1 16,-11-2-16,9 6 0,7 4 16,-11-2-16,-8-1 0,11 4 15,6 3-15,-7 1 0,-5 0 16,8 4-16,7 1 0,-9 3 16,-7 2-16,8 0 0,6 1 0,-11 0 15,-7 3-15,11-1 0,6 3 16,-10 6-16,-7 5 0,9-2 15,6 0-15,-7 4 0,-6 2 16,14 2-16,8-1 0,-2 4 16,-2 3-16,7 2 0,5 1 15,-3 5-15,-1 2 0,8 1 0,7 2 16,-2 3-16,-2 4 16,12-4-16,9-3 0,0 2 0,1 4 15,5 1-15,4 3 0,1 6 16,2 4-16,10-4 0,6-2 15,0 7-15,0 5 16,5 2-16,6 1 0,3 11 0,4 10 16,7-26-16,5-18 0,2-12 15</inkml:trace>
  <inkml:trace contextRef="#ctx0" brushRef="#br1" timeOffset="26452.7995">15843 13019 0,'0'0'0,"0"0"16,0 0-16,0 0 0,0 0 0,35 11 15,-35-11-15,40 10 16,-14-3-16,8-1 0,7 0 16,0 1-16,-1 0 0,18 2 0,14 3 15,0 0-15,-1-1 0,14 1 16,-1 0-16,10 5 0,-6 2 0,20 5 16,5 1-1,-12-4-15,-6-4 0,34 3 16,-18-4-16,-8-2 0,-6-1 0,2-3 15,1 0-15,2-2 0,-1-1 16,8-4-16,5-3 0,-5-4 16,-2-3-16,1-1 0,-1-3 15,-10 3-15,-5 2 0,6-4 16,5-3-16,5-1 0,3 0 0,2-4 16,4-2-16,-8 0 0,-5 0 15,3-3-15,2-1 0,-9-4 16,-6-3-16,11-5 15,8-6-15,5-8 16,5-7-16,-30 7 0,-19 6 0,0-5 16,-1-3-16,-5-3 0,-3 0 15,1-8-15,0-5 0,-13 9 16,-9 7-16,2-9 0,0-4 16,-10 6-16,-6 5 0,-5-7 15,-2-4-15,-6 6 0,-2 5 0,-8-4 16,-3-3-16,-7 7 0,-3 4 15,-8-6-15,-2-5 0,-3 10 16,-1 5-16,-4-2 0,-2-1 16,-4 0-16,-1-1 0,-5 1 15,-5 1-15,-1 4 0,-1 3 0,-7 1 16,-4 1-16,1 3 0,3 1 16,-12 0-16,-6 1 15,3 4-15,2 3 0,-10 2 16,-8 2-16,2 5 0,1 2 0,-14 1 15,-9 1-15,7 4 0,5 3 16,-6 1-16,-3 0 0,6 3 16,5 1-16,-10 2 0,-7 2 15,8 1-15,6 3 0,-7 1 16,-4 4-16,5 2 0,5 2 0,-11 0 16,-5 1-16,9 2 15,7 1-15,-10 4 0,-4 4 16,10 1-16,5 2 0,-1 4 15,-3 2-15,7-3 0,5-4 0,-5 3 16,-3 4-16,9-2 0,9 0 16,-2 4-16,0 5 0,2-3 15,3-1-15,2 3 0,0 1 16,10-7-16,6-4 0,-2 12 16,-2 9-16,11-6 0,8-5 0,-2 5 15,0 2-15,6 0 16,5-2-16,1 8 0,1 4 0,1-4 15,5-4-15,2 5 0,4 4 16,4-3-16,1-2 0,6 4 16,2 3-16,2-2 0,0-2 15,7 5-15,3 3 0,6-8 16,3-6-16,-7-17 0,-4-10 16,-2-9-16</inkml:trace>
  <inkml:trace contextRef="#ctx0" brushRef="#br1" timeOffset="27751.9873">14597 13323 0,'0'0'0,"0"0"0,0 0 0,0 0 16,0 0-16,0 0 0,0 0 16,0 0-16,0 0 0,0 0 15,0 0-15,0 0 0,0 0 0,0 0 16,0 0-16,0 0 0,0 0 15,0 0-15,0 0 0,0 0 16,30 8-16,-30-8 0,0 0 16,31 2-16,-31-2 0,0 0 15,30 3-15,-30-3 0,22 3 16,-11-3-16,0-2 0,-1 1 0,0 0 16,2 0-16,1 2 15,-1-1-15,1-1 0,-1 2 16,1 0-16,-1 0 0,0 1 0,0-2 15,0-2-15,-1 1 0,1 0 16,-1 0-16,0 1 0,0 0 16,0 0-16,-1-1 0,-1 0 15,0 1-15,-1-1 0,-1 0 16,-1 1-16,0 0 0,-1-1 16,0 1-16,-2 0 15,-1 0-15,0 0 0,1 0 16,-1 0-16,0 1 0,-2-1 0,2 1 15,-2-1-15,0 0 16,-2 4-16,0 0 0,-2 1 16,1-1-16,0-1 0,1 0 15</inkml:trace>
  <inkml:trace contextRef="#ctx0" brushRef="#br1" timeOffset="28200.6467">15614 12969 0,'0'0'0,"0"0"0,0 0 0,0 0 16,0 0-16,0 0 0,0 0 16,31 2-16,-31-2 0,23 0 15,-23 0-15,35-2 0,-14 1 0,-3 1 16,-3 0-16,-1 0 0</inkml:trace>
  <inkml:trace contextRef="#ctx0" brushRef="#br1" timeOffset="28378.5022">16316 12908 0,'0'0'0,"0"0"16,0 0-16,0 0 0,0 0 0,0 0 15,24 10-15,-24-10 0,25 6 16,-25-6-16,42 2 0,-18-2 16,3 1-16,-4 0 0,-3-1 15,-3 1-15</inkml:trace>
  <inkml:trace contextRef="#ctx0" brushRef="#br1" timeOffset="28538.0094">17019 12882 0,'0'0'0,"0"0"16,0 0-16,0 0 0,0 0 16,0 0-16,0 0 0,28 6 15,-28-6-15,35 3 0,-12-4 16,-4 1-16,-1-1 0,-2 1 16</inkml:trace>
  <inkml:trace contextRef="#ctx0" brushRef="#br1" timeOffset="29559.2166">16583 11877 0,'0'0'0,"0"0"0,0 0 0,0 0 0,23 13 16,-23-13-16,21 9 15,-21-9-15,29 11 0,-10-4 0,3 2 16,-1 1-16,0 1 0,11 4 15,4 2-15,-1-1 0,1 0 16,11 5-16,3 4 0,-2-1 16,1 0-16,2 4 0,5 1 15,3 3-15,-4-4 0,7 1 16,-4-1-16,0 0 0,-1 0 0,7 3 16,-2-1-16,-7-3 0,-3-2 15,1 1-15,1 2 0,-4-5 16,-1-2-16,18 9 0,-7-2 15,-5-8-15,-3-4 0,-7 2 16,-3 3-16,-5-4 0,-3-5 16,2 1-16,-1 0 0,-19-4 0,1 3 15,2-2-15,3-2 16,-5 2-16,-1 1 0,-4-2 16,-2-3-16,-4-1 0,0-1 0,-2 0 15,0 1 1,-2-2-16,-1 1 0,-5-5 0,-4-2 15,2 1-15,2 0 0,1 1 16</inkml:trace>
  <inkml:trace contextRef="#ctx0" brushRef="#br1" timeOffset="30106.0776">16379 12116 0,'0'0'0,"0"0"16,0 0-16,0 0 0,0 0 0,0 0 15,0 0-15,0 0 16,0 0-16,0 0 0,0 0 16,0 0-16,15 23 0,-15-23 15,23 20-15,-23-20 0,28 23 16,-9-10-16,3 0 0,0 1 15,0-2-15,8 4 0,1-1 0,1 3 16,1 0-16,8 2 0,-2-2 16,1 0-16,0 0 0,4 1 15,3 3-15,-1-2 0,-2-1 16,7 3-16,0-2 0,4 1 16,-4-4-16,2-1 0,1-1 15,-6 2-15,-5 0 0,4-2 16,2-3-16,-5 0 0,-3-1 0,6 2 15,-2 0-15,-11-2 0,-3 0 16,6 3 0,1-1-16,-6 1 0,-1 0 0,-1 2 15,-3-2-15,-7-3 0,-2 0 0,0 0 16,0 1 0,1-3-16,1-2 0,-5-1 0,-2 1 15,-1 3-15,-1 2 16,-2-1-16,-1 0 0,-3-3 15,0-2-15,-2 0 0</inkml:trace>
  <inkml:trace contextRef="#ctx0" brushRef="#br1" timeOffset="31003.1203">20354 11817 0,'0'0'0,"0"0"0,0 0 0,0 0 16,0 0-16,0 0 0,0 0 16,0 0-16,0 0 15,0 0-15</inkml:trace>
  <inkml:trace contextRef="#ctx0" brushRef="#br1" timeOffset="31803.1788">19576 11037 0,'0'0'0,"0"0"16,0 0-16,0 0 0,0 0 0,0 0 15,-14 16-15,14-16 0,0 0 0,-8 26 16,8-26-16,-4 34 16,2-14-16,-2 5 0,0 3 15,0 3-15,0 1 0,0 14 16,-2 2-16,0 5 0,-1-5 0,2-9 15,0-7-15,1-6 0</inkml:trace>
  <inkml:trace contextRef="#ctx0" brushRef="#br1" timeOffset="31997.22">19643 11256 0,'0'0'0,"0"0"15,0 0-15,0 0 0,0 0 0,0 0 16,0 0-16,0 0 0,30 9 16,-30-9-16,24 6 0,-24-6 15,29 7-15,-29-7 0,38 6 16,-21-5-16,-1 1 0,-3 0 16</inkml:trace>
  <inkml:trace contextRef="#ctx0" brushRef="#br1" timeOffset="32187.3636">19981 11025 0,'0'0'0,"0"0"0,0 0 0,-13 28 16,7-12-16,1 9 0,-1 7 16,-1 14-16,0 4 0,0 0 15,2-10-15,0-6 0</inkml:trace>
  <inkml:trace contextRef="#ctx0" brushRef="#br1" timeOffset="33816.9145">18626 10881 0,'0'0'0,"-13"-3"0,-5-1 16,-6-2-16,0 1 0,-15-4 15,-6 0-15,-3 1 0,1 3 0,-17 1 16,-3 1-16,-7 4 0,5 3 15,-3 3-15,-1 3 0,-5 3 16,5-1-16,-13 5 0,0 1 16,-15 7-16,10 0 0,6-6 15,3 0-15,13 4 0,10 3 0,-10-3 16,-4 0 0,9-2-16,6-2 0,1 5 0,0 3 15,6 2-15,5 1 0,-3 3 16,-3 2-16,5-1 0,2-3 15,0 7-15,0 2 0,8 2 0,4-2 16,-5 5-16,-1 4 16,6 0-16,5 1 0,-2 3 0,1 1 15,3-4-15,4-5 0,4 6 16,5 5-16,3-2 0,4 0 16,0 7-16,2 3 0,0-7 15,1-5-15,2 7 0,1 5 0,1-5 16,1-1-16,2 2 15,0 0-15,2-4 0,0-4 0,1 3 16,1 3-16,-1-8 0,1-5 16,3 5-16,2 2 0,-1-6 15,1-7-15,2-3 0,3-2 16,-4 2-16,0 0 0,3 4 16,2 1-16,0-8 0,2-7 0,5 4 15,2 3-15,-2-4 16,-1-2-16,5 4 0,3 2 15,0-2-15,1-3 0,7 1 0,4 2 16,-2-7-16,-1-4 0,4-1 16,4 0-16,-3-6 0,1-4 15,7-4-15,6-2 0,-3 5 16,0 2-16,5 1 0,3-1 16,-4-5-16,-3-3 0,7 0 15,4 1-15,0-1 0,-2 0 0,5 1 16,2 2-16,-7 1 0,-5 1 15,2-7-15,3-4 0,6 0 16,5-2-16,4-5 16,5-5-16,-18 4 0,-12 0 0,10-3 15,4-2-15,2-2 0,0-1 16,3-2-16,3-3 0,-6 2 16,-3 2-16,2-4 0,2-3 15,-3-3-15,-2-2 0,2 1 0,-1 1 16,-2 0-16,-3 0 0,1-5 15,0-2-15,-1-7 0,-4-3 16,5-5-16,2-4 0,-7 4 16,-6 4-16,2-4 0,3-2 15,-5 3-15,-3 2 0,1-1 16,0-2-16,-9-1 0,-5-3 16,-4 1-16,0 1 0,-2 8 15,1 6-15,-7-8 0,-5-5 0,-3 1 16,-4 0-16,2 2 15,1 3-15,-6-2 0,-4 0 0,-2 0 16,1-2-16,-3 4 0,-2 1 16,-1-6-16,-1-3 0,-2 3 15,0 1-15,-5 0 0,-1 2 16,-3-1-16,-1 1 0,-2-1 16,-1-1-16,-1 6 0,-3 3 15,2-4-15,1-3 0,-1 6 0,-1 1 16,-6-2-16,-3-2 15,-1 5-15,1 3 0,-3-4 0,0-3 16,-1 3-16,-2 2 0,-4 3 16,1 2-16,-4 3 0,0 1 15,-3 1-15,-1 0 0,-2 0 16,-2-1-16,1 4 0,0 2 16,-3 2-16,0 0 0,-3-1 15,-3-2-15,6 7 0,5 4 0,-8-4 16,-5-3-16,1 7 0,1 3 15,-2 1-15,1-2 0,-1 5 16,-2 2-16,-3 0 0,-3 4 16,3-1-16,3 2 0,-2 0 15,-3 1-15,1 1 0,0 1 16,-4 4-16,-3 4 0,3-2 16,3 0-16,1 3 0,3 2 15,1 0-15,2 3 0,-6 1 0,-3 2 16,2 0-16,1-1 0,-2 0 15,-1-1-15,6 6 0,6 3 16,-4 0-16,-4 0 0,0-3 16,2-2-16,2 2 0,4 3 15,3-1-15,1 0 0,-6 2 16,-5 0-16,9 2 0,7 0 16,-7 2-16,-5 2 0,5-6 0,5-2 15,2 13-15,0 8 0,0-1 16,-1 2-16,1-4 0,2-1 15,0-3-15,0-3 0,1 6 16,0 6-16,3-5 0,3-2 16,1 3-16,2 2 0,0-4 15,-2-3-15,2 1 0,0 0 16,8-2-16,4-2 0,-4-2 16,-4-1-16,4 3 0,0 1 15,8-2-15,3-5 0,3-6 16,3-3-16,2-6 0,2-6 15,1-1-15</inkml:trace>
  <inkml:trace contextRef="#ctx0" brushRef="#br1" timeOffset="37473.9656">20049 13517 0,'0'0'0,"0"0"0,0 0 15,0 0-15,-21 10 0,21-10 0,0 0 16,0 0-16</inkml:trace>
</inkml:ink>
</file>

<file path=ppt/ink/ink294.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22T08:24:34.313"/>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85CD"/>
    </inkml:brush>
  </inkml:definitions>
  <inkml:trace contextRef="#ctx0" brushRef="#br0">15904 7166 0,'0'0'0,"0"0"0,0 0 16,0 0-16,0 0 0,0 0 15,0 0-15,0 0 0,0 0 0,0 0 16,0 0-16,0 0 0,23 17 15,-23-17-15,0 0 0,0 0 16</inkml:trace>
  <inkml:trace contextRef="#ctx0" brushRef="#br0" timeOffset="188.2923">16181 7408 0,'0'0'0,"0"0"16,0 0-16,0 0 0,0 0 0,14 20 15,-14-20-15,0 0 0,17 15 16,-17-15-16</inkml:trace>
  <inkml:trace contextRef="#ctx0" brushRef="#br0" timeOffset="5837.3035">18949 8392 0,'0'0'16,"-9"-5"-16,-4-2 0,-2-1 0,-2 0 15,-9-4-15,-4-1 16,-7-3-16,2 1 0,-13 0 16,-5-1-16,5 3 0,5 2 0,-7-2 15,-7 2-15,3 2 0,3 0 16,-14 1-16,-2 0 0,7-1 15,5 2-15,-14-2 0,-2 1 16,6 2-16,4 1 0,-29-3 16,4 3-16,15-2 0,11 2 0,-7 0 15,-4 0-15,8 2 16,6 1-16,-8 4 0,-4 1 16,5-2-16,4-1 0,-6 4 15,-5 5-15,6 1 0,3 2 0,-6 3 16,-6 1-16,11-2 0,8-2 15,-11 5-15,-8 1 0,6-1 16,6 0-16,-8 4 0,-4 3 16,9-2-16,6 0 0,-4 1 15,-2 1-15,9-1 0,6-2 0,-6 7 16,-5 3-16,9-6 0,5-3 16,-5 10-16,-3 7 15,3-7-15,4-6 0,-4 8 0,-2 6 16,6-3-16,4 0 0,-3 8 15,-3 5-15,9-10 0,8-5 16,0 5-16,1 3 0,5-2 16,3-5-16,-3 4 0,1 2 15,6-4-15,4-5 0,2 10 16,1 5-16,3-7 0,2-4 0,-2 5 16,-2 4-16,4-1 0,4-2 15,4 7-15,4 5 0,0-12 16,-1-6-16,7 2 0,4 0 15,-2 1-15,-1 0 0,2 1 16,-1-1-16,0-7 0,1-5 0,7 7 16,4 5-16,-1-5 15,0-2-15,-1 2 0,-1 1 16,0-2-16,0-3 0,7 4 16,5 2-16,-5-3 0,-3-3 0,6 4 15,3 2-15,-1-5 0,-2-4 16,4 0-16,4 2 0,-3-1 15,-1-1-15,6 2 0,4 2 16,-3-3-16,0-1 0,12 4 16,9 4-16,-13-4 0,-11-4 0,8 1 15,3-1-15,-3-5 16,-4-4-16,5 3 0,5 2 16,-1 0-16,-3 1 0,6 0 0,2-3 15,-2-3-15,-2-1 0,6 5 16,5 5-16,-9-7 0,-5-3 15,6 0-15,6 1 0,-5-6 16,-1-5-16,3 9 0,5 6 16,-2-1-16,-2-2 0,5-9 15,4-5-15,-6 1 0,-5 2 0,7 3 16,5 1-16,-8-3 0,-2-2 16,6 3-16,5-1 0,-10 0 15,-4-2-15,7-3 0,4-1 16,-4 0-16,-4-1 0,7-2 15,3 0-15,-8-1 0,-6-1 0,6-2 16,4-1-16,-2 0 16,-2 0-16,6-2 0,6-1 15,-11 0-15,-7 0 0,9-3 16,7-3-16,3 2 0,1 1 16,1 0-16,1 0 0,-13 2 15,-7 0-15,8-3 0,6-3 16,0-1-16,0-3 0,-5 0 0,-3-1 15,-6 2-15,-4 2 0,10-3 16,8-4-16,1 0 16,1-2-16,2-3 0,2-3 15,-18 4-15,-12 2 0,1-1 0,-1-2 16,4 2-16,1 0 0,-1-5 16,-2-3-16,-1 1 0,-2-1 15,2 2-15,-1 1 0,-6 0 0,-4-1 16,-1 2-16,1 2 15,1-8-15,3-4 0,0 1 0,1-3 16,-1 5-16,0 3 0,0-2 16,0-1-16,-4 2 0,0 1 15,-4-3-15,-3 0 0,0 1 16,-1 2-16,-2-4 0,0 1 16,-7 3-16,-5 4 0,2-5 15,2-2-15,-2-2 0,1 3 0,-1-1 16,-2 2-16,-5-1 0,-3 0 15,-3-1-15,0-3 0,-2 4 16,-1 2-16,-2 15 0,0-4 16,0-3-16,0-2 0,-1-1 15,-2 0-15,0 1 0,-2 1 0,-1-4 16,-3-1-16,-1 5 16,-2 0-16,-1 0 0,-1-2 15,-1 0-15,-2 2 0,2-5 16,-1-1-16,1 3 0,-1 0 0,-4-2 15,-1-1-15,-1 0 0,0 1 16,1-2-16,0 0 0,-2 3 16,-3 3-16,-1-3 0,-2-2 15,1 3-15,2 4 0,-4-4 16,-2-1-16,1 0 0,1-1 0,-5 1 16,-1-1-16,1 2 15,-1 0-15,-4-4 0,1 1 16,-1 2-16,0 1 0,0-3 15,1-2-15,-2 7 0,-2 7 0,0-3 16,-1-1-16,-1 1 0,0-1 16,-5 2-16,-4-1 0,4-1 15,1 0-15,-26-10 0,3 0 16,3 6-16,0 4 0,0 0 16,0 0-16,4-1 0,2 0 0,0-2 15,-1-2-15,2 5 0,2 6 16,-4-6-16,-1-1 0,0 0 15,1-3-15,-5 6 0,-3 4 16,-1 2-16,0 3 0,-5 3 16,-3 5-16,1 6 0,-1 5 15,-2 5-15,-3 5 0,-3 9 16,0 7-16,-1 12 0,-1 8 16,4 2-16,2 1 0,27-17 15,17-11-15,14-9 0</inkml:trace>
  <inkml:trace contextRef="#ctx0" brushRef="#br0" timeOffset="10656.5378">22421 8711 0,'0'0'16,"0"0"-16,0 0 0,0 0 0,0 0 15,0 0-15,0 0 0,0 0 16,0 0-16,0 0 0,0 0 15,0 0-15,0 0 0,0 0 16,0 0-16,14 17 0,-14-17 0,0 0 16,27 5-16,-27-5 0</inkml:trace>
  <inkml:trace contextRef="#ctx0" brushRef="#br0" timeOffset="13755.2172">20066 9551 0,'0'0'15,"0"0"-15,0 0 0,0 0 0,0 0 16,-25 6-16,25-6 15,0 0-15,0 0 0,-21 2 0,17-2 16,2 0-16,2 0 0,1-3 16,5 0-16,0-1 0,2-2 15,3-1-15,3-3 0,4 2 0,3-2 16,4-2-16,5-4 16,8-6-16,-1 0 0,13-7 0,1-1 15,0 0-15,-1-2 0,14-5 16,3-3-16,-2 3 0,-2 3 0,14-7 15,2 0-15,5-1 16,-8 5-16,32-14 0,-8 5 16,-19 8-16,-11 8 0,1 1 15,1 1-15,-5-1 0,-3-1 0,-1 4 16,1 2-16,-10 3 0,-7 4 16,5-3-16,2-2 0,-10 3 15,-6 3-15,0 1 0,2 4 16,-10 0-16,-6 1 0,-2 0 15,0-3-15,-4 5 0,-2 3 16,-1 0-16,-1 2 0,-9 2 16,-1 0-16,-2 0 0,-2 1 15,0 0-15,0 0 0,0 4 16,-1-2-16,-5 2 0,-1 1 0,-8 0 16,-5 3-16,7-3 0,2-1 15,2-1-15</inkml:trace>
  <inkml:trace contextRef="#ctx0" brushRef="#br0" timeOffset="14413.0839">22017 8231 0,'0'0'0,"0"0"15,0 0-15,0 0 0,0 0 0,0 0 16,0 0-16,26-5 16,-26 5-16,24 1 0,-24-1 15,31 1-15,-15 0 0,3 0 16,2 0-16,1 0 0,0-1 0,1 0 16,0-1-16,8 0 0,0-1 15,0 0-15,0 0 16,-1-2-16,-2 1 0,2 0 0,2 3 15,4-3-15,-3 1 0,1 2 16,-3 4-16,0-2 0,0 2 0,-2 2 16,-3 1-16,-4 1 15,-3 1-15,-2-1 0,-3-1 16,-3 0-16,-2 1 0,-4-1 16,-1 1-16,-2-1 0,-1 3 0,-1-3 15,-1 3-15,-1 0 0,-1-2 16,-2 4-16,-3 2 0,-2 2 15,-2 3-15,-7 5 0,-4 5 16,-4 7-16,-5 4 0,-19 30 16,-10 13-16,4-2 0,12-20 0,10-13 15</inkml:trace>
  <inkml:trace contextRef="#ctx0" brushRef="#br0" timeOffset="16077.0833">24614 7326 0,'0'0'0,"0"0"0,0 0 15,-26 21-15,14-10 0,-2 3 0,-3 1 16,-5 10-16,0 2 0,-1 2 16,0 0-16,-4 6 0,4 0 15,3-3-15,3-2 0,3-2 16,5-3-16,3-4 0,4-3 16,3-7-16,2-3 0,8-3 15,6-4-15,0-4 0,2-2 0,5-6 16,5-4-16,1 0 15,1 0-15,2-3 0,1-1 0,5-4 16,-4 1-16,-2 4 0,-3 2 16,-5 4-16,-4 3 0,-3 3 15,-3 3-15,-3 4 0,-2 4 16,-7 6-16,-5 3 0,-4 2 16,-5 5-16,-10 6 0,-8 6 15,-9 7-15,-5 4 0,-18 15 16,-9 5-16,-10 13 0,-1 1 0,-9 12 15,4 0-15,-20 32 0,22-11 16,9-15-16,7-9 0,15-15 16,11-11-16,9-16 0,7-12 15,8-9-15,6-8 0,3-4 16</inkml:trace>
  <inkml:trace contextRef="#ctx0" brushRef="#br0" timeOffset="16313.7027">24261 8051 0,'0'0'16,"11"-5"-16,2-1 0,2 2 15,6 0-15,10-1 0,5 3 16,0 2-16,0 2 0,9 4 16,1 5-16,-10-2 0,-6-2 0,-6-3 15</inkml:trace>
  <inkml:trace contextRef="#ctx0" brushRef="#br0" timeOffset="16550.7072">24623 8386 0,'0'0'0,"0"0"0,0 0 16,24-5-16,-24 5 0,33-2 15,-33 2-15,44 0 0,-20 1 0,-1 2 16,-1 3-16,1 4 0,-4 2 15,-6 4-15,-5 3 0,-8 0 16,-7 3-16,-4 1 0,-4 2 16,-6-2-16,-3-2 0,-7 0 15,0-3-15,0-5 0,0-2 16,-3-6-16,3-7 0,5-11 16,3-7-16,6-16 0,5-12 15,8-9-15,6-6 0,10-19 16,8-5-16,-5 22 0,-4 16 0,-2 13 15</inkml:trace>
  <inkml:trace contextRef="#ctx0" brushRef="#br0" timeOffset="16551.7092">25146 7253 0,'0'0'16,"0"0"-16,0 0 0,0 0 15,0 0-15,24 12 0,-24-12 16,28 13-16,-28-13 0,35 20 0,-14-7 15,0 1-15,0 0 0,0 2 16,-1 1-16,3 8 0,-2 2 16,-5 1-16,-3 2 0,-4-5 15,0-4-15,-1-3 0</inkml:trace>
  <inkml:trace contextRef="#ctx0" brushRef="#br0" timeOffset="16780.3317">25031 7965 0,'0'0'0,"0"0"0,0 0 15,0 0-15,0 0 0,0 0 0,0 0 16,40-12-16,-18 4 0,7-6 16,5-2-16,2-2 0,4 0 15,12-6-15,1 1 0,7-4 16,-3 2-16,2 3 0,-7 6 16,-10-1-16,-9 1 0,-8 3 15,-5 2-15,-4 3 0,-4 0 0,-2 3 16</inkml:trace>
  <inkml:trace contextRef="#ctx0" brushRef="#br0" timeOffset="17009.3579">25346 7577 0,'0'0'0,"0"0"16,0 0-16,-2 30 0,5-8 0,1 9 15,0 6-15,1 6 0,0 4 16,2 27-16,2 27 0,2 25 15,0 0-15,7 30 16,2 5-16,14 44 0,3-8 0,-7-47 16,-6-32-16,-7-40 0,-5-28 15,1-23-15,0-15 0,-2-17 16,-1-12-16,-1-14 0,-1-10 16,-5-3-16,-1-3 0,-1 15 15,0 10-15,-1 7 0</inkml:trace>
  <inkml:trace contextRef="#ctx0" brushRef="#br0" timeOffset="17896.4187">25580 7850 0,'0'0'0,"-13"10"16,-1 2-16,1 4 0,-3 4 0,-6 17 15,-1 6-15,-8 16 0,0 2 16,-2 14-16,3-1 0,3-2 15,6-14-15,5-13 16,7-10-16,3-13 0,4-8 0,8-14 16,7-13-16,8-9 0,6-9 15,11-15-15,7-12 0,8-9 16,4-4-16,15-18 0,2-1 16,24-29-16,-15 21 0,-11 19 15,-9 14-15,-20 16 0,-12 11 0,-10 14 16,-7 9-16,-5 8 15,-6 5-15,1 2 0,-2 2 0,7 2 16,5 2-16,1 2 0,1 2 16,-7-2-16,0 1 0,1 0 15,1-2-15,-1 0 0,2 3 16,-1 3-16,2 1 0,-5 0 16,0 3-16,-7 4 0,-4 0 15,-4 1-15,0 2 0,-2 0 16,-1 3-16,-1-2 0,-1-3 0,-2-3 15,0-3-15,3-2 0,1-1 16,1-2-16,2 1 0,1-2 16,2 0-16,0 3 0,3 2 15,1 0-15,1 2 0,4 3 16,3 2-16,0 2 0,1 1 0,1 1 16,1 2-16,-1 0 15,0 0-15,0 0 0,1 1 16,0-2-16,1-1 0,0 4 15,-2-2-15,0-4 0,-1-2 0,-2-4 16,-3-4-16,-2-4 0,0-4 16,-4 0-16,-3-3 0,-5-1 15,-5-2-15,-4-4 0,-6-3 16,-2-5-16,-4-2 0,-1-7 16,-1-5-16,2-1 0,2 0 0,-3-7 15,4 0-15,4 2 0,6 1 16,2 2-16,2 3 0,4 6 15,2 2-15,3 5 0,0 4 16,2 2-16,0 3 0,-1 1 16,2 3-16,1 3 0,0 1 15,0 6-15,-1 2 0,-3 2 16,-1 2-16,-2 1 0,-2 2 16,-4 6-16,-2 1 0,1 1 15,1 0-15,-1 0 0,1-1 0,1-1 16,-1 1-16,5-4 0,1-3 15,1-3-15,2-4 0,0-1 16</inkml:trace>
  <inkml:trace contextRef="#ctx0" brushRef="#br0" timeOffset="18135.4252">26574 8021 0,'0'0'0,"0"0"16,0 0-16,0 0 0,31 14 0,-31-14 16,28 16-16,-12-6 0,-1 1 0,2 2 15,-1 2-15,0-1 0,-2 1 16,3 4-16,-1 1 16,-1-1-16,0 1 0,-2-1 0,-1 2 15,-2-3-15,-1-4 0,-2-1 16</inkml:trace>
  <inkml:trace contextRef="#ctx0" brushRef="#br0" timeOffset="18577.3953">27598 7911 0,'0'0'16,"0"0"-16,0 0 0,0 0 16,0 0-16,0 0 0,0 0 15,0 0-15</inkml:trace>
  <inkml:trace contextRef="#ctx0" brushRef="#br0" timeOffset="24162.5665">20579 10346 0,'0'0'15,"0"0"-15,0 0 0,0 0 0,0 0 16,0 0-16,0 0 16,0 0-16,0 0 0,0 0 0,28 5 15,-28-5-15,26 4 0,-26-4 16,35 7-16,-13-2 0,3 0 15,4 1-15,3 2 0,10 2 16,0-1-16,4 0 0,5 0 16,8 1-16,-1 0 0,12 2 15,2 1-15,-6-1 0,-4-1 16,11 1-16,2 0 0,-7 1 0,-5 2 16,10 3-16,2 0 15,-6-1-15,-6-2 0,31 4 0,-4 0 16,-11-5-16,-6-1 0,-2-2 15,0-3-15,-8-3 0,-5-1 0,5 1 16,3 0-16,-5 3 16,-4 1-16,4 1 0,3 0 15,-11-4-15,-7-4 0,0 1 16,2 2-16,-7 1 0,-4 0 16,4 0-16,1-1 0,-6-2 15,-4-2-15,-2 2 0,-1 1 16,-2 0-16,2 1 0,-3 0 0,0 1 15,-13-2-15,0-1 0,-3-1 16,-3 0-16,-2-1 0</inkml:trace>
  <inkml:trace contextRef="#ctx0" brushRef="#br0" timeOffset="49901.63">27775 7911 0,'0'0'0,"0"0"0,0 0 16,0 0-16,0 0 0,0 0 16,0 0-16,29-10 0,-29 10 0,22-11 15,-22 11-15,30-12 0,-14 5 16,1-1-16,1 1 16,-1 1-16,1-1 0,0-1 0,-1 0 15,1 2-15,-2-1 0,5-1 16,-1 1-16,-3 1 0,-3 2 0,-2 1 15,-2 0-15,-2 1 0,-3 0 16,-1 1-16,-1 0 0,0 0 16</inkml:trace>
  <inkml:trace contextRef="#ctx0" brushRef="#br0" timeOffset="50579.0365">27900 7924 0,'0'0'16,"0"0"-16,0 0 0,0 0 15,0 0-15,0 0 0,0 0 16,0 0-16,0 0 0,0 0 0,0 0 16,0 0-16,0 0 0,0 0 15,25 6-15,-25-6 0,0 0 16,0 0-16,0 0 16,0 0-16,0 0 0,0 0 0,0 0 15,0 0-15,0 0 0,6 18 16,-6-18-16,-16 16 0,16-16 15,-22 23-15,8-10 0,-1 2 0,-2 1 16,-1 1-16,0 3 16,-5 7-16,0-2 0,1 0 0,0 0 15,1-3-15,2-1 0,-5 2 16,2-2-16,4-1 0,2-2 16,3-5-16,2-1 0,3-3 15,2-2-15,3-3 0,3-4 16,4 0-16,-1-2 0,4-4 15,1-2-15,2 1 0,1 0 0,2-2 16,-1 1-16,0-1 16,-1 0-16,-2 2 0,-3 0 15,0 1-15,-2 1 0,1 0 0,-1 0 16,0 1-16,0 0 0,-1 3 16,0-1-16,1 2 0,-1-1 0,0 0 15,1 0-15,-1 0 16,0 1-16,2-1 0,0 1 15,0 0-15,-1 0 0,0 1 16,1 1-16,-1-1 0,1-1 0,-1 2 16,0 0-16,0-1 0,-2 0 15,1 1-15,1 1 16,-1 0-16,0 0 0,-1 1 0,1 1 16,-1-1-16,-1 1 0,0 0 15,0 2-15,-1 1 0,0-1 16,0 2-16,0 0 0,0 0 0,0-2 15,0 0-15,1 0 16,-1-2-16,0-1 0,1 0 0,-1-4 16,4 1-16,-2-3 0,0 1 15,0-1-15,0 1 0</inkml:trace>
  <inkml:trace contextRef="#ctx0" brushRef="#br0" timeOffset="50815.3401">27863 8081 0,'0'0'0,"0"0"0,0 0 15,0 0-15,0 0 0,0 0 16,0 0-16,0 0 0,0 0 0,0 0 16,0 0-16,25-8 0,-25 8 15,0 0-15,26-3 0,-26 3 16,22-5-16,-12 3 0,0 0 16,0-1-16,1 1 0,0 0 15,1-2-15,0 3 0,1 2 16,-1 0-16,0 1 0,-2-1 15,-1 0-15,-2 0 0,1 3 16,-1-2-16,-2 1 0,0 2 16,-2 1-16,-2 3 0,-1 2 0,-3 1 15,-2 2-15,0 2 0,-2-1 16,-1 3-16,0 0 0,-3 6 16,1-1-16,-1-3 0,0 0 15,1-3-15,1-3 0,2-1 16,2-2-16,0-3 0,2-2 0,0 0 15,-1-1-15,1-1 0,1 0 16,0 0-16</inkml:trace>
  <inkml:trace contextRef="#ctx0" brushRef="#br0" timeOffset="51043.3932">27943 8343 0,'0'0'0,"0"0"16,0 0-16,0 0 0,0 0 16,0 0-16,0 0 0,0 0 15,0 0-15,0 0 0,-21-3 16,21 3-16,0 0 0,0 0 15,0 0-15,0 0 0,0 0 16,20-11-16,-20 11 0,20-14 0,-20 14 16,23-15-16,-23 15 0,23-19 15,-13 10-15,-1 2 0</inkml:trace>
  <inkml:trace contextRef="#ctx0" brushRef="#br0" timeOffset="51275.7468">28378 7478 0,'0'0'0,"0"0"0,0 0 0,0 0 15,0 0-15,0 0 0,23-2 16,-23 2-16,0 0 0,22 4 15,-22-4-15,0 0 0,22 7 0,-22-7 16,0 0-16,19 15 0,-19-15 16,0 0-16,15 17 15,-12-11-15,0-2 0,-2 0 0,-1 1 16,2 0-16,-2 2 0,0-2 16,0 0-16,0-1 0</inkml:trace>
  <inkml:trace contextRef="#ctx0" brushRef="#br0" timeOffset="51711.2217">28285 7680 0,'0'0'0,"0"0"0,0 0 16,0 0-16,0 0 0,0 0 15,0 0-15,0 0 0,0 0 0,0 0 16,27-2-16,-27 2 0,27-7 0,-27 7 16,37-11-16,-17 3 15,0-1-15,3 1 0,2-1 16,0 0-16,-2-1 0,4-1 15,-1-1-15,-4 2 0,-2 1 0,-6 1 16,-4 4-16,-1-1 16,-2 0-16,-1 2 0</inkml:trace>
  <inkml:trace contextRef="#ctx0" brushRef="#br0" timeOffset="51949.4569">28466 7726 0,'0'0'0,"0"0"15,0 0-15,0 0 0,-22 14 0,22-14 16,0 0-16,-23 21 0,16-12 15,-2-1-15,0 2 0,0 1 16,2-1-16,-2 3 0,0 0 16,0-2-16,1 0 0,0 0 15,-2 3-15,-2 3 0,-1-1 0,2 0 16,0 1-16,1-2 0,0 0 16,2-1-16,1-1 0,0-1 15,2-2-15,2-1 0,2 0 16,-2-1-16,1-4 0,2-1 15,1-1-15,3 0 0,1-2 0,4-1 16,3-2-16,0-2 0,1-2 16,4-2-16,3-2 15,5-3-15,0-2 0,1 0 16,-1-2-16,-2 3 0,-2 0 0,6-2 16,0 1-16,-4-1 0,-3 1 15,-2 2-15,-3 4 0,-1 0 16,-3 3-16,-3 0 0,-1 0 15,-3 3-15,0 1 0,-2 1 16,-2 2-16,0 0 0,-2 4 0,-2-2 16,0-4-16,2 2 0,0-1 15,-1 1-15</inkml:trace>
  <inkml:trace contextRef="#ctx0" brushRef="#br0" timeOffset="51952.4552">28585 7846 0,'0'0'0,"0"0"15,0 0-15,0 0 0,0 0 0,0 0 16,0 0-16,27 3 15,-27-3-15,0 0 0,0 0 16,23 7-16,-23-7 0,0 0 16,21 9-16,-14-4 0,-2-1 0,0 0 15,-1-1-15,0 0 0</inkml:trace>
  <inkml:trace contextRef="#ctx0" brushRef="#br0" timeOffset="52405.6775">28169 8264 0,'0'0'0,"0"0"0,0 0 16,0 0-16,0 0 0,0 0 16,0 0-16,0 0 0,30 8 0,-30-8 15,0 0-15,33 5 0,-33-5 16,22 1-16,-12-1 0,-1 0 15,-2 0-15,0 0 0,0 1 16,-2-1-16,-1 2 0,0 1 16,-2 3-16,-1 1 0,-1-1 0,-2 3 15,-3 2-15,0 1 0,-1 3 16,-1 2-16,-3 0 16,0 2-16,0 2 0,-2 5 0,0 2 15,0-1-15,1 0 0,1-3 16,1 0-16,1-3 0,1-4 0,1 3 15,1-2-15,3-7 16,0-2-16,2-3 0,0-6 16,2 4-16,-2-4 0,2 2 0</inkml:trace>
  <inkml:trace contextRef="#ctx0" brushRef="#br0" timeOffset="52635.4469">28354 8354 0,'0'0'0,"0"0"15,0 0-15,0 0 0,0 0 0,0 0 16,0 0-16,0 0 0,0 0 16,0 0-16,0 0 15,0 0-15,0 0 0,13 25 16,-13-25-16,0 0 0,0 0 0,10 19 16,-10-19-16,0 0 0,0 0 15,6 26-15,-6-26 0,1 17 16,-1-7-16,-1 2 0,0 1 15,-1 1-15,-1 1 0,0 1 16,0 1-16,-2 0 0,1 1 0,1-1 16,-1 0-16,2-2 0,0-1 15,0 2-15,1-3 16,1-4-16,0-5 0,0 0 0,0-1 16,0-1-16</inkml:trace>
  <inkml:trace contextRef="#ctx0" brushRef="#br0" timeOffset="53091.3133">28601 8328 0,'0'0'16,"0"0"-16,0 0 0,0 0 16,0 0-16,0 0 0,0 0 15,11-16-15,-11 16 0,0 0 16,0 0-16,0 0 0,-11 20 0,11-20 16,-13 25-16,13-25 0,-19 33 15,10-14-15,1 2 0,-2 5 16,1-3-16,2 2 0,2 0 15,0-2-15,3-1 0,2-2 16,1-2-16,5-1 0,1 0 0,6-4 16,3-3-16,1 0 0,-1-1 15,4-2-15,2-2 16,7-2-16,-2-3 0,2-5 0,1-3 16,-2-1-16,0-2 0,1-5 15,-1-3-15,-2 1 0,-4 3 16,2-6-16,-2 0 0,-6 1 15,-2 1-15,-2-1 0,-2 0 16,-5 4-16,-1-1 0,-3 1 16,-1-1-16,-3 2 0,0 0 0,-2 1 15,-1-1-15,0 2 16,-1 3-16,1 1 0,2 2 0,1 2 16</inkml:trace>
  <inkml:trace contextRef="#ctx0" brushRef="#br0" timeOffset="54196.92">29675 7287 0,'0'0'0,"0"0"0,0 0 16,0 0-16,0 0 0,0 0 15,0 0-15,31 3 0,-31-3 16,0 0-16,26 6 0,-26-6 0,0 0 16,23 8-16,-23-8 15,10 10-15,-5-6 0,-4 3 0,-1 2 16,-3 2-16,-3 0 0,-4 3 16,-4 0-16,-1 1 0,0-1 15,-2 2-15,0 2 0,-6 5 16,1-3-16,1 0 0,2 0 15,2-3-15,4-3 0,0 2 16,3-3-16,5-4 0,1-2 0,4-3 16,4-3-16,2-2 0,4-1 15,3-1-15,3-1 16,-1-2-16,2-1 0,3-2 0,2 0 16,0-1-16,-1 2 0,5-5 15,2 1-15,-3 0 0,0 3 16,1-1-16,0 0 0,-3 2 15,-2 0-15,1 0 0,0 2 16,-2 1-16,-1 1 0,-1 0 16,-1 1-16,-1 1 0,-3 0 0,-4 1 15,-3 0-15,-2 2 0,-1 0 16,-5 3-16,-5 1 0,2-2 16,0 0-16,2 0 0</inkml:trace>
  <inkml:trace contextRef="#ctx0" brushRef="#br0" timeOffset="54198.9204">29587 7795 0,'0'0'16,"0"0"-16,0 0 0,22-12 0,-22 12 16,30-11-16,-8 4 0,1-2 15,1 0-15,10-5 0,3 0 16,-2 1-16,-2 0 0,8-1 15,-2-1-15,-6 3 0,-4-1 0,-5 4 16,-4 2-16,-3 1 0,-4 0 16,-6 5-16,-5 2 15,-5 1-15,-5 0 0,2 1 0,2-1 16,-1 0-16</inkml:trace>
  <inkml:trace contextRef="#ctx0" brushRef="#br0" timeOffset="54633.7872">29219 8065 0,'0'0'0,"0"0"0,0 0 16,0 0-16,0 0 0,0 0 0,35-4 16,-35 4-16,34-13 0,-11 4 15,5-3-15,1 0 0,3-1 16,13-6-16,2 0 0,-1 0 15,-1-2-15,12-1 0,-1 1 16,2 0-16,-6 1 0,-6 4 16,-1 2-16,-7 3 0,-4 5 0,-5 0 15,-5 2-15,-4 4 0,-3 3 16,-4 4-16,-3 5 0,-5 5 16,-1 3-16,-3 4 0,-1 4 15,-3-4-15,0 1 0,0 9 16,1 3-16,1-2 0,1 1 15,2 0-15,3 1 0,1 0 16,-1-3-16,6 3 0,3-1 16,2-3-16,3-3 0,4 2 15,1-1-15,-3-6 0,-3-2 0,3-5 16,2-4-16,0 1 0,1-1 16,-2-2-16,-1-4 0,-6-3 15,-3-1-15,-2-2 0,-1 0 16,-1-2-16,0-1 0,-1-4 15,-1-5-15,0-2 0,-1-2 0,-2-7 16,-2-5-16,-4-1 16,-1 1-16,1 5 0,0 2 0,1 5 15</inkml:trace>
  <inkml:trace contextRef="#ctx0" brushRef="#br0" timeOffset="54864.7894">29471 8205 0,'0'0'16,"0"0"-16,0 0 0,0 0 0,0 0 16,24-5-16,-24 5 15,29-7-15,-29 7 0,34-8 16,-12-1-16,0 2 0,1-1 0,2 0 16,0-2-16,5 0 0,-4 1 0,1 0 15,0 1-15,-5 2 16,-3-1-16,-4 2 0,-1 0 15,-3 2-15</inkml:trace>
  <inkml:trace contextRef="#ctx0" brushRef="#br0" timeOffset="55100.542">29730 8045 0,'0'0'0,"0"0"0,0 0 16,0 0-16,0 0 0,0 0 15,0 0-15,-8 27 0,8-27 16,0 0-16,0 28 0,0-28 16,1 25-16,-1-25 0,3 29 15,-2-14-15,-1-2 0,0 1 16,0 1-16,-1 0 0,-2-1 0,-1 0 16,-1 0-16,-2 0 0,0-1 15,2-2-15,-1-1 0,2-1 16</inkml:trace>
  <inkml:trace contextRef="#ctx0" brushRef="#br0" timeOffset="55553.1186">29277 8471 0,'0'0'0,"0"0"15,0 0-15,0 0 0,0 0 0,0 0 16,0 0-16,20-14 15,-20 14-15,26-11 0,-26 11 16,39-16-16,-18 8 0,4 0 16,5 0-16,0-2 0,-2-1 0,12-6 15,2 0-15,-3 2 0,-2 2 16,6-4-16,-3-1 0,-4 3 16,-2 2-16,-4 3 0,-4 2 15,-2 0-15,-5 1 0,-2 1 16,-3 3-16,-3 0 0,-2 2 15,-6 3-15,-4 2 0,-1 0 0,-1 0 16,1 0-16,-1 0 16,1-2-16</inkml:trace>
  <inkml:trace contextRef="#ctx0" brushRef="#br0" timeOffset="56462.246">29608 8608 0,'0'0'0,"0"0"0,0 0 16,0 0-16,-1 25 0,1-25 0,0 20 15,0-20-15,0 23 0,0-10 16,0-1-16,1 1 0,0-3 16,1-3-16,0-3 0,0-1 15,1 1-15,-1-2 0</inkml:trace>
  <inkml:trace contextRef="#ctx0" brushRef="#br0" timeOffset="57120.3263">29589 8512 0,'0'0'0,"0"0"0,0 0 16,0 0-16,0 0 0,0 0 0,0 0 15,0 0-15,0 0 0,0 0 16,14-22-16,-14 22 0,0 0 15,25-19-15,-25 19 0,25-16 16,-11 8-16,2-1 0,0 1 16,1 0-16,-1 1 0,2 2 0,1-1 15,-1 2-15,1 0 0,4-1 16,-1 0-16,-2 1 0,-2 2 16,-1 1-16,0 1 0,-2 1 15,-1 1-15,-1 4 0,-1 3 16,-1 2-16,-1 0 0,-3 2 15,-4 4-15,0 1 0,-1 0 0,-2 3 16,-1 4-16,-1-2 16,-1 2-16,-1 3 0,1 0 0,-1 5 15,-2-2-15,3-2 0,1 1 16,0-5-16,-1-5 0,1-2 16,0 0-16,0-6 0,0-2 15,0-2-15,1-3 0,0-2 16,-1-1-16,0-3 0,0-2 15,-2-2-15,0-2 0,-2-4 16,-1-4-16,-1-1 0,-2-1 0,-1-3 16,-1-2-16,1 0 0,1 2 15,-3-5-15,-1-1 0,2 3 16,0 2-16,1 2 0,0 1 16,1 2-16,0 0 0,1 2 15,2 1-15,-2 4 0,0-1 16,4 4-16,0-2 0,2 2 15,2 2-15,3-1 0,2-1 16,2 0-16,-1 1 0,3-1 16,2 1-16,1 1 0,0 0 15,1 1-15,0 1 0,-1 0 0,0 1 16,-1 0-16,-1 0 16,-2 2-16,-2 2 0,-4 1 0,-2 2 15,-2 1-15,-3 1 0,-1 3 16,-3 1-16,-3 5 0,-1-1 0,-1 0 15,-2 0-15,2-1 16,1-2-16,0-1 0,2-2 16,1-1-16,2-2 0,3-2 0,1 1 15,3-2-15,3 1 0,5-4 16,3-1-16,2-3 0,1-2 16,3-4-16,4-2 0,2 1 15,2 0-15,-4 1 0,-3 2 16,-2 2-16</inkml:trace>
  <inkml:trace contextRef="#ctx0" brushRef="#br0" timeOffset="58032.2779">30621 7886 0,'0'0'0,"0"0"16,0 0-16,0 0 0,0 0 0,24-7 15,-24 7-15,27-8 0,-27 8 0,35-14 16,-12 6-16,0-2 0,0 0 16,-1 2-16,0-1 15,5 0-15,-2 1 0,-2 1 16,-2 1-16,-2 1 0,-2 2 0,-4 0 15,-2 2-15,-6 0 0,-2 1 16,-3 0-16,-6 5 0,4-3 16,0 0-16,-1-1 0</inkml:trace>
  <inkml:trace contextRef="#ctx0" brushRef="#br0" timeOffset="58487.3115">30591 8229 0,'0'0'0,"0"0"0,0 0 16,2 22-16,-2-22 0,3 19 15,-2-8-15,0 1 0,0-1 0,0 1 16,0 1-16,0 0 0,1 1 16,-1 0-16,1-1 15,-1 0-15,1-2 0,0-3 16,1 1-16,1-4 0,-2-2 0,0 0 15,0-1-15,0-1 0</inkml:trace>
  <inkml:trace contextRef="#ctx0" brushRef="#br0" timeOffset="58715.3166">30551 8078 0,'0'0'16,"0"0"-16,0 0 0,0 0 0,0 0 15,0 0-15,0 0 0,19-14 16,-19 14-16,21-11 0,-21 11 16,31-14-16,-13 7 0,0-2 15,3 1-15,1-1 0,3 0 0,5-2 16,0 2-16,-1 0 0,0 1 16,0 1-16,1 1 15,-2 0-15,-3 1 0,5 2 16,-3 2-16,-1 1 0,-3 0 0,-2 5 15,-1 4-15,-3-1 0,-1-1 16,-6 3-16,-3 2 0,-2 3 16,-3 2-16,-3 3 0,-2 5 15,-3 4-15,-1 0 0,0 4 16,-2-1-16,0-1 0,0-2 0,0-4 16,1 0-16,0-4 0,0 1 15,0-3-15,2-1 16,-3-6-16,-1-6 0,1-4 0,2-3 15,1 0-15,2 1 0,-1-1 16</inkml:trace>
  <inkml:trace contextRef="#ctx0" brushRef="#br0" timeOffset="59399.1803">30770 7772 0,'0'0'0,"0"0"16,0 0-16,0 0 0,0 0 0,0 0 15,0 0-15,0 0 0,0 0 16,0 0-16,0 0 0,21 14 16,-21-14-16,0 0 0,0 0 15,23 21-15,-23-21 0,8 18 16,-8-18-16,3 24 0,-3-12 15,0 2-15,-1 2 0,-1 1 16,-2 0-16,0 1 0,-2 0 16,2 0-16,-1 1 0,0 3 15,-1 0-15,1-3 0,-1 1 0,1-2 16,-1 0-16,2-3 16,0-1-16,0-2 0,2-2 0,0-3 15,1-1-15,0-1 0,0 0 16,-1 0-16</inkml:trace>
  <inkml:trace contextRef="#ctx0" brushRef="#br0" timeOffset="59407.1863">30890 7891 0,'0'0'0,"0"0"16,0 0-16,0 0 0,0 0 15,0 0-15,0 0 0,0 0 16,0 0-16,0 0 0,0 0 15,-12 29-15,12-29 0,-9 21 16,9-21-16,-10 25 0,4-13 0,1 0 16,-1 1-16,3-1 0,1 0 15,0-1-15,0-1 16,0-1-16,4-2 0,1 1 0,2-3 16,1 0-16,0-2 0,2 0 15,1-2-15,0-1 0,0 0 16,1-1-16,0-1 0,-2 0 15,0 0-15,0-1 0,-1 2 16,0-1-16,-2 1 0,-2 0 16,-3 1-16,0 0 0,-2 2 0,-3 1 15,0 0-15,0-1 0,1-1 0,1 2 16</inkml:trace>
  <inkml:trace contextRef="#ctx0" brushRef="#br0" timeOffset="59861.192">30749 8305 0,'0'0'16,"0"0"-16,0 0 0,0 0 15,0 0-15,25-13 0,-25 13 16,23-9-16,-10 5 0,2 0 0,0 0 16,0-1-16,-2 0 0,-1 0 15,0 0-15,-1 0 0,-2 1 0,-1 1 16</inkml:trace>
  <inkml:trace contextRef="#ctx0" brushRef="#br0" timeOffset="59867.245">30752 8451 0,'0'0'16,"0"0"-16,0 0 0,0 0 16,0 0-16,0 0 0,0 0 15,0 0-15,19-14 0,-19 14 16,28-19-16,-28 19 0,35-26 15,-13 10-15,3 0 0,0-2 0,1-1 16,1-2-16,-4 4 16,-4 2-16</inkml:trace>
  <inkml:trace contextRef="#ctx0" brushRef="#br0" timeOffset="60329.2052">31339 7475 0,'0'0'0,"0"0"0,0 0 16,0 0-16,0 0 0,0 0 16,0 0-16,0 0 0,0 0 0,0 0 15,0 0-15,0 0 16,27 3-16,-27-3 0,0 0 15,18 15-15,-18-15 0,0 0 16,10 28-16,-10-28 0,2 25 0,-5-10 16,-4 2-16,-1 1 0,1 0 15,-3 1-15,-1 1 0,-3 2 16,1-1-16,0 0 0,0 0 16,2-2-16,1-1 0,1-4 15,2 0-15,2-2 0,-1-2 16,4-1-16,1-2 0,1-1 15,1 0-15,7-5 0,4-3 16,3-1-16,3-2 0,2-1 16,1-1-16,0-2 0,-1-1 0,3-2 15,2-2-15,-1 0 0,-2 2 16,5-2-16,-2-1 0,-1 3 16,0 1-16,-5 0 0,-2 3 15,-3 0-15,-2 2 0,-1 1 16,-2-1-16,-3 4 0,-1 1 15,0-2-15,-2 1 0,-1 0 16,0 1-16,-2 1 0,0 0 16,0 0-16,-1 3 0,1-3 0,-1 4 15,0-2-15,0 1 0,1 1 16,0-1-16,0 2 0,0-3 16,1 1-16,0 0 0,1 2 15,1-2-15,-1 1 0,0 1 16,1-1-16,1 0 0,-1 0 15,1 0-15,0-1 0,-1 0 0,0 1 16,0 0-16,-1 0 0,1-1 16,-1 0-16,0 0 0,1-1 15,-2 0-15,-2 1 0,-3 0 16,2 0-16,0-1 0,0 1 16</inkml:trace>
  <inkml:trace contextRef="#ctx0" brushRef="#br0" timeOffset="61667.8909">31258 8050 0,'0'0'0,"0"0"15,0 0-15,0 0 0,0 0 0,0 0 16,0 0-16,-8 18 15,8-18-15,0 0 0,0 0 16,-3 22-16,3-22 0,0 0 16,0 0-16,3 22 0,0-17 0,1-2 15,3-3-15,-1-2 0,1-2 16,2 0-16,2-2 0,0 2 16,0-1-16,1-2 0,1 0 15,1-2-15,2-1 0,0 1 16,3-1-16,0 0 0,0 3 0,4-3 15,-1 0-15,-2 0 16,-2-1-16,1 3 0,0 2 16,-1 0-16,-1 1 0,-1-1 15,-3 0-15,-2 3 0,-2-1 0,-2 2 16,-1 4-16,-3 0 0,-2 2 16,-4 1-16,-4 3 0,0 1 15,-3 1-15,-6 7 0,-1 1 16,-2 0-16,-2 0 0,-1 2 15,-2 1-15,-5 4 0,3-1 0,0-2 16,1-2-16,3-1 16,2-2-16,2-2 0,3 0 15,2-5-15,2-3 0,3-2 0,3 1 16,2-1-16,2-1 0,4-1 16,3-1-16,1 0 0,0-5 0,4 0 15,1 0-15,2 1 16,-1-1-16,2 0 0,3 2 15,0-2-15,-1 0 0,1 2 16,-1 0-16,-1 0 0,-2 1 0,-2 1 16,-2 1-16,-1 2 0,0 1 15,-2 0-15,-3 1 16,-1 0-16,-2 1 0,-3 3 0,-3 1 16,-4 1-16,-3-1 0,-3 2 15,-2 1-15,0-1 0,1-1 16,-4 1-16,-3 1 0,-2-2 15,1-1-15,-3 0 0,1-1 16,2-3-16,1-1 0,2-4 0,1 1 16,2-1-16,3-2 0,2 0 15,3-2-15,3 1 0,2 1 16,0 0-16,2 0 0,1 0 16,2 0-16,3-2 0,4 2 15,-1 0-15,3 0 0,5 0 16,3 0-16,1 1 0,0 1 15,4 0-15,3-1 0,-1 2 16,0 0-16,5 1 0,3 3 16,-1-2-16,-2 1 0,11 1 15,1 2-15,-5 0 0,-4 1 0,0 0 16,-1 0-16,-1 0 0,-1 0 16,1 2-16,-3-2 0,-8-2 15,-2 0-15,-2 0 0,-3 1 16,-1-3-16,-2-1 0,-1 0 15,1 0-15,-1-1 0,-3-1 16,0-2-16,-2-2 0,2-4 16,-1-1-16,-1-4 0,-2-2 15,0 1-15,1 2 0,-2 2 0</inkml:trace>
  <inkml:trace contextRef="#ctx0" brushRef="#br0" timeOffset="62112.5865">32215 7630 0,'0'0'0,"0"0"0,0 0 0,0 0 15,0 0-15,0 0 0,0 0 16,0 0-16,0 0 0,0 0 15,0 0-15,0 0 0,0 0 0,20 19 16,-20-19-16,0 0 0,0 0 16,9 23-16,-9-23 15,0 0-15,-7 28 0,7-28 0,-13 24 16,4-11-16,-2 0 0,-2 1 16,-3 0-16,1 1 0,-1-1 15,-2 6-15,-1-1 0,1-2 16,1-2-16,0-1 0,1 0 15,2-3-15,3-1 0,1-4 16,3 0-16,1-2 0,3 1 0,3-2 16,2 0-16,3-1 15,0 0-15,3-1 0,2-2 16,1-1-16,1-2 0,8-2 0,3 0 16,-1-2-16,0 0 0,2 1 15,4-1-15,-3 1 0,-2 1 16,4-2-16,-2-2 0,-3 3 15,-4-1-15,-3 2 0,-2 2 16,-3 1-16,-1 2 0,-3-1 0,-3 1 16,-3 1-16,0 6 0,-7 0 15,-4 1-15,1-1 0,3 0 16,0-2-16</inkml:trace>
  <inkml:trace contextRef="#ctx0" brushRef="#br0" timeOffset="62118.6143">31892 8221 0,'0'0'0,"0"0"0,0 0 16,0 0-16,0 0 0,0 0 0,0 0 15,23-10-15,-23 10 0,29-11 16,-29 11-16,36-18 0,-16 6 16,2 0-16,2-1 0,0 3 15,-2 1-15,4-3 0,-2 1 16,-2 0-16,-2 0 0,-3 3 15,-3 2-15,-3 2 0,-1 1 16,-6 1-16,-4 2 0,0 0 16,1 3-16,-1-3 0,0 2 0,0-2 15</inkml:trace>
  <inkml:trace contextRef="#ctx0" brushRef="#br0" timeOffset="62793.681">31900 8352 0,'0'0'16,"0"0"-16,0 0 0,0 0 0,0 0 15,0 0-15,0 0 0,0 0 16,26-8-16,-26 8 0,26-9 16,-26 9-16,28-12 0,-11 3 15,0 0-15,2 0 0,0 1 0,0-2 16,0 0-16,-1-1 15,-2 1-15,3-3 0,0-1 16,-2 2-16,-3 0 0,-2 1 16,-2 0-16,-1 1 0,-3 2 0,0-1 15,-3 2-15,-1 0 0,0 2 16,-4 1-16,0 0 0,0 1 16,0 0-16,0 1 0,-1 2 15,1 2-15,0 3 0,-1 0 16,-2 1-16,1 0 0,-2 3 15,1 2-15,-1 1 0,1 0 16,-2 1-16,2 3 0,-1 2 16,0 4-16,-1 1 0,1 0 0,2 2 15,1-4-15,1 0 0,0 0 16,2 4-16,2-4 0,-1-1 16,2-2-16,4-2 0,-1-1 15,1-2-15,-1-2 0,1 1 16,0-4-16,0 0 0,2-3 15,1 0-15,1-2 0,0-2 16,2-3-16,2-4 0,-1-1 16,-1-4-16,1-3 0,-1-2 0,-2 0 15,-1-4-15,0 1 0,-2-2 16,0 4-16,-1 2 0,-2 3 16</inkml:trace>
  <inkml:trace contextRef="#ctx0" brushRef="#br0" timeOffset="63243.6925">32429 7775 0,'0'0'0,"0"0"0,0 0 16,0 0-16,0 0 0,0 0 15,11 23-15,-11-23 0,0 0 16,2 31-16,-2-31 0,3 28 15,0-13-15,-1 1 0,1-1 16,0-1-16,1-1 0,0-2 16,1 0-16,-1-3 0,2-3 0,-1-3 15,1-4-15,-1 1 0,1 0 16,-2-6-16,0-4 0,0-2 16,-1 2-16,-1-4 0,0-1 15,1-6-15,-2 3 0,-1-2 16,0 2-16,0 0 0,-1-1 15,0 0-15,-1 0 0,1 1 16,0 4-16,1-1 0,0-2 16,0 5-16,0 3 0,4-4 0,0-1 15,3 0-15,1 3 0,3-1 16,3-1-16,1 1 0,4 0 16,1 3-16,2 3 0,1 1 15,1-2-15,7 0 0,0 2 16,0 1-16,-2 0 0,0 2 15,0 1-15,-1 1 0,0 1 16,-2 1-16,0 3 0,-3 1 0,-2 1 16,-2 1-16,-4 4 15,-1-1-15,0 1 0,-7 2 0,-4 3 16,-3-1-16,-3 2 0,-3 3 16,-5 2-16,-2 1 0,-3 0 15,-3 0-15,-2 1 0,2-2 16,-1-1-16,-3 6 0,-2 3 15,3-7-15,1-5 0,-1-4 16,0-1-16,3-1 0,2-1 0,0-4 16,1-4-16,4-2 0,1-2 15,0-1-15,-2-2 0,4 1 16,1 1-16,1 0 0</inkml:trace>
  <inkml:trace contextRef="#ctx0" brushRef="#br0" timeOffset="63916.4209">32653 7827 0,'0'0'0,"0"0"0,0 0 16,0 0-16,0 0 0,0 0 15,0 0-15,0 0 0,0 0 16,6-19-16,-6 19 0,0 0 16,19-9-16,-19 9 0,0 0 0,29-9 15,-15 8-15,0-1 0,0 1 16,-1 0-16,1 1 0,-2 1 16,-1 0-16,-1 0 0,-1 1 15,-2 1-15,-2 1 0,-1 2 16,-3 0-16,-4 2 0,-2 2 0,-4 1 15,-2 1-15,-1-1 16,0-1-16,-5 4 0,1 1 16,0-1-16,2 1 0,1-3 0,0-1 15,1-3-15,5-2 0,-1 0 16,3-1-16,-1-1 0,3-2 16,3-2-16,2-2 0,1 0 15,2 0-15,0-5 0,3-4 16,1 0-16,1-2 0,3-5 15,0-2-15,1 0 0,2-1 0,-2 0 16,-1-3-16,0 2 16,-1-1-16,0-4 0,-3 0 15,-2 2-15,0 2 0,-3-1 0,1 1 16,-2 2-16,-1 1 0,-1 1 16,-1 2-16,0 5 0,0 3 15,-1 0-15,0-1 0,1 3 16,0 1-16,-1 2 0,0 1 15,1 3-15,0 0 0,-1 8 16,0 1-16,1-3 0,1 2 0,0 5 16,-1 3-16,0 7 0,1-1 15,-1 7-15,0 7 16,0-3-16,0 2 0,0 14 0,-1 6 16,0 2-16,0 2 0,0 12 15,1 2-15,0 3 0,1-5 16,-1 1-16,0 1 0,-1 1 15,1-8-15,-1 5 0,-2-5 16,1 9-16,2-12 0,0-11 16,1-8-16,-1-11 0,-1-8 0,1-2 15,2-2-15,-2-12 0,-1-1 16,1 0-16,1-1 0,-1 0 16,-1 0-16,2-5 0,2-3 15,-3 1-15,-2 4 0,2-4 16,0 0-16,0 0 0,-3 2 0,1-1 15,0 0-15,2-1 0</inkml:trace>
  <inkml:trace contextRef="#ctx0" brushRef="#br0" timeOffset="72553.8135">22969 11450 0,'0'0'0,"0"0"0,0 0 15,17-11-15,-17 11 0,21-11 0,-5 5 16,-1 0-16,2 0 0,-1-1 15,2 1-15,4-1 16,0 1-16,0 1 0,-1-1 0,-2 1 16,-2-2-16,-1 3 0,-2 1 15,-2 1-15,-2 1 0,-2 0 16,-2-1-16,-1 4 0,-3 0 0,0-1 16,-2-1-16,2 2 0</inkml:trace>
  <inkml:trace contextRef="#ctx0" brushRef="#br0" timeOffset="72558.8018">22996 11482 0,'0'0'0,"0"0"0,0 0 16,0 0-16,0 0 0,0 0 16,0 0-16,0 27 0,0-27 0,0 31 15,0-11-15,-1 2 0,-1 3 16,0 4-16,-2 3 0,0 10 15,0-1-15,-2 4 0,-2 1 16,0 9-16,-1-3 0,0-2 16,1-1-16,0 0 0,2-10 15,3-4-15,3-2 0,2-8 16,1-6-16,0-4 0,0-3 16,-1-3-16</inkml:trace>
  <inkml:trace contextRef="#ctx0" brushRef="#br0" timeOffset="72803.8227">22909 11944 0,'0'0'0,"0"0"15,0 0-15,0 0 0,0 0 0,0 0 16,0 0-16,0 0 16,25-14-16,-25 14 15,23-9-15,-23 9 16,32-10-16,-16 6 0,1-1 0,-1 1 15,0 0-15,-1 0 0,-1 0 16,2-2-16,-1 1 0,2 0 0,-2 1 16,-1 2-16,-1-1 0,-2 1 15</inkml:trace>
  <inkml:trace contextRef="#ctx0" brushRef="#br0" timeOffset="73263.5697">23381 12028 0,'0'0'16,"0"0"-16,0 0 0,26-5 0,-26 5 16,21-5-16,-8 2 0,0 0 15,1-1-15,5-3 0,0-1 16,-3 1-16,-2 0 0,0-1 15,-3-2-15,-1-1 0,-3-1 0,-1-1 16,-3-2-16,-3 2 16,-2 1-16,-4-1 0,-1 1 15,-1 3-15,0 3 0,-3 2 0,-1 2 16,0 1-16,1 2 0,-3 4 16,-2 4-16,1 2 0,-1 1 15,1 5-15,1 1 0,0 1 16,3 2-16,0 5 0,4 1 15,2-1-15,4-3 0,4-1 16,4 0-16,3-1 0,3 0 0,0-3 16,2-1-16,0-3 0,3-2 15,4-2-15,4-2 16,-1-2-16,-2-1 0,1-3 0,1-1 16,0-2-16,-1-1 0,0-4 15,1-3-15,-1-6 0,-2-5 16,-5 5-16,-2 1 15,-3 3-15</inkml:trace>
  <inkml:trace contextRef="#ctx0" brushRef="#br0" timeOffset="73728.2195">23744 10955 0,'0'0'0,"0"0"16,0 0-16,0 0 0,0 0 0,0 0 16,0 0-16,22-17 0,-22 17 15,0 0-15,26-3 16,-26 3-16,22 4 0,-11 1 0,0 1 16,-1 1-16,-1-1 0,-2 3 15,-3 4-15,-3-1 0,-2 1 16,-3 4-16,-3 1 0,-1-1 15,1 2-15,-7 6 0,-1 2 16,0-3-16,-1-3 0,1 0 16,-1-2-16,0 2 0,1-3 0,5-3 15,3-2-15,2-4 0,2-3 16,2-2-16,2-2 0,4 0 16,4 0-16,3-2 0,3-2 15,0-1-15,2 1 0,3-1 16,3 0-16,-1 0 0,0 1 15,-1 0-15,0 2 0,-3 0 16,-1 1-16,1 3 0,-2 0 16,-5 2-16,-1 1 0,-4 3 15,-4 0-15,-3 1 0,-3 3 0,-1 0 16,-4 2-16,-1 0 0,-1-2 16,-2-1-16,-3 2 0,2-2 15,0-2-15,-2 1 0,2-3 16,3-2-16,2-3 0,4-1 15,0-3-15,4-4 0,2-2 0,-1 1 16,0 1-16,0 1 0</inkml:trace>
  <inkml:trace contextRef="#ctx0" brushRef="#br0" timeOffset="73969.8664">24177 11151 0,'0'0'0,"0"0"16,0 0-16,0 0 0,0 0 0,0 0 16,0 0-16,0 0 15,26 2-15,-26-2 0,0 0 16,32-2-16,-32 2 0,26-4 0,-11 1 16,1 0-16,-1-1 0,0 0 15,1-1-15,-2-1 0,-1 2 16,0-3-16,-2-1 0,-3-1 0,0 1 15,-1 0-15,-2 2 16,0 0-16</inkml:trace>
  <inkml:trace contextRef="#ctx0" brushRef="#br0" timeOffset="74212.8574">24278 10955 0,'0'0'0,"0"0"0,0 0 15,0 0-15,0 0 0,0 0 16,0 0-16,-10 25 0,10-25 0,0 0 15,-1 34-15,1-19 16,0 2-16,0 0 0,1 0 16,-1 1-16,0 1 0,0 1 0,0 4 15,0 3-15,0-1 0,-1-3 16,-1 0-16,0-1 0,1-3 16,-1 2-16,-2 0 0,1-3 15,1-3-15,0-2 0</inkml:trace>
  <inkml:trace contextRef="#ctx0" brushRef="#br0" timeOffset="74684.08">24532 11857 0,'0'0'0,"0"0"0,0 0 16,26-6-16,-26 6 0,26-4 16,-7 2-16,-1-1 0,1 0 15,4 0-15,-1 0 0,0 1 16,0 1-16,-1-1 0,0-2 15,-2 2-15,-3-1 0,-1-1 16,-3-1-16,-2-1 0,-2-1 0,-2 1 16,0 1-16,-2 1 0</inkml:trace>
  <inkml:trace contextRef="#ctx0" brushRef="#br0" timeOffset="74924.2794">24700 11594 0,'0'0'0,"0"0"0,0 0 0,-6 20 16,6-20-16,-3 25 0,1-6 15,-1-1-15,1 3 0,0 1 16,0 4-16,-2 5 0,1 1 0,0 0 16,-1-1-16,1 5 0,0-3 15,0-2-15,0-1 0,1-4 16,1-2-16,1-4 0,1-2 15,-1-3-15,0-3 0,0-2 16</inkml:trace>
  <inkml:trace contextRef="#ctx0" brushRef="#br0" timeOffset="76056.0624">25267 11347 0,'0'0'0,"0"0"15,0 0-15,0 0 0,0 0 0,0 0 16,0 0-16,33 1 0,-33-1 16,24 2-16,-24-2 15,25 3-15,-25-3 0,25 5 0,-12-1 16,0 1-16,-1-1 0,-1 1 16,-1 1-16,-3 1 0,-1 2 15,-4 2-15,-3 0 0,-2 1 16,-2 0-16,-2 3 0,-4 2 15,-3 1-15,-1-1 0,-5 6 16,0-2-16,1 0 0,2-1 16,-3 3-16,2-3 0,4-1 15,3-4-15,2-1 0,4-1 16,2-3-16,3-1 0,4-2 16,1-1-16,4-1 0,2 2 0,6-3 15,2 1-15,2-1 0,0 0 16,4 0-16,2 3 0,-1-1 15,-3 1-15,2 2 0,-3 1 16,-3 1-16,-3 2 0,-2-1 16,-4 2-16,-3 1 0,-2 2 15,-6 1-15,-6 1 16,-2-2-16,-2-2 0,-4 1 0,-4 2 16,-1-2-16,0 2 0,-2-4 15,-3-1-15,1-1 0,-1 1 0,4-2 16,3-1-16,0-2 0,3-1 15,0-1-15,3-1 16,3-4-16,2-1 0,2 2 0,2 0 16,3-2-16,5-6 0,6-3 15,5-2 1,-3 2-16,-2 2 0,-2 1 16</inkml:trace>
  <inkml:trace contextRef="#ctx0" brushRef="#br0" timeOffset="76510.452">26254 11433 0,'0'0'0,"0"0"0,0 0 16,0 0-16,0 0 0,0 0 0,0 0 16,0 0-16,-22-13 0,22 13 15,-23 6-15,23-6 0,-30 10 0,14-6 16,-1 3-16,-2 2 15,-1 4-15,-1 1 0,-1 3 16,-2 4-16,2-1 0,3 0 16,4-1-16,2 1 0,3-1 0,3-2 15,3 0-15,4-2 0,3-2 16,7 0-16,5-1 0,2-2 16,-1-1-16,5-2 15,4-2-15,6 2 0,-2-2 0,1 0 16,0-1-16,-3 0 0,-1-1 0,-3 0 15,-2 1-15,-2-2 16,-2 0-16,-2 0 0,-3 0 16,-2 2-16,-3 1 0,-1 0 0,-3 2 15,-4-1-15,-1-1 0,-6 1 16,-4 0-16,-2 2 0,-3 0 16,-1 1-16,-1 1 0,-3 0 15,-3 0-15,1 0 0,0 0 16,-4 1-16,5-1 0,-1 1 15,-1 1-15,4-4 0,3-1 0,2-1 16,4-1-16,2-2 0,3 0 16,3 0-16,6 1 0,1-3 15,2 0-15,4-1 16,2 0-16,1 0 0,2 0 0,0 0 16,2 1-16,1-1 0,-1 0 0,1 0 15,0 0-15,-3 0 16,-1 1-16,-1-3 0,-1-2 15,-1 2-15,-2-1 0,-1 1 0</inkml:trace>
  <inkml:trace contextRef="#ctx0" brushRef="#br0" timeOffset="76981.8424">26665 11296 0,'0'0'15,"0"0"-15,0 0 0,0 0 0,0 0 16,-27-4-16,27 4 0,-27 8 16,27-8-16,-36 20 0,13-7 15,0 4-15,0 1 0,-4 6 16,2 3-16,1 0 0,2 0 15,0 5-15,5-2 0,3-2 0,5-2 16,5-1 0,8 0-16,1-2 0,4-2 0,3-3 15,2-3-15,3-3 0,3-2 16,3-1-16,3-2 16,1-1-16,-1-3 0,-2-1 15,-1-2-15,-1 0 0,0 0 16,-5-3-16,-2 1 0,-3-2 15,-1 1-15,-2-1 0,-2 1 0,-1-2 16,-3-1-16,-1 3 16,1-1-16,-1 1 0</inkml:trace>
  <inkml:trace contextRef="#ctx0" brushRef="#br0" timeOffset="77452.7958">26871 11945 0,'0'0'0,"0"0"0,0 0 0,0 0 15,0 0-15,0 0 0,0 0 16,-1-28-16,1 28 0,2-31 15,1 9-15,0-1 0,0-1 0,3-6 16,2-1-16,1-8 0,2 1 16,2-1-16,0-1 15,1-5-15,-1 3 0,0 5 0,-4 1 16,0 6-16,-1 3 0,0 0 16,-3 6-16,0 7 0,-1 3 0,0 4 15,2 5-15,-2 3 16,1 4-16,-1 4 0,2 5 15,-2 2-15,1 3 0,2 8 16,3 4-16,-1 3 0,0 2 0,1 1 16,2 1-16,-1-1 0,0-2 15,2 5-15,0-1 16,-1-4-16,0-3 0,0-5 0,0-5 16,0-3-16,0-3 0,0-6 15,1-3-15,0-6 0,-1-3 16,-1-8-16,0-4 0,-1-3 15,-2-2-15,0-6 0,0-8 16,-3 1-16,0 0 0,0-11 16,0-4-16,0 3 0,1 4 0,-1-7 15,0 2-15,0 5 0,1 7 16,-2 2-16,-2 2 0,0 6 16,1 2-16,-2 3 0,-1 2 15,0 6-15,0 2 0,0 2 16,1 2-16,0 1 0,0-1 0,-1 2 15</inkml:trace>
  <inkml:trace contextRef="#ctx0" brushRef="#br0" timeOffset="77689.9807">27565 10982 0,'0'0'16,"0"0"-16,0 0 0,0 0 16,0 0-16,0 0 0,0 0 0,0 0 15,25-5-15,-25 5 0,27-7 16,-27 7-16,38-11 0,-14 3 16,3 0-16,2-1 15,1-1-15,1 1 0,1 0 16,5-1-16,-4 0 0,2 2 0,-5-1 15,-6 3-15,-4 1 0,-5 1 16,-3 0-16,-5 4 0,-4 0 16,-4 2-16,-3 3 0,-3 2 15,0 2-15,0-2 0,1-1 16,2-1-16</inkml:trace>
  <inkml:trace contextRef="#ctx0" brushRef="#br0" timeOffset="78369.0212">28210 11467 0,'0'0'15,"0"0"-15,0 0 0,25-3 0,-25 3 16,29-6-16,-10 1 16,3 2-16,2 1 0,2-2 0,4-1 15,9-1-15,0 0 0,4-1 16,4 0-16,3-1 0,-3 3 0,-2-1 15,-1 1-15,-4 1 16,-5 1-16,0 0 0,-6 2 16,-6-1-16,-5 1 0,-6 4 0,-4 3 15,-11 0-15,-4 0 0,0-1 16,1-1-16,2 0 0</inkml:trace>
  <inkml:trace contextRef="#ctx0" brushRef="#br0" timeOffset="78607.3136">28189 11680 0,'0'0'15,"0"0"-15,0 0 0,33-4 0,-33 4 16,40-5-16,-12 2 0,3-1 16,1-1-16,14-2 15,4 1-15,-3-1 0,-1 3 0,5 0 16,-1-1-16,1 1 0,-7 1 0,-4-1 15,-3 1-15,-7 1 16,-6 1-16,-5 3 0,-5 2 16,-7-2-16,-7-2 0,2-2 15,-2 2-15,0 0 0</inkml:trace>
  <inkml:trace contextRef="#ctx0" brushRef="#br0" timeOffset="82066.0082">29398 11049 0,'0'0'15,"0"0"-15,0 0 16,0 0-16,23-15 0,-23 15 0,24-11 15,-24 11-15,29-9 0,-10 3 16,2 1-16,1-2 0,1 1 0,3-1 16,1 0-16,7-2 15,-2 1-15,0 0 0,0 1 16,-2 1-16,-4 0 0,3-1 0,-4 3 16,-5 0-16,-3 1 0,-5 0 15,-3 1-15,-6 1 0,-3 1 16,2 0-16,-2 0 0,0 0 15</inkml:trace>
  <inkml:trace contextRef="#ctx0" brushRef="#br0" timeOffset="82070.0006">29459 11098 0,'0'0'0,"0"0"16,0 0-16,0 0 0,0 0 15,11 25-15,-7-14 0,1 1 0,0 2 16,1 2-16,-1 4 16,1 0-16,-1 1 0,0 10 15,-2 2-15,-2 1 0,0-1 0,-4 10 16,-4 1-16,1-2 0,0-4 16,0 0-16,-1 0 0,0-5 15,2-4-15,-2 3 0,2-3 16,1-6-16,2-5 0,0-7 15,2-4-15,0-4 0,0-3 16,2 0-16,-2 0 0,0 0 0</inkml:trace>
  <inkml:trace contextRef="#ctx0" brushRef="#br0" timeOffset="82305.0159">29542 11562 0,'0'0'0,"0"0"0,0 0 15,0 0-15,0 0 0,0 0 16,0 0-16,28 0 0,-28 0 0,22-2 16,-22 2-16,33-7 15,-14 4-15,0-1 0,1 1 16,1-1-16,0 0 0,1-2 0,1-1 16,4-2-16,-2 2 0,-4 0 15,-4 2-15,-3 0 0</inkml:trace>
  <inkml:trace contextRef="#ctx0" brushRef="#br0" timeOffset="82761.7833">30044 11539 0,'0'0'15,"0"0"-15,0 0 0,0 0 0,26-9 16,-26 9-16,22-7 16,-9 3-16,1-2 0,2-1 15,0-2-15,0 0 0,-1 0 16,4-4-16,-2-2 0,-1 0 0,-3 0 16,-1-2-16,-1 0 0,-2 0 15,-2 1-15,-4 1 0,-3-1 16,-1 1-16,0 2 0,-4 2 15,-2 2-15,-2 3 0,-1 4 0,-5 2 16,-5 4-16,0 2 0,1 2 16,-2 5-16,-1 7 15,0-1-15,1 1 0,-2 7 16,1 2-16,4 0 0,3 0 0,4 1 16,3 1-16,4-5 0,1-2 0,8 1 15,4-2-15,3-3 16,2-1-16,4-1 0,2-4 15,-3-5-15,2-2 0,9 1 16,4-1-16,-8-4 0,-2-3 0,4-1 16,2-1-16,-3-1 0,-1 2 15,0-4-15,-2 0 0,-6 2 16,-1 1-16,0-2 0,3-1 16,-2-4-16,0-1 0,-3 1 15,-2 2-15,-2 1 0</inkml:trace>
  <inkml:trace contextRef="#ctx0" brushRef="#br0" timeOffset="83228.6705">30942 10951 0,'0'0'0,"0"0"0,0 0 16,-20 23-16,9-12 0,-4 3 15,-1 5-15,-6 6 0,1 0 0,-1 8 16,-1 6 0,-5 7-16,3-1 0,-3 9 0,3 1 0,5-6 15,5-3-15,0 4 0,5-3 16,4-7-16,2-4 0,6-3 15,2-2-15,4-5 0,2-5 0,6-3 16,6-5-16,-3-2 0,1 0 16,4-4-16,4 0 15,0-2-15,3-3 0,4-3 16,4-2-16,-2-5 0,0-1 0,-4-1 16,-9 4-16,-5 1 0</inkml:trace>
  <inkml:trace contextRef="#ctx0" brushRef="#br0" timeOffset="83917.1263">31436 11037 0,'0'0'0,"0"0"16,0 0-16,-32 12 0,18-6 0,-2 2 15,-3 4-15,-5 5 0,1 2 16,0 0-16,-1 4 0,3-1 0,3 1 16,-1 4-16,5-2 15,4-3-15,4 0 0,6-4 0,6-1 16,3-2-16,3-4 0,6-1 16,6-3-16,2 0 0,3-2 15,4-2-15,2 0 0,0-1 16,1 0-16,2 2 0,-3 0 15,-4-1-15,-3 1 0,-4 1 16,-2 1-16,-4 1 0,-4 2 0,-6-1 16,-7 1-16,-4 2 0,-5 2 15,-5 3-15,-4 1 0,-4 1 16,-2 0-16,-2 0 0,-3 1 16,2-4-16,-1-1 0,-1 1 15,1 0-15,4-4 0,2-3 16,4-1-16,4-3 0,4-1 15,3-2-15,5-6 0,5-4 16,6-5-16,4-4 0,-1 3 16,-5 4-16,0 1 0</inkml:trace>
  <inkml:trace contextRef="#ctx0" brushRef="#br0" timeOffset="83932.1341">32017 11067 0,'0'0'0,"0"0"0,0 0 0,0 0 16,0 0-16,-29 11 0,29-11 16,-29 18-16,12-7 0,-3 3 15,-2 2-15,0 2 0,1 3 0,-5 6 16,2 0-16,2-1 0,2 0 16,0 4-16,4-1 0,4-5 15,4-4-15,5-3 16,3-2-16,4-3 0,4-1 0,5-3 15,4-3-15,0-3 0,4-1 16,8-4-16,1-2 16,-1-1-16,0 0 0,0-1 0,-2 1 15,-2 0-15,-3 0 0,-3 0 16,-1 1-16,-4-1 0,-1 2 0,-4 1 16</inkml:trace>
  <inkml:trace contextRef="#ctx0" brushRef="#br0" timeOffset="84379.0802">32022 11629 0,'0'0'0,"0"0"0,0 0 16,0 0-16,0 0 0,0 0 16,16-29-16,-16 29 15,20-36-15,-6 15 0,-1 1 16,1-5-16,3-2 0,2-6 15,-3 0-15,1-1 0,-1-1 16,4-4-16,-1 6 0,-3 3 16,0 2-16,-4 5 0,-1 3 0,-2 5 15,-4 3-15,1 4 0,-2 1 16,-1 8-16,1 7 16,-1 1-16,1 0 0,1 6 0,-2 4 15,0 1-15,1 0 0,0 11 16,2 3-16,-1-3 0,2-3 0,2 1 15,1 1-15,0-3 16,-1-2-16,5 2 0,-1-1 16,1-7-16,2-3 0,0-4 15,2-2-15,-5-5 0,-1-1 0,4-6 16,2-5-16,1-3 0,0 0 16,1-7-16,1-5 15,-3-2-15,-2-1 0,3-7 0,-2-2 16,-1 4-16,-3 2 0,-3-2 15,-3-2-15,0 5 0,-1 3 0,-3 2 16,-1 0-16,-2 3 0,-2 3 16,1 3-16,0 4 15,0 1-15</inkml:trace>
  <inkml:trace contextRef="#ctx0" brushRef="#br0" timeOffset="84623.981">32896 10940 0,'0'0'0,"0"0"0,0 0 16,0 0-16,0 0 0,0 0 15,21 18-15,-21-18 0,11 20 0,-11-20 16,14 29-16,-9-12 0,-1 1 16,1 2-16,-1 5 0,0 0 15,-1 0-15,-2 9 0,-1 2 16,-2-1-16,-3-3 0,-1 9 15,-2 1-15,-2-2 0,-1-2 0,-1-1 16,0 1-16,1-1 16,1-3-16,-4 4 0,-3-4 15,2-7-15,1-4 0,4-5 16,5-4-16,1-3 0,1-3 0,3-4 16,3-1-16,2-6 0,3-1 15,-2 1-15,0 0 0,-2 1 0</inkml:trace>
  <inkml:trace contextRef="#ctx0" brushRef="#br0" timeOffset="85096.7049">33082 11510 0,'0'0'0,"0"0"15,0 0-15,0 0 0,0 0 0,0 0 16,0 0-16,0 0 0,0 0 16,0 0-16,0 0 0,28 8 15,-28-8-15,0 0 0,21 8 16,-21-8-16,0 0 0,20 15 15,-13-10-15,-1 0 0,1 0 16,-3 2-16,0 0 16,-1 1-16,-1 0 0,-3 1 0,-1 0 15,-3 1-15,-1 1 0,-4 1 16,-2 2-16,0-1 0,-1-1 0,2-1 16,2 0-16,0-1 0,1-1 15,0 0-15,2-1 16,2-3-16,2 0 0,4-1 0,4 0 15,3-1-15,3-1 0,1 1 16,1-2-16,1-1 16,0 1-16,6 1 0,1 0 0,-3 0 15,-3 1-15,-1 2 16,-3 2-16,-4 4 16,-5 5-16,-2-2 0,-1-1 0,-7 4 15,-4 2-15,-1 0 0,0-1 0,-8 4 16,-3 1-16,1-3 15,1-1-15,1-1 0,2-3 16,2-2-16,4-3 0,2-3 16,2-2-16,2 1 0,1-3 0,2-1 15,1 0-15,2-2 0,0 0 16,11-6-16,6-3 0,-2 1 16,-3 2-16,-1 1 0</inkml:trace>
  <inkml:trace contextRef="#ctx0" brushRef="#br0" timeOffset="106173.7264">28747 11171 0,'0'0'0,"0"0"16,0 0-16,0 0 0,0 0 0,0 0 16,0 0-16,0 0 0,0 0 15,0 0-15,0 0 0,0 0 16,0 0-16,1 25 16,-1-25-16,0 0 0,10 23 0,-10-23 15,7 20-15,-2-11 0,-1 0 16,1 0-16,0 1 0,1-1 15,-1 1-15,1-1 16,0 1-16,0 0 0,-2-1 0,2 0 16,-1 0-16,1-2 0,-1 0 0,1-1 15,-1 1-15,0-2 16,0 0-16,0 0 0,0 0 16,0 0-16,-1 1 0,-1 0 15,-1-1-15,0 0 0,-1-1 0,0 0 16,-1 0-16,0-1 0</inkml:trace>
  <inkml:trace contextRef="#ctx0" brushRef="#br0" timeOffset="107098.8165">28188 11694 0,'0'0'0,"0"0"15,0 0-15,0 0 0,0 0 0,0 0 16,0 0-16,0 0 0,0 0 16,0 0-16,0 0 0,0 0 15,0 0-15,0 0 0,0 0 16,0 0-16,0 0 0,0 0 15,0 0-15,0 0 0,0 0 16,0 0-16,0 0 0,0 0 16,0 0-16,0 0 0,15 15 15,-15-15-15,0 0 0,17 21 0,-17-21 16,17 15-16,-17-15 0,18 18 16,-9-8-16,-1-1 0,-1 1 15,1 0-15,0-1 0,-2 1 16,1-2-16,0 0 0,0-1 15,0 0-15,-1 0 0,1-2 16,-1 1-16,-1-2 0,0 2 16,-2-2-16,0 0 0,0 0 0,0-2 15,-1 2-15,0-1 0,-1 0 16,0 1-16,0-1 0,-1-1 16,0 1-16</inkml:trace>
  <inkml:trace contextRef="#ctx0" brushRef="#br1" timeOffset="130967.3932">24953 10966 0,'0'0'0,"0"0"15,0 0-15,25-8 0,-25 8 0,25-5 16,-10 3-16,3 4 0,2 3 0,1 3 16,2 5-16,3 8 15,-2 4-15,-2 7 0,-1 5 16,-1 11-16,-3 1 0,-5 2 0,-3 1 15,-4 13-15,-5 1 0,-4 12 16,-5-1-16,-3-6 0,-2-3 16,-6 9-16,-2-2 0,2-9 15,1-5-15,-6 22 0,3-11 16,-3-13-16,1-9 0,0-8 16,2-5-16,4-10 0,5-6 15,3-5-15,2-4 0,5-7 16,1-2-16,0-3 0,-1-2 0,2-4 15,0-4-15,1-14 0,0-9 16,1-3-16,2-6 0,2-20 16,3-9-16,4-2 0,2 1 15,5-17-15,2-1 0,0 7 16,1 5-16,13-26 0,-2 16 16,-1 15-16,-1 10 0,0 1 15,-1-1-15,2 8 0,2 3 16,-1 6-16,0 5 0,-3 5 15,-4 5-15,3 2 0,1 1 16,-2 8-16,1 6 0,-8 2 0,-4 5 16,-4 6-16,-3 5 0,0 0 15,1 4-15,-6-4 0,2-1 16,2 8-16,2 6 0,-3 4 16,1 3-16,0 6 0,0 5 15,-1 2-15,-2 0 0,-1 5 16,-2 2-16,-1 4 0,-1 1 15,-1 12-15,-1 7 0,-1-4 16,0-3-16,-3 10 0,1 1 16,-1 26-16,2-10 0,1-7 15,0-6-15,-2-5 0,1-3 0,2-1 16,2-2-16,0-8 0,1-7 16,-2-3-16,-1-4 0,2-4 15,2-4-15,0-3 0,1-2 16,1-4-16,-2-1 0,2-5 15,-1-1-15,-1-4 0,1-3 16,-4-6-16,0-1 0,0-1 0,0 0 16,1-10-16,1-5 15,0-7-15,0-4 0,0 4 0,0 4 16,-1 5-16</inkml:trace>
  <inkml:trace contextRef="#ctx0" brushRef="#br1" timeOffset="131654.4498">25086 11240 0,'0'0'0,"0"0"16,0 0-16,0 0 0,3 26 0,-3-26 15,2 35-15,-1-11 16,-1 3-16,-1 6 0,-1 7 15,-5 15-15,-2 3 0,-4 7 16,-5 4-16,-3 10 0,3-7 0,-7 14 16,-3 10-16,-4 4 0,2-9 15,-10 31-15,6-12 0,9-20 16,5-12-16,2-18 0,3-14 16,2-12-16,3-8 0,4-12 15,4-8-15,2-6 0,0 0 0,1-5 16,1-3-16,1-4 15,0-3-15,3-13 0,3-11 16,2-8-16,1-5 0,3-16 0,2-11 16,7-13-16,0-1 0,14-48 15,-1 6-15,-4 18 0,-2 12 16,2 9-16,2 8 0,-5 12 16,-5 11-16,-5 3 0,-3 3 15,-2 4-15,-1 4 0,2 3 16,0 2-16,-1 6 0,-2 4 0,-2 1 15,-1 0-15,-4 7 0,-2 4 16,0 4-16,3 5 0,-2 3 16,1 4-16,2 0 0,0 1 15,3 3-15,2 5 0,-5 2 16,4 1-16,-1 0 0,2 2 16,-1 5-16,0 5 0,-1 1 15,-1 1-15,-1 0 0,1 4 16,-2 2-16,0 2 0,0 4 15,1 4-15,-1 4 0,1 2 0,-1 2 16,1 4-16,0 6 0,-2 1 16,1 1-16,0 2 0,-3-2 15,0-1-15,0 7 0,1-2 16,0 0-16,1-2 0,0 0 16,-1 0-16,1-5 0,1-3 0,5 20 15,0-7-15,-3-10 16,-1-6-16,0-5 0,-1-2 15,-2-15-15,-1 1 0,0-3 16,-1 0-16,2-1 0,-1 0 0,-4 5 16,-4 2-16,-8-8 0,-6-5 15,6-6-15,4-1 0,0-2 16</inkml:trace>
  <inkml:trace contextRef="#ctx0" brushRef="#br1" timeOffset="146512.3791">25724 13768 0,'0'0'0,"11"1"16,5-2-16,3 0 0,2 0 0,2 0 15,0 0 1,-4-1-16</inkml:trace>
  <inkml:trace contextRef="#ctx0" brushRef="#br1" timeOffset="153256.9134">9301 14474 0,'0'0'0,"0"0"0,0 0 15,22 1-15,-22-1 0,25 3 16,-7-2-16,3-1 0,3-1 0,3-1 16,5-2-16,8 0 0,-1-2 15,15-1-15,5 0 0,-1-1 16,2-1-16,15 1 0,2 4 16,-4 0-16,-4 0 0,17 1 15,4 0-15,4 0 0,-5 1 0,40-1 16,-7 2-16,-17-1 0,-12-1 15,4 2-15,4 3 0,-10 0 16,-5 1-16,11 0 16,8-1-16,-8 1 0,-6 1 0,20 0 15,12 1 1,-10-1-16,-10-2 0,-9-2 0,-7-1 16,0-2-16,1 1 0,6-2 15,4 1-15,-5 0 0,-3 0 0,3 2 16,1 1-16,-3-2 0,-2 0 15,1 2-15,-1 2 0,-2 1 16,-1 1-16,3-2 0,4 0 16,-4 0-16,-2-1 0,7-1 15,4-1-15,-1 3 0,0 4 16,-1 0-16,0-1 0,-6-7 0,-3-5 16,1 2-16,0 1 15,-4 2-15,-4 2 0,1-2 16,0-1-16,-3 1 0,-3-1 0,1 2 15,2 2-15,-6-2 0,-2-2 16,0 0-16,2 1 0,-5 1 16,-3 2-16,2 1 0,3 0 15,-1 0-15,2 1 0,-1 3 16,2 0-16,-4 1 0,-3 1 0,-3-5 16,-1 0-16,-2-2 0,-1 1 15,4 1-15,4 1 16,-6-1-16,-4 1 0,-2-2 0,-1-2 15,-2 2-15,0 2 0,-6 0 16,-3-1-16,-1-2 0,-1-1 16,0 0-16,-2 0 0,0-1 15,-1 1-15,-1-1 0,0-1 16,2 3-16,2 2 0,-2 5 16,1 4-16,-2-4 0,0-4 0,0 1 15,-1 2-15,-14-2 0,2 2 16,6 1-16,4-1 0,-2-1 15,-4 0-15,6 2 16,3 1-16,-3 0 0,-1 2 16,-10-6-16,-4 0 0,3 0 15,1 1-15,-3-2 0,-3 1 0,-3-4 16,-2-1-16,-3-1 16,-3 0-16,-2-8 0,-1-4 15,-7-4-15,-3-4 0,3 7 0,0 3 16,2 2-16</inkml:trace>
  <inkml:trace contextRef="#ctx0" brushRef="#br1" timeOffset="155490.9106">15717 12716 0,'0'0'0,"0"0"16,0 0-16,-31-16 0,13 7 16,-7-1-16,-8-2 0,-9-1 15,0 0-15,-18 0 0,-6 3 16,1 2-16,1 1 0,-18 4 16,-7 4-16,-4 4 0,7 5 0,-17 8 15,0 3-15,10 3 0,8 2 16,-43 25-16,7 6 15,21-4-15,14-3 0,-4 8 0,0 7 16,16 0-16,11-3 0,2 7 16,3 5-16,12-5 0,7-2 0,5 9 15,3 8-15,6-7 16,4-3-16,12 1 0,8 0 16,6-3-16,5-1 0,16-2 15,9-1-15,-3-10 0,-1-6 0,11 2 16,7 2-16,0-7 0,-2-2 15,11-3-15,6 0 0,-1-4 16,1-3-16,5-6 0,2-3 16,-4-1-16,-5-1 0,12-3 15,7-2-15,-7-6 0,-5-4 0,14-5 16,10-5-16,-5-2 16,-7-1-16,6-6 0,5-5 15,-8-3-15,-6-3 0,7-5 16,5-3-16,-8 0 0,-5 1 0,2-6 15,2-4-15,-4-4 0,-3-2 16,-10 1-16,-6-1 16,-10 7-16,-9 5 0,0-11 0,-1-9 15,-2 2-15,-5 1 0,-3-7 16,-2-7-16,-9 0 0,-5 1 0,-5-9 16,-4-3-16,-1-1 15,-2 0-15,-3-4 0,-5-2 16,1 9-16,-2 8 0,-7-8 0,-2-2 15,-4 4-15,-2 6 0,-3-1 16,-3 1-16,2 6 0,1 4 16,-9-2-16,-7 2 0,6 6 15,4 6-15,-10-3 0,-5-1 16,3 5-16,2 5 0,-7 3 16,-4 4-16,-1 4 0,0 2 0,-5 3 15,-2 5-15,7 7 0,6 5 16,-9 1-16,-5 1 0,2 3 15,1 4-15,-5 8 0,-3 5 16,8 2-16,5 1 0,-15 8 16,-11 6-16,7-1 15,5 1-15,-1 4 0,1 2 0,3 5 16,1 3-16,0 3 0,0 1 16,7 1-16,5-1 0,-2 6 15,-2 3-15,9-7 0,8-2 0,-1 8 16,-1 7-16,11-3 0,7-3 15,5 4-15,4 5 16,1-9-16,2-3 0,6 0 0,4 2 16,5-3-16,3-1 0,7 1 15,2 3-15,0-3 0,1-2 16,5-2-16,4 0 0,7-5 16,5-6-16,2 2 0,3 1 15,2-4-15,3-3 0,-2-4 16,0-5-16,1-2 0,1-4 0,5-3 15,7-3-15,-5 0 0,-4 1 16,17-4-16,11-4 16,-4-7-16,-4-5 0,0-4 15,-2-2-15,6-10 0,3-7 0,7-6 16,5-3-16,-10-2 16,-8 0-16,3-5 0,1-5 15,0-1-15,0-2 0,-1-4 0,-1-3 16,-9 1-16,-8-1 0,1-2 15,1 0-15,-3-2 0,0-1 16,-8 1-16,-5 1 0,-4 0 16,-5-2-16,-5-4 0,-2-5 15,-8 7-15,-2 2 0,-1-10 16,2-8-16,-7 5 0,-4 4 0,-3 4 16,-3 1-16,-5-2 15,-1-1-15,-7-3 0,-2-1 0,0 10 16,-1 6-16,-5-1 0,-4 0 15,-6-1-15,-3-1 0,-3 4 16,0 2-16,-6 4 0,-5 4 16,-6 0-16,-4 0 0,3 7 15,3 2-15,-6 3 0,-4 0 16,-3 5-16,-2 4 0,-2 3 16,0 2-16,6 4 0,5 2 0,-6 4 15,-5 4-15,3 2 0,2 1 16,-3 5-16,-1 3 0,1 5 15,3 3-15,-3 2 0,-2 3 16,5-2-16,3 2 0,1 6 16,-2 5-16,-3-1 0,-1 0 15,2 6-15,3 2 0,4 0 16,2 2-16,-2 0 0,1 3 16,4 1-16,4 0 0,-3 5 15,-1 4-15,-3 11 16,-1 8-16,16-16 0,13-8 0,-4 2 15,-1 1-15,4-3 0,5-5 16,4 7-16,4 3 0,3-8 16,2-6-16,2 13 0,0 8 15,3-3-15,1-3 0,0 7 16,2 6-16,4-10 0,3-5 0,-1 14 16,-1 11-16,2-10 0,-1-6 15,4 8-15,2 6 16,-4-24-16,-1-18 0,-2-10 0</inkml:trace>
  <inkml:trace contextRef="#ctx0" brushRef="#br1" timeOffset="168187.2596">19151 14892 0,'0'0'15,"0"0"-15,0 0 0,0 0 16,0 0-16,1 30 0,-1-30 16,5 27-16,-5-27 0,10 35 0,-2-10 15,0 2-15,-2 0 0,4 18 16,0 7-16,-1-1 0,0-1 15,1 19-15,1 16 16,-2-8-16,-2-7 0,3 13 0,0-1 16,-1-5-16,-1-13 0,-2-6 15,1-4-15,-3-8 0,0-8 0,2 17 16,2-2-16,-1-26 16,1-6-16,-3-5 0,-3-2 15,0-6-15,2-1 0,2 5 16,4 4-16,-2-7 0,0-4 0,0 3 15,2 0-15,-2-1 0,1-2 16,3 0-16,2 0 0,2-2 16,-1 0-16,2-2 0,3-1 15,-1 0-15,1 1 0,6-2 16,4-1-16,-1-1 0,-4 0 0,14-2 16,6 0-16,-5 0 15,-5-1-15,8 1 0,6-1 16,-5 2-16,-3 0 0,10 1 0,5 0 15,-8 1-15,-3 1 0,6-1 16,4-3-16,-2 3 0,-2 2 0,9-2 16,3-1-16,-9 3 15,-6 3-15,6 0 0,5-2 16,-7-1-16,-6-2 0,26 4 16,-3 3-16,-7-5 0,-6-4 0,-4 0 15,-4 0-15,-5 2 0,-4 2 16,7-2-16,2 0 15,-7 0-15,-7 0 0,-2 0 16,-1-1-16,-15 2 16,2-1-16,2 2 0,0-1 0,-4-1 15,-3-3-15,-3 2 0,-2 0 16,-3 1-16,-2 0 0,0-1 16,2-2-16,-3-2 0,0-3 0,-2-4 15,-2-5-15,-2 1 0,-1-1 16,-1-8-16,0-8 0,-2 4 15,0 3-15,0-14 0,-1-5 16,0-6-16,-1-3 0,1-6 16,1-7-16,1-9 0,1 2 15,2 12-15,1 18 0,0 12 16</inkml:trace>
  <inkml:trace contextRef="#ctx0" brushRef="#br1" timeOffset="168385.673">21456 14157 0,'0'0'0,"0"0"0,0 0 0,0 0 15,0 0-15,0 0 0,0 0 16,0 0-16</inkml:trace>
</inkml:ink>
</file>

<file path=ppt/ink/ink295.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22T08:27:53.080"/>
    </inkml:context>
    <inkml:brush xml:id="br0">
      <inkml:brushProperty name="width" value="0.05292" units="cm"/>
      <inkml:brushProperty name="height" value="0.05292" units="cm"/>
      <inkml:brushProperty name="color" value="#0085CD"/>
    </inkml:brush>
  </inkml:definitions>
  <inkml:trace contextRef="#ctx0" brushRef="#br0">13848 3931 0,'0'0'16,"0"0"-16,0 0 0,0 0 0,0 0 15,0 0-15,0 0 0,28-11 16,-28 11-16,0 0 0,28-5 15,-28 5-15,26-4 0,-11 4 16,4 0-16,-2-1 0,2 1 16,1-1-16,1 1 0,1 0 0,2 1 15,7-1-15,-1-1 16,1-2-16,1 2 0,0 0 0,1 1 16,0 0-16,0 0 0,11 0 15,1 0-15,-1 0 0,-2-2 16,1-1-16,2-1 0,8 0 15,-2-1-15,1 1 0,2-1 16,-2 2-16,-3 2 0,12 1 16,2 1-16,-7-4 0,-4 0 15,2 1-15,2 2 0,-3-1 16,-2 1-16,9-1 0,2 1 0,-5 0 16,-3 1-16,5-1 0,1 1 15,-4-2-15,-6 0 0,30-3 16,-5 0-16,-6 2 0,-4 2 15,5 0-15,1 0 0,-8-1 16,-7 0-16,5-1 0,3 2 16,-2-1-16,-2 1 0,4 3 15,2 3-15,-5-6 0,-4-3 0,8 3 16,5 1-16,-6-3 0,-4-2 16,3 0-16,2 0 0,-7 3 15,-7 1-15,7 0 0,3 0 16,0-3-16,-1 1 0,3 0 15,3-2-15,-8 2 0,-6 2 0,5-1 16,4 0-16,-5 0 16,-3 1-16,5-4 0,3 0 15,-9 1-15,-5 3 0,4-1 16,2 1-16,-7-1 0,-4-2 0,2 3 16,3 1-16,-11 1 0,-5-2 15,2 2-15,2 3 16,-4 2-16,-3 2 0,-6 4 15,-4 4-15,-6-6 0,-3-3 0,-3-3 16</inkml:trace>
  <inkml:trace contextRef="#ctx0" brushRef="#br0" timeOffset="207.1115">18850 3738 0,'0'0'0,"0"0"16,0 0-16,-31 4 0,31-4 0,0 0 15</inkml:trace>
  <inkml:trace contextRef="#ctx0" brushRef="#br0" timeOffset="3616.5863">15386 2077 0,'0'0'0,"0"0"0,0 0 15,-30 10-15,17-8 0,-3 1 0,1 0 16,-3 1-16,-1 1 0,-8 3 16,1 0-16,0 0 0,3 1 15,1 2-15,1 2 0,-1-1 16,-1-3-16,2 3 0,2 0 15,3-3-15,2 0 0,3-3 16</inkml:trace>
  <inkml:trace contextRef="#ctx0" brushRef="#br0" timeOffset="4832.8599">14141 5259 0,'0'0'16,"0"0"-16,0 0 0,0 0 15,0 0-15,0-22 0,0 22 16,0 0-16,0-23 0,0 23 0,0 0 16,-10-24-16,5 14 0,-2 0 15,-2 0-15,-1 1 0,-2-1 16,-3 2-16,-3 0 0,-1 3 15,1 1-15,-10 1 0,-3 2 16,0 3-16,2 1 0,-4 7 16,-3 2-16,2 3 0,1 2 0,-10 5 15,-1 3-15,3 3 0,5 3 16,-5 13-16,4 5 16,0-1-16,2-1 0,0 19 0,5 5 15,4-5-15,4-5 0,3 15 16,4 3-16,5-13 0,5-6 15,4 22-15,5-9 0,2-14 16,1-9-16,7-8 0,2-9 16,7-6-16,5-7 0,-2-8 15,2-6-15,-3-6 0,-2-4 16,-2-3-16,8-4 0,1-7 0,1-6 16,5-8-16,5-7 0,-2-2 15,0-1-15,3-2 0,3-6 16,-6 4-16,-4 3 0,16-9 15,-6 17-15,-13 8 0,-9 7 0,-9 7 16,-6 5-16,-2 7 16,-3 4-16,-1 4 0,1 2 15,2 4-15,0 2 0,0 7 0,-2 2 16,0-1-16,1-2 0,-1-1 16,0 1-16,1-3 0,-1-2 15,1-1-15,1-2 16,0-1-16,2-2 0,3-4 15,3-2-15,-2-4 0,1-2 0,3-7 16,2-7-16,3-4 0,3-2 0,0-6 16,3-4-16,-3-1 15,0 0-15,3-5 0,0 2 16,-5 6-16,-4 4 0,-1 7 0,-4 8 16,-4 7-16,-2 1 0,1 3 15,-1 4-15,0 3 0,-2 6 16,0 6-16,-2 4 0,0 2 15,0 1-15,2 3 0,-2 3 16,1-2-16,2-3 0,1 5 16,1 0-16,0-6 0,1-1 0,2-5 15,2-3-15,4-3 0,1-3 16,3-6-16,2-4 16,-2-7-16,1-3 0,-4 0 0,-3 3 15,-3 1-15</inkml:trace>
  <inkml:trace contextRef="#ctx0" brushRef="#br0" timeOffset="5200.0055">14572 4820 0,'0'0'0,"0"0"0,0 0 16,0 0-16,0 0 0,0 0 15,18-13-15,-18 13 0,26-1 0,-26 1 16,38 8-16,-38-8 16,37 13-16,-20-3 0,-3 3 15,1 5-15,-6 5 0,-5 6 0,-6 6 16,-4-1-16,-2 2 0,-11 10 16,-10 2-16,3-5 0,2-4 15,-1 2-15,3-6 0,4-8 16,3-6-16,5-3 0,5-5 15,5-5-15,5-2 0,8-6 16,7-3-16,3-3 0,2-3 0,6-1 16,5-2-16,-1 2 15,0 1-15,2-3 0,1-2 16,-4 3-16,-2 1 0,0-7 0,-4-3 16,-7 6-16,-6 2 0,-3 4 15</inkml:trace>
  <inkml:trace contextRef="#ctx0" brushRef="#br0" timeOffset="5366.302">14912 5088 0,'0'0'0,"0"0"16,0 0-16,0 0 0,0 0 0,0 0 15,36-13-15,-36 13 0,34-9 16,-12 4-16,4 0 16,-1 2-16,-1-2 0,10 1 0,-1 2 15,-4-2-15,-2 0 0,-2-1 16,-2 2-16,-2 1 0,-2 1 15,-4-1-15,-1 1 0,-3 0 16</inkml:trace>
  <inkml:trace contextRef="#ctx0" brushRef="#br0" timeOffset="5535.3695">15052 4918 0,'0'0'0,"0"0"15,0 0-15,0 0 0,-14 20 16,10-8-16,2 6 0,2 1 15,1 3-15,2 12 16,2 2-16,0 2 0,2 1 0,8 12 16,6 2-16,3-8 0,0-8 0,-1-1 15,-5-8-15,-4-7 0</inkml:trace>
  <inkml:trace contextRef="#ctx0" brushRef="#br0" timeOffset="5816.8517">16022 5136 0,'0'0'0,"0"0"0,0 0 0,-21 33 15,11-17-15,-1 7 0,-2 7 16,-3 10-16,3 2 0,-1 11 15,2 4-15,2-3 0,2 0 16,5 8-16,4-2 0,4-6 16,5-7-16,15 3 0,8-3 15,5-9-15,5-8 0,17-10 16,8-12-16,-4-12 0,-1-8 0,-18 3 16,-13 2-16,-9 3 0</inkml:trace>
  <inkml:trace contextRef="#ctx0" brushRef="#br0" timeOffset="6067.2952">16768 4899 0,'0'0'0,"0"0"16,0 0-16,0 0 0,36-7 0,-36 7 15,48 0-15,-17 0 0,3 1 16,11 4-16,2 2 0,-5 1 16,-4 0-16,3 6 0,-6 0 15,-9 1-15,-8 0 0,-10 6 16,-9 4-16,-5-7 0,-1-4 0,0-3 16,2-2-16,0-1 0</inkml:trace>
  <inkml:trace contextRef="#ctx0" brushRef="#br0" timeOffset="6285.9049">16702 5217 0,'0'0'0,"0"0"0,0 0 0,-3 22 15,3-22-15,0 29 0,1-5 0,1 0 16,0 4-16,2 16 0,0 5 16,1 5-16,0 1 0,2 20 15,-1 2-15,2 13 0,-1-6 16,1 14-16,1-5 0,2-1 15,3-12-15,2 17 0,-2-18 16,-3-19-16,-2-16 0,0-18 16,-1-15-16,5-13 0,2-7 15,-8 6-15,-3 0 0,0 1 0</inkml:trace>
  <inkml:trace contextRef="#ctx0" brushRef="#br0" timeOffset="6667.5362">16863 5705 0,'0'0'0,"0"0"16,0 0-16,0 0 0,0 0 16,18-9-16,-18 9 0,38-12 0,-11 4 15,4 1-15,4-2 16,3 1-16,1 1 0,11-4 0,-3 0 16,6-3-16,-4 0 0,-10 0 15,-6 0-15,-2-2 0,-8 0 16,-7 1-16,-6-1 0,-6 0 15,-4-1-15,-8 1 0,-5 0 16,-2 4-16,-2 2 0,-5 3 16,-3 4-16,-3 4 0,0 4 0,-1 5 15,0 3-15,1 1 0,0 2 16,-3 10-16,4 3 0,6 0 16,5-1-16,7 5 15,5 4-15,5-5 0,4-4 0,7 2 16,5 0-16,1-1 0,1-2 15,8-4-15,6-1 0,7-1 16,-1-2-16,4-6 0,3-4 16,0-5-16,1-5 0,-1-11 15,1-7-15,-11 5 0,-10 4 0,-6 1 16</inkml:trace>
  <inkml:trace contextRef="#ctx0" brushRef="#br0" timeOffset="6999.3913">17545 4702 0,'0'0'0,"0"0"0,0 0 16,0 0-16,0 0 0,0 0 0,33 4 15,-33-4-15,29 11 0,-29-11 16,35 28-16,-21-9 0,-2 3 15,-4 10-15,-6 2 0,-4 2 16,-5-2-16,-9 8 0,-8 0 16,1-7-16,-1-6 0,0-1 15,4-5-15,4-6 0,4-6 0,5-4 16,1-3-16,5 2 0,1-1 16,7-1-16,4-1 0,4-3 15,6-3-15,3 1 0,5-3 16,1-2-16,0 0 0,1-4 15,1-2-15,-5 2 0,-6 3 0,-4 0 16</inkml:trace>
  <inkml:trace contextRef="#ctx0" brushRef="#br0" timeOffset="7183.965">17891 4782 0,'0'0'0,"0"0"0,0 0 15,26-1-15,-26 1 0,31-7 16,-7 4-16,2 0 0,-1 2 0,8 0 16,1 2-16,-3 1 15,-3 0-15,-3 1 0,-6 1 16,-7-1-16,-1-1 0,-2 0 0</inkml:trace>
  <inkml:trace contextRef="#ctx0" brushRef="#br0" timeOffset="7367.1591">17998 4573 0,'0'0'15,"0"0"-15,0 0 0,0 0 0,0 0 16,2 32-16,-2-32 0,2 40 16,-1-17-16,0 7 15,0 3-15,2 0 0,0-2 0,1 9 16,2 0-16,-1 1 0,1-9 0,-2-6 15</inkml:trace>
  <inkml:trace contextRef="#ctx0" brushRef="#br0" timeOffset="7635.6075">18702 4355 0,'0'0'16,"0"0"-16,29 5 0,-7 0 16,3 1-16,15 6 0,5 3 15,10 5-15,-1 3 0,8 10 16,-2 4-16,-9-1 0,-3-2 0,-2 10 16,-6 3-16,-11-3 0,-5-2 15,-11 7-15,-11 1 0,-13-4 16,-10-1-16,-14 5 0,-10 6 15,-13 1-15,-7 1 0,-55 41 16,-8 1-16,40-31 0,27-21 16,21-16-16</inkml:trace>
  <inkml:trace contextRef="#ctx0" brushRef="#br0" timeOffset="7848.3769">18968 4780 0,'0'0'0,"0"0"0,0 0 0,0 0 16,0 0-16,-7 23 0</inkml:trace>
  <inkml:trace contextRef="#ctx0" brushRef="#br0" timeOffset="57833.9957">17671 7213 0,'0'0'0,"0"0"16,0 0-16,0 0 0,25 14 0,-25-14 15,27 8-15,-7-4 0,3-2 16,2-1-16,3-2 0,3-3 15,2-2-15,9-1 0,-2 0 16,-2-1-16,-1 1 0,4-2 16,-2 1-16,-6 4 0,-5 3 15,-5 2-15,-3 2 0,-4 2 0,-1 1 16,-6 3-16,-2 4 16,-5-1-16,-3 0 0,1-2 0,0-2 15,0-1-15</inkml:trace>
  <inkml:trace contextRef="#ctx0" brushRef="#br0" timeOffset="58087.9604">17906 7447 0,'0'0'0,"0"0"0,-13 9 16,5-4-16,-1 3 0,1 1 15,0 3-15,1 2 0,2 3 0,-1 9 16,2 3-16,2 3 0,0 3 16,4 4-16,0 3 0,1 11 15,0-2-15,2 5 0,-1 1 16,2 12-16,-1-1 0,4 11 15,1-3-15,0-4 0,0-3 16,0 10-16,-1 0 0,-1-4 16,1 0-16,4 21 0,1-16 15,-6-25-15,-1-17 0,-1-11 16,-1-10-16,2-15 0,-1-10 0,-3-17 16,-1-12-16,-2-10 0,-1-9 15,1 16-15,0 11 16,0 8-16</inkml:trace>
  <inkml:trace contextRef="#ctx0" brushRef="#br0" timeOffset="58491.4044">18105 8054 0,'0'0'0,"0"0"15,0 0-15,0 0 0,0 0 0,0 0 16,29 2-16,-29-2 0,36 0 16,-14-2-16,3-2 15,3 0-15,0 0 0,3-3 0,1 0 16,8-4-16,-1-2 0,-3 1 15,-4-2-15,4-3 0,-3 1 16,-4-5-16,-4 0 0,-3-3 16,-3-1-16,-6 0 0,-4 1 15,-6 0-15,-4 2 0,-5 1 16,-4 3-16,-2 2 0,-2 3 0,-5 6 16,-7 6-16,1 7 0,-1 4 15,-2 3-15,-3 3 0,-2 10 16,2 3-16,5 8 0,2 1 15,5 3-15,2-2 0,4 11 16,4 1-16,7-2 0,4-5 16,5-2-16,2-3 0,10-5 15,7-2-15,3-4 0,4-1 16,4-6-16,2-5 0,2-4 16,2-3-16,8-6 0,0-6 0,2-9 15,3-8-15,-5-9 0,-4-7 16,-5-12-16,-5-8 0,-9 16 15,-8 11-15,-6 8 0</inkml:trace>
  <inkml:trace contextRef="#ctx0" brushRef="#br0" timeOffset="58834.1565">18752 6850 0,'0'0'0,"0"0"15,0 0-15,0 0 0,0 0 0,34-2 16,-34 2-16,40 1 0,-18 3 16,-3 3-16,0 4 0,-3 4 15,-4 4-15,-3 8 0,-6 2 16,-3-1-16,-3 0 0,-1-5 16,1 0-16,0-1 0,2-4 0,-1-5 15,2-3-15,3-3 0,1-1 16,3 1-16,0 1 0,4-2 15,4-2-15,1 3 0,3-1 16,-1 1-16,-2 2 0,-1 1 16,-3 1-16,-2 3 0,-4 3 0,-4 3 15,-4 7-15,-5 1 0,-6 2 16,-5 10-16,-3 2 16,-1-5-16,-1-3 0,0-2 0,6-7 15,4-6-15</inkml:trace>
  <inkml:trace contextRef="#ctx0" brushRef="#br0" timeOffset="59010.3949">19179 7063 0,'0'0'16,"0"0"-16,0 0 0,31-10 16,-14 6-16,4 0 0,4-3 15,8-1-15,0-1 0,2 2 16,-1 1-16,-2 0 0,-4-1 0,4 0 15,-2 0-15,-5 0 0,-3 0 16,-4 2-16,-4 2 0,-3-2 16</inkml:trace>
  <inkml:trace contextRef="#ctx0" brushRef="#br0" timeOffset="59184.7414">19294 6711 0,'0'0'0,"0"0"0,0 0 15,0 0-15,3 34 0,0-14 16,0 7-16,1 5 0,1 4 16,0 15-16,1 3 0,-1 3 15,1 0-15,2 13 0,0-1 16,0-5-16,-2-14 0,-2-10 16</inkml:trace>
  <inkml:trace contextRef="#ctx0" brushRef="#br0" timeOffset="59368.9882">19547 7700 0,'0'0'0,"0"0"0,22-4 16,-4-1-16,6-1 0,6-1 0,7-1 16,12-2-16,2 0 0,11-4 15,0 1-15,6-2 0,-4 3 0,-6 3 16,-5 3-16,-5-1 0,-12 3 15,-10 0-15</inkml:trace>
  <inkml:trace contextRef="#ctx0" brushRef="#br0" timeOffset="59569.0354">19863 7376 0,'0'0'0,"0"0"0,0 0 15,6 36-15,-3-9 0,0 4 0,2 7 16,-1 15-16,0 4 0,2 15 16,1-2-16,4 6 0,2-6 15,9 3-15,4-7 0,0-18 16,0-12-16,-6-11 0,-6-5 16,-3-6-16</inkml:trace>
  <inkml:trace contextRef="#ctx0" brushRef="#br0" timeOffset="59935.3238">20882 6800 0,'0'0'16,"0"0"-16,0 0 0,0 0 16,25-2-16,-25 2 0,38 4 15,-18 1-15,1 1 0,-1 3 16,-2 6-16,-5 2 0,-4 5 0,-6 9 15,-5 4-15,-6 2 0,-4 1 16,-7 6-16,-1-1 0,2-7 16,2-4-16,3-2 0,3-8 15,5-1-15,3-5 0,4-3 16,4-6-16,8-3 0,5-3 0,6 0 16,2 0-16,5-1 0,4 0 15,1 0-15,2 2 0,3 0 16,-5 1-16,-7 4 0,-5 2 15,-6 6-15,-4 2 0,-6 4 16,-4 4-16,-9 7 16,-6 5-16,-6 5 0,-6 3 0,0 0 15,-1 0-15,-5 1 0,-1-7 16,7-10-16,6-8 0,4-4 16</inkml:trace>
  <inkml:trace contextRef="#ctx0" brushRef="#br0" timeOffset="60121.2128">21755 6684 0,'0'0'0,"0"0"16,0 0-16,19 23 0,-19-23 16,21 38-16,-13-8 0,0 4 0,-1 4 15,-2 18-15,-1 3 16,-6 17-16,-1 2 0,-6 13 15,-3-1-15,1-10 0,3-19 0,3-17 16</inkml:trace>
  <inkml:trace contextRef="#ctx0" brushRef="#br0" timeOffset="60302.4104">21842 7051 0,'0'0'0,"0"0"16,0 0-16,0 0 0,30-6 0,-30 6 15,42-3-15,-17 3 0,3 0 16,-1-1-16,0 0 0,3 1 16,-2-1-16,-3 0 0,0-1 15,-6-3-15,-2 0 0,-3 1 16,-2 1-16,-2-1 0</inkml:trace>
  <inkml:trace contextRef="#ctx0" brushRef="#br0" timeOffset="60838.0494">22162 6668 0,'0'0'0,"0"0"16,0 0-16,1 26 0,-1-26 16,2 41-16,0-11 0,0 7 15,1 4-15,-1 13 0,0 3 16,1 9-16,1-5 0,3 4 16,3-8-16,0-12 0,1-10 0,2-14 15,3-10-15,1-15 0,2-8 16,3-13-16,4-12 15,0 1-15,2-2 0,-1 3 0,-4 9 16,-6 6-16,-5 8 0,-2 7 16,-2 6-16,-3 8 0,1 6 15,-2 9-15,-1 6 0,0 1 16,-2 1-16,1-5 0,1-4 16,2-6-16,1-5 0,5-8 15,5-4-15,4-12 0,4-8 0,3-10 16,4-7-16,1 1 0,1-1 15,-5 8-15,-5 5 0,0 5 16,-4 4-16,1 11 0,0 6 16,-4 7-16,1 5 0,-3 8 15,-2 7-15,-1 2 0,-1 5 16,2-2-16,1 1 0,1-5 16,0-5-16,6 0 0,1-4 15,-2-8-15,0-3 0,2-9 16,1-6-16,0-6 0,-1-5 0,0-9 15,0-7-15,-3-2 0,-3-3 16,-6-2-16,-6-4 0,-4 1 16,-2 5-16,-7 4 0,-4 4 15,-3 5-15,-1 5 0,-8 8 16,-4 7-16,0 9 0,-2 7 0,2 0 16,1 1-16,7-4 15,6-2-15,3-2 0</inkml:trace>
  <inkml:trace contextRef="#ctx0" brushRef="#br0" timeOffset="61018.6989">23554 6849 0,'0'0'0,"11"-1"0,7 0 16,6-1-16,7-1 0,18-2 16,11-3-16,18-2 0,5-1 0,17-2 15,3-1-15,3 1 0,-13 1 16,-1-1-16,-14 2 0,10 1 15,-19 3-15,-20 1 0,-12-4 16,-12 4-16,-7 1 0,-6 2 16</inkml:trace>
  <inkml:trace contextRef="#ctx0" brushRef="#br0" timeOffset="61217.7196">24288 6399 0,'0'0'0,"0"0"0,0 0 0,30 7 16,-30-7-16,45 7 0,-12-3 16,4 1-16,1 1 0,15 2 15,2 0-15,10 1 0,-4 0 16,-4 0-16,-2 0 0,2 5 0,-8 3 16,-11 2-16,-10 2 0,-5-4 15,-6-4-15,-4-3 0</inkml:trace>
  <inkml:trace contextRef="#ctx0" brushRef="#br0" timeOffset="61434.5">23783 7131 0,'0'0'0,"0"0"16,0 0-16,41-8 0,-19 3 15,12 0-15,9-3 0,19-3 16,4 0-16,16-2 0,-2 0 16,7 3-16,-6 5 0,5 0 15,-7 2-15,-5 5 0,-13 4 0,-18-1 16,-12-3-16,-9 1 0</inkml:trace>
  <inkml:trace contextRef="#ctx0" brushRef="#br0" timeOffset="61634.9786">23824 7280 0,'0'0'0,"0"0"0,0 0 16,33 12-16,-33-12 0,41 18 0,-9-6 15,1 1-15,2 0 0,16 3 16,5-2-16,8 0 0,-3-3 0,12-4 15,-1-5-15,-15 0 0,-13-1 16,-10 1-16</inkml:trace>
  <inkml:trace contextRef="#ctx0" brushRef="#br0" timeOffset="61853.3034">25384 5907 0,'0'0'0,"0"0"16,0 0-16,0 0 0,37-5 0,-14 5 15,6 0-15,2 1 0,2 0 16,7 4-16,-4 1 0,-4 0 16,-4 2-16,-2 6 0,-6 4 15,-6 5-15,-7 2 0,-1-6 16,-1-2-16,0-4 0</inkml:trace>
  <inkml:trace contextRef="#ctx0" brushRef="#br0" timeOffset="62051.1515">25387 6313 0,'0'0'0,"0"0"15,0 0-15,-11 19 0,11-19 0,-8 27 16,5-6-16,2 4 0,1 4 16,1 14-16,3 7 0,-1-2 15,1 3-15,3 16 0,1 2 16,1 8-16,-2-5 0,3 8 15,1-3-15,-3-14 0,-1-11 0,-1-5 16,1-10-16,-4-13 0,-2-8 16,-1-20-16,-1-14 0,-2-11 15,-2-10-15,2 8 0,0 9 16,1 5-16</inkml:trace>
  <inkml:trace contextRef="#ctx0" brushRef="#br0" timeOffset="62368.5371">25424 6703 0,'0'0'0,"0"0"16,0 0-16,0 0 0,0 0 15,24-3-15,-24 3 0,40-5 16,-12 3-16,1-3 0,1-1 0,2-1 16,2 0-16,7-4 0,-5 0 15,5-3-15,-5-1 16,-5 0-16,-5-1 0,-5-3 0,-4-2 16,-4-3-16,-4 2 0,-7-2 15,-4 2-15,-4 3 0,-3 5 16,-9 4-16,-6 4 0,0 3 15,1 1-15,-4 9 0,-4 7 16,3 4-16,1 3 0,2 12 16,5 6-16,6 0 0,2 3 0,8 6 15,5 3-15,7-4 0,4-3 16,9-5-16,7-2 16,2-9-16,3-6 0,13-10 0,4-10 15,-4-13-15,1-10 0,11-17 16,4-9-16,-18 12 0,-12 11 0,-9 6 15</inkml:trace>
  <inkml:trace contextRef="#ctx0" brushRef="#br0" timeOffset="62936.9164">26213 6313 0,'0'0'16,"0"0"-16,0 0 0,-20 15 0,13-8 16,-1 7-16,0 7 0,1 12 15,0 5-15,5 2 0,2 3 16,5 7-16,6-4 0,4-9 15,1-5-15,8-5 0,3-8 0,5-13 16,4-12-16,4-12 0,1-9 16,1-11-16,1-11 0,2-5 15,-3 1-15,-7 1 0,-11 8 16,-8 11-16,-8 9 0,-5 6 16,-4 5-16,-3 7 0,0 3 0,-6 11 15,-4 9-15,-1 5 16,1 6-16,5-1 0,2 1 15,6-4-15,4-2 0,3-7 16,5-7-16,6-6 0,4-3 0,5-17 16,4-11-16,3-7 15,3-7-15,-3 2 0,-2 1 0,-1 3 16,-7 6-16,-6 9 0,-6 8 16,-2 4-16,-2 5 0,-2 10 15,-3 7-15,-2 7 0,-1 6 16,-2 3-16,-4 3 0,1-1 15,3-3-15,1-7 0,1-6 16,1-2-16,2-3 0,6-3 0,4-4 16,0-6-16,3-7 0,4-7 15,2-7-15,-1 0 0,-1 0 16,-2 0-16,-3 7 0,-2 3 16,-1 4-16,-4 5 0,-1 3 15,-2 6-15,2 6 0,-3 9 16,-1 7-16,-1 5 0,-1 2 0,-1 2 15,0 2-15,2-2 0,3-1 16,1 2-16,3-2 16,1-8-16,2-5 0,-1-5 15,0-4-15,-2-10 0,0-8 0,0-7 16,1-8-16,-3 4 0,0 4 16,-2 3-16</inkml:trace>
  <inkml:trace contextRef="#ctx0" brushRef="#br0" timeOffset="63134.0612">27129 5599 0,'0'0'0,"0"0"16,0 0-16,0 0 0,0 0 0,36 1 15,-36-1-15,44 6 0,-19-2 16,3 3-16,1 0 0,8 5 16,-3 3-16,-2 4 0,-1 4 15,3 10-15,-2 2 0,-8 10 16,-5 8-16,-7 16 0,-7 5 0,-10 10 15,-5 8-15,1-9 0,3-22 16,0-14-16</inkml:trace>
  <inkml:trace contextRef="#ctx0" brushRef="#br0" timeOffset="63406.1888">27607 6236 0,'0'0'0,"0"0"16,0 0-16,16-18 0,-8 11 0,3 1 15,3-1-15,3 3 0,2 3 0,4 6 16,-1 8-16,-5 5 15,-1 5-15,-5 4 0,-4 5 16,-2 7-16,-3-2 0,0-4 16,1-5-16,0-2 0,0-3 0,2-2 15,1-1-15,2-4 0,1 0 16,4-1-16,5 0 0,3 0 16,3-3-16,3 3 0,3 1 15,-1 4-15,0 2 0,-4 8 16,-3 7-16,-3 12 0,-6 4 0,-11 10 15,-8 7-15,-8 9 0,-3-1 16,-4 2-16,1-8 16,-1-12-16,0-13 0,-2 5 15,6-16-15,6-12 0</inkml:trace>
  <inkml:trace contextRef="#ctx0" brushRef="#br0" timeOffset="63636.671">28179 5991 0,'0'0'0,"0"0"0,26-10 16,-26 10-16,40-13 0,-7 4 16,10-2-16,16-3 0,1-1 15,14-3-15,-1 1 0,2 1 16,-12 2-16,-5 6 0,-12 5 15,-11 1-15,-11 0 0,-13 1 16,-11 1-16,2 0 0,-2 0 0,0 0 16</inkml:trace>
  <inkml:trace contextRef="#ctx0" brushRef="#br0" timeOffset="63805.6123">28460 5586 0,'0'0'16,"0"0"-16,0 0 0,3 25 15,-3-25-15,7 42 0,-4-7 16,1 4-16,-1 4 0,2 18 16,2 6-16,3 13 0,1-2 15,10 9-15,5-5 0,2-7 0,-4-18 16,-4-9-16,-6-12 0,-4-12 16</inkml:trace>
  <inkml:trace contextRef="#ctx0" brushRef="#br0" timeOffset="64154.3101">29399 5079 0,'0'0'0,"0"0"0,0 0 0,0 0 16,28 0-16,-28 0 0,35 19 16,-16-6-16,-3 3 0,-6 7 15,-6 5-15,-8 11 0,-4 4 16,-12 8-16,-9 6 0,-4 6 15,2-6-15,-2 3 0,2-12 16,6-4-16,7-13 0,5-9 16,4-5-16,5-3 0,3-5 15,6-3-15,7 0 0,5-3 0,4-1 16,7-2-16,8 0 0,-2 0 16,-2 1-16,1 4 0,0 5 15,-5 0-15,-5 3 0,-6 7 16,-2 6-16,-7 6 0,-2 3 0,-12 9 15,-8 7-15,-5 1 16,-3-3-16,-7 10 0,-3 0 16,4-14-16,4-10 0,4-6 15,6-7-15,3-6 0</inkml:trace>
  <inkml:trace contextRef="#ctx0" brushRef="#br0" timeOffset="64466.4554">29783 5149 0,'0'0'0,"0"0"16,0 0-16,17 31 0,-17-31 0,18 44 15,-6-9-15,-1 5 0,0 2 16,2 23-16,-4 7 0,-1 17 16,-4-2-16,-7 13 0,-4 10 15,-4-17-15,0-26 0,0-25 16,0-28-16,4-22 0,1-12 0,9-23 15,4-17-15,2 0 16,0 0-16,3 1 0,1 0 16,-1 14-16,1 8 0,6-11 15,1 10-15,2 9 0,1 7 0,13 6 16,8 5-16,-19 6 0,1 3 16,3-1-16,4 1 0,-9 1 15,-8-1-15,-5 1 0,-2 0 16,-4 0-16</inkml:trace>
  <inkml:trace contextRef="#ctx0" brushRef="#br0" timeOffset="64684.151">30169 5025 0,'0'0'0,"5"18"0,1 2 0,2 12 16,-1 3-16,3 24 0,2 15 15,0 20-15,-2 4 0,6 42 16,5 38-16,12 59 0,1-27 0,6-24 16,3-13-16,-6-47 15,-3-31-15,-4-23 0,-2-13 16,-8-28-16,-5-16 0,-5-6 0,-2-3 16,-4-1-16</inkml:trace>
  <inkml:trace contextRef="#ctx0" brushRef="#br0" timeOffset="64883.9731">30494 5023 0,'0'0'0,"0"0"0,25-16 15,-25 16-15,38-18 0,-3 8 16,14 0-16,14 0 0,-1 1 0,9 4 15,4 1-15,-18 2 0,-14 2 16,-4 0-16,-11 0 16,-5 0-16</inkml:trace>
  <inkml:trace contextRef="#ctx0" brushRef="#br0" timeOffset="65083.8166">30587 4511 0,'0'0'0,"0"0"16,0 0-16,11 26 0,-11-26 0,18 40 15,-2-6-15,-1 3 0,2 4 0,3 24 16,0 9-16,0 19 16,-1-1-16,0-5 0,-2-9 15,-5-20-15</inkml:trace>
  <inkml:trace contextRef="#ctx0" brushRef="#br0" timeOffset="65248.8961">30976 5375 0,'0'0'0,"0"0"15,8 24-15,-8-24 0,10 26 0,-10-26 16</inkml:trace>
  <inkml:trace contextRef="#ctx0" brushRef="#br0" timeOffset="66268.3312">28877 7188 0,'0'0'0,"0"0"0,0 0 0,31-3 16,-31 3-16,37 0 0,-8-1 16,4 1-16,4-1 0,20-1 15,5-2-15,14-1 0,-1-1 16,18-1-16,1-2 0,6 1 15,-8 0-15,10-1 0,-2 1 16,26-3-16,-18 1 0,-1 0 16,-2-1-16,-15 0 0,-9 0 0,5 1 15,3 3-15,-12 0 0,-7 0 16,1-2-16,1-2 0,-14 4 16,-9 3-16,-1 3 0,1 0 15,-10-3-15,-9 1 0,-1 1 16,-1 2-16,-2-2 0,1 1 0,-4 4 15,-1 5-15,-6-3 16,-1 1-16,-5-2 0,-4 0 0,-1-3 16</inkml:trace>
  <inkml:trace contextRef="#ctx0" brushRef="#br0" timeOffset="66689.0951">28907 7298 0,'0'0'0,"18"-6"0,7-1 15,-2-1-15,4 0 0,24-3 16,25-5-16,2-1 0,3 1 16,25-4-16,22-4 0,2 3 15,-15 4-15,44-4 0,-16 4 16,-27 2-16,-18-1 0,-4 6 0,-2 4 15,-13 0-15,-7 1 0,-3-2 16,0 0-16,-6 0 0,-3 0 16,3 3-16,2 4 15,-12 0-15,-8 0 0,-4 3 0,-3 1 16,-15-3-16,-9-4 0,-6 2 16,-1 0-16,-3 1 0</inkml:trace>
  <inkml:trace contextRef="#ctx0" brushRef="#br0" timeOffset="67018.4789">29489 7065 0,'0'0'0,"0"0"0,34-7 15,-15 3-15,3 0 0,17-1 0,11-1 16,4 1-16,3-1 0,25-1 16,24 0-16,-7 1 0,-4 1 0,15 2 15,10 2-15,-6 3 16,-20 1-16,10 3 0,-18-2 15,-22 1-15,-14 0 0,-14-2 16,-7-3-16,-9 1 0,-7 0 0,-4-1 16</inkml:trace>
  <inkml:trace contextRef="#ctx0" brushRef="#br0" timeOffset="67236.0667">30080 6996 0,'0'0'0,"16"0"0,4 0 15,0 2-15,4 1 0,18 2 16,10 1-16,0 1 0,-11-1 0,-6-1 15</inkml:trace>
  <inkml:trace contextRef="#ctx0" brushRef="#br0" timeOffset="67432.1">30053 7064 0,'0'0'0,"0"0"0,0 0 16,16 21-16,-16-21 0,0 0 16</inkml:trace>
  <inkml:trace contextRef="#ctx0" brushRef="#br0" timeOffset="74568.5814">29344 7941 0,'0'0'0,"0"0"0,0 0 16,-6-19-16,6 19 0,-6-18 15,6 18-15,-7-23 0,4 13 0,-2-3 16,-3 2-16,-1 0 0,-1 1 15,-2 1-15,-1 0 16,0 3-16,-2 0 0,-5 0 0,-1 2 16,-2 1-16,-1 2 0,-2 5 15,-2 2-15,-1 2 0,1 2 16,-8 7-16,0 3 0,3 2 16,3 1-16,0 6 0,1 4 15,2 1-15,4 0 0,0 12 16,3 4-16,4-3 0,1-3 15,5 11-15,5 1 0,4-6 0,2-2 16,4-3-16,5-1 0,1-2 16,0-5-16,8 0 0,3-4 15,0-10-15,1-3 0,6-12 16,4-7-16,-8-3 0,0-3 0,9-8 16,9-8-16,-2-7 15,-3-4-15,10-14 0,1-8 16,-7 7-16,-6 5 0,-2 4 15,-5 3-15,-3 10 0,-4 5 0,2-2 16,-6 6-16,-10 13 0,0 6 16,0 5-16,0 1 0,-2 5 15,0 3-15,3 3 0,3 5 16,-5-4-16,-1 2 0,0 2 16,2 1-16,2-1 0,1-3 15,2-3-15,3-3 0,-2-4 16,-1-3-16,5-6 0,3-7 15,2-6-15,2-6 0,4-9 16,1-6-16,-1-2 0,-2-2 0,1-2 16,-2 0-16,-2-2 0,-5 3 15,-5 8-15,-4 6 0,-2 7 16,-1 6-16,-3 4 0,1 4 16,-2 5-16,1 5 0,1 5 15,0 6-15,2-3 0,-1 2 0,2 6 16,0 0-16,1-3 0,1 0 15,4 0-15,1 1 16,1-9-16,-1-5 0,4-9 0,3-6 16,0-3-16,3-2 0,8-16 15,3-9-15,0-3 0,1-2 0,-3-5 16,-2-4-16,0-1 16,-5 5-16,-5 6 0,-4 3 15,-3 7-15,-4 9 0,-4 6 16,-2 6-16,-1 5 0,-2 3 0,0 6 15,0 9-15,-2 1 0,-1 4 16,-2 9-16,-1 7 16,0 0-16,1 0 0,3 0 0,2 1 15,1-6-15,1-5 0,5 2 16,3-5-16,-1-8 0,0-2 16,4-5-16,3-5 0,1-8 15,-2-5-15,5-9 0,4-8 16,-4-3-16,-4-4 15,-2-8-15,-4-6 0,-2-2 0,-2 0 0,-4-9 16,-3 0-16,-3 8 16,-4 6-16,-8 0 0,-7 7 0,0 10 15,0 5-15,-8 23 0,-9 16 16,-5 10-16,-3 10 0,13-11 16,8-6-16,8-6 0</inkml:trace>
  <inkml:trace contextRef="#ctx0" brushRef="#br0" timeOffset="75237.7002">29479 9178 0,'0'0'0,"0"0"16,0 0-16,-18-18 0,10 12 16,-3-1-16,-2 0 0,-1 3 15,-2 1-15,-6 8 0,-3 6 16,-3 5-16,-1 2 0,0 9 16,0 8-16,-4 10 0,2 1 15,-1 14-15,5 4 0,4-6 16,4-1-16,5 10 0,5-3 15,4-9-15,4-6 0,8-2 16,6-5-16,3-7 0,2-5 0,5-13 16,4-9-16,0-8 0,3-7 15,4-13-15,4-9 0,-3-2 16,2-2-16,6-12 0,0-7 16,-6 10-16,-4 5 0,-3 4 15,-3 4-15,-6 7 0,-5 7 16,-3 7-16,-2 3 0,-4 7 15,-2 4-15,2 8 0,0 5 16,-2 3-16,-2 2 0,-1 2 0,1 2 16,-1-8-16,0-1 0,2-3 15,2-3-15,2-4 0,-1-1 16,6-12-16,1-7 0,1-7 16,1-3-16,4-10 0,2-9 15,-1 2-15,-2 1 16,0 4-16,-1 2 0,-4 7 0,-2 6 0,1 3 15,-2 6-15,-2 6 16,0 3-16,0 7 0,1 5 0,-1 2 16,-2 3-16,1 1 0,0 4 15,0-1-15,-1 0 0,7 4 16,1-1-16,-2-5 0,0 0 16,7-1-16,2-5 0,-2-7 15,2-5-15,8-11 0,2-10 16,0-7-16,1-7 0,-8 8 15,-5 5-15,-4 4 0</inkml:trace>
  <inkml:trace contextRef="#ctx0" brushRef="#br0" timeOffset="75756.6434">30435 8966 0,'0'0'0,"0"0"16,0 0-16,0 0 0,0 0 0,-18 24 15,10-2-15,0 4 16,1 1-16,0 7 0,1 6 15,-1 9-15,3-1 0,4 7 16,5-6-16,3-10 0,2-6 0,7-7 16,4-12-16,0-10 0,0-8 15,4-15-15,3-13 16,-1 0-16,-2 2 0,-5 2 16,-4 2-16,-4 5 0,-4 4 0,-1 4 15,-4 5-15,-3 4 0,0 4 0,-5 5 16,-2 8-16,2 2 0,1 3 15,-1 5-15,-1 3 0,2-1 16,0-3-16,3 1 0,2-4 16,2-6-16,0-4 0,7-9 15,5-7-15,3-8 0,1-6 16,4-10-16,3-10 0,2 1 16,-1 0-16,4-5 0,-2 1 15,-4 6-15,-6 9 0,-6 9 16,-3 7-16,-2 6 0,-3 8 0,-4 11 15,-2 8-15,-2 3 0,-2 3 16,-2 4-16,-1 5 16,2-5-16,0-5 0,4-5 0,3-3 15,1-3-15,1-2 0,5-5 16,4-4-16,2-3 0,0-4 16,5-3-16,6-5 0,-2-1 15,-1 0-15,4 2 0,0 1 16,0 3-16,-5 3 0,-7 8 15,-8 6-15,0-2 0,-1 1 0,0-2 16,-2-1-16,0-1 0</inkml:trace>
  <inkml:trace contextRef="#ctx0" brushRef="#br0" timeOffset="75969.4539">31214 8562 0,'0'0'0,"0"0"16,0 0-16,0 0 0,0 0 0,31 16 16,-31-16-16,34 25 0,-15-10 15,0 5-15,-2 5 0,0 1 16,-3 3-16,0 15 0,-2 6 16,0 9-16,-5-1 0,-3 7 15,-6-7-15,2-12 0,0-11 16,0-7-16</inkml:trace>
  <inkml:trace contextRef="#ctx0" brushRef="#br0" timeOffset="76134.7954">31514 9056 0,'0'0'0,"5"-6"0,2-3 0,1 0 15,-1 0-15,9-1 0,4 1 16,1 4-16,2 0 0,-1 6 16,0 5-16,-4 4 0,-3 4 0,-5 13 15,-8 9-15,-6 4 16,-5 3-16,-8 10 0,-4 8 15,-6 6-15,-2-3 0,4-8 0,6-14 16,5-10-16</inkml:trace>
  <inkml:trace contextRef="#ctx0" brushRef="#br0" timeOffset="77335.0733">29808 10444 0,'0'0'0,"0"0"16,-3-9-16,-1 3 0,-1 2 0,-4-2 15,-4 0-15,0-1 0,-1 1 16,-3 1-16,-2 3 0,-6 3 16,-3 5-16,-2 5 0,-5 4 15,1 4-15,0 3 0,-7 12 16,3 6-16,5 1 0,4 0 16,-2 12-16,5 3 0,1 6 15,8-3-15,9-1 0,8-1 16,2-8-16,3-6 0,6 2 15,3-4-15,6-12 0,3-6 0,3-9 16,3-5-16,1-11 0,1-6 16,0-13-16,3-8 0,-3-3 15,-2-4-15,7-7 0,-1 0 16,-5 8-16,-5 5 0,-5 9 16,-5 5-16,-4 7 0,-3 6 0,-1 9 15,-1 6-15,-1 3 16,-1 3-16,-1 6 0,1 5 15,-2-7-15,0-1 0,1-1 16,2-5-16,1-3 0,2-3 0,4-8 16,4-4-16,0-8 0,1-7 15,0-8-15,2-8 0,0 1 16,0 1-16,1-1 0,2 1 16,-5 7-16,-1 4 0,-2 9 15,-1 5-15,-2 7 0,-1 5 16,2 8-16,2 6 0,-2 2 0,-1 2 15,1 1-15,1 2 0,1-4 16,1-3-16,1-7 16,2-5-16,0-7 0,-1-7 15,6-13-15,5-13 0,-1-6 0,0-6 16,4-11-16,3-7 0,1-11 16,-4 3-16,-2-8 0,-5 6 15,-7 19-15,-5 15 0,-2 1 16,-5 16-16,-3 9 0,-1 7 0,-5 11 15,-3 7-15,-1 7 16,-5 8-16,-2 10 0,-4 9 16,2-1-16,1 0 0,3 4 0,4-4 15,8-10-15,5-7 0,6-11 16,4-8-16,-2-7 0,1-7 0,7-13 16,4-10-16,1-4 15,2-4-15,0 1 0,2-2 16,-7 7-16,-4 6 0,-4 8 15,-1 6-15,-1 9 0,1 8 0,-5 12 16,0 11-16,-3-1 0,-1 4 16,0 9-16,0 4 0,1-7 15,2-6-15,2-4 0,1-5 16,1-8-16,2-5 0,1-14 16,3-9-16,-1-7 0,2-6 0,5-13 15,5-12-15,-3-1 16,-1-3-16,2-16 0,-3-4 0,-2 1 15,-5 8-15,-3-8 16,-6 23-16,-5 18 0,-2 12 0,-6 17 16,-5 10-16,5 4 0,1 6 15,-2 12-15,-2 12 0,1 1 16,3 0-16,3 4 0,2 2 16,2-3-16,1-5 0,8 3 15,6-4-15,-1-6 0,2-3 16,4-1-16,4-2 0,0-6 15,-1-4-15,5-1 0,4 2 16,-7-5-16,-2-2 0,0 3 0,2 1 16,-5 3-16,-3 1 0,-6 10 15,-4 5-15,-8 7 0,-5 4 16,-13 18-16,-11 12 0,-8 3 16,-6 2-16,-9 15 0,10-20 15,14-23-15</inkml:trace>
  <inkml:trace contextRef="#ctx0" brushRef="#br0" timeOffset="77686.3013">29360 12349 0,'0'0'0,"0"0"0,0 0 15,34-11-15,-34 11 0,36-12 0,-6 2 16,4 1-16,5-4 0,19-5 16,7-3-16,17-2 0,0 1 0,28-1 15,5 3-15,14 0 16,-6 2-16,34-3 15,10-1-15,31-3 0,-40 6 16,-19-1-16,-13-2 0,-8-5 0,-5-2 0,-3-7 16,-2-3-16,-5 1 0,-5 2 15,16-12 1,10-9-16,-39 18 16,-27 13-16,-17 8 0</inkml:trace>
  <inkml:trace contextRef="#ctx0" brushRef="#br0" timeOffset="79201.8748">32121 4181 0,'-2'-4'0,"-7"-17"0,-3-5 16,-1-2-16,-1 1 0,-10-11 0,-5-8 15,-5-4-15,0 4 0,-6-1 16,-6-1-16,0 8 0,-2 3 16,-11 1-16,0 2 0,-1 6 0,1 3 15,-36-2-15,2 5 0,4 8 16,2 2-16,-3 11 0,1 6 16,0 5-16,0 4 0,-7 7 15,-6 5-15,5 4 0,4 2 16,-7 10-16,-1 6 0,1 5 15,0 4-15,-2 5 0,-4 6 16,7 7-16,5 6 0,-7 3 16,-5 7-16,7-3 0,5 0 0,1 12 15,3 7-15,4-3 0,2 2 16,-3 10-16,-2 11 16,6 1-16,6 2 0,-1 10 0,-2 8 15,7-3-15,5-2 0,3 13 16,3 11-16,12-9 0,7-5 15,-7 15-15,-4 11 16,9-4-16,6-2 0,1 19 16,0 13-16,8-20 0,6-12 0,9 21 15,5 14-15,2 1 0,1 2 16,8 12-16,6 11 16,6 32-16,6 23 0,2-51 15,2-39-15,8 12 16,6 8-16,6-1 0,5-2 15,13 14-15,8 9 16,18 9-16,13 5 16,-6-47-16,-3-34 0,11-10 0,10-9 15,-1-15-15,-2-10 0,4-17 16,2-13-16,11-15 16,7-10-16,-23-25 0,-16-18 0,4-14 15,4-11-15,-10-6 16,-6-5-16,6-16 0,4-13 15,-13-2-15,-6-2 0,3-18 16,5-12-16,-9-12 0,-7-7 16,-6-13-16,-5-9 0,-11 6 0,-5 3 15,5-27-15,4-21 16,-5 5-16,-3 5 0,5-15 0,4-10 16,-3 9-16,-1 6 0,4-15 15,6-11-15,-3 7 0,-2 6 16,2-15-16,2-9 0,-6 17 15,-6 9-15,6-22 0,3-15 16,-7 20-16,-3 12 0,1-19 16,-1-13-16,-10 20 0,-6 15 15,3-23-15,4-14 0,-8 13 16,-3 8-16,0-17 16,-1-15-16,1-25 0,1-18 15,-5 37-15,-3 25 0,8-30 16,6-21-16,-1 25 0,-2 21 15,9-5-15,3-3 16,-2 24-16,-2 18 0,-11-1 16,-10 3-16,-9 0 15,-8 1-15,-11 27 0,-8 19 0,-16-4 16,-13-3-16,-1 12 0,0 9 0,-7-3 16,-3-1-16,4 13 15,4 10-15,-9 7 0,-8 5 16,3 11-16,3 8 0,-10 6 15,-5 6-15,3 9 0,2 6 0,-8 8 16,-4 5-16,2 7 0,4 6 16,-13 11-16,-7 7 0,7 6 15,6 6-15,-19 6 0,-10 4 16,6 1-16,6-2 0,32-14 16,22-8-16,16-7 0</inkml:trace>
</inkml:ink>
</file>

<file path=ppt/ink/ink2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3:37"/>
    </inkml:context>
    <inkml:brush xml:id="br0">
      <inkml:brushProperty name="width" value="0.03861" units="cm"/>
      <inkml:brushProperty name="height" value="0.03861" units="cm"/>
      <inkml:brushProperty name="color" value="#F2395B"/>
    </inkml:brush>
  </inkml:definitions>
  <inkml:trace contextRef="#ctx0" brushRef="#br0">6296 19240 569,'-11'1'8,"9"3"15,8 4 16,9 2 16,5 2 2,-1 0-9,1-1-9,0 1-10,-1 0-7,1 1-4,-1 2-5,1 0-3,0 0-3,1-1 0,1-1 0,1 0 1,1-2-2,1-1-1,1-1-3,1 0-2,1-1 0,3-1 0,1 1 0,2 0 0,2 0 1,3 2 0,1 0 0,2 1 0,2 0 0,0 0 0,2-2 0,0-1 1,1 1-1,0 0 1,0 1 0,1 2 1,-1-1 0,1-1 0,2-1-2,0 0 1,0-1-1,-2-1-1,-2 1 0,-1 0 0,-2-1 0,4-2 0,0-3 0,4 0 0,-1-3 0,-1-1 0,0 0 0,-1-1 0,-2-2-1,-1-2 0,0-2 1,-1-1-1,-1-2 1,0 2-1,0 1 1,0 0-1,1 2 1,0-1 0,2 0 0,1 0 0,-1 0 0,-1-2-1,0 0-2,-1-1-1,-2-2 0,0 0-1,-1-1 1,-2-1 1,0-1-1,-1-1 1,-2-2 0,0 1 1,-3 0 0,-7 4 0,-5 4 1,-7 5-1,-1 0 1,0-2-1,1-2 0,1-2-1,1 0 0,0 1 1,-1 0 0,1 2 0,-1 0 1,-1-2 0,-1 0 1,0-1 0,-1 0 1,1 0-1,1 2 0,2 1 0,-1-1-1,-1 0 0,-1-1 1,-1-1 0,0-1 0,0 0-1,0 0 1,0 1-1,-1-1 0,1 0 0,0 0 0,0 1 0,-2-1 0,1 0 0,-2 0 1,0 1 0,-1-2 0,-1 0-1,1-1 1,0-1 0,0-1-1,0 1 2,0-1 0,-1 0 0,1 0 1,-2-3 0,-1-2 0,0-1 0,-2-4 0,-2-3 0,-2-4 1,-2-4 0,-4-4-1,-6-2 0,-5-4-1,-7-2-1,-4-2 0,-3 2-1,-2 0-1,-4 2-1,-3 1 0,-4 4 0,-4 2-1,-4 4 1,-4 1-1,-2 1-1,-3 1 0,-3 2-1,-4 1 0,-5 3 1,-5 3 0,-5 3 0,-3 3 1,-2 2-3,-2 4 0,-2 3-2,-3 1 0,0 2 1,-3 1 2,-2 1 1,-1 1 1,2 3 1,1 4 0,0 2 1,0 3 0,-2 2 1,-2 2 1,-1 1 1,-1 3 0,4 3 0,2 3-1,4 3 1,4 2-1,5 1 1,7 1-1,6 1 1,3 1-1,4 2 1,3 3-1,3 1 0,5 2 1,8 2-1,8 2 0,8 2 0,6 1-2,6 0-4,7 0-4,5 0-5,10 0-3,15 0-4,15 0-4,15 0-3,5-4-2,0-6 1,-4-7 0,0-7 1,-5-4 1,-2-1 4,-5-1 2,-4-1 3</inkml:trace>
</inkml:ink>
</file>

<file path=ppt/ink/ink2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3:38"/>
    </inkml:context>
    <inkml:brush xml:id="br0">
      <inkml:brushProperty name="width" value="0.04863" units="cm"/>
      <inkml:brushProperty name="height" value="0.04863" units="cm"/>
      <inkml:brushProperty name="color" value="#F2395B"/>
    </inkml:brush>
  </inkml:definitions>
  <inkml:trace contextRef="#ctx0" brushRef="#br0">18532 22709 452,'-19'-6'19,"9"2"6,8 4 5,10 2 6,4 2 0,3 0-4,1 0-5,3 0-4,3-1-4,3 0-1,4-2-3,5 0 0,3-2-2,2 0 0,4-2-1,3 0 1,0-1-2,-1 0 0,0 0-1,-1 0-2,1-1 0,6-2-2,4-1-1,5-3-2,1 0-1,-4 2-1,-4 3-1,-4 1-1,-3 1-1,-2 0 1,-2 0 0,-2 0 1,-2 0 0,-1 1 0,-3-1 1,-2 0 0,1 0 1,3 2 2,3 0 2,2 2 1,0 1 2,-3 2 1,-5 2 0,-4 2 1,-1 0 1,-1 1-1,0 0 1,1 0 0,-1-1-2,1-1-1,-1-1-3,1 0-2,0-2-2,0 0 0,2-2-2,1 0-1,1-1 0,-1 0 1,0 0 1,1 0 0,0 0-1,2 0-1,2 0-3,3 0-2,0 0-2,2 2 2,1 0-1,0 2 1,2-1-1,0 2 0,2-2-2,1 1-1,-2-1-2,-2 0 1,-4-2-2,-2 0 0,-3-1-2,-3 0-4,-3 0-4,-3 0-4</inkml:trace>
</inkml:ink>
</file>

<file path=ppt/ink/ink2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3:39"/>
    </inkml:context>
    <inkml:brush xml:id="br0">
      <inkml:brushProperty name="width" value="0.04272" units="cm"/>
      <inkml:brushProperty name="height" value="0.04272" units="cm"/>
      <inkml:brushProperty name="color" value="#F2395B"/>
    </inkml:brush>
  </inkml:definitions>
  <inkml:trace contextRef="#ctx0" brushRef="#br0">21684 13077 515,'-17'7'5,"0"-2"11,-1-3 11,-1 0 10,3-2 4,7 0-4,6 0-5,8 0-3,6 0-3,7 0 2,7 0 0,7 0 0,4-2 0,2 0-4,2-3-3,2-2-3,2-1-2,0-1-2,1-2-1,2 1-2,-2-1-6,-4 2-7,-4 2-10,-3 3-9,-5 0-7,-4 2-5,-3 0-5,-5 2-6,-3 1-1,-4 4 1,-5 2 1,-2 3 3,-5 1 1,0-3 2,-3-1 2,-2-2 2,-1-2 4,0 0 5,1-2 6,-1 0 5</inkml:trace>
</inkml:ink>
</file>

<file path=ppt/ink/ink2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3:39"/>
    </inkml:context>
    <inkml:brush xml:id="br0">
      <inkml:brushProperty name="width" value="0.04124" units="cm"/>
      <inkml:brushProperty name="height" value="0.04124" units="cm"/>
      <inkml:brushProperty name="color" value="#F2395B"/>
    </inkml:brush>
  </inkml:definitions>
  <inkml:trace contextRef="#ctx0" brushRef="#br0">22622 12440 533,'-36'-15'1,"7"3"2,7 1 3,7 2 1,5 6 10,2 10 17,4 9 17,3 11 18,0 5 1,-2 1-14,-2 0-13,-2 2-13,0 1-8,0 0-3,2 2-2,1 1-3,0-1-6,2 0-14,0-2-11,2 0-12,1-2-8,2-3-1,2-3-3,2-3-1,1-5 1,3-5 5,2-6 5,1-6 5,1-5 0,-2-2-4,-3-4-5,-1-2-3</inkml:trace>
</inkml:ink>
</file>

<file path=ppt/ink/ink3.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22T08:09:25.723"/>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85CD"/>
    </inkml:brush>
  </inkml:definitions>
  <inkml:trace contextRef="#ctx0" brushRef="#br0">3623 8372 0,'0'0'0,"-7"-1"0,0 1 16,-1-1-16,-2 1 0,-2-2 15,-4-2-15,-4 2 0,2 0 0,0 0 16,1 0-16,4 0 15,1 1-15,2 0 0,3 1 16,1 0-16,3-1 0,6 1 0,3-1 16,2 2-16,3 0 0,9 1 15,8 1-15,-2 0 0,3 0 16,3-2-16,4 0 0,6 1 16,-1-1-16,0-1 0,-1 0 15,-2 0-15,-2-1 0,7-1 16,-2 0-16,-2-1 0,-5 0 0,-1 1 15,2 2-15,-7 0 0,-4 0 16,-4 1-16,1 0 0,-5 2 16,-6 0-16,-4 2 0,-3-1 15,-5-1-15,-2 1 0,3-2 16,-2-1-16,3-1 0</inkml:trace>
  <inkml:trace contextRef="#ctx0" brushRef="#br0" timeOffset="230.2729">3891 8064 0,'0'0'0,"0"0"15,0 0-15,0 0 0,0 0 16,0 0-16,0 0 0,1 31 16,-1-31-16,2 30 0,-2-9 15,1 3-15,1 2 0,-2 3 16,1 4-16,1 11 0,-2 1 0,0 4 15,0 2-15,2 6 0,0-5 16,3 4-16,3-4 16,1-13-16,1-11 0,-1-6 0,-5-4 15,1-5-15</inkml:trace>
  <inkml:trace contextRef="#ctx0" brushRef="#br0" timeOffset="531.0917">4317 8066 0,'0'0'16,"0"0"-16,0 0 0,0 0 0,0 0 16,0 0-16,27-1 0,-27 1 15,24 3-15,-24-3 0,35 13 16,-16-6-16,-4 1 0,-1 6 16,-2 1-16,-2 3 0,-2 1 15,-1 9-15,-4 3 0,-6-1 16,-2 0-16,-5 1 0,-4 3 15,0 2-15,1-5 0,3-6 16,3-3-16,2-4 0,1-2 0,4-3 16,4-2-16,5-5 0,2-3 15,11-7-15,9-5 0,6-5 16,4-2-16,13-5 0,9-6 16,9-2-16,2 2 0,-9 3 15,-14 6-15,-16 4 0</inkml:trace>
  <inkml:trace contextRef="#ctx0" brushRef="#br0" timeOffset="677.6751">5629 8117 0,'0'0'15,"0"0"-15,0 0 0,0 0 16,22 27-16,-22-27 0,10 20 0,-10-20 15</inkml:trace>
  <inkml:trace contextRef="#ctx0" brushRef="#br0" timeOffset="8247.6493">9226 8376 0,'0'0'0,"-4"-8"0,1-4 16,-5-1-16,1 1 0,-4-8 15,-5-5-15,2 0 0,-1 0 0,-4-6 16,-2 1-16,1 2 0,0 2 16,-9-7-16,-2-1 15,5 8-15,4 6 0,4 5 0,5 3 16,2 3-16</inkml:trace>
  <inkml:trace contextRef="#ctx0" brushRef="#br0" timeOffset="9161.2828">8464 7727 0,'0'0'0,"-9"-2"0,-2 1 15,-3-1-15,0 0 0,-10-1 0,-3-2 16,-2 2-16,0 0 0,-10 1 16,0 4-16,0-1 0,3 0 15,-12 5-15,2 5 0,1 0 16,-3-1-16,-2 8 16,-8 6-16,9 0 0,4 0 0,-5 6 15,3 3-15,0-1 0,2 1 16,-6 9-16,4 3 0,2 0 15,1-1-15,1-1 0,1 1 16,2 5-16,3 4 0,-13 28 16,9-1-16,4-12 0,1-8 0,6 1 15,0 2-15,7 0 16,4 2-16,-1-2 0,-2 1 16,2-4-16,1-3 0,9 0 15,5 0-15,4-3 0,2-1 0,0-1 16,0-1-16,10-4 0,7-1 15,2-1-15,2 0 0,-2 0 16,-3 0-16,13 1 0,7 2 16,-2-7-16,-3-5 0,5 1 15,5 2-15,-2 0 0,-2 0 0,5 0 16,4-2-16,3 0 0,3-5 16,5-6-16,1-4 0,3-4 15,1-2-15,2-4 0,2-5 16,0-4-16,2-3 0,3-2 15,4 1-15,-1-3 0,-2 0 16,3-1-16,2 1 0,-3 0 16,-1 0-16,0-5 0,0-3 15,2-2-15,-2 0 0,4-8 0,3-6 16,-6-4-16,-4-4 0,3-7 16,1-7-16,-8-3 0,-5-2 15,-3-5-15,-2-2 0,-2-2 16,-1 0-16,1-11 0,1-9 15,-12 5-15,-8 4 0,-6-1 16,-4-2-16,-6 5 0,-5 2 0,-7-1 16,-7 1-16,-3 3 15,-4 1-15,-5 5 0,-4 3 16,-4 4-16,-2 5 0,-6-7 16,-6-4-16,-3 0 0,1 1 0,-6 2 15,-4 1-15,2 10 0,1 6 16,-5-4-16,-5-1 0,-2 7 15,-2 4-15,-8 3 0,-5 1 16,3 5-16,2 3 0,-6 7 16,-6 4-16,-1 4 0,0 4 0,-1 3 15,2 2-15,4 6 0,4 5 16,-9 8-16,-7 4 0,-2 1 16,-2 1-16,1 6 0,1 4 15,2 3-15,2 2 0,5 8 16,3 5-16,12-1 0,3 1 15,3-2-15,3 0 0,1 2 16,5-1-16,7 6 0,6 6 16,5-5-16,5-2 0,5 9 15,6 5-15,5-11 0,4-7 0,13-5 16,8-3-16,7-6 0,3-3 16,-8-11-16,-6-9 15,-4-5-15</inkml:trace>
  <inkml:trace contextRef="#ctx0" brushRef="#br0" timeOffset="9596.867">11480 8404 0,'0'0'0,"0"0"0,0 0 15,0 0-15,0 0 0,0 0 0,36 13 16,-36-13-16,36 8 0,-12-5 16,4 1-16,1 0 0,0-1 15,10 1-15,3 0 0,-3-2 16,-4 2-16,5-1 0,-4 1 15,-5 1-15,-5 0 0,-4 1 0,-5 1 16,-4-2-16,-4-3 0,-1 0 16,-3-1-16,1 0 0</inkml:trace>
  <inkml:trace contextRef="#ctx0" brushRef="#br0" timeOffset="9764.6123">11597 8296 0,'0'0'0,"0"0"15,0 0-15,0 0 0,0 0 0,-2 21 16,2-21-16,5 32 0,-1-13 16,2 4-16,-1 4 0,1 0 15,0 0-15,0 10 0,2 0 16,1-3-16,-1-3 0,1 0 16,-1-6-16,-2-4 0</inkml:trace>
  <inkml:trace contextRef="#ctx0" brushRef="#br0" timeOffset="10213.6198">12105 8025 0,'0'0'0,"0"0"0,0 0 16,0 0-16,0 0 0,0 0 15,23 6-15,-23-6 0,27 2 0,-27-2 16,40 3-16,-16 0 15,0 2-15,1-1 0,-25-4 0,27 6 16,-4 0-16,-1 1 0,1 5 16,-3 2-16,-6 1 0,-4 2 0,-9 3 15,-6 2-15,-6 0 0,-5 2 0,-9 5 16,-5 1-16,3-1 16,2-2-16,0 0 0,5-4 15,5-5-15,1-4 0,6-3 16,3-2-16,4-3 0,3-2 0,7-1 15,5 0-15,4-3 0,2-2 16,7 2-16,7 1 0,-1-1 16,1-1-16,4 2 0,4 1 15,0 0-15,-7 2 0,-4 0 16,-3 3-16,-6-1 0,-6 0 16,-5 4-16,-5 3 0,-6 2 15,-4 3-15,-14 1 0,-10 8 16,-4 2-16,-3 2 0,-14 17 15,-7 5-15,-5 7 0,1-3 0,9-10 16,15-12-16,10-10 0</inkml:trace>
  <inkml:trace contextRef="#ctx0" brushRef="#br0" timeOffset="10411.7528">13081 8251 0,'0'0'0,"0"0"16,0 0-16,0 0 0,0 0 0,0 0 16,0 0-16,15 28 15,-15-28-15,0 0 0</inkml:trace>
  <inkml:trace contextRef="#ctx0" brushRef="#br0" timeOffset="12480.7341">7334 9622 0,'0'0'0,"0"0"15,0 0-15,0 0 0,-26-3 0,26 3 16,-22-2-16,9 0 0,0-2 16,-2 3-16,1 1 0,1 0 15,1 0-15,-5 0 0,3 1 16,4-1-16,0 1 0,-1-1 16,1 0-16,4 0 0,3 0 0,1 0 15,2 0-15,0 0 16,3 0-16,2 0 0,3 0 15,0 0-15,3 2 0,1-1 0,5 0 16,2 1-16,-3 0 0,12 3 16,5-1-16,-1 1 0,-1-1 15,5 0-15,6-3 16,5 0-16,1-2 0,4 0 16,7 1-16,7 1 0,-3 0 0,16 2 15,4-1-15,-7-1 0,-5 2 0,15 1 16,2 4-16,-9-2 0,-6-3 15,41 2-15,-6-1 16,-18 3-16,-12 2 0,9 4 0,7 3 16,-14-5-1,-11-5-15,6 2 0,4 0 16,-10 1-16,-9 1 0,8-5 0,3-1 0,-7-7 16,-5-2-16,2 4 0,3 4 15,-10 1-15,-7 2 0,0-8 16,3-5-16,-13 4 0,-6 3 15,4 1-15,3 3 0,-6 0 0,-4 3 16,1-1-16,0 2 16,-2 2-16,1 1 0,-9-3 0,-6-3 15,-4-1-15</inkml:trace>
  <inkml:trace contextRef="#ctx0" brushRef="#br0" timeOffset="13652.7847">16063 8757 0,'0'0'15,"0"0"-15,0 0 0,0 0 0,0 0 16,0 0-16,-11 22 15,11-22-15,-8 33 0,0-9 0,-2 7 16,-1 2-16,-1 2 0,-4 18 16,-1 5-16,-3 13 0,3-2 15,-4 13-15,1-2 16,-2-2-16,1-10 0,3-4 0,5-11 16,5-14-16,4-11 0,5-14 15,5-11-15,2-13 0,3-9 0,6-14 16,3-10-16,1-5 15,0-4-15,2-3 0,1-2 16,0 0-16,-2 7 0,-1 3 16,-1 4-16,-3 8 0,-3 7 0,0 8 15,1 7-15,-1 4 0,-1 5 16,3 8-16,-1 7 0,-2 2 16,0 4-16,1 6 0,2 6 15,-2 2-15,-3 3 0,0 4 16,1 4-16,-1-3 0,0 0 0,1-9 15,1-4-15,-1-5 0,0-2 16,8-8-16,6-6 16,-1-7-16,0-9 0,4-9 0,2-7 15,-6-1-15,1-2 0,2-13 16,0-4-16,-6 5 0,-4 3 16,-4 1-16,-3 1 0,-3 8 15,-3 4-15,-2 2 0,0 3 16,-2 6-16,0 3 0,0 7 15,-1 4-15,0 0 0,0 0 0,-3 5 16,0 5-16,2 4 0,0 5 16,1 4-16,1 3 0,2 2 15,-1 1-15,2 5 0,2 4 16,4 8-16,2-1 0,4-11 16,5-6-16,-2-4 0,-1-3 15,0-7-15,2-4 0,-2-7 16,-2-4-16,2-13 0,-2-8 15,0-2-15,-2-3 0,1-8 0,-2-5 16,-3 1-16,-3 2 0,-1-6 16,-2 0-16,0 10 0,-2 6 15,0 7-15,0 6 0,-1 2 16,-1 3-16,2 2 0,-1 2 16,-1 3-16,0 2 0,0 0 15,0 0-15,0 0 0</inkml:trace>
  <inkml:trace contextRef="#ctx0" brushRef="#br0" timeOffset="13864.5494">17534 8994 0,'0'0'15,"0"0"-15,1 27 0,0-7 16,-1 4-16,1 19 0,1 10 15,1 18-15,1 4 0,1 27 16,4 11-16,1 13 0,-1-6 16,5 55-16,1 11 0,-2-35 15,-2-24-15,-4-40 0,-1-27 0,-3-19 16</inkml:trace>
  <inkml:trace contextRef="#ctx0" brushRef="#br0" timeOffset="14068.4242">17785 9161 0,'0'0'15,"0"0"-15,0 0 0,0 0 0,0 0 16,8 24-16,-8-24 15,4 32-15,-4-32 0,2 24 0</inkml:trace>
  <inkml:trace contextRef="#ctx0" brushRef="#br0" timeOffset="20049.3854">6479 11432 0,'0'0'0,"0"0"0,0 0 16,-21 3-16,13-1 0,0 0 0,-2 2 16,-1 2-16,0 2 0,-5 3 15,1 3-15,-7 5 0,-1 3 16,-2 3-16,0 2 0,-7 8 0,0 2 15,-2 4-15,-1 4 16,-4 2-16,-1 3 0,-4 8 16,-3 7-16,7-5 0,6-4 15,-5 7-15,5-5 0,3-4 16,5-4-16,3 4 0,3 1 16,3-5-16,4-1 0,-1 21 15,3-7-15,5-4 0,4-2 0,4-5 16,2-2-16,0-10 0,0-8 15,6 1-15,2 0 16,-1-13-16,5 3 0,1 4 0,3 3 16,-1-3-16,0 0 0,1 1 15,3 1-15,-1 1 16,0 0-16,2 2 0,2 2 16,0 0-16,0-1 0,0-7 0,-4-5 15,4 1-15,6 1 16,-3-5-16,-3-1 0,7-1 15,5 1-15,-6-4 0,-3-1 0,6-2 16,5 0-16,-10-5 0,-1-1 16,12-2-16,5-2 0,-9-2 15,-7-1-15,12-2 0,4 1 16,-10-3-16,-1-1 0,10-8 16,7-4-16,-7 3 0,-7 3 0,7-4 15,6-4-15,-6-1 0,-4 0 16,4-8-16,4-5 15,-5 2-15,-3 0 0,22-21 16,-3-1-16,-11 9 0,-1 5 0,-2-3 16,-1-5-16,-6 4 0,-5 2 15,3 4-15,1 1 0,-8 3 16,-7 3-16,3-6 0,2-3 16,0 1-16,-2 0 0,-3-2 15,-3 1-15,0 6 0,0 4 0,3-8 16,2-7-16,-4 4 0,-2 1 15,-5 3-15,0 0 16,-2 5-16,-5 2 0,2-4 0,0-3 16,-2 6-16,-1 2 0,0-1 15,-3-1-15,-3 1 0,-2 3 0,-1-2 16,-3-1-16,2 15 16,-2-2-16,2-3 0,-4-4 15,2 2-15,2 4 0,-3-4 16,-1-2-16,0 5 0,-1-1 0,-5-1 15,-4-1-15,2 1 0,0 2 16,-1 0-16,-2 0 16,1 3-16,0 1 0,-5-1 0,-4-2 15,1 4-15,3 4 0,-2-1 16,1-2-16,-2 2 0,0 1 16,0 3-16,-2 1 0,1 0 15,2-2-15,-8-1 0,-2 1 16,5 0-16,1 0 0,-8 3 15,-3 3-15,7 1 0,1-1 0,-10 1 16,-2 0-16,3 1 0,3 0 16,-5 3-16,-3 5 0,3 1 15,3 2-15,-4 1 0,-5 0 16,5 3-16,2 2 0,-2 0 16,-3 2-16,1-1 0,3 1 15,-7 8-15,-1 3 0,4-5 16,-1-1-16,4 1 0,1 1 15,2 0-15,2 0 0,-4 2 0,-2 2 16,5 0-16,0 0 0,-1 6 16,-4 5-16,4-3 0,4 0 0,-24 28 15,5 4-15,3 0 16,1-1-16,6 15 0,4 14 16,4-7-16,4-5 0,2 16 15,4 12-15,6-36 0,8-24 0,3-15 16</inkml:trace>
  <inkml:trace contextRef="#ctx0" brushRef="#br1" timeOffset="24359.008">17462 15489 0,'0'0'0,"0"0"16,0 0-16,0 0 0,0 0 0,0 0 15,0 0-15,0 0 0</inkml:trace>
  <inkml:trace contextRef="#ctx0" brushRef="#br1" timeOffset="25731.6156">7595 12823 0,'0'0'0,"0"0"15,0 0-15,0 0 0,0 0 0,-6 27 16,6-27-16,-1 33 16,-2-13-16,1 8 0,-1 6 15,2 0-15,1 0 0,-1 12 0,0 1 16,-1 13-16,-1 0 0,-2 10 16,1-2-16,-1-4 0,3-4 15,-4 4-15,-3-7 0,1-13 16,1-9-16,3-9 0,2-4 15,1-9-15,-1-5 0,2-8 16,4-11-16,1-6 0,3-8 0,-1 5 16,-4 5-16,1 3 0</inkml:trace>
  <inkml:trace contextRef="#ctx0" brushRef="#br1" timeOffset="25931.4831">7599 13254 0,'0'0'0,"0"0"0,0 0 16,0 0-16,0 0 0,0 0 15,0 0-15,0 0 0,0 0 0,0 0 16,23-19-16,-23 19 0,22-7 16,-22 7-16,28-10 0,-15 4 15,0 1-15,3 0 16,2 1-16,2 0 0,3 0 0,-3-2 16,2 1-16,1-2 0,0-1 15,6-6-15,1-6 0,-4 4 16,-5 3-16,-4 1 0</inkml:trace>
  <inkml:trace contextRef="#ctx0" brushRef="#br1" timeOffset="26247.735">8030 12658 0,'0'0'0,"0"0"15,0 0-15,0 0 0,0 0 16,0 0-16,0 0 0,0 0 0,4 27 15,-4-27-15,6 31 16,-2-10-16,-1 3 0,0 5 16,0 4-16,0 4 0,0 4 15,-2 13-15,1 12 0,0-1 16,1-1-16,-1 16 0,-2 1 0,1 6 16,-1-7-16,0 1 15,0 2-15,1 4 0,0-8 0,-1 28 16,-1-11-16,0-14 0,0-11 15,4-12-15,3-9 0,-3-8 16,0-4-16,1-10 0,0-5 16,4-11-16,2-8 0,2-11 15,3-7-15,-9 8 0,-2 1 0,-1 2 16</inkml:trace>
  <inkml:trace contextRef="#ctx0" brushRef="#br1" timeOffset="26614.457">8264 12839 0,'0'0'0,"0"0"16,0 0-16,0 0 0,0 0 0,0 0 15,0 0-15,30-11 0,-30 11 16,30-7-16,-11 1 16,3 1-16,-3 0 0,3 0 0,2-1 15,0 2-15,-2 1 0,6 0 16,2 1-16,-3 0 0,-2 0 0,-2 2 16,-1 1-16,-2-1 15,-4-1-15,0 1 0,-2-1 16,-1 2-16,1 0 0,-3-1 0,-1 0 15,-2 2-15,1-1 0,-1-1 16,-4-1-16,0-4 0,-2-1 16,-1 0-16,0 0 0,0 2 15</inkml:trace>
  <inkml:trace contextRef="#ctx0" brushRef="#br1" timeOffset="26798.5942">8498 12479 0,'0'0'0,"0"0"16,0 0-16,0 0 0,0 0 0,0 0 16,0 0-16,-5 31 0,5-31 15,0 41-15,0-12 0,0 3 16,-1 4-16,1 16 0,1 4 16,2 14-16,0 1 0,9 14 15,2 0-15,-2-18 0,-2-16 0,-2-10 16</inkml:trace>
  <inkml:trace contextRef="#ctx0" brushRef="#br1" timeOffset="26991.3772">9273 13280 0,'0'0'0,"0"0"16,0 0-16,30 13 0,-30-13 15,30 11-15,-16-7 0,-3 0 16</inkml:trace>
  <inkml:trace contextRef="#ctx0" brushRef="#br1" timeOffset="27347.9441">10659 14258 0,'0'0'0,"0"0"0,0 0 0,5 20 16,-3-9-16,0 2 0,2 3 16,0-2-16,3 1 0,1 2 15,-1 0-15,0-3 0,-1-1 0,0-3 16,-2-1-16,0-2 15,-3-2-15,0-3 0,-1-2 16,2 0-16,-2-3 0,0 1 0,0-1 16,0 0-16</inkml:trace>
  <inkml:trace contextRef="#ctx0" brushRef="#br1" timeOffset="28394.5517">4305 12097 0,'0'0'0,"0"0"0,0 0 15,0 0-15,0 0 0,0 0 16,0 0-16,0 0 0,0 0 0,0 0 15,0 0-15,0 0 0,0 0 16,0 0-16,0 0 0,0 0 16,0 0-16,0 0 0,25 0 15,-25 0-15,0 0 0,0 0 16,0 0-16,28-12 0,-28 12 0,0 0 16,23-12-16,-23 12 0</inkml:trace>
  <inkml:trace contextRef="#ctx0" brushRef="#br1" timeOffset="30464.3585">11418 12537 0,'0'0'0,"0"0"15,0 0-15,-6 11 0,6-6 0,1 3 16,2 2-16,0 0 16,2 1-16,2 3 0,3 3 15,0 0-15,1 0 0,9 5 16,5 2-16,0-2 0,-1-1 0,11 2 15,5-3-15,-4 0 0,-3-3 16,8 2-16,-1-2 16,-4-4-16,-2-2 0,-4-3 0,-3-3 15,-6-1-15,-5 0 0,0-2 16,-3 1-16,-4-2 0,-5-1 16,-2-1-16,-2 1 0,-1-3 15,-1 1-15,-4 0 0,-2 2 16,-2 0-16,-1 0 0,-3 4 15,-1 2-15,1 0 0,0-1 0,1 5 16,1 4-16,0-1 0,1 2 16,-2 8-16,1 4 0,-1 2 15,1 0-15,1 7 0,2 4 16,4 1-16,2-2 0,0 13 16,1 4-16,1-3 0,0-2 15,2 10-15,4 1 0,-1-10 16,-1-9-16,2 0 0,-1-4 15,-2-7-15,-1-6 0,-8-7 16,-7-5-16,6-5 0,1-1 0,3-4 16</inkml:trace>
  <inkml:trace contextRef="#ctx0" brushRef="#br1" timeOffset="30697.692">11502 13829 0,'0'0'0,"0"0"15,0 0-15,0 0 0,0 0 0,0 0 16,0 0-16,0 0 0,0 0 15,0 0-15,0 0 0,0 0 16,0 0-16,23-5 0,-23 5 16,36-10-16,-15 5 0,4 0 15,2-1-15,2 1 0,1-3 0,10-1 16,3-1-16,-1 2 16,-1-1-16,10-1 0,0 0 15,-2 1-15,0 1 0,4-3 16,-5 1-16,-4-4 0,-4-1 0,-9 3 15,-7 2-15,-4 3 0</inkml:trace>
  <inkml:trace contextRef="#ctx0" brushRef="#br1" timeOffset="30914.5649">12484 12924 0,'0'0'0,"0"0"0,0 0 16,0 0-16,0 0 0,0 0 0,31-3 16,-31 3-16,28-6 0,-28 6 15,35-8-15,-14 5 0,1 0 16,2 1-16,3 1 0,-2 0 16,0 1-16,10 0 0,1 0 15,-6 0-15,-5 0 0,-3 0 16</inkml:trace>
  <inkml:trace contextRef="#ctx0" brushRef="#br1" timeOffset="31084.2021">13418 12686 0,'0'0'0,"0"0"15,0 0-15,0 0 0,15 17 0,-15-17 16,0 0-16,0 0 0</inkml:trace>
  <inkml:trace contextRef="#ctx0" brushRef="#br1" timeOffset="35615.1934">4707 12716 0,'0'0'16,"0"0"-16,0 0 0,0 0 0,18-10 15,-18 10-15</inkml:trace>
  <inkml:trace contextRef="#ctx0" brushRef="#br1" timeOffset="36089.2571">9964 12913 0,'0'0'0,"0"0"0,0 0 0,0 0 16,-9-18-16,9 18 0,0 0 16,0 0-16</inkml:trace>
  <inkml:trace contextRef="#ctx0" brushRef="#br1" timeOffset="36853.3945">4574 12822 0,'0'0'0,"0"0"0,0 0 0,0 0 16,0 0-16,-15 14 0,15-14 16,0 0-16,0 0 0,0 0 15,0 0-15,-16 13 0,16-13 0,0 0 16,0 0-16,0 0 0,0 0 15,0 0-15,8 18 0,-8-18 16,0 0-16,23 4 0,-23-4 16,28 0-16,-28 0 0,0 0 15</inkml:trace>
  <inkml:trace contextRef="#ctx0" brushRef="#br1" timeOffset="37286.2421">10134 12921 0,'0'0'0,"0"0"0,0 0 0,0 0 15,0 0-15,0 0 0</inkml:trace>
  <inkml:trace contextRef="#ctx0" brushRef="#br1" timeOffset="41681.2676">20541 6968 0,'0'0'0,"0"0"0,0 0 15,0 0-15,33-6 0,-33 6 0,40 1 16,-14 0-16,4 2 0,6-3 16,5 1-16,12-2 0,0 1 15,11 0-15,-2 0 0,-7 3 16,-4 0-16,-1 1 0,-7-1 16,-9 0-16,-6 0 0,-14 4 15,-9 3-15,-11 2 16,-7 1-16,4-5 0,3-1 15,0-1-15</inkml:trace>
  <inkml:trace contextRef="#ctx0" brushRef="#br1" timeOffset="41915.47">20448 7136 0,'0'0'0,"0"0"0,0 0 15,0 0-15,0 0 0,5 28 16,-5-28-16,3 42 0,-1-16 15,1 3-15,-1 4 0,-1 2 16,-1 4-16,-2 13 0,-3 2 16,1 10-16,-1-3 0,0 8 15,-1-1-15,1-8 0,-1-3 0,2 4 16,1-6-16,2-6 0,1-4 16,0-9-16,1-9 15,-1-6-15,0-5 0,0-4 0</inkml:trace>
  <inkml:trace contextRef="#ctx0" brushRef="#br1" timeOffset="42300.1991">20549 7638 0,'0'0'0,"0"0"16,0 0-16,0 0 0,24-20 16,-24 20-16,39-13 0,-12 5 0,5 1 15,2-1-15,3-2 0,10 1 16,0 0-16,9-3 15,-3 0-15,-6 1 0,-4 1 0,0-1 16,-7-1-16,-5 2 0,-5-1 16,-6-1-16,-3-1 0,-7 1 15,-3-3-15,-5-1 0,-3 0 16,-4 1-16,-2 2 0,-7 2 16,-3 1-16,-4 4 0,-2 1 0,-2 4 15,0 2-15,-1 3 0,-2 2 16,1 2-16,1 6 0,2 3 15,2 2-15,3 3 0,1 2 16,2 9-16,3 1 0,5 1 16,5 0-16,5 1 0,3-1 15,7 1-15,6 0 0,4-1 16,5-2-16,8-1 0,3-7 16,5-8-16,3-5 0,5-7 0,6-4 15,-1-5-15,1-6 0,-8 1 16,-14 3-16,-10 3 0</inkml:trace>
  <inkml:trace contextRef="#ctx0" brushRef="#br1" timeOffset="42531.3293">21695 7452 0,'0'0'0,"0"0"15,0 0-15,0 0 0,23 5 16,-23-5-16,41 7 0,-12-4 15,3-1-15,3 0 0,4 1 16,9-3-16,0-3 0,-2 1 16,0 0-16,5-1 0,-7 0 0,-4 2 15,-5 0-15,-5 1 0,-5 1 16,-5-1-16,-3-1 16,-4 1-16,-2 0 0,-2 0 0</inkml:trace>
  <inkml:trace contextRef="#ctx0" brushRef="#br1" timeOffset="42722.2796">22147 7021 0,'0'0'0,"0"0"15,0 0-15,0 0 0,0 0 0,-6 34 16,4-11-16,-2 8 16,0 5-16,-3 7 0,-1 5 15,-3 18-15,0-1 0,-1 16 16,2-1-16,2 7 0,2-6 0,6 3 15,4-10-15,9-7 0,3-14 16,6-21-16,5-13 0,-9-6 16,-4-3-16,-4-3 0</inkml:trace>
  <inkml:trace contextRef="#ctx0" brushRef="#br1" timeOffset="43083.4152">22930 6838 0,'0'0'16,"0"0"-16,0 0 0,31 10 15,-31-10-15,40 9 0,-16-3 0,2-1 16,3 2-16,7 0 16,-1 1-16,-6-1 0,-3 0 0,-4-2 15,-4-1-15,-1 0 0,-2 1 16,-4 1-16,-2 2 0,-3 1 15,-3 1-15,-2 4 0,-2 3 16,-3 5-16,-3 1 0,-3 6 16,-3 4-16,0 5 0,-2 1 0,-1 9 15,0 0-15,1 8 16,3-2-16,1-2 0,2-4 16,1 0-16,3-2 0,0-1 15,2-4-15,2-1 0,1-3 0,0-2 16,0-1-16,0-9 0,0-3 15,0-5-15,1-1 0,-1-6 16,0-2-16,0-2 0</inkml:trace>
  <inkml:trace contextRef="#ctx0" brushRef="#br1" timeOffset="43288.1974">22803 7972 0,'0'0'0,"0"0"0,0 0 15,0 0-15,0 0 0,0 0 0,34-3 16,-34 3-16,45-2 0,-17-1 16,4 0-16,1 0 0,1-1 0,11-1 15,0 2-15,-2-2 0,-2 2 16,6 0-16,-2 1 0,-5 0 16,-5-1-16,-6 0 0,-6 1 15,-4 0-15</inkml:trace>
  <inkml:trace contextRef="#ctx0" brushRef="#br1" timeOffset="43565.838">23608 7704 0,'0'0'0,"0"0"16,0 0-16,0 0 16,35 0-16,-35 0 0,36 9 0,-20-2 15,0 0-15,-4 3 16,-1 5-16,-5 1 0,-1 4 0,-6 8 15,-7 2-15,-4 2 0,-4-1 16,-5 7-16,1-2 0,-1-3 16,1-2-16,3-3 0,4-2 15,2 1-15,4-4 0,5-5 16,4-5-16,5-3 0,4-1 0,4-3 16,5-4-16,6-4 0,4-5 15,7-5-15,5-5 0,2-5 16,2-3-16,-2 1 0,-10 5 15,-7 3-15</inkml:trace>
  <inkml:trace contextRef="#ctx0" brushRef="#br1" timeOffset="43776.7298">24239 7532 0,'0'0'0,"13"-3"0,8-1 16,5 0-16,4 0 0,15 0 16,17-2-16,7 1 0,-2 3 0,-7 4 15,-2 2-15,0 0 0,-7 0 16,-7 3-16,-6 2 0,-6 4 16,-5 2-16,-7-3 0,-5-4 15,-4-1-15</inkml:trace>
  <inkml:trace contextRef="#ctx0" brushRef="#br1" timeOffset="43981.6167">24198 7878 0,'0'0'0,"0"0"15,23-3-15,-23 3 0,44-2 0,-9-1 16,10-2-16,14 1 15,2-1-15,17 1 0,2 3 0,8 1 16,-9 1-16,10 3 0,-5 1 16,-13-1-16,-21-1 0,-13 0 15</inkml:trace>
  <inkml:trace contextRef="#ctx0" brushRef="#br1" timeOffset="44247.6034">26054 7070 0,'0'0'0,"0"0"15,0 0-15,35-10 0,-35 10 0,46-5 16,-11 4-16,2 2 0,0 2 15,9 2-15,0 1 0,1 2 16,-7-1-16,-8 2 0,-8 4 16,-5-1-16,-6 3 0,-9-3 15,-6 0-15,0-3 0,0-1 0,1-2 16</inkml:trace>
  <inkml:trace contextRef="#ctx0" brushRef="#br1" timeOffset="44464.9309">25942 7278 0,'0'0'0,"0"0"0,0 0 0,0 0 16,2 29-16,-2-29 0,6 41 15,-4-14-15,0 2 0,-1 6 16,-1 4-16,0 10 0,0-1 0,-2 13 16,-1 2-16,1-3 15,-1-4-15,1 6 16,0-7-16,1-5 0,1-6 0,2-6 15,4-10-15,-1-14 0,2-8 0,-3-3 16,-1-1-16,0 1 0</inkml:trace>
  <inkml:trace contextRef="#ctx0" brushRef="#br1" timeOffset="44815.0775">26052 7669 0,'0'0'0,"0"0"16,0 0-16,0 0 0,0 0 0,0 0 15,0 0-15,34-11 16,-34 11-16,39-4 0,-13 4 15,2 0-15,0-2 0,7 0 0,0-2 16,-1 1-16,-1 2 0,-2-2 16,0-2-16,1-2 0,-5 0 15,-3-2-15,-2-1 0,-4 1 16,-5-2-16,-6-2 0,-4-2 16,-3 2-16,-3-1 0,-5 2 15,-7 1-15,-1 4 0,-3 0 16,-6 3-16,-2 4 0,2 3 15,1 4-15,-1 2 0,2 4 16,3 2-16,4 3 0,3 6 0,3 5 16,3-1-16,3-1 0,6 8 15,6 1-15,4-1 0,2-3 16,6 0-16,3 0 0,2-8 16,3-5-16,8-7 0,7-3 15,0-9-15,0-6 0,11-17 16,4-12-16,-15 9 0,-11 7 0,-8 4 15</inkml:trace>
  <inkml:trace contextRef="#ctx0" brushRef="#br1" timeOffset="45137.9524">26965 7020 0,'0'0'0,"0"0"0,0 0 16,0 0-16,0 0 0,0 0 15,29 14-15,-29-14 0,28 12 0,-11-7 16,2 1-16,-2-2 16,0 1-16,-3-1 0,-1 0 15,-2-1-15,-1 0 0,-1 0 0,-1 0 16,-1 0-16,-2 0 0,-1 2 16,1 3-16,-2 1 0,-1 2 0,-2 6 15,-1 3-15,-1 2 0,-1 1 16,-5 10-16,-2 2 15,0-1-15,1-1 0,-2 9 0,1 3 16,1-5-16,0-2 0,-1 8 16,1-1-16,1-4 0,1-3 15,-1-2-15,1 1 0,-1-5 0,1-2 16,1-7-16,2-5 16,1-4-16</inkml:trace>
  <inkml:trace contextRef="#ctx0" brushRef="#br1" timeOffset="45305.5327">26863 7863 0,'0'0'16,"0"0"-16,0 0 0,0 0 0,0 0 16,0 0-16,0 0 0,0 0 15,33 1-15,-33-1 0,35 2 16,-12-1-16,2-1 0,5 0 16,4 0-16,1-1 0,-1 0 15,9 3-15,0 2 0,2-1 0,-6-2 16,-9 2-16,-4-3 0,-6 1 15</inkml:trace>
  <inkml:trace contextRef="#ctx0" brushRef="#br1" timeOffset="45647.7832">27678 7599 0,'0'0'0,"0"0"15,0 0-15,31-6 0,-31 6 0,40 0 16,-16 2-16,0 2 15,0 1-15,3 4 0,-1 3 16,-6 1-16,-2 0 0,-4 3 0,-3 2 16,-5 1-16,-5 4 0,-8 7 15,-6 3-15,-3-1 0,-3-1 16,-9 1-16,-6 1 0,-2 0 16,3-3-16,4-4 0,5-1 15,4-3-15,5-5 0,5-5 16,4-4-16,3-3 0,3-1 0,5-2 15,6 0-15,4-3 0,3-2 16,10-3-16,7 0 0,3-4 16,0-1-16,14-6 0,4-1 15,-2 0-15,-2 2 0,9-3 16,-1 3-16,-14 3 0,-12 4 0,-9 1 16</inkml:trace>
  <inkml:trace contextRef="#ctx0" brushRef="#br1" timeOffset="45860.3526">28726 7498 0,'0'0'0,"0"0"16,0 0-16,0 0 0,5 24 0,-5-24 15</inkml:trace>
  <inkml:trace contextRef="#ctx0" brushRef="#br1" timeOffset="55214.6944">22231 10949 0,'0'0'0,"-10"-7"0,-4-3 0,-2 0 16,0 1-16,-9-3 0,-10-3 15,-3 2-15,-3 0 0,-11-1 16,-1 3-16,3 4 0,1 1 0,-4 5 15,-2 1-15,-9 5 0,2 4 16,-2 6-16,-2 4 0,3 2 16,4 0-16,-12 5 0,0 1 15,1 4-15,2 3 0,-31 21 16,7 0-16,11-4 0,6-3 0,2 4 16,2 3-16,7-2 15,6-2-15,-1 6 0,2 3 16,6 2-16,6 2 0,1 4 15,1 2-15,4 5 0,3 2 16,1 10-16,0 8 0,3-7 16,3-3-16,7 4 0,5 4 15,2-5-15,1-4 0,3 6 16,3 3-16,6-13 0,4-9 0,3 0 16,3 0-16,2-10 0,3-7 15,7-4-15,5-5 0,3-3 16,1-2-16,5-6 0,3-2 15,4-5-15,2 0 0,7-4 16,4 0-16,0-2 0,2 0 0,7 1 16,5 1-16,-1-6 0,0-3 15,2-2-15,4-2 0,2-3 16,2-4-16,3-3 0,4-4 16,-3-6-16,-3-6 0,-1-4 15,-2-5-15,0-1 0,1-1 0,5-11 16,1-7-16,-3 0 0,-4-1 15,2-4-15,1-4 0,-4-3 16,-4-2-16,1-7 16,-1-2-16,-2 3 0,-3 2 0,0-5 15,-1-2-15,-4 0 0,-1 2 16,-2-6-16,0-2 0,-1 4 16,-2 5-16,-1-8 0,-2-5 15,-7 5-15,-5 5 0,-1-3 16,-2-3-16,-1 4 0,-1 2 0,-3 0 15,-3 2-15,-7 6 16,-5 2-16,-4 0 0,-2-1 16,-4 5-16,-3 4 0,-3-4 15,-1-2-15,-2 8 0,-2 4 0,-2 3 16,-2 0-16,-1 1 0,0 1 16,-7 1-16,-2 2 0,-6-4 15,0 1-15,-4 0 0,0 0 16,-2 8-16,0 5 0,-7-1 15,-4-1-15,-2 4 0,-1 3 16,-9 1-16,-5 0 0,6 3 16,4 1-16,-6 4 0,-3 1 0,-5 6 15,-2 2-15,-18 7 16,-12 6-16,10 4 0,9 4 0,-10 7 16,-6 6-16,-6 8 15,-4 8-15,-20 22 0,-14 13 16,23 0-16,14-3 0,1 8 0,0 6 15,5 1-15,1 0 0,29-29 16,20-19-16,13-14 0</inkml:trace>
  <inkml:trace contextRef="#ctx0" brushRef="#br1" timeOffset="61141.3565">20275 10724 0,'0'0'0,"0"0"16,0 0-16,0 0 0,0 0 15,0 0-15,29-6 0,-29 6 16,25-1-16,-25 1 0,39-4 16,-17 1-16,1-2 0,6 0 15,3 1-15,7-1 0,-1 1 0,3 0 16,3 1-16,5 1 0,-3 0 15,-2 4-15,0-1 16,-6 2-16,-3 0 0,1 2 0,-3 0 16,-8 1-16,-5 1 0,-8 1 15,-5 2-15,-4 1 0,-2 0 0,1-2 16,-1-1-16,-1-3 16</inkml:trace>
  <inkml:trace contextRef="#ctx0" brushRef="#br1" timeOffset="61391.092">20393 10950 0,'0'0'0,"0"0"15,0 0-15,0 0 0,0 0 0,-3 19 16,3-19-16,4 24 0,-1-7 0,1 5 16,2 7-16,-1 1 0,1 2 15,0 15-15,0 5 16,0 11-16,1-4 0,-2 14 15,-2-2-15,-2-7 0,-1-6 0,3 1 16,1-6-16,1-12 0,-1-8 0,4-11 16,2-7-16,2-13 15,1-9-15,-4 1 16,-2 2-16,-2 1 16</inkml:trace>
  <inkml:trace contextRef="#ctx0" brushRef="#br1" timeOffset="61764.9595">20554 11206 0,'0'0'0,"0"0"16,0 0-16,0 0 0,0 0 0,0 0 16,0 0-16,34-10 0,-34 10 15,30-9-15,-30 9 0,39-8 16,-16 5-16,1-2 0,2-1 16,-2 0-16,0-1 0,7-1 15,-1 0-15,-2 0 0,0-2 0,-4 1 16,-3 0-16,-3-2 15,-4 1-15,-4 0 0,-4-1 16,-4 1-16,-2 1 16,-6-1-16,-4-2 0,-2 3 0,-1 2 0,-2 3 15,-3 4-15,-2 1 0,-1 0 16,1 4-16,0 1 0,-2 5 16,4 2-16,1 3 0,2 2 15,3 0-15,3 1 0,3 6 16,3 2-16,1-1 0,2 0 0,5-1 15,4-1-15,3-2 0,1-2 16,5-2-16,3-1 0,1-4 16,2-1-16,4-5 0,2-6 15,-1-1-15,2-4 0,9-12 16,1-7-16,-9 5 0,-7 4 16,-5 3-16</inkml:trace>
  <inkml:trace contextRef="#ctx0" brushRef="#br1" timeOffset="62131.8502">21121 10271 0,'0'0'0,"0"0"0,0 0 16,0 0-16,0 0 0,0 0 16,0 0-16,0 0 0,27-9 0,-27 9 15,20 13-15,-20-13 0,18 19 16,-18-19-16,14 35 15,-9-14-15,-3 3 0,-2 9 16,-2 2-16,-3-1 0,0 0 0,-2 2 16,1-4-16,1-8 0,3-4 15,3-6-15,1-1 0,3-5 16,0-2-16,3-2 0,3-3 16,3 2-16,3 1 0,0-1 15,3-3-15,-1 1 0,-1-1 0,-1 2 16,1 0-16,-3 1 0,0 1 15,-4 4-15,-4 3 0,-3 5 16,-6 3-16,-4 6 0,-2 5 16,-3-1-16,-3 0 0,-6 7 15,0-2-15,4-6 16,3-5-16,1-5 0</inkml:trace>
  <inkml:trace contextRef="#ctx0" brushRef="#br1" timeOffset="62315.2249">21432 10474 0,'0'0'0,"0"0"15,0 0-15,27-6 0,-11 1 16,4 0-16,3 0 0,1 0 0,1 0 16,6-1-16,-1-1 0,1 2 15,0 1-15,4 1 0,-3 3 16,-3-3-16,-3 0 0,-4-1 15,-4 2-15,-4 0 0</inkml:trace>
  <inkml:trace contextRef="#ctx0" brushRef="#br1" timeOffset="62481.548">21664 10165 0,'0'0'0,"0"0"16,-3 18-16,3-1 0,1 4 15,3 8-15,0 7 0,1 17 16,1 5-16,3 21 0,1 6 16,-1-6-16,-3-16 0,0-15 15</inkml:trace>
  <inkml:trace contextRef="#ctx0" brushRef="#br1" timeOffset="62741.588">21702 11701 0,'0'0'0,"0"0"0,0 0 16,0 0-16,0 0 0,0 0 16,0 0-16,0 0 0,20-4 0,-20 4 15,34-4-15,-12 1 16,3-1-16,5-1 0,4 1 15,10-3-15,0-2 0,1 0 16,-1 1-16,5-1 0,-3 0 0,-6-2 16,-2 0-16,3-6 0,-3 0 15,-8 3-15,-7 3 0,-5 3 16</inkml:trace>
  <inkml:trace contextRef="#ctx0" brushRef="#br1" timeOffset="62964.3379">21942 11162 0,'0'0'0,"0"0"0,0 0 16,0 0-16,0 0 0,-6 23 16,6-23-16,5 36 0,0-13 0,1 7 15,2 6-15,2 12 0,0 2 16,4 13-16,2 2 15,3 6-15,1-9 0,8-1 0,2-10 16,-8-13-16,-6-10 0,-3-6 16</inkml:trace>
  <inkml:trace contextRef="#ctx0" brushRef="#br1" timeOffset="63332.6666">22699 10440 0,'0'0'0,"0"0"15,0 0-15,0 0 0,32-7 0,-32 7 16,40-8-16,-14 3 16,1 0-16,4 2 0,3-2 15,7 0-15,-3 0 0,-5 2 16,-4 0-16,2 2 0,-5 1 0,-4 3 15,-4 3-15,-3 0 0,-4 3 16,-6 2-16,-3 4 16,0 2-16,-1 1 0,-2 7 0,-2 5 15,0 8-15,0 1 0,-1 3 16,1 1-16,0 2 0,0 0 16,0 9-16,2 0 0,1-5 15,0-2-15,1 1 0,3-4 16,-1-7-16,0-5 0,1 0 15,-1 0-15,1-4 0,1-5 0,-2-5 16,-1-4-16,-1-5 0</inkml:trace>
  <inkml:trace contextRef="#ctx0" brushRef="#br1" timeOffset="63532.8389">22885 11403 0,'0'0'0,"0"0"0,0 0 15,0 0-15,0 0 0,30-3 0,-30 3 16,38-7-16,-14 3 0,5 0 16,4-1-16,1-1 0,2 1 15,13-1-15,3 0 0,7-1 16,-4-1-16,-1-1 0,-1-1 16,4-6-16,-5-2 0,-11 4 15,-9 3-15,-8 2 0</inkml:trace>
  <inkml:trace contextRef="#ctx0" brushRef="#br1" timeOffset="63732.3703">23647 10375 0,'0'0'0,"0"0"0,0 0 15,0 0-15,0 0 0,0 0 16,0 0-16,31-14 0,-31 14 0,41-6 15,-10 2-15,1 0 16,1 1-16,14-2 0,2 2 16,1 2-16,-2 1 0,2 1 0,-9-1 15,-8 1-15</inkml:trace>
  <inkml:trace contextRef="#ctx0" brushRef="#br1" timeOffset="63911.3801">24937 10164 0,'0'0'0,"0"0"16,19 13-16,-19-13 0,37 13 0,-20-9 15,-1 0-15,-3 0 0</inkml:trace>
  <inkml:trace contextRef="#ctx0" brushRef="#br1" timeOffset="65832.0698">24643 11148 0,'0'0'0,"0"0"0,0 0 0,0 0 15,0 0-15,0 0 0,0 0 16,0 0-16,31 5 0,-31-5 0,34 5 15,-12-3-15,4 0 0,5 1 16,5 0-16,3-1 0,0 0 16,16 0-16,3 0 0,10-2 15,-2-1-15,13-4 0,-2-1 16,-7 2-16,-4 1 0,5-2 16,-7 0-16,-9-1 0,-6 0 15,-6 5-15,-4 3 0,-6 1 0,-3-3 16,-6 0-16,-2-2 15,-1-2-15,-1-1 0,-4-1 0,-5 3 16,-3 1-16</inkml:trace>
  <inkml:trace contextRef="#ctx0" brushRef="#br1" timeOffset="66098.0498">26075 10105 0,'0'0'0,"0"0"0,0 0 0,0 0 15,0 0-15,24-2 0,-24 2 16,36 0-16,-36 0 0,51 3 16,-19-1-16,1 0 0,0-1 0,9 2 15,-2 0-15,-1 1 16,-3 0-16,4 5 0,-5 0 15,-6 1-15,-5-1 0,-8 2 0,-9 1 16,0-3-16,-1-1 0,-2-2 16</inkml:trace>
  <inkml:trace contextRef="#ctx0" brushRef="#br1" timeOffset="66332.5186">26091 10403 0,'0'0'0,"0"0"15,0 0-15,-6 28 0,4-12 0,1 9 16,0 6-16,1 13 0,1 2 16,3 20-16,2 8 0,-1-3 15,2-4-15,-1 17 0,-1 14 16,1-12-16,-1-11 0,2 4 16,-1-7-16,0-6 0,-2-11 0,6-1 15,2-15-15,-2-15 16,0-12-16,-1-23 0,0-15 15,-6 3-15,-2-4 0,0 9 0,0 5 16,1 3-16</inkml:trace>
  <inkml:trace contextRef="#ctx0" brushRef="#br1" timeOffset="66715.8105">26220 10853 0,'0'0'0,"0"0"0,0 0 0,0 0 15,0 0-15,0 0 0,26-14 16,-26 14-16,33-9 0,-11 4 0,4-2 15,-1 0-15,2 0 0,7-3 16,1 2-16,-2 1 0,-2 0 16,-1 0-16,-2 0 0,3-1 15,-4 2-15,-5-1 0,-3-2 16,-4 1-16,-3-1 0,-6 1 16,-4-2-16,-2 0 0,-1-1 0,-8 2 15,-5 1-15,-4 4 16,-2 3-16,-4 3 0,-4 4 15,-4 4-15,1 3 0,3 4 0,1 4 16,3 2-16,2 1 0,1 10 16,5 3-16,4 0 0,7-3 15,5 2-15,5 2 0,5-3 16,4-3-16,9-5 0,7-3 16,-2-3-16,1-1 0,12-7 15,3-6-15,-3-5 0,-2-4 0,4-12 16,2-9-16,-3-3 15,-3-3-15,1-15 0,0-13 16,-5 8-16,-10 15 0,-7 10 0</inkml:trace>
  <inkml:trace contextRef="#ctx0" brushRef="#br1" timeOffset="67048.5133">26774 9949 0,'0'0'0,"0"0"16,0 0-16,0 0 0,0 0 0,37 2 16,-37-2-16,38 5 0,-17-2 15,0 5-15,0 1 0,-1 2 16,-1 1-16,-2 8 0,-4 4 16,-6 2-16,-2 2 0,-9 4 15,-4 4-15,-7 6 0,-1-2 0,-2-5 16,-1-5-16,-1 0 15,3-8-15,0-3 0,3-5 16,4-3-16,3-2 0,8-5 0,5-1 16,4-1-16,2 0 0,10-8 15,8-4-15,2-5 0,1-2 0,7-2 16,4-4 0,5-1-16,-1 0 0,-3 0 15,-1 0-15,-4 2 0,-11 6 0,-6 4 0</inkml:trace>
  <inkml:trace contextRef="#ctx0" brushRef="#br1" timeOffset="67215.1255">27135 10051 0,'0'0'0,"0"0"0,0 0 16,0 0-16,0 0 0,38-3 15,-14-1-15,1 0 0,3 1 0,4-2 16,3 0-16,8-1 15,-2 0-15,0 0 0,1 0 16,4-1-16,-6-2 0,-7 3 0,-5 1 16,-6 0-16</inkml:trace>
  <inkml:trace contextRef="#ctx0" brushRef="#br1" timeOffset="67400.4001">27402 9667 0,'0'0'0,"0"0"0,0 0 0,-5 38 16,6-17-16,2 11 0,0 11 15,0 17-15,-1 5 0,1 19 16,-1 3-16,0-5 0,0-17 16,-1-15-16</inkml:trace>
  <inkml:trace contextRef="#ctx0" brushRef="#br1" timeOffset="67615.3181">27462 10709 0,'0'0'0,"0"0"16,0 0-16,30-5 0,-30 5 15,42-6-15,-10-1 0,11-3 16,1 0-16,3 1 0,3-1 15,5 0-15,-5 0 0,6 2 0,-2 2 16,-9 2-16,-6 1 0,-3-2 16,-2 0-16,-6-3 0,-6-2 0,-5 1 15,-4 3-15,-3 0 16</inkml:trace>
  <inkml:trace contextRef="#ctx0" brushRef="#br1" timeOffset="67799.5713">27736 10333 0,'0'0'0,"0"0"0,0 0 16,-8 24-16,8-24 0,0 35 15,2-4-15,2 5 16,0 5-16,0 21 0,1 8 0,1 12 16,2-3-16,5 13 0,5 10 15,-2-24-15,1-17 0,-4-10 16,-3-14-16,-3-11 0</inkml:trace>
  <inkml:trace contextRef="#ctx0" brushRef="#br1" timeOffset="68184.3241">28651 9906 0,'0'0'0,"0"0"15,0 0-15,0 0 0,0 0 0,35 5 16,-13-4-16,2 1 0,4 1 16,3-2-16,2 0 0,7 1 15,-4-1-15,-3 0 0,-3 0 16,-5 1-16,-3 1 0,-1 2 16,-4 0-16,-6 1 0,-3 1 0,-2 3 15,-2 2-15,-2 4 16,-2 1-16,-3 5 0,-1 5 15,-2 0-15,1 1 0,-2 11 0,1 4 16,-1-4-16,2-1 0,-2 8 16,0 0-16,2-5 0,0-4 15,2-1-15,0 0 0,-1-2 16,1-4-16,1-2 0,0-3 16,-2-2-16,0-3 0,-3-5 15,-3-3-15,1-3 0,-2-5 16,2 1-16,2-2 0,2-1 0</inkml:trace>
  <inkml:trace contextRef="#ctx0" brushRef="#br1" timeOffset="68338.9425">28712 10780 0,'0'0'16,"0"0"-16,0 0 0,0 0 15,0 0-15,0 0 0,0 0 16,0 0-16,0 0 0,30 0 16,-30 0-16,32 2 0,-8-2 15,3-2-15,3 1 0,3-2 16,4-1-16,11-2 0,-1-2 0,12-1 15,-1-1-15,-5 0 0,-4 1 16,-1 0-16,-12 3 0,-7 1 16</inkml:trace>
  <inkml:trace contextRef="#ctx0" brushRef="#br1" timeOffset="68687.3401">29583 10393 0,'0'0'0,"0"0"0,0 0 16,0 0-16,27-2 0,-27 2 16,40-1-16,-16 2 0,2 1 0,2 2 15,1 2-15,4 3 16,-4 0-16,-2 2 0,-4 0 0,-5 1 16,-4 1-16,-4 2 0,-4 4 15,-3 3-15,-4 1 0,-10 9 16,-8 3-16,-1 0 0,-1-2 0,-4-1 15,-5 1-15,0-1 0,5-5 16,7-5-16,5-5 16,3-4-16,2-1 0,4-6 0,2-3 15,3 0-15,1 1 0,8-1 16,5-2-16,1 0 0,1 1 16,10-2-16,7-2 0,1 0 15,1-3-15,4-1 0,6-1 16,10-2-16,2 0 0,-13 2 15,-9 2-15,-9 1 0</inkml:trace>
  <inkml:trace contextRef="#ctx0" brushRef="#br1" timeOffset="68877.2279">30784 10026 0,'0'0'0,"0"0"0,0 0 15,0 0-15,21 25 0,-21-25 16,11 16-16,-11-16 0</inkml:trace>
  <inkml:trace contextRef="#ctx0" brushRef="#br1" timeOffset="70792.1146">27094 12804 0,'0'0'0,"0"0"15,0 0-15,0 0 0,0 0 0,0 0 16</inkml:trace>
  <inkml:trace contextRef="#ctx0" brushRef="#br1" timeOffset="71358.0817">20092 12191 0,'0'0'0,"0"0"0,0 0 0,16 15 16,-16-15-16,15 15 0,-15-15 15,0 0-15</inkml:trace>
  <inkml:trace contextRef="#ctx0" brushRef="#br1" timeOffset="75722.9716">20906 12926 0,'0'0'0,"0"0"0,0 0 16,0 0-16,0 0 0,0 0 15,0 0-15,0 0 0,0 0 0,0 0 16,0 0-16,0 0 0,0 0 15,0 0-15,0 0 0,0 0 16,0 0-16,0 0 0,0 0 16,20-8-16,-20 8 0,0 0 15,31-4-15,-31 4 0,22-5 0,-22 5 16,25-5-16,-25 5 16,25-8-16,-10 5 0,1 0 15,2 1-15,0 0 0,-2 2 0,2 0 16,-1 0-16,1 0 0,6 1 15,2 2-15,-4 0 0,-4-1 0,-2-1 16</inkml:trace>
  <inkml:trace contextRef="#ctx0" brushRef="#br1" timeOffset="76058.4054">20409 12992 0,'0'0'15,"0"0"-15,0 0 0,0 0 0,0 0 16,0 0-16,0 0 0,0 0 15,0 0-15,2 33 16,-2-33-16,5 40 0,0-20 0,-1 5 16,1 4-16,-1 1 0,2 0 0,1 11 15,1 3-15,1 4 16,0-5-16,1-2 0,1 1 16,-3-6-16,-1-5 0,2 2 15,1 0-15,-2-8 0,-3-5 0,-1-4 16</inkml:trace>
  <inkml:trace contextRef="#ctx0" brushRef="#br1" timeOffset="76274.2272">20551 13318 0,'0'0'0,"0"0"0,0 0 15,0 0-15,0 0 0,0 0 16,0 0-16,18-22 0,-18 22 0,25-14 15,-25 14-15,34-13 0,-16 7 16,1 2-16,1-1 16,1 1-16,0-2 0,5 1 15,-2-1-15,-2-1 0,-2-3 16,-4 2-16,-1 1 0,-3 1 0</inkml:trace>
  <inkml:trace contextRef="#ctx0" brushRef="#br1" timeOffset="76464.6829">20841 12954 0,'0'0'0,"0"0"15,0 0-15,0 0 0,0 0 0,-27 6 16,27-6-16,0 0 0,-9 26 0,6-8 16,2 6-16,2 3 15,4 1-15,0 16 0,2 5 16,-1 0-16,1-2 0,2 12 16,0 1-16,1 4 0,0-7 0,3 5 15,0-5-15,-1-14 16,0-9-16,-3-10 0,-2-6 0,-2-3 15</inkml:trace>
  <inkml:trace contextRef="#ctx0" brushRef="#br1" timeOffset="76662.0191">20904 13004 0,'0'0'0,"0"0"15,0 0-15,0 0 0,32-13 0,-32 13 16,31-13-16,-14 5 0,2 1 0,2-2 16,1 1-16,-1 2 15,-1 2-15,3 0 0,-2 1 16,-1 1-16,0 0 0,-1 0 16,0 1-16,-3-3 0,-3-2 0,-2 1 15,-2 1-15,-2 1 0</inkml:trace>
  <inkml:trace contextRef="#ctx0" brushRef="#br1" timeOffset="76808.4757">21105 12768 0,'0'0'16,"0"0"-16,0 0 15,0 0-15,-9 17 0,9-17 0,-4 24 16,3-7-16,1 5 0,1 8 16,3 4-16,2 14 0,4 2 0,0 1 15,-2-10-15,-2-7 16</inkml:trace>
  <inkml:trace contextRef="#ctx0" brushRef="#br1" timeOffset="77019.558">21387 13224 0,'0'0'0,"0"0"16,0 0-16,0 0 0,28-9 0,-28 9 15,29-10-15,-13 3 0,3 0 16,2 2-16,2 2 0,0 0 16,0 1-16,-1 0 15,0 0-15,2 1 0,-2-1 0,-1-1 16,-1 0-16,-4 0 0,-1 2 0,-3-2 16</inkml:trace>
  <inkml:trace contextRef="#ctx0" brushRef="#br1" timeOffset="77188.5566">21596 12939 0,'0'0'0,"0"0"16,0 0-16,0 0 0,-4 29 0,4-29 15,1 36-15,2-13 0,2 3 16,2 3-16,3 4 16,3 7-16,2-2 0,3 1 0,2-6 15,1-12-15,1-10 0,-4-2 16,-4-1-16,-3-3 0</inkml:trace>
  <inkml:trace contextRef="#ctx0" brushRef="#br1" timeOffset="77593.2401">21913 12750 0,'0'0'16,"0"0"-16,0 0 0,0 0 0,0 0 16,0 0-16,0 0 0,22-11 15,-22 11-15,25-8 16,-25 8-16,29-6 0,-29 6 0,30-4 15,-13 4-15,-3 1 0,0 1 16,-2 6-16,-1 4 16,-2 6-16,-3 7 0,0 1 15,-2 0-15,2 13 0,-1 4 16,1 5-16,-2-4 0,0 4 16,1 4-16,-1-1 0,1-8 0,-1 1 15,-1 1-15,0-7 0,-1-6 16,0-1-16,-1-7 15,-1-8-15,0-3 0,-3-3 16,-2-2-16,-2-2 0,-2 0 0,1-4 16,-1-3-16,3 0 0,0 1 15,2-2-15,2 0 0,3-1 16,2 1-16,5-4 0,3-5 16,2 0-16,1-2 0,5-1 15,4-2-15,-1 1 0,-1 1 0,8-7 16,1-1-16,-4-1 15,-3-1-15,-1 2 0,-4 4 0,-5 4 16</inkml:trace>
  <inkml:trace contextRef="#ctx0" brushRef="#br1" timeOffset="77731.6174">22295 12755 0,'0'0'0,"0"0"16,0 0-16,0 0 0,0 0 0,0 0 15,34-9-15,-34 9 0,43-4 16,-16 3-16,2 0 16,3 1-16,4 2 0,1-1 0,-5 0 15,-4 1-15</inkml:trace>
  <inkml:trace contextRef="#ctx0" brushRef="#br1" timeOffset="78132.618">24264 12936 0,'0'0'0,"0"0"16,0 0-16,0 0 0,0 0 16,0 0-16,25 3 0,-25-3 0,31 2 15,-31-2-15,43 1 0,-20 0 16,2-1-16,-1 1 0,-1-1 15,-2 1-15,-2 0 0,1 0 16,-3 3-16,-4 0 0,-3 2 0,-2-2 16,-1 0-16,-2 0 15</inkml:trace>
  <inkml:trace contextRef="#ctx0" brushRef="#br1" timeOffset="78345.705">24087 13149 0,'0'0'15,"0"0"-15,0 0 0,0 0 0,0 0 16,-2 31-16,6-13 0,0 4 16,1 2-16,0 7 0,1 6 15,2 13-15,1 2 0,1 13 16,0 0-16,0-5 0,0-4 16,-1 5-16,-3-7 0,3-5 0,0-12 15,-2-11-15,-3-8 16,-3-10-16,-1-8 0,-3-10 15,0-13-15,-1 5 0,2 4 0,0 3 16</inkml:trace>
  <inkml:trace contextRef="#ctx0" brushRef="#br1" timeOffset="78645.1643">24207 13396 0,'0'0'0,"0"0"0,0 0 0,0 0 16,0 0-16,0 0 0,26-5 15,-26 5-15,27-2 0,-27 2 0,38-4 16,-17 1-16,1 0 0,1-2 15,2-1-15,-1-1 0,0 1 16,4-5-16,-4-2 0,-3-1 16,-2 0-16,-4-2 0,-2-1 15,-3 0-15,-2 1 0,-4 1 16,-3 1-16,-3 3 0,-4 3 0,-3 2 16,-3 4-16,1 4 0,0 4 15,-1 2-15,-1 5 16,2 2-16,0 1 0,1 8 0,4 5 15,1 0-15,3 2 0,6-2 16,3-2-16,6-3 0,5-3 16,2-5-16,3-6 0,1-7 15,2-5-15,1-7 0,3-4 16,3-10-16,-3-6 0,-7 7 16,-5 4-16,-4 4 0</inkml:trace>
  <inkml:trace contextRef="#ctx0" brushRef="#br1" timeOffset="78964.4922">24801 12825 0,'0'0'15,"0"0"-15,0 0 0,0 0 16,0 0-16,0 0 0,30 14 16,-30-14-16,23 10 0,-23-10 15,24 15-15,-13-7 0,0 2 0,-1 2 16,-2 1-16,-2 4 15,-1 3-15,-3 4 0,-3 1 0,-2 7 16,-3-1-16,-3-4 16,-3-2-16,1-3 0,0-4 0,0 1 15,1-4-15,5-6 0,1 1 16,4-4-16,4-1 0,3-2 16,4-2-16,4-3 0,2-5 15,3-2-15,2 0 0,3-6 16,0-3-16,4-4 0,-2-2 0,1 4 15,-1 1-15,-3 2 16,-3 0-16,-4 3 0,-4 3 0,-2 3 16</inkml:trace>
  <inkml:trace contextRef="#ctx0" brushRef="#br1" timeOffset="79126.8491">25109 12935 0,'0'0'16,"0"0"-16,0 0 0,0 0 15,0 0-15,0 0 0,0 0 16,24-3-16,-24 3 0,30-4 0,-11 1 15,2 1-15,1-2 0,2-2 16,0-2-16,-1 1 16,-1 0-16,7-2 0,-1-1 15,-3 1-15,-6 1 0,-2 2 0</inkml:trace>
  <inkml:trace contextRef="#ctx0" brushRef="#br1" timeOffset="79290.0634">25348 12589 0,'0'0'0,"0"0"16,0 0-16,0 0 0,-26-2 0,20 5 15,-1 1-15,1 6 16,0 3-16,1 9 0,0 8 0,1 14 16,0 4-16,3 5 15,1 5-15,4 11 0,1-2 16,4 4-16,1-5 0,-1-7 0,-3-15 16,-1-11-16</inkml:trace>
  <inkml:trace contextRef="#ctx0" brushRef="#br1" timeOffset="79491.264">25467 13270 0,'0'0'0,"0"0"0,0 0 16,0 0-16,26 2 0,-26-2 0,32 1 15,-32-1-15,40 2 0,-18-2 16,1-2-16,0 1 0,2-2 0,5-1 15,1 1-15,-1-2 16,-2-2-16,-3-3 0,-2-4 16,-3 3-16,-3 2 0,-4 1 15</inkml:trace>
  <inkml:trace contextRef="#ctx0" brushRef="#br1" timeOffset="79641.4073">25699 13121 0,'0'0'16,"0"0"-16,0 0 0,-4 23 15,4-23-15,7 34 0,-1-8 16,3 4-16,2 5 0,8 12 16,3-1-16,0-4 0,-1-4 15,0 0-15,-1-2 0,-5-8 0</inkml:trace>
  <inkml:trace contextRef="#ctx0" brushRef="#br1" timeOffset="79966.6912">26556 12728 0,'0'0'16,"0"0"-16,0 0 0,0 0 0,35 0 16,-35 0-16,33-4 0,-13 2 15,1-1-15,1 0 16,1 0-16,-3 1 0,-2 0 0,2 1 15,-4 2-15,-1 3 0,-4 1 0,-4 6 16,-1 3-16,-2 4 16,-2 4-16,-3 4 0,-2 4 0,0 3 15,-1 4-15,-2 14 16,-2 4-16,2-1 0,1-1 0,4 11 16,3-2-16,3 2 0,0-9 0,4-9 15,1-7-15,-1-7 16,-2-6-16,-1-8 0,-2-6 15,0-2-15,-1-3 0,-1-2 0</inkml:trace>
  <inkml:trace contextRef="#ctx0" brushRef="#br1" timeOffset="80125.2147">26695 13586 0,'0'0'16,"0"0"-16,0 0 0,0 0 15,0 0-15,0 0 0,31-2 0,-31 2 16,40-1-16,-15-4 15,4-1-15,1-2 0,2 0 0,10-4 16,0 0-16,-1-2 0,-1 0 16,9-5-16,0-1 0,-7-1 15,-5 0-15,-2 0 16,-7 6-16,-6 3 0</inkml:trace>
  <inkml:trace contextRef="#ctx0" brushRef="#br1" timeOffset="80340.2737">27538 12755 0,'0'0'0,"0"0"0,0 0 16,0 0-16,30-2 0,-30 2 0,42-1 16,-17 1-16,3-1 0,-3 1 15,0 1-15,-2 0 0,-1 2 16,2 3-16,-4 2 0,-4 1 15,-2 2-15,-3-2 16,-1-1-16,-3-2 16</inkml:trace>
  <inkml:trace contextRef="#ctx0" brushRef="#br1" timeOffset="80742.7689">26278 12968 0,'0'0'0,"0"0"0,0 0 16,0 0-16,0 0 0,32-4 0,-32 4 15,33-4-15,-33 4 0,40-3 16,-17 4-16,-2 2 16,-2 1-16,-4 3 0,-2 3 0,-3 2 15,-2 3-15,-6 9 0,-7 4 16,-6 4-16,-5 1 16,-2 0-16,-6-2 15,1 3-15,3-5 0,0-1 0,2-5 16,4-6-16,1-4 0,6-3 0,2-1 15,8-3-15,2 0 0,7-3 16,6-2-16,7-1 0,6-3 16,7-4-16,3-4 0,-6 2 15,-8 2-15,-4 1 0</inkml:trace>
  <inkml:trace contextRef="#ctx0" brushRef="#br1" timeOffset="80913.5084">27167 13136 0,'0'0'0,"0"0"0,0 0 15,0 0-15,0 0 0,0 0 16</inkml:trace>
  <inkml:trace contextRef="#ctx0" brushRef="#br1" timeOffset="81333.3325">26525 12636 0,'0'0'0,"9"10"0,5 5 16,8 6-16,3 1 0,11 15 0,6 8 15,10 9-15,0 0 0,14 18 16,2 5-16,-5-5 0,-4-5 0,30 42 16,5 13-16,-11-14 15,-8-8-15,1 2 0,1 2 16,-9-16-16,-8-10 0,-18-25 0,-13-16 15,-9-12-15</inkml:trace>
  <inkml:trace contextRef="#ctx0" brushRef="#br1" timeOffset="85350.6196">21503 12188 0,'0'0'16,"0"0"-16,0 0 0,0 0 0,0 0 15,13 26-15,-13-26 0,14 15 16,-14-15-16,19 15 0,-6-6 16,0 0-16,1 1 0,1 0 15,-1 1-15,0 0 0,1 0 16,5 3-16,2 0 0,0-2 16,0-1-16,-1 1 0,-1 0 15,-1-2-15,1-2 0,2-4 16,3-2-16,-3-3 0,0-3 0,3-8 15,3-6-15,1-3 16,2-2-16,11-20 16,3-10-16,8-9 0,0 0 0,12-14 0,2-5 15,5 0-15,-6 8 0,20-22 16,-12 15-16,-17 19 0,-9 15 16,-11 12-16,-6 8 0,-9 8 15,-6 6-15,-2 6 0,-1 5 16,-3 0-16,-1 1 0,-2 9 15,-2 6-15,-2-7 0,1 1 16,1 4-16,2 5 0,-2-4 0,-1-3 0,-1-4 16</inkml:trace>
  <inkml:trace contextRef="#ctx0" brushRef="#br1" timeOffset="85558.9434">23273 11564 0,'0'0'0,"0"0"0,0 0 0,0 0 0,0 0 15,13 29-15,-13-29 16,17 29-16,-17-29 0,14 24 0</inkml:trace>
  <inkml:trace contextRef="#ctx0" brushRef="#br1" timeOffset="88773.3581">18765 14241 0,'0'0'0,"0"0"15,0 0-15,0 0 0,0 0 0,0 0 16,0 0-16,0 0 0,0 0 15,0 0-15,0 0 0,0 0 16,0 0-16,0 0 0,0 0 16,0 0-16,17 14 0,-17-14 15,28 4-15,-28-4 0,35 7 16,-11-5-16,3-2 16,1 1-16,-1-1 0,12-1 15,3-3-15,0 0 0,1 0 16,8-1-16,1 1 0,0 1 0,1 0 15,9 0-15,-3-1 16,0 3-16,-2 1 0,11 1 0,0 0 16,-4 1-16,-3 0 0,0 0 15,1-1-15,7 1 0,0 1 0,-1 1 16,0 1-16,1-3 16,-1-1-16,29 1 0,-9 1 15,-5 5-15,-5 3 0,-2-4 0,-2 0 16,0 0-16,0-2 0,2 0 15,2-2-15,0 0 0,0 2 16,2-3-16,1 0 0,-2-4 16,0-3-16,2 5 0,0 3 15,0-3-15,-1-3 0,2 0 16,1 0-16,-3 1 0,-2-1 0,4 3 16,2 1-16,-2 2 15,0 2-15,2-1 0,1-2 0,-2-3 16,1-1-16,6 4 15,2 3-15,-6 0 0,-4-1 0,6-6 16,4-1-16,0 1 0,-2 0 16,4-1-16,2 1 0,-3 2 15,-2 0-15,1 1 0,0-1 16,-2 0-16,-2-2 0,0-1 16,0 0-16,-2 1 0,-1 3 0,7 1 15,3 1-15,-3-3 16,-4-3-16,0 2 0,2 1 15,-3-2-15,-1 0 0,1-3 0,2-2 16,-2 4-16,-2 3 0,2-2 16,1-1-16,-4 1 0,-2 1 15,2 0-15,0 0 0,0-2 16,-1-1-16,2 5 0,1 2 16,-5-3-16,0-1 0,0 1 15,2 1-15,-5-2 0,-3-1 0,5-1 16,1 0-16,-2 1 0,-3-2 15,0 3-15,-1 1 0,-7 4 16,-3 1-16,7 2 0,5 1 16,-3-5-16,-4-3 0,1-1 15,-1 0-15,-2 3 0,-3 2 16,1-3-16,1-3 0,-6 2 0,-3 2 16,2 0-16,2 0 15,-4 0-15,0 2 0,-1-1 16,-2 1-16,-2-3 0,-3-2 0,2 1 15,0 1-15,-2 2 0,-2 2 16,-3-3-16,-3-2 0,0-1 16,0-1-16,-1 4 0,0 3 15,-3-2-15,1-1 0,-3-1 16,-2 0-16,-4 2 0,-3 1 16,0-2-16,1 0 0,-4-2 0,-2-2 15,-12 2-15,0 0 16,1 1-16,0 1 0,0-2 0,2-1 15,-1 1-15,-1-1 0,-2 2 16,0 0-16,0 0 0,0 0 16,-1 1-16,1 1 0,-2-2 15,-1-3-15,1 2 0,-1 2 16,-2-1-16,-1-1 0,1 1 0</inkml:trace>
  <inkml:trace contextRef="#ctx0" brushRef="#br1" timeOffset="97261.5413">20604 13507 0,'0'0'0,"-9"-3"0,-4-1 0,-2 1 15,-1-3-15,-7 0 0,-3-1 16,-1-1-16,-3-1 0,-7 0 15,-2 3-15,-1 1 0,0 1 0,-6 2 16,-2 2 0,0 2-16,1 3 0,-8 1 0,2 3 15,-2 2-15,5-3 0,1 2 16,-1 1-16,4-1 0,3-1 16,1 1-16,1-1 0,1 3 15,2 2-15,-2 1 0,-2 3 0,4 0 16,1 2-16,2 5 0,1 5 15,0-3-15,-1-2 0,-1 4 16,3 1-16,2 1 0,2 1 16,1 1-16,1 2 0,3 1 15,2 1-15,3 2 0,3 1 16,0 1-16,2-1 0,1 7 16,2 5-16,1-6 0,0-3 0,3 1 15,3 3-15,3-4 16,3-2-16,2 2 0,3 3 15,1-3-15,2-4 0,1 1 0,1 0 16,4-4-16,5-1 0,4 0 16,2 2-16,-2-6 0,1-4 15,5 3-15,5 1 0,-1-5 16,1-4-16,4 0 0,6-1 16,0 1-16,0-1 0,6-1 15,4-1-15,5 0 16,2-1-16,-10-2 0,-9-1 0,31 0 15,1-6 1,-9-5-16,-6-6 0,-3-1 0,-1-1 0,-6-6 16,-6-4-16,6-5 15,4-3-15,-5 5 0,-4 5 0,0-5 16,2-3-16,-6-1 0,-5 0 16,5-9-16,5-4 0,-7 2 15,-5 4-15,4-11 0,2-5 16,-8 1-16,-6 2 0,5-2 15,5-2-15,-5 3 0,-2 3 0,-4-4 16,-2-2-16,0 3 0,1 1 16,-1-3-16,-1-1 0,-6 1 15,-4-1-15,-4-4 0,-3-6 16,-1 8-16,-2 5 0,-1-4 16,-1-4-16,-3 8 0,-3 5 0,-2-5 15,-1-2-15,0 9 16,-2 7-16,-7-6 0,-4-5 15,-2 1-15,-1 2 0,-2 4 16,0 4-16,2 4 0,2 2 0,-10 2 16,-7 1-16,6 4 0,3 4 0,-8 1 15,-8 0-15,24 6 16,3 2-16,-11-1 0,-7 2 16,3 3-16,1 3 0,-8 6 15,-6 2-15,4 1 0,3 0 16,-8 10-16,-6 6 0,6 1 15,5 0-15,-24 25 0,5 2 16,12-8-16,8-5 0,1 7 16,2 5-16,10-1 0,7-4 0,6 0 15,6-1-15,2-12 0,3-8 16,2-11-16,0-5 0,1-5 16</inkml:trace>
  <inkml:trace contextRef="#ctx0" brushRef="#br1" timeOffset="97586.8453">20694 14893 0,'0'0'0,"0"0"0,0 0 0,0 0 0,0 0 15,26 9-15,-26-9 16,19 6-16,-19-6 0,26 7 16,-9-4-16,2 1 0,0 1 0,3 0 15,3 0-15,2 1 0,1-1 16,11 2-16,2 0 0,3-1 16,2-1-16,2 1 0,-10-1 15,-7-2-15</inkml:trace>
  <inkml:trace contextRef="#ctx0" brushRef="#br1" timeOffset="98838.5072">27417 13482 0,'0'0'0,"0"0"15,0 0-15,0 0 0,-11-20 0,11 20 16,0 0-16,-22-26 0,12 16 16,-4-1-16,-5 0 0,-1 1 15,-1 2-15,-12-1 16,-5 3-16,-1 0 0,0 2 0,-9 5 16,-3 3-16,-2 5 0,-3 2 0,-15 8 15,-1 5 1,3 1-16,4 0 0,-12 10 0,-1 3 15,-3 13-15,9 3 0,-29 26 16,11-7-16,8-7 0,6-5 16,8 1-16,4 1 0,9 0 15,5 0-15,2 7 0,0 4 0,8-6 16,3-6-16,2 5 0,2 3 16,4-6-16,5-4 0,3-3 15,2-2-15,10 0 0,7-1 16,9-3-16,5-3 0,6-3 15,4-1-15,8-2 0,8-1 16,1-3-16,-1-2 0,8-4 16,5-3-16,3-4 0,2-4 0,4 2 15,3 0-15,-2-6 0,-1-5 16,2-4-16,1-1 0,2-3 16,2 0-16,5 0 0,3 1 15,-6-3-15,-4 0 0,4-5 16,3-4-16,2 4 0,1 4 0,0-2 15,0-1-15,-3-2 16,-4-2-16,5-9 0,3-4 0,-6-4 16,-2-4-16,1 1 0,2-1 15,-1-3-15,1-3 0,-2-4 16,-2-3-16,-2-1 0,-2-1 16,-1-5-16,0-3 0,-3-3 15,1-2-15,0-2 0,1-1 16,-8 4-16,-7 4 0,2-1 15,-1-2-15,-2 0 0,-2 2 0,-4 0 16,-4 2-16,-6 2 0,-5 0 16,-1-1-16,-1-2 15,-4 3-15,-4 4 0,0-9 0,-1-5 16,-2 7-16,-1 4 0,-5-2 16,-1 0-16,-7-1 0,-2 2 15,-5-1-15,-3 0 0,-3 4 16,0 2-16,-5 4 0,-4 5 15,-3 2-15,-2 2 0,-7 2 16,-6-3-16,2 4 0,0 2 0,-8 4 16,-3 1-16,-5 5 0,0 4 15,-1-4-15,0 0 0,2 3 16,2 3-16,-4 6 0,-5 3 16,-1 1-16,-1 2 0,-12 0 15,-8-1 1,4 5-16,3 0 0,2 2 0,2-1 15,6 2-15,3 0 0,-5 5 16,-3 6-16,3-3 0,0-1 0,1-2 16,-1 1-16,2 6 0,1 5 15,-4 4-15,-1 1 0,2-2 16,3-2-16,-4 6 0,0 4 16,7 4-16,4 2 0,1 10 15,0 9-15,1 7 0,0 5 0,7 9 16,3 5-16,15-27 15,10-20-15,8-13 0</inkml:trace>
  <inkml:trace contextRef="#ctx0" brushRef="#br1" timeOffset="103770.2798">20892 14641 0,'0'0'0,"0"0"0,0 0 0,0 0 16,0 0-16,0 0 0,0 0 16,0 0-16,0 0 0,0 0 15,0 0 1,26 16-16,-26-16 0,29 4 0,-29-4 0,22 4 16</inkml:trace>
  <inkml:trace contextRef="#ctx0" brushRef="#br1" timeOffset="104317.5118">27989 14785 0,'0'0'0,"0"0"16,0 0-16,0 0 0,0 0 0,0 0 15,0 0-15,0 0 0</inkml:trace>
  <inkml:trace contextRef="#ctx0" brushRef="#br1" timeOffset="110662.6645">26675 13357 0,'0'0'0,"0"0"16,-22-8-16,9 4 0,1 0 16,-7 0-16,-3-1 15,0 1-15,-1-1 0,-3 3 0,0 2 16,-2 1-16,1 2 0,-10 5 16,0 4-16,1 4 0,1 4 0,-2 7 15,-3 5-15,-5 6 16,3 0-16,-6 16 0,0 5 15,9-6-15,5-5 0,-4 13 16,-2 4-16,5-3 0,3-4 16,-6 27-16,12-9 0,4-9 0,3-5 15,0-5-15,2-3 16,7-1-16,5 0 0,4 1 16,4 1-16,2-6 0,4-2 0,3-3 15,5-3-15,-3-2 0,-1-1 16,7 3-16,4 5 0,2-6 15,-1-3-15,4-1 0,0-1 16,2-2-16,0-1 0,5-4 16,4-3-16,-3 4 0,-4 1 0,4 1 15,3 0-15,3-6 0,2-4 16,4-3-16,1-2 0,-1-2 16,-2 1-16,6-2 0,4 0 15,-1-4-15,-2-2 0,2-5 16,1-1-16,-1-2 0,-1 0 15,1-2-15,-1-2 0,0-1 16,0 0-16,2-6 0,3-5 0,-5-2 16,-2-1-16,-1 0 15,1-3-15,-2-4 0,2-6 0,-1-6 16,0-5-16,1-1 0,1-1 16,1-5-16,0-2 0,-5 2 15,-5 1-15,1-8 16,-1-6-16,-2 6 0,-1 4 0,-5-2 15,-3-3-15,-3 3 0,-3 3 16,0-5-16,-2-3 0,-4 6 16,-2 3-16,-5 3 0,-4 1 15,0 1-15,1 1 0,-3-5 0,-3-3 16,-5 4-16,-3 0 0,0 2 16,1-1-16,-7 1 0,-3 2 15,-3 4-15,-3 2 0,0 3 16,-1 4-16,-6 0 0,-5 0 15,-1 5-15,-1 4 0,-3 3 16,-1 2-16,-4 5 0,-1 2 0,-5 8 16,-1 5-16,1 1 0,2-1 15,2 4-15,2 4 16,18-2-16,-3 4 0,0 3 16,-1 2-16,6-5 0,6-2 0,4-4 15</inkml:trace>
  <inkml:trace contextRef="#ctx0" brushRef="#br1" timeOffset="110951.3901">28484 14404 0,'0'0'0,"0"0"0,0 0 16,0 0-16,0 0 0,0 0 15,0 0-15,0 0 0,0 0 0,0 0 16</inkml:trace>
</inkml:ink>
</file>

<file path=ppt/ink/ink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1:57"/>
    </inkml:context>
    <inkml:brush xml:id="br0">
      <inkml:brushProperty name="width" value="0.02607" units="cm"/>
      <inkml:brushProperty name="height" value="0.02607" units="cm"/>
      <inkml:brushProperty name="color" value="#F2385B"/>
    </inkml:brush>
  </inkml:definitions>
  <inkml:trace contextRef="#ctx0" brushRef="#br0">84083 34366 843,'8'-12'3,"-1"8"4,1 8 5,0 8 5,-2 3 0,-2 1-4,-4 0-4,-2-1-5,-3 0-2,0-1-1,-1-1 0,-2 0-1,1-2-1,3-1 0,1 0-2,2-2-1,1 0 0,0 0 2,0 0 2,0-1 2,1 1 2,3-2 1,4-1 2,2 0 1,2-1 0,-1 2-1,1 0 0,0 1-2,-2 1 0,-1 0 0,-2 0-1,-2 0-1,-2 1 0,0 3 0,-2 3 0,0 3 1,-3 3-2,0 1-2,-3 3-1,-2 1-3,-2 1-2,-1-1 0,-3-1-1,-2-1-1,1-2-3,3-3-5,3-3-6,3-3-4,1-4-5,0-4-2,0-6-2,0-4-3</inkml:trace>
</inkml:ink>
</file>

<file path=ppt/ink/ink3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3:40"/>
    </inkml:context>
    <inkml:brush xml:id="br0">
      <inkml:brushProperty name="width" value="0.04777" units="cm"/>
      <inkml:brushProperty name="height" value="0.04777" units="cm"/>
      <inkml:brushProperty name="color" value="#F2395B"/>
    </inkml:brush>
  </inkml:definitions>
  <inkml:trace contextRef="#ctx0" brushRef="#br0">23577 11571 460,'-7'-29'3,"2"7"7,2 5 5,2 6 8,0 8 6,-2 8 9,-2 9 9,-1 10 8,-3 5 0,0 6-9,-1 5-7,-1 4-10,-2 4-5,-2 2-2,-1 2-4,-3 2-2,0 1-2,1 3-2,1 2-2,1 2-2,1-2-2,4-5-1,3-5-1,3-4-2,2-7 0,6-6 0,2-7 0,5-7 1,5-8-3,7-8-2,7-10-4,7-8-3,3-9-4,2-10-6,1-11-4,0-8-6,-2-4-2,-6 4 1,-5 4 0,-7 4 0,-5 5 4,-6 6 5,-6 5 5,-6 7 7,-7 5 2,-8 5 2,-7 4 1,-9 6 0,-6 7 0,-6 9-2,-6 11-3,-5 9-2,-1 6-3,6 0-6,6 2-5,6 1-5,5-4-2,7-6 0,5-7 1,7-7 0</inkml:trace>
</inkml:ink>
</file>

<file path=ppt/ink/ink3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45"/>
    </inkml:context>
    <inkml:brush xml:id="br0">
      <inkml:brushProperty name="width" value="0.05432" units="cm"/>
      <inkml:brushProperty name="height" value="0.05432" units="cm"/>
      <inkml:brushProperty name="color" value="#F2395B"/>
    </inkml:brush>
  </inkml:definitions>
  <inkml:trace contextRef="#ctx0" brushRef="#br0">56390 18735 405,'-19'-14'8,"10"5"18,10 3 17,10 4 18,5 2 5,1 2-5,1 0-6,1 2-6,2-1-5,3-3-5,3 0-5,3-3-4,1-2-6,0 0-4,1-1-4,-1-1-4,-1 0-6,-1 0-6,-3 2-5,-2 1-6,-1 1-11,-3 2-19,-1 2-17,-2 2-18</inkml:trace>
</inkml:ink>
</file>

<file path=ppt/ink/ink3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45"/>
    </inkml:context>
    <inkml:brush xml:id="br0">
      <inkml:brushProperty name="width" value="0.05241" units="cm"/>
      <inkml:brushProperty name="height" value="0.05241" units="cm"/>
      <inkml:brushProperty name="color" value="#F2395B"/>
    </inkml:brush>
  </inkml:definitions>
  <inkml:trace contextRef="#ctx0" brushRef="#br0">57278 17995 419,'-15'-7'3,"2"0"-1,3 2 1,1 1-1,2 2 10,2 5 22,2 6 20,3 4 21,-1 5 5,-1 3-11,0 5-12,-1 3-11,-1 3-8,2 4-5,0 3-5,2 3-4,0 0-9,0 2-10,0-1-10,0 0-11,0-2-10,2-2-9,0-3-8,2-4-9,0-3-7,3-7-6,2-5-5,2-6-5</inkml:trace>
</inkml:ink>
</file>

<file path=ppt/ink/ink3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45"/>
    </inkml:context>
    <inkml:brush xml:id="br0">
      <inkml:brushProperty name="width" value="0.06109" units="cm"/>
      <inkml:brushProperty name="height" value="0.06109" units="cm"/>
      <inkml:brushProperty name="color" value="#F2395B"/>
    </inkml:brush>
  </inkml:definitions>
  <inkml:trace contextRef="#ctx0" brushRef="#br0">58242 17683 360,'22'-6'69,"-5"4"-14,-3 4-12,-4 4-15,-1 2-5,3-1 0,4 1 1,2 0 1,1 0-1,-1 2-1,-1 0-1,-1 1-2,-2 1-3,-2 0-2,-4-1-4,-3 1-4,-2 1 0,-2 3 0,-2 3 0,-2 4 2,-3 0-3,-3 0-4,-5 1-5,-4-1-5,-2 1-3,-3 1-3,-1 1-2,-3 1-2,1-1-1,0-1 2,1-3 1,1-1 1,1-2 2,4-1 2,3-1 0,3-1 2,2-1 7,3-1 13,1 0 12,2-2 13,7-3 7,12-6 0,11-6 0,12-6 0,6-4-3,0-1-9,0-3-9,0-1-8,2-2-7,2 2-10,3 1-7,4 1-8,1 1-9,0 3-8,-1 1-9,1 2-8,-5 2-3,-10 2 4,-10 3 3,-9 1 3,-6 0 1,-1-1-1,-1 0-3,0-1-2</inkml:trace>
</inkml:ink>
</file>

<file path=ppt/ink/ink3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55"/>
    </inkml:context>
    <inkml:brush xml:id="br0">
      <inkml:brushProperty name="width" value="0.03182" units="cm"/>
      <inkml:brushProperty name="height" value="0.03182" units="cm"/>
      <inkml:brushProperty name="color" value="#F2395B"/>
    </inkml:brush>
  </inkml:definitions>
  <inkml:trace contextRef="#ctx0" brushRef="#br0">50787 16871 691,'-6'-14'1,"6"6"2,4 5 2,6 4 2,2 4 2,1 2 0,1 2 0,2 2 1,0-1-1,1 1-2,1-2 0,1 0-2,1-2-1,-1-1-2,1-1-1,0 0-3,0-2 0,1 0 0,1-2 1,1 0-1,0-1 2,1 0 1,-1 0 0,1 0 2,0-1 1,1 0-1,1-2-1,1 0 1,1 0 0,1 0 1,0 2 0,2 0 2,0 1 0,-1-2-1,-1 0-2,-1-2-1,0 0 0,1 1 0,0-1 0,3 0-1,-1 0 1,0 2 0,1 0 0,-1 2 1,-1 0-1,-1 2 0,-3 0 0,-1 2-1,-2 0 1,1 0 2,-1-1 0,1 1 3,1 0-1,2-2-1,4 0 0,3-2-1,1-1-1,1-4-2,-1-2-1,0-3-2,1-2-1,-1 0 2,0 0-1,1 1 2,-1 0 0,0 2-1,0 2 1,1 3 0,-2 0 0,-2 0 0,-1 0 1,-3 0 0,-1 1 1,-1 2-1,-1 2 0,-1 2 0,-1 1 0,1 0 1,0 0-1,-1 0 1,1-1-1,1-1 1,1 0-1,1-2 1,1 0 0,1 0 1,0 0 0,2 0 0,1 0 1,1 0 0,1 0 1,1 0-1,-1 1 0,0 0-1,-1 2 0,-1 0-2,-1 1 1,1 0 0,-1 0 0,0 0 1,2-1 0,1 0-2,2-2-2,3 0 0,0-1-2,2 0 1,1 0 0,0 0 1,1 0-1,0 0 1,0 0 0,1 0 1,-1 0 0,0 2 2,0 0 1,0 2 2,-1-1 0,-2 1 0,-2 0-1,-1 0-1,-3 1 0,-2 0-1,-1 1 0,-3 2-1,0-1-1,-1 1 0,0 0 1,1 0-1,-1-1-1,-1-1 0,-1 0 0,-1-2-2,0-1 1,3 0-1,1-2 1,3 0-1,0-1 0,0 0 1,1 0 0,-1 0 0,0-1 0,1 0 0,-1-2 1,0 0 0,1 0 0,1 0 0,1 2 1,1 0 1,0 1 0,0 0 1,0 0 1,1 0 1,0 1 1,0 2 2,2 2 0,1 2 2,0 0-1,0-2-2,0-3-2,1 0-1,-1-2-1,0 0-1,0 0 0,0 0-1,-1 0 0,-1 0 0,-3 0 1,-2 0-2,-2-1 1,-1 0 0,-3-2-1,-1 0-1,-3-1 0,-3 2-3,-3 0-3,-2 2-2</inkml:trace>
</inkml:ink>
</file>

<file path=ppt/ink/ink3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59"/>
    </inkml:context>
    <inkml:brush xml:id="br0">
      <inkml:brushProperty name="width" value="0.02323" units="cm"/>
      <inkml:brushProperty name="height" value="0.02323" units="cm"/>
      <inkml:brushProperty name="color" value="#FED406"/>
    </inkml:brush>
  </inkml:definitions>
  <inkml:trace contextRef="#ctx0" brushRef="#br0">63026 7832 946,'-47'-5'43,"14"3"-33,15 4-31,15 3-32</inkml:trace>
</inkml:ink>
</file>

<file path=ppt/ink/ink3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00"/>
    </inkml:context>
    <inkml:brush xml:id="br0">
      <inkml:brushProperty name="width" value="0.0478" units="cm"/>
      <inkml:brushProperty name="height" value="0.0478" units="cm"/>
      <inkml:brushProperty name="color" value="#FED406"/>
    </inkml:brush>
  </inkml:definitions>
  <inkml:trace contextRef="#ctx0" brushRef="#br0">49246 4733 460,'43'0'119,"-6"0"-27,-8 0-29,-5 0-28,-4 0-18,4 0-8,3 0-8,3 0-8,-1-1-4,-5 0 0,-5-2 1,-5 0 0,-6 3 4,-6 8 8,-8 7 9,-6 9 7,-4 3 4,-1-1 1,-1-1 1,-1-1 1,-1 0-1,-1 2-3,-1 3-2,-1 1-3,-2 3-2,-1 5-2,-2 3-2,-2 4-1,-1 0-3,3-1-3,2-2-5,1-1-3,3-5-4,1-4-6,3-5-4,1-5-5,3-9-7,3-10-7,2-13-8,4-12-7,2-8 0,2-4 8,2-6 8,2-4 8,3-3 4,4 0 0,3 0 0,5 0-1,0 4 3,-3 8 3,-3 7 4,-2 9 5</inkml:trace>
</inkml:ink>
</file>

<file path=ppt/ink/ink3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02"/>
    </inkml:context>
    <inkml:brush xml:id="br0">
      <inkml:brushProperty name="width" value="0.022" units="cm"/>
      <inkml:brushProperty name="height" value="0.022" units="cm"/>
      <inkml:brushProperty name="color" value="#00BFF3"/>
    </inkml:brush>
  </inkml:definitions>
  <inkml:trace contextRef="#ctx0" brushRef="#br0">64039 7794 999,'-69'-33'-6,"19"10"-12,18 11-12,19 11-12</inkml:trace>
</inkml:ink>
</file>

<file path=ppt/ink/ink3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03"/>
    </inkml:context>
    <inkml:brush xml:id="br0">
      <inkml:brushProperty name="width" value="0.05343" units="cm"/>
      <inkml:brushProperty name="height" value="0.05343" units="cm"/>
      <inkml:brushProperty name="color" value="#00BFF3"/>
    </inkml:brush>
  </inkml:definitions>
  <inkml:trace contextRef="#ctx0" brushRef="#br0">49209 4747 411,'-6'-13'28,"2"6"9,4 6 7,2 6 9,4 3 3,4 0-3,4 0-3,3 0-2,3-2-5,1-1-8,1-2-8,1-2-8,0-1-4,-3 0-3,-1 0-1,-2 0-3,1-2-3,8-4-6,7-4-6,7-3-5,-1-1-3,-6 2 0,-7 4-1,-7 3-1,-4 1 0,-1 2 0,-1 0-2,0 2 0,-5 1 4,-6 4 10,-8 2 10,-6 3 9,-3 3 5,-1 0 0,0 1 0,1 1 1,-2 2-1,-2 3-2,-1 3 0,-3 3-2,1 1-2,1 1-2,3-1-3,1 1-2,1 1-2,-1 2 1,-1 4-2,-1 3 1,-1 0-2,1-2-6,-1-2-3,1-1-5,0-4-4,2-2-3,3-3-4,1-3-3,2-2-2,0-3-1,2-1-1,1-2-1,0-6-3,2-9-3,1-8-6,0-9-4,1-6 0,1-4 6,-1-5 5,0-3 6,0 1 4,2 6 5,0 5 5,2 7 5,0 2 3,0 2 0,0 1 1,0 1 1,0 1 1,0 0 0,0 2 1,0 1 0,0 0 2,0 0 1,0 0 1,0 1 3,0-1 0,0 0-1,0 0 1,0 0-1,0 0 1,0 1 3,0-1 3,0 0 1,-1 0 3,0 2 2,-2 1 2,0 0 1,1 4 6,4 6 8,4 6 9,4 6 10,3 5 0,3 5-7,3 4-6,3 6-8,2 1-6,-1-2-6,1-2-8,-1-1-5,1-3-7,1-2-6,1-1-6,1-3-6,0-1-3,0-3-2,1-1-1,-1-2-2,-2-3-4,-5-3-8,-5-3-8,-4-2-7</inkml:trace>
</inkml:ink>
</file>

<file path=ppt/ink/ink3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04"/>
    </inkml:context>
    <inkml:brush xml:id="br0">
      <inkml:brushProperty name="width" value="0.05249" units="cm"/>
      <inkml:brushProperty name="height" value="0.05249" units="cm"/>
      <inkml:brushProperty name="color" value="#00BFF3"/>
    </inkml:brush>
  </inkml:definitions>
  <inkml:trace contextRef="#ctx0" brushRef="#br0">50726 4213 419,'-14'-7'2,"3"1"6,3 0 4,2 2 5,6-1 5,6 0 2,7-1 4,7-2 2,7 1 0,5-1-5,6 0-4,6 0-4,-1 1-3,-10 0-4,-8 2-2,-8 1-3,-4 0-4,3 2-4,3 0-4,3 2-3,1-1-2,-1 0 1,-1-2 3,-1 0 1,-1 0-1,-1 0-2,-1 2-4,0 0-2,-2 1-1,-1 0 1,-1 0 1,-1 0 1,-5-2-2,-12-6-5,-10-4-4,-11-5-5,-4-2 1,3 1 6,4 1 5,2 1 6,2 0 5,2 2 3,2 1 2,3 1 4,1 0 3,0 1 2,2-1 4,1 0 1,0 1 3,0 1-1,0 0 0,0 2 0,1 0 3,-1-2 4,0 0 4,0-1 5,1 2 7,0 6 9,2 6 9,1 6 9,1 8 0,2 13-10,2 11-10,2 12-10,0 5-8,2 1-5,-2-1-7,1 1-5,0 1-4,0 3-4,0 3-2,0 3-3,-1 0-5,0-5-5,-2-3-6,0-4-6,-1-6-4,2-7 1,0-6-1,2-7-1,-4-7 1,-6-7-1,-7-7 0,-7-6 1,-6-7 2,-1-4 4,-4-6 5,-3-3 4,1-6 4,3-1 5,5-4 5,4-3 4,3 0 5,4 1 3,4 3 5,5 1 3,3 1 2,5-1-2,6-1 0,4 0-2,6-2-3,5 1-5,6-1-4,7 1-6,3 1-8,2 1-9,2 3-11,2 1-10,-2 3-1,-6 1 5,-6 2 7,-5 3 5,-5 1 2,-3 2-3,-3 2-3,-3 3-4</inkml:trace>
</inkml:ink>
</file>

<file path=ppt/ink/ink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1:57"/>
    </inkml:context>
    <inkml:brush xml:id="br0">
      <inkml:brushProperty name="width" value="0.03313" units="cm"/>
      <inkml:brushProperty name="height" value="0.03313" units="cm"/>
      <inkml:brushProperty name="color" value="#F2385B"/>
    </inkml:brush>
  </inkml:definitions>
  <inkml:trace contextRef="#ctx0" brushRef="#br0">85660 33255 664,'-1'-15'2,"-1"3"4,0 1 5,-1 2 4,-2 3 3,0 4 3,-2 4 2,0 4 2,0 4 0,0 6-2,2 4-3,1 5-3,-1 2-2,0 0-2,-2 1-1,0-1-3,0 1 0,1-1 0,0 0 0,2 1 0,0-1-1,2-1-1,0-1-2,2-1-2,0-1 0,2-2-1,0 0-1,2 0 0,1-3 1,1-3 0,3-3 2,2-2 0,2-4-1,1-3-7,3-2-5,2-4-5,0-3-3,1-5-1,-1-5 1,1-5 0,-1-4 0,-1-3 0,-1-3 2,-1-3 1,-1-2 1,0 0 2,-2-2 3,-1-1 1,-2 2 2,-2 4-1,-4 3 1,-2 5 1,-2 3 0,0 1 2,0 2 3,0 3 1,-2-1 1,0-2 0,-3-1 0,-2-3 0,-1 2-2,-2 3-1,0 5-2,-1 3-1,-2 4-4,0 4-4,-1 4-6,-1 4-3,0 3-4,1 1-2,1 3-2,0 2-2,2-1 1,3-1 6,1-2 4,2-2 4</inkml:trace>
</inkml:ink>
</file>

<file path=ppt/ink/ink3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04"/>
    </inkml:context>
    <inkml:brush xml:id="br0">
      <inkml:brushProperty name="width" value="0.04884" units="cm"/>
      <inkml:brushProperty name="height" value="0.04884" units="cm"/>
      <inkml:brushProperty name="color" value="#00BFF3"/>
    </inkml:brush>
  </inkml:definitions>
  <inkml:trace contextRef="#ctx0" brushRef="#br0">53424 4027 450,'-7'-6'9,"4"2"18,3 4 17,2 3 19,2 4 5,0 9-8,0 7-7,0 9-7,-1 5-7,-1 4-6,0 4-5,-2 4-6,0 3-5,-2 3-2,0 3-3,-1 4-4,-1-3-3,0-5-4,0-6-5,0-6-4,1-6-5,2-6-5,2-5-4,2-7-5,2-5-4,2-6-4,1-6-4,3-6-3,1-7-3,1-7 0,1-9-2,2-7 0,-2-3 3,-1 4 6,-3 2 7,-1 3 6,-1 3 5,-2 3 3,-1 3 2,0 3 2</inkml:trace>
</inkml:ink>
</file>

<file path=ppt/ink/ink3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04"/>
    </inkml:context>
    <inkml:brush xml:id="br0">
      <inkml:brushProperty name="width" value="0.03436" units="cm"/>
      <inkml:brushProperty name="height" value="0.03436" units="cm"/>
      <inkml:brushProperty name="color" value="#00BFF3"/>
    </inkml:brush>
  </inkml:definitions>
  <inkml:trace contextRef="#ctx0" brushRef="#br0">53782 4706 640,'-19'-2'17,"9"0"20,8-3 20,9-2 19,6 0 0,0 0-22,1 2-22,1 1-21,0 0-14,-1 0-5,-1 0-5,0 0-4,-3 0-9,1 0-9,-2 0-10,0 1-10,-2-3-3,-1-2 6,-1-3 6,0-3 4,-2-1 8,0 2 7,-2 3 7,0 1 9</inkml:trace>
</inkml:ink>
</file>

<file path=ppt/ink/ink3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05"/>
    </inkml:context>
    <inkml:brush xml:id="br0">
      <inkml:brushProperty name="width" value="0.05189" units="cm"/>
      <inkml:brushProperty name="height" value="0.05189" units="cm"/>
      <inkml:brushProperty name="color" value="#00BFF3"/>
    </inkml:brush>
  </inkml:definitions>
  <inkml:trace contextRef="#ctx0" brushRef="#br0">54350 4219 423,'0'-28'1,"2"5"1,0 7 3,2 5 3,0 7 9,2 8 16,0 8 17,1 7 16,0 5 4,-2 1-12,-2 1-11,-2 1-11,-1 0-7,0 1-4,0-1-3,0 0-4,-1 4-3,0 7-2,-2 6-2,0 8-1,0 1-2,0-1 0,2-2 1,0-2-1,2-4-2,0-6-5,2-6-4,0-5-4,4-6-5,6-5-2,5-5-4,7-5-4,5-3 2,4-4 6,6-2 4,5-3 6,0-2 4,-2 2 1,-4 1 1,-2 0 1,-2 2 0,-2 0-2,0 2-1,-1 0-3,-3 2 0,-3 0 0,-5 2 2,-3 0 1,-7-5-8,-8-14-15,-10-11-16,-8-14-15,-4-6-6,-1-2 7,0 0 5,1-1 6,1 4 7,5 9 7,3 11 7,4 10 7,3 3 2,0 0-2,2-1-4,0-1-2</inkml:trace>
</inkml:ink>
</file>

<file path=ppt/ink/ink3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05"/>
    </inkml:context>
    <inkml:brush xml:id="br0">
      <inkml:brushProperty name="width" value="0.04722" units="cm"/>
      <inkml:brushProperty name="height" value="0.04722" units="cm"/>
      <inkml:brushProperty name="color" value="#00BFF3"/>
    </inkml:brush>
  </inkml:definitions>
  <inkml:trace contextRef="#ctx0" brushRef="#br0">54987 4243 465,'-11'-3'149,"-4"10"-25,-5 9-27,-5 11-25,-4 6-22,-2 2-20,-4 4-18,-3 3-18,-1 2-19,0 3-16,0 4-17,0 2-17,3-3-4,7-10 6,7-10 7,7-9 8</inkml:trace>
</inkml:ink>
</file>

<file path=ppt/ink/ink3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06"/>
    </inkml:context>
    <inkml:brush xml:id="br0">
      <inkml:brushProperty name="width" value="0.04356" units="cm"/>
      <inkml:brushProperty name="height" value="0.04356" units="cm"/>
      <inkml:brushProperty name="color" value="#00BFF3"/>
    </inkml:brush>
  </inkml:definitions>
  <inkml:trace contextRef="#ctx0" brushRef="#br0">57680 4550 505,'0'60'178,"0"-3"-43,0-4-43,0-4-43,-1-1-26,-2 2-10,-2 2-8,-1 1-11,-1-1-5,3-8-3,1-6-3,2-7-3,1-10-9,2-13-16,0-13-15,1-12-15,2-6-2,0-1 11,1 1 14,1 0 11</inkml:trace>
</inkml:ink>
</file>

<file path=ppt/ink/ink3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06"/>
    </inkml:context>
    <inkml:brush xml:id="br0">
      <inkml:brushProperty name="width" value="0.04449" units="cm"/>
      <inkml:brushProperty name="height" value="0.04449" units="cm"/>
      <inkml:brushProperty name="color" value="#00BFF3"/>
    </inkml:brush>
  </inkml:definitions>
  <inkml:trace contextRef="#ctx0" brushRef="#br0">58200 4431 494,'7'-7'5,"-1"0"8,0 2 10,-2 1 8,1 0 4,0 2-3,1 0-2,2 2-4,1 1-2,1 2-2,3 2-2,2 2-3,-1 1-2,-1 3-2,-2 2-2,-2 1-2,-2 3 0,-1 3 2,0 3 2,-2 3 3,-1 3 0,-2 1 0,-2 2-1,-2 2-1,-1 1-1,0 1 0,0-1 1,1 0-2,-1-2-3,0-3-9,0-5-8,0-4-8,-1-6-9,-2-10-8,-2-10-8,-1-10-8,-2-8-2,0-6 5,0-8 4,1-6 5,0-1 7,2 5 7,2 7 9,2 6 7,1 4 5,1 5-2,-1 3 0,0 4-1,1 4 7,4 2 12,2 4 14,4 3 13,-1 3 2,-1 5-8,-2 5-8,-2 5-7,-1 2-6,0-1-2,0-1-2,0-1-2,-1 0 0,-2 1-1,-2 1 2,-1 1-1,0-1 0,4-3-3,4-3-3,4-2-2,4-8-7,5-11-15,5-10-13,5-11-13,4-7-4,5-4 3,3-4 4,4-4 5,1 0 4,-2 4 4,-2 4 4,-2 4 5,-3 5 4,-7 5 5,-6 6 6,-5 7 4,-5 5 16,-4 6 26,-4 6 26,-4 5 27,-2 4 5,2 0-17,0-1-17,2 1-18,0 1-11,0 3-6,0 3-7,0 3-7,-2 2-4,-2 2-1,-3 3-2,-3 1-2,-3 1-3,-2 0-7,-2 0-7,-1 1-5,-2-4-7,-1-4-6,-1-5-7,-1-5-6,-1-6-3,1-8-1,-1-8 0,1-8-1,2-4 3,7 1 8,5-1 6,6 1 8,2-1 5,0 2 0,-2 1 2,0 1 0</inkml:trace>
</inkml:ink>
</file>

<file path=ppt/ink/ink3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07"/>
    </inkml:context>
    <inkml:brush xml:id="br0">
      <inkml:brushProperty name="width" value="0.05772" units="cm"/>
      <inkml:brushProperty name="height" value="0.05772" units="cm"/>
      <inkml:brushProperty name="color" value="#00BFF3"/>
    </inkml:brush>
  </inkml:definitions>
  <inkml:trace contextRef="#ctx0" brushRef="#br0">59828 3647 381,'9'-8'1,"1"0"1,3 0 2,2 1 2,-1 0 1,-1 2 2,-2 2 0,-2 2 1,-1 1 1,0 0-1,-1 0 0,1 0-1,0 0-1,2 2 1,0 0-2,1 2 1,1 0-1,0 0-2,-1-1-1,1 1-1,0 1 0,0 0 0,-1 1 0,1 2 1,-1 1 1,-1 1 1,0 3 1,-2 2 2,0 2 1,-2 1 5,-1 3 3,0 1 3,-1 2 4,0 1 0,-1 1 1,1 1 2,0 2-1,-2 5 0,0 3-2,-2 4-2,0 3 0,0 0-2,0 2 0,0 0-2,1 1-1,2 0-2,2 0-3,2 0-2,-1-1-1,-1-4-3,-2-2-2,-1-3-1,-2-4-3,1-4 0,2-3-3,0-5-1,-2-6-9,-8-10-16,-6-10-15,-7-10-17,-6-12-5,-5-14 6,-4-16 4,-6-14 6,2-4 6,8 7 6,7 7 6,9 7 7,4 6 5,2 6 6,2 5 5,2 7 5,3 5 4,4 3 2,4 5 1,4 3 3,3 3 3,1 2 3,3 2 4,2 3 3,-1 1 2,1 2-1,-2 2 0,-1 2-1,-2 4-1,-4 7-2,-5 7-2,-3 7-1,-5 6-2,-7 5-3,-8 4-2,-5 6-3,-4 0 0,1-4-2,1-4 0,1-4-1,1-3 0,1-2-2,1-1-1,1-3-1,5-9-4,12-16-9,11-17-7,10-17-9,7-8-5,4-1 1,5 1-2,3 0 0,-1 3 1,-6 7 4,-5 7 5,-7 7 3</inkml:trace>
</inkml:ink>
</file>

<file path=ppt/ink/ink3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07"/>
    </inkml:context>
    <inkml:brush xml:id="br0">
      <inkml:brushProperty name="width" value="0.04482" units="cm"/>
      <inkml:brushProperty name="height" value="0.04482" units="cm"/>
      <inkml:brushProperty name="color" value="#00BFF3"/>
    </inkml:brush>
  </inkml:definitions>
  <inkml:trace contextRef="#ctx0" brushRef="#br0">61478 3966 490,'9'-7'111,"3"2"-25,3 2-26,3 2-25,1 1-14,-2 0-3,-3 0-2,-1 0-3,-2 1-3,-1 4-4,0 2-3,-2 3-5,-3 4-1,-6 2 3,-6 3 3,-5 3 2,-7 3 1,-4 5 1,-5 3 1,-4 4 0,-5 3 0,-1 0-1,-2 2 0,-2 1-1,0-2 0,4-2-1,2-4 1,3-2-1,5-4 0,5-7-2,6-5-1,7-6-1,4-6-2,4-3-3,4-4-3,4-3-2,4-5 0,7-2 1,6-3 2,5-3 2,5-3-2,3 1-4,2-2-4,4-1-4,-2 3-1,-8 8 6,-6 8 4,-6 8 6,-7 6 4,-3 6 3,-4 4 5,-4 5 4,-5 3 3,-6 2 0,-6 3 2,-5 1 0,-2-1 1,3-5 0,3-5-2,2-5 0,8-9-6,10-14-15,12-14-14,10-13-13,5-5-6,2 5 5,1 5 3,1 6 5,-2 3 2,-4 4 1,-3 4 2,-5 5 1,-3 3 2,-4 5 5,-4 6 3,-5 4 5,-2 4 7,-4 3 14,-2 3 13,-3 3 14,-3 0 2,0-5-7,-2-3-6,0-5-6,3-7-10,6-12-9,8-11-11,6-13-10,5-6-14,1-4-18,3-3-18,2-2-18,-2 3-1,-3 10 15,-5 9 15,-3 10 15,-2 5 9,0-1 2,0-2 3,0 0 2</inkml:trace>
</inkml:ink>
</file>

<file path=ppt/ink/ink3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08"/>
    </inkml:context>
    <inkml:brush xml:id="br0">
      <inkml:brushProperty name="width" value="0.022" units="cm"/>
      <inkml:brushProperty name="height" value="0.022" units="cm"/>
      <inkml:brushProperty name="color" value="#00BFF3"/>
    </inkml:brush>
  </inkml:definitions>
  <inkml:trace contextRef="#ctx0" brushRef="#br0">63562 4700 999,'-22'0'-1,"5"0"-4,4 0-2,3 0-4</inkml:trace>
</inkml:ink>
</file>

<file path=ppt/ink/ink3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08"/>
    </inkml:context>
    <inkml:brush xml:id="br0">
      <inkml:brushProperty name="width" value="0.0613" units="cm"/>
      <inkml:brushProperty name="height" value="0.0613" units="cm"/>
      <inkml:brushProperty name="color" value="#00BFF3"/>
    </inkml:brush>
  </inkml:definitions>
  <inkml:trace contextRef="#ctx0" brushRef="#br0">63500 4394 358,'13'16'136,"-3"1"-31,-4 1-30,-4 1-30,-2 2-17,0 3-2,0 3-1,0 3-3,0 2-2,-2 0-4,0 2-3,-2 1-4,0-2-4,1-3-4,-1-5-3,0-3-4,1-10-13,2-13-20,2-14-21,2-13-21,2-10-3,3-4 13,4-5 13,2-6 14,2 2 10,1 6 7,1 8 7,1 6 6,0 5 5,-1 3 0,0 3 1,-2 3 1,-1 3 5,-1 2 12,-1 4 9,0 3 12,-2 1 5,1 2 2,0 0 1,-1 2 2,0 1-2,0 2-7,-2 2-5,0 2-6,-2 1-3,-1 1 2,-1 1 2,0 2 1,-2-1 1,0 1-4,-2 0-1,0 0-3,-2 3 0,0 7 1,-2 6 3,0 8 2,0 2-1,0-3-2,2-4-4,0-2-2,1-1-2,0 1-2,0 1 0,0 1-2,2 0 0,4 2 0,4 1 1,4 1 0,2-2-2,3-4-8,1-3-5,3-5-7,0-3-6,-1-3-5,-1-2-6,-1-4-6,-1-2-5,1-2-3,-1-3-5,1 0-3,-2-5-1,-5-2 3,-3-5 2,-4-4 4,-2 0 3,0 1 6,0 2 5,0 2 6</inkml:trace>
</inkml:ink>
</file>

<file path=ppt/ink/ink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1:58"/>
    </inkml:context>
    <inkml:brush xml:id="br0">
      <inkml:brushProperty name="width" value="0.03246" units="cm"/>
      <inkml:brushProperty name="height" value="0.03246" units="cm"/>
      <inkml:brushProperty name="color" value="#F2385B"/>
    </inkml:brush>
  </inkml:definitions>
  <inkml:trace contextRef="#ctx0" brushRef="#br0">87139 33940 677,'13'-5'30,"-3"7"3,-4 8 5,-4 6 3,-4 4-1,-4 3-7,-4 1-6,-3 3-7,-3-1-6,1 0-3,-1-1-3,0-1-3,2-2-3,3-1 1,3-2-1,2-3-1,2 1 0,0 1 0,0 3 0,1 1 0,1 0 0,5-3 1,6-3 0,4-2 2,5-4-2,3-1-5,4-2-3,5-2-4,1-2-3,2-2-2,1-2-2,1-2-2,-2 0-1,-2 0-2,-3 1-1,-3 2-1,-3 0-3,-3-2-4,-3-1-3,-3 0-4,-2-1 0,-2 1 6,-2-2 3,-2 2 6</inkml:trace>
</inkml:ink>
</file>

<file path=ppt/ink/ink3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08"/>
    </inkml:context>
    <inkml:brush xml:id="br0">
      <inkml:brushProperty name="width" value="0.03644" units="cm"/>
      <inkml:brushProperty name="height" value="0.03644" units="cm"/>
      <inkml:brushProperty name="color" value="#00BFF3"/>
    </inkml:brush>
  </inkml:definitions>
  <inkml:trace contextRef="#ctx0" brushRef="#br0">63901 5300 603,'-21'6'7,"3"-1"14,5-2 14,3-2 14,5 0 8,6 2-1,6 2 0,6 2 1,4 1-14,6-1-28,5 1-26,5 0-29,-2-1-16,-6-1-6,-7-1-6,-6 0-6</inkml:trace>
</inkml:ink>
</file>

<file path=ppt/ink/ink3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09"/>
    </inkml:context>
    <inkml:brush xml:id="br0">
      <inkml:brushProperty name="width" value="0.04011" units="cm"/>
      <inkml:brushProperty name="height" value="0.04011" units="cm"/>
      <inkml:brushProperty name="color" value="#00BFF3"/>
    </inkml:brush>
  </inkml:definitions>
  <inkml:trace contextRef="#ctx0" brushRef="#br0">66024 4216 548,'-11'-7'81,"10"2"-6,10 2-5,10 2-6,4 2-8,2 2-12,1 2-12,1 2-11,-1 1-12,-1 1-14,-3 1-11,-1 2-14,-4 0-2,-3 3 7,-4 2 5,-4 1 8,-5 4-6,-6 5-17,-6 5-17,-6 5-17,0-2-2,3-8 15,4-7 13,5-8 15,0-4 9,0 1 4,-2 1 3,0 2 4</inkml:trace>
</inkml:ink>
</file>

<file path=ppt/ink/ink3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10"/>
    </inkml:context>
    <inkml:brush xml:id="br0">
      <inkml:brushProperty name="width" value="0.06223" units="cm"/>
      <inkml:brushProperty name="height" value="0.06223" units="cm"/>
      <inkml:brushProperty name="color" value="#00BFF3"/>
    </inkml:brush>
  </inkml:definitions>
  <inkml:trace contextRef="#ctx0" brushRef="#br0">66039 3999 353,'-8'8'0,"-2"2"0,0 0 0,-1 1 0,-1 2 2,0 2 3,0 1 3,1 3 5,0-1 2,2-3 4,2-3 4,3-2 3,2-6 3,5-6 1,6-8 1,4-6 2,5-7-2,5-8-5,5-9-4,5-7-6,3-5-7,0-5-10,2-4-11,1-3-9,0-2-8,0 2-5,0 3-4,0 1-4,-2 4 1,-3 4 8,-5 6 8,-4 4 9,-3 6 5,-5 7 5,-3 8 5,-4 6 3,-3 7 13,-2 10 18,-3 8 19,0 9 20,-2 3 2,0-1-14,0-3-14,0-1-14,2-2-10,3-2-5,5-3-7,4-1-5,3-2-4,3 0-3,3-2-2,3 0-3,2-1-3,1 0-2,0-1-2,2 1-2,-1 1 0,-3 0 1,-3 1 2,-3 2 1,-3 0 3,-3 0 4,-2-1 4,-4 1 4,-2 0 3,-2 2 1,-3 0 2,0 1 1,-5 2 1,-6 2 0,-6 1-1,-5 3-1,-6 1-1,-3 3-2,-5 1-2,-3 3-3,-2-1-3,0-1-4,0-3-5,0-1-4,1-4-3,1-5-3,3-4-1,2-6-3,4-3 1,5-2 3,6-2 3,7-2 2,4-2 2,6-3 2,4-4 1,6-1 2,5-4 2,9 0 3,7-1 3,8-1 4,3 1 2,-2 3 4,-2 3 4,-1 3 2,-4 3 1,-2 2-2,-3 4-1,-3 3-2,-4 2-1,-5 5-1,-5 4-1,-4 4-1,-8 3 0,-8 5-2,-9 3 1,-9 5-2,-6 1 0,-2 2-2,-4 1-2,-3 1-2,0-2-1,0-3-2,1-5-3,2-3-2,3-6 0,7-3 1,7-6 1,7-4 2,6-6 0,4-2 0,6-5 0,4-4 1,7-3 0,8-1 1,7-3 1,8-1 1,5 0 1,2 1 1,3 2 2,1 3 1,-2 1 0,-2 4-1,-5 3-2,-4 3 0,-5 3 0,-5 5-1,-7 6 2,-5 4 0,-8 5 1,-10 3 0,-9 5 1,-11 3 0,-6 4 1,-6 2 1,-5 4 1,-4 3 1,-2-1-1,2-2 0,2-3-1,2-3-1,4-5 0,6-4 3,5-5 2,7-4 3,9-7-1,14-8 0,14-8-2,13-8-1,10-5-3,4-3-4,6-3-5,4-3-5,1 0-4,-4 1-3,-4 3-4,-4 2-3,-4 1-3,-6 4 0,-4 3-2,-4 3-1,-7 2 0,-3 1 1,-6 0 1,-4 2 1,-6-1 2,-6-2 2,-6-2 2,-5-1 3,-4-2 3,-1-1 2,-1-2 2,-1 1 3,1-1 2,3 4 4,3 3 2,3 3 3,2 1 6,2 2 8,3 1 8,1 0 8,1 2 4,0 2-2,0 2 0,1 2-2,0 3-1,2 4-1,2 3 0,2 5-2,1 3 1,0 3-1,0 3 1,0 3 1,0 5-2,0 8 0,0 8-2,0 8-2,0 4-2,2-1-3,0 1-3,2 0-3,0-1-3,1 3-4,2 0-2,0 1-3,0 1-5,0 1-2,-2 1-5,0 1-4,-3-1-4,-2-3-5,-4-3-5,-2-3-4,-4-4-4,-4-6-3,-3-6-1,-5-6-3,-2-6 0,-1-9 2,-1-7 1,0-9 2,0-4 2,5-4 5,3-2 3,4-3 5,3-2 0,3 0-1,1 0-3,2 0-1</inkml:trace>
</inkml:ink>
</file>

<file path=ppt/ink/ink3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11"/>
    </inkml:context>
    <inkml:brush xml:id="br0">
      <inkml:brushProperty name="width" value="0.06421" units="cm"/>
      <inkml:brushProperty name="height" value="0.06421" units="cm"/>
      <inkml:brushProperty name="color" value="#00BFF3"/>
    </inkml:brush>
  </inkml:definitions>
  <inkml:trace contextRef="#ctx0" brushRef="#br0">69712 3950 342,'0'24'118,"0"3"-24,0 1-24,0 3-25,0 2-14,2 4-2,0 4-2,2 4-4,-1 3-2,-1 4-2,0 2-2,-2 3-2,0 2-2,0 0-2,0-1-3,0 1-1,0-4-2,0-6-3,0-8-3,0-6-3,0-6-1,-2-3 1,0-5 0,-1-3 1,-4-7-6,-4-10-10,-5-10-11,-5-10-11,-4-7-3,-1-8 4,-3-7 4,-1-6 5,-1-5 4,0 0 3,-1-1 2,1-2 3,2 4 4,5 9 5,5 6 6,5 9 4,3 5 4,2 3 3,2 3 3,2 2 2,4 3 2,4-1 0,6 0 0,4 1-1,3 0 1,1 2-1,1 2 0,1 2 0,0 2 0,-1 2 0,0 2-1,-2 2 0,-3 3-1,-3 2-3,-4 3-2,-4 3-2,-4 4-1,-4 5 2,-4 5 1,-3 5 2,-4 4 1,-3 2-1,-4 4 0,-1 2-1,-1-1 0,3-6 0,3-5-1,3-7-1,4-7-5,6-9-11,6-8-10,6-9-12,8-9-3,11-10 3,11-7 2,10-10 3,7-3 3,2 2 1,2 2 2,2 2 3,-2 4 1,-3 6 2,-4 5 2,-4 7 2,-2 2 3,-2 2 4,0 1 4,-1 1 4,-4 1 1,-4 2-3,-5 2-1,-5 3-3,-7 3 9,-10 7 19,-10 7 19,-10 8 20,-8 7 4,-9 10-11,-7 10-10,-8 10-11,1-1-7,12-11-4,10-10-5,11-11-4,6-5-2,2-1-2,2 1-1,2-1 0,4-1-2,8-4 1,6-4-1,7-5 0,6-2 0,4-2-2,6-2-1,5-2-1,1-1-6,-1-2-10,0 0-9,-1-1-11,-3 0-6,-4 2-5,-4 2-5,-3 2-4</inkml:trace>
</inkml:ink>
</file>

<file path=ppt/ink/ink3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11"/>
    </inkml:context>
    <inkml:brush xml:id="br0">
      <inkml:brushProperty name="width" value="0.04322" units="cm"/>
      <inkml:brushProperty name="height" value="0.04322" units="cm"/>
      <inkml:brushProperty name="color" value="#00BFF3"/>
    </inkml:brush>
  </inkml:definitions>
  <inkml:trace contextRef="#ctx0" brushRef="#br0">76725 3850 509,'-9'39'119,"0"2"-24,-1 1-24,-1 0-23,-1 3-15,2 4-3,1 4-5,1 4-5,0 3-3,0 3-4,0 3-2,1 3-5,0 0-3,2-4-7,2-5-6,2-3-6,1-6-7,0-8-6,0-8-9,0-7-6,1-7-5,2-5-2,2-5-1,2-5-1,0-3 2,-1-4 7,-1-2 6,0-3 8</inkml:trace>
</inkml:ink>
</file>

<file path=ppt/ink/ink3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12"/>
    </inkml:context>
    <inkml:brush xml:id="br0">
      <inkml:brushProperty name="width" value="0.04186" units="cm"/>
      <inkml:brushProperty name="height" value="0.04186" units="cm"/>
      <inkml:brushProperty name="color" value="#00BFF3"/>
    </inkml:brush>
  </inkml:definitions>
  <inkml:trace contextRef="#ctx0" brushRef="#br0">77344 4600 525,'-38'10'107,"3"3"-20,4 5-19,2 4-20,1 2-12,-3 2-5,-1 3-5,-2 1-6,-1 1-4,0 1-5,-1-1-4,1 0-5,2-2-2,4-5 0,3-5-1,5-5 1,6-2 0,12 1 2,11 2 1,10 0 1,9 0 0,8-1-1,8-1-3,8 0-1,2-3-1,-1-1 0,-2-2 0,-2-2 0,-3-2-6,-4 0-12,-4-2-12,-4 0-12,-4-1-6,-5 0 1,-5 0 1,-5 0 2,-3-2 0,-2 0 2,-2-3 1,-2-2 2</inkml:trace>
</inkml:ink>
</file>

<file path=ppt/ink/ink3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12"/>
    </inkml:context>
    <inkml:brush xml:id="br0">
      <inkml:brushProperty name="width" value="0.05236" units="cm"/>
      <inkml:brushProperty name="height" value="0.05236" units="cm"/>
      <inkml:brushProperty name="color" value="#00BFF3"/>
    </inkml:brush>
  </inkml:definitions>
  <inkml:trace contextRef="#ctx0" brushRef="#br0">78894 3963 420,'-2'-28'51,"0"9"-2,-3 7-3,-2 8-2,-1 5-1,-2 2-3,0 2 0,-1 2-2,-1 3-2,1 5-2,-1 5-2,0 5-3,0 4-3,-1 5-3,-2 3-4,0 4-4,0 3-4,-1 3-7,1 4-8,-1 2-5,0 1-7,-1 0-5,-2-2-4,1-1-6,0-2-1,2-6 2,4-4 3,3-5 1</inkml:trace>
</inkml:ink>
</file>

<file path=ppt/ink/ink3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12"/>
    </inkml:context>
    <inkml:brush xml:id="br0">
      <inkml:brushProperty name="width" value="0.05636" units="cm"/>
      <inkml:brushProperty name="height" value="0.05636" units="cm"/>
      <inkml:brushProperty name="color" value="#00BFF3"/>
    </inkml:brush>
  </inkml:definitions>
  <inkml:trace contextRef="#ctx0" brushRef="#br0">78985 4121 390,'7'-8'6,"-2"0"12,-3 1 12,0-1 12,-1 3 7,1 8 3,3 6 2,2 7 2,1 5-2,0 1-7,0 2-6,0 3-8,-1 2-4,-1 5-5,-1 3-3,0 4-5,-1 4-3,0 4-3,0 3-3,0 5-3,-1-1-2,-1-4-1,0-6 0,-1-4-2,-1-5-3,0-6-8,0-4-8,0-5-8,-2-4-7,-2-4-9,-4-5-7,-2-3-7,-3-4-2,-1-6 6,-3-4 7,-2-5 5,-1-5 6,-3-3 3,-1-5 5,-3-3 4,1-1 6,1 1 5,3 3 7,1 1 5,3 3 7,1 3 4,2 3 5,3 3 5,4 2 8,8 0 7,8 2 9,7 1 9,7-1-2,3 0-9,5-1-10,3-1-9,3 0-7,0 0-2,2 2-1,1 1-2,0-1-12,2-2-18,1-2-20,0-1-20,-2-2-5,-5 2 10,-7 1 9,-5 1 10</inkml:trace>
</inkml:ink>
</file>

<file path=ppt/ink/ink3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13"/>
    </inkml:context>
    <inkml:brush xml:id="br0">
      <inkml:brushProperty name="width" value="0.06317" units="cm"/>
      <inkml:brushProperty name="height" value="0.06317" units="cm"/>
      <inkml:brushProperty name="color" value="#00BFF3"/>
    </inkml:brush>
  </inkml:definitions>
  <inkml:trace contextRef="#ctx0" brushRef="#br0">80533 3795 348,'0'-21'3,"0"3"5,0 5 7,0 3 5,0 4 7,-2 4 8,0 4 9,-2 4 8,0 4 1,1 5-7,-1 5-8,0 5-6,-1 5-4,-2 5 0,-2 4-1,-1 6 0,-2 2-1,2 2-2,1 0-1,0 1-3,2 1-1,1 0-2,0 0-3,2 0-2,1-3-3,2-3-4,2-4-6,2-3-3,3-6-3,4-4 1,3-5 1,5-5 0,2-5-7,1-6-18,1-6-16,1-6-18,1-8-6,1-7 4,1-10 4,0-9 4,-1 0 5,-5 6 3,-5 7 6,-4 7 4</inkml:trace>
</inkml:ink>
</file>

<file path=ppt/ink/ink3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13"/>
    </inkml:context>
    <inkml:brush xml:id="br0">
      <inkml:brushProperty name="width" value="0.04605" units="cm"/>
      <inkml:brushProperty name="height" value="0.04605" units="cm"/>
      <inkml:brushProperty name="color" value="#00BFF3"/>
    </inkml:brush>
  </inkml:definitions>
  <inkml:trace contextRef="#ctx0" brushRef="#br0">82378 3900 477,'-18'3'8,"-6"6"15,-3 5 15,-6 7 15,0 1 3,6-1-10,4-3-11,5-1-9,3-1-6,2 1 2,3 2 0,1 0 1,1-1 0,0 1-1,1-2-2,-1-1-2,0 4-2,0 7-3,0 8-4,1 8-3,0 4-1,2 0 0,2 0 0,2 0 1,2-2-3,2-6-9,2-4-7,2-5-8,3-6-9,5-5-12,5-6-12,5-7-11,0-3-4,-3-4 5,-5-2 4,-3-3 5</inkml:trace>
</inkml:ink>
</file>

<file path=ppt/ink/ink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1:58"/>
    </inkml:context>
    <inkml:brush xml:id="br0">
      <inkml:brushProperty name="width" value="0.0295" units="cm"/>
      <inkml:brushProperty name="height" value="0.0295" units="cm"/>
      <inkml:brushProperty name="color" value="#F2385B"/>
    </inkml:brush>
  </inkml:definitions>
  <inkml:trace contextRef="#ctx0" brushRef="#br0">87726 34181 745,'-15'-13'0,"2"3"0,3 4 0,1 4 0,3 5 5,2 6 13,4 5 12,2 7 13,2 4 0,0 2-9,0 4-9,0 3-10,-1 7-5,-2 12-1,-2 12 1,-2 11-1,-2 10-6,0 8-9,-1 8-10,-1 7-10,-1-5-3,2-20 4,1-20 4,0-19 5,1-9-4,1 2-9,-1 2-9,0 3-11</inkml:trace>
</inkml:ink>
</file>

<file path=ppt/ink/ink3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13"/>
    </inkml:context>
    <inkml:brush xml:id="br0">
      <inkml:brushProperty name="width" value="0.04925" units="cm"/>
      <inkml:brushProperty name="height" value="0.04925" units="cm"/>
      <inkml:brushProperty name="color" value="#00BFF3"/>
    </inkml:brush>
  </inkml:definitions>
  <inkml:trace contextRef="#ctx0" brushRef="#br0">82989 4211 446,'-30'-13'59,"3"8"-10,3 7-10,3 6-9,1 5-4,1 3 3,-1 3 3,1 3 3,-1 2 1,2 1-3,1 1-2,1 1-1,2 0-4,2-3-3,4-1-3,3-3-4,2 0-3,2-1-2,2 1-3,2-1-3,2 0-2,3-2-4,4-3-4,2-1-2,2-2-4,1-1-2,1 0-2,2-2-3,-2 0-2,-1 0 0,-3 0-1,-1 0-1,-3 0 1,-4 1 3,-4 1 2,-4 2 4,-5 1 1,-6 5 0,-5 3 1,-7 5 1,-3 1-1,-3-1-2,-1-1-1,-2-1-2,0-3-2,5-5-2,3-5-2,5-5-2,4-3-3,5-4-6,4-2-5,6-3-5</inkml:trace>
</inkml:ink>
</file>

<file path=ppt/ink/ink3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14"/>
    </inkml:context>
    <inkml:brush xml:id="br0">
      <inkml:brushProperty name="width" value="0.05714" units="cm"/>
      <inkml:brushProperty name="height" value="0.05714" units="cm"/>
      <inkml:brushProperty name="color" value="#00BFF3"/>
    </inkml:brush>
  </inkml:definitions>
  <inkml:trace contextRef="#ctx0" brushRef="#br0">84352 4297 385,'-8'-6'5,"1"4"13,-1 4 11,0 4 12,-1 3 4,-2 3 0,-2 3-2,-1 4-1,-1 2-2,1 2-4,0 4-2,2 3-4,1 3-2,2 5-3,3 3-2,1 4-3,1-1-3,0-2-3,0-5-5,0-4-3,3-6-7,6-9-12,6-9-12,6-8-12,3-11-3,1-12 4,0-11 4,3-12 5,-2-5 0,0 0-1,-1 2-3,0 1-1,-4 2 1,-3 4 4,-4 4 4,-4 3 4,-4 5 6,-4 6 7,-4 4 6,-4 4 7,-3 5 5,-2 3 3,-1 2 5,-3 4 4,0 1 1,1 2 2,1 0 0,1 2 0,1 1-2,2 1-6,3 3-5,1 2-5,7 0-10,12-1-12,11 0-13,13-2-13,5-1-6,0-2 2,0-2 2,0-2 1,-1-1 4,-4 2 6,-2 0 6,-3 2 7,-4 0 7,-7 3 7,-5 2 7,-6 2 7,-5 1 7,-4 3 8,-4 2 8,-4 1 8,-3 2 1,-3 0-5,-3-1-6,-3 1-6,-1 0 1,3 1 6,1 0 7,2 3 5,3-2 0,1-2-6,2-1-7,3-2-6,2-2-6,4-1-2,4-1-4,4 0-3,3-3-5,5-3-8,4-3-7,3-2-7,4-3-7,3-2-4,3-2-6,3-2-5,0 0-3,-2-1-1,-2 0 1,-1 0-2,-4 0 2,-1 0 2,-4 1 1,-3-1 3,-3 0 2,-3 0 3,-3 0 2,-2 1 2,-3-1 2,-2 2 3,-2 0 3,-2 2 2</inkml:trace>
</inkml:ink>
</file>

<file path=ppt/ink/ink3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14"/>
    </inkml:context>
    <inkml:brush xml:id="br0">
      <inkml:brushProperty name="width" value="0.04809" units="cm"/>
      <inkml:brushProperty name="height" value="0.04809" units="cm"/>
      <inkml:brushProperty name="color" value="#00BFF3"/>
    </inkml:brush>
  </inkml:definitions>
  <inkml:trace contextRef="#ctx0" brushRef="#br0">85859 4981 457,'-15'-13'10,"2"3"7,3 4 8,1 4 7,1 2 5,1 0 2,-1 0 3,0 0 2,1 3-1,2 6-5,2 5-5,3 7-6,-1 2-2,-1-1-2,0-1-2,-1-1-1,-1 4-2,2 8-1,0 10-3,2 8-2,0 4-7,0-2-11,0-3-12,0-1-12,0-5-9,0-10-7,0-8-6,0-8-7,0-6-3,0-1 3,0-1 0,0 0 3</inkml:trace>
</inkml:ink>
</file>

<file path=ppt/ink/ink3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14"/>
    </inkml:context>
    <inkml:brush xml:id="br0">
      <inkml:brushProperty name="width" value="0.05248" units="cm"/>
      <inkml:brushProperty name="height" value="0.05248" units="cm"/>
      <inkml:brushProperty name="color" value="#00BFF3"/>
    </inkml:brush>
  </inkml:definitions>
  <inkml:trace contextRef="#ctx0" brushRef="#br0">85941 3495 419,'9'-13'54,"3"4"-3,3 6-4,3 5-3,3 3-5,1 5-3,2 4-6,3 4-3,-2 0-5,-3-1-3,-5-3-4,-3-1-4,-3-1-1,-1 0 0,0-1 2,-2 1 0,1 4 4,2 9 3,1 9 5,3 8 5,-3 7-3,-8 2-8,-8 3-9,-8 4-9,-7 2-7,-7 3-7,-7 3-6,-6 3-8,-4-3-5,0-7-7,0-8-5,0-8-5,3-9-2,8-8 5,6-8 4,7-10 4,4-4 2,2 0-1,3 0 1,1 0-1</inkml:trace>
</inkml:ink>
</file>

<file path=ppt/ink/ink3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15"/>
    </inkml:context>
    <inkml:brush xml:id="br0">
      <inkml:brushProperty name="width" value="0.04524" units="cm"/>
      <inkml:brushProperty name="height" value="0.04524" units="cm"/>
      <inkml:brushProperty name="color" value="#00BFF3"/>
    </inkml:brush>
  </inkml:definitions>
  <inkml:trace contextRef="#ctx0" brushRef="#br0">87102 5250 486,'28'1'68,"-6"2"-4,-5 2-6,-6 2-6,-4 2-4,-1 3-4,0 3-5,-2 3-4,-2 4-5,-4 3-4,-4 4-5,-3 5-5,-5 0-6,-4 0-8,-3-1-7,-4-2-8,-1-2-3,3-5 0,3-5 1,3-5 0,6-4-1,10-2-5,10-4-5,9-2-4,6-4-4,-1-2-4,1-4-4,-1-2-3,-2 0 1,-3 2 8,-4 4 7,-5 3 8,-1 0 2,0-2-2,0-2-2,0-2-3</inkml:trace>
</inkml:ink>
</file>

<file path=ppt/ink/ink3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15"/>
    </inkml:context>
    <inkml:brush xml:id="br0">
      <inkml:brushProperty name="width" value="0.04125" units="cm"/>
      <inkml:brushProperty name="height" value="0.04125" units="cm"/>
      <inkml:brushProperty name="color" value="#00BFF3"/>
    </inkml:brush>
  </inkml:definitions>
  <inkml:trace contextRef="#ctx0" brushRef="#br0">88857 4900 533,'-33'1'14,"12"2"27,11 2 29,12 1 27,7 2 2,1 2-26,3 0-26,2 1-24,-1 0-20,0-1-16,-1-1-13,0 0-16</inkml:trace>
</inkml:ink>
</file>

<file path=ppt/ink/ink3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15"/>
    </inkml:context>
    <inkml:brush xml:id="br0">
      <inkml:brushProperty name="width" value="0.0569" units="cm"/>
      <inkml:brushProperty name="height" value="0.0569" units="cm"/>
      <inkml:brushProperty name="color" value="#00BFF3"/>
    </inkml:brush>
  </inkml:definitions>
  <inkml:trace contextRef="#ctx0" brushRef="#br0">90562 4032 386,'0'-19'91,"0"9"-11,0 8-12,0 9-12,0 6-7,0 2-4,0 1-4,0 3-3,0 2-4,0 5-4,0 3-4,0 4-4,-2 2-5,0 0-6,-3 0-6,-2 1-5,0-2-7,1 0-7,0-1-8,2-2-7,0-2-8,0-3-6,0-5-7,1-3-6,-1-6-5,2-8-1,0-8-2,2-8-1</inkml:trace>
</inkml:ink>
</file>

<file path=ppt/ink/ink3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15"/>
    </inkml:context>
    <inkml:brush xml:id="br0">
      <inkml:brushProperty name="width" value="0.02281" units="cm"/>
      <inkml:brushProperty name="height" value="0.02281" units="cm"/>
      <inkml:brushProperty name="color" value="#00BFF3"/>
    </inkml:brush>
  </inkml:definitions>
  <inkml:trace contextRef="#ctx0" brushRef="#br0">90962 4700 964,'-2'14'15,"0"-1"-4,-3-3-4,-2-1-4,0-1-7,1 0-8,0 0-8,2-1-10,0 0-2,-2-2 1,0-3 1,-1 0 2</inkml:trace>
</inkml:ink>
</file>

<file path=ppt/ink/ink3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16"/>
    </inkml:context>
    <inkml:brush xml:id="br0">
      <inkml:brushProperty name="width" value="0.06795" units="cm"/>
      <inkml:brushProperty name="height" value="0.06795" units="cm"/>
      <inkml:brushProperty name="color" value="#00BFF3"/>
    </inkml:brush>
  </inkml:definitions>
  <inkml:trace contextRef="#ctx0" brushRef="#br0">91419 4133 323,'9'-7'66,"1"2"-11,3 2-12,2 2-11,2 1-7,5 0-4,3 0-3,5 0-3,0 1-1,-3 4 1,-4 2 1,-1 4 0,-5 1-1,-3 1-3,-4 1-5,-4 1-4,-6 3-1,-6 3-1,-7 5 1,-7 3 0,-6 2-1,-5 1-2,-5-1-1,-5 0-2,-1 0 0,2-2 2,2 0 1,2-1 1,3-3 3,5-5 2,5-5 2,5-4 3,8-5 2,12-3 3,12-2 3,11-3 2,8-4-4,1-4-13,2-4-12,2-3-12,1-4-7,-2 0-1,0-1 0,-1 0-1,-2-2-1,-3-1-1,-4-1-1,-2-1-2,-3 0 0,-2-1 2,-4 1 0,-3 0 1,-3 0 3,-2 1 5,-4 1 3,-3 1 4,0 2 5,0 1 6,2 2 6,0 3 5,0 1 6,0 2 3,-1 3 4,-2 1 4,1 4 11,2 6 16,2 6 19,2 6 16,-1 3 3,-1 3-14,-2 1-13,-2 3-13,-1 1-9,-2 2-6,0 3-6,-1 1-6,-2 2-5,-2 1-4,-2 0-6,-2 2-4,-1-1-5,-1 0-5,-1-1-7,-2-1-5,3-8-15,5-15-25,4-14-25,6-15-25,3-8-1,3 1 23,4 0 22,2-1 23,2 3 17,-1 3 9,1 5 11,0 3 10,-1 3 7,-1 1 6,-1 0 6,0 2 5,-1 1 4,3 0 0,1 2 1,3 1 0,0 0-1,-1 0-6,-1 0-5,0 0-4,-2 1-7,-1 0-5,-1 2-7,0 0-5,-3-1-10,1-4-13,-2-4-12,0-3-12,-3-2-1,-3 2 12,-2 3 12,-4 1 11</inkml:trace>
</inkml:ink>
</file>

<file path=ppt/ink/ink3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16"/>
    </inkml:context>
    <inkml:brush xml:id="br0">
      <inkml:brushProperty name="width" value="0.06881" units="cm"/>
      <inkml:brushProperty name="height" value="0.06881" units="cm"/>
      <inkml:brushProperty name="color" value="#00BFF3"/>
    </inkml:brush>
  </inkml:definitions>
  <inkml:trace contextRef="#ctx0" brushRef="#br0">93622 3407 319,'0'-50'2,"0"9"4,0 11 4,0 10 4,0 8 10,0 8 16,0 8 16,0 8 16,0 6 3,0 5-9,0 5-9,0 4-9,0 4-8,0 3-5,0 1-5,0 2-6,-2 2-5,0 0-2,-3 2-3,-2 0-3,-1 4-2,0 8-3,1 6-2,-1 7-2,0 2-5,0-1-5,0-3-5,1-1-6,-1-4-3,2-5-4,1-4-1,0-6-4,1-4-2,-2-6-3,0-4-2,-1-5-3,-1-5-1,0-5-2,0-5-1,1-5-2,0-5 3,2-8 5,2-6 5,2-7 5,1-3 5,0 2 5,0 3 4,0 1 6,0 1 1,0 1-1,0-1 0,0 0-2</inkml:trace>
</inkml:ink>
</file>

<file path=ppt/ink/ink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2:01"/>
    </inkml:context>
    <inkml:brush xml:id="br0">
      <inkml:brushProperty name="width" value="0.03245" units="cm"/>
      <inkml:brushProperty name="height" value="0.03245" units="cm"/>
      <inkml:brushProperty name="color" value="#F2385B"/>
    </inkml:brush>
  </inkml:definitions>
  <inkml:trace contextRef="#ctx0" brushRef="#br0">66509 6222 677,'-18'9'3,"-2"3"5,-3 4 6,-2 2 5,0-1 4,4-3 5,6-4 4,5-4 4,2-6-1,-2-8-5,0-8-5,-1-7-5,-1-8-4,0-5-3,1-6-4,-1-6-3,1-5-2,2-3-3,2-5-1,3-4-3,0-1 0,2-1 0,0 0 0,2 1 0,0 0 1,2 3 1,0 1 1,2 3 1,0 0-1,3 2 1,2 1-2,2 0 0,1 4-1,-1 6 1,1 6 1,0 6-1,0 4 1,1 1-2,1 3 0,2 2-2,-1 1 0,-1 4 1,-1 3 1,0 3 0,-2 2 1,-1 2 1,-1 3 1,0 1 0,-1 1 1,-1 2-1,1 0 0,0 2-1,0 0 0,0 2 2,0 0 1,-1 2 1,1 2 1,-2 5-1,-1 5-1,0 6 0,-2 2-1,-1 2 0,0 3 0,-1 1 0,-3 3-1,0 1 0,-3 2-1,-2 2 0,-2 1 0,-4-2 0,-2 0 0,-3-1-1,-2-1 0,-1 0-3,-1 0-2,-1 1-3,-1-2 0,-1-2-1,-1-1 0,-1-3 0,0-3-3,1-3-7,1-4-7,1-5-8,2-2-2,3-2-2,3-2 0,3-2 0</inkml:trace>
</inkml:ink>
</file>

<file path=ppt/ink/ink3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17"/>
    </inkml:context>
    <inkml:brush xml:id="br0">
      <inkml:brushProperty name="width" value="0.06615" units="cm"/>
      <inkml:brushProperty name="height" value="0.06615" units="cm"/>
      <inkml:brushProperty name="color" value="#00BFF3"/>
    </inkml:brush>
  </inkml:definitions>
  <inkml:trace contextRef="#ctx0" brushRef="#br0">93950 5033 332,'30'-58'-6,"-1"9"2,-3 8 0,-1 9 2,-3 7 6,-3 3 13,-3 5 12,-3 3 13,-2 3 4,-1 2 0,0 3-3,-2 1-1,-1 3-3,-2 6-4,-2 4-4,-2 5-5,-3 5-2,-4 3-3,-4 5-1,-3 3-3,-3 2-2,2-2-3,1 0-4,1-1-2,4-5-9,10-11-13,8-9-12,9-9-14,7-10-4,3-7 2,4-9 2,5-7 4,1-2 3,0 4 5,0 4 4,0 3 5,-1 5 4,-3 1 6,-4 4 4,-2 4 5,-6 5 15,-9 10 24,-8 9 24,-9 11 23,-4 6 5,2 1-15,2 2-17,2 3-15,0 1-11,0 2-7,-2 2-5,0 2-7,0 0-3,2-2-2,2-2-2,2-1 0,5-6-7,8-9-10,7-9-10,8-8-10,4-10-4,1-10 4,-1-9 3,0-10 4,0-6 3,-1-2 3,-1-2 4,-1-2 3,-4 2 3,-6 4 4,-5 6 3,-6 4 3,-6 4 3,-2 3 0,-6 3 1,-2 4 0,-5 1 0,-6 4-1,-4 3-2,-5 3-2,-5 3-1,-4 4-2,-6 4-3,-4 4-1,-3 3-5,3 3-6,2 3-6,2 4-7,4-2 0,7-1 5,7-4 5,7-3 6,4-1-4,1 0-10,0 0-11,2 0-11</inkml:trace>
</inkml:ink>
</file>

<file path=ppt/ink/ink3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17"/>
    </inkml:context>
    <inkml:brush xml:id="br0">
      <inkml:brushProperty name="width" value="0.02361" units="cm"/>
      <inkml:brushProperty name="height" value="0.02361" units="cm"/>
      <inkml:brushProperty name="color" value="#00BFF3"/>
    </inkml:brush>
  </inkml:definitions>
  <inkml:trace contextRef="#ctx0" brushRef="#br0">97715 5730 931,'-1'-13'52,"-2"3"-35,-2 5-37,-1 3-35</inkml:trace>
</inkml:ink>
</file>

<file path=ppt/ink/ink3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21"/>
    </inkml:context>
    <inkml:brush xml:id="br0">
      <inkml:brushProperty name="width" value="0.022" units="cm"/>
      <inkml:brushProperty name="height" value="0.022" units="cm"/>
      <inkml:brushProperty name="color" value="#FED406"/>
    </inkml:brush>
  </inkml:definitions>
  <inkml:trace contextRef="#ctx0" brushRef="#br0">63106 13760 999,'-57'-34'-6,"12"8"-12,12 9-12,12 9-12</inkml:trace>
</inkml:ink>
</file>

<file path=ppt/ink/ink3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23"/>
    </inkml:context>
    <inkml:brush xml:id="br0">
      <inkml:brushProperty name="width" value="0.06619" units="cm"/>
      <inkml:brushProperty name="height" value="0.06619" units="cm"/>
      <inkml:brushProperty name="color" value="#FED406"/>
    </inkml:brush>
  </inkml:definitions>
  <inkml:trace contextRef="#ctx0" brushRef="#br0">6653 17095 332,'-29'0'0,"4"0"0,3 0 0,4 0 0,4 1 7,3 0 14,3 2 14,2 0 14,4 0 5,4 0-6,4-2-5,4 0-5,4-2-4,5-2-2,5-2-3,5-2-2,3 0-2,3 1-1,1 0-3,2 2-1,2 0-2,2 0-2,3 0-1,1 0-2,1 1-2,0 0-1,0 2-2,0 0-1,0 1-1,0 0 0,0 0 0,0 0 0,-1 0-1,0 0 0,-2 0-2,0 0-2,-2 1 0,0 0 0,-1 2-1,-1 0 0,-2 0 0,0 0 1,-1-2 0,-1 0 1,-1-1 0,0 2 0,0 0-1,1 2-1,0 0 1,0 2-1,2 0 0,1 1 1,0 0 0,0 0 0,0-2 1,0 0 0,1-2 0,-1-1 0,0 0-2,0-1 0,-1-1 0,-3 0-2,-4 0 0,-1 0-1,-4 0 0,0 3-1,-1 2 0,-1 2 0,1 1-1,1 2 1,3 0 1,1 1 0,2 1 1,1 0 0,1-1 2,0 1 0,2-1 0,3-3 1,1-1 1,2-2 0,1-2 0,0-2-2,0-2-1,1-2-2,-1-1 0,2-2 0,0 0-1,2-1 1,-1-1 0,-2 2-1,-2 1 0,-2 0-1,-1 2 0,-1 0 0,-2 2 1,0 1 0,0 0 1,1 1 0,0 2 2,2 0 0,0 1 1,-2-2-1,0 0 0,-1-2-2,-1 0 1,-2 0 1,0 0 1,-1 0 0,1 0 1,1 0 0,2 0 0,2 0-1,2 0 1,-1 0 0,0 0 0,0 0 0,0 1-1,1 4 1,-1 2 0,0 4 0,0-1-1,0-1 1,1-2-1,-1-2 0,-1-2 0,0-1-1,-1 0-1,-1-1 1,0-3-2,2 0-1,2-3-1,2-2 0,1-1-1,1 0 0,-1 1 2,0-1-1,-1 0 2,-2 2 1,-2 1 1,-1 0 2,-2 2 1,2 0 1,1 2 1,1 1 2,-1 0 1,0 0 0,-2 0 1,1 0 1,-2 0 0,0 1 0,0 2 1,1 0-1,0 1 0,2 0-1,2 0-2,2 0-1,1-1-1,-2-2 0,0-2-1,-1-2 1,0-2-1,0 0-1,2-1-1,1-1-1,0-1 0,2 2-1,0 1 0,2 0 0,-1 1 1,0 0 0,-2 0 2,0 1 1,-1-1 0,-2 2-2,0 0-1,-1 2 0,-2 0-2,-2 0 1,-2 0 0,-1 0 1,-3 0-3,-3 0-3,-4 0-5,-1 0-4,-6-2-5,-7-4-8,-6-4-7,-8-3-8,-5-3-3,-3 2-1,-5 1 1,-3 1-1,-3 0-1,2 0-4,1 1-3,1-1-4</inkml:trace>
</inkml:ink>
</file>

<file path=ppt/ink/ink3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24"/>
    </inkml:context>
    <inkml:brush xml:id="br0">
      <inkml:brushProperty name="width" value="0.0527" units="cm"/>
      <inkml:brushProperty name="height" value="0.0527" units="cm"/>
      <inkml:brushProperty name="color" value="#FED406"/>
    </inkml:brush>
  </inkml:definitions>
  <inkml:trace contextRef="#ctx0" brushRef="#br0">6056 13905 417,'-21'-13'26,"5"6"8,4 6 10,6 6 8,2 7 1,0 9-6,0 9-6,1 9-7,-1 5-3,0 2-3,0 1-1,0 3-1,-1 2-3,0 0-2,-1 1-3,-1 2-2,-1 0-1,2 3-2,1 2 0,0 1-1,1 2-4,1 1-8,-1 2-6,0 0-8,0-4-3,2-5 0,0-8-1,2-6 1,1-14-8,2-21-15,2-21-17,2-19-16,0-9-3,-1 4 8,-1 3 8,0 5 8</inkml:trace>
</inkml:ink>
</file>

<file path=ppt/ink/ink3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25"/>
    </inkml:context>
    <inkml:brush xml:id="br0">
      <inkml:brushProperty name="width" value="0.06355" units="cm"/>
      <inkml:brushProperty name="height" value="0.06355" units="cm"/>
      <inkml:brushProperty name="color" value="#FED406"/>
    </inkml:brush>
  </inkml:definitions>
  <inkml:trace contextRef="#ctx0" brushRef="#br0">6600 12341 346,'1'-15'0,"2"1"3,2 1 1,2 1 1,1 0 4,3 2 6,2 1 5,2 0 7,-1 3-1,-1 1-4,-2 2-5,-2 2-5,1 1-2,5 0 1,5 0 1,5 0 2,5 0 0,5 0 0,4 0 0,6 0 1,3-1 0,4 0-2,2-2 0,4 0-1,2-1-1,5 0 0,4 0 0,3 0-1,2 0 1,-1 0-1,-1 0 0,-1 1-1,0-2 1,1 0-1,1-2-1,1 0 1,1 0-2,1 0 1,1 2-2,1 1 0,-1 0-1,-1 0 0,-3 0-1,-1 0-1,-2-1-1,1 0 0,-1-1 0,1-1-1,0-1 0,1 0 0,1 0 1,1 0 1,0 0 0,-1 1 1,-1-1 0,-1 0 1,-1 1 1,-1 2-1,-1 2 0,-1 2 0,-1 1 0,-1 0-1,0 0-1,-2 0 0,-1 0 0,-1 0 0,-1 0 0,0 0 0,-2 0 0,-1-2 0,0 0 0,-2-2-1,1 0 0,2 1 0,2-1 0,1 0 0,1 0 0,-4 2 0,-3 0 0,-2 2-1,-3 0 0,-1 0 1,0 0-1,-1 0-1,-1-1 1,2 0-2,0-2 0,2 0-2,-1-1 0,2 0 2,-2 0 1,1 0 1,1 1 1,0 1 2,2 0 1,0 2 2,-1 0 1,-4 0-1,-4 0-2,-4 0 1,-2 0-2,1 0 1,-1 0 0,0 0-1,0 0 0,-2 0-1,0 0-1,-1 0 0,0 0-3,0 0 0,2 0-2,1 0-1,0 0 0,0 0 1,0 0 0,1 0 2,-2 0 0,0 0 1,-2 0 1,1 0 0,-3 0 1,-2 0-1,-2 0-1,-1 0 0,-2-1 0,-1-1-1,-1 0 0,-1-1 0,-1-1 0,-1 2 0,-1 0 0,-1 2 1,-1 0-2,-1 2-2,-1 0-3,0 2-3,-2 0-1,1 2-1,0 0 0,-1 1 0,0 1-1,-1 0-2,0 0 0,-2 0-2,-1 1 5,-2 5 9,-3 4 10,-1 3 9,-2 4 4,-4 1-1,-2 2-3,-3 3-1,-3 0-3,-2 0-3,-2 1-2,-1-1-2,-1 0-4,4 1-3,3-1-4,2 0-3,3 0-2,0-1 1,2-1 0,1-1 0,0 0 1,0 0 0,0 2 1,0 1 0,0 1 2,0 1 3,0 0 3,0 2 3,0 0 2,1-2 1,2 0 0,0-1 2,1-1-1,0-1-1,0-2-1,0 1-1,0-2-2,0 0 1,0 1 0,0-1-1,0 0 0,0 1 1,-1-1-2,1 1 1,0-1 0,-2 1 0,0-1 1,-2 0 1,1 0 1,0-3-1,2-1-1,0-3 1,0 0-1,0-1 1,-2 1 0,0 0 0,-1-2-1,0 1-4,0-2-3,0-1-2,-1-4-19,-2-8-31,-2-8-33,-2-8-31</inkml:trace>
</inkml:ink>
</file>

<file path=ppt/ink/ink346.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22T08:30:10.372"/>
    </inkml:context>
    <inkml:brush xml:id="br0">
      <inkml:brushProperty name="width" value="0.05292" units="cm"/>
      <inkml:brushProperty name="height" value="0.05292" units="cm"/>
      <inkml:brushProperty name="color" value="#0085CD"/>
    </inkml:brush>
  </inkml:definitions>
  <inkml:trace contextRef="#ctx0" brushRef="#br0">26951 1858 0,'0'0'0,"0"0"15,0 0-15,0 0 0,0 0 16,0 0-16,0 0 0,0 0 16,0 0-16,0 0 0,4 20 15,-4-20-15,0 0 0,0 0 16</inkml:trace>
  <inkml:trace contextRef="#ctx0" brushRef="#br0" timeOffset="5897.6732">8611 5015 0,'0'0'0,"0"0"0,0 0 15,0 0-15,0 0 0,0 0 0,0 0 16,0 0-16,29 6 0,-29-6 16,24 3-16,-24-3 0,33 5 15,-12-3-15,2-1 0,3 1 16,0 0-16,4-1 0,2 0 16,10-1-16,0 0 0,1 0 0,1-1 15,9-1-15,-1 0 0,-2 1 16,0 0-16,7-1 15,-4 0-15,-2 2 0,-3 0 0,1 0 16,0 1-16,0 0 0,-1-1 16,8 2-16,-3-1 0,-1-1 15,2 1-15,-2 0 0,-1 2 16,2-4-16,1-1 0,-1 1 16,-2 1-16,5 1 0,-1 2 15,-2-3-15,-2-1 0,-1 0 0,0 1 16,-1 0-16,2-1 0,-1 0 15,-1 0-15,-1 0 0,-2-3 16,4 2-16,3-2 0,-5-1 16,-2-2-16,3 0 0,1-2 15,-5 4-15,-2 1 0,1-2 16,1 2-16,-1-3 0,-2-1 0,1 0 16,0 2-16,-2 0 15,0 1-15,-2 1 0,1-1 16,-5 1-16,-2 2 0,2 1 0,0 0 15,-4 0-15,-5-1 0,-1 1 16,0-2-16,-4 1 0,-1 0 16,0 1-16,3-1 0,-5 0 15,-2 1-15,-5 0 0,-2 2 16,-3-1-16,-1 1 0,-2 0 16,-1 0-16,0-1 0</inkml:trace>
  <inkml:trace contextRef="#ctx0" brushRef="#br0" timeOffset="6385.2748">11883 4530 0,'0'0'0,"0"0"0,0 0 15,29 8-15,-29-8 0,32 7 0,-8-2 16,2 3-16,0 1 0,14 5 15,4 0-15,-1 2 0,0-1 0,11 4 16,-1-1-16,-4 0 16,-1-1-16,5 2 0,-5-1 15,-6-3-15,-5 0 0,1 0 16,-3-4-16,-10-2 0,-4 2 0,-3-2 16,0-3-16,-5-1 0,-2-1 15,-2 0-15,-2 1 16,-3-1-16,-1 0 0,-3 1 0,-2 2 15,-8 4-15,-4 2 0,-13 5 16,-9 6-16,-8 5 0,-6 4 16,-28 21-16,-13 10 0,-17 15 15,2 4-15,-17 12 0,25-20 16,31-23-16</inkml:trace>
  <inkml:trace contextRef="#ctx0" brushRef="#br0" timeOffset="7366.2413">12995 4331 0,'0'0'0,"0"0"16,0 0-16,0 0 0,0 0 0,32-5 16,-32 5-16,29-5 0,-29 5 15,40-6-15,-15 2 16,2 0-16,-1 0 0,11-1 0,0-1 16,-3 2-16,-2 2 0,0 1 15,-1 0-15,3 1 0,-4 2 16,-6 0-16,-4 2 0,-4 1 15,-4 2-15,-8 2 0,-6 2 16,-2-2-16,-3 2 0,-7 0 16,-7-1-16,3-1 0,4-1 0,2-2 15</inkml:trace>
  <inkml:trace contextRef="#ctx0" brushRef="#br0" timeOffset="7611.6675">12965 4501 0,'0'0'0,"0"0"16,0 0-16,0 0 0,0 0 15,0 0-15,0 0 0,-7 31 16,7-31-16,-2 32 0,1-12 16,1 3-16,0 4 0,0 6 15,0 6-15,-1 11 0,0 1 0,0 17 16,0 4-16,-2-6 16,0-4-16,0 13 0,-1-1 15,2 0-15,1-10 0,0-1 16,0-7-16,2-10 0,1-7 0,3-7 15,0-7-15,3-6 0,1-4 0,2-11 16,4-4-16,-2-8 16,0-5-16,-5 3 0,-1 3 0,-2 2 15</inkml:trace>
  <inkml:trace contextRef="#ctx0" brushRef="#br0" timeOffset="8044.3474">13017 5052 0,'0'0'0,"0"0"16,0 0-16,0 0 0,0 0 15,0 0-15,0 0 0,23-15 16,-23 15-16,29-6 0,-9 2 16,3 0-16,1-2 0,8-1 15,2 0-15,-1 0 0,0-1 0,0-1 16,-1 0-16,3-1 0,-3 0 16,-1 0-16,-2-1 15,-5-1-15,-3 0 0,-4-2 16,-4 0-16,-3 1 0,-4 2 0,-4-4 15,-5-3-15,-3 0 0,-3 0 16,-4 1-16,-5 2 0,-1 2 16,-1 6-16,-4 3 0,-4 1 15,1 3-15,3 3 0,-2 3 16,0 3-16,2 4 0,1 1 0,-1 4 16,2 4-16,4 2 0,1 2 15,1 9-15,2 4 0,3 0 16,1-2-16,4 3 0,1 1 15,3-4-15,1-3 0,5 5 16,5-2-16,2-5 0,1-4 0,10-4 16,7 0-16,3-6 15,1-4-15,11-4 0,9-5 16,6-3-16,1-5 0,15-7 16,11-4-16,2-5 0,-7-3 0,10-3 15,-27 7-15,-21 6 0</inkml:trace>
  <inkml:trace contextRef="#ctx0" brushRef="#br0" timeOffset="10513.695">9106 3981 0,'0'0'0,"0"0"16,0 0-16,0 0 0,0 0 0,0 0 16,30-4-16,-30 4 15,22 5-15,-22-5 0,19 19 16,-19-19-16,11 35 0,-13-9 0,-6 6 16,-2 5-16,-3 0 0,-7 19 15,-3 4-15,-4 5 0,4-5 16,-2-1-16,3-9 0,3-8 15,6-10-15,4-9 0,5-6 16,2-6-16,4-2 0,5 0 16,5 1-16,1 0 0,-1 0 0,-4 5 15,0 4-15,-2 3 16,-3 2-16,-5 7 0,-5 5 16,-1 4-16,0 2 0,-7 16 0,-2 6 15,1-6-15,3-5 0,0 7 16,1-6-16,2-9 0,2-7 15,4-7-15,3-9 0,2-5 16,2-2-16,5-8 0,4-3 16,2-5-16,4-3 0,5-12 15,7-11-15,-2-3 0,0-3 0,-4 3 16,-5 8-16,-5 6 0</inkml:trace>
  <inkml:trace contextRef="#ctx0" brushRef="#br0" timeOffset="11214.1934">9517 4443 0,'0'0'15,"6"-9"-15,2-2 0,-1 0 0,2 1 16,2-3-16,1 2 0,2 1 16,-2 3-16,-3 7 0,-3 4 15,-4 3-15,-2 5 0,-5 9 16,-4 7-16,-1 1 0,-1 1 0,-1 8 16,1-1-16,3-4 0,4-6 15,4-5-15,3-9 16,5-5-16,4-1 0,7-11 0,6-6 15,3-2-15,0 0 0,8-4 16,0 2-16,-5 1 0,-4 3 16,-3 7-16,-3 5 0,-7 5 15,-3 1-15,-6 10 0,-5 7 16,-6 7-16,-7 7 0,-10 8 16,-5 7-16,-2-1 0,-1 0 0,-10 12 15,-2-1-15,-1-3 0,6-11 16,2-12-16,3-10 0,7-8 15,5-7-15,8-8 0,4-7 16,8-11-16,4-8 0,9-9 16,7-10-16,0-3 0,1-3 15,2-10-15,2-5 0,3-3 0,1 5 16,6-26-16,-6 10 16,-11 18-16,-4 12 0,-8 20 15,-4 16-15,-2 3 0,-2 4 0,4 7 16,1 3-16,-1 6 0,-2 1 15,-2 10-15,-3 7 0,-5 4 16,-3 2-16,-5 12 0,-3 11 16,3-1-16,3 0 15,-4 16-15,1 4 0,6-8 0,4-6 0,5 16 16,7-15-16,6-23 0,4-15 16,9-20-16,8-12 15,3-13-15,3-10 0,-4-10 0,8-14 16,-4 2-16,1-4 0,19-30 15,-6 8-15,-18 27 16,-11 19-16,-9 15 0,-7 10 0,-2 7 16,-1 3-16,0 14 0,1 9 15,-3-9-15,-1 4 0,3 11 16,2 5-16,-1-5 0,1 1 0,2 12 16,0 3-16,4-7 0,1-6 15,6-10-15,4-4 16,2-8-16,1-5 0,4-15 0,3-9 15,-1-1-15,5-4 0,-10 5 16,-5 2-16,-6 3 0</inkml:trace>
  <inkml:trace contextRef="#ctx0" brushRef="#br0" timeOffset="11361.422">10386 4516 0,'0'0'0,"0"0"0,0 0 15,0 0-15</inkml:trace>
  <inkml:trace contextRef="#ctx0" brushRef="#br0" timeOffset="13202.3599">13774 3741 0,'0'0'0,"0"0"0,0 0 0,0 0 16,0 0-16,0 0 0,0 0 15,0 0-15,31 11 0,-31-11 0,29 14 16,-29-14-16,31 23 0,-16-7 16,-1 2-16,-3 1 0,-3 2 15,-5 7-15,-4 1 0,-6 1 16,-7 1-16,-2 0 0,-3-2 16,0 0-16,4-6 0,3-3 15,2-5-15,3-1 0,3-2 0,2-3 16,0 0-16,5-4 15,2-4-15,4 3 0,4-1 0,3 2 16,1-2-16,1 3 0,1 0 16,-1 2-16,0 0 0,-3 1 15,-1 1-15,-2-1 0,0 1 16,-3 0-16,-4 1 0,-4 2 16,-4 1-16,-4 3 0,-2 3 15,-5 2-15,-2 2 0,-8 6 16,-5-2-16,1 1 0,2 1 0,5-6 15,3-5-15,4-2 0</inkml:trace>
  <inkml:trace contextRef="#ctx0" brushRef="#br0" timeOffset="13411.0752">14084 4073 0,'0'0'0,"0"0"0,0 0 0,0 0 16,29-7-16,-29 7 0,39-7 16,-13 5-16,1 0 0,3-1 15,2 0-15,6 2 0,-2 0 16,2 1-16,-2 1 0,-10 0 0,-7-1 16,-4 0-16,-1 0 0,-5 0 15</inkml:trace>
  <inkml:trace contextRef="#ctx0" brushRef="#br0" timeOffset="13595.9527">14396 3743 0,'0'0'0,"0"0"0,0 0 16,0 0-16,0 0 0,-6 23 15,6-23-15,-4 32 0,3-11 0,-1 6 16,-1 7-16,0 0 15,0 3-15,1 17 0,1 3 0,2 11 16,2-3-16,0-3 0,-1-13 16,1-11-16</inkml:trace>
  <inkml:trace contextRef="#ctx0" brushRef="#br0" timeOffset="13766.14">15036 4455 0,'0'0'0,"0"0"0,0 0 0,0 0 16,0 0-16,15 22 0,-15-22 0,0 0 16</inkml:trace>
  <inkml:trace contextRef="#ctx0" brushRef="#br0" timeOffset="16979.7685">14399 4527 0,'0'0'16,"-11"8"-16,-6 4 0,-1 6 16,0 3-16,-4 7 0,2-2 0,-4 13 15,0 5-15,3-2 16,2-2-16,4 15 0,4 4 16,3-4-16,2-3 0,4 10 15,3-1-15,6-7 0,3-7 0,10 6 16,6-5-16,-3-14 0,-3-10 15,11-10-15,8-9 0,3-9 16,2-9-16,-13 4 0,-8 3 16,-7 1-16</inkml:trace>
  <inkml:trace contextRef="#ctx0" brushRef="#br0" timeOffset="17618.9976">14648 4943 0,'0'0'0,"0"0"0,-5 20 16,2-7-16,-1 2 0,1 9 16,1 4-16,2-1 0,1-2 15,3 1-15,3-1 0,4 0 16,1-4-16,2-7 0,3-6 16,1-6-16,0-4 0,5-11 0,4-7 15,-2-4-15,-2-3 0,5-10 16,-2-6-16,-4 8 0,-2 6 15,-5 2-15,-5 3 0,-4 5 16,-1 3-16,-4 4 0,-2 1 16,-1 2-16,2 3 0,3 4 15,1 3-15,-1 1 0,0 2 0,1 1 16,2 1-16,-1-3 16,2 0-16,3-2 0,2-1 15,1 0-15,1 0 0,2 1 0,1 2 16,1-1-16,-1 2 0,-2 2 15,0 2-15,0 4 0,-2 2 16,-2 12-16,-4 8 16,-3-2-16,-1 1 0,-2 3 0,-2 2 15,-1-5-15,0-7 0,2 1 16,2-5-16,0-5 0,2-3 0,1-5 16,3-8-16,2-7 15,3-5-15,6-9 0,5-7 16,-2-4-16,-1-1 0,4-11 0,0 0 15,-3 5-15,-3 8 16,-4 4-16,-5 3 0,-3 6 16,-2 4-16,-1 4 0,1 5 0,-3 3 15,-1 3-15,-1 7 0,-1 6 16,0 5-16,0 1 0,-2 3 16,0 4-16,0 1 0,0 3 0,-2 2 15,1 1-15,0 6 16,2-2-16,1-2 0,2-2 15,1-3-15,1-2 0,0-6 16,0-3-16,1-10 0,0-5 0,0-8 16,1-5-16,-2 3 0,-1 1 15,0-1-15</inkml:trace>
  <inkml:trace contextRef="#ctx0" brushRef="#br0" timeOffset="18126.6489">15505 4424 0,'0'0'0,"0"0"15,0 0-15,0 0 0,-2-20 0,2 20 16,0 0-16,0 0 0,22-1 16,-22 1-16,24 13 0,-24-13 15,33 22-15,-14-8 0,1 1 16,4 4-16,-1 4 0,0 2 16,-1 1-16,3 13 0,-6 6 15,-3 1-15,-5 1 0,-6 2 16,-3 3-16,-7 11 0,-4 0 15,-2-3-15,0-6 0,1-4 16,3-14-16,2-12 0,3-9 0,4-12 16,4-10-16,0-5 0,1-2 15,2-1-15,2-1 0,2 2 16,2 2-16,1 2 0,0 2 16,2 1-16,1 2 0,0 7 15,-1 1-15,-2 6 0,-1 4 0,-4 6 16,-3 5-16,-6 4 15,-3 3-15,-6 9 0,-3 0 0,1-1 16,0-2-16,2-6 16,0-6-16,4-2 0,2-3 0,5-1 15,4-2-15,3-2 0,4-2 16,2 2-16,3 1 0,0 0 16,0 1-16,1-1 0,1 4 15,-4 0-15,-1 2 0,-3 4 16,-2 3-16,-7 1 0,-8 5 0,-8 7 15,-7 6-15,-3 2 16,-4 2-16,-11 13 0,-4 2 16,-3-2-16,-2 1 0,8-11 15,10-15-15,8-12 0</inkml:trace>
  <inkml:trace contextRef="#ctx0" brushRef="#br0" timeOffset="18711.115">14070 4449 0,'0'0'0,"-15"-7"16,-1-1-16,-1-2 0,1-2 0,-4-6 15,2-2-15,-2-8 0,4-2 16,7-4-16,6-2 0,4-3 15,3 2-15,10-8 0,7 1 16,5 2-16,4 4 0,4 3 16,3 2-16,4 4 15,-2 6-15,-6 9 0,-4 6 0,-4 6 0,-4 4 16,-7 9-16,-5 7 0,-11 5 16,-8 3-16,-10 3 0,-9 7 15,-7 7-15,-5 4 0,-22 13 16,-10 2-16,-9 9 0,0-2 15,-23 20-15,20-16 0,27-26 16,18-21-16,16-16 0,11-13 16,18-10-16,14-6 0,18-20 15,12-13-15,10-9 0,7-5 0,3 2 16,3 1-16,-5 11 0,-4 8 16,-13 18-16,-10 11 15,-10 14-15,-7 9 0,-3 5 0,-1 2 16,-5 6-16,-2 3 0,3 2 15,0-1-15,-4-8 0,-3-5 16,-4-3-16</inkml:trace>
  <inkml:trace contextRef="#ctx0" brushRef="#br0" timeOffset="19377.8453">16525 5073 0,'0'0'16,"0"0"-16,0 0 0,0 0 0,0 0 15,14 26-15,-14-26 0,17 23 16,-17-23-16,18 28 0,-8-10 16,-1 0-16,0 2 0,-2 5 15,-3 5-15,-1 9 0,-2-1 16,-5 1-16,-4 0 0,-2 5 0,-1-1 15,1-7-15,0-5 0,3-9 16,0-6-16,2-13 0,0-11 16,3-10-16,1-8 0,0 4 15,0 5-15,0 2 0</inkml:trace>
  <inkml:trace contextRef="#ctx0" brushRef="#br0" timeOffset="21225.2946">16614 4888 0,'0'0'15,"1"-7"-15,0-1 0,0 0 16,0 2-16,1 0 0,-1 1 15,2 1-15,2 2 0,2-1 0,2-1 16,1 3-16,0 0 0,2 5 16,1 4-16,1 6 0,1 2 0,1 10 15,0 3-15,-3 4 16,-2 6-16,1 12 0,-3 5 16,-1 1-16,-2 0 0,0 8 15,-3-3-15,-1 1 0,-1-6 0,1-5 16,-1-6-16,-2-5 0,-3-7 15,3-6-15,1-7 0,-3-6 16,-2-6-16,-2-14 0,-3-10 16,3-3-16,2-2 0,-9-11 15,-4-8-15,0-3 0,3-1 0,-3-7 16,1 1-16,2 6 16,0 3-16,2 10 0,5 6 15,1 7-15,3 5 0,1 5 16,3 4-16,3 4 0,1 5 0,1 3 15,2 4-15,1 6 16,0 4-16,-2-1 0,1 0 16,-1-2-16,1-2 0,1-2 0,-1-5 15,-1-8-15,-1-2 0,5-12 16,4-10-16,0-7 0,1-8 0,2-9 16,2-8-16,5-13 15,3-1-15,3-15 0,-1-3 16,-5 13-16,-2 11 0,-2 0 15,-3 8-15,-4 12 0,-4 14 0,-3 8 16,-1 12-16,-1 2 0,0 0 16,3 6-16,2 4 0,0 2 15,0 0-15,-3 6 16,1 5-16,-2 2 0,1-1 0,-6 12 16,-6 6-16,-3-2 0,-2-2 15,-3 0-15,-2 2 0,0-7 0,1-4 16,-1-1-16,1-2 0,2-4 15,2-3-15,3-5 0,5-3 16,3-6-16,2-1 0,7-4 16,5-3-16,4-3 0,3-3 15,4 0-15,4-2 0,-3 5 16,-2 2-16,-2 4 0,-2 3 16,-3 3-16,-3 3 0,-2 5 0,-2 4 15,0 3-15,0 3 0,-1 1 16,0 4-16,-1-3 0,1 1 15,1-2-15,2-1 0,-1-2 16,0-1-16,3-3 0,0-2 16,1 0-16,3-1 0,0-5 15,-1-2-15,-1-3 0,-3-2 0,-3 0 16,-1-1-16,-5 0 16,-3-1-16,-6 1 0,-5 0 15,-2 1-15,-3 0 0,-2 1 16,-3-1-16,-1 2 0,-2 2 0,-7 4 15,0 7-15,-1 3 0,-1 3 16,0 2-16,0 1 0,4 2 16,2 4-16,1 3 0,4 0 15,8-6-15,7-3 0,7-6 16,6-5-16,4-6 0,2-5 0,7-10 16,7-6-16,3-5 15,6-3-15,8-5 0,1-2 0,-3 5 16,-4 5-16,1 2 0,-5 6 15,-8 6-15,-7 6 0,-3 5 16,-5 5-16,-5 0 0,-2 5 16,-9 8-16,-5 8 0,-8 5 15,-8 3-15,-6 3 0,-5 5 16,-5 1-16,1-4 0,2-8 16,0-6-16,6-9 0,4-5 0,2-11 15,4-10-15,9-5 16,5-4-16,6-2 0,4-1 0,4-3 15,1-1-15,6 6 0,4 6 16,-1 3-16,2 2 0,4 4 16,3 3-16,1 2 0,3 2 15,-2 1-15,0 3 0,-2 0 16,0 1-16,2 0 0,0 0 16,-1-2-16,0-1 0,-1-4 15,1-3-15,3-3 0,2-4 0,0-15 16,2-12-16,-1-10 0,-1-6 15,1-8-15,1-6 0,5-12 16,0 1-16,-1-5 0,-4 6 16,-10 8-16,-9 11 0,-8 11 15,-10 20-15,3 10 0,0 7 16,2 6-16,3-1 0,-8 12 16,-6 7-16,-6 11 0,-4 10 15,-4 6-15,-5 6 0,2 0 16,0 2-16,5-5 0,6-9 0,6-12 15,5-7-15,2-8 0,4-5 16,7-7-16,4-6 0,3-2 16,5-6-16,3-1 0,3-5 15,-4 8-15,0 2 0,-2 6 16,-1 5-16,-4 3 0,-2 5 16,-7 6-16,-7 3 0,-2 5 15,-4 5-15,-3 2 0,-1 3 16,0-5-16,1-3 0,2-9 15,3-6-15,1-3 0,3-2 0,2-5 16,4-1-16,3-7 0,4-5 16,9-6-16,6-7 0,4-2 15,3-1-15,10-5 0,2 2 16,-1 4-16,-1 2 0,4-3 16,-4-1-16,-6 4 0,-3 3 0,0 4 15,-4 4-15,-3 0 16,-5 1-1,-4-2-15,-5-1 16,-7 4-16,-2 0 0,-5-2 0,-5-1 0,-4-2 0,-2-1 16,-3-2-16,-4 0 0,-1-1 15,-1-4-15,-4-1 0,-3-1 16,4 3-16,2 2 0,3 3 16,4 3-16,3 3 0,2 3 0,2 2 15,2 2-15,3 7 0,1 5 16,2 4-16,1 5 0,0 8 15,1 7-15,0 7 0,0 6 16,-1 8-16,0 5 0,0 23 16,0 5-16,0 24 0,0 6 15,3 30-15,1 7 0,7 65 16,2-15-16,10-6 0,4-4 16,-1-23-16,-2-14 0,5-10 15,2-6-15,2-23 0,1-16 16,-8-22-16,-7-17 0,-7-20 15,-4-15-15,-9-17 0,-6-10 16,2 1-16,2 0 0,-1 1 0</inkml:trace>
  <inkml:trace contextRef="#ctx0" brushRef="#br0" timeOffset="21411.6893">17987 5328 0,'-5'3'0,"-11"16"16,-7 8-16,-2 4 0,0 4 15,-11 24-15,-13 24 0,1 16 0,7-4 16,-3 30-16,13-11 16,16-39-16,13-27 0,1-14 0,0-12 15,0-6-15</inkml:trace>
  <inkml:trace contextRef="#ctx0" brushRef="#br0" timeOffset="21584.4862">18423 5221 0,'0'0'0,"0"0"16,0 0-16,16 17 0,-16-17 16,22 18-16,-22-18 0,35 25 15,-14-10-15,4 2 0,4 1 16,8 4-16,2-1 0,1 0 15,0-2-15,1 2 0,-8-4 0,-5-4 16</inkml:trace>
  <inkml:trace contextRef="#ctx0" brushRef="#br0" timeOffset="21812.664">17865 5733 0,'0'0'0,"0"0"0,0 0 16,0 0-16,30 3 0,-30-3 0,43-1 15,-13 1-15,4-1 0,8 0 16,6-1-16,15-2 0,0 1 16,17-1-16,0 2 0,12 1 0,-4 2 15,-9-1-15,-19 1 0,-16 0 16</inkml:trace>
  <inkml:trace contextRef="#ctx0" brushRef="#br0" timeOffset="21994.4119">20286 5296 0,'0'0'0,"0"0"16,0 0-16,0 0 0,0 0 0,0 0 16,21 31-16,-21-31 0,19 29 15,-19-29-15</inkml:trace>
  <inkml:trace contextRef="#ctx0" brushRef="#br0" timeOffset="48014.2997">22327 7390 0,'0'0'16,"0"0"-16,-14-15 0,2 4 16,-4 0-16,-13-8 0,-7-2 15,-5-3-15,-4 0 0,-22-6 16,-8 1-16,-17-5 0,1 0 16,-26-1-16,-8 2 0,-6 5 15,11 8-15,-59-1 0,12 5 16,19 8-16,14 2 0,-6 8 0,-3 4 15,17 5-15,11 3 0,-8 10 16,-8 6-16,13-5 0,8-2 16,-1 7-16,-2 6 15,13-1-15,10 1 0,-2 4 0,0 5 16,13-3-16,12-2 0,-5 8 16,-3 7-16,9-4 0,7-4 0,0 4 15,2 2-15,11 2 0,7-1 16,1 7-16,0 3 0,9-7 15,6-6-15,8 9 0,5 5 16,4-3-16,4-3 0,9 5 16,6 2-16,4-4 0,3-4 15,9-2-15,4-1 0,0-5 16,1-4-16,11-3 0,5-1 16,3-4-16,1-3 0,13-2 15,10 1-15,-4-11 0,-1-5 0,14 5 16,9 0-16,-4-4 0,-4-6 15,14 0-15,7-1 0,-7-1 16,-5 0-16,12 2 0,9 0 16,-9-1-16,-6-2 0,10 1 15,9 1-15,-12-2 0,-7-2 16,16 1-16,11-2 0,-10-2 16,-6-4-16,12-6 0,8-3 15,-7-2-15,-5 2 0,13-4 0,8-2 16,-12 2-16,-9 0 0,15-1 15,9-1-15,-12 0 0,-11 0 16,13-4-16,8-4 16,-13 3-16,-9-1 0,5 0 0,2-1 15,-16 0-15,-10 0 0,8-6 16,7-5-16,-14 5 0,-8 2 16,6 1-16,3-1 0,-9 4 15,-7 2-15,-2-6 0,-2-5 16,-12 2-16,-8 0 0,0-4 15,-1-4-15,-12 3 0,-7 3 0,-7 1 16,-5-3-16,-12 2 0,-7 0 16,-7-6-16,-3-4 0,-6 3 15,-2 2-15,-13-9 0,-6-5 16,-8 2-16,-5 2 0,-11-8 16,-6-6-16,-6 0 0,-4 2 0,-12-2 15,-9-4-15,2 7 16,2 5-16,-17-2 0,-11-1 15,8 9-15,5 6 0,-14-7 16,-11-4-16,6 11 0,3 6 0,-18 0 16,-12-1-16,11 2 0,6 1 15,-20-3-15,-15-2 0,7 8 16,5 7-16,-14 4 0,-9 3 16,10 2-16,7 2 0,-18 0 15,-12 2-15,13 8 0,10 6 0,-22 7 16,-16 4-16,15 4 0,10 0 15,-22 18-15,-17 12 0,18 0 16,13 0-16,-23 23 0,-16 15 16,17 4-16,11 3 0,-8 23 15,-8 16-15,66-41 0,45-31 0,30-18 16</inkml:trace>
  <inkml:trace contextRef="#ctx0" brushRef="#br0" timeOffset="58146.1176">9136 7374 0,'0'0'16,"-19"-3"-16,3-2 0,-2 1 15,-1 0-15,-8-2 0,-10-4 0,-6 1 16,-4 3-16,-10-5 0,-2-1 15,3 3-15,3 1 0,-4-1 16,-7 1-16,-9-3 0,1 0 0,-1-1 16,-1-1-16,3 2 0,-1 0 15,-31-7-15,5 1 0,10 3 16,7 1-16,5-4 0,3-1 16,-2 1-16,0 2 0,-3-1 15,0-2-15,-1 1 0,6-1 0,-3 0 16,-2 1-16,1 5 15,0 2-15,-2-5 0,-2-6 16,-3 4-16,1 0 0,-2 4 0,0 3 16,5 2-16,4 2 0,-3 1 15,-3-2-15,1 0 0,0 0 16,-5-2-16,-1 2 0,2 0 16,6-1-16,-6 4 0,0-1 15,4 1-15,1-1 0,-1 3 16,0 1-16,2 0 0,6 0 0,-5 0 15,-2 1-15,2 4 0,2 2 16,-3-1-16,-3 1 16,3-1-16,3-2 0,-4 5 0,2 1 15,3 0-15,1-1 0,-2 1 16,-2 1-16,7 2 0,3 0 16,-2-1-16,0-1 15,0 1-15,4 2 0,0 0 0,2 1 16,-1 3-16,2 0 0,-1-1 15,-3 1-15,8-1 0,1 1 0,3-1 16,3 0-16,2-1 0,-3-1 16,4 4-16,3 1 0,4 0 15,4 0-15,1-3 0,0-3 16,0 1-16,0 3 0,1 7 16,6 3-16,-6-2 0,2-2 0,-1 4 15,3 4-15,1 1 16,2 0-16,-2 2 0,1 1 15,4 1-15,6 1 0,2-2 16,4-1-16,-3 2 0,-1 0 0,6 0 16,3 0-16,5-5 0,2-4 15,4-8-15,2 6 0,2 1 16,-2 1-16,5 3 0,4 3 16,-1 2-16,0 4 0,5-3 15,4 0-15,4 2 0,7-1 16,0 4-16,2 2 0,4-3 15,0-1-15,3-3 0,0-4 16,4 0-16,0-1 16,30 16-16,0-2 0,-2-11 0,0-9 15,3 2-15,1 1 0,-5 1 0,-3 2 16,4-4-16,5-2 0,5-2 16,3 0-16,5 2 0,6 2 15,-1-8-15,-1-3 0,2-2 16,-1 1-16,-2-1 0,-5 3 0,11-4 15,5 1-15,-1 3 0,-2 2 16,5-2-16,1-5 16,5 1-16,1-2 0,5-2 0,2 0 15,-1 0-15,0 0 0,1-5 16,4-4-16,-2 2 0,-1 1 16,7-2-16,6 0 0,-8-1 15,-4-2-15,3-1 0,3-3 16,-2-2-16,-4-2 0,2 1 15,0 1-15,-6-1 0,-1-1 0,1 0 16,2 1-16,-3-3 0,1-3 16,-1-1-16,2-3 0,-4-1 15,-4-3-15,1 0 0,0-1 16,-1-1-16,-3-3 0,-1-1 16,0 0-16,-9 5 0,-6 3 15,-2-7-15,1-4 0,-7 2 0,-6 1 16,0-1-16,0-2 15,-13 1-15,-8 1 0,-3-2 16,-2-3-16,-4 0 0,-3-1 0,-10-3 16,-5-3-16,-8 0 0,-4 1 15,-3-4-15,-3-2 0,0 0 16,-1-1-16,-4-5 0,-4-4 16,-9 2-16,-6 1 0,-1 1 15,0-2-15,-4-1 0,0 0 0,-5-4 16,-3-2-16,-5 8 15,-5 6-15,-3-3 0,-1 1 16,-7 0-16,-2 2 0,-5-1 16,-2 0-16,-3 5 0,0 5 0,-10-6 15,-4-3-15,-2 4 0,-1 4 16,-5 3-16,-7 0 16,-6 7-16,-3 4 0,-14 2 0,-10 3 15,3 5-15,3 2 0,-16 7 16,-11 5-16,-3 8 0,-3 4 0,-10 6 15,-9 5-15,4 11 16,3 11-16,-1 5 0,2 3 0,8 3 16,7 3-16,-1 7 0,-2 4 15,8 10-15,3 6 0,43-26 16,28-18-16,21-13 0</inkml:trace>
</inkml:ink>
</file>

<file path=ppt/ink/ink3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28"/>
    </inkml:context>
    <inkml:brush xml:id="br0">
      <inkml:brushProperty name="width" value="0.03496" units="cm"/>
      <inkml:brushProperty name="height" value="0.03496" units="cm"/>
      <inkml:brushProperty name="color" value="#F2395B"/>
    </inkml:brush>
  </inkml:definitions>
  <inkml:trace contextRef="#ctx0" brushRef="#br0">61600 14050 629,'30'8'109,"-3"0"-24,-4-1-26,-1 1-24,-3 1-15,1 2-3,-1 1-5,1 3-4,-1 1-2,-1-1-1,-1 1-1,-1 0 0,-1-1-2,-3 1 0,-1-1 0,-2 1-2,-2-1 0,-2-1 1,-3-1-2,0 0 1,-3 1-3,-1 5-5,0 5-5,-1 5-6,-2-1-4,0-4-5,-1-5-4,-2-4-5,1-4 0,1-1 4,0-1 2,2 0 3</inkml:trace>
</inkml:ink>
</file>

<file path=ppt/ink/ink3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28"/>
    </inkml:context>
    <inkml:brush xml:id="br0">
      <inkml:brushProperty name="width" value="0.04456" units="cm"/>
      <inkml:brushProperty name="height" value="0.04456" units="cm"/>
      <inkml:brushProperty name="color" value="#F2395B"/>
    </inkml:brush>
  </inkml:definitions>
  <inkml:trace contextRef="#ctx0" brushRef="#br0">63300 13900 493,'6'9'122,"-1"3"-26,-2 4-24,-2 2-26,-1 2-15,0 1-2,0 0-4,0 3-3,0-2-3,0 0-4,0-1-2,0-1-4,0-1-3,0-3-4,0-1-5,0-2-3,0-2-4,0 1-3,0 0-2,0 0-2</inkml:trace>
</inkml:ink>
</file>

<file path=ppt/ink/ink3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29"/>
    </inkml:context>
    <inkml:brush xml:id="br0">
      <inkml:brushProperty name="width" value="0.03135" units="cm"/>
      <inkml:brushProperty name="height" value="0.03135" units="cm"/>
      <inkml:brushProperty name="color" value="#F2395B"/>
    </inkml:brush>
  </inkml:definitions>
  <inkml:trace contextRef="#ctx0" brushRef="#br0">48300 5131 701,'8'-13'41,"2"3"-6,0 4-6,1 4-4,1 3-4,1 2-2,1 2-1,2 2-3,-1 1-1,1 3 1,0 2 0,-1 2 0,1 0-1,0 3-4,-1 0-2,1 1-4,-2 1-4,-3 1-2,-3 1-5,-2 1-3,-3 0-4,0 1-2,-2-1-3,0 1-3,-2-1-3,0 2-3,-2 1-3,0 1-4,-1-2-1,0-5-1,0-5 1,0-4-2</inkml:trace>
</inkml:ink>
</file>

<file path=ppt/ink/ink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2:02"/>
    </inkml:context>
    <inkml:brush xml:id="br0">
      <inkml:brushProperty name="width" value="0.02998" units="cm"/>
      <inkml:brushProperty name="height" value="0.02998" units="cm"/>
      <inkml:brushProperty name="color" value="#F2385B"/>
    </inkml:brush>
  </inkml:definitions>
  <inkml:trace contextRef="#ctx0" brushRef="#br0">67983 6257 733,'-6'-7'14,"4"0"5,4 2 4,4 1 6,4-1 1,5 0-1,5-1-1,5-2-1,3 1-3,1 1-6,0 0-4,2 2-6,-1 0-4,-1 0-7,-3 0-5,-1 1-7,-3 1-1,-1 5 2,-3 5 1,-1 6 1,-3 1 0,-3 1-2,-3-1-4,-2 1-1,-3-2-3,0-1-1,-2-2-3,0-2 0,-1-2-2,0 1-1,0 0 0,0 0 0</inkml:trace>
</inkml:ink>
</file>

<file path=ppt/ink/ink3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29"/>
    </inkml:context>
    <inkml:brush xml:id="br0">
      <inkml:brushProperty name="width" value="0.03036" units="cm"/>
      <inkml:brushProperty name="height" value="0.03036" units="cm"/>
      <inkml:brushProperty name="color" value="#F2395B"/>
    </inkml:brush>
  </inkml:definitions>
  <inkml:trace contextRef="#ctx0" brushRef="#br0">49650 4647 724,'15'-21'12,"-1"7"-6,-1 5-6,0 6-6,-1 3 2,1 0 13,1 0 13,2 0 11,-2 1 4,-1 4-7,-3 2-6,-1 3-6,-1 2-5,-2 0-4,-1-1-4,0 1-3,-3 0-2,-2 2 0,-4 0 0,-2 1 0,-2 0 0,0-1 1,1-1 0,-1-1 1,0 0 0,2 0 2,1-1 2,0 1 0,4-2 1,4-2-1,5-4 0,6-2 0,3-5-1,5-4 0,3-5-1,5-5 1,1-4-8,2 0-11,1 0-12,1-2-12,-4 1-8,-6 5-3,-7 3-2,-6 4-4</inkml:trace>
</inkml:ink>
</file>

<file path=ppt/ink/ink3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31"/>
    </inkml:context>
    <inkml:brush xml:id="br0">
      <inkml:brushProperty name="width" value="0.03883" units="cm"/>
      <inkml:brushProperty name="height" value="0.03883" units="cm"/>
      <inkml:brushProperty name="color" value="#F2395B"/>
    </inkml:brush>
  </inkml:definitions>
  <inkml:trace contextRef="#ctx0" brushRef="#br0">56850 5100 566,'14'7'89,"-1"-2"-15,-2-3-15,-2 0-16,-1-2-9,1 2-6,2 0-4,0 1-6,1 2-3,-1 0-3,1 1-2,0 2-3,-1 0-1,1 1-1,0 2-2,0 0-1,-1 1 0,1 0-1,0-1 0,0 1-1,-1 0 0,1 1 0,0 1 0,0 2 0,-1-1 0,1 1 0,0 0-1,0-1-1,-2 2-1,-1 1 1,-2 3-1,-2 2 1,-2 1-1,0 2-2,-2 3 0,0 1-2,-3 1-3,-2 1-4,-4-1-4,-2 0-5,-3 0-1,-1-1 2,-3-2 1,-1 1 2,-1-4-2,2-2-6,3-3-5,1-2-6</inkml:trace>
</inkml:ink>
</file>

<file path=ppt/ink/ink3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32"/>
    </inkml:context>
    <inkml:brush xml:id="br0">
      <inkml:brushProperty name="width" value="0.03587" units="cm"/>
      <inkml:brushProperty name="height" value="0.03587" units="cm"/>
      <inkml:brushProperty name="color" value="#F2395B"/>
    </inkml:brush>
  </inkml:definitions>
  <inkml:trace contextRef="#ctx0" brushRef="#br0">58750 5016 613,'29'-7'63,"-6"2"-7,-3 2-8,-6 2-6,-3 1-5,1 2-5,0 0-5,0 2-3,-2 1-5,-1 5-5,-2 4-5,-2 4-3,-3 1-5,-2 1-2,-4-1-3,-2 1-3,-3-1-1,-2 1 0,-1-1 1,-3 1 0,1-1 1,3-3 0,3-1 1,2-2 0,3-2 3,2-1 3,2-1 3,2 0 3,4-2 1,6-1 1,5-1 1,7 0-1,0-1 0,-3 0-2,-5 0-2,-3 0-2,-3 1-1,-1 5-1,-1 4-2,0 4-1,-3 1-1,-4 1-1,-4-1-2,-4 1-1,-4 1-4,-4 3-5,-3 2-6,-5 5-4,-1-2-5,1-2-2,2-3-3,0-3-2,1-2-1,2-3-3,3-1 0,1-2-2</inkml:trace>
</inkml:ink>
</file>

<file path=ppt/ink/ink353.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22T08:31:35.736"/>
    </inkml:context>
    <inkml:brush xml:id="br0">
      <inkml:brushProperty name="width" value="0.05292" units="cm"/>
      <inkml:brushProperty name="height" value="0.05292" units="cm"/>
      <inkml:brushProperty name="color" value="#0085CD"/>
    </inkml:brush>
  </inkml:definitions>
  <inkml:trace contextRef="#ctx0" brushRef="#br0">19748 7287 0,'0'0'15,"0"0"-15,0 0 0,0 0 0,0 0 0,26 12 16,-26-12-16,36 12 16,-17-5-16,6 1 0,7-1 15,0 2-15,0-4 0,13 4 16,4-1-16,7 2 0,-4-2 0,6 2 16,-4 1-16,-7-1 0,-7-1 15,1-2-15,0 3 16,-9-3-16,-6 1 0,-4 3 15,-3 2-15,-6-1 0,-3 4 0,-7 2 16,-8 3-16,2-5 0,0-3 16,0-4-16</inkml:trace>
  <inkml:trace contextRef="#ctx0" brushRef="#br0" timeOffset="267.9805">19638 7633 0,'0'0'0,"0"0"0,0 0 0,0 0 16,-14 25-16,10-8 0,1 5 15,1 5-15,1 4 0,-1 17 16,-1 4-16,0 15 0,0 0 16,-3 18-16,0 3 0,-1-7 15,2-3-15,-4 15 0,-3 14 16,2-14-16,2-10 0,0 21 15,4-19-15,2-28 0,1-16 0,6-11 16,6-6-16,-1-10 0,0-4 16,3-18-16,2-12 0,-7-1 15,3-7-15,-3 8 0,-2 5 16,-2 4-16</inkml:trace>
  <inkml:trace contextRef="#ctx0" brushRef="#br0" timeOffset="681.9544">19606 8264 0,'0'0'15,"0"0"-15,0 0 0,0 0 0,0 0 16,0 0-16,24-6 0,-24 6 16,31-3-16,-6 2 0,5 0 15,3 1-15,4 0 16,12-2-16,-49 2 0,53-2 0,0 1 0,0 1 16,12-1-16,0-1 0,3 2 15,-10 0-15,-3-2 0,-2-3 16,-2-2-16,-9 0 0,-8-6 15,-7 0-15,-3-3 0,-4-1 16,-5-6-16,-5-5 0,-4 2 0,-1-1 16,-5-1-16,-5-2 0,-1 3 15,-3 1-15,-7 5 0,-4 2 16,-4 5-16,-1 4 0,-5 9 16,-3 7-16,-1 4 0,0 3 0,-8 11 15,0 7-15,7 3 16,6 2-16,4 6 0,3 1 0,4 0 15,5-2-15,7 8 0,10 4 16,3-9-16,4-2 0,11-3 16,8 0-16,5-9 0,6-6 0,8-7 15,6-4-15,0-8 16,1-5-16,38-24 0,1-15 16,-13-8-16,-8-7 0,-23 18 15,-16 12-15,-10 6 0</inkml:trace>
  <inkml:trace contextRef="#ctx0" brushRef="#br0" timeOffset="982.5373">21346 7514 0,'0'0'0,"-1"-7"16,0-1-16,0 2 0,-1 1 0,-1 2 15,-1 3-15,-3 2 0,-2 4 16,-3 8-16,-3 4 0,-8 12 16,-4 5-16,0 6 0,-1 5 15,0 7-15,5-1 0,3 5 16,7-3-16,7-6 0,3-7 0,10 2 15,5-5-15,5-6 0,4-4 16,2-6-16,2-6 0,0-1 16,2-1-16,-1-1 0,1-1 15,-5 0-15,-3-2 0,-7-1 16,-2 1-16,-4 1 0,-1 3 0,-6 2 16,-5 7-16,-9 6 15,-8 4-15,-12 6 0,-7 4 16,1-3-16,-1-1 0,-1-1 15,4-7-15,12-10 0,7-7 0,4-4 16,5-3-16,2-1 0</inkml:trace>
  <inkml:trace contextRef="#ctx0" brushRef="#br0" timeOffset="1368.2062">21761 7708 0,'0'0'15,"0"0"-15,0 0 0,0 0 0,-5 34 16,1-13-16,-3 5 0,-1 7 16,0 3-16,-5 17 0,-2 7 15,0-2-15,1-1 0,1 11 16,2 7-16,7-11 0,4-10 0,7-5 16,6-12-16,4-12 0,2-6 15,7-15-15,7-9 16,3-13-16,1-8 0,9-19 15,6-13-15,2-4 0,2-5 0,7-17 16,-2-3-16,9-30 0,-17 16 16,-21 14-16,-12 8 0,-11 13 15,-7 9-15,-7 13 0,-6 7 16,-7 8-16,-3 6 0,-14 8 16,-9 5-16,-8 12 0,-7 6 0,-10 12 15,-7 6-15,10 1 0,8 0 16,12-2-16,9-2 0,12-5 15,11-4-15,17-4 0,12-4 16,11-4-16,8 0 0,-20-3 16,-5 1-16,-2 0 0</inkml:trace>
  <inkml:trace contextRef="#ctx0" brushRef="#br0" timeOffset="1608.8549">22124 7969 0,'0'0'0,"-8"14"16,1 2-16,-3 10 0,0 3 0,1 16 15,2 4-15,6 10 0,6-2 16,8 4-16,6-3 0,5-9 16,4-6-16,9-11 0,8-5 15,13-8-15,2-9 0,6-10 16,6-7-16,-1-9 0,-1-3 0,36-27 15,-7-7-15,-14-2 0,-10-5 16,-23 19-16,-17 13 0,-11 9 16</inkml:trace>
  <inkml:trace contextRef="#ctx0" brushRef="#br0" timeOffset="1816.3224">22844 7585 0,'0'0'0,"0"0"15,-18 9-15,11-3 0,-2 5 0,-3 6 16,-5 8-16,-6 17 0,-1 6 16,-13 29-16,-4 11 0,-13 25 15,-3 2-15,-6 36 0,-4 29 16,-10 66-16,18-22 0,20-7 16,14-2-16,17-33 0,12-22 15,0-51-15,-2-34 0,-1-23 16</inkml:trace>
  <inkml:trace contextRef="#ctx0" brushRef="#br0" timeOffset="2850.018">23689 8152 0,'0'0'0,"0"0"0,0 0 15,33 1-15,-33-1 0,33-1 16,-5-1-16,4 0 0,4 0 0,21-2 15,9-3-15,15-3 0,-2 1 16,22 0-16,5 3 16,6 0-16,-11 3 0,45 1 0,8 0 15,-34 4-15,-23 4 0,-4 2 16,-3 2-16,-15-1 16,-10-2-16,3 2 0,2 1 0,-13-2 15,-8-2-15,-3 1 0,-2 1 16,-7-4-16,-6-1 0,1-1 15,0 3-15,-8 11 0,-8 8 0,-5-7 16,-3-5-16,-3-5 0</inkml:trace>
  <inkml:trace contextRef="#ctx0" brushRef="#br0" timeOffset="3354.9632">25073 7156 0,'0'0'0,"0"0"0,-23 5 16,23-5-16,-27 10 0,3 0 15,-5 6-15,-12 8 0,-1 2 0,-15 13 16,-5 2-16,5-1 0,3-2 15,-3 8-15,0 5 0,12-12 16,10-8-16,6-1 0,10-7 16,12-5-16,7-1 0,7-5 15,5 0-15,5-3 0,2-1 16,6-1-16,7 2 0,2-4 16,2-1-16,16-2 0,8-2 15,-4-1-15,-1 1 0,5-2 16,4 1-16,-5-6 0,-3-2 0,2-3 15,-5-2-15,-9-1 0,-7 0 16,-4 1-16,-2 0 0,-6-3 16,-1-1-16,-7-1 0,-4-2 15,-3 3-15,-2 1 0,-5 1 16,-1-4-16,-1-1 0,-1 2 16,-1-4-16,-2 1 0,0 3 15,0 1-15,-3-3 0,0-3 16,-1 1-16,0 0 0,1-1 15,0-2-15,1 3 0,0 1 0,2 4 16,1 4-16,0 3 0</inkml:trace>
  <inkml:trace contextRef="#ctx0" brushRef="#br0" timeOffset="3559.1088">26074 6567 0,'0'0'0,"0"0"16,0 0-16,0 0 0,0 0 0,0 0 16,-9 30-16,9-30 0,-8 25 15,8-25-15</inkml:trace>
  <inkml:trace contextRef="#ctx0" brushRef="#br0" timeOffset="11483.0293">26817 8501 0,'0'0'0,"0"0"0,0 0 16,0 0-16,0 0 0,0 0 15,0 0-15,0 0 0,0 0 0,0 0 16,0 0-16,0 0 16,21 5-16,-21-5 0,26 0 15,-26 0-15,35 2 0,-11-2 16,5 1-16,1-2 0,1 0 0,16 0 15,6 1-15,-1-1 0,-2-1 16,2-1-16,-3 0 16,-12 2-16</inkml:trace>
  <inkml:trace contextRef="#ctx0" brushRef="#br0" timeOffset="11653.3309">28353 8475 0,'0'0'16,"0"0"-16,0 0 0,31-3 0,-31 3 15,35-4-15,-10 3 0,2-1 16,2 1-16,15-2 0,5 0 16,14 1-16,0 1 0,18 2 15,1 0-15,-2 2 0,-3 0 0,-9-1 16,-16-1-16,-13 0 0</inkml:trace>
  <inkml:trace contextRef="#ctx0" brushRef="#br0" timeOffset="11842.3159">30611 8413 0,'0'0'0,"0"0"15,0 0-15,0 0 0,0 0 0,0 0 16,33 1-16,-33-1 0,26 4 15,-26-4-15,21 2 0,-12-1 16</inkml:trace>
  <inkml:trace contextRef="#ctx0" brushRef="#br0" timeOffset="12029.8147">31079 8163 0,'0'0'15,"0"0"-15,0 0 0,0 0 16,-23 11-16,23-11 0,0 0 16,-16 14-16</inkml:trace>
  <inkml:trace contextRef="#ctx0" brushRef="#br0" timeOffset="12245.1382">30313 8003 0,'0'0'0,"0"0"16,0 0-16,0 0 0</inkml:trace>
</inkml:ink>
</file>

<file path=ppt/ink/ink3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05"/>
    </inkml:context>
    <inkml:brush xml:id="br0">
      <inkml:brushProperty name="width" value="0.03993" units="cm"/>
      <inkml:brushProperty name="height" value="0.03993" units="cm"/>
      <inkml:brushProperty name="color" value="#F2395B"/>
    </inkml:brush>
  </inkml:definitions>
  <inkml:trace contextRef="#ctx0" brushRef="#br0">61800 13750 551,'14'0'113,"-1"2"-26,-2 0-27,-2 2-27,-1 0-15,-1 2-1,1 0-4,0 1-2,0 1-2,0 0-2,-1 0-2,1 0-2,0-1-2,2 1-1,0 0-1,1 0 0,0 0-1,-1-1 1,0 1 0,-2 0 1,0 0 0,0 2 0,0 0 1,-1 1 0,1 1 1,-2 0 1,-1-1 1,0 1 2,-2 0-1,0-1 1,-2 1-1,0 0 1,-1-1 0,0 1-2,0 0 1,0 0-2,0-1 1,0 1-1,0 0 1,0 0 1,-1 0-2,0 3-2,-2 1-1,0 3-4,-2 0 0,0-1-1,-1-1-1,-2 0 0,1-3-2,-1-1-1,0-3-2,0-1-3,0-1-1,1 0-5,-1 0-4,0 0-3</inkml:trace>
</inkml:ink>
</file>

<file path=ppt/ink/ink3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06"/>
    </inkml:context>
    <inkml:brush xml:id="br0">
      <inkml:brushProperty name="width" value="0.04108" units="cm"/>
      <inkml:brushProperty name="height" value="0.04108" units="cm"/>
      <inkml:brushProperty name="color" value="#F2395B"/>
    </inkml:brush>
  </inkml:definitions>
  <inkml:trace contextRef="#ctx0" brushRef="#br0">63350 13755 535,'0'-13'60,"0"6"0,0 6 2,0 6 0,0 4-6,2 3-10,0 4-12,1 2-12,0 1-6,0 1-3,-2-1-2,0 1-3,-1-2-2,0-1-2,0-3-1,0-1-2,0-1-1,0 0 1,0-1-2,0 1 1,0 0-2,0-1-3,0 1-2,0 0-3,0-1-1,0 1-2,0 0-1,0 0-1</inkml:trace>
</inkml:ink>
</file>

<file path=ppt/ink/ink3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09"/>
    </inkml:context>
    <inkml:brush xml:id="br0">
      <inkml:brushProperty name="width" value="0.03006" units="cm"/>
      <inkml:brushProperty name="height" value="0.03006" units="cm"/>
      <inkml:brushProperty name="color" value="#F2395B"/>
    </inkml:brush>
  </inkml:definitions>
  <inkml:trace contextRef="#ctx0" brushRef="#br0">48250 5350 731,'21'0'74,"-3"0"-18,-4 0-16,-4 0-17,-3 0-9,1 0-3,0 0-3,0 0-3,0 0-1,-1 2 0,1 0 0,0 2-1,0 0 0,0 1 0,0 2-2,-1 0 1,1 1-2,0 2 0,0 0 0,0 1 0,-1 0-1,-1-1 1,-1 0 1,0-2 0,-1 0 1,2 2 0,0 0 1,2 1-1,0 0 0,1-1 0,1 0-3,2-2 0,-2 0-1,-3 0 1,-3-1-1,-2 1 1,-2 1 0,2 2 0,0 1 0,2 3 0,-1-1 1,0-1-2,-2-2 0,0-2-1,-2-1-2,0 1-3,-2 1-4,0 2-4</inkml:trace>
</inkml:ink>
</file>

<file path=ppt/ink/ink3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10"/>
    </inkml:context>
    <inkml:brush xml:id="br0">
      <inkml:brushProperty name="width" value="0.0305" units="cm"/>
      <inkml:brushProperty name="height" value="0.0305" units="cm"/>
      <inkml:brushProperty name="color" value="#F2395B"/>
    </inkml:brush>
  </inkml:definitions>
  <inkml:trace contextRef="#ctx0" brushRef="#br0">49400 4850 721,'28'0'86,"-5"0"-19,-7 0-18,-5 0-19,-3 1-12,0 4-4,-1 2-5,1 3-5,-1 3-3,-2 0-1,-2 1-1,-2 1-2,-2 0 0,-2-1 0,-2-1 1,-2 0 0,-1-3 0,1 1 0,-1-2-1,0 0 1,0-2 0,0 1 2,1 0 1,-1 0 1,4-2 2,8-3-2,7-2 1,9-3 0,4-4-3,1-2-4,1-3-5,1-3-4,-2-1-4,-2 4-5,-3 3-4,-3 3-5,-2 0-2,-2 2-1,-3-1-1,-1 0-1,-2 0 1,0 0 4,-2 0 4,0 0 3</inkml:trace>
</inkml:ink>
</file>

<file path=ppt/ink/ink3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11"/>
    </inkml:context>
    <inkml:brush xml:id="br0">
      <inkml:brushProperty name="width" value="0.03463" units="cm"/>
      <inkml:brushProperty name="height" value="0.03463" units="cm"/>
      <inkml:brushProperty name="color" value="#F2395B"/>
    </inkml:brush>
  </inkml:definitions>
  <inkml:trace contextRef="#ctx0" brushRef="#br0">56950 5100 635,'22'8'67,"-3"0"-13,-3-1-12,-3 1-13,0 0-8,0 2-1,1 0-3,1 1-1,0 1-2,-1 0 1,-1-1 1,0 1 0,-2 1-2,1 1-4,0 3-2,0 2-5,-1 0-1,1 1-2,0-1 1,0 1-2,-2 0-1,-1 1 0,-2 1-1,-2 1 0,-2 1-1,-1 1-1,0 1 1,-1 1-1,-3-1 1,0 0 1,-3-1 0,-2-1 1,-2 0-5,-4 1-10,-2 1-12,-3 1-9,0-2-4,3-2 4,3-3 5,3-2 3</inkml:trace>
</inkml:ink>
</file>

<file path=ppt/ink/ink3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11"/>
    </inkml:context>
    <inkml:brush xml:id="br0">
      <inkml:brushProperty name="width" value="0.03783" units="cm"/>
      <inkml:brushProperty name="height" value="0.03783" units="cm"/>
      <inkml:brushProperty name="color" value="#F2395B"/>
    </inkml:brush>
  </inkml:definitions>
  <inkml:trace contextRef="#ctx0" brushRef="#br0">58295 5016 581,'9'-7'41,"0"2"0,1 2 0,1 2 1,1 1-4,0 2-5,0 0-5,-1 2-6,0 0-3,0 2-3,-2 0-2,-1 1-2,-1 1-2,-2 2-3,-2 0-2,-2 1-1,-1 2-4,-2 0-2,-1 1-4,0 1-2,-1 1-2,-2 0 2,0-1 1,-1 1 2,-2 0 0,0 1 2,-1 1 1,-1 1 1,0 0 1,4-1 3,3-1 2,2 0 3,4-3 0,4-1 1,4-2-1,4-2 1,1-3-2,-1-1-2,-1-2-1,-1-2-2,0 1-1,0 2 0,-1 4 1,1 2 1,-2 3 0,-2 3 2,-4 3 1,-2 3 1,-5 2-2,-4-1-3,-6 1-6,-3-1-4,-4 1-1,0 1 0,1 1 0,-1 1 2,0-1 0,-1-1 2,-1-3 0,-1-1 1,1-3-11,3-3-24,3-3-23,3-2-23</inkml:trace>
</inkml:ink>
</file>

<file path=ppt/ink/ink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2:02"/>
    </inkml:context>
    <inkml:brush xml:id="br0">
      <inkml:brushProperty name="width" value="0.03171" units="cm"/>
      <inkml:brushProperty name="height" value="0.03171" units="cm"/>
      <inkml:brushProperty name="color" value="#F2385B"/>
    </inkml:brush>
  </inkml:definitions>
  <inkml:trace contextRef="#ctx0" brushRef="#br0">67957 7450 693,'-17'7'8,"14"-1"17,14-1 15,13 0 17,9-2 2,1-2-13,2-2-12,2-2-13,1-1-9,1 0-7,-1 0-8,0 1-6,-1-1-3,-2 2 0,-2 0 1,-1 2 1,-4 0-3,-3 0-3,-5 0-5,-3 0-4,-4 0-6,-1 2-8,-2 0-7,-2 2-8</inkml:trace>
</inkml:ink>
</file>

<file path=ppt/ink/ink3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13"/>
    </inkml:context>
    <inkml:brush xml:id="br0">
      <inkml:brushProperty name="width" value="0.04003" units="cm"/>
      <inkml:brushProperty name="height" value="0.04003" units="cm"/>
      <inkml:brushProperty name="color" value="#F2395B"/>
    </inkml:brush>
  </inkml:definitions>
  <inkml:trace contextRef="#ctx0" brushRef="#br0">78440 16850 549,'-10'24'126,"-2"3"-30,-3 1-30,-3 2-30,-3 2-17,-1-1-3,-3 0-3,-1 0-3,-2 0-3,-1-1-2,-1-1-4,0-1-3,-1-2-1,3-2 1,2-1 0,1-2 1,3-3 1,1 0 0,3 0 1,1-2 1,2-2-1,2-1 1,3-2 0,1-2 0,4-1 1,6-1 0,6 1 2,6 0 1,4-1 1,5-2-2,3-3-1,5 0 0,1-4-1,2-2 0,1-4 0,0-2 1,2-1-2,1 3 0,0 1-1,2 2 0,-1 2-2,-2 0-1,-2 1 0,-1 2-2,-4 0-1,-6 0-3,-3 0-4,-6 0-2,-3 1-9,-1 2-13,0 2-13,-2 2-13,-1 1-5,-2-1 7,-3 1 6,0 0 5</inkml:trace>
</inkml:ink>
</file>

<file path=ppt/ink/ink3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14"/>
    </inkml:context>
    <inkml:brush xml:id="br0">
      <inkml:brushProperty name="width" value="0.03712" units="cm"/>
      <inkml:brushProperty name="height" value="0.03712" units="cm"/>
      <inkml:brushProperty name="color" value="#F2395B"/>
    </inkml:brush>
  </inkml:definitions>
  <inkml:trace contextRef="#ctx0" brushRef="#br0">81429 16770 592,'-7'-11'5,"2"8"11,2 9 10,2 10 10,1 5 4,0 2-3,0 4-2,0 3-3,0 1-2,-2-1-3,0-2-3,-1 1-3,-1-2-3,2 2-2,0 1-2,2 1-2,-1 0-3,0 0-3,-2 1-3,0-1-3,0 0-4,1-2-7,0 0-6,2-1-8,0 0-2,0-1 2,0 0 1,0 1 1,0-3-5,0-5-9,0-5-11,0-5-9,-1-3-1,0 0 12,-2-2 10,0 0 11</inkml:trace>
</inkml:ink>
</file>

<file path=ppt/ink/ink3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14"/>
    </inkml:context>
    <inkml:brush xml:id="br0">
      <inkml:brushProperty name="width" value="0.04331" units="cm"/>
      <inkml:brushProperty name="height" value="0.04331" units="cm"/>
      <inkml:brushProperty name="color" value="#F2395B"/>
    </inkml:brush>
  </inkml:definitions>
  <inkml:trace contextRef="#ctx0" brushRef="#br0">84189 17183 508,'-5'-6'11,"6"4"19,6 4 20,6 4 20,2 1 2,1-1-12,0 0-14,-1-2-12,2 1-8,1 0-4,3 1-3,1 2-3,2 0-3,1-1-3,1 1-3,1 0-3,-1-1-2,-1-1-3,-3 0-2,-1-2-2,-3 1-1,-1 0 0,-2 1 0,-2 2 0,-2 0 1,1-1 0,0 1 0,-1 0 0,0 0 0,-2 2-2,-2 0-1,-2 1-1,-4 1 0,-6 0 5,-6-1 3,-6 1 3,-2-1 3,1-1 0,1 0 1,1-2-1,-1 0 0,-1 2-1,-3 0-3,-1 1 0,-3 1-4,-1 0-3,-3-1-4,-1 1-3,0 0-5,2 1-6,1 1-6,3 2-5,3-2-4,5-1 2,4-2 0,6-2 2</inkml:trace>
</inkml:ink>
</file>

<file path=ppt/ink/ink3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17"/>
    </inkml:context>
    <inkml:brush xml:id="br0">
      <inkml:brushProperty name="width" value="0.04492" units="cm"/>
      <inkml:brushProperty name="height" value="0.04492" units="cm"/>
      <inkml:brushProperty name="color" value="#F2395B"/>
    </inkml:brush>
  </inkml:definitions>
  <inkml:trace contextRef="#ctx0" brushRef="#br0">87966 16433 489,'7'-6'14,"-2"4"10,-2 4 11,-2 4 10,-2 3 1,-2 1-8,-2 3-7,-2 2-8,-2 2-5,-1 3-2,-3 3-2,-2 3-2,0 0-2,-1-2-1,0-1 0,1-3-2,0-2-1,2-2-3,3-4-2,1-3-4,0 0-1,-4 3-1,-2 4 0,-3 2-2,-1 0 0,3-1 0,1-2 1,3-3-1,0-1 2,2 0 2,1-2 3,1 0 2,0-2 2,0 1 0,0 0-1,0 0 1,1 0 1,-1-1 3,0 1 3,0 0 3,4-1 2,8-2 2,8-3 1,7 0 2,4-3-1,-1-1-4,-1 0-3,-1-1-3,0-1-2,1 0-3,1 0-1,1 0-2,1 1-1,-1 0 0,1 2-2,-1 0 1,0 1-1,-1 0-2,-1 0-1,-1 0-1,-1 1 0,-1 0 1,-1 2 1,-1 0 1,-1 1 0,-1 0 1,0 0 0,-2 0 0,-3-1-14,-6-2-30,-6-2-30,-6-2-29</inkml:trace>
</inkml:ink>
</file>

<file path=ppt/ink/ink3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17"/>
    </inkml:context>
    <inkml:brush xml:id="br0">
      <inkml:brushProperty name="width" value="0.04363" units="cm"/>
      <inkml:brushProperty name="height" value="0.04363" units="cm"/>
      <inkml:brushProperty name="color" value="#F2395B"/>
    </inkml:brush>
  </inkml:definitions>
  <inkml:trace contextRef="#ctx0" brushRef="#br0">90061 16347 504,'14'-14'58,"-1"2"-10,-2 4-9,-2 3-10,-1 1-6,3 2 0,2 0 0,2 2-1,0 1-1,1 2 0,0 2-2,-1 2 0,0 1-2,-3 1 0,-1 2-2,-2 0-2,-1 1-1,0 1-1,0 1-2,-1 2-2,0 0 0,-2 1 1,-2 1 2,-2 1 0,-3 1-1,-2 1-4,-3 1-5,-3 1-3,-3 0-4,-2-1-2,-2-1-1,-1-1-3,-2-1 0,-1-1 1,-1 0 1,-1-2 0,0-1 1,3-1 2,1-1 0,3 0 2,3-3 3,8-1 4,7-2 6,6-2 4,6-2 2,7-2-3,5-2-1,7-2-2,0-1-2,-2 2-1,-3 0-1,-3 2-1,-2 0-2,-1 0-2,-1 0-3,-1 0-3,-1 0-3,-3 0-2,-1 0-3,-2 0-3</inkml:trace>
</inkml:ink>
</file>

<file path=ppt/ink/ink3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18"/>
    </inkml:context>
    <inkml:brush xml:id="br0">
      <inkml:brushProperty name="width" value="0.04659" units="cm"/>
      <inkml:brushProperty name="height" value="0.04659" units="cm"/>
      <inkml:brushProperty name="color" value="#F2395B"/>
    </inkml:brush>
  </inkml:definitions>
  <inkml:trace contextRef="#ctx0" brushRef="#br0">93900 15850 472,'16'15'100,"-1"-1"-21,1-1-19,0 0-22,0-2-10,1 1-1,1 0-2,1 0-1,1-1-1,1-1-4,1-1-1,1 0-3,1-2-3,1 1-2,1 0-3,1 0-3,-1 0-2,-3 0 2,-3-1-1,-3 1 2,-2 0-2,-1 0-2,-1 0-1,0-1-3,-2 2-1,-1 0 1,-1 1 0,0 2 0,-4 0 1,-2 1 3,-6 1 2,-2 1 2,-5 1 2,-4 1-1,-3 2 0,-5 0-1,-1-1-2,1-1-1,1-3-2,1-1-1,-1 0-4,-5 3-2,-3 3-5,-4 3-3,-1 0-2,5-3-1,3-3-2,5-2 0,2-3-2,1 1-1,1 0-2,1 0-1</inkml:trace>
</inkml:ink>
</file>

<file path=ppt/ink/ink3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19"/>
    </inkml:context>
    <inkml:brush xml:id="br0">
      <inkml:brushProperty name="width" value="0.04772" units="cm"/>
      <inkml:brushProperty name="height" value="0.04772" units="cm"/>
      <inkml:brushProperty name="color" value="#F2395B"/>
    </inkml:brush>
  </inkml:definitions>
  <inkml:trace contextRef="#ctx0" brushRef="#br0">96888 15450 460,'0'17'141,"0"1"-31,0 3-29,0 1-29,-1 2-18,-1 1-5,0 1-5,-1 1-6,-2 2-3,0 3-3,-2 2-3,0 4-3,-1 0-2,-2-2-1,0-1-1,-1-3-3,0-2 0,2-1-1,3-3 0,1-1-2,1-3 1,0-3-1,0-3 1,0-3 1,2-3-3,4-4-3,4-4-3,4-4-5,4-3 2,7-2 4,5-2 6,7-2 5,0 1 3,-4 1 0,-3 2 1,-5 2 0,-1 2 0,-1 0-2,1 2-2,-1 0-1,1 1-1,0-2 0,-1 0 1,1-1 0,-2-1-1,1 2-2,-2 0-1,-1 2-3,-4 0-11,-8 0-20,-8 0-20,-8 0-20,-3 0-4,3 0 12,1 0 11,2 0 12</inkml:trace>
</inkml:ink>
</file>

<file path=ppt/ink/ink3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21"/>
    </inkml:context>
    <inkml:brush xml:id="br0">
      <inkml:brushProperty name="width" value="0.04805" units="cm"/>
      <inkml:brushProperty name="height" value="0.04805" units="cm"/>
      <inkml:brushProperty name="color" value="#F2395B"/>
    </inkml:brush>
  </inkml:definitions>
  <inkml:trace contextRef="#ctx0" brushRef="#br0">99113 15200 457,'15'0'16,"-1"2"9,-1 0 8,-1 2 9,-1 0 2,0 0-4,-2-1-5,-1 1-4,0 1-5,0 0-3,0 1-3,0 2-5,-2 1-2,-3 1-2,-2 3-1,-4 2-3,-2 0-2,-1-1-6,-3-1-3,-2 0-5,-1-3-3,-1 1 0,-2-2 0,0 0 0,1-2 1,1 1 2,2 0 2,3 0 2,3 0 3,5 1 4,7 2 4,6 0 4,4-1 2,3-3 1,3-2 0,3-4 1,1 0-1,-1 0-1,-1 2-3,-1 0-1,-2 2-2,-3 0 1,-3 1-2,-3 2 1,-3 0 0,-2 3 1,-4 2 1,-2 2 2,-2 0 1,0 1-1,0-1-1,0 1 0,-3 1 0,-6 1-2,-6 3 0,-5 1-1,-4 1-1,1-1-3,-1-1-2,1-1-2,-1-1-2,1-1-2,0-1-2,-1 0-1,2-3-4,1-1-9,2-3-7,3-1-7,1-1-11,2 0-12,3 0-11,1 0-13</inkml:trace>
</inkml:ink>
</file>

<file path=ppt/ink/ink3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37"/>
    </inkml:context>
    <inkml:brush xml:id="br0">
      <inkml:brushProperty name="width" value="0.03461" units="cm"/>
      <inkml:brushProperty name="height" value="0.03461" units="cm"/>
      <inkml:brushProperty name="color" value="#F2395B"/>
    </inkml:brush>
  </inkml:definitions>
  <inkml:trace contextRef="#ctx0" brushRef="#br0">64246 18727 635,'0'-10'10,"0"10"19,0 12 19,0 10 20,-1 4 2,0 0-15,-2-1-15,0-1-15,-1 1-11,0 1-9,1 2-6,-1 3-8,0 0-6,0 0-2,0 0-3,1 1-3,-1-4-3,2-6-3,0-5-3,2-6-3</inkml:trace>
</inkml:ink>
</file>

<file path=ppt/ink/ink3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38"/>
    </inkml:context>
    <inkml:brush xml:id="br0">
      <inkml:brushProperty name="width" value="0.03342" units="cm"/>
      <inkml:brushProperty name="height" value="0.03342" units="cm"/>
      <inkml:brushProperty name="color" value="#F2395B"/>
    </inkml:brush>
  </inkml:definitions>
  <inkml:trace contextRef="#ctx0" brushRef="#br0">64966 18939 658,'-7'-5'41,"2"6"-2,2 6-2,2 6-2,1 3-2,0 1-6,0 1-4,0 1-5,0 0-2,0-1-2,0-1 0,0-1-1,0 0-2,0 0-2,0-1-3,0 1-2,1-2-3,2-1 0,2-2-2,2-2-1,0-4-1,1-2-3,0-6-1,0-2-3,0-5 0,1-2-1,2-3 0,0-3 1,0-1-2,-1 1-1,0 1-3,-2 1-1,-1 1-1,-2 2 2,-3 3 2,0 1 1,-3 1 5,-1 0 9,0 0 9,-1 1 8,-2 0 2,-2 2-3,-2 2-5,-1 2-5,-2 1-1,0 0 0,0 0 1,1 0 1,-1 1-12,2 2-23,1 2-24,1 2-24</inkml:trace>
</inkml:ink>
</file>

<file path=ppt/ink/ink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2:02"/>
    </inkml:context>
    <inkml:brush xml:id="br0">
      <inkml:brushProperty name="width" value="0.03733" units="cm"/>
      <inkml:brushProperty name="height" value="0.03733" units="cm"/>
      <inkml:brushProperty name="color" value="#F2385B"/>
    </inkml:brush>
  </inkml:definitions>
  <inkml:trace contextRef="#ctx0" brushRef="#br0">71000 6869 589,'37'0'85,"-3"0"-19,-5 0-19,-4 0-20,1 0-8,5 0 0,5 0 1,5 0 1,3 1-2,3 0-2,4 2-5,2 0-3,3 0-1,2 0 2,2-2 0,2 0 2,0-1-4,-1 0-7,-1 0-7,-1 0-8,2-2-3,4 0 0,3-3 2,5-2-1,3 0 1,5 1-2,3 1-1,4 1-2,0 0 1,-4 0 0,-3 0 0,-5 0 1,-4 0 0,-3 1-1,-4-1 0,-5 0-2,-3 1-1,-2 2-1,-4 2-3,-2 2-2,-7 1 1,-10 0 2,-9-1 3,-10 1 3</inkml:trace>
</inkml:ink>
</file>

<file path=ppt/ink/ink3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38"/>
    </inkml:context>
    <inkml:brush xml:id="br0">
      <inkml:brushProperty name="width" value="0.04483" units="cm"/>
      <inkml:brushProperty name="height" value="0.04483" units="cm"/>
      <inkml:brushProperty name="color" value="#F2395B"/>
    </inkml:brush>
  </inkml:definitions>
  <inkml:trace contextRef="#ctx0" brushRef="#br0">65723 18475 490,'8'-15'4,"-2"-1"8,-1 0 7,0 1 9,-2 0 1,-1 2-4,0 2-4,-1 3-4,-3 1-2,0 2 3,-3 2 2,-2 2 2,-2 2 1,-2 2-3,-1 2-2,-3 2-2,0 2-2,1 3-1,1 3-2,1 3-2,1 1-1,2-2-2,2-3-2,2-1-1,5-2-5,6-2-11,7-3-10,7-1-10,2-1-2,-3-2 6,-3 0 6,-2-2 6,-4 1 8,-1 2 11,-2 2 11,-2 2 10,-2 2 7,-2 3-1,-2 4 0,-2 2 1,-1 4-2,0 5-4,0 4-2,0 6-4,-1 4-3,-2 6-3,-1 4-3,-3 6-2,-1 0-2,1-5 2,-1-3 0,0-4 1,0 2-14,1 6-32,-1 7-31,0 7-31,1-3-6,3-14 20,1-14 20,2-13 19</inkml:trace>
</inkml:ink>
</file>

<file path=ppt/ink/ink3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39"/>
    </inkml:context>
    <inkml:brush xml:id="br0">
      <inkml:brushProperty name="width" value="0.05" units="cm"/>
      <inkml:brushProperty name="height" value="0.05" units="cm"/>
      <inkml:brushProperty name="color" value="#F2395B"/>
    </inkml:brush>
  </inkml:definitions>
  <inkml:trace contextRef="#ctx0" brushRef="#br0">66975 18225 333,'49'20'167,"16"14"-1,15 14 1,17 16 0</inkml:trace>
</inkml:ink>
</file>

<file path=ppt/ink/ink3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40"/>
    </inkml:context>
    <inkml:brush xml:id="br0">
      <inkml:brushProperty name="width" value="0.03374" units="cm"/>
      <inkml:brushProperty name="height" value="0.03374" units="cm"/>
      <inkml:brushProperty name="color" value="#F2395B"/>
    </inkml:brush>
  </inkml:definitions>
  <inkml:trace contextRef="#ctx0" brushRef="#br0">67446 18500 652,'14'1'92,"-1"2"-20,-2 2-19,-2 2-21,-1 0-11,3 1-5,2 0-2,2 0-5,-1 0-1,-1 0 0,-3-1 0,0 1-1,-4 1-1,-1 2-5,-2 2-2,-2 1-5,-2 3-1,-4 3-1,-2 3 1,-3 3-2,-3 1 1,-2-1 1,-1-1 1,-3-1 0,0-2 0,3-3 1,1-3 1,3-2-1,1-4 2,2 1 2,2-2 1,2 0 2,4-3-2,6-3-6,6-2-6,6-4-6,3-2-1,2-3 2,3-4 3,1-2 3,1-2-5,-1-1-10,-1-1-11,-1-1-10,-3 1-2,-3 2 9,-4 4 9,-4 3 9</inkml:trace>
</inkml:ink>
</file>

<file path=ppt/ink/ink3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40"/>
    </inkml:context>
    <inkml:brush xml:id="br0">
      <inkml:brushProperty name="width" value="0.03668" units="cm"/>
      <inkml:brushProperty name="height" value="0.03668" units="cm"/>
      <inkml:brushProperty name="color" value="#F2395B"/>
    </inkml:brush>
  </inkml:definitions>
  <inkml:trace contextRef="#ctx0" brushRef="#br0">68768 18359 599,'20'-35'13,"-5"8"2,-6 7 4,-6 9 4,-5 4 1,0 2-1,-3 2 1,-2 2 0,-2 1-1,-2 0-3,-1 0-3,-3 0-1,0 1-2,1 2 0,1 2 1,1 2 0,1 1-1,2 3-3,2 2-3,2 2-2,1 0-1,1 1 1,-2-1 0,2 1 0,0 0 1,4-1-3,2 1-1,4 0-1,1-1-1,1-1 2,1-1 1,2-1 2,-1-1-1,1 0-2,0-2-2,-1-1-2,0 1-1,-2 0-2,-2 1 0,-2 2-1,-2 0-1,1 3 2,0 1 2,0 3 0,-2 0 1,-4-1 0,-4-1 0,-3 0 0,-4-2 0,0-1 0,-1-1 1,-1-1-1,0-2 1,1-2-1,1-4-1,0-2 0,2-3 0,1 0 1,0-2-1,2 0 2,2-4-1,2-4 1,4-5 0,3-5 0,3-4-3,5-1-4,5-2-4,5-2-5,3-2-4,-1 1-2,0 0-4,1 0-2,-2 0-3,-1 1-4,-3 1-5,-1 1-3,-3 3 0,-1 5 6,-2 5 4,-2 5 6</inkml:trace>
</inkml:ink>
</file>

<file path=ppt/ink/ink3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40"/>
    </inkml:context>
    <inkml:brush xml:id="br0">
      <inkml:brushProperty name="width" value="0.03503" units="cm"/>
      <inkml:brushProperty name="height" value="0.03503" units="cm"/>
      <inkml:brushProperty name="color" value="#F2395B"/>
    </inkml:brush>
  </inkml:definitions>
  <inkml:trace contextRef="#ctx0" brushRef="#br0">70132 17050 627,'0'51'168,"0"-5"-50,0-6-50,0-6-49,-1-4-26,0-3 2,-1-3 0,-1-3 0</inkml:trace>
</inkml:ink>
</file>

<file path=ppt/ink/ink3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41"/>
    </inkml:context>
    <inkml:brush xml:id="br0">
      <inkml:brushProperty name="width" value="0.03309" units="cm"/>
      <inkml:brushProperty name="height" value="0.03309" units="cm"/>
      <inkml:brushProperty name="color" value="#F2395B"/>
    </inkml:brush>
  </inkml:definitions>
  <inkml:trace contextRef="#ctx0" brushRef="#br0">66665 17733 664,'-7'-6'54,"3"4"2,1 4 4,2 4 2,1 3-7,2 3-21,0 3-20,2 3-19,-1-1-19,1-2-21,0-3-18,0-2-19</inkml:trace>
</inkml:ink>
</file>

<file path=ppt/ink/ink3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43"/>
    </inkml:context>
    <inkml:brush xml:id="br0">
      <inkml:brushProperty name="width" value="0.02929" units="cm"/>
      <inkml:brushProperty name="height" value="0.02929" units="cm"/>
      <inkml:brushProperty name="color" value="#F2395B"/>
    </inkml:brush>
  </inkml:definitions>
  <inkml:trace contextRef="#ctx0" brushRef="#br0">66377 17783 751,'-6'7'90,"2"1"-21,4 0-22,3 0-21,2-1-14,3-1-7,3-1-8,3 0-6,1-2-2,-2 0 1,-3-2 3,-1 0 3,-1-1-3,2 0-4,0 0-6,1 0-6,0-2 1,-3 0 3,-1-3 5,-2-2 5,-1-1 2,0 1 2,0-1 2,0 0 2,-1-1 0,0-1 0,-2-3 0,0-2-1,-1 0 1,0 1 2,0 1 3,0 1 2,-2 1 2,-2 3 2,-4 1 2,-2 2 1,-2 2-2,1 2-3,-1 2-5,1 2-4,-1 2-2,2 2 0,1 1 2,1 3 1,0 0-7,0-1-17,0 0-15,0-2-15</inkml:trace>
</inkml:ink>
</file>

<file path=ppt/ink/ink3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46"/>
    </inkml:context>
    <inkml:brush xml:id="br0">
      <inkml:brushProperty name="width" value="0.022" units="cm"/>
      <inkml:brushProperty name="height" value="0.022" units="cm"/>
      <inkml:brushProperty name="color" value="#F2395B"/>
    </inkml:brush>
  </inkml:definitions>
  <inkml:trace contextRef="#ctx0" brushRef="#br0">47082 5850 999,'-1'21'-5,"0"-6"-13,-1-4-11,-1-4-13</inkml:trace>
</inkml:ink>
</file>

<file path=ppt/ink/ink3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46"/>
    </inkml:context>
    <inkml:brush xml:id="br0">
      <inkml:brushProperty name="width" value="0.03123" units="cm"/>
      <inkml:brushProperty name="height" value="0.03123" units="cm"/>
      <inkml:brushProperty name="color" value="#F2395B"/>
    </inkml:brush>
  </inkml:definitions>
  <inkml:trace contextRef="#ctx0" brushRef="#br0">46600 5850 704,'14'6'86,"-1"-1"-19,-2-2-18,-2-2-19,-1-1-11,-1 0-2,1 0-3,0 0-3,0 0-9,1 0-13,2 0-14,0 0-15,0 0-5,1 2 0,0 0 1,0 2 1</inkml:trace>
</inkml:ink>
</file>

<file path=ppt/ink/ink3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46"/>
    </inkml:context>
    <inkml:brush xml:id="br0">
      <inkml:brushProperty name="width" value="0.02378" units="cm"/>
      <inkml:brushProperty name="height" value="0.02378" units="cm"/>
      <inkml:brushProperty name="color" value="#F2395B"/>
    </inkml:brush>
  </inkml:definitions>
  <inkml:trace contextRef="#ctx0" brushRef="#br0">46570 6600 924,'-12'0'-1,"10"2"8,8 0 9,9 1 9,4 0-3,-1 0-15,-1-2-17,-1 0-15,-2-1-9,-1 0-1,-2 0-2,-2 0-2</inkml:trace>
</inkml:ink>
</file>

<file path=ppt/ink/ink38.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22T08:14:24.362"/>
    </inkml:context>
    <inkml:brush xml:id="br0">
      <inkml:brushProperty name="width" value="0.05292" units="cm"/>
      <inkml:brushProperty name="height" value="0.05292" units="cm"/>
      <inkml:brushProperty name="color" value="#0085CD"/>
    </inkml:brush>
  </inkml:definitions>
  <inkml:trace contextRef="#ctx0" brushRef="#br0">16266 15412 0,'0'0'16,"0"0"-16,0 0 0,0 0 15,0 0-15,0 0 0,0 0 16,0 0-16,0 0 0,17 23 0,-17-23 16,0 0-16,0 0 0,22 14 15,-22-14-15,0 0 0,0 0 16,22 10-16,-22-10 0,0 0 15,0 0-15,24 13 0,-17-9 16,2-1-16,0 1 0,2 0 16,3 0-16,0 1 15,-1 1-15,0-1 0,0 1 0,2 1 16,0-1-16,2 1 0,1 3 16,1-2-16,0-1 0,5 1 15,-1-1-15,1 1 0,1 1 0,0-2 16,0-2-16,2 0 0,-1-1 15,2 0-15,-1 1 0,2-2 16,0-1-16,6 1 0,1 1 16,1 1-16,-1-1 0,-1 0 15,1 0-15,-1 0 0,0 1 0,-1-1 16,1 1-16,0 0 0,0-1 16,6 3-16,-1-1 15,-2-1-15,0-1 0,1 0 0,2-1 16,0-1-16,0 0 0,0 2 15,-1 0-15,1-1 0,0 0 16,6 1-16,-1 0 16,-5-1-16,-1-1 0,2-1 0,2 1 15,1 1-15,2 1 0,-3-2 16,-1 0-16,2-4 0,2 0 0,-1 3 16,-2 1-16,1-1 15,0 0-15,1-4 0,2-1 0,5 1 16,-4 1-16,3 0 0,3-1 15,-6 1-15,-4 0 0,5-1 16,2 1-16,1-1 0,-1 0 16,-1-1-16,-1 0 0,1-2 15,3-2-15,1 2 0,1 1 16,-5 0-16,0 1 0,26-3 16,-2 0-16,-9 2 0,-5 3 0,-1 0 15,-2 1-15,3-2 0,0-1 16,1 2-16,-1-1 0,-4 5 15,-3-1-15,5-2 0,1-4 16,2 4-16,1 1 0,2 3 16,1 1-16,-7-5 0,-3-2 0,3 0 15,3 2-15,2 0 0,1 2 16,2 1-16,1 0 16,-6-4-16,-3 0 0,2 0 0,4 2 15,-2 0-15,-1 0 0,2 2 16,3 1-16,-1-2 0,-1-1 15,2 0-15,0-1 0,-3 3 16,-3 1-16,2 0 0,1 1 16,2-1-16,3-1 0,-1-1 15,-1-1-15,0 1 0,-2 2 0,0-2 16,1 1-16,-1 4 0,-1 2 16,4-4-16,4-2 15,-3-1-15,0-2 0,0 0 16,2-1-16,-3 2 0,-2 0 0,4 1 15,0 0-15,-4 0 0,-3-1 16,1 1-16,1 0 0,1-1 16,0 0-16,4-2 0,1-2 15,-5 4-15,-6 4 0,3-1 16,1 1-16,0 0 0,1 1 0,4-3 16,3 1-16,-4-3 0,0-1 15,-1 1-15,1 0 0,-3 0 16,-1 0-16,1 2 0,1 1 15,-3-3-15,-2-1 0,4 0 16,3 2-16,-3 0 0,-1 1 0,5-4 16,1-2-16,-5 2 15,-3 1-15,-1 1 0,-1 0 16,3 2-16,0 1 0,1 0 0,0 0 16,-4-5-16,-1-3 0,2 3 15,0 0-15,-1 1 16,-1 0-16,4 1 0,2-3 0,-4 0 15,-3-1-15,1 2 0,-1 1 16,2-1-16,0-2 0,-1 2 16,-2 2-16,0-1 0,2 0 15,1 1-15,2 0 0,-2 2 16,-3-1-16,1-1 0,1-1 16,-3-2-16,-2 1 0,6 1 15,3 1-15,-7 1 0,-3 1 0,0-3 16,1-2-16,1 1 0,2 1 15,-2 2-15,0 1 0,-4-1 16,-2-1-16,2-1 0,3-2 16,-2 2-16,-2 0 0,-2 3 15,1 1-15,0 0 0,3-2 0,-3 1 16,-2 0 0,-1-2-16,0 0 0,-1-3 0,-1-2 0,0 3 15,0 6-15,-2 0 0,0 1 16,-3-4-16,-1-2 0,1 3 15,-1 3-15,1 2 0,-1 0 16,-15-3-16,2 1 0,1-1 16,2 1-16,1-1 0,-1 1 15,1 0-15,-2 0 0,1-1 16,-2 2-16,-2-2 0,-2-1 16,0 2-16,0 2 0,0-2 0,-1-1 15,-1-1-15,-1 0 0,-1-1 16,0-1-16,-3 0 0,-1 1 15,0-1-15,-2 0 0,2 1 16,1 1-16,-3-3 0,0 2 0,1-1 16,0 2-1,-2-2-15,-1-1 0,-3-1 0,-3-1 16,-2 0-16,1 1 0,-1 0 16</inkml:trace>
  <inkml:trace contextRef="#ctx0" brushRef="#br0" timeOffset="38765.8578">26852 15370 0,'0'0'0,"0"0"0,0 0 0,0 0 15,0 0-15,0 0 0,0 0 16,0 0-16,0 0 0,0 0 0,0 0 15,0 0-15,0 0 0,0 0 16,0 0-16,0 0 0,9 23 16,-9-23-16,0 0 0,16 27 15,-16-27-15,19 21 0,-9-9 16,-2-2-16,0-1 0,-1-1 16</inkml:trace>
  <inkml:trace contextRef="#ctx0" brushRef="#br0" timeOffset="39022.0481">27178 15729 0,'0'0'0,"0"0"0,0 0 16,0 0-16,0 0 0,0 0 0,0 0 15,-3 21-15,3-21 0,0 0 16,0 20-16,0-20 0,4 22 16,-2-7-16,0 3 0,1-2 15,-1 1-15,1 0 0,2 0 16,0-1-16,1-1 0,0-3 15,1 0-15,0-2 0,1-1 0,3-5 16,1-2-16,2-4 0,-1 0 16,6-11-16,1-6 0,3-6 15,-1-5-15,2-7 0,1-6 16,7-13-16,1-2 0,6-17 16,-1-3-16,-2 9 0,-10 16 0,-6 14 15</inkml:trace>
  <inkml:trace contextRef="#ctx0" brushRef="#br0" timeOffset="39532.4676">28434 13639 0,'0'0'0,"0"0"16,0 0-16,0 0 0,3 29 0,-3-29 16,3 29-16,1-10 0,-1 2 15,1 2-15,1 3 0,0-1 16,1 0-16,1 6 0,2 0 16,0-3-16,0-3 0,4 2 15,1-4-15,2-5 0,-1-3 0,3-8 16,2-5-16,-3-6 15,2-3-15,9-9 0,4-8 16,-3-3-16,0-4 0,10-11 0,1-4 16,-3 1-16,-5 2 0,4-7 15,-1 1-15,-1 6 0,-2 6 16,3-4-16,-2 3 0,-2 6 16,-3 1-16,5 1 0,4-1 15,-11 9-15,-7 7 0,-6 4 16</inkml:trace>
  <inkml:trace contextRef="#ctx0" brushRef="#br0" timeOffset="39712.7815">29469 13317 0,'0'0'16,"0"0"-16,0 0 0,0 0 0,25 5 16,-25-5-16</inkml:trace>
  <inkml:trace contextRef="#ctx0" brushRef="#br0" timeOffset="39905.6519">29474 13566 0,'0'0'16,"0"0"-16,0 0 0,0 0 15,18 14-15,-18-14 0</inkml:trace>
  <inkml:trace contextRef="#ctx0" brushRef="#br0" timeOffset="40096.3432">29388 13805 0,'0'0'0,"0"0"0,0 0 0,0 0 16,0 0-16,0 0 15</inkml:trace>
  <inkml:trace contextRef="#ctx0" brushRef="#br0" timeOffset="40283.4919">29209 14211 0,'0'0'0,"0"0"0,0 0 15,0 0-15,3 22 0,-3-22 16</inkml:trace>
</inkml:ink>
</file>

<file path=ppt/ink/ink3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47"/>
    </inkml:context>
    <inkml:brush xml:id="br0">
      <inkml:brushProperty name="width" value="0.03064" units="cm"/>
      <inkml:brushProperty name="height" value="0.03064" units="cm"/>
      <inkml:brushProperty name="color" value="#F2395B"/>
    </inkml:brush>
  </inkml:definitions>
  <inkml:trace contextRef="#ctx0" brushRef="#br0">45983 5322 717,'-15'-28'3,"2"5"2,2 6 3,3 7 4,-1 1 1,0 0 0,-1-1-1,-1-1 1,-2-1-2,0 2-2,-1 1-3,-1 1-2,-2 1 0,-2 2 2,-1 2 1,-2 2 2,-3 2 0,0 4-3,-1 2-3,0 3-1,-2 3-3,-1 2-1,-1 1-1,-1 3-1,-1 1 0,0 3 2,-2 1 1,-1 3 2,2 0 2,2 1 1,3-1 1,3 0 2,3 1 0,3-1-1,3 0 0,2 1 0,4-1 1,3 0 1,2 1 2,4-1 2,3-1 1,4-1-2,4-3-2,3-1 0,6-2-2,7-1-1,7-1-2,7-1-1,3-2-3,0-4-2,0-4-4,0-4-4,1-4-3,4-4-5,2-4-5,4-4-4,-3-1-4,-7 1-1,-6 1-2,-7 1-2,-5 0 0,-3 0 2,-3 0 1,-3 1 3</inkml:trace>
</inkml:ink>
</file>

<file path=ppt/ink/ink3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48"/>
    </inkml:context>
    <inkml:brush xml:id="br0">
      <inkml:brushProperty name="width" value="0.02338" units="cm"/>
      <inkml:brushProperty name="height" value="0.02338" units="cm"/>
      <inkml:brushProperty name="color" value="#F2395B"/>
    </inkml:brush>
  </inkml:definitions>
  <inkml:trace contextRef="#ctx0" brushRef="#br0">55500 5050 940,'14'7'30,"-1"-1"-11,-2 0-9,-2-2-10,-2 0-10,1 0-14,0 0-13,0 0-12</inkml:trace>
</inkml:ink>
</file>

<file path=ppt/ink/ink3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48"/>
    </inkml:context>
    <inkml:brush xml:id="br0">
      <inkml:brushProperty name="width" value="0.02347" units="cm"/>
      <inkml:brushProperty name="height" value="0.02347" units="cm"/>
      <inkml:brushProperty name="color" value="#F2395B"/>
    </inkml:brush>
  </inkml:definitions>
  <inkml:trace contextRef="#ctx0" brushRef="#br0">55350 5450 937,'1'13'31,"4"-3"-10,2-4-10,3-4-12,1-2-7,0 0-7,-2 0-7,-1 0-6,0-1-4,0 0 1,0-2 0,0 0 1</inkml:trace>
</inkml:ink>
</file>

<file path=ppt/ink/ink3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50"/>
    </inkml:context>
    <inkml:brush xml:id="br0">
      <inkml:brushProperty name="width" value="0.02953" units="cm"/>
      <inkml:brushProperty name="height" value="0.02953" units="cm"/>
      <inkml:brushProperty name="color" value="#F2395B"/>
    </inkml:brush>
  </inkml:definitions>
  <inkml:trace contextRef="#ctx0" brushRef="#br0">54877 4416 744,'-15'-8'5,"2"0"-2,2 1-2,3-1-1,-1-1-1,0 0 1,-2-1 0,1-1 0,-3-2 1,0 0 1,-1-1 1,-1-1 1,-1-1 1,0 2 0,1 1 0,-1 1 0,0 1 0,-2 0 1,0 2 2,0 1 0,-2 0 1,2 0-3,1 0-1,1 1-2,1 0-2,1 2 2,0 2 0,2 2 0,0 1 1,1 2-1,-1 0 0,0 2-1,1 0-1,1 2 0,0 0-1,2 1-1,0 2 0,-2 2 0,0 2 0,-1 1 1,-2 3 1,0 1 0,-1 3 0,-1 1 2,1 0 0,2-3 0,4-3 1,3-2 1,1-1 0,2 3 2,0 3 1,2 3 2,0 2 1,2 1 1,0 1 1,2 1 1,2-2-1,5-3-4,5-5-3,6-3-5,3-4 0,5-2 2,3-4 1,4-2 2,2-4-2,0-2-9,1-4-8,-1-2-8,-2-1-4,-4 1-3,-4 0-1,-3 2-2,-5 1-1,-3 2 2,-4 2 1,-4 2 1,-3 1 1,-1-2 2,-1 0 1,0-1 1</inkml:trace>
</inkml:ink>
</file>

<file path=ppt/ink/ink3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50"/>
    </inkml:context>
    <inkml:brush xml:id="br0">
      <inkml:brushProperty name="width" value="0.02592" units="cm"/>
      <inkml:brushProperty name="height" value="0.02592" units="cm"/>
      <inkml:brushProperty name="color" value="#F2395B"/>
    </inkml:brush>
  </inkml:definitions>
  <inkml:trace contextRef="#ctx0" brushRef="#br0">55628 7050 848,'-28'16'26,"7"-1"3,7 1 1,7-1 4,3 0-9,2-1-17,0-1-19,2 0-17</inkml:trace>
</inkml:ink>
</file>

<file path=ppt/ink/ink3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51"/>
    </inkml:context>
    <inkml:brush xml:id="br0">
      <inkml:brushProperty name="width" value="0.02304" units="cm"/>
      <inkml:brushProperty name="height" value="0.02304" units="cm"/>
      <inkml:brushProperty name="color" value="#F2395B"/>
    </inkml:brush>
  </inkml:definitions>
  <inkml:trace contextRef="#ctx0" brushRef="#br0">56048 7200 954,'-8'14'26,"2"-1"-10,1-3-13,1-1-10</inkml:trace>
</inkml:ink>
</file>

<file path=ppt/ink/ink3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51"/>
    </inkml:context>
    <inkml:brush xml:id="br0">
      <inkml:brushProperty name="width" value="0.03335" units="cm"/>
      <inkml:brushProperty name="height" value="0.03335" units="cm"/>
      <inkml:brushProperty name="color" value="#F2395B"/>
    </inkml:brush>
  </inkml:definitions>
  <inkml:trace contextRef="#ctx0" brushRef="#br0">55190 6550 659,'-42'0'-15,"8"0"3,9 0 3,9 0 3,3 1 5,-3 2 7,-3 2 8,-3 2 7,-3 1 3,0 1 1,-1 1-1,0 2 1,-1-1-1,3 1-1,1 0-1,3 0 0,1 0-1,3 1-2,1 1-2,2 1-2,1 3 0,1 4 1,-1 3-1,0 4 1,1 3-3,3 1-7,1 1-5,2 0-8,2 1-1,2-2 0,2 0 2,2-1 1,3-2 1,4-1 0,3-3 1,5-1 0,2-3 1,3-3 1,1-3 0,3-3 1,1-3 0,2-4-2,3-4 0,1-4-2,1-5-2,1-6-3,-1-5-3,0-7-3,2-6-3,2-6-4,4-8-3,2-6-4,-1-1-1,-6 8 0,-5 6 1,-7 8 0,-4 4 1,-3 3 1,-3 3 0,-2 3 0</inkml:trace>
</inkml:ink>
</file>

<file path=ppt/ink/ink3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56"/>
    </inkml:context>
    <inkml:brush xml:id="br0">
      <inkml:brushProperty name="width" value="0.02785" units="cm"/>
      <inkml:brushProperty name="height" value="0.02785" units="cm"/>
      <inkml:brushProperty name="color" value="#F2395B"/>
    </inkml:brush>
  </inkml:definitions>
  <inkml:trace contextRef="#ctx0" brushRef="#br0">49300 1950 790,'7'31'95,"-1"1"-28,-1-1-29,0 0-28,-2 2-19,0 2-7,-2 4-7,0 3-8,-1-2-3,0-6 1,0-5 0,0-7 1,-1-3 1,0-3 2,-2-1 1,0-2 2</inkml:trace>
</inkml:ink>
</file>

<file path=ppt/ink/ink3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57"/>
    </inkml:context>
    <inkml:brush xml:id="br0">
      <inkml:brushProperty name="width" value="0.03204" units="cm"/>
      <inkml:brushProperty name="height" value="0.03204" units="cm"/>
      <inkml:brushProperty name="color" value="#F2395B"/>
    </inkml:brush>
  </inkml:definitions>
  <inkml:trace contextRef="#ctx0" brushRef="#br0">50112 2309 686,'-7'-15'-13,"1"4"15,0 3 14,2 3 14,1 2 5,0 3-5,2 4-4,0 2-6,0 4-3,-2 4 2,-2 3-1,-1 5 1,-1 1-1,2 1-2,2-1-3,2 1-2,1-2-2,0-3-2,0-3-3,0-3-1,0-2-2,2-1 2,0 0 0,2-2 1,0-1-1,3-2-5,2-3-4,2 0-3,1-5-3,1-4 0,1-6 1,2-3-1,-1-4 0,-1 1 0,-1-1 0,-1 0 0,-2 1 1,-2 1 1,-4 1 3,-2 1 1,-3 1 2,0 1 2,-2 1 2,0 0 2,-2 2 1,-2 3 1,-2 1 1,-1 2 1,-2 2 0,0 0-3,0 2-2,1 0-2,-1 1-1,0 0 1,1 0 1,-1 0 1,1 1-3,2 2-9,2 2-8,3 2-8</inkml:trace>
</inkml:ink>
</file>

<file path=ppt/ink/ink3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57"/>
    </inkml:context>
    <inkml:brush xml:id="br0">
      <inkml:brushProperty name="width" value="0.03704" units="cm"/>
      <inkml:brushProperty name="height" value="0.03704" units="cm"/>
      <inkml:brushProperty name="color" value="#F2395B"/>
    </inkml:brush>
  </inkml:definitions>
  <inkml:trace contextRef="#ctx0" brushRef="#br0">50610 1650 593,'22'0'72,"0"0"-20,-1 0-21,0 0-20,-3 0-10,-1 2 0,-3 0-1,-1 2-1,-2 1 3,-2 3 4,-3 4 4,0 2 4,-4 3 3,-3 1 0,-2 3 1,-3 1 0,-4 4 0,-2 5-1,-3 4-2,-3 6-1,-2 5 0,-1 6 2,-1 5 1,-1 7 1,0 3-9,3 1-23,1 1-20,3 1-22,1-5-7,2-11 9,2-10 9,3-11 9,1-8 3,2-2-1,2-3-1,2-2-1</inkml:trace>
</inkml:ink>
</file>

<file path=ppt/ink/ink39.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22T08:15:19.236"/>
    </inkml:context>
    <inkml:brush xml:id="br0">
      <inkml:brushProperty name="width" value="0.05292" units="cm"/>
      <inkml:brushProperty name="height" value="0.05292" units="cm"/>
      <inkml:brushProperty name="color" value="#0085CD"/>
    </inkml:brush>
  </inkml:definitions>
  <inkml:trace contextRef="#ctx0" brushRef="#br0">26398 4678 0,'0'0'0,"0"-7"0,0-3 16,0-2-16,0-2 0,-4-5 15,-4-3-15,-3-1 0,-3 0 0,-11-8 16,-7-1-16,-5 2 0,-4 3 16,-16-7-16,-7 1 0,0 6 15,-1 2-15,-14-2 0,-2 3 16,-5 0-16,8 4 0,-37-3 16,8 6-16,12 6 0,9 7 0,-5 5 15,-3 5-15,5 5 0,3 4 16,-8 9-16,-5 5 15,8 3-15,4 2 0,-5 14 0,-3 5 16,7-1-16,5 0 0,-5 8 16,-2 5-16,12 1 0,8-3 15,1 11-15,-1 6 0,10-7 16,4-7-16,5 9 0,2 4 16,5-4-16,3-6 0,6 5 15,4 2-15,9-4 0,7-3 16,6 3-16,5 0 0,4-10 0,4-9 15,3 8-15,5 6 16,2-6-16,1-2 0,14 4 0,8 1 16,0-5-16,-2-6 0,10 1 15,8 0-15,-2-2 0,-1-4 16,9 1-16,7-1 0,-2-5 16,-2-5-16,7-3 0,6-1 15,-2-2-15,-1-2 0,8-5 16,6-2-16,-4-3 0,-4-1 0,7-1 15,5 0-15,-4-4 0,-3-3 16,10-4-16,5-2 0,-9-4 16,-6-3-16,10-4 0,8-3 15,-9-1-15,-5-2 0,10-4 16,8-2-16,-8-1 0,-4-1 16,4-4-16,5-3 0,-5-2 15,-3-1-15,9-5 0,5-3 16,-12 4-16,-8 2 0,2-6 15,3-5-15,-7 4 0,-6 0 0,2-3 16,2-2-16,-12 3 0,-7 4 16,4-5-16,0-2 0,-10 5 15,-7 4-15,4-4 0,2-1 16,-6 6-16,-5 4 0,-4-6 16,-3-3-16,-6 0 0,-4 2 0,-1 1 15,-2 1-15,-8 3 16,-5 3-16,-4-5 0,-1-5 15,-6 3-15,-2-1 0,-7 0 0,-5-2 16,-6 3-16,-4 2 0,-5-1 16,-4 3-16,-1 4 0,0 2 0,-15-5 15,-10-6-15,-7 8 16,-5 6-16,21 6 0,15 6 16,10 4-16</inkml:trace>
  <inkml:trace contextRef="#ctx0" brushRef="#br0" timeOffset="2039.9344">26467 4991 0,'0'0'0,"0"0"0,0 0 15,0 0-15,-15-7 0,10 2 0,-1 0 16,-1-6-16,-2-1 0,-4-2 16,-4-1-16,-3-1 0,-1 0 15,-11-6-15,-3 2 0,-1-3 16,-2 1-16,-10-4 0,-4 2 15,4 3-15,4 2 0,-9-3 16,2 1-16,1 3 0,3 0 16,-7 0-16,2 0 0,-1 5 0,0 2 15,0 3-15,1 3 0,-2 1 16,-2 0-16,-2 1 0,-3 3 16,-5 2-16,5-1 0,3 0 15,3 0-15,-2 4 0,0 3 16,1 6-16,1 2 0,-3 2 15,5 2-15,-18 10 0,1 0 16,5 8-16,4 5 0,-1 6 16,0 4-16,-1 2 0,0 0 0,-1 5 15,0 3-15,12 0 0,6 0 16,0 0-16,0-1 0,5-5 16,6-2-16,-1 2 0,1 1 15,4 0-15,4-1 0,4 1 16,4 3-16,2-8 0,3-4 15,-1 0-15,-1 0 0,4-1 0,3 1 16,4 4-16,2 0 16,1 1-16,1 0 0,2-3 15,3-2-15,3-6 0,4-3 0,6 5 16,4 7-16,-1-6 0,-1-3 16,1-1-16,1 0 0,6-4 15,5-3-15,1 0 0,1 1 16,0-5-16,0-1 0,5-3 15,3-4-15,4-1 0,4 1 16,-1-2-16,0 1 0,-1-4 0,1-4 16,6 4-16,4 2 15,1 0-15,0 1 0,0-2 0,1-1 16,2-3-16,1-2 0,-1-3 16,0-2-16,-3-2 0,-2-3 15,1 0-15,-2-2 0,1-1 16,1 0-16,0 0 0,3-1 15,-3-3-15,-3-1 0,6 3 16,4 2-16,1-8 0,0-2 0,-1-3 16,1-3-16,-1-3 0,0-2 15,-4-5-15,-4-1 0,-1 2 16,2 0-16,4-2 0,4-3 16,-2-2-16,-1-2 0,4-5 15,5-2-15,-9 2 0,-7 2 16,6-5-16,2-2 0,-1 2 15,-2 1-15,-3-2 0,0-2 16,-5 4-16,-2 3 0,1-5 16,2-4-16,-7 0 0,-5-1 0,3-3 15,2-5-15,-6-1 16,-3 1-16,9-16 0,5-9 16,-10 13-16,-6 8 0,-5 10 15,-2 4-15,-6-4 0,-3-4 0,-1-9 16,0-3-16,-5 2 15,-1 3-15,-8 1 0,-4 0 0,-2 5 16,-1 2-16,-3-2 0,-4-6 16,-2 5-16,-3 4 0,0 1 15,1 3-15,-1-1 0,2 0 16,-5 1-16,-3 0 0,-7 4 16,-6 2-16,-5-3 0,-2-3 15,-7 4-15,-1 3 0,-8 0 16,-5-2-16,3 3 0,1 2 0,-4 6 15,0 7-15,-4 0 0,-2 3 16,-3 2-16,-2 1 0,-2 7 16,-1 3-16,-8 0 0,-6-1 15,-2 3-15,-2 3 0,-10 2 16,-7 5-16,-4 3 0,0 1 0,-3 3 16,0 2-16,5 5 0,4 5 15,0 4-15,0 5 0,9-2 16,6-1-16,5 1 0,5 3 15,3 1-15,5 2 0,-1 6 16,-1 4-16,0-2 0,0 2 16,-6 1-16,-7 2 0,2 10 15,0 7-15,2 6 0,1 4 16,12-8-16,8-5 0,8 8 16,4 2-16,10-11 0,7-7 15,5 0-15,3-1 0,7-1 0,5-1 16,1 6-16,0 4 15,2 1-15,1 2 0,7 4 0,4 2 16,2-4-16,1-5 16,6 14-16,6 10 15,3-3-15,3 0 0,-1-24 0,0-14 16,10 6-16,6 4 0,-3-4 16,-2-3-16,12 0 0,8-1 15,-4-2-15,-3-2 0,14 2 16,8-1-16,-1-3 0,0-4 0,6-3 15,6-4-15,-5-5 0,-2-3 16,12-1-16,11 1 16,-7-9-16,-5-6 0,10-2 0,7-1 15,-3-3-15,-2-1 0,8-2 16,6-4-16,-9-3 0,-6 0 16,14-3-16,11-3 0,-12 0 15,-9 0-15,7-4 0,2-5 16,-12 3-16,-10 1 0,8-8 15,7-4-15,-4-4 0,-3 0 0,8-7 16,4-3-16,-8 0 0,-7-2 16,8-8-16,6-6 0,-12 4 15,-7 2-15,-1-6 0,1-8 16,-7 5-16,-5 6 0,3-8 16,3-4-16,-16 7 0,-9 2 15,0-4-15,0-4 0,-9 10 16,-5 8-16,2-11 0,2-4 15,-8 3-15,-5 4 0,-4-5 16,-2-2-16,-5 7 0,-4 6 0,-10-5 16,-10-4-16,-4 0 0,-2 3 15,-4-6-15,-3-3 16,-3 9-16,-2 8 0,-13-6 0,-7-3 16,3 8-16,5 4 0,-14-5 15,-8-3-15,-5 6 0,-2 4 0,-9 0 16,-6 0-16,2 5 0,5 4 15,-8 4-15,-5 1 0,7 5 16,5 2-16,-9 3 0,-6 1 16,8 2-16,8 2 0,-12 6 15,-7 4-15,1 2 0,0 0 16,-16 5-16,-11 5 0,6 0 16,3 1-16,-10 7 0,-7 5 15,7 6-15,4 3 0,-13 5 16,-7 6-16,9 1 0,9 2 0,4 3 15,0 3-15,14-1 0,9 0 16,0 5-16,2 5 16,7-3-16,3 0 0,-2 11 0,-4 9 15,5 0-15,3-1 0,-11 15 16,-8 10-16,4 0 0,3 1 16,-4 22-16,-4 14 0,29-42 15,22-27-15,14-21 0</inkml:trace>
  <inkml:trace contextRef="#ctx0" brushRef="#br0" timeOffset="12675.9353">25941 6610 0,'0'0'0,"0"0"16,0 0-16,0 0 0,0 0 0,0 0 15,0 0-15,0 0 16,0 0-16,29-1 0,-29 1 15,0 0-15</inkml:trace>
  <inkml:trace contextRef="#ctx0" brushRef="#br0" timeOffset="12888.9408">26215 6541 0,'0'0'0,"0"0"0,0 0 15,0 0-15,0 0 0,0 0 16,0 0-16,0 0 0,37 1 0,-37-1 16,0 0-16,26 1 0</inkml:trace>
  <inkml:trace contextRef="#ctx0" brushRef="#br0" timeOffset="13077.9446">26443 6361 0,'0'0'0,"0"0"15,0 0-15,0 0 0,0 0 0,26-5 16,-26 5-16,0 0 0</inkml:trace>
  <inkml:trace contextRef="#ctx0" brushRef="#br0" timeOffset="13269.9505">26619 6141 0,'0'0'16,"0"0"-16,0 0 0,0 0 0,0 0 16,23 5-16,-23-5 0,0 0 15</inkml:trace>
  <inkml:trace contextRef="#ctx0" brushRef="#br0" timeOffset="19625.3537">20964 8200 0,'0'0'0,"0"0"0,0 0 16,0 0-16,25-3 0,-25 3 15,37-2-15,-15-1 0,1 1 16,5 0-16,4 0 0,12-1 0,1 1 15,15 0-15,3 2 0,-1-3 16,1 0-16,13 1 0,1 1 16,0 0-16,-1 0 15,14-2-15,-1 1 0,2-1 0,-12 1 16,29-4-16,-10 1 0,-10 2 16,-6 2-16,5-2 0,4-2 15,-3-1-15,-1 0 0,2-2 16,3 1-16,-5 3 0,-2 3 0,2-2 15,2-1-15,-4 0 0,-2 2 16,-3-2-16,1 0 0,-8 3 16,-2-1-16,-4 1 0,-2-2 15,-6 1-15,-4 2 0,-3 3 16,-2 4-16,-7-2 0,-5-1 16,-12 0-16,-7-1 0,-9 1 15,-7 1-15,-14 1 0,-11-2 16,8 0-16,4-2 0,2 0 15</inkml:trace>
  <inkml:trace contextRef="#ctx0" brushRef="#br0" timeOffset="25986.9375">21035 12546 0,'0'0'0,"0"0"0,0 0 15,0 0-15,-27 0 0,27 0 16,0 0-16,-24-6 15,24 6-15,0 0 16,-23-5-16,19 6 16,1 0-16,3-1 0,-1 4 0,6-2 15,2 1-15,5 1 0,1-1 0,4 2 16,4-2-16,1 1 0,3-1 16,9-1-16,2-1 0,-1 0 15,0-1-15,-3 0 0,-3-2 16,7 1-16,-2 0 0,-2 2 15,-2 1-15,-5 0 0,-3 1 0,-3 0 16,-3 0-16,0 1 0,-3 0 16,-1 0-16,-1 1 15,-3-1-15,-2-2 0,-2 2 0,-3-1 16,-2 3-16,-1 0 0,-3 2 16,-2 1-16,2 0 0,1-2 15,-1-2-15</inkml:trace>
  <inkml:trace contextRef="#ctx0" brushRef="#br0" timeOffset="26324.5373">20999 12815 0,'0'0'0,"0"0"0,0 0 0,0 0 15,0 0-15,-5 29 0,5-29 16,3 31-16,0-10 0,0 4 15,1 5-15,1 1 0,-1 3 0,2 12 16,-2 2-16,1 13 16,-2-1-16,-1 3 0,-1 3 15,-1 4-15,0-6 0,0 4 16,1-4-16,0-8 0,0-6 0,2-11 16,0-7-16,1-8 0,1-5 15,3-12-15,1-9 0,1-10 16,0-8-16,-3 7 0,-2 2 15,0 3-15</inkml:trace>
  <inkml:trace contextRef="#ctx0" brushRef="#br0" timeOffset="27261.9226">21469 13106 0,'0'0'0,"0"0"15,0 0-15,0 0 0,0 0 0,29-9 16,-29 9-16,0 0 16,30-14-16,-17 9 0,1-2 15,1 0-15,-1-2 0,-1 1 0,0-2 16,-2-1-16,-1 0 0,-1-1 16,-2-2-16,-2 0 0,0 0 15,-3-4-15,-2 1 0,-3 0 16,-3-1-16,-5 3 15,-5 5-15,1 1 0,2 3 0,-2 3 16,-2 4-16,-1 1 0,0 2 16,-3 6-1,-1 5-15,2 5 0,1 4 16,3 0-16,1 0 0,1 9 0,2 1 16,3-4-16,2-3 0,4 3 15,4 1-15,1-6 0,3-2 16,7-6-16,7-3 0,-3-3 15,1-3-15,7-3 0,3-6 16,-3-3-16,-1-2 0,9-4 16,3-4-16,-4-2 0,-2-2 0,4-5 15,2-4-15,-5 1 0,-5 0 16,5-10-16,-2-5 16,-4 5-16,-6 2 0,-1 3 0,-3 0 15,-4 7-15,-2 5 0,-5 5 16,-3 5-16,1 3 0,1 1 0,-4 4 15,-2 3-15,-2 5 16,0 4-16,-1 4 0,-2 6 16,2 0-16,0 0 0,0 4 0,1 3 15,-1-1-15,1-2 0,0 10 16,2 3-16,0-7 0,2-3 16,2 1-16,2 1 0,2-5 15,0-2-15,7-4 0,6-2 16,0-4-16,2-2 0,2-3 15,0-1-15,-1-4 0,0-5 0,5-9 16,4-6-16,-3-4 0,-1-3 16,1-12-16,-2-11 15,0 0-15,-1-1 0,5-20 0,-2-10 16,-5 6-16,-4 4 0,-3-8 16,-2-7-16,-4 2 0,-5 22 15,-4 19-15,-3 12 0,-2 12 16,1 7-16,2 5 0,0 3 15,2 4-15,0 1 0,-4 18 16,-3 12-16,0 0 16,0 4-16,3 8 0,2 8 0,-2 2 15,0 1-15,1 13 0,3 2 16,7-4-16,4-1 0,7 16 16,2-19-16,-5-15 0,-3-10 0,4-10 15,0-4-15,2-13 16,0-8-16,-3-13 0,2-5 15,-3-7-15,-2-4 0,-4 9 0,-1 3 16,-3 4-16</inkml:trace>
  <inkml:trace contextRef="#ctx0" brushRef="#br0" timeOffset="27504.2114">22486 12889 0,'0'0'0,"0"0"0,0 0 0,0 0 15,0 0-15,0 0 0,0 0 16,0 0-16,26-14 0,-26 14 15,30-10-15,-30 10 0,33-10 0,-17 6 16,-1 1-16,-1 2 0,1 1 16,-2 4-16,-1 3 0,-3 5 15,-4 3-15,-2 5 0,-5 5 16,-2 11-16,-3 2 0,-4 5 16,-4 1-16,-3 4 0,3-7 15,1 1-15,4-6 0,3-7 0,3-7 16,4-2-16,4-2 0,4-4 15,3-1-15,1-2 16,4-1-16,1-1 0,-1-2 0,5 0 16,4 1-16,-2-1 0,-1 0 15,-2 1-15,-2 2 0,0 3 16,0 0-16,-3 7 0,-1 3 16,-2 5-16,-4 4 0,-3 7 15,-4 6-15,-6 7 0,-3 1 0,-2-2 16,-1-1-16,1-4 0,2-12 15,3-8-15</inkml:trace>
  <inkml:trace contextRef="#ctx0" brushRef="#br0" timeOffset="27754.525">22855 12928 0,'0'0'0,"0"0"16,0 0-16,0 0 0,31-2 0,-31 2 15,37-9-15,-12 3 0,2-1 16,4 1-16,2-1 0,9-1 16,-1 3-16,10-2 0,-2 0 15,-2 0-15,-3 0 0,-5 1 16,-2 1-16,-4 3 0,-2 2 0,2 0 15,-2 1-15,-8-2 16,-6-1-16,-4 1 0,-4 0 16,-1 0-16</inkml:trace>
  <inkml:trace contextRef="#ctx0" brushRef="#br0" timeOffset="27992.3567">23208 12522 0,'0'0'0,"0"0"15,0 0-15,0 0 0,0 0 0,-2 21 16,3-2 0,0 6-16,-1 5 0,0 8 0,-1 7 15,0 17-15,0 7 0,1 17 16,1 1-16,3 13 0,3-4 16,5 7-16,4-8 0,2 4 0,0-10 15,18 12-15,6-23 16,-13-25-16,-10-17 0,-4-11 0</inkml:trace>
  <inkml:trace contextRef="#ctx0" brushRef="#br0" timeOffset="28898.7895">24176 11944 0,'0'0'15,"0"0"-15,0 0 0,0 0 0,0 0 16,-2 32-16,-1-13 0,1 1 16,0 4-16,1 1 15,1 1-15,3-2 0,4 0 0,5 0 16,3-4-16,1-4 0,-1-4 0,6-6 15,3-3-15,2-4 0,0-3 16,10-6-16,0-4 16,-2 0-16,-1-1 0,-4 3 15,-5 2-15,-5 1 0,-4 2 0,-3 2 16,-3 1-16,-3 2 0,-4 2 0,-10 7 16,-7 4-16,-5 6 15,-3 3-15,-5 3 0,-3 3 16,3-2-16,0 0 0,0 2 15,3-4-15,7-5 0,2-3 0,5-3 16,3-3-16,4-2 0,1-3 16,6-5-16,4-3 15,2-2-15,4-1 0,3-4 16,4-3-16,0 2 0,-1 2 0,-1 0 16,2 2-16,-1 1 0,0 2 15,-4 1-15,-3 1 0,-5 2 16,-4 2-16,-4 5 0,-3 5 15,-4 1-15,-3 5 0,-7 5 16,-5 4-16,-7 9 0,1 2 0,-5 2 16,-1 3-16,-6 4 15,3-2-15,0-5 0,1-1 0,0-2 16,7-5-16,6-6 16,8-7-16,3-3 0,3-5 0,4-3 15,4-3-15,5-3 0,4-2 16,6-7-16,6-6 15,-4 3-15,2-1 0,8-5 0,5-1 16,-1-1-16,-2-2 0,0 2 16,-1 0-16,0 4 0,-2 2 0,-2 3 15,-2 2-15,-3 0 0,-2 0 16,-3 2-16,-2 0 0,-3 3 16,-1 2-16,-2 0 0,0 1 15,-2 0-15,0 0 0,-2 1 16,1-3-16,-1 3 0,0 0 0,0 0 15,0 0-15,0 0 16,0 0-16,0 0 0,0 0 16,0 0-16,0 0 0,0-3 0,0 3 15,0 0-15,0 0 0,0 0 16,0 0-16,0 0 0,0 0 16,-2 4-16,0-1 0,0-2 15,-1 0-15,0 0 0,-1 0 16,0 1-16,1-1 0,0 0 15,-1 1-15,1 0 0,-1 1 0,0 3 16,1 2-16,0-2 0,1 0 16,-1-1-16</inkml:trace>
  <inkml:trace contextRef="#ctx0" brushRef="#br0" timeOffset="29516.2856">24288 12707 0,'0'0'16,"0"0"-16,0 0 0,0 0 0,0 0 15,23-21-15,-23 21 16,23-22-16,-11 10 0,1-2 0,2-1 16,1 0-16,-1 1 0,7-6 15,1 0-15,-1-1 0,-1 2 0,-1 1 16,-1 2-16,-4 3 15,-1 2-15,2 0 0,2 1 16,-6 3-16,-1 1 0,-2 3 16,-2 3-16,0 1 0,-1 2 0,-3 4 15,-2 4-15,-2 3 0,-2 3 16,-1 1-16,0 1 0,-1 1 16,2 0-16,0 1 0,0 0 15,0 0-15,2-2 0,0 4 16,1-1-16,0-1 0,1 0 15,0-4-15,-1-4 16,0-2-16</inkml:trace>
  <inkml:trace contextRef="#ctx0" brushRef="#br0" timeOffset="29757.1313">24286 12734 0,'0'0'16,"0"0"-16,0 0 0,0 0 16,0 0-16,0 0 0,0 0 0,0 0 15,18 18-15,-18-18 0,17 21 16,-17-21-16,22 25 0,-11-13 16,-1 1-16,-2 2 0,-1 2 15,-2-1-15,0-3 0,-1-1 16</inkml:trace>
  <inkml:trace contextRef="#ctx0" brushRef="#br0" timeOffset="30236.8351">24136 13083 0,'0'0'0,"0"0"16,0 0-16,0 0 0,0 0 0,0 0 15,0 0-15,0 0 0,22-21 0,-22 21 16,0 0-16,27-16 16,-27 16-16,24-14 0,-12 5 15,0 0-15,1-1 0,1 0 0,0 0 16,0 1-16,0 2 0,-1 1 16,-1 0-16,-2 1 0,-1 1 15,-4 2-15,-2 2 0,-3 0 16,0 3-16,-2 1 0,-2 0 15,-3 2-15,0 1 0,-1 2 16,-1 0-16,0 2 0,0 3 16,-5 7-16,-1 1 15,0-1-15,2-3 0,2 0 0,2 0 16,3-1-16,1-2 0,2 0 16,2-1-16,1-1 0,2-1 15,1 2-15,2 0 0,1 1 16,3-2-16,0 1 0,1 0 15,1 2-15,2 1 0,1 1 16,3 3-16,-2-4 0,2-1 0,2 4 16,-1-1-16,-1-6 15,1-1-15,-4-6 0,-2-4 16,2-8-16,1-7 16,-5 5-16,-2 1 0,-1 1 0</inkml:trace>
  <inkml:trace contextRef="#ctx0" brushRef="#br0" timeOffset="30352.799">24565 12983 0,'0'0'15,"0"0"-15,0 0 0,0 0 16,0 0-16,0 0 0,0 0 16,0 0-16,0 0 0,0 0 15,0 0-15,0 0 0,0 0 0,-11 38 16,8-14-16,0 2 16,2 1-16,-1 10 0,0 1 0,-1-3 15,-1-3-15,0 8 0,-2-1 16,1-3-16,1-2 0,-4-4 15,-2-2-15,-1-5 16,0-5-16,2-3 0,2-3 0,2-1 16</inkml:trace>
  <inkml:trace contextRef="#ctx0" brushRef="#br0" timeOffset="30596.9346">24089 13387 0,'0'0'0,"0"0"0,0 0 16,0 0-16,0 0 0,0 0 15,12-24-15,-12 24 0,24-22 0,-3 4 16,6-4 0,2-1-16,3-1 0,12-9 0,3-4 15,10-5-15,1 2 0,9-4 16,-6 5-16,-4 4 0,-7 6 0,5-2 16,-3 3-16,-13 7 0,-11 5 15,-5 4-15</inkml:trace>
  <inkml:trace contextRef="#ctx0" brushRef="#br0" timeOffset="31429.4636">24993 12489 0,'0'0'0,"0"0"0,0 0 16,0 0-16,0 0 0,-1 30 16,1-30-16,7 33 0,-2-11 0,0 7 15,2 5-15,1 2 0,-1 4 16,3 12-16,0 1 0,1 11 15,-1-2-15,2 5 0,-1-5 16,-2-6-16,-1-6 0,2 4 16,0-4-16,-1-7 0,-3-4 0,0-8 15,-3-6-15,0-6 0,-1-5 16,-3-7-16,-2-2 0,-5-2 16,-2-2-16,-2-9 0,-2-7 15,-3-2-15,-4-5 0,-2-4 16,-1-5-16,-2-5 0,1 0 15,-2 1-15,-4 0 0,2 6 16,2 3-16,-3 1 0,2 5 16,1 1-16,-2 0 0,3 5 15,0 4-15,9 2 0,1 1 0,6-3 16,4-2-16,5-1 0,4-1 16,5-3-16,2 1 0,2 1 15,2 1-15,5-3 16,4-1-16,-2 4 0,-1 1 0,4 2 15,0 3-15,-3 5 0,-2 2 0,-5 4 16,-3 3-16,-4 4 16,-3 5-16,-3 6 0,-3 7 15,-3 3-15,-3 1 0,-2 2 16,-2 0-16,-1 1 0,2-6 0,3-6 16,4-6-16,1-5 0,3-3 15,7-6-15,4-6 16,2-4-16,4-4 0,4-8 0,3-6 15,6-5-15,4-4 0,11-12 16,5-2-16,-3 1 0,-1-1 16,8-6-16,0 2 0,-1 2 15,-6 8-15,-4 9 0,-4 7 16,-7 5-16,-6 4 0,-10 5 0,-5 5 16,-4 1-16,-2 3 0,-5 3 15,-5 2-15,-5 7 0,-6 6 16,-2 3-16,-5 4 0,-2 4 15,0 2-15,-4 1 16,-3 2-16,4 1 0,1 1 16,6-5-16,5-5 0,1 2 15,5-4-15,4-4 0,1-4 0,7-1 16,2-4-16,4 0 16,3-1-16,7-1 0,7-3 15,-5-2-15,0-1 0,10-1 0,4-1 16,0 1-16,-3-1 0,5 0 15,1 1-15,-1-1 0,-2 0 16,3 2-16,3 0 16,-2 1-16,1 0 0,12 2 0,4 1 15,-9-2-15,-5 1 0,-10-1 16,-8 0-16,-5-1 0</inkml:trace>
  <inkml:trace contextRef="#ctx0" brushRef="#br0" timeOffset="31557.9375">26633 12668 0,'0'0'15,"0"0"-15,0 0 0,0 0 0,15 22 16,-15-22-16</inkml:trace>
  <inkml:trace contextRef="#ctx0" brushRef="#br0" timeOffset="49127.4921">12339 1177 0,'0'0'15,"0"0"-15,0 0 0,0 0 0,0 0 16,0 0-16,0 0 0,0 0 15,-14 23-15,14-23 0,-6 31 16,3-11-16,-1 2 0,-1 4 16,-1 6-16,0 1 0,-1-1 0,-3 18 15,0 7-15,-2 7 16,1-5-16,-2 13 0,1 1 16,1-9-16,0-5 0,0 4 0,2-6 15,1-11-15,1-7 0,1 1 16,0-5-16,2-6 0,1-3 0,0-8 15,2-8-15,0 0 16,1-1-16,0-9 0,3-2 16,-1-5-16,0-1 0,0-5 15,1-5-15,-1 6 0,1 2 16,-2 2-16</inkml:trace>
  <inkml:trace contextRef="#ctx0" brushRef="#br0" timeOffset="49710.124">12328 1159 0,'0'0'15,"0"0"-15,0 0 0,0 0 16,0 0-16,0 0 0,0 0 0,29 6 16,-29-6-16,26 2 0,-26-2 15,31 3-15,-14-2 0,4 0 16,4 0-16,-1-1 0,1-1 16,2 0-16,0 1 15,6-1-15,-2 0 0,-2-1 0,-3 2 16,0 0-16,-2 0 0,-2 2 0,0-1 15,-3 2-15,-3 1 0,-1-1 16,-4-1-16,-2 0 0</inkml:trace>
  <inkml:trace contextRef="#ctx0" brushRef="#br0" timeOffset="49944.6963">12321 1699 0,'0'0'16,"0"0"-16,0 0 0,0 0 0,0 0 15,0 0-15,0 0 0,24-5 16,-24 5-16,25-4 0,-25 4 16,32-7-16,-15 2 0,4-1 15,2 0-15,-1 0 0,0-1 0,3 2 16,0-1-16,7-2 0,-2 1 15,-5 1-15,-4 0 0,-3 2 16</inkml:trace>
  <inkml:trace contextRef="#ctx0" brushRef="#br0" timeOffset="50613.0352">12843 2137 0,'0'0'0,"0"0"0,0 0 15,19-10-15,-19 10 0,18-13 0,-7 5 16,1-3-16,1 0 0,3-3 16,1-3-16,1-1 0,1-1 0,4-5 15,-1-1-15,-2 0 16,-1 1-16,0-5 0,-1 0 16,-2 3-16,-4 5 0,-3 1 15,-3 2-15,-4 3 0,-2 3 0,-4 5 16,-4 3-16,-1 3 15,-2 2-15,-3 3 0,-4 2 16,1 2-16,-1 0 0,-3 9 16,0 4-16,0-1 0,0 0 0,-2 5 15,-2 4-15,3 2 0,3-2 16,-1 5-16,4 3 0,2-3 16,3-3-16,3 0 0,1-2 15,4-3-15,0-4 0,5 0 16,1 0-16,5-5 0,3-2 0,6-5 15,5-2-15,-1-5 0,0-1 16,5-6-16,3-5 16,-3 0-16,0-2 0,6-5 15,-1-1-15,-7 4 0,-4 3 0,-5 2 0</inkml:trace>
  <inkml:trace contextRef="#ctx0" brushRef="#br0" timeOffset="51686.749">13436 899 0,'0'0'16,"0"0"-16,0 0 0,0 0 0,0 0 0,0 0 15,0 0-15,0 0 16,22 13-16,-22-13 15,0 0-15,26 10 0,-26-10 0,0 0 16,26 17-16,-19-11 0,1 1 0,-4 2 16,-3 2-16,-2 0 15,-1 1-15,-3 2 0,-4 1 16,0 0-16,0-1 0,-5 7 16,-2 0-16,1-2 0,0-2 0,-2-2 15,0 1-15,3-2 0,2-2 16,-1 0-16,2-2 15,4-2-15,1-2 0,2 0 16,3 2-16,0-2 0,1-1 0,3-1 16,3 2-16,0-2 0,2 0 0,3-1 15,2 1 1,0-1-16,-1 0 0,1-2 0,1-1 16,-1 0-16,1 0 0,0-1 15,1 1-15,-1 0 0,-3 0 0,-2 0 16,-2 0-16,-1 0 0,-2 1 0,-4 4 15,-4 3 1,-1-1-16,1 0 0,-7 5 0,-3 3 16,-1-1-16,2 0 0,-6 3 15,-3-1-15,1 1 0,1-2 0,-3 5 16,2 0-16,4-2 16,1-2-16,2-2 0,0-5 15,3-1 1,2-2-16,3 0 0,4-3 0,2-3 0,0 0 0,0 0 15,-1-2-15,1 2 0</inkml:trace>
  <inkml:trace contextRef="#ctx0" brushRef="#br0" timeOffset="52108.7162">13538 1245 0,'0'0'0,"0"0"0,0 0 15,0 0-15,0 0 0,0 0 0,0 0 16,27 2-16,-27-2 0,0 0 16,33-3-16,-33 3 0,32-3 0,-15 1 15,2-2-15,1 0 16,-1 1-16,3-2 0,2 0 16,-2 0-16,-2 1 0,3-2 15,-2 2-15,-1-1 0,-1 1 0,-3-1 16,0 2-16,-3 1 15,-2-1-15,-2 2 0,-2-1 0,0 1 16,-2 0-16,-1 0 16,-2 1-16,-2 0 0,0 0 0,1-2 15,-1 2-15,0 0 0</inkml:trace>
  <inkml:trace contextRef="#ctx0" brushRef="#br0" timeOffset="52349.5419">13857 1123 0,'0'0'0,"0"0"16,0 0-16,0 0 0,0 0 0,0 0 15,0 0-15,0 0 16,0 0-16,0 0 0,0 0 16,0 0-16,0 0 0,0 0 0,-12 28 15,12-28-15,-8 26 0,8-26 16,-9 36-16,5-15 0,-2 0 15,2 2-15,-1 1 0,1 4 16,1-3-16,-1 0 0,2 0 16,0-4-16,0-3 0,0-4 15</inkml:trace>
  <inkml:trace contextRef="#ctx0" brushRef="#br0" timeOffset="53005.1192">14235 1736 0,'0'0'0,"0"0"16,0 0-16,0 0 0,0 0 0,0 0 16,0 0-16,18 15 0,-18-15 15,21 6-15,-21-6 0,31 5 16,-13-3-16,2 0 0,1-1 16,3 0-16,2-1 0,0-1 15,0 0-15,5 0 0,-1-1 0,-1 1 16,-1 1-16,-2 0 0,-4-2 15,-3 4-15,-3 0 0,0-1 16,-2 1-16,-1-1 0,0 0 16,-3-1-16,-2 1 0,-1 0 15,-2-1-15,-2-1 16,1-1-16,-1 0 0,-1 0 0,0 1 16</inkml:trace>
  <inkml:trace contextRef="#ctx0" brushRef="#br0" timeOffset="53260.9188">14643 1581 0,'0'0'0,"0"0"15,0 0-15,0 0 0,-8 29 0,8-29 16,-8 32-16,3-12 0,-1 3 16,1 3-16,-1 4 0,-1 9 15,-1 1-15,-1 1 0,-1 4 16,-1 5-16,0-3 0,0-2 16,2-10-16,3-8 0</inkml:trace>
  <inkml:trace contextRef="#ctx0" brushRef="#br0" timeOffset="54195.9008">15691 1247 0,'0'0'0,"0"0"16,0 0-16,0 0 0,0 0 0,0 0 16,0 0-16,-18 21 0,18-21 15,-16 15-15,16-15 16,-20 27-16,10-11 0,-1 3 0,-1 5 15,-1 0-15,-1 2 0,-8 12 16,-3 4-16,2 0 0,2-3 16,-4 12-16,0 1 0,-4 3 15,2-8-15,2-1 0,1-3 16,4-5-16,2-6 0,2 0 16,3-4-16,2-5 0,3-5 15,2-4-15,3-2 0,1-3 0,1-4 16,2-1-16,2-1 15,-1-4-15,-1-2 0,0-1 0,1 2 16,-2 2-16</inkml:trace>
  <inkml:trace contextRef="#ctx0" brushRef="#br0" timeOffset="55316.6156">15705 1286 0,'0'0'16,"0"0"-16,0 0 0,0 0 0,0 0 15,0 0-15,0 0 0,0 0 16,0 0-16,0 0 0,0 0 16,0 0-16,0 0 0,0 0 15,0 0-15,0 0 0,0 0 16,0 0-16,0 0 0,0 0 16,0 0-16,0 0 0,0 0 0,4 29 15,-4-29-15,2 26 0,-2-26 16,2 31-16,-1-12 0,2 3 15,-1 5-15,0 1 0,0 2 16,2 11-16,0 1 0,0-1 16,1 0-16,1 8 0,2-2 15,0-2-15,0-3 0,3 4 16,2-6-16,-1-3 0,0-3 0,-1-2 16,-1-2-16,-1-2 15,-1-4-15,-2-2 0,0-3 16,-2-1-16,-1 0 0,1-4 0,-1-1 15,-1-2-15,0-1 0,1-1 16,-1-3-16,0 0 0,0 0 16,0-2-16,1-1 0,-1 1 15,-1-2-15,0 0 0,-1-2 16,2 4-16,-2-4 0,0 3 16,0-3-16,0 0 0,0 0 0,1 2 15,-1-2-15,0 0 0,0 0 16,0 0-16,3 1 0,-3-1 15,0 0-15,0 0 0,0 0 16,0 0-16,0 0 0,0 0 16,0 0-16,0 0 0,0 0 15,0 2-15,0-2 0,0 0 0,0 0 16,0 0-16,0 0 16,0 0-16,0 0 0,0 0 15,0 0-15,0 0 0,-4-4 0,4 4 16,0 0-16,0 0 0,0 0 15,0-7-15,0 7 0,2-7 16,-2 7-16,4-7 0,-2 2 16,0 1-16,0-2 0,2-1 15,0 0-15,2-4 0,1 0 16,2-2-16,2-4 0,0-5 0,1-4 16,4-6-16,3-6 15,6-15-15,1-3 0,10-16 16,1-2-16,4-6 0,-5 7 0,-3 8 15,-7 17-15,-8 11 0</inkml:trace>
  <inkml:trace contextRef="#ctx0" brushRef="#br0" timeOffset="62144.2437">16542 1312 0,'0'0'16,"0"0"-16,0 0 0,0 0 15,0 0-15,0 0 0,0 0 0,0 0 16,0 0-16,0 31 0,0-31 15,4 26-15,-4-26 0,1 36 16,0-12-16,-1 4 0,-1 3 16,0 6-16,0 3 0,-2 14 15,1 0-15,-1 13 0,0 1 16,-1 7-16,1-5 0,0-4 16,-1-5-16,1 1 0,1-6 0,0-6 15,-1-3-15,2-4 16,0-4-16,0-7 0,-1-4 15,-1-6-15,-1-6 0,2-5 0,0-2 16,1-1-16,1 2 0,0-6 16,0-4-16,-1 6 0,0-1 15,1-5-15,0 0 0,2-2 16,-1-1-16,-1-1 0,0-3 16,0 1-16,0 2 0,0-1 0</inkml:trace>
  <inkml:trace contextRef="#ctx0" brushRef="#br0" timeOffset="62728.1792">16503 1830 0,'0'0'0,"0"0"0,0 0 0,0 0 15,0 0-15,0 0 0,0 0 16,0 0-16,0 0 0,0 0 0,0 0 16,0 0-16,0 0 15,0 0-15,0 0 0,0 0 0,0 0 16,31-2-16,-31 2 15,28-4-15,-28 4 0,32-8 0,-13 5 16,0 0-16,1 1 0,2-2 16,1 1-16,0-2 0,-1 1 0,7-1 15,0-1-15,-1 2 0,-1 0 16,-1-1-16,-1 1 16,-2-1-16,-1 2 0,-1 0 15,-1 2-15,-2 0 0,-2-2 0,-1 2 16,-3 1-16,-2 0 15,-1 0-15,-3-1 0,0 1 16,-3 0-16,-3 0 0,0 0 0,0 0 16,-2-4-16,2 4 0,-2-2 15</inkml:trace>
  <inkml:trace contextRef="#ctx0" brushRef="#br0" timeOffset="63112.3162">17143 1414 0,'0'0'0,"0"0"0,0 0 16,0 0-16,0 0 0,0 0 15,-4 27-15,4-27 0,-3 26 0,3-26 16,-5 36-16,3-13 0,-1 3 0,-1 5 16,1 5-16,-1 8 15,0 0-15,1 2 0,1 4 16,-2 6-16,2-4 0,-1 7 16,0-4-16,-1-2 0,1-2 0,-1 2 15,-2-4-15,2-5 0,0-4 16,-1 0-16,-1-3 15,0-8-15,0-5 0,2-5 0,2-2 16,-1-9-16,0-2 0,0-3 16,1-2-16,-1-2 0,3 1 0,-2-3 15,2 3-15,0-2 0</inkml:trace>
  <inkml:trace contextRef="#ctx0" brushRef="#br0" timeOffset="63694.7089">17314 1988 0,'0'0'0,"0"0"0,0 0 0,0 0 16,0 0-16,0 0 0,0 0 15,0 0-15,23 8 0,-23-8 16,0 0-16,0 0 0,0 0 0,25 17 16,-25-17-16,0 0 0,3 24 15,-3-24-15,-6 22 0,2-11 16,-2 1-16,0 1 15,-3 2-15,-1-1 16,-1-1-16,0 0 0,0 1 0,1 1 0,1 0 16,-2 1-16,1-2 0,3-1 15,0-2-15,4 1 0,2 1 16,1-5-16,1-1 0,3 0 0,3 1 16,0-2-16,2 0 0,0-1 15,1-2-15,-1 1 0,-2 0 16,1-2-16,-1 0 0,-1 1 15,0-2-15,-2 1 0,0 1 16,-2 1-16,0-1 0,-2 1 16,0 2-16,-1 0 0,0 1 15,-2 3-15,-2 1 0,1-1 16,-2-1-16,0 2 0,-1 0 16,1-1-16,2-1 0,0-1 15,-2-2-15,2 0 0,0-3 0,2 0 16,2-3-16,-2 0 0,2-3 15,0 1-15,0 2 0,0-3 16</inkml:trace>
  <inkml:trace contextRef="#ctx0" brushRef="#br0" timeOffset="63930.4302">17670 1885 0,'0'0'0,"0"0"0,0 0 15,0 0-15,0 0 0,0 0 16,0 0-16,0 0 0,0 0 0,0 0 16,0 0-16,0 0 0,0 0 15,0 0-15,0 0 0,16 18 16,-16-18-16,0 0 0,0 0 15,0 0-15</inkml:trace>
  <inkml:trace contextRef="#ctx0" brushRef="#br0" timeOffset="64343.9097">18058 1531 0,'0'0'0,"0"0"16,0 0-16,0 0 0,0 0 0,0 0 15,-2 29-15,2-29 0,-3 28 16,1-8-16,-1 0 0,1 4 15,-1 3-15,0 1 0,-1 1 16,0 11-16,-2 0 0,1-1 16,-1 1-16,1 6 0,0-1 15,1-4-15,0-2 0,0-3 0,1-1 16,0 2-16,-1-2 16,2-7-16,0-6 0,1-5 15,0-2-15,0-4 0,1-2 0,0-4 16,1-2-16,0-6 0,1-3 15,0-4-15,0-3 0,2-1 16,-1 0-16,-1 3 0,0 1 16,1 2-16</inkml:trace>
  <inkml:trace contextRef="#ctx0" brushRef="#br0" timeOffset="64678.607">18153 1794 0,'0'0'0,"0"0"0,0 0 16,0 0-16,0 0 0,0 0 16,23-5-16,-23 5 0,23-6 0,-23 6 15,27-7-15,-13 4 0,2-2 16,1 1-16,3 0 0,-1 1 15,0-2-15,-2 0 0,0 2 16,-2-1-16,0 1 0,-2 1 16,0 0-16,-2-1 0,-1 1 15,-1 1-15,-2 0 0,0 1 0,0 0 16,-2-2-16,0 2 16,-2-1-16,0 1 0,-3 0 15,1-3-15,-1 3 0,-3-3 0,1 0 16,0 2-16,-1 0 0</inkml:trace>
  <inkml:trace contextRef="#ctx0" brushRef="#br0" timeOffset="65111.3367">18501 1440 0,'0'0'0,"0"0"16,0 0-16,0 0 0,0 0 0,0 0 16,0 0-16,0 0 0,0 0 0,0 0 15,0 0-15,0 0 16,0 0-16,0 0 0,0 0 16,0 0-16,-6 22 0,6-22 15,-2 32-15,1-12 0,-2 2 0,1 4 16,-1 3-16,0 0 0,-1 0 15,-1 11-15,-2 1 16,0 0-16,2-2 0,-3 10 0,1-1 16,-2-5-16,0-4 0,-1 7 15,0-3-15,2-1 0,2-4 0,-2 0 16,0-2-16,2-4 16,-1-5-16,2-4 0,0-3 15,1-1-15,-1-2 0,2-3 0,1-2 16,0-6-16,0-1 0,2-5 15,-2 0-15,2 0 0,1-5 16,0 1-16,1-2 0,-2-2 16,0-2-16,0 3 0,0 0 15,0 0-15</inkml:trace>
  <inkml:trace contextRef="#ctx0" brushRef="#br0" timeOffset="65565.4316">18587 2028 0,'0'0'0,"0"0"0,0 0 0,0 0 16,0 0-16,0 0 0,0 0 0,0 0 15,0 0-15,26 14 16,-26-14-16,0 0 0,0 0 0,25 9 15,-25-9-15,0 0 0,22 9 16,-15-3-16,-1-1 0,-1 0 16,-3 1-16,-2 1 0,-1 2 15,-2-2-15,-1 2 0,0 0 16,-2 1-16,1 1 0,-1 1 0,-1-1 16,-1 1-16,0 0 0,-1 0 15,1 0-15,-1 0 16,2-1-16,2-2 0,0-1 15,2 0-15,0 0 0,-1-1 0,4-1 16,1 1-16,2-3 0,0 0 16,2-1-16,2-1 0,0-1 15,0-1-15,2-2 0,2-1 16,1-2-16,2-1 0,0-2 16,0-2-16,0 2 0,-1-2 0,3-4 15,1 0-15,-1-1 0,1 1 16,-2-2-16,0-2 0,-3 4 15,-2 1-15,-1 4 0</inkml:trace>
  <inkml:trace contextRef="#ctx0" brushRef="#br0" timeOffset="66110.6913">18892 2041 0,'0'0'0,"0"0"0,0 0 16,-7 21-16,7-21 0,0 0 0,-10 29 15,7-18-15,1 1 0,1 1 0,-1-1 16,2 2-16,2 1 0,1 1 16,1-1-16,2 0 0,-1 1 15,4 0-15,0-3 0,0-1 16,0-2-16,2-3 0,1-1 15,1 0-15,1-1 0,2-1 16,1-3-16,0-4 0,-1-1 0,1-4 16,0-2-16,0 0 15,1-2-15,1-3 0,0-2 16,1-1-16,-1-4 0,3-7 0,-1 0 16,-1-2-16,0 1 0,-2-1 15,1-2-15,-1 3 0,-3 2 16,2-5-16,-2 1 0,-4 5 15,-3 2-15,-4 4 0,-1 0 16,-5 4-16,-1 0 0,-1 1 16,-3 2-16,-2-1 0,-2-1 0,-2 3 15,-1 2-15,-2 1 0,1 3 16,-4 1-16,-3 1 0,-1 3 16,-1 0-16,1 6 0,-1 3 15,-2 2-15,-3 1 0,2 3 16,-2 2-16,4 1 0,2 1 15,-1 3-15,1-1 0,-3 7 16,-1 1-16,4 0 0,2 1 16,5-6-16,4-5 0,2-4 15</inkml:trace>
  <inkml:trace contextRef="#ctx0" brushRef="#br0" timeOffset="66495.259">19758 1765 0,'0'0'0,"0"0"0,0 0 16,0 0-16,0 0 0,30 4 15,-30-4-15,31 1 0,-31-1 0,34 3 16,-13-3-16,1 1 0,0-1 15,0 0-15,0-3 16,5 2-16,-2 0 0,-2 0 0,-1-1 16,-3 2-16,-2 0 0,-6-1 15,-4-1-15,0 1 0,-2-1 0,0 1 16</inkml:trace>
  <inkml:trace contextRef="#ctx0" brushRef="#br0" timeOffset="66727.2857">19869 1980 0,'0'0'15,"0"0"-15,0 0 0,-21 11 0,21-11 16,-16 8-16,8-4 0,2-1 16,0 0-16,3 1 0,1-1 15,1 0-15,2 1 0,4 0 16,4 0-16,2 0 0,1 0 16,3-1-16,2-2 0,3-1 0,2-1 15,8-3-15,1 1 16,0-1-16,0-1 0,-31 5 0,31-5 0,1 0 15,7-1-15,-3 0 0,-1-1 16,-2-2-16,-7 2 0,-4 1 0,-4 1 16</inkml:trace>
  <inkml:trace contextRef="#ctx0" brushRef="#br0" timeOffset="67244.7021">21097 1376 0,'0'0'0,"0"0"16,0 0-16,0 0 0,0 0 0,0 0 15,0 0-15,-5 32 0,5-32 16,-3 32-16,1-6 0,0 2 16,-1 2-16,-2 15 0,-1 5 15,-1-1-15,-2-1 0,-3 16 16,0 5-16,-6 4 0,0-6 0,-3 11 16,1 0-16,4-13 15,3-5-15,1 5 0,2 0 16,1-9-16,2-8 0,-2 10 15,2-12-15,4-19 0,1-2 0,1 4 16,1-4-16,0-16 0,1-4 16,1-2-16,2-6 0,-3-5 15,0-4-15,-1 3 0,0 4 16,0-1-16</inkml:trace>
  <inkml:trace contextRef="#ctx0" brushRef="#br0" timeOffset="67597.0963">21069 1455 0,'0'0'0,"0"0"15,0 0-15,0 0 0,0 0 16,23-4-16,-23 4 0,27-2 16,-27 2-16,27 0 0,-27 0 15,33-1-15,-13 2 0,1-1 16,1-1-16,-1 1 0,0 1 0,4-1 15,0 0-15,-2 1 0,-1 0 16,-3 0-16,-4-1 0,-2 0 16,-2 0-16,-2 0 0</inkml:trace>
  <inkml:trace contextRef="#ctx0" brushRef="#br0" timeOffset="67810.9045">21005 1973 0,'0'0'0,"0"0"0,0 0 16,0 0-16,0 0 0,0 0 15,0 0-15,16 14 0,-16-14 16,0 0-16,30 7 0,-30-7 16,36 0-16,-15-2 0,3-2 15,0 1-15,2-1 0,4 0 0,0 1 16,-4 0-16,-4 0 0,-5 1 15</inkml:trace>
  <inkml:trace contextRef="#ctx0" brushRef="#br0" timeOffset="68313.4499">21204 2401 0,'0'0'0,"0"0"0,0 0 16,0 0-16,0 0 0,28-6 16,-28 6-16,31-13 0,-31 13 0,37-15 15,-14 3-15,0-3 0,0-2 16,6-7-16,0 1 0,-1 0 15,-2 1-15,4-6 0,-2-2 16,-5 7-16,-4 4 0,-5 4 16,-4-1-16,-3 4 15,-4 2-15,-5 2 0,-4 1 16,0 3-16,-4 1 0,-1 3 0,-2 1 16,-1 5-16,-2 2 0,-4 3 15,-2 3-15,-4 6 0,3-2 16,0 5-16,0 2 0,0 1 0,-2 1 15,3 2-15,1 1 0,1 3 16,3-3-16,4-2 0,3 0 16,3-5-16,4-4 0,5 1 15,6 0-15,3-3 0,3-3 0,5-2 16,3 0-16,-2-6 16,1-1-16,9-3 0,5-3 15,-7-2-15,1-4 0,5-2 0,2-2 16,-9 2-16,-6 3 0,-4 1 15</inkml:trace>
  <inkml:trace contextRef="#ctx0" brushRef="#br0" timeOffset="68645.5328">21950 1765 0,'0'0'0,"0"0"0,0 0 16,0 0-16,-15 19 0,15-19 16,-15 25-16,8-9 0,0 2 0,0 3 15,1 5-15,-3 8 0,-1 2 16,1 2-16,1 2 15,0 6-15,0-3 0,1-2 0,1-2 16,0-1-16,1-2 0,0 5 16,3-2-16,0-6 0,1-6 15,1-4-15,1-5 0,0-5 16,1-4-16,1-2 0,2-3 16,-2 0-16,-1-1 0,1 0 15</inkml:trace>
  <inkml:trace contextRef="#ctx0" brushRef="#br0" timeOffset="69161.0353">22026 2245 0,'0'0'0,"0"0"0,0 0 0,0 0 16,4 25-16,-4-25 0,10 17 16,-10-17-16,14 17 0,-3-9 15,3-3-15,-1 1 0,0-2 0,3-1 16,0-3-16,2-3 0,2-1 15,5-7-15,1-3 0,-4-1 16,-3 2-16,2-5 0,0-3 16,1-2-16,-2 0 0,-2-1 15,-2 1-15,-1 1 0,-3 0 0,-2 2 16,-2 0-16,-3 1 16,-1 0-16,-4 2 0,-2 0 15,-3 3-15,-3 1 0,-3 0 16,-3 3-16,-2 4 0,1 1 0,-7 5 15,-5 5-15,2-1 0,1 0 0,-3 6 16,0 2-16,0 3 16,2 4-16,-2-1 0,2 0 15,3 1-15,3 0 0,-1 5 16,3 1-16,4-4 0,2-3 0,3-3 16,3-3-16,2-4 0,1-1 15,0-2-15</inkml:trace>
  <inkml:trace contextRef="#ctx0" brushRef="#br0" timeOffset="69485.5331">22486 1824 0,'0'0'0,"0"0"0,0 0 15,0 0-15,0 0 0,0 0 0,0 31 16,0-31-16,-2 23 0,2-23 16,-3 36-16,2-15 0,0 1 15,-1 1-15,-1 4 0,-2-2 16,1 3-16,-3 5 0,1 1 16,-1-2-16,0 0 0,0 3 15,-1-4-15,2-3 0,2-3 0,0-2 16,0-1-16,2-3 0,0-4 15,2-2-15,0-2 0,1-4 16,1-3-16,0-2 0,2-1 16,-1-4-16,1-5 0,0 1 15,-1 3-15,-1-1 0</inkml:trace>
  <inkml:trace contextRef="#ctx0" brushRef="#br0" timeOffset="69661.4805">22541 2219 0,'0'0'0,"0"0"16,0 0-16,0 0 0,0 0 0,0 0 15,0 0-15,0 0 0,0 0 16,26-14-16,-26 14 0,22-13 16,-22 13-16,25-14 0,-10 4 15,2-1-15,1 0 0,2-1 16,1-1-16,-1 1 0,-1-1 16,6-1-16,2-1 0,-4 2 0,-2 0 15,-4 3-15,-1 0 0,-4 3 16</inkml:trace>
  <inkml:trace contextRef="#ctx0" brushRef="#br0" timeOffset="70018.1134">22942 1817 0,'0'0'0,"0"0"0,0 0 0,0 0 16,0 0-16,0 0 0,0 0 15,0 0-15,2 31 0,-2-31 16,3 31-16,-3-11 0,0 1 16,-1 6-16,-2 4 0,1-1 15,0-1-15,-4 11 0,-1 3 16,-1-2-16,-1-1 0,-2 7 15,0 0-15,2-4 0,2-2 0,-1 4 16,1-4-16,1-4 0,0-5 16,2-4-16,0-2 0,1-7 15,0-2-15,-1-6 16,1-4-16,1-4 0,0-2 0,2-1 16,-2 0-16,2 0 0</inkml:trace>
  <inkml:trace contextRef="#ctx0" brushRef="#br0" timeOffset="70461.9907">23284 1562 0,'0'0'0,"0"0"15,0 0-15,0 0 0,0 0 16,12 27-16,-12-27 0,8 32 15,-5-15-15,0 6 0,0 4 16,-1 1-16,0 1 0,-3 14 16,-3 6-16,-3 9 0,-2-1 15,-7 7-15,-6 5 0,-2 5 16,3-10-16,-3 8 0,1-3 16,-3 2-16,0-8 0,1-5 15,-1-4-15,7-9 0,2-5 0,-2-2 16,2-4-16,2-8 0,2-2 15,0-9-15,0-5 0,3-3 16,3-1-16,2-3 0</inkml:trace>
  <inkml:trace contextRef="#ctx0" brushRef="#br0" timeOffset="71043.0756">23439 2194 0,'0'0'16,"0"0"-16,0 0 0,0 0 15,0 0-15,0 0 0,0 0 16,0 0-16,15 23 0,-15-23 16,0 0-16,5 24 0,-5-24 0,1 19 15,-1-19-15,-3 26 0,0-13 16,-4 3-16,-1 1 0,0 0 15,-1-2-15,-1 1 0,0 1 16,1-1-16,1 0 0,0 2 16,1-2-16,1-3 0,2 0 15,3 0-15,2-1 0,1-1 0,2-1 16,2 0-16,3-2 16,-1-2-16,-1-2 0,2 2 15,0-2-15,-3 1 0,-1 0 0,-1 1 16,1-2-16,-3 3 0,-1 0 15,-1 2-15,-1 1 0,-2 1 16,-2 1-16,-2 2 0,-3 0 16,0 0-16,1 0 0,-2 4 15,0-2-15,1 1 0,1 1 0,0-1 16,1-2-16,1 0 16,1-4-16,1-1 0,-1-3 15,2-3-15,1 1 0,-1-1 0</inkml:trace>
  <inkml:trace contextRef="#ctx0" brushRef="#br0" timeOffset="73463.147">24136 1378 0,'0'0'0,"0"0"0,0 0 16,0 0-16,0 0 0,0 0 15,0 0-15,0 0 0,0 0 0,0 0 16,0 0-16,0 0 0,0 0 16,0 0-16,0 0 15,11 27-15,-11-27 0,11 27 16,-5-4-16,-2 2 0,1 3 0,-2 10 15,-1 8-15,-1 11 0,-1-1 0,-2 16 16,-2 4-16,-2 1 16,1-9-16,-2 10 0,-1-1 15,3-12-15,0-8 0,1 6 16,-1-4-16,1-8 0,0-6 0,-1 13 16,2-10-16,2-23 0,0-2 15,-1 3-15,-1 1 16,2-1-16,0-2 0,-1-4 15,0-6-15,2-4 0,1-2 0,-5-6 16,-2-5-16,1 2 0,2 0 16,1 0-16</inkml:trace>
  <inkml:trace contextRef="#ctx0" brushRef="#br0" timeOffset="73814.0056">23922 2564 0,'0'0'0,"0"0"0,0 0 16,0 30-16,0-17 0,0 4 0,0 4 16,1 2-16,0-2 0,1-2 15,-1-2-15,2-4 0,0-2 0,4-3 16,2-4-16,2-3 0,1-4 16,6-8-16,5-6 15,1-6-15,0-4 0,11-19 0,4-9 16,-1 1-16,-2 1 0,-2 1 15,-3 8-15,-8 10 0</inkml:trace>
  <inkml:trace contextRef="#ctx0" brushRef="#br0" timeOffset="75445.0968">24971 2010 0,'0'0'0,"0"0"16,0 0-16,0 0 0,23 4 0,-23-4 16,32 0-16,-10-1 0,3-2 15,5 1-15,3-2 0,3-1 16,4-2-16,15 0 0,3-2 16,9-1-16,-3-3 0,7 0 15,-4-1-15,-9 2 0,-6 4 0,-3-3 16,-8-1-16,-11 3 15,-7 4-15,-6-1 0</inkml:trace>
  <inkml:trace contextRef="#ctx0" brushRef="#br0" timeOffset="75695.6914">25749 1604 0,'0'0'0,"0"0"16,0 0-16,0 0 0,0 0 0,0 0 15,0 0-15,0 0 0,-2 35 16,0-16-16,-2 3 16,0 4-16,0 2 0,-1 5 15,1 8-15,-1 9 0,1-2 0,2 15 16,2 2-16,-1-7 0,-1-5 15,2-2-15,0-6 0,0-11 16</inkml:trace>
  <inkml:trace contextRef="#ctx0" brushRef="#br0" timeOffset="77394.4771">27125 1491 0,'0'0'0,"0"0"0,0 0 16,0 0-16,0 0 0,0 0 0,-21 19 16,21-19-16,-14 19 0,4-4 15,-1 4-15,-3 2 0,0 3 0,-6 11 16,-2 4-16,2 3 0,2 2 15,-5 9-15,0-1 16,1-3-16,0-3 0,-2 5 0,1-7 16,5-5-16,5-4 0,2-6 15,0-5-15,3-5 0,3-4 16,-1-7-16,1-4 0,0-1 16,2 0-16,0 0 0</inkml:trace>
  <inkml:trace contextRef="#ctx0" brushRef="#br0" timeOffset="77754.6834">27147 1738 0,'0'0'0,"0"0"0,0 0 16,2 26-16,-1-16 0,2 4 0,0 6 16,0 4-16,0 3 0,1-1 15,0 1-15,-1-2 0,2-4 0,0 2 16,2-2-16,1-4 16,1-1-16,4-10 15,4-5-15,0-1 0,-1-3 16,5-8-16,0-7 0,1-6 0,2-5 15,1-5-15,2-4 0,1-3 16,-1-2-16,3-6 0,0 4 16,3 0-16,-2 7 0,-4 7 15,-4 4-15,-7 7 0,-3 5 0,-3 4 16</inkml:trace>
  <inkml:trace contextRef="#ctx0" brushRef="#br0" timeOffset="77997.3107">27758 1616 0,'0'0'0,"0"0"0,0 0 15,-11 24-15,11-24 0,-11 30 16,5-10-16,2 2 0,-1 1 15,0 9-15,-1 3 0,2-2 0,0-1 16,-1 11-16,2-1 0,1-2 16,-1-1-16,2-3 0,0 0 15,0-6-15,-1-4 0,0-1 16,-1-6-16,2-4 0</inkml:trace>
  <inkml:trace contextRef="#ctx0" brushRef="#br0" timeOffset="78245.5684">27760 1872 0,'0'0'0,"0"0"0,0 0 15,0 0-15,0 0 0,0 0 16,26-16-16,-26 16 0,19-11 0,-19 11 15,28-15-15,-10 6 0,2 0 16,2 0-16,2-1 16,-1-2-16,0 1 0,4 5 0,0 6 15,-4 1-15,-4-1 0,-3 1 16</inkml:trace>
  <inkml:trace contextRef="#ctx0" brushRef="#br0" timeOffset="78478.6376">28193 1566 0,'0'0'0,"0"0"0,-3 18 15,1-4-15,0 2 0,-1 5 16,0 7-16,-1 9 0,-1-1 0,0 8 15,0 3-15,0 10 0,0-3 16,1 7-16,1-3 16,0-6-16,3-8 0,0-3 0,0-11 15,0-7-15</inkml:trace>
  <inkml:trace contextRef="#ctx0" brushRef="#br0" timeOffset="78812.3421">28339 1923 0,'0'0'0,"0"0"0,0 0 15,-7 22-15,7-22 0,-6 24 16,1-8-16,2 0 0,0-1 0,0 4 15,1 0-15,0 4 0,0-1 16,3-2-16,2 0 16,0-2-16,2-2 0,3-3 0,3-2 15,1-2-15,1-2 0,2-3 16,2-2-16,-2-1 0,0-1 16,0-1-16,1-3 0,-2 1 0,0-1 15,1-1-15,-1 0 16,-3 2-16,-5-1 0,0 1 0,0 1 15,-2 0-15</inkml:trace>
  <inkml:trace contextRef="#ctx0" brushRef="#br0" timeOffset="78997.6169">28469 2111 0,'0'0'0,"0"0"16,0 0-16,-14 27 0,6-16 0,0 6 15,0 4-15,0 2 0,-2 2 16,-1 11-16,0 2 16,2-2-16,1-1 0,0 4 0,2-4 15,0-7-15,1-4 0,0-4 16,2-4-16,1-4 0</inkml:trace>
  <inkml:trace contextRef="#ctx0" brushRef="#br0" timeOffset="79296.8029">28618 1520 0,'0'0'0,"0"0"0,0 0 16,0 0-16,0 0 0,27-6 0,-27 6 15,27-5-15,-27 5 0,32-7 16,-15 4-16,2 1 0,0 0 0,1-3 16,1 0-16,-3 0 15,0-1-15,2 1 0,-4-1 0,-1 3 16</inkml:trace>
  <inkml:trace contextRef="#ctx0" brushRef="#br0" timeOffset="79482.0764">28797 1432 0,'0'0'0,"0"0"0,0 0 15,-12 31-15,6-14 0,-1 8 16,-1 7-16,-1 8 0,2 0 0,-2 9 16,0-3-16,3-7 0,0-9 15,2-5-15</inkml:trace>
  <inkml:trace contextRef="#ctx0" brushRef="#br0" timeOffset="80992.4186">26134 1377 0,'0'0'0,"0"0"0,0 0 0,0 0 16,0 0-16,0 0 0,31 7 15,-31-7-15,0 0 0,27 10 16,-27-10-16,23 9 0,-10-4 0,0 1 15,1 3-15,-1 0 0,-2 1 16,-3 4-16,-4 2 0,-1 1 16,-3 0-16,-6 10 0,-4 3 15,0-1-15,0-2 0,-7 6 16,-4 3-16,0-6 0,0-2 0,2-3 16,2 1-16,2-3 15,3-4-15,1 1 0,1-1 0,2 1 16,3 0-16,2 1 0,2 2 15,1-3-15,0 1 0,5 1 16,5 1-16,1-1 0,1-4 0,2 1 16,4 0-16,-2-4 15,-2-1-15,-2-1 0,-1 0 16,-2 0-16,-3-2 0,-2 2 16,-3 1-16,-1 1 0,-2 2 0,-9 2 15,-8 3-15,-1 0 0,0 2 16,-7 5-16,-8 7 15,1-1-15,1-1 0,-14 15 0,-7 8 16,-1 5-16,6-2 0,-9 10 16,-1 2-16,5-11 0,5-6 15,-6 6-15,17-20 0,12-12 16</inkml:trace>
  <inkml:trace contextRef="#ctx0" brushRef="#br0" timeOffset="82793.2186">14945 1263 0,'0'0'0,"0"0"16,0 0-16,0 0 0,0 0 0,0 0 15,0 0-15,27-3 0,-27 3 16,0 0-16,29-3 15,-29 3-15,0 0 0,29 3 0,-29-3 16,21 4-16,-11 1 0,-1 3 16,-2 2-16,-1 2 0,-2 2 15,-3 1-15,-2 4 0,-1-1 16,-1-1-16,-3 7 0,0 3 16,-2-3-16,0-2 0,-2-1 15,-1-1-15,1-1 0,1 0 0,-2 1 16,1-2-16,4-4 0,0-1 15,1 1-15,-1-1 16,3-1-16,2-1 0,1 1 0,1 1 16,1-1-16,1-1 0,5 3 15,4 2-15,-1-3 0,0-2 0,2 0 16,0 0-16,0-2 0,0 1 16,0-1-16,2 0 15,-3 0-15,-1 1 0,-4-2 16,-4 2-16,-2 0 0,-1 1 0,-4 3 15,-3 2-15,-2 1 0,-1 1 16,-4 2-16,-5 2 16,-2 3-16,-2 2 0,-6 5 0,2 1 15,-2 0-15,0 3 0,-4 6 16,4 1-16,2-4 0,4-3 16,3 3-16,3 2 0,3-9 15,4-8-15,3-4 0</inkml:trace>
  <inkml:trace contextRef="#ctx0" brushRef="#br0" timeOffset="101184.7443">8110 13732 0,'0'0'0,"-6"-3"0,0-1 15,-2 1-15,0 0 0,-4 1 16,-5 1-16,-2 1 0,-2 2 16,-1 3-16,-2 4 15,-1-1-15,0 2 0,-4 2 0,5 3 16,0 2-16,0 5 0,0 1 16,-1 2-16,3 4 0,2 2 15,3 5-15,0 2 0,-2 9 16,2-1-16,4 4 0,3 4 15,3-1-15,0 1 0,3 8 16,0-3-16,4 1 0,0 0 0,1 4 16,4-3-16,0-10 0,2-6 15,4-3-15,3-1 0,3-1 16,0-4-16,4-2 0,-1-5 16,-1-2-16,0 0 0,6-1 15,6 2-15,-2-3 0,-3-3 16,3 3-16,2 0 0,2 3 15,2 0-15,4-3 16,2-2-16,-3-4 0,0 0 0,9 2 16,1-1-16,-4-3 0,-3-1 0,3 0 15,3 1-15,-2-6 0,-1-3 16,-13-2-16,-8-1 0,-7-2 16</inkml:trace>
  <inkml:trace contextRef="#ctx0" brushRef="#br0" timeOffset="105580.1651">11126 14825 0,'0'0'0,"0"0"0,-23-3 0,11 1 15,-2 1-15,-6-1 0,-5 1 16,1 1-16,-1 0 0,-1 4 16,0 2-16,-2 1 0,1 1 0,-7 9 15,0 5-15,4 3 16,1 2-16,-2 4 0,-1 6 15,-1 7-15,4 1 0,3 5 0,2 2 16,-5 11-16,1-2 0,5 6 16,3 3-16,3 1 0,4-7 0,2 3 15,1 4-15,0 23 16,3-11-16,2-3 0,-1-1 16,4-13-16,2-8 0,6-1 15,5-1-15,5-8 0,2-4 16,3 1-16,2 1 0,-2-7 0,-3-5 0,13-5 15,8-3 1,-1-6-16,1-4 0,8-7 0,5-5 16,-8-1-16,-5-1 0,-13 0 15,-7-1-15,-6-1 0</inkml:trace>
  <inkml:trace contextRef="#ctx0" brushRef="#br0" timeOffset="106471.6135">25223 14802 0,'0'0'0,"0"0"0,20 17 0,-20-17 16,29 16-16,-8 0 0,4 8 16,10 11-16,2 3 0,2 15 15,-3 4-15,-8-3 0,-6-1 0,0 20 16,-2 19-16,-8-2 0,-5-3 15,-5 21-15,-4 15 16,-7 12-16,-2-21 0,0-8 0,1-5 16,-2-19-16,-1-13 0,-3-9 15,1-6-15,0-7 0,-1-6 16,-3 0-16,0 2 0,-9-5 16,-4-2-16,-13 11 0,-10 9 15,-4-1-15,0-3 0,-23 20 0,-14 13 16,30-27-16,20-17 0,15-13 15</inkml:trace>
  <inkml:trace contextRef="#ctx0" brushRef="#br0" timeOffset="106850.7249">25242 15948 0,'0'0'15,"0"0"-15,0 0 0,0 0 16,0 0-16,-21 13 0,21-13 16,-19 22-16,9-4 0,4 6 15,1 5-15,3-2 0,3-2 0,0 3 16,0-4-16,1-4 0</inkml:trace>
  <inkml:trace contextRef="#ctx0" brushRef="#br0" timeOffset="106990.699">24937 16261 0,'0'0'0,"-6"5"16,3 1-16,1 1 0,2 0 15,0-2-15,0-1 0,0 1 0</inkml:trace>
  <inkml:trace contextRef="#ctx0" brushRef="#br0" timeOffset="107237.408">24584 16826 0,'0'0'0,"-4"6"15,2 0-15,2-1 0,1-2 16,8-9-16,7-8 0,-3 3 16,-2 1-16,-2 2 0</inkml:trace>
  <inkml:trace contextRef="#ctx0" brushRef="#br0" timeOffset="107494.2863">24524 17036 0,'0'0'0,"-1"3"0,2 1 0,4-2 16,0-1-16,1 0 0,-2 0 15,0 0-15</inkml:trace>
  <inkml:trace contextRef="#ctx0" brushRef="#br0" timeOffset="107628.3235">24575 17045 0,'0'0'0,"0"0"0,0 0 16,0 0-16,0 0 0,0 0 0</inkml:trace>
  <inkml:trace contextRef="#ctx0" brushRef="#br0" timeOffset="107776.5568">24571 17048 0,'0'0'0,"0"0"16,0 0-16,0 0 0,12 21 0,-12-21 16,0 0-16,12 17 15</inkml:trace>
  <inkml:trace contextRef="#ctx0" brushRef="#br0" timeOffset="107943.646">24817 17148 0,'0'0'0,"0"0"0,0 0 15,21 4-15,-21-4 0,0 0 0</inkml:trace>
</inkml:ink>
</file>

<file path=ppt/ink/ink3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58"/>
    </inkml:context>
    <inkml:brush xml:id="br0">
      <inkml:brushProperty name="width" value="0.0345" units="cm"/>
      <inkml:brushProperty name="height" value="0.0345" units="cm"/>
      <inkml:brushProperty name="color" value="#F2395B"/>
    </inkml:brush>
  </inkml:definitions>
  <inkml:trace contextRef="#ctx0" brushRef="#br0">61431 4550 637,'-7'10'120,"2"3"-26,2 5-28,2 4-27,1 0-17,-2-2-8,0-1-7,-1-2-7,-1 0-7,2 5-8,0 3-6,2 5-6,0-2-7,2-6-6,0-5-5,2-6-5</inkml:trace>
</inkml:ink>
</file>

<file path=ppt/ink/ink3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59"/>
    </inkml:context>
    <inkml:brush xml:id="br0">
      <inkml:brushProperty name="width" value="0.03264" units="cm"/>
      <inkml:brushProperty name="height" value="0.03264" units="cm"/>
      <inkml:brushProperty name="color" value="#F2395B"/>
    </inkml:brush>
  </inkml:definitions>
  <inkml:trace contextRef="#ctx0" brushRef="#br0">62197 4800 674,'-15'0'4,"4"2"8,3 0 8,3 2 9,1 0 4,2 3 2,0 2 1,2 2 1,1 1-3,2 1-8,2 1-9,2 1-8,0 0-4,1-2 1,0-3 1,0-1 0,0-2-1,1-2-3,2-3-4,0 0-2,1-4-2,1 0 1,1-3-1,1-2 0,0-2-1,-3-1-2,-1-3-3,-2-2-1,-2 0-1,-2 1 1,-3 1 1,0 1 2,-4 1 0,-2 2 1,-4 2 0,-2 3 0,-2 0 3,-3 2 2,-2 0 4,-1 2 4,-1 1-1,1 4-4,1 2-4,1 3-5,1 1-8,2-2-14,3-2-13,1-3-13</inkml:trace>
</inkml:ink>
</file>

<file path=ppt/ink/ink3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59"/>
    </inkml:context>
    <inkml:brush xml:id="br0">
      <inkml:brushProperty name="width" value="0.03714" units="cm"/>
      <inkml:brushProperty name="height" value="0.03714" units="cm"/>
      <inkml:brushProperty name="color" value="#F2395B"/>
    </inkml:brush>
  </inkml:definitions>
  <inkml:trace contextRef="#ctx0" brushRef="#br0">63428 3850 592,'-15'1'38,"3"2"-4,1 2-5,2 2-4,2 1-2,0 1 3,2 1 2,1 1 1,0 1 0,2 0-4,0-1-4,2 1-4,0 0-1,2 1-1,0 1 0,2 2 0,1-1-2,3 1-6,3-1-4,4 1-6,1-2-2,1-3 1,1-3 0,1-2 1,1-3-2,1 0-6,1-2-6,1 0-5,-2-2-5,-3 0-2,-5-2-3,-3 0-2,-2-2-4,0 0-5,0-1-6,0-1-6</inkml:trace>
</inkml:ink>
</file>

<file path=ppt/ink/ink3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59"/>
    </inkml:context>
    <inkml:brush xml:id="br0">
      <inkml:brushProperty name="width" value="0.0385" units="cm"/>
      <inkml:brushProperty name="height" value="0.0385" units="cm"/>
      <inkml:brushProperty name="color" value="#F2395B"/>
    </inkml:brush>
  </inkml:definitions>
  <inkml:trace contextRef="#ctx0" brushRef="#br0">63784 3781 571,'-22'-13'20,"5"3"5,3 4 2,4 4 5,2 3 2,-1 4 2,-2 2 0,0 3 2,0 5-2,1 4-4,1 4-4,0 6-4,1 5-4,-1 3-4,-2 4-2,1 4-5,-1 0-7,2-1-15,2-2-12,2-1-14,1-4-11,-2-4-9,0-4-8,-1-3-8</inkml:trace>
</inkml:ink>
</file>

<file path=ppt/ink/ink3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5:19"/>
    </inkml:context>
    <inkml:brush xml:id="br0">
      <inkml:brushProperty name="width" value="0.04116" units="cm"/>
      <inkml:brushProperty name="height" value="0.04116" units="cm"/>
      <inkml:brushProperty name="color" value="#F2395B"/>
    </inkml:brush>
  </inkml:definitions>
  <inkml:trace contextRef="#ctx0" brushRef="#br0">65550 55865 534,'8'-7'109,"2"3"-25,0 1-25,1 2-24,5 1-13,7 0 0,9 0 0,7 0 1,5 0-2,2 0-4,1 0-4,4 0-4,-5 0-2,-8 0-2,-10 0-1,-7 0-2,-3 0 0,5 0 0,5 0 1,4 0 1,5 0-5,3 2-14,2 0-13,4 1-12,-3 0-7,-6 0-2,-7-2 0,-7 0-2,-5-1 2,-3 0 4,-3 0 4,-2 0 4</inkml:trace>
</inkml:ink>
</file>

<file path=ppt/ink/ink3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5:19"/>
    </inkml:context>
    <inkml:brush xml:id="br0">
      <inkml:brushProperty name="width" value="0.0351" units="cm"/>
      <inkml:brushProperty name="height" value="0.0351" units="cm"/>
      <inkml:brushProperty name="color" value="#F2395B"/>
    </inkml:brush>
  </inkml:definitions>
  <inkml:trace contextRef="#ctx0" brushRef="#br0">65361 56515 626,'-13'0'8,"8"-2"16,7 0 15,6-1 16,6-1 3,7 2-10,5 0-9,7 2-10,4 0-7,4 2-3,4 0-4,4 2-3,2-1-6,2 1-9,0 0-8,1 0-9,0-1-3,-2-1 3,-3 0 2,0-2 2,-7 1 2,-6 0 2,-9 2 2,-7 0 1,-6 0-6,-1 0-17,-2-2-15,-2 0-16</inkml:trace>
</inkml:ink>
</file>

<file path=ppt/ink/ink3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5:20"/>
    </inkml:context>
    <inkml:brush xml:id="br0">
      <inkml:brushProperty name="width" value="0.04089" units="cm"/>
      <inkml:brushProperty name="height" value="0.04089" units="cm"/>
      <inkml:brushProperty name="color" value="#F2395B"/>
    </inkml:brush>
  </inkml:definitions>
  <inkml:trace contextRef="#ctx0" brushRef="#br0">66363 53528 537,'-9'-7'6,"-4"0"11,-2 2 12,-3 1 11,0 1 3,3 4-7,3 2-6,3 4-7,-1 2-3,-4 3-4,-4 3-2,-3 3-2,-4 2-2,-3 1 0,-3 1 0,-2 1 1,-1 0-1,3-1 0,3-1 0,3-1-2,3-1 2,3-3 0,3-1 1,3-2 1,3-2-1,4 1-3,4 0-4,4 0-3,5-2-2,6-1-1,5-2-1,7-2-2,3-2 0,0 0-2,2-2 0,1 0-2,0-1-1,-1 0 0,-2 0 1,0 0-1,-1 0 0,-3 0 2,-1 0 1,-3 0 1,-1-1 1,-3 0 3,-1-2 3,-2 0 2,-2-2 1,-1 0 2,0-1 2,-2-2 1,-1-1 2,-2-1 1,-3-3 1,0-1 1,-2-3 0,0 0-2,0-1-2,0-1-3,-2-1-1,0-1-1,-3-1 1,-2-1-1,-1 0-7,-2-1-17,0 1-17,-1-1-16,-1 2-4,0 3 5,1 3 6,-1 3 6,1 2 2,2 1-2,2 0-2,3 2-2</inkml:trace>
</inkml:ink>
</file>

<file path=ppt/ink/ink3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5:21"/>
    </inkml:context>
    <inkml:brush xml:id="br0">
      <inkml:brushProperty name="width" value="0.04217" units="cm"/>
      <inkml:brushProperty name="height" value="0.04217" units="cm"/>
      <inkml:brushProperty name="color" value="#F2395B"/>
    </inkml:brush>
  </inkml:definitions>
  <inkml:trace contextRef="#ctx0" brushRef="#br0">72344 53928 521,'22'-27'60,"-3"7"-10,-3 8-10,-3 9-11,-1 3-6,0 0-2,-1 0-2,1 0-3,3-1 0,7-1-1,7 0 0,7-1 1,1-1-6,-2 2-7,-3 0-10,-3 2-8,-4 1-6,-5 2-3,-5 2-2,-5 2-3,-3 1 0,-2 3 0,-2 2 0,-2 2 2,-5 1-1,-6 3 0,-7 1 1,-7 3-1,-3-2 2,-1-3 5,1-5 3,0-3 5,0-3 2,3-2 4,1-2 1,3-2 2,0-2 3,1-2 1,-1-2 2,1-2 1,0 0 0,2 1-1,3 0-1,1 2-2,2 0 5,0 2 11,2 0 10,1 2 11,0 2 8,2 4 3,1 4 4,0 3 3,1 4-1,1 1-8,-1 3-7,0 2-7,0 1-6,0 2-3,0 3-3,0 1-3,0 1-4,0 1-2,0-1-3,0 0-2,0 1-1,1-1 0,-1 0 0,0 1 2,0-3-6,2-2-10,0-3-11,2-3-10,0-5-11,2-8-10,0-8-10,2-8-11,-1-5 2,-1 0 15,0-1 14,-1-1 13,-1 0 12,0 1 7,0 1 8,0 0 8,0 2 5,0 1 4,0 0 3,0 2 4,1 1 2,1 2-2,3 3-1,2 1-1,2 1 2,2 0 2,2 0 3,1 0 3,3-1-1,3-1-3,3 0-4,3-1-4,1-1-3,1 0-3,-1 0-3,1 0-2,-2 0-4,-2 0-2,-1 0-3,-2 0-4,-3 1-1,-1 1-1,-3 0-1,-1 2-1,-2-2-1,0 0-2,-2-3-3,-1-2-2,0-2-1,-2-2-2,-1-2 0,0-1-1,-2-2 1,-2-1 1,-2-2 2,-2 1 3,-2-1 2,0 0 5,-1 2 4,-2 1 5,0 2 4,-1 1 4,-2 2 5,0 2 5,-1 3 3,1 2 1,-1 4 2,0 2 1,0 4 0,1 4-1,-1 4-1,0 3-2,0 4 0,-1 3-3,-1 3-1,-1 3-2,-1 1 0,2-1-2,1-2-1,1 0 0,1-1-2,2-3-2,2-1-1,3-3-3,0-1-2,3-3-2,2-1-4,3-2-3,1-2-2,3-3-4,3-1-2,4-2-4,3-3-4,7-2-4,5-3-5,6-4-5,3-1-4,-2-1-3,0-2-5,-1 0-3,-4 0 1,-6 1 6,-5 0 6,-6 2 7</inkml:trace>
</inkml:ink>
</file>

<file path=ppt/ink/ink3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5:22"/>
    </inkml:context>
    <inkml:brush xml:id="br0">
      <inkml:brushProperty name="width" value="0.04688" units="cm"/>
      <inkml:brushProperty name="height" value="0.04688" units="cm"/>
      <inkml:brushProperty name="color" value="#F2395B"/>
    </inkml:brush>
  </inkml:definitions>
  <inkml:trace contextRef="#ctx0" brushRef="#br0">74250 54783 469,'0'-21'0,"2"5"0,0 4 0,2 6 0,0 3 7,2 0 13,0 2 14,1 0 14,0 3 3,-2 2-9,-2 4-9,-2 2-8,-2 3-7,0 3-5,-2 3-4,0 3-6,-2 0-2,-2-1 1,-2-2 0,-1-3 0,4-2 0,12-6-2,11-5-3,13-4-2,4-5-3,0-4-2,-1-4-3,-1-3-3,-1-4-1,0-1 1,1-3-1,-1-1 0,-2 0 2,-5 5 2,-5 3 3,-5 5 2,-4 4 11,-2 6 16,-4 6 18,-3 6 17,-1 3 4,-2-1-11,0 1-10,-1 0-11,-2 2-7,0 5-1,-2 5-3,0 5-2,0 0-2,2-6-3,2-3-2,3-6-2,2-3-1,5-1 0,5 0 0,6-2 0,2-3-4,1-6-6,1-6-6,1-6-6,0-4-4,1-3 0,-1-3 1,1-3 0,-2-1 1,-2 0 2,-1-1 2,-2 1 2,-3-2 3,-3-1 4,-3-2 4,-2-2 4,-3-2 4,-2 1 3,-2 0 4,-2 0 3,-2 1 1,-2 5-2,-2 4-2,-1 3-2,-3 5-3,-2 3-2,-1 4-2,-3 5-3,-1 3-4,-1 5-8,-1 6-7,-1 4-7,0 4-6,3 3-3,1 3-5,3 3-4,2-1 2,4-3 8,4-5 7,4-3 7</inkml:trace>
</inkml:ink>
</file>

<file path=ppt/ink/ink3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5:22"/>
    </inkml:context>
    <inkml:brush xml:id="br0">
      <inkml:brushProperty name="width" value="0.04056" units="cm"/>
      <inkml:brushProperty name="height" value="0.04056" units="cm"/>
      <inkml:brushProperty name="color" value="#F2395B"/>
    </inkml:brush>
  </inkml:definitions>
  <inkml:trace contextRef="#ctx0" brushRef="#br0">76309 54989 542,'28'-5'6,"-7"6"12,-7 6 13,-6 6 11,-5 4 2,-1 3-9,0 3-10,-2 3-10,-1 1-6,-2 1-4,-2-1-3,-1 0-3,-2-1-2,2-3 0,1-3 0,0-3 1,2-2 0,2-1 1,2 0 1,2-2 2,3-1 1,2-2 3,3-3 3,3-1 3,2-1 2,0 0 3,-1 0 2,1 0 3,0 1 0,-1 2-2,1 1-2,-1 3-1,-1 3-2,-2 2-3,-4 3-1,-3 3-3,-3 4-2,-6 5-2,-4 4-1,-5 6-3,-5 4-3,-3 4-9,-5 3-7,-3 5-8,-3 1-5,0-2-2,-2-2-3,0-3-2,1-5-4,5-10-5,5-9-5,5-10-6</inkml:trace>
</inkml:ink>
</file>

<file path=ppt/ink/ink4.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22T08:13:19.694"/>
    </inkml:context>
    <inkml:brush xml:id="br0">
      <inkml:brushProperty name="width" value="0.05292" units="cm"/>
      <inkml:brushProperty name="height" value="0.05292" units="cm"/>
      <inkml:brushProperty name="color" value="#0085CD"/>
    </inkml:brush>
  </inkml:definitions>
  <inkml:trace contextRef="#ctx0" brushRef="#br0">23180 4809 0,'0'0'0,"0"0"15,0 0-15,0 0 0,0 0 0,0 0 16,28 6-16,-28-6 0,31 8 15,-10-5-15,5-1 0,3 0 16,1-2-16,6 1 0,6-1 16,13 2-16,1 0 0,18 2 15,3 2-15,13-1 0,-6-2 0,20 3 16,1-1-16,-8 1 0,-6-2 16,44 2-16,8-1 0,-18-1 15,-13-3-15,7-1 0,6 0 16,-14 0-16,-8 0 0,5-1 15,3 0-15,-8-1 0,-6 1 16,7-1-16,7-1 0,-11 1 16,-6 1-16,5-2 0,6-1 15,-8 2-15,-6 4 0,11 0 16,7 4-16,-10-6 0,-6-1 0,9 1 16,8 1-16,-13 0 0,-8 0 15,3-2-15,5-1 0,-12-2 16,-8 2-16,6-2 0,5 0 15,-11 2-15,-7 1 0,0 0 16,1-2-16,-11 2 0,-4 2 16,-3 2-16,-1-1 0,-6-2 0,-7-2 15,-3-1-15,-6-1 0,-4 2 16,-5 0-16,-6-1 0,-4 1 16,-2 0-16,-2-2 0,-1 4 15,1 2-15,-5-2 0,-2 0 16,0 0-16,-2-1 0,2 1 15,0 0-15,2 5 0,1-2 16,0 0-16,-2 0 0,0-1 0,-1-2 16,2 3-16</inkml:trace>
  <inkml:trace contextRef="#ctx0" brushRef="#br0" timeOffset="141.8939">28427 4543 0,'0'0'0,"0"0"0,0 0 16,0 0-16,0 0 0,0 0 0,0 0 15,0 0-15</inkml:trace>
  <inkml:trace contextRef="#ctx0" brushRef="#br0" timeOffset="2052.7398">27797 2844 0,'0'0'16,"-4"-5"-16,-1-2 0,-1-1 0,1 0 15,-3-7-15,0-2 0,0 2 16,1-1-16,-3-2 0,-1-1 16,-1 1-16,-1 1 0,-8-2 15,-3 2-15,0 1 0,0 4 16,-6 3-16,-4 4 0,0 7 15,-1 4-15,-3 2 0,-3 3 16,4 4-16,2 2 0,-4 5 16,0 2-16,7-1 0,6-1 0,7 3 15,6 4-15,5 1 16,5 0-16,7 3 0,7 3 0,0-2 16,1-1-16,7 8 0,4 2 15,-1-2-15,0-2 0,-1 1 16,0 2-16,-4-2 0,-3-2 0,1 6 15,0 1-15,-6-8 0,-3-1 16,0 5-16,-3 2 16,-4-4-16,-2-5 0,-4 1 15,-1-2-15,-1-6 0,-2-1 0,-9 2 16,-6-4-16,4-7 0,-1-3 16,-5-4-16,-1-3 0,1-8 15,3-5-15,-1-8 0,2-6 16,5-3-16,4-3 0,6-9 15,6-5-15,7-2 0,7 0 0,12-6 16,10-6-16,7 2 16,3 4-16,18-6 0,6 0 15,-4 8-15,-2 5 0,34-9 16,-1 13-16,-14 12 0,-12 11 0,-21 3 16,-15 4-16,-10 2 0</inkml:trace>
  <inkml:trace contextRef="#ctx0" brushRef="#br0" timeOffset="2248.6786">28168 2965 0,'0'0'0,"0"0"0,0 0 16,0 0-16,0 0 0,0 0 0,0 0 15,-16 22-15,16-22 0,-18 30 16,3-6-16,-1 2 16,-3 3-16,-4 6 0,-4 5 15,-7 12-15,1 2 0,-11 14 0,-2 2 16,-3 5-16,7-9 0,-1 3 15,7-5-15,7-8 0,11-12 0,4-13 16,6-9-16,1-5 0</inkml:trace>
  <inkml:trace contextRef="#ctx0" brushRef="#br0" timeOffset="2465.6496">27700 3170 0,'0'0'0,"0"0"16,0 0-16,0 0 0,0 0 0,0 0 16,24 27-16,-24-27 0,24 33 15,-9-12-15,3 5 16,0 0-16,0 2 0,9 11 16,1 3-16,0-2 0,0-1 0,5 8 15,0-3-15,3 2 0,-2-7 16,-6-7-16,-7-8 0,-5-5 15</inkml:trace>
  <inkml:trace contextRef="#ctx0" brushRef="#br0" timeOffset="2682.5118">28117 3259 0,'0'0'0,"0"0"16,0 0-16,0 0 0,31-8 0,-31 8 15,50-3-15,-17-1 16,4 2-16,18-2 0,6 0 16,0 2-16,0 1 0,15 3 0,12 3 15,-14 2-15,-7 3 0,4 5 16,-6 4-16,-13 0 0,-11 1 16,-7-4-16,-9-4 0,-7-4 15</inkml:trace>
  <inkml:trace contextRef="#ctx0" brushRef="#br0" timeOffset="3124.0268">28695 3413 0,'0'0'0,"0"0"16,0 0-16,0 0 0,0 0 15,-11-19-15,11 19 0,0 0 16,0 0-16,0 0 0,0 0 15,-32 6-15,18 4 0,-3 6 16,-2 3-16,2 3 0,0 3 0,-5 7 16,0 2-16,4-1 15,4-3-15,4 8 0,7-1 0,2-1 16,3-2-16,7 6 16,5-3-16,4-2 0,3-2 0,3 0 15,2 0-15,0-2 0,-1-2 0,-1 3 16,1 1-16,-6-1 15,-2 0-15,-6 5 0,-6-1 16,-7-5-16,-5-2 0,-7-3 16,-3-3-16,-2-4 0,-2-3 0,-8-10 15,-5-6-15,8-8 0,1-6 16,0-9-16,0-7 16,7-4-16,6-3 0,2-13 0,5-4 15,6 3-15,5 2 0,7-5 16,6-1-16,4-4 0,2 6 0,8-5 15,6-4-15,0 6 16,1 4-16,6-6 0,-15 18 16,-9 12-16</inkml:trace>
  <inkml:trace contextRef="#ctx0" brushRef="#br0" timeOffset="3372.3415">28784 2217 0,'0'0'0,"0"0"0,0 0 0,-5 25 16,5-25-16,-7 33 0,4-6 15,-1 2-15,1 1 0,-1 19 16,-2 10-16,1-1 0,-2 3 15,-3 28-15,-2 12 0,-2 11 16,0-10-16,2-12 0,1-14 16,4-20-16</inkml:trace>
  <inkml:trace contextRef="#ctx0" brushRef="#br0" timeOffset="5171.5497">28958 3603 0,'0'0'0,"0"0"0,0 0 0,27-1 16,-27 1-16,35 1 0,-11-2 15,5 2-15,4 0 0,13 0 0,3-2 16,1 0-16,-1 1 0,12 1 15,-3 2-15,-5-3 0,-3-2 16,3 0-16,-7 1 0,-6 1 16,-7 4-16,-6-2 0,-5-1 15,-3 3-15,-4-1 0,-6-1 16,-4-1-16,-3 0 0,0-1 0,0 1 16</inkml:trace>
  <inkml:trace contextRef="#ctx0" brushRef="#br0" timeOffset="5391.983">29532 3211 0,'0'0'0,"0"0"15,0 0-15,0 0 0,0 0 0,0 0 16,0 0-16,0 0 0,0 37 16,0-37-16,-3 42 0,2-15 15,0 2-15,-1 4 0,0 5 16,-3 12-16,0 2 0,-3 13 15,0 0-15,3-4 0,1-5 16,1 4-16,2-5 0,7-13 16,5-9-16,-1-4 0,-3-6 15,-1-7-15</inkml:trace>
  <inkml:trace contextRef="#ctx0" brushRef="#br0" timeOffset="5632.9854">30306 3116 0,'0'0'0,"0"0"15,0 0-15,0 0 0,0 0 0,0 0 16,4 33-16,-4-33 0,2 40 16,-2-12-16,0 7 0,-1 2 15,-1 2-15,-1 17 0,-2 3 16,1 15-16,-1-1 15,3 17-15,1 12 0,1 11 16,1-10-16,0-12 0,0-13 16,0-23-16</inkml:trace>
  <inkml:trace contextRef="#ctx0" brushRef="#br0" timeOffset="6965.2517">30640 3608 0,'0'0'15,"0"0"-15,0 0 0,26 1 16,-26-1-16,35 5 0,-9-4 0,5 0 16,4 1-16,14 3 0,4-1 15,-1 1-15,-1 1 0,3 2 16,-6 2-16,-1 1 0,-10-1 16,-10 0-16,-9-2 0,-4 0 15,-6 0-15,-5-5 0,-6-1 16,1-1-16,2-1 0,-2 1 15</inkml:trace>
  <inkml:trace contextRef="#ctx0" brushRef="#br0" timeOffset="7136.5724">30744 3870 0,'0'0'0,"0"0"0,0 0 0,0 0 16,0 0-16,0 0 0,0 0 15,0 0-15,0 0 0,32 6 16,-10-4-16,6 2 0,5 2 15,3 0-15,3 0 0,8 4 0,-1 2 16,0-1-16,-9-1 16,-6-3-16</inkml:trace>
  <inkml:trace contextRef="#ctx0" brushRef="#br0" timeOffset="8389.8947">31589 3419 0,'0'0'0,"0"0"15,0 0-15,0 0 0,0 0 0,0 0 16,23-7-16,-23 7 16,20-3-16,-20 3 0,27 0 15,-12 1-15,-1 1 0,4 0 16,2 1-16,-1 0 0,0 1 16,-1-1-16,-2 3 0,-1 0 0,-2 1 15,2 6-15,0-1 0,-3 1 16,-1 2-16,-2 2 0,-2 2 15,-2 2-15,-4 0 0,-2 4 16,-3 1-16,-2 1 0,-3 1 0,-10 9 16,-5 1-16,-1-1 15,-1-4-15,-10 6 0,-5 0 16,4-4-16,1-2 0,-2 1 16,1-5-16,7-2 0,2-4 0,7-7 15,6-6-15,4-3 0,3-3 16,2-1-16,3 1 0,3-4 15,0 0-15,11 1 0,7-2 16,2-3-16,0 0 0,9-1 16,6 0-16,1-1 0,0 2 15,10 1-15,3 3 0,-6-2 16,-3-2-16,-2 2 0,1-1 16,-8 0-16,-6-1 0,-4 3 0,-2 2 15,-5-2-15,-3 0 0,-3-1 16,-2 1-16,-1 1 0,-2 0 15,-1 0-15,0 0 0,-2 0 16,-1-2-16,-5 3 0,-6 1 16,2 0-16,1-1 0,2 0 15</inkml:trace>
  <inkml:trace contextRef="#ctx0" brushRef="#br0" timeOffset="8558.548">32064 3803 0,'0'0'0,"0"0"0,0 0 16,-19 23-16,19-23 0,0 0 0</inkml:trace>
  <inkml:trace contextRef="#ctx0" brushRef="#br0" timeOffset="10025.5624">24512 7989 0,'0'0'0,"0"0"0,0 0 0,0 0 16,0 0-16,0 0 0,31 3 16,-31-3-16,0 0 0,34-1 15,-34 1-15,37 2 0,-17-2 0,4 0 16,2-1-16,2-1 0,1 1 16,14 1-16,4 0 15,-1-1-15,-1 0 0,15 0 0,2 0 16,-3-2-16,-2 2 0,14-2 15,1 0-15,5-2 0,-7-2 16,1 1-16,1 1 0,2-1 16,-5-2-16,0 3 0,2 3 15,-8 0-15,-5 1 0,28 1 16,-4 1-16,-6-2 0,-3 0 0,-2 4 16,1 3-16,-12 1 0,-7-1 15,5-4-15,1-3 0,-4-1 16,-3-1-16,0-2 0,1 0 15,-3 6-15,-2 4 0,4 1 16,3-1-16,-9-6 0,-6-3 16,4 2-16,4 0 0,-9 1 15,-4 1-15,3 0 0,1 1 16,-7-3-16,-5-3 0,0 4 16,-1 1-16,-15-1 0,0-1 0,4 0 15,5-1-15,-3 1 0,-3 5 16,-2-3-16,0 0 0,-2 1 15,-1 1-15,-3-1 0,-1-1 16,0 1-16,-1 1 0,0-2 16,1-1-16,-3 0 0,-2 1 0,2-3 15,0 2-15,-2 1 16,3 0-16,-3 0 0,2 1 16,-2-1-16,0 0 0,0 0 15,0 0-15,1-2 0,-1 2 0,0 0 16,0 0-16,0 0 0,0 0 15,0 0-15,0 0 0,0 0 16,0 0-16,0 0 0,0 0 16,0 0-16,0 0 0,0 0 15,0 0-15,0 0 0,0 0 16,0 0-16,-2-1 0,2 1 0,0 0 16,0 0-16,0 0 0,0 0 15,0 0-15,0 0 0,0 0 16,0 0-16,0 0 0,-5-5 15,5 5-15,0 0 0,0 0 16,0 0-16,0 0 0,0 0 16,0 0-16,0 0 0,-4-3 15,4 3-15,0 0 0,0 0 0,0 0 16,0 0-16,0 0 0,0 0 16,0 0-16,-2-5 0,2 5 15,0 0-15,0 0 16,0 0-16,0 0 0,0 0 0,0 0 15,0 0-15,-2-4 0,2 4 16,0 0-16,0 0 0,-5-3 16,5 3-16,0 0 0,0 0 15,0 0-15,0 0 0,0 0 16,0 0-16</inkml:trace>
  <inkml:trace contextRef="#ctx0" brushRef="#br0" timeOffset="10949.2064">28629 6450 0,'0'0'0,"0"0"0,0 0 15,0 0-15,-26 11 0,26-11 0,-27 18 16,9-4-16,-3 4 0,-3 6 15,-4 5-15,-9 10 0,-2 1 16,-7 14-16,2 5 0,-2 7 16,5-5-16,-1 2 0,6-6 15,11-8-15,9-6 0,9-4 16,9-6-16,6-11 0,5-4 0,12-7 16,9-6-16,1-5 0,1-3 15,13-3-15,7-1 0,-1 1 16,0 0-16,8-4 0,0 0 15,-7 1-15,-5 3 0,-1 1 16,-2 2-16,-7 1 0,-6 1 0,-2 1 16,-2 1-16,-8-2 15,-6-1-15,-4 2 0,-2 0 16,-4-1-16,-2 0 0,-3 0 16,-2 1-16,-2-8 0,-1 0 0,0 2 15,0 1-15,1 1 0</inkml:trace>
  <inkml:trace contextRef="#ctx0" brushRef="#br0" timeOffset="11198.886">28741 6602 0,'0'0'16,"0"0"-16,0 0 0,0 0 0,-16 23 15,16-23-15,-11 32 0,6-11 16,2 4-16,-2 8 0,1 6 15,-3 13-15,1 3 0,-3 19 16,-1 6-16,-3 8 0,0-6 16,-5 19-16,0 3 0,2 3 15,3-10-15,-3 41 0,5-12 16,5-17-16,3-13 0,4 0 16,3 1-16,5-12 0,4-10 0,-4-23 15,-3-17-15,-1-10 0</inkml:trace>
  <inkml:trace contextRef="#ctx0" brushRef="#br0" timeOffset="11417.0773">29308 7397 0,'0'0'16,"0"0"-16,0 0 0,0 0 15,0 0-15,0 0 0,-7 25 16,7-25-16,0 0 0,-10 28 0</inkml:trace>
  <inkml:trace contextRef="#ctx0" brushRef="#br0" timeOffset="12482.9049">24918 6367 0,'0'0'0,"0"0"0,0 0 15,0 0-15,0 0 0,0 0 0,0 0 16,28-3-16,-28 3 0,27 0 15,-27 0-15,36 2 0,-15-2 16,5 1-16,3-1 0,3 0 16,4 0-16,14 0 0,5 0 15,13-1-15,-3-1 0,3-3 0,4 0 16,8 0-16,-4-1 0,10 0 16,-3-1-16,-10 2 0,-7 2 15,8 0-15,-3 1 16,-7-1-16,-5 2 0,20 6 0,-8 2 15,-14 0-15,-8-1 0,0 2 16,1-2-16,-7 0 0,-3-3 0,3 2 16,2-1-16,-22-5 15,2-3-15,4 2 0,2 0 16,-3 1-16,-1-1 0,-4-2 0,-1-1 16,-4 2-16,-4 0 0,-3 0 15,0-1-15,-2 2 0,-2 0 16,-3 1-16,-1 1 0,-1 0 15,-2 0-15,3-1 0,-3 1 16,2 0-16,-2 0 0,0 0 16,0 0-16,0 0 0,0 0 15,0 0-15,0 0 0,0 0 0,0 0 16,0 0-16,0 0 16,0 0-16,0 0 0,0 0 0,0 0 15,0 0-15,0 0 0,-1 5 16,1-1-16,0 2 0,0-2 15,0 0-15,0 1 0,0-2 16</inkml:trace>
  <inkml:trace contextRef="#ctx0" brushRef="#br0" timeOffset="14990.8761">28022 5083 0,'0'0'0,"-4"-6"0,-2 1 15,0-1-15,-1 0 0,-5-2 0,-3-2 16,-2 0-16,-1 3 0,1 0 16,0 3-16,0 0 0,-1 4 15,-2 1-15,-1 4 0,0 3 16,0 1-16,-4 7 0,1 3 16,1 2-16,2 2 0,2 1 15,2 3-15,6-1 0,5 2 0,6-2 16,5-1-16,4 0 0,2-2 15,4 0-15,5-1 16,8 1-16,2-1 0,1 0 0,-1 3 16,2-1-16,1 1 0,-2-2 15,-1 1-15,-2-1 0,-1-1 16,-1 4-16,-3 2 0,-3-1 16,-5-3-16,-5 3 0,-3 1 15,-7 1-15,-6 0 0,-5 2 16,-6 3-16,-2-2 0,-5 1 0,-8 0 15,-3-2-15,0-7 0,0-5 16,-3-7-16,-2-4 0,6-8 16,5-6-16,1-5 0,3-5 15,4-3-15,2-4 0,12-5 16,10-3-16,8-2 0,6-1 16,13-9-16,9-5 0,4 4 0,3 4 15,16-8-15,5-1 16,-3 6-16,-2 6 0,27-11 15,-10 11-15,-3 9 0,-2 6 16,-23 7-16,-17 4 0,-10 5 0</inkml:trace>
  <inkml:trace contextRef="#ctx0" brushRef="#br0" timeOffset="15177.4024">29352 5090 0,'0'0'0,"0"0"16,0 0-16,5 29 0,-5-29 0,0 0 16</inkml:trace>
  <inkml:trace contextRef="#ctx0" brushRef="#br0" timeOffset="21090.2126">23498 9255 0,'0'0'0,"0"0"0,0 0 15,0 0-15,0 0 0,0 0 0,0 0 16,0 0-16,0 0 0,24 7 15,-24-7-15,0 0 0,22 12 16,-22-12-16,21 9 0,-10-4 16,0-2-16,3 0 0,5 0 15,0 0-15,1-1 0,1 0 16,2 1-16,0-3 0,0 1 16,7-1-16,1-1 0,-4 1 15,-2 0-15,0-1 0,0 1 16,1-2-16,-2 2 0,-1 0 15,-1 0-15,-2 2 0,-1-1 0,-2-1 16,0 1-16,-3 0 0,1 0 16,-2-1-16,-1 0 0,-1 0 15,-2 0-15,0 1 0,-1 1 16,0-1-16,-1-1 0,-3 1 16,0-1-16,-2 2 0,-2-2 0,4 3 15,1 0-15,-2 0 0,-2-1 0,0 1 16,-1-3-16,2 4 15</inkml:trace>
  <inkml:trace contextRef="#ctx0" brushRef="#br0" timeOffset="22977.7508">23630 9355 0,'0'0'0,"0"0"15,0 0-15,0 0 0,0 0 16,0 0-16,-6 22 0,6-22 16,0 0-16,-7 23 0,7-23 15,-2 22-15,1-8 0,0 3 16,1 4-16,0-2 0,0 1 0,0 5 16,1 7-16,1 6 0,0 0 15,0 1-15,2 1 0,0 5 16,0-5-16,1 4 0,-1 2 15,1 5-15,0-8 0,-2 2 16,0 1-16,0-5 0,1-3 0,0 8 16,-3 1-16,2-6 15,1-4-15,-1 1 0,-2 0 16,0-6-16,0-3 0,0 1 16,1 1-16,2-4 0,-1-3 15,3-1-15,3 0 0,1-4 16,1-4-16,0-8 0,1-8 15,-4 0-15,-1 1 0,-3 0 0</inkml:trace>
  <inkml:trace contextRef="#ctx0" brushRef="#br0" timeOffset="23816.1379">23977 10038 0,'0'0'0,"0"0"0,0 0 0,0 0 15,0 0-15,0 0 0,0 0 16,0 0-16,30 8 0,-30-8 16,28 7-16,-28-7 0,34 7 0,-13-5 15,3 1-15,0-1 16,0-1-16,1-1 0,2 1 15,8-1-15,-2-1 0,0 0 16,-1-2-16,-2 0 0,-2 1 0,7-3 16,1-1-16,-4-2 0,-3 1 0,0-1 15,-1 0-15,-3-3 16,-1-3-16,-2 3 0,-1-1 16,-2 2-16,-2 1 0,-1-4 15,0-1-15,-3-1 0,-2 2 0,-1 0 16,-3-2-16,-1 1 0,-2-1 15,-1-1-15,-2 1 16,-4 1-16,-1 3 0,0 1 0,-2 0 16,0 0-16,-1 0 0,-3 1 15,-2 2-15,-1 1 0,-1 0 0,-1 2 16,-2-1-16,2 1 16,1 2-16,-2 0 0,0 2 15,-1 2-15,0-1 0,-1 1 0,-1 2 16,3 1-16,0-1 0,1 4 15,0 1-15,2 0 0,1-1 16,-2 3-16,-2 2 0,2 0 16,1 1-16,-1 2 0,1 1 15,3 1-15,2 0 0,-2 6 16,-1-1-16,1-1 0,2 0 16,0-1-16,3 1 0,0-1 0,2-1 15,0 1-15,-1 1 16,2-2-16,1-1 0,0 0 15,1-1-15,2 1 0,1 0 0,2-1 16,1 1-16,0-1 0,0-2 16,0 2-16,2 1 0,0-2 15,0-3-15,3-1 0,3-4 16,-4 1-16,-1 0 0,5 0 16,0 0-16,-2-2 0,0-3 15,3 1-15,0-1 0,0-2 0,1 0 16,-2 0-16,1-1 15,-1 0-15,0 0 0,2-2 16,0 0-16,1 0 0,0-1 0,1 0 16,1-2-16,-3 2 0,1-1 15,2 2-15,2 1 0,1 0 16,0-1-16,1-2 0,1-1 16,-4 1-16,-2-1 0,-4 1 0</inkml:trace>
  <inkml:trace contextRef="#ctx0" brushRef="#br0" timeOffset="27399.6201">25143 10003 0,'0'0'0,"0"0"0,0 0 16,0 0-16,0 0 0,0 0 0,0 0 16,0 0-16,29 1 0,-29-1 15,26 0-15,-26 0 0,33 0 0,-13 2 16,2-1-16,-1 0 15,-1 1-15,-2 1 0,1 1 16,-2 0-16,-2 4 0,0 4 0,-2 3 16,-8 6-16,-5 3 0,-5 6 15,-5 3-15,-4 2 16,-3-1-16,-6 8 0,-2-1 0,-2-2 16,-2-4-16,-1 4 0,4-7 15,5-7-15,3-7 0,5-3 16,3-2-16,5-3 0,3-2 15,5-4-15,3-5 0,4-1 0,4 0 16,1 0-16,3 0 0,2 0 16,2-1-16,3 2 15,2 1-15,0 3 0,-2 1 0,-2 1 16,-1 2-16,-3 2 0,-2 2 16,-5 5-16,-4 4 0,-4 5 15,-3 3-15,-5 6 0,-5 7 16,-3 3-16,-3 3 0,-6 10 15,-3 0-15,0 0 0,2-7 0,7-12 16,2-8-16,9-11 0,4-9 16,10-15-16,8-12 0,-6 6 15,-4 2-15,-1 2 0</inkml:trace>
  <inkml:trace contextRef="#ctx0" brushRef="#br0" timeOffset="27799.3731">25997 9505 0,'0'0'0,"0"0"0,0 0 0,0 0 16,0 0-16,0 0 0,0 0 15,-9 23-15,5-5 0,-3 10 16,-2 7-16,0 7 0,-2 6 0,-4 18 16,0 7-16,-2 14 15,3-2-15,2 11 0,3-6 16,6-1-16,5-15 0,6-4 15,4-14-15,3-14 0,3-8 0,4-16 16,4-11-16,2-11 0,-1-9 16,5-13-16,4-12 15,-2-10-15,0-8 0,-1-13 0,-2-11 16,0-3-16,-1-3 0,4-48 16,-10 3-16,-7 23 0,-5 13 15,-10 9-15,-7 5 0,-2 16 16,-3 12-16,-8 7 0,-4 5 15,-2 13-15,-1 8 0,-4 13 16,-1 9-16,-4 10 0,-2 8 0,-4 14 16,-1 12-16,4 5 0,0 3 15,10 4-15,6 3 0,6-18 16,5-14-16,4-9 0</inkml:trace>
  <inkml:trace contextRef="#ctx0" brushRef="#br0" timeOffset="28056.5766">26692 9681 0,'0'0'0,"0"0"16,-3 23-16,3-23 0,-3 37 0,-1-9 16,-2 5-16,1 5 0,-1 4 15,-1 12-15,-1 2 0,1 8 16,3-4-16,4 2 0,5-6 15,6-10-15,4-8 0,8-7 16,5-5-16,6-7 0,3-5 0,16-7 16,5-5-16,1-7 0,-1-3 15,6-8-15,3-5 0,6-8 16,-7-3-16,-7-3 0,-9-3 16,7-5-16,-19 14 0,-11 8 15</inkml:trace>
  <inkml:trace contextRef="#ctx0" brushRef="#br0" timeOffset="28265.3439">27173 9684 0,'0'0'0,"0"0"0,0 0 16,0 0-16,-22 16 0,22-16 16,-16 39-16,5-6 0,-1 10 0,-10 32 15,-5 18-15,-7 39 16,-1 13-16,-6 59 0,-3 53 15,1 100-15,14 9 0,19-15 16,14-9-16,-2-108 16,0-73-16,-1-50 0</inkml:trace>
  <inkml:trace contextRef="#ctx0" brushRef="#br0" timeOffset="34999.7345">19091 13250 0,'0'0'0,"0"0"15,0 0-15,-25-3 0,25 3 0,0 0 16,-31 0-16,20-1 0,0-2 16,-1-2-16,-1-2 15,-1-5-15,1-2 0,-9-15 16,-4-8-16,-1-9 0,1-7 16,-7-21-16,0-6 0,-2-13 0,7 4 15,2-22-15,5-16 16,7 10-16,4 8 0,6-46 0,5 13 15,6 22-15,4 18 0,6 4 16,5 4-16,-1 11 0,0 7 16,3 5-16,3 3 0,-3 10 15,-1 7-15,5 6 0,3 5 16,-5 9-16,-2 7 0,4 7 0,2 5 16,-2 5-16,0 1 0,0 6 15,-1 2-15,-5 3 0,-2 3 16,2 4-16,2 3 0,-4-3 15,-4-2-15,-5 4 0,-3 1 16,-5-2-16,-2 2 0,-5 12 16,0 7-16,-4-1 0,-3 2 15,-10 9-15,-7 7 0,-3 4 0,2-4 16,-11 9-16,-7 6 16,3-4-16,1-2 0,-25 27 15,3-8-15,7-12 0,6-10 16,6-4-16,3-5 0,12-16 0,9-10 15,9-9-15,6-7 0,8-9 16,7-6-16,-3 4 0,-2 1 16,-1 1-16</inkml:trace>
  <inkml:trace contextRef="#ctx0" brushRef="#br0" timeOffset="35245.2799">20088 11211 0,'0'0'0,"0"0"15,0 0-15,0 0 0,0 0 0,4 23 16,-4-23-16,0 0 0,20 19 0,-20-19 15,28 8-15,-14-5 16,-2-1-16,-1 0 0</inkml:trace>
  <inkml:trace contextRef="#ctx0" brushRef="#br0" timeOffset="37588.9239">6498 3596 0,'0'0'16,"0"0"-16,0 0 0,0 0 15,-17-14-15,17 14 0,0 0 0,-26-8 16,14 5-16,-3 3 0,-1 2 16,-4 1-16,-3 2 0,-4 2 15,0 3-15,-13 6 0,0 0 0,0 6 16,-3 2-16,-8 6 15,2 2-15,-3 5 0,6 0 0,6-3 16,2-3-16,8 1 0,5-2 16,6 4-16,8-2 0,7 0 15,4 1-15,3-5 16,5 1-16,3 1 0,3 2 0,0-1 16,2 1-16,5 8 0,1 2 15,-1-1-15,-2 1 0,-3-2 16,-2 0-16,0-3 0,-4-3 0,2 4 15,0 2-15,-2-1 0,-2 1 16,-2 2-16,2 0 0,-5 0 16,-3 0-16,-2 8 0,-2 4 15,-4 4-15,-2-4 0,-4 3 16,-5 2-16,-7 3 0,-4 4 0,-27 36 16,-2-3-16,4 0 15,0 0-15,4-15 0,2-9 16,17-22-16,8-18 0,9-11 0</inkml:trace>
  <inkml:trace contextRef="#ctx0" brushRef="#br0" timeOffset="37886.3926">5732 6280 0,'0'0'0,"0"0"0,2 24 0,0-10 16,1 0-16,1 6 0,-1 3 15,4 9-15,1 5 0,-1 3 16,2 5-16,1 11 0,0-1 0,2 16 15,-2 2-15,-4-2 0,1-1 16,0 15-16,-2 1 0,-2 6 16,0-9-16,-2 1 0,-1 0 15,-3 22-15,2-15 0,0-9 16,0-6-16,0-8 0,1-5 16,0-3-16,1-3 0,-1-2 15,0-1-15,1-1 0,1-1 16,1-5-16,-1-4 0,8 1 15,5 1-15,1-6 0,0-5 0,4-14 16,1-9-16,-7-4 0,-3-3 16,-4 0-16</inkml:trace>
  <inkml:trace contextRef="#ctx0" brushRef="#br0" timeOffset="38588.5893">4843 5430 0,'0'0'0,"-3"-12"15,-2-4-15,2 2 0,-1-1 0,-1-7 16,-1-4-16,0 2 0,2 1 16,-2-5-16,-3 2 15,3 2-15,-1 4 0,-3 3 0,-2 3 16,2 5-16,-2 3 0,-7 2 15,-4 2-15,-1 5 0,0 5 0,-4 5 16,-3 6-16,0 1 16,2 2-16,1 7 0,-1 6 15,1 6-15,3-2 0,2 5 16,1 3-16,3-3 0,4-2 0,2 8 16,3-2-16,4-4 0,6-5 15,3-5-15,4-1 16,2-5-16,2-4 0,3-6 0,3-4 15,4-5-15,1-3 0,7-9 16,0-6-16,-1-6 0,2-4 16,7-7-16,3-4 0,-3-1 15,-1 0-15,1-6 0,2-3 16,-7 3-16,-1 2 16,-3 0-16,-6 2 0,-3 9 0,-6 4 0,-4 7 15,-2 6-15,-3 2 0,-1 2 16,0 5-16,-1 2 0,-1-1 15,1 2-15,3 6 0,0 5 16,-1-2-16,1 1 0,0 2 16,3 3-16,-1-2 0,2 0 0,0 6 15,2 4-15,4 1 0,0 0 16,8 10-16,8 3 16,-4-3-16,0-4 0,7 4 15,7 4-15,6 3 0,-3-6 0,-11-10 16,-8-7-16,-6-6 0</inkml:trace>
  <inkml:trace contextRef="#ctx0" brushRef="#br0" timeOffset="38753.8547">5700 6000 0,'0'0'0,"0"0"15,0 0-15,-8 35 0,5-16 0,0-1 16,1-3-16,0-2 16</inkml:trace>
</inkml:ink>
</file>

<file path=ppt/ink/ink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2:19"/>
    </inkml:context>
    <inkml:brush xml:id="br0">
      <inkml:brushProperty name="width" value="0.03576" units="cm"/>
      <inkml:brushProperty name="height" value="0.03576" units="cm"/>
      <inkml:brushProperty name="color" value="#F2385B"/>
    </inkml:brush>
  </inkml:definitions>
  <inkml:trace contextRef="#ctx0" brushRef="#br0">75150 12428 615,'22'-7'0,"-3"2"-1,-3 3 1,-2 1-1,-3 1 0,1 0 2,0 0 2,0 0 2,-1 0 0,1 0 1,0 0 0,0 0 0,1 0 1,3 0 1,3 0 1,3 0 1,2 0 0,-1 0 0,1 0 0,-1 0 0,2 0 0,1 0-1,3 0-1,1 0 0,1-2-1,1 0 0,-1-3 0,0-2-1,2-1-1,3 0-1,3 1-1,2-1-2,-1 1 1,-5 2 2,-7 2 1,-5 2 2,-3 1 2,1 2 1,1 0 1,1 2 1,0 0 1,-1 2 0,-1 0-1,-1 1 1,-1 1-1,-3-2-1,-1-1-2,-2 0-1,-1-2 0,1-1 0,1 0 1,2-1 1,0-2-2,3-1-4,1 0-3,3-1-5,1-2-1,1 0 0,1-1 0,1-2 1,0 1 0,-1 2 1,-1 3 1,-1 1 1,0 1 2,1 2 2,1 0 1,1 2 1,-2 0 2,-1 1-2,-4 1-1,-3 2-1,-1 0 0,1 2-1,1 0 0,2 1-1,-2-1-1,1-2-2,-2-4-2,-1-2-3,2-3 0,5-1 0,5 0 0,5-1 0,2-2 0,0-2-4,1-2-3,-1-1-2,-3-1-1,-5 2 3,-7 2 4,-5 2 3,-2 1 2,3 0 1,3 0-1,4 1 1,0-1 0,3 2 0,0 0 2,1 2-1,-2 0 0,-3 2-4,-5 0-1,-3 2-4,-3-1-1,-1 1 1,0 0 1,-2 0 1,1 0-4,3 0-11,4 0-9,2 0-10,0-1 0,-1-1 8,-2 0 8,-2-1 9</inkml:trace>
</inkml:ink>
</file>

<file path=ppt/ink/ink4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5:23"/>
    </inkml:context>
    <inkml:brush xml:id="br0">
      <inkml:brushProperty name="width" value="0.0378" units="cm"/>
      <inkml:brushProperty name="height" value="0.0378" units="cm"/>
      <inkml:brushProperty name="color" value="#F2395B"/>
    </inkml:brush>
  </inkml:definitions>
  <inkml:trace contextRef="#ctx0" brushRef="#br0">78531 55196 582,'-13'-8'6,"3"0"12,4 1 13,4-1 13,6 2 3,8 1-3,7 2-3,9 2-4,4 1-4,4 0-4,3 0-4,2 0-4,3 0-5,2 2-3,2 0-5,2 2-3,-1 0-10,-4 1-13,-4 1-14,-4 1-13,-4 0-8,-6-2-1,-3-3-3,-6 0 0</inkml:trace>
</inkml:ink>
</file>

<file path=ppt/ink/ink4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5:23"/>
    </inkml:context>
    <inkml:brush xml:id="br0">
      <inkml:brushProperty name="width" value="0.03988" units="cm"/>
      <inkml:brushProperty name="height" value="0.03988" units="cm"/>
      <inkml:brushProperty name="color" value="#F2395B"/>
    </inkml:brush>
  </inkml:definitions>
  <inkml:trace contextRef="#ctx0" brushRef="#br0">79491 54039 551,'-16'-14'4,"2"1"8,1 2 7,1 2 7,1 6 9,0 8 7,2 9 7,1 10 8,0 5-2,2 4-9,1 4-11,0 4-11,1 4-6,1 2-5,-1 4-4,0 2-5,0 1-5,2-1-10,0 0-8,2-2-9,0-2-6,0-4-4,0-4-5,0-3-4,0-7-2,0-6-1,0-7-2,0-6 0</inkml:trace>
</inkml:ink>
</file>

<file path=ppt/ink/ink4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5:24"/>
    </inkml:context>
    <inkml:brush xml:id="br0">
      <inkml:brushProperty name="width" value="0.04299" units="cm"/>
      <inkml:brushProperty name="height" value="0.04299" units="cm"/>
      <inkml:brushProperty name="color" value="#F2395B"/>
    </inkml:brush>
  </inkml:definitions>
  <inkml:trace contextRef="#ctx0" brushRef="#br0">83365 53597 511,'-9'-21'5,"0"7"9,-1 5 8,-1 6 10,-1 3 6,0 0 0,0 0 2,1 0 2,-2 1-3,0 4-6,-1 2-6,-1 3-6,0 3-4,1 2-1,1 1-2,1 3-2,0 0-1,2 1 0,1 0-1,1-1-1,1 1-1,2-1 0,2 1-1,2-1 0,2 1-1,4 0-5,2-1-2,3 1-4,3-1-1,0 1-1,1-1 1,1 1 0,1-2 1,1-1 0,1-2 1,1-3 1,-1-1 0,-3 0-1,-2-2 0,-4-1-2,-3 1 1,-1 0 2,-2 1 0,-2 2 1,-3 0 1,-3 1-2,-5 1 1,-4 1-1,-3 1-1,-3 1-2,-3 2-1,-3 0-2,0-1-2,0-1-3,1-3-3,1-1-4,2-3-4,3-2-2,3-4-4,3-2-4,3-4-3,6-2-3,4-4-3,6-2-4</inkml:trace>
</inkml:ink>
</file>

<file path=ppt/ink/ink4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5:24"/>
    </inkml:context>
    <inkml:brush xml:id="br0">
      <inkml:brushProperty name="width" value="0.04765" units="cm"/>
      <inkml:brushProperty name="height" value="0.04765" units="cm"/>
      <inkml:brushProperty name="color" value="#F2395B"/>
    </inkml:brush>
  </inkml:definitions>
  <inkml:trace contextRef="#ctx0" brushRef="#br0">84531 54012 461,'7'-8'0,"0"2"0,-2 1 0,0 0 0,-2 1 3,2-2 5,-2 0 5,1-1 6,-1 2 7,-2 6 8,-2 6 9,-2 6 9,-1 4 0,-2 3-5,0 3-7,-1 3-7,-1 1-4,0 0-3,0 1-4,1-1-3,0 0-3,2-1-1,2-1-1,2-1-3,3-2-2,4-3-3,4-3-5,3-3-3,3-4-3,1-6-4,2-6-3,0-6-4,2-6-1,4-5 0,5-7 0,3-5-1,0-4 1,-2-2-1,-3-2 1,-3-2 0,-4 0 2,-3 2 1,-4 1 4,-4 4 1,-4 1 2,-3 3 1,-2 3-1,-3 3 2,-5 4-1,-4 5 0,-5 5 1,-5 5 0,-4 3-3,-3 3-6,-3 4-4,-2 2-5,-2 4-5,3 4-3,2 3-4,2 5-2,3-1-1,5-5 6,4-5 5,6-4 5</inkml:trace>
</inkml:ink>
</file>

<file path=ppt/ink/ink4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5:25"/>
    </inkml:context>
    <inkml:brush xml:id="br0">
      <inkml:brushProperty name="width" value="0.03809" units="cm"/>
      <inkml:brushProperty name="height" value="0.03809" units="cm"/>
      <inkml:brushProperty name="color" value="#F2395B"/>
    </inkml:brush>
  </inkml:definitions>
  <inkml:trace contextRef="#ctx0" brushRef="#br0">85795 54300 577,'15'0'6,"-2"0"11,-3 0 12,-1 0 11,-1 0 7,0 2-1,0 0 0,0 2 0,-1 2-4,-1 5-10,0 5-9,-2 6-9,-2 2-6,-4 2-1,-4 3-1,-3 1-2,-4 1-2,0-1-3,-1-2-3,-1 1-4,-1-4-2,2-1-1,1-4-2,1-3 0,3-2 1,6 1 7,6 0 7,6-1 5,4 0 3,1-2-2,3-3 0,2-1-2,0-1-1,1 0-1,-1 0 1,1 0-2,-3 0 1,-3 1 0,-4 2 0,-4 0 0,-3 1-1,-2 1 0,-2 1 0,-2 2-2,-4 0 0,-6 3-4,-5 1-2,-7 3-3,-2 0-5,1 1-10,1-1-9,1 1-10,2-3-7,3-5-3,3-5-5,3-4-4</inkml:trace>
</inkml:ink>
</file>

<file path=ppt/ink/ink4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5:25"/>
    </inkml:context>
    <inkml:brush xml:id="br0">
      <inkml:brushProperty name="width" value="0.04208" units="cm"/>
      <inkml:brushProperty name="height" value="0.04208" units="cm"/>
      <inkml:brushProperty name="color" value="#F2395B"/>
    </inkml:brush>
  </inkml:definitions>
  <inkml:trace contextRef="#ctx0" brushRef="#br0">88100 52978 522,'0'-10'33,"0"12"8,0 12 8,0 11 8,0 8-1,0 1-8,0 2-9,0 2-9,0 2-6,2 2-2,0 2-3,1 2-2,0 7-3,0 13-3,-2 13-2,0 13-3,-1 1-3,0-9-7,0-8-6,0-9-5,0-6-7,0-4-5,0-5-7,0-3-5,0-3-2,0-4 3,0-2 2,0-3 3,-1-6 0,0-6-5,-2-7-4,0-6-5</inkml:trace>
</inkml:ink>
</file>

<file path=ppt/ink/ink4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5:25"/>
    </inkml:context>
    <inkml:brush xml:id="br0">
      <inkml:brushProperty name="width" value="0.0324" units="cm"/>
      <inkml:brushProperty name="height" value="0.0324" units="cm"/>
      <inkml:brushProperty name="color" value="#F2395B"/>
    </inkml:brush>
  </inkml:definitions>
  <inkml:trace contextRef="#ctx0" brushRef="#br0">87563 52730 678,'0'-14'0,"0"1"0,0 2 0,0 3 0,-1-1 0,-1 0 0,0-1 0,-1-1 0,-2 1 9,0 6 17,-1 4 18,-2 6 18,-2 4 0,-3 5-14,-5 5-15,-3 5-16,-4 3-8,-1 2-2,-3 2-3,-1 3-4,0-2-6,2-2-12,1-3-11,3-3-13</inkml:trace>
</inkml:ink>
</file>

<file path=ppt/ink/ink4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5:25"/>
    </inkml:context>
    <inkml:brush xml:id="br0">
      <inkml:brushProperty name="width" value="0.03357" units="cm"/>
      <inkml:brushProperty name="height" value="0.03357" units="cm"/>
      <inkml:brushProperty name="color" value="#F2395B"/>
    </inkml:brush>
  </inkml:definitions>
  <inkml:trace contextRef="#ctx0" brushRef="#br0">88400 52863 655,'1'-21'6,"4"8"13,2 7 12,3 7 13,1 2 2,0 1-9,-2 0-9,-1 0-9,2 2-3,6 4 3,4 3 3,5 5 3,2 2-4,0 3-10,1 1-10,-1 3-11,-2-2-4,-5-4 2,-5-3 2,-5-4 3,-3-3-9,0-1-21,-2-1-20,0 0-21</inkml:trace>
</inkml:ink>
</file>

<file path=ppt/ink/ink4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5:26"/>
    </inkml:context>
    <inkml:brush xml:id="br0">
      <inkml:brushProperty name="width" value="0.03498" units="cm"/>
      <inkml:brushProperty name="height" value="0.03498" units="cm"/>
      <inkml:brushProperty name="color" value="#F2395B"/>
    </inkml:brush>
  </inkml:definitions>
  <inkml:trace contextRef="#ctx0" brushRef="#br0">89240 54627 628,'-19'-8'5,"10"0"10,10 1 9,10-1 10,7 1 6,5 1 2,5 0 4,5 2 1,3 0-3,4 0-10,2 0-10,4 1-10,1-1-12,0 2-10,0 0-13,0 2-11,-3 0-8,-4 0-4,-6 0-4,-4 0-3,-5 0 0,-5 2 5,-5 0 4,-4 2 5</inkml:trace>
</inkml:ink>
</file>

<file path=ppt/ink/ink4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5:26"/>
    </inkml:context>
    <inkml:brush xml:id="br0">
      <inkml:brushProperty name="width" value="0.03686" units="cm"/>
      <inkml:brushProperty name="height" value="0.03686" units="cm"/>
      <inkml:brushProperty name="color" value="#F2395B"/>
    </inkml:brush>
  </inkml:definitions>
  <inkml:trace contextRef="#ctx0" brushRef="#br0">90411 53770 596,'-15'-8'3,"2"1"3,3-1 5,1 0 5,1 3 8,2 6 13,1 6 13,1 6 13,0 4 0,2 3-13,0 3-13,2 3-14,0 4-9,0 4-8,0 6-6,0 4-8,0 4-8,0 0-7,0 2-8,0 0-7,0-3-1,0-8 6,0-7 6,0-9 6,-1-4-2,0-3-9,-2-1-9,0-2-9</inkml:trace>
</inkml:ink>
</file>

<file path=ppt/ink/ink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2:19"/>
    </inkml:context>
    <inkml:brush xml:id="br0">
      <inkml:brushProperty name="width" value="0.04288" units="cm"/>
      <inkml:brushProperty name="height" value="0.04288" units="cm"/>
      <inkml:brushProperty name="color" value="#F2385B"/>
    </inkml:brush>
  </inkml:definitions>
  <inkml:trace contextRef="#ctx0" brushRef="#br0">84600 12041 512,'17'0'-1,"1"0"-2,3 0-2,1 0-2,2 0 1,-1 0 6,1 0 4,-1 0 6,0-1 4,-3 0 1,-1-2 1,-2 0 3,-2-1 1,-1 0 0,-1 0 0,0 1 1,-2-1-1,-1 2 0,-1 0-1,0 2-1,-1 0-1,1 2 1,2 0-1,0 2 1,1-1-1,1 1-4,2 0-3,0 0-4,1-1-3,3 0-6,2-2-5,1 0-5,3-3-4,3-2-1,3-3-1,3-3-2,2-2 0,2 0 3,2 0 1,3 1 1,0-1 3,2 0 2,0 0 2,2 1 2,-2 0 5,-2 4 7,-4 2 7,-2 4 8,-3 2 4,-3 4 0,-3 2 0,-3 4 1,-3 0 0,-3 1-1,-3 0 1,-3 0-1,-2-1 0,0 1-3,-2 0-1,0 0-2,-1-2-2,-1 1-2,1-2-3,0 0-2,0-3-7,2-1-12,0-2-12,1-2-12,2-1-3,1 0 8,3 0 7,2 0 8,1 0 4,1 0-1,1 0 1,1 0-1,-1 0 3,-3 0 5,-3 0 6,-2 0 6,-2 1 3,1 0 0,1 2 1,1 0 0,1 1-3,-2 0-5,-1 0-5,-1 0-6,1-1-5,0-1-7,1 0-7,1-1-5,0-1-1,-1 0 5,0 0 5,-2 0 6,0-1 3,0-1 3,-1 0 3,1-1 3,-1-1 1,-1 0 0,0 0 0,-2 0-1,1-1 0,2-2-4,2-1-2,1-3-3,1 0-1,-2 2 0,-3 2 0,-1 3 1,-1-1-3,0-1-3,0 0-4,0-1-3</inkml:trace>
</inkml:ink>
</file>

<file path=ppt/ink/ink4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5:26"/>
    </inkml:context>
    <inkml:brush xml:id="br0">
      <inkml:brushProperty name="width" value="0.04333" units="cm"/>
      <inkml:brushProperty name="height" value="0.04333" units="cm"/>
      <inkml:brushProperty name="color" value="#F2395B"/>
    </inkml:brush>
  </inkml:definitions>
  <inkml:trace contextRef="#ctx0" brushRef="#br0">92288 53097 507,'-23'-21'7,"2"7"12,3 5 13,1 6 13,2 3 4,-1 2-6,0 0-6,1 2-6,-2 1-4,-2 5-3,-1 4-4,-3 4-3,1 1-2,1 1-1,3-1-1,1 1 0,2 0-1,3-1 0,1 1-1,2-1 0,2 1-1,2 0-1,3-1-1,1 1-2,2-1-2,5 1-1,4-1-3,4 1-1,2-1-2,1-1-1,1-1-2,1-1-2,0 0-1,-3-2-3,-1-1-1,-2-1-2,-3 1-1,-2 2 3,-4 1 1,-3 3 3,-4 1 1,-5 1 2,-7 1 1,-6 1 2,-5 1 1,-5-1 1,-4 1 1,-6-1 2,-1-1-4,0-1-8,1-3-8,2-1-7,2-3-4,5-2-2,5-4-1,6-3 0,4-2-2,6-4-4,6-2-2,6-3-4</inkml:trace>
</inkml:ink>
</file>

<file path=ppt/ink/ink4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5:27"/>
    </inkml:context>
    <inkml:brush xml:id="br0">
      <inkml:brushProperty name="width" value="0.04606" units="cm"/>
      <inkml:brushProperty name="height" value="0.04606" units="cm"/>
      <inkml:brushProperty name="color" value="#F2395B"/>
    </inkml:brush>
  </inkml:definitions>
  <inkml:trace contextRef="#ctx0" brushRef="#br0">93772 53578 477,'-22'1'59,"3"4"-6,3 2-3,3 4-5,1 3-4,0 5-4,0 4-3,1 7-4,0 1-3,0 2-3,2 1-1,1 0-4,1 1-1,2-1-4,2-2-2,2 0-3,2-3-1,2-5-1,2-5-1,2-5-1,2-4-3,3-4-6,3-4-5,3-4-6,3-6-5,1-6-8,3-7-7,1-7-7,1-4-2,-1-4 3,-1-3 5,-1-2 3,-3 0 4,-5 4 6,-4 3 4,-6 5 7,-4 2 2,-4 2 0,-4 0-1,-4 1 1,-2 2 5,-3 5 10,-2 3 12,-1 4 9,-1 3 6,1 2-3,0 3-1,2 1-1,5 0-1,9-1 2,8 0 1,9-1 2,7-1-2,5 2-7,5 0-5,5 2-6,1 1-4,-2 2-3,-2 2-4,-1 2-3,-5 2-2,-4 3-1,-5 3 0,-4 3 0,-6 3 0,-3 1 1,-4 3 2,-4 1 2,-3 2 0,-3 3 2,-4 1 1,-2 2 1,-1 0 1,-1-2 0,0-1 0,1-3 1,0-2-1,4-3 1,3-3 0,2-3 1,5-3-5,6-3-9,6-2-9,6-4-9,4-4-7,3-8-3,3-6-3,3-7-4,3-5-1,4-3 0,4-3 1,4-2 0,-2 0 3,-10 7 7,-8 6 7,-8 5 6,-6 3 4,1 1 2,0-1 2,0 0 3</inkml:trace>
</inkml:ink>
</file>

<file path=ppt/ink/ink4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5:27"/>
    </inkml:context>
    <inkml:brush xml:id="br0">
      <inkml:brushProperty name="width" value="0.04803" units="cm"/>
      <inkml:brushProperty name="height" value="0.04803" units="cm"/>
      <inkml:brushProperty name="color" value="#F2395B"/>
    </inkml:brush>
  </inkml:definitions>
  <inkml:trace contextRef="#ctx0" brushRef="#br0">97048 52551 458,'-9'-9'-1,"0"-2"-1,-1-2-1,-1-1-1,0-1 3,1 4 5,0 3 6,2 3 7,1 0 6,1 0 8,0-2 9,2 0 9,1 3 0,0 8-8,2 8-7,0 7-8,1 7-3,0 3-1,0 4 0,0 5 0,0 2-1,0 3-1,0 4-1,0 3-1,0 4-1,-2 7-4,0 7-1,-1 7-4,-2 2-1,2-2-4,-1-1-1,0-3-4,1-3-3,2-7-5,2-5-4,2-6-5,1-5-1,0-4 1,-1-4 2,2-3 0,-2-6-3,-1-4-11,0-5-9,-2-4-11</inkml:trace>
</inkml:ink>
</file>

<file path=ppt/ink/ink4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5:27"/>
    </inkml:context>
    <inkml:brush xml:id="br0">
      <inkml:brushProperty name="width" value="0.03461" units="cm"/>
      <inkml:brushProperty name="height" value="0.03461" units="cm"/>
      <inkml:brushProperty name="color" value="#F2395B"/>
    </inkml:brush>
  </inkml:definitions>
  <inkml:trace contextRef="#ctx0" brushRef="#br0">96322 52149 635,'0'-15'3,"0"1"6,0 1 6,0 1 6,-2 2 8,-4 6 10,-4 4 9,-4 6 10,-2 5-3,-3 5-13,-1 7-15,-3 5-13,-2 4-10,-2 0-4,-4 2-7,-3 1-4,0-2-8,2-4-8,1-4-9,3-3-8,3-4-5,5-3-2,5-3-2,5-2-2</inkml:trace>
</inkml:ink>
</file>

<file path=ppt/ink/ink4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5:28"/>
    </inkml:context>
    <inkml:brush xml:id="br0">
      <inkml:brushProperty name="width" value="0.0275" units="cm"/>
      <inkml:brushProperty name="height" value="0.0275" units="cm"/>
      <inkml:brushProperty name="color" value="#F2395B"/>
    </inkml:brush>
  </inkml:definitions>
  <inkml:trace contextRef="#ctx0" brushRef="#br0">97450 52216 800,'9'-7'5,"1"2"13,3 2 11,2 2 13,0 3-1,1 4-9,0 3-11,-1 5-11,1 3-8,1 3-10,1 3-9,1 3-8,0-1-4,-3-3-1,-1-5-1,-2-3 0,-3-3 0,-1-1 0,-2-1-1,-2 0 0</inkml:trace>
</inkml:ink>
</file>

<file path=ppt/ink/ink4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5:53"/>
    </inkml:context>
    <inkml:brush xml:id="br0">
      <inkml:brushProperty name="width" value="0.046" units="cm"/>
      <inkml:brushProperty name="height" value="0.046" units="cm"/>
      <inkml:brushProperty name="color" value="#00BFF3"/>
    </inkml:brush>
  </inkml:definitions>
  <inkml:trace contextRef="#ctx0" brushRef="#br0">14881 54482 478,'-2'-19'-26,"-4"9"38,-4 8 36,-3 10 37,-3 7 9,-2 6-18,0 8-19,0 7-19,-1 4-11,0 2-3,2 2-3,1 2-4,1 2-3,-1 2-3,0 2-1,1 2-3,0 0-2,4-1-4,3-1-2,3 0-3,1-2-2,2 0-1,0-2-1,2 0-1,2-3-3,4 0-3,3-4-4,5 0-4,3-5-4,3-6-4,3-5-4,3-7-5,2-4-2,3-4 1,1-5-1,2-2 0,-2-4 3,-5-1 7,-7 0 8,-5-1 6,-4-2 3,1 0-1,0-1-1,0-2 0</inkml:trace>
</inkml:ink>
</file>

<file path=ppt/ink/ink4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5:53"/>
    </inkml:context>
    <inkml:brush xml:id="br0">
      <inkml:brushProperty name="width" value="0.04049" units="cm"/>
      <inkml:brushProperty name="height" value="0.04049" units="cm"/>
      <inkml:brushProperty name="color" value="#00BFF3"/>
    </inkml:brush>
  </inkml:definitions>
  <inkml:trace contextRef="#ctx0" brushRef="#br0">17006 54007 543,'-9'-17'39,"0"14"9,-1 14 7,-1 13 7,-2 11 0,-2 6-12,-1 8-10,-3 6-11,-1 3-7,-1-2-5,-1-3-3,-1-1-4,1-2-3,1 0-5,3-2-5,1 0-3,2-4-7,1-4-9,1-6-8,1-4-10,2-7-8,4-9-8,4-8-9,4-9-8</inkml:trace>
</inkml:ink>
</file>

<file path=ppt/ink/ink4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5:54"/>
    </inkml:context>
    <inkml:brush xml:id="br0">
      <inkml:brushProperty name="width" value="0.04357" units="cm"/>
      <inkml:brushProperty name="height" value="0.04357" units="cm"/>
      <inkml:brushProperty name="color" value="#00BFF3"/>
    </inkml:brush>
  </inkml:definitions>
  <inkml:trace contextRef="#ctx0" brushRef="#br0">17550 54083 504,'16'-6'90,"1"4"-13,1 4-11,1 4-12,2 4-9,1 5-7,3 5-5,1 5-6,2 3-6,1 3-6,1 1-5,1 2-6,0 1-2,1 1 1,-1-1 1,0 0 2,1-1-5,-1-3-11,0-3-10,1-3-11,-3-3-6,-4-2-4,-3-1-4,-4-2-2,-4-3-2,-3-1 3,-3-2 2,-2-2 3</inkml:trace>
</inkml:ink>
</file>

<file path=ppt/ink/ink4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5:54"/>
    </inkml:context>
    <inkml:brush xml:id="br0">
      <inkml:brushProperty name="width" value="0.04052" units="cm"/>
      <inkml:brushProperty name="height" value="0.04052" units="cm"/>
      <inkml:brushProperty name="color" value="#00BFF3"/>
    </inkml:brush>
  </inkml:definitions>
  <inkml:trace contextRef="#ctx0" brushRef="#br0">17340 55490 542,'-9'-8'2,"-1"2"1,-3 0 3,-2 2 3,4 1 6,9 2 12,8 2 11,9 2 11,5 1 1,-1 2-10,1 0-10,-1 2-9,0-1-8,-1 1-6,0 0-4,-2 0-5,-4 2-7,-5 5-7,-6 5-8,-5 5-8,-6 1-2,0-3 3,-3-3 3,-1-3 3,-3-2 4,0-1 2,-1-1 4,-1 0 3,-1-2 6,1-1 8,-1 0 8,1-2 8,0 0 5,3 0 0,1 0 2,2-1 0,7 0 3,10-4 3,12-3 3,9-2 3,6-3-2,-3 0-8,-2-1-7,-1-1-7,-2-1-6,1 0-5,-1 0-4,1 0-4,-4 3-5,-5 4-2,-6 6-3,-6 4-4,-6 4 1,-4 1 5,-5 3 5,-5 2 4,-4 1 2,0 1 0,0 1 0,-2 1 0,-1 0 1,1 1 1,-1-1 1,1 1 1,0-1 2,1 1 3,1-1 2,1 0 2,2-1 2,2-4 2,4-5 2,3-3 1,3-3 1,6-1-2,4 0 1,6-1-2,3-3-1,5-3-4,3-2-3,5-3-2,1-3-6,1-2-5,-1-2-6,1-1-5,-1-1-6,0 2-4,1 3-4,-1 1-5,0 1-3,-1 2 0,-1 1-2,-1 0 0,-3 2 2,-3 0 5,-5 2 5,-3 1 5,-2-2 3,0-1 0,0-2-1,0-1 1</inkml:trace>
</inkml:ink>
</file>

<file path=ppt/ink/ink4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5:55"/>
    </inkml:context>
    <inkml:brush xml:id="br0">
      <inkml:brushProperty name="width" value="0.04067" units="cm"/>
      <inkml:brushProperty name="height" value="0.04067" units="cm"/>
      <inkml:brushProperty name="color" value="#00BFF3"/>
    </inkml:brush>
  </inkml:definitions>
  <inkml:trace contextRef="#ctx0" brushRef="#br0">18921 56750 540,'-21'8'46,"5"2"1,4 0 2,6 1 2,3 2-1,2 1-6,2 3-4,2 2-7,2 1-4,4 1-4,2 1-4,3 1-5,1 0-8,-1 2-10,-1 1-12,0 1-12,-3-1-8,-1-5-6,-2-3-5,-2-4-7,-1-3-2,0-1-1,0-1 2,0 0-1</inkml:trace>
</inkml:ink>
</file>

<file path=ppt/ink/ink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2:28"/>
    </inkml:context>
    <inkml:brush xml:id="br0">
      <inkml:brushProperty name="width" value="0.03387" units="cm"/>
      <inkml:brushProperty name="height" value="0.03387" units="cm"/>
      <inkml:brushProperty name="color" value="#FED406"/>
    </inkml:brush>
  </inkml:definitions>
  <inkml:trace contextRef="#ctx0" brushRef="#br0">37533 37424 649,'-6'-11'17,"4"10"13,4 10 13,4 10 13,1 4 1,-1 2-13,0 1-11,-2 1-12,0 2-8,0 3-1,0 3-4,0 2-2,-1 4-2,0 2-1,-2 4-1,0 3-1,-1-1 0,0-1-2,0-2 0,0-1 0,0-4-2,0-2 0,0-4-1,0-2-1,0-1-1,2 1 1,0 1 0,2 0 0,-1 1 0,1 1-1,0-1-1,0 0-1,0 0-1,0 1 0,0-1 0,0 0-2,-1 0 1,-1-1 0,0-2-1,-1 0 1,-1-2-1,0-1-1,0-3-1,0-1 0,0-3-2,0-3-1,0-3 0,0-2 0,0-4-3,0 1-1,0-2-3,0 0-2,-1-3 0,-1-3 0,0-2 1,-1-4 1</inkml:trace>
</inkml:ink>
</file>

<file path=ppt/ink/ink4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5:55"/>
    </inkml:context>
    <inkml:brush xml:id="br0">
      <inkml:brushProperty name="width" value="0.0402" units="cm"/>
      <inkml:brushProperty name="height" value="0.0402" units="cm"/>
      <inkml:brushProperty name="color" value="#00BFF3"/>
    </inkml:brush>
  </inkml:definitions>
  <inkml:trace contextRef="#ctx0" brushRef="#br0">20610 53944 547,'-8'-8'4,"2"2"9,1 1 8,1 0 9,0 3 7,2 4 5,0 4 4,2 4 6,0 4-3,0 5-10,0 5-8,0 5-11,-1 3-4,0 4-1,-2 3 0,0 2-1,-1 3-6,-2 0-10,0 1-11,-1 2-11,0-3-11,1-6-11,0-6-12,2-5-10</inkml:trace>
</inkml:ink>
</file>

<file path=ppt/ink/ink4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5:55"/>
    </inkml:context>
    <inkml:brush xml:id="br0">
      <inkml:brushProperty name="width" value="0.03841" units="cm"/>
      <inkml:brushProperty name="height" value="0.03841" units="cm"/>
      <inkml:brushProperty name="color" value="#00BFF3"/>
    </inkml:brush>
  </inkml:definitions>
  <inkml:trace contextRef="#ctx0" brushRef="#br0">21338 53478 572,'16'-21'4,"-1"3"7,1 4 8,-1 5 7,1 2 7,2 2 6,0 2 7,1 2 6,-1 1-1,1 0-8,-2 0-8,-1 0-9,-2 2-7,-1 4-5,-2 4-6,-2 3-7,-3 4-5,-4 3-6,-4 3-7,-4 3-5,-4 2-5,-4 3-2,-3 1-1,-5 2-1,-1 0-1,0-4 1,-1-2 1,1-3 2,0-2 3,1-1 5,1-1 7,1-1 5,2-2 5,2-3 4,4-2 5,3-4 3,5-3 7,8-4 8,8-4 8,7-4 9,5-3-1,1 0-7,1-1-7,1-1-8,-2 0-7,-1 0-5,-4 2-4,-3 1-6</inkml:trace>
</inkml:ink>
</file>

<file path=ppt/ink/ink4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5:56"/>
    </inkml:context>
    <inkml:brush xml:id="br0">
      <inkml:brushProperty name="width" value="0.0487" units="cm"/>
      <inkml:brushProperty name="height" value="0.0487" units="cm"/>
      <inkml:brushProperty name="color" value="#00BFF3"/>
    </inkml:brush>
  </inkml:definitions>
  <inkml:trace contextRef="#ctx0" brushRef="#br0">21231 54147 451,'-7'-8'0,"0"0"-1,2 0 0,1 1 0,-1 0 2,0 2 7,-2 2 7,0 2 6,-1 3 5,-2 4 3,0 4 2,-1 3 3,0 5 1,1 5-3,0 5-1,2 5-3,1 3-1,0 0-4,2 2-2,1 1-4,0-1-1,2 0-2,0-2-1,2 0-2,0-2-1,2-3-2,0-3-2,2-3-2,1-3-1,3-3-2,3-3-2,4-3-2,1-2-2,3 0-2,1-2-3,3-1-2,0 0 0,-1-2 1,-2-1 3,1 0 1,-3-1 2,-1 0 1,-3 0 0,-1 0 1,-3 2 5,-2 7 7,-4 5 9,-2 7 8,-4 2 2,-2-1-4,-4-1-3,-2-1-4,-3 0-4,-1 3-4,-3 1-4,-1 3-3,-2-1-2,1 0 1,-1-1 1,1-1 0,-2-3-8,-1-3-16,-3-5-16,-1-3-16,-1-5-5,1-4 4,1-6 4,1-4 5,3-4 2,3-2-1,5-2-2,3-1 0</inkml:trace>
</inkml:ink>
</file>

<file path=ppt/ink/ink4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5:56"/>
    </inkml:context>
    <inkml:brush xml:id="br0">
      <inkml:brushProperty name="width" value="0.0344" units="cm"/>
      <inkml:brushProperty name="height" value="0.0344" units="cm"/>
      <inkml:brushProperty name="color" value="#00BFF3"/>
    </inkml:brush>
  </inkml:definitions>
  <inkml:trace contextRef="#ctx0" brushRef="#br0">20094 56578 639,'-18'-1'68,"10"0"-5,11-2-4,12 0-5,8-2-8,6 0-11,8-1-12,7-1-11,3-1-11,2 2-14,0 1-12,2 0-14,-5 1-5,-8 1 2,-10-1 0,-7 0 2,-7 0 0,-1 2 1,-2 0 0,-2 2 1</inkml:trace>
</inkml:ink>
</file>

<file path=ppt/ink/ink4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5:56"/>
    </inkml:context>
    <inkml:brush xml:id="br0">
      <inkml:brushProperty name="width" value="0.03435" units="cm"/>
      <inkml:brushProperty name="height" value="0.03435" units="cm"/>
      <inkml:brushProperty name="color" value="#00BFF3"/>
    </inkml:brush>
  </inkml:definitions>
  <inkml:trace contextRef="#ctx0" brushRef="#br0">24350 53450 640,'9'8'64,"3"1"-4,4 2-3,2 0-5,2 1-6,0 1-11,2 1-9,1 2-11,-1-1-10,-3 1-12,-3-1-11,-2 1-12,-4-1-3,-1-1 3,-2-1 3,-2 0 3,-3-2-4,-4-1-8,-4-1-10,-4 0-10</inkml:trace>
</inkml:ink>
</file>

<file path=ppt/ink/ink4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5:57"/>
    </inkml:context>
    <inkml:brush xml:id="br0">
      <inkml:brushProperty name="width" value="0.03846" units="cm"/>
      <inkml:brushProperty name="height" value="0.03846" units="cm"/>
      <inkml:brushProperty name="color" value="#00BFF3"/>
    </inkml:brush>
  </inkml:definitions>
  <inkml:trace contextRef="#ctx0" brushRef="#br0">23081 55025 572,'-9'7'0,"0"0"0,-1-2 0,-1 0 0,-1-2 4,2 2 10,1-2 10,0 1 9,4 0 3,3-2-3,4 0-5,3-2-2,8-1-3,8-2-2,8-2-1,10-1-2,5-4-1,2-2-1,2-3 0,2-3 0,-2-1-4,-4 0-7,-6 2-7,-4 1-7,-5 3-3,-5 3-2,-5 4 0,-5 4-1,-4 3 0,-4 4 2,-4 2 1,-4 3 1,-6 5 4,-6 6 6,-7 5 7,-7 6 6,-3 4 3,-2 3 1,-1 1 1,-1 2-1,-1 1 2,0 2-1,-2 0 1,0 2 0,-1 1-2,0 4-4,0 2-5,-1 3-4,3-1-7,4-6-7,4-6-8,3-6-8,5-6-6,5-5-7,5-7-5,5-5-7,3-6 2,3-6 8,4-6 8,2-6 9,2-3 3,2-2-2,0 0-2,1-1-2</inkml:trace>
</inkml:ink>
</file>

<file path=ppt/ink/ink4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5:57"/>
    </inkml:context>
    <inkml:brush xml:id="br0">
      <inkml:brushProperty name="width" value="0.04585" units="cm"/>
      <inkml:brushProperty name="height" value="0.04585" units="cm"/>
      <inkml:brushProperty name="color" value="#00BFF3"/>
    </inkml:brush>
  </inkml:definitions>
  <inkml:trace contextRef="#ctx0" brushRef="#br0">24195 56172 479,'21'-19'48,"-6"7"-4,-7 8-2,-5 8-4,-1 5-1,2 3-1,4 4-1,2 2 0,1 0-3,-1-1-3,0-2-3,-2-3-5,0 3-3,2 4-2,0 4-4,1 7-3,-1 1-1,-4 2 0,-4 1 2,-4 1 0,-4 0-3,-4 2-11,-4 1-8,-3 0-10,-3-1-8,1-3-6,-1-5-7,1-3-6,-1-7-2,2-7 0,1-8 0,1-8 2,2-5 3,2-2 5,4-2 5,3-1 5</inkml:trace>
</inkml:ink>
</file>

<file path=ppt/ink/ink4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5:57"/>
    </inkml:context>
    <inkml:brush xml:id="br0">
      <inkml:brushProperty name="width" value="0.04055" units="cm"/>
      <inkml:brushProperty name="height" value="0.04055" units="cm"/>
      <inkml:brushProperty name="color" value="#00BFF3"/>
    </inkml:brush>
  </inkml:definitions>
  <inkml:trace contextRef="#ctx0" brushRef="#br0">26270 53595 542,'23'-13'94,"-3"4"-13,-1 6-13,-2 5-13,-2 2-9,1 3-8,0 2-8,-1 2-7,0 1-8,-3 1-7,-1 1-9,-2 2-7,-2 0-2,-2 4 3,-3 4 3,0 2 4,-5 2-5,-4 2-12,-6 2-14,-3 3-12,-5-1-7,-2 0-1,-1-1-2,-2-1-1,-2-2 2,-1-2 7,-1-2 6,0-1 7,-2-2 6,1-1 6,0-1 6,-1-1 6,3-2 6,4-3 5,3-3 6,5-2 6,4-4 10,6-3 14,6-2 14,6-3 14,6-4 2,7-2-11,7-4-11,7-2-10,4-1-7,0-1-3,2 1-5,1-1-2,-2 1-5,0 0-6,-3 2-5,-2 1-5,-3 2-8,-5 2-9,-5 4-10,-5 3-9,-5 1-9,-4 2-8,-6 0-9,-4 2-8,-2-1 4,0 1 13,2 0 15,1 0 14</inkml:trace>
</inkml:ink>
</file>

<file path=ppt/ink/ink4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5:57"/>
    </inkml:context>
    <inkml:brush xml:id="br0">
      <inkml:brushProperty name="width" value="0.04519" units="cm"/>
      <inkml:brushProperty name="height" value="0.04519" units="cm"/>
      <inkml:brushProperty name="color" value="#00BFF3"/>
    </inkml:brush>
  </inkml:definitions>
  <inkml:trace contextRef="#ctx0" brushRef="#br0">26989 54995 486,'-22'-21'11,"5"3"3,3 5 5,4 3 5,3 4 4,2 4 6,3 4 6,1 4 6,1 5 2,0 9-5,0 7-3,0 9-4,0 6-4,0 8-3,0 6-4,0 7-4,-2 9-5,0 9-9,-3 10-6,-2 10-9,-1 7-5,2 5-3,1 5-2,1 5-3,2 0 0,5-2 2,6-3 2,4-3 2,1-13-9,-1-23-19,-2-25-19,-2-22-19</inkml:trace>
</inkml:ink>
</file>

<file path=ppt/ink/ink4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5:59"/>
    </inkml:context>
    <inkml:brush xml:id="br0">
      <inkml:brushProperty name="width" value="0.04486" units="cm"/>
      <inkml:brushProperty name="height" value="0.04486" units="cm"/>
      <inkml:brushProperty name="color" value="#00BFF3"/>
    </inkml:brush>
  </inkml:definitions>
  <inkml:trace contextRef="#ctx0" brushRef="#br0">26713 54780 490,'-3'-15'0,"-2"1"0,-5 1 0,-4 1 0,-1 2 4,1 6 8,1 4 7,0 6 9,1 4 4,-3 5 1,-2 5 2,-1 5 2,-3 4-3,0 3-8,-1 2-7,0 4-8,-3 1-6,0-2-2,-1 0-3,0-1-4,0-2-1,2-3 1,4-4-1,3-1 1,3-5 0,1-3 1,2-5 1,2-3 1,6-5-3,8-8-5,9-6-5,10-7-7,6-7-1,6-5 0,6-7 0,6-5 2,2-4-2,-2-2-3,-2-2-3,-2-1-3,-2-1 1,-3 3 4,-4 4 3,-2 2 5,-5 2 4,-7 0 3,-7 0 3,-6 0 3,-5 2 3,-1 3 2,0 5 3,-1 4 2,-2 2 6,-1 4 9,0 3 9,-1 3 10,-1 2 5,2 1 1,0 0 1,2 2 1,1 1-1,2 4-1,2 3-3,2 2-1,-1 6-6,-1 8-6,-2 7-8,-2 8-7,-2 6-4,-2 3-2,-2 2 0,-1 4-1,-1-2-8,2-6-13,2-6-13,2-5-14,1-9-10,0-11-3,0-10-6,0-11-5,2-9 4,4-5 10,4-7 12,3-5 10,3-2 8,0 2 7,-1 2 6,1 2 5,-1 2 3,-1 3-2,-1 3-2,0 3-1,-3 4 6,-1 5 15,-2 5 16,-2 5 14,-2 4 7,0 5 1,-2 6 0,0 4 0,-2 5-6,0 5-9,-2 5-12,0 5-9,-2 3-10,0 2-6,-1 2-7,-1 2-7,-1-2-6,2-9-7,1-8-6,0-7-7,2-7-1,0-5 2,2-4 3,0-5 2,2-6 4,2-8 4,2-6 4,2-6 5,1-3 2,2 5 3,0 3 3,1 5 2,0 3 4,-1 3 6,0 2 5,-2 4 5,0 5 6,0 6 5,0 8 5,0 6 5,-3 6-1,-5 5-8,-4 4-6,-5 6-8,-4 2-8,-2 1-8,-1-1-9,-3 0-9,-1-2-5,1-2 0,-1-3-1,1-3-1,0-4 1,1-3 3,0-5 4,2-3 3,2-3 4,1-2 3,2-3 4,2-1 3,3-2 3,2-2 4,4-2 2,2-2 5,6-2 2,6-3 2,7-4 3,7-2 2,2-1 2,-1 1-1,-3 1 0,-1 1 0,-3 1-1,-3 2-2,-3 2-1,-3 2-3,-2 3-1,-2 4 0,-2 4-2,-2 4 0,-4 3-2,-2 3-2,-5 3-2,-4 3-3,-3 1 0,0-1 0,-1-1 1,-1-1 0,-1-1-3,1-1-8,-1 0-7,0-2-8,1-2-3,1-3 3,1-3 1,0-2 3,3-4 1,5-4 0,3-4 0,4-4 0,4-2 3,5-1 7,5-1 7,6-1 7,1-1 4,1 2 2,-1 1 0,1 1 2,-2 1 1,-1 2 4,-3 2 3,-1 2 3,-3 4 3,-3 4 0,-2 5 3,-4 6 0,-4 3-2,-4 3-6,-5 3-8,-5 3-6,-4 2-5,-2 1 0,-1 1-1,-3 1 0,0-2-7,-1-2-12,1-3-11,-1-3-12,1-2-3,-1-3 4,1-1 6,-1-2 5,2-2 5,1-1 8,3 0 6,1-2 8,4-3 8,6-4 12,6-6 12,6-4 11,5-3 4,4-1-3,3-2-5,5 0-4,3 1-5,3 1-5,3 2-6,2 2-5,4 2-5,1 1-4,2 0-4,2 2-4,1 0-1,0 0 0,0 0 1,1 0 2,-1 0-9,2-2-16,0 0-17,2-1-17,-4-1-5,-6 2 5,-7 1 6,-7 0 5,-5 1 4,-1-2 5,-2 0 3,-2-1 5</inkml:trace>
</inkml:ink>
</file>

<file path=ppt/ink/ink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2:29"/>
    </inkml:context>
    <inkml:brush xml:id="br0">
      <inkml:brushProperty name="width" value="0.04534" units="cm"/>
      <inkml:brushProperty name="height" value="0.04534" units="cm"/>
      <inkml:brushProperty name="color" value="#FED406"/>
    </inkml:brush>
  </inkml:definitions>
  <inkml:trace contextRef="#ctx0" brushRef="#br0">37733 37207 485,'-6'-8'9,"4"2"1,4 1 1,4 0 0,2 2 0,1 0-2,2 2-2,0 0-3,1 1-1,1 0-1,2 0-2,0 0-2,1 1 0,-1 0 1,1 2 1,0 0 0,-1 1 1,1 0 0,0 0 0,-1 0 0,1 0 1,0 0-1,-1-1 1,1 1 0,0 1 0,-1 0 1,1 1 1,0 2 0,0-1 0,3-1 0,2 0-1,1-2 1,2 0 0,-1 0 0,1 0 0,-1 0 1,1-1-1,1 0-1,1-2 0,1 0-2,-1-1 0,-1 0 0,-3 0-1,-1 0-1,1 0 1,3 0 0,4 0 1,5 0 0,0 0 1,-2 0 0,-1 0 0,-3 0 0,0-1-1,1 0 1,1-2-1,1 0 1,0-1-1,1 0 0,-1 0 1,0 0 0,1 1 0,-1 1-1,0 0 0,1 2 0,-1 0 0,-2 0-1,0 0 1,-1 0 1,0 0-1,1 0 0,1 0 0,1 0-1,0-1 0,1-1 0,-1 0 0,0-1-1,1-1 1,1 0 0,1 0-1,1 0 0,0 0 1,2 0-1,1 0 2,1 0-1,0 0 1,2 1 0,1-1 1,0 0 0,1 0-1,-2 0 1,0 0-1,-1 0 0,0 0 0,2 0 0,2 0 0,2 1 0,2-2 0,0 2 1,2-1 0,0 0 0,1 0 0,0 0 1,0 0-1,0 0 1,0 1-1,2 0 0,0 2 0,2 0-1,0 1 0,1-2 1,2 0-2,0-2 1,0 0 0,-1 1-1,0-1 1,-2 0-1,1 0 0,2 0 1,2 0 0,2 0 0,0 1 1,1 0 1,0 2 0,-1 0 0,0 1 1,-2 0-1,-3 0 0,0 0-1,-3 1 0,1 0 0,0 2 1,0 0-1,1 0 1,3 0 1,4-2 0,2 0 0,2-2 1,1 0 0,1-2 1,1 0 1,0-1-1,-1 0 0,-1 0-2,0 1 0,-3-1-2,-1 2 1,-2 0 0,-2 2-1,-2 0 0,-1 2-1,-1 0-2,0 2 1,-1-1-2,0 1 0,0 0-1,-1 0-1,1 0 1,-2 0 0,-1 0 1,0 0 0,0 0 1,0 0 1,1-1-1,2 1 1,-1 0-1,-1-2 1,0 0 0,-2-2 0,0 0 0,0 0 0,0 0 0,0 0 0,-1 1 1,0 0-1,-1 2 0,-2 0 0,1 0 0,0 0 0,2-2 0,0 0 0,1-1 0,0 0 1,0 0-1,0 0 0,-1 0 0,-2 0-1,-2 0 1,-2 0-1,-1 0 0,0 0 0,0 0 1,1 0 0,-1 0-1,2 0 1,0 0 0,2 0 1,0 0-1,2 0 0,0 0 0,2 0 0,0 0 0,0 0 1,0 0 1,0 0 0,0-1 0,1 0 1,2-2 0,0 0 0,1-1-1,0 0 0,0 0 0,0 0-1,0 0-1,1 1 1,2-1-1,0 0-1,1 0 1,0 0 0,-1 0 1,1 0-1,-1 0 1,-2 0 0,-2 0 0,-2 1 0,-1-1 1,2 2 1,0 0 0,1 2 1,1-1 1,-2-1-1,-1 0 0,0-1 1,-2-1-2,0 2 0,-2 0-2,0 2 0,-1 0-1,0 0 0,0 0 0,0 0-1,0 0 1,-2 0-1,0 0 0,-1 0-1,-2 0 1,0 0-1,-2 0 1,0 0 0,-3 0 0,-3 2 0,-5 0 0,-3 2-1,-4 0 1,-3 0-1,-3-1 0,-3 2-1,-1-2 0,0 1-2,-1 0-2,1 0-1,-2 2 3,-2 6 7,-4 4 7,-2 5 8,-2 2 1,0-1-3,0-1-3,0-1-4,0 0-2,0-1-1,0 1-2,0-1-1,0 2-1,0 0 0,0 0 0,0 3 0,0 0 0,0 4 1,0 3 0,0 3 1,-1 2 1,-1 1-1,0 0 1,-1 2 0,-2 0-1,0-2 1,-1 0 0,-2-1 0,1-2 0,1-2 2,0-1 1,2-3 1,0 0 0,2 1 0,0 1-2,2 1 1,0 0-2,0 0-1,0 1-2,0-1-1,0 1-2,0 2 1,0 3 0,0 1 0,0 1 0,0-2-1,0 0 1,0-1-1,0-2 0,0-2 1,0-1 0,0-3 0,0-1 0,0-1 0,0-1-1,0-1 0,0-2-1,0-1-2,0-3-2,0-1-2,0-2-6,0-1-10,0 0-9,0-2-9,-1-2-6,-2-4 2,-2-4-1,-2-4 1,-1-3 0,1 0 1,-1-1 1,0-2 1</inkml:trace>
</inkml:ink>
</file>

<file path=ppt/ink/ink4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5:59"/>
    </inkml:context>
    <inkml:brush xml:id="br0">
      <inkml:brushProperty name="width" value="0.04804" units="cm"/>
      <inkml:brushProperty name="height" value="0.04804" units="cm"/>
      <inkml:brushProperty name="color" value="#00BFF3"/>
    </inkml:brush>
  </inkml:definitions>
  <inkml:trace contextRef="#ctx0" brushRef="#br0">30329 55002 457,'-9'-8'10,"12"2"20,13 1 20,14 1 19,7-1 4,6 2-11,4-1-13,6 0-12,3-1-8,1 0-4,3-1-4,2-2-3,1 1-3,-1 1 0,1 0-1,0 2 0,-5 1-5,-6 2-6,-10 2-9,-6 2-7,-8 3-9,-7 6-12,-7 3-12,-7 7-11,-5 0-4,-6-1 5,-4-3 5,-5-1 5,-2-3 2,0-1 4,2-2 2,1-2 2</inkml:trace>
</inkml:ink>
</file>

<file path=ppt/ink/ink4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6:00"/>
    </inkml:context>
    <inkml:brush xml:id="br0">
      <inkml:brushProperty name="width" value="0.04382" units="cm"/>
      <inkml:brushProperty name="height" value="0.04382" units="cm"/>
      <inkml:brushProperty name="color" value="#00BFF3"/>
    </inkml:brush>
  </inkml:definitions>
  <inkml:trace contextRef="#ctx0" brushRef="#br0">30339 56240 502,'-15'0'0,"1"2"0,1 0 0,1 2 0,0-1 3,0 1 9,1 0 7,-1 0 7,4-1 5,6 0 3,7-2 3,8 0 1,5-2 1,5 0-3,4-2-3,6 0-2,2-2-2,-2 0-5,0-1-2,-1-1-4,-7 2-3,-9 8 0,-12 6-2,-10 7-1,-8 5-4,-6 5-5,-3 3-7,-6 5-6,-2 0-3,0 0-1,-1-1 0,1-2-1,0 0 1,2-1 2,0-1 2,1-1 3,2-3 3,1-2 3,3-3 4,1-2 3,9-8 1,14-11-6,16-10-3,14-11-5,7-7-6,0-2-8,0-4-8,0-3-8,-1 0-5,-1 0-1,0 1-1,-1 2-2,-5 2 1,-6 5 6,-7 5 4,-6 5 4</inkml:trace>
</inkml:ink>
</file>

<file path=ppt/ink/ink4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6:00"/>
    </inkml:context>
    <inkml:brush xml:id="br0">
      <inkml:brushProperty name="width" value="0.05253" units="cm"/>
      <inkml:brushProperty name="height" value="0.05253" units="cm"/>
      <inkml:brushProperty name="color" value="#00BFF3"/>
    </inkml:brush>
  </inkml:definitions>
  <inkml:trace contextRef="#ctx0" brushRef="#br0">31661 53847 418,'-13'-31'42,"8"15"10,7 16 11,6 16 11,4 12 0,1 8-13,1 10-12,2 8-11,1 9-9,3 9-2,3 9-4,3 8-3,1 4-4,0-4-6,1-2-6,-1-3-7,0-1-6,1 4-8,-1 2-8,0 4-7,0-3-7,-3-8-1,-1-8-4,-3-7-2,-2-11 2,-5-12 4,-3-13 4,-4-13 6,-2-7 0,0 1-4,0 0-4,0 0-5</inkml:trace>
</inkml:ink>
</file>

<file path=ppt/ink/ink4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6:00"/>
    </inkml:context>
    <inkml:brush xml:id="br0">
      <inkml:brushProperty name="width" value="0.03618" units="cm"/>
      <inkml:brushProperty name="height" value="0.03618" units="cm"/>
      <inkml:brushProperty name="color" value="#00BFF3"/>
    </inkml:brush>
  </inkml:definitions>
  <inkml:trace contextRef="#ctx0" brushRef="#br0">32661 53624 608,'-13'-11'106,"8"10"-20,7 10-21,6 9-21,4 5-14,1-1-4,1-1-6,1-1-5</inkml:trace>
</inkml:ink>
</file>

<file path=ppt/ink/ink4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6:01"/>
    </inkml:context>
    <inkml:brush xml:id="br0">
      <inkml:brushProperty name="width" value="0.05596" units="cm"/>
      <inkml:brushProperty name="height" value="0.05596" units="cm"/>
      <inkml:brushProperty name="color" value="#00BFF3"/>
    </inkml:brush>
  </inkml:definitions>
  <inkml:trace contextRef="#ctx0" brushRef="#br0">34450 53613 393,'37'-21'53,"-6"8"-6,-4 7-6,-5 7-5,-1 5-4,1 5-1,3 5-1,1 5 0,0 4-2,-1 3-3,-3 3-4,-1 3-2,-3 3-1,-1 6 0,-2 4 1,-2 6 1,-2 1 1,-1 1-2,-1 0-1,0 0-1,-3 0 0,-3-1-3,-2 1 0,-4 0-3,-2-2-4,-5-3-7,-4-2-8,-3-3-9,-6 0-8,-5 7-12,-7 6-10,-5 6-12,1-4-1,8-13 9,8-12 7,7-13 10,4-7 1,0-1-6,1-1-5,-1 0-5</inkml:trace>
</inkml:ink>
</file>

<file path=ppt/ink/ink4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6:07"/>
    </inkml:context>
    <inkml:brush xml:id="br0">
      <inkml:brushProperty name="width" value="0.04098" units="cm"/>
      <inkml:brushProperty name="height" value="0.04098" units="cm"/>
      <inkml:brushProperty name="color" value="#00BFF3"/>
    </inkml:brush>
  </inkml:definitions>
  <inkml:trace contextRef="#ctx0" brushRef="#br0">54137 54600 536,'17'0'87,"2"2"-15,1 0-14,3 2-15,0 1-10,2 1-3,1 3-6,1 2-4,-1 2-3,-3 1-3,-3 3-3,-3 2-2,-3 0-1,-2 1 0,-4-1 1,-3 1 1,-2 0-2,-4 3-5,-2 1-6,-3 3-3,-5-1-4,-4 0-2,-5-1-1,-5-1-2,-2 0 1,0 1 2,-1 1 2,1 1 2,-1-1 1,-1-1 1,-1-3 1,-1-1 0,1-2 1,4-1 2,2-1 2,3-1 1,6-2 4,12-4 5,11-5 6,10-3 5,5-1 0,2 0-6,1 2-6,1 0-5,1 0-5,3 0-5,1-2-6,2 0-4,2-1-8,1 2-10,0 0-10,2 2-10,-2-1-1,-6-2 6,-4-2 8,-5-2 6,-3-1 5,-1 0 0,-1 0 2,0 0 2</inkml:trace>
</inkml:ink>
</file>

<file path=ppt/ink/ink4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6:09"/>
    </inkml:context>
    <inkml:brush xml:id="br0">
      <inkml:brushProperty name="width" value="0.04942" units="cm"/>
      <inkml:brushProperty name="height" value="0.04942" units="cm"/>
      <inkml:brushProperty name="color" value="#00BFF3"/>
    </inkml:brush>
  </inkml:definitions>
  <inkml:trace contextRef="#ctx0" brushRef="#br0">56957 53697 445,'-7'-8'3,"2"0"6,2 0 7,2 1 6,4 0 4,8 2 0,6 2 2,7 2 1,4 1-2,1 2-4,0 0-3,3 2-5,-2 0-3,0 0-3,-1-1-4,-1 1-3,-3 0-4,-3 0-4,-4 0-5,-5 0-5,-5 2-5,-8 6-6,-8 4-6,-7 5-6,-7 1-1,-1-3 5,-4-3 5,-3-3 4,0-2 5,3 0 3,3-2 4,3 0 4,1-3 5,-1-1 3,-1-2 4,-1-2 4,1-1 3,2 0 0,4 0 1,3 0 0,2 0 3,1 0 6,0 0 4,2 0 5,1 1 3,0 2 0,2 2-1,1 2 0,0 3-1,2 3-1,0 5-2,2 4-1,0 3-1,0 4-3,0 5-2,0 3-1,0 3-3,0 4-1,0 3-2,0 2-2,-2 2-1,0 2-2,-3 0-1,-2 1-2,-1 2-2,0 0-4,1 1-4,-1 2-3,1-2-2,2-1 0,2-2-1,2-2-1,1-4-2,0-4-4,0-6-4,0-4-4,0-8-6,0-11-7,0-10-8,0-12-7,0-10 1,2-11 9,0-11 10,2-10 10,-1-6 7,-1 1 3,0-1 5,-1 0 4,-1 3 4,0 6 6,0 6 4,0 6 5,0 5 4,0 5 4,0 5 3,0 5 3,1 2 2,3 2 1,4 1 0,2 0 0,3 2-1,1-1-1,3 0-3,2 0-2,1 1-2,1 0-2,1 2-3,1 1-1,2 0-2,3 2-2,3 0-1,3 2-1,0-1-2,-2 0-1,-1-2-1,-3 0-1,-2 0-4,-3 0-3,-3 1-6,-3 2-3,-3-3-8,-4-8-7,-5-6-10,-2-7-7,-5-2-1,0 1 9,-3 3 7,-2 1 9,-1 3 10,0 1 11,0 2 13,1 3 10,-1 1 8,0 2 0,0 2 0,0 2 2,-1 4 0,-3 6 2,-4 6 0,-2 6 1,0 4-3,3 2-5,3 4-6,3 3-5,1 2-5,0-1-1,0 0-3,0 1-2,1-2-2,2 0-3,2-1-2,3-1-3,0-1-2,1-3-2,2-1-1,0-3-1,3-2-3,4-3-3,3-2-5,5-4-4,4-3-2,3-4-3,5-4-1,3-4-2,4-6 0,2-7 3,4-9 3,3-7 4,1-5 0,2-2-3,0-2-3,2-2-3,-2-2 0,-2-2 3,-4-2 4,-2-2 2,-5 2 4,-6 4 4,-5 6 4,-6 4 3,-5 5 6,-3 5 7,-3 5 6,-2 5 7,-4 6 11,-4 6 17,-4 8 16,-4 6 17,-2 6 0,1 4-14,-1 3-17,0 5-14,1 2-10,2 0-4,2 2-4,3 1-4,0-1-3,2-3-2,0-3-2,2-3-1,1-2-3,2-1 0,2-1-2,2-1 0,1 0-1,1 0 0,1-1 1,2 1 0,-2-1-1,-1-1-3,-2-1-3,-2 0-2,-2-1 0,-2 1 2,-2 1 2,-2 2 4,-3 0 1,-4 3 2,-3 2 2,-5 1 1,-2 2 0,-1 1 0,-1 1-1,-1 1-1,-1 0-3,1-1-7,-1-1-6,1-1-7,1-3-5,2-3-5,4-5-5,3-3-5,3-5-5,2-6-4,4-6-4,3-5-4,2-4 2,2 2 7,2 1 6,1 1 8</inkml:trace>
</inkml:ink>
</file>

<file path=ppt/ink/ink4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6:09"/>
    </inkml:context>
    <inkml:brush xml:id="br0">
      <inkml:brushProperty name="width" value="0.05609" units="cm"/>
      <inkml:brushProperty name="height" value="0.05609" units="cm"/>
      <inkml:brushProperty name="color" value="#00BFF3"/>
    </inkml:brush>
  </inkml:definitions>
  <inkml:trace contextRef="#ctx0" brushRef="#br0">61072 54730 392,'0'-15'3,"2"1"9,0 1 6,2 1 8,-1 5 7,-1 10 8,0 9 7,-2 11 7,-1 5 0,-4 2-7,-2 3-7,-3 1-7,-1 2-5,0 0-3,2 2-2,1 1-2,0 0-3,0 0-2,0 0-2,1 0-2,-1-1-3,2-2-2,1-2-2,0-1-2,3-4-4,4-4-4,4-3-6,4-5-5,2-3-4,3-4-1,2-5-2,1-2-2,2-8 0,1-10 0,1-9 0,1-10-1,1-8 2,-1-2 0,1-6 2,-1-2 1,-1-3 2,-3 2 5,-3 1 4,-3 1 5,-3 1 4,-2 2 3,-4 2 3,-2 2 3,-3 4 2,0 6-1,-2 5 0,0 7-1,-4 6-3,-4 7-4,-5 6-5,-5 8-5,-1 6-6,1 9-9,3 7-10,1 9-8,2 0-1,3-4 5,1-5 8,2-5 5,2-4 4,0-1-3,2-3-1,1-1-2</inkml:trace>
</inkml:ink>
</file>

<file path=ppt/ink/ink4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6:09"/>
    </inkml:context>
    <inkml:brush xml:id="br0">
      <inkml:brushProperty name="width" value="0.0489" units="cm"/>
      <inkml:brushProperty name="height" value="0.0489" units="cm"/>
      <inkml:brushProperty name="color" value="#00BFF3"/>
    </inkml:brush>
  </inkml:definitions>
  <inkml:trace contextRef="#ctx0" brushRef="#br0">62186 56250 449,'-14'43'144,"1"-6"-31,2-7-30,3-7-31,0-5-18,2 0-6,0 0-5,2-2-6,1-1-3,2 1-2,2 0-1,2-1-2,2 0-2,2-3-4,1-1-3,3-2-4,2-2-4,2-2-3,1-3-4,3 0-2,0-4-3,1 0 1,-1-3 0,1-2 1,-1 0 0,1 0 0,-1 2 0,1 1 0,-1-1 1,-3 0 0,-1-2 1,-2 0 1,-2 0-2,-1 1-3,-1 0-3,0 2-4,-3-1-5,-3 0-4,-2-1-6,-3-2-4</inkml:trace>
</inkml:ink>
</file>

<file path=ppt/ink/ink4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6:10"/>
    </inkml:context>
    <inkml:brush xml:id="br0">
      <inkml:brushProperty name="width" value="0.04724" units="cm"/>
      <inkml:brushProperty name="height" value="0.04724" units="cm"/>
      <inkml:brushProperty name="color" value="#00BFF3"/>
    </inkml:brush>
  </inkml:definitions>
  <inkml:trace contextRef="#ctx0" brushRef="#br0">62575 56239 465,'-7'-5'13,"2"6"26,2 6 25,2 6 25,1 6 6,0 9-17,0 7-17,0 8-17,-2 9-14,-4 11-13,-4 11-13,-3 11-12,-2 4-16,2-2-17,3-2-18,1-2-16,1-7-6,1-15 8,-1-13 8,0-13 7</inkml:trace>
</inkml:ink>
</file>

<file path=ppt/ink/ink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2:31"/>
    </inkml:context>
    <inkml:brush xml:id="br0">
      <inkml:brushProperty name="width" value="0.0417" units="cm"/>
      <inkml:brushProperty name="height" value="0.0417" units="cm"/>
      <inkml:brushProperty name="color" value="#FED406"/>
    </inkml:brush>
  </inkml:definitions>
  <inkml:trace contextRef="#ctx0" brushRef="#br0">37300 42044 527,'8'7'33,"0"-1"-5,0 0-5,-1-2-6,1-1-3,0 0-1,0-1 1,0-2 0,0 0-1,1 0-3,2 0-1,0 0-3,4 0-1,7 0 1,7 0-1,7 0 1,3 0-1,0-2-1,0-1-1,1 0-1,-1 0-1,2 0 0,1 2-1,0 1 0,2 0 0,0 0 1,2 0 1,1 0 1,-1-1 0,-1-1 0,0 0 0,-1-1 0,1-1-1,4 2 1,4 0 0,4 2 0,0 0 0,-1 0 1,-2 0-1,-2 0 1,-2 0 0,0 0 0,-1 0 0,-2 0 0,1 0 1,0 2-1,2 0 0,0 2 0,2-1 0,0-3 0,1 0 1,2-3 0,1-1 0,1 0 0,3 0-1,2 0 1,1-1 0,1 0 1,2-1 1,0-1 1,0 0-1,1 2 0,-1 2-1,1 2-1,-2 1-1,-2 0-1,-4 0-2,-3 0-2,-1 0-1,2 0 1,0 0 1,2 0 0,0-1 0,1 0 0,1-2 0,2 0 0,-2-2 1,-1 0 0,-2-1 0,-2-1 1,-1 0 0,0 2 1,-1 2-1,1 2 0,-1 1 0,-2 0 1,-2 0 0,-2 0 1,-1 0-1,2 0 1,1 0-1,0 0 1,0 0-2,-2 0-1,-2 0-1,-2 0-2,-1 0-1,-2 0 0,0 0 1,-1 0 0,-1 0-1,2 0 2,1 0-1,1 0 1,-1 1 1,2 2-1,-1 2 1,0 2-1,-1 0 1,0-1 0,-1-1 0,-1 0 1,-2 0 0,0 2 0,-1 1 0,-1 3-1,-1 0 0,0 0 0,0-2-1,1 0 1,-1-2-1,2 1 0,1 0 0,1 0 0,1-1-1,4-1 1,2 0-1,4-2-1,0 0 1,0 0 1,-2 0 0,0 0 1,-1 0 1,0 0-1,0 0 0,0 0 0,1-1 0,2 1 0,2 0 0,2 0 0,2 0 0,1 0 1,3 0 0,2 0 0,1-1 0,0-1 1,-1 0 0,1-1 1,1-2-1,1-1 0,3 0 0,1-1 0,2-1-1,1 0 1,2 0 0,0 0 1,0 0 0,0 0 0,1 0 0,-1 1 0,0-1-1,-1 2 1,-1 0-2,-1 2 1,0 0-1,0 0 0,-1 0 1,1 0-1,-1 0 0,-1 0 0,-1 0-1,-1 0 0,-1 0 0,-3 0-1,-1 0 1,-2 0-1,-1 0 1,1 0 0,2 0 1,0 0 1,0 0-1,-1 0 0,-1 0 0,0 0 0,-1 0 0,0 2 0,-1 0-1,1 2 0,0-1 0,0-1 0,-1 0 1,1-2 0,0 0-2,0 0 0,0 0-3,0 0-2,-2 0 0,-1 0 1,-2 0 1,-2 0 0,-3 0 2,-2-2-1,-3 0 2,-4-1 0,-2-1 1,-3 2 2,-4 0 1,-1 2 1,-5 0 0,-1 0-2,-4 0-3,-3 0-2,-2 0-2,-1 0 0,-1 0-1,0 0-1,-1 0-1,1 2-2,1 0-3,2 2-1,-1-1-1,-1-1 2,-1 0 1,-1-2 2,-1 1 0,0 0-3,-2 2-3,0 0-3</inkml:trace>
</inkml:ink>
</file>

<file path=ppt/ink/ink4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25"/>
    </inkml:context>
    <inkml:brush xml:id="br0">
      <inkml:brushProperty name="width" value="0.06252" units="cm"/>
      <inkml:brushProperty name="height" value="0.06252" units="cm"/>
      <inkml:brushProperty name="color" value="#FED406"/>
    </inkml:brush>
  </inkml:definitions>
  <inkml:trace contextRef="#ctx0" brushRef="#br0">43950 31477 351,'0'-15'35,"2"2"-5,0 3-4,2 1-4,1 0-2,1 0-1,3-1 1,2-1-1,1-1 0,2 0-1,0 1 0,1-1-2,0 0 0,-1 1-2,-1-1 0,0 0-1,-1 2 0,-1 2-1,1 4-2,0 3 0,-1 2 0,-3 3-1,-1 4 0,-2 2 0,1 2 1,4 2 2,3 0 2,5 1 2,3-1-1,3-3-3,3-3-4,3-2-4,1-3-2,-1-2-2,-1-2-2,-1-2-2,0-3-1,1-2 0,0-3-1,2-3 0,-1-1 0,-1 1 1,-3 0 0,-1 2 2,-2 1 0,-1 3 3,-1 1 2,-1 2 2,-1 2 1,-1 2 3,0 2 2,-2 2 1,-1 3 3,-1 4 1,-1 3 3,0 5 2,2-1-2,7-3-4,7-4-4,7-4-4,1-3-4,-2-1-2,-3 0-1,-3-2-3,-1 0-1,1-2 0,0 0-2,2-1 0,0-1-1,-1 0 0,-1 0 0,-1 0 0,-2 1 0,-3 0 1,-3 2 1,-3 0 1,-2 2 1,-1 2 4,0 2 4,-2 2 4,1 0 3,1-1 1,3 0 3,2-2 3,0-1-1,-1 0-3,-1-2-3,-1 0-2,0-1-3,2 2 0,0 0-2,1 2-2,0 0-1,-1 0-1,-1-1-1,-1 1-1,0 0-5,0-2-10,-1 0-9,1-2-10,-4 1-14,-6 2-17,-8 2-19,-6 2-17</inkml:trace>
</inkml:ink>
</file>

<file path=ppt/ink/ink4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26"/>
    </inkml:context>
    <inkml:brush xml:id="br0">
      <inkml:brushProperty name="width" value="0.07197" units="cm"/>
      <inkml:brushProperty name="height" value="0.07197" units="cm"/>
      <inkml:brushProperty name="color" value="#FED406"/>
    </inkml:brush>
  </inkml:definitions>
  <inkml:trace contextRef="#ctx0" brushRef="#br0">44094 31378 305,'-18'-2'27,"10"0"6,11-3 8,12-2 7,4 0-1,1 0-8,-1 2-8,1 1-9,0 0-5,-1 2 1,1 0-1,0 2 0,-1 0-1,1 2-2,-1 0-1,1 2-3,-1-1-1,1-1 0,-1 0-2,1-1 0,1-2-1,1-1-1,3 0 1,1-1 0,2-2-2,1 0-2,1-1-3,1-1-2,-1 0 0,-2 2 0,-1 2 0,-3 2 2,-1 1 0,-3 2 2,-1 0 1,-2 2 2,-3 0 0,-1 3 0,-2 2 0,-2 2 0,0 0 2,1-1 2,3-1 4,2 0 3,0-3 0,1-1-3,0-2-2,-1-2-3,2-2-3,3-4-1,4-2-2,2-3-3,2-1 0,2 0 0,2 2 0,3 1 0,-1 1 0,0 2 1,-1 2 0,-1 3 2,-2 0-1,-1 0 2,-3 0 0,-1 0 1,-2 0 0,-1 3 1,-1 2 0,-1 2 0,1 0 1,3-1 2,3 0 2,3-2 1,0 0 0,-3 0-1,-4 0 0,-1 0-1,-2 0-1,1 0-1,1-1 0,1 1 0,1 1-1,1 0 0,1 1-1,1 2 0,1-1-1,0-1-2,2-1-3,1 0-2,0-2-1,1 0 0,-1-2-2,0 0 1,0-2-1,-3 0 0,-2-2-1,-1 0 0,-2-2 1,-1 0 0,-1-1 0,-1-1 1,0-1-1,0 0-3,-1 0-2,1 1-3</inkml:trace>
</inkml:ink>
</file>

<file path=ppt/ink/ink4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31"/>
    </inkml:context>
    <inkml:brush xml:id="br0">
      <inkml:brushProperty name="width" value="0.06249" units="cm"/>
      <inkml:brushProperty name="height" value="0.06249" units="cm"/>
      <inkml:brushProperty name="color" value="#FED406"/>
    </inkml:brush>
  </inkml:definitions>
  <inkml:trace contextRef="#ctx0" brushRef="#br0">13572 21109 352,'-19'0'60,"7"2"6,8 1 3,8 0 6,7 0-5,7-2-14,7-2-13,7-2-13,3-1-9,1 0-5,-1 0-3,0 0-5,0 1-2,-3 0-1,-2 2 0,-1 1-1,-2 0 0,1 0-1,-1 0 1,0 0-1,1-2 0,1 0 0,1-3 0,1-2 0,0-1 1,1 2-1,-1 1 1,0 1 0,2-1 0,1 0-1,2-2 0,2 0 0,1 0-1,-1 0 1,-2 2 0,0 1 0,-1 0 1,-1 2 0,-1 0 1,-1 2 1,-2 0-1,-2 0-1,-1 0-1,-3 0-2,-1 0 0,-1 0-1,-1 0 1,0 0 0,-2 0-1,1 0 0,-1 0 0,1 0-2,-1 0 1,-1 0 0,-1 0 0,-1 0 1,0 0 0,2 0 0,0 0 0,1 0 0,1 0 0,1 2-1,1 0-1,1 2 0,0-1-1,-1-1-1,-1 0 0,-1-1 0,0-1 0,1 1 0,1 2 0,2 0 2,-2 1-1,0-2 0,-1 0-1,0-2 1,-2 0-1,1 0 0,-1 0 1,1 0 0,-1 0 1,-1 0-1,-1 0 0,0 0 0</inkml:trace>
</inkml:ink>
</file>

<file path=ppt/ink/ink443.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22T08:32:09.753"/>
    </inkml:context>
    <inkml:brush xml:id="br0">
      <inkml:brushProperty name="width" value="0.05292" units="cm"/>
      <inkml:brushProperty name="height" value="0.05292" units="cm"/>
      <inkml:brushProperty name="color" value="#0085CD"/>
    </inkml:brush>
  </inkml:definitions>
  <inkml:trace contextRef="#ctx0" brushRef="#br0">16416 9014 0,'0'0'0,"-13"-8"16,-3-2-16,-7-4 0,-3-2 0,-12-8 15,-13-9-15,-1 3 0,-1 3 0,-15-4 16,-3 2-16,1 4 16,-1 5-16,-17 2 0,-3 6 15,-34 0-15,14 5 0,3 2 16,2 2-16,7 3 0,5 2 0,-2 6 15,-1 5-15,4-4 0,4 1 16,-1 7-16,-1 7 0,9 3 16,4 3-16,-1-2 0,-3 0 15,6 1-15,4 1 0,1 7 16,3 2-16,7 4 0,5 2 0,-1 7 16,-1 6-16,5-1 15,5-1-15,5 9 0,4 7 0,11-4 16,6-4-16,3 4 0,2 5 15,5-6-15,3-4 0,13 1 16,7-1-16,3-5 0,4-5 16,1 2-16,3 0 0,6-4 15,3-3-15,5 7 0,3 2 16,2-1-16,1-1 0,9 3 16,8 3-16,1-6 0,2-4 0,8-2 15,3-3-15,4-1 0,0-1 16,5-6-16,6-5 0,-4-10 15,-1-8-15,6-7 16,5-4-16,-3-3 0,-3-2 0,3-2 16,3-2-16,-8-6 0,-5-5 15,8 1-15,2 3 0,1-3 16,-2-1-16,5-9 0,2-6 16,-6-3-16,-5-3 0,9-7 0,7-5 15,-9-3-15,-2-4 0,1-11 16,3-7-16,-3-1 0,-3 0 15,6-9-15,4-7 0,-6 3 16,-6 1-16,-9 5 16,-5 4-16,-16 9 0,-11 7 0,-11 0 15,-9-1-15,-9 8 0,-6 5 0,-10-4 16,-7-2-16,-8 6 16,-7 2-16,-3-4 0,-5-2 15,-2-1-15,-2 2 0,-7 1 0,-3 3 16,-5 1-16,-4 1 0,-9-2 15,-6-2-15,1 7 0,1 5 16,-7-6-16,-4-2 0,-6 7 16,-4 7-16,-16 3 0,-9 2 15,3 7-15,2 5 0,-12 5 0,-8 3 16,2 5-16,0 1 0,-8 10 16,-7 7-16,9 7 0,6 4 15,-7 10-15,-5 7 0,5 5 16,5 3-16,3 9 0,3 6 15,7 8-15,2 6 0,-2 15 16,-3 8-16,12 2 0,8 1 16,1 5-16,-1 5 0,29-36 15,22-26-15,14-16 0</inkml:trace>
  <inkml:trace contextRef="#ctx0" brushRef="#br0" timeOffset="4786.5594">18938 9537 0,'0'0'0,"0"0"0,0 0 16,0 0-16,22 22 0,-22-22 15,31 12-15,-12-6 0,2 0 0,5 0 16,6 2-16,12-2 0,2-1 16,7 1-16,5-2 15,11 0-15,0 0 0,18-2 0,2-1 16,8 2-16,-7 0 0,16-2 15,1-2-15,-10-1 0,-6 1 16,42 5-16,-7 6 0,-16-1 16,-11-2-16,8 0 0,4 0 15,-7 2-15,-6 0 0,4 2 0,1 3 16,-6-2-16,-5-1 0,5-2 16,3-1-16,-8-2 0,-6 0 15,8 3-15,9 1 0,-12-2 16,-6-2-16,6 1 0,2-1 15,-9-1-15,-8-1 0,1-1 16,2-3-16,-13-1 0,-9-1 16,-1 0-16,0-1 0,-11-1 15,-7 1-15,-2-3 0,-3-2 16,-9 1-16,-5 1 0,-11-2 0,-5-1 16,-4-3-16,-3-2 0,2 5 15,1 3-15,0 1 0</inkml:trace>
  <inkml:trace contextRef="#ctx0" brushRef="#br0" timeOffset="5484.163">19690 8180 0,'0'0'0,"0"0"0,0 0 16,0 0-16,0 0 0,0 0 16,0 0-16,-2 28 0,2-28 0,-1 39 15,2-9-15,-1 3 0,-1 0 16,-3 17-16,0 5 16,-1 2-16,1 1 0,-1 18 0,-2 3 15,-2 6-15,0-9 0,-1 6 16,3-8-16,-1-6 0,2-14 15,3-13-15,1-9 0,1-10 16,2-7-16,1-7 0,1-5 16,4-10-16,2-6 0,6-12 15,6-10-15,-2-2 0,0-6 0,13-21 16,7-9-16,-1 1 0,-2 0 16,15-14-16,5 0 15,17-23-15,-12 19 0,-4 13 16,-1 10-16,-10 16 0,-5 13 15,-4 18-15,-2 10 0,-6 5 0,-6 0 0,0 10 16,-1 6-16,1 6 0,1 3 16,-7 16-16,-5 8 15,-9 1-15,-4-1 0,-12 20 16,-8 14-16,3-2 0,2 0 0,-1 8 16,0 6-16,3-10 0,3-8 15,9 2-15,4 2 16,7-15-16,4-9 0,13-7 0,6-5 15,1-11-15,0-8 0,15-27 16,12-18-16,-8-13 0,-5-8 0,-14 15 16,-11 8-16,-6 7 0</inkml:trace>
  <inkml:trace contextRef="#ctx0" brushRef="#br0" timeOffset="5735.3382">21264 7965 0,'0'0'16,"0"0"-16,-16 24 0,8-10 16,-1 0-16,-6 20 0,-4 14 15,0 2-15,1 4 0,-2 21 16,3 6-16,2 9 0,4-7 0,6 9 16,6 8-16,6-18 0,4-14 15,23 12-15,10-19 16,3-23-16,1-15 0,5-19 0,3-13 15,-4-12-15,-2-10 0,3-22 16,3-14-16,-18 20 0,-11 15 0,-8 11 16</inkml:trace>
  <inkml:trace contextRef="#ctx0" brushRef="#br0" timeOffset="5949.2132">21574 7906 0,'0'0'16,"0"0"-16,0 0 0,0 0 16,36 2-16,-36-2 0,50 2 15,-19-1-15,2 0 0,14 1 0,4 2 16,-3 0-16,-3 3 0,4 2 16,-5 2-16,-7 1 0,-6 1 15,-3 4-15,-7 3 0,-6 1 16,-7 0-16,-1-6 0,-1-1 15,-2-5-15</inkml:trace>
  <inkml:trace contextRef="#ctx0" brushRef="#br0" timeOffset="6167.2124">21606 8275 0,'0'0'16,"0"0"-16,-9 7 0,6-3 0,0 3 16,1 4-16,2 6 0,0 4 15,2 2-15,1 15 0,4 6 16,-1 2-16,1 1 0,0 16 15,2 2-15,-1 6 0,-1-6 16,1 10-16,1-1 0,-1-8 16,-1-4-16,0-3 0,1-9 15,-2-14-15,-1-9 0,3-13 0,2-10 16,-3-12-16,0-9 0,-3-15 16,0-14-16,-1 13 0,-1 7 0,-1 7 15</inkml:trace>
  <inkml:trace contextRef="#ctx0" brushRef="#br0" timeOffset="6533.0428">21681 8671 0,'0'0'0,"0"0"16,0 0-16,0 0 0,0 0 16,0 0-16,28-12 0,-28 12 15,39-8-15,-10 3 0,5-3 16,2 1-16,3-2 0,11-3 16,-1-1-16,11-4 0,-4 0 0,-4-1 15,-4-2-15,2-4 0,-6 1 16,-6 1-16,-6 3 0,-7-2 15,-6 1-15,-8-1 0,-7 3 16,-7 2-16,-6 3 0,-5 7 16,-5 5-16,-5 2 0,-5 3 0,-3 8 15,-1 3-15,-1 5 16,-3 3-16,3 2 0,1 2 16,4 0-16,4 2 0,0 5 0,3 1 15,6-2-15,6-1 0,6 0 16,4-1-16,4 0 0,4-3 15,9 0-15,6-2 0,5-4 16,5-2-16,8-7 0,7-5 16,2-4-16,3-4 0,2-10 15,3-7-15,0-7 0,1-6 0,8-13 16,-2-4-16,-9-4 16,-7-1-16,5-8 0,-17 19 0,-12 13 15</inkml:trace>
  <inkml:trace contextRef="#ctx0" brushRef="#br0" timeOffset="6802.3829">22828 7826 0,'0'0'0,"0"0"16,0 0-16,0 0 0,0 0 0,29 14 16,-29-14-16,36 16 0,-15-9 15,4 1-15,4-1 0,0 4 16,1 0-16,11 6 0,1 1 15,1 3-15,0-1 0,9 7 16,-4-1-16,-2 2 0,-2 1 16,5 9-16,-5 2 0,-10 1 15,-6 1-15,-7 11 0,-9 4 16,-16-1-16,-13 0 0,-21 9 16,-14 5-16,-26 20 0,-9 5 0,-67 56 15,-7 1-15,51-49 0,34-31 16,24-24-16</inkml:trace>
  <inkml:trace contextRef="#ctx0" brushRef="#br0" timeOffset="7029.0577">23049 8840 0,'0'0'16,"0"0"-16,0 0 0,0 0 0,0 0 16,0 0-16,-6 18 0,6-18 15</inkml:trace>
  <inkml:trace contextRef="#ctx0" brushRef="#br0" timeOffset="7783.8367">19802 9956 0,'0'0'0,"0"0"0,0 0 16,0 0-16,0 0 0,0 0 0,-1 24 15,1-24-15,2 31 0,-3-7 16,-2 3-16,-1 5 0,-1 6 16,-2 14-16,-1 6 0,-4 15 15,-2 1-15,-2 13 0,-2-3 16,1 8-16,0-5 0,4-9 16,3-6-16,1-6 0,3-11 15,2-15-15,3-11 0,3-12 16,3-8-16,6-16 0,3-12 0,2-10 15,1-11-15,5-17 0,4-11 16,3-6-16,4-2 0,6-13 16,-2 1-16,16-26 0,-4 19 15,-8 21-15,-6 14 0,-5 18 16,-4 12-16,4 6 0,2 5 16,-6 11-16,-2 4 0,-1 9 15,0 3-15,1 4 0,1 3 0,-2 10 16,-4 8-16,-10-11 0,1 4 15,-3 11-15,-2 9 0,-1 6 16,-3 7-16,0 3 0,0 5 16,-2-1-16,0-2 0,2 27 15,1-11-15,7-14 0,4-9 0,11-6 16,9-7-16,5-9 16,3-10-16,-14-8 0,-8-5 15,-6-4-15</inkml:trace>
  <inkml:trace contextRef="#ctx0" brushRef="#br0" timeOffset="8073.3816">21133 9955 0,'0'0'15,"0"0"-15,0 0 0,0 0 16,0 0-16,-22 14 0,22-14 16,-24 38-16,5-13 0,-2 12 15,-3 9-15,-7 14 0,1 4 0,-3 20 16,0 18-16,5 3 0,10-11 16,13 12-16,14 0 15,7-5-15,5-13 0,27 6 16,10-19-16,1-27 0,-3-21 15,-17-7-15,-13-7 0,-7-3 16</inkml:trace>
  <inkml:trace contextRef="#ctx0" brushRef="#br0" timeOffset="8701.0116">21648 10116 0,'0'0'16,"0"0"-16,0 0 0,0 0 0,-23 11 16,23-11-16,-17 26 15,8-6-15,-1 3 0,1 7 0,-2 6 16,-3 11-16,1 0 0,1 12 15,2 1-15,3-3 0,3-4 16,4 5-16,4-7 0,4 2 16,0-8-16,9-5 0,8-4 15,-1-8-15,-1-5 0,5-18 16,3-11-16,-2-8 0,1-4 0,1-10 16,0-8-16,-5 1 0,-3 1 15,-3 0-15,-3-1 0,-6 4 16,-5 3-16,-2 4 0,-3 2 15,-1 5-15,0 2 0,-2 1 16,-2 0-16,1 0 0,0 1 16,-1 0-16,1-1 0,0 1 15,0 0-15,-2-2 0,0-1 16,0 4-16,1 1 0,-1-2 16,0 0-16,0 0 0,2 0 0,0 2 15,1 1-15,1 1 0,-1-2 16,1 1-16,0-1 0,1 3 15,1 1-15,0-3 0,-1-3 16,-1 1-16,0 0 0,-1-1 16,-1-1-16,-2 1 0,1 2 0,-3-1 15,-2 1-15,2-1 0,-1 1 16,-1 2-16,-1-1 16,0 3-16,0 0 0,-1 4 0,-1 2 15,-2 2-15,-1 2 0,-4 6 16,-3 6-16,0 3 0,1 1 15,3-2-15,4-2 0,2-3 16</inkml:trace>
  <inkml:trace contextRef="#ctx0" brushRef="#br0" timeOffset="9118.8196">22409 10095 0,'0'0'0,"0"0"0,0 0 15,25 10-15,-25-10 0,31 10 16,-7-2-16,0 2 0,2 0 0,11 4 16,5 2-16,-4 0 15,-4-1-15,9 9 0,1 2 16,-4-1-16,-4-1 0,2 5 0,-3 1 16,-8-2-16,-5-1 0,-5-1 15,-4 2-15,-5 0 0,-4 0 16,-10 9-16,-10 5 0,-7-2 15,-7 0-15,-19 18 0,-13 9 16,3-4-16,4-4 0,-35 37 16,-9 9-16,30-33 0,23-22 0,14-16 15</inkml:trace>
  <inkml:trace contextRef="#ctx0" brushRef="#br0" timeOffset="9326.5835">23356 10361 0,'0'0'0,"0"0"0,0 0 0,11 23 15,-11-23-15,0 0 0,14 17 16,-14-17-16</inkml:trace>
  <inkml:trace contextRef="#ctx0" brushRef="#br0" timeOffset="9825.2865">23610 9733 0,'0'0'0,"0"0"16,0 0-16,0 0 0,31 0 0,-31 0 16,46-2-16,-16 0 15,2 1-15,16-3 0,3 2 16,-2-1-16,-3 2 0,12 1 0,-1 1 16,1 2-16,-7 1 0,-6 3 15,-3 3-15,-7-1 16,-6 0-16,-6 5 0,-8 3 0,-7-7 15,0-2-15,-2-1 0</inkml:trace>
  <inkml:trace contextRef="#ctx0" brushRef="#br0" timeOffset="10034.4862">23685 10124 0,'0'0'15,"0"0"-15,0 0 0,0 0 16,0 0-16,29 3 0,-29-3 16,42 6-16,-15-3 0,9 1 15,6 0-15,2-2 0,2 1 0,20-3 16,21-2-16,-9 0 0,-6 0 16,-4-1-16,-6 1 0,-15 1 15</inkml:trace>
  <inkml:trace contextRef="#ctx0" brushRef="#br0" timeOffset="10368.8418">25924 9775 0,'0'0'0,"0"0"0,0 0 15,33-1-15,-33 1 0,42-4 16,-7 1-16,3-2 0,5 2 0,21 0 16,22 0-16,-5 1 15,-4 1-15,16 2 0,15 1 16,-14-1-16,-10-1 0,34 2 16,6-1-16,-20-1 0,-15-1 0,8-2 15,5 1-15,-12 1 0,-7 2 0,4-3 16,5-2-16,-12 0 15,-7-2-15,4 6 0,3 4 16,-12 1-16,-11 2 0,-2-2 16,0-4-16,-7-1 0,-6-1 0,-14 1 15,-8 0-15,-7 0 0</inkml:trace>
  <inkml:trace contextRef="#ctx0" brushRef="#br0" timeOffset="10967.9999">26607 7497 0,'0'0'0,"0"0"0,0 0 16,0 0-16,0 0 0,0 0 0,0 0 16,0 0-16,0 0 0,8 28 15,-8-28-15,12 27 0,-12-27 0,13 33 16,-7-11-1,0 1-15,0 0 0,-2 13 0,-1 4 16,-1-5-16,1-6 0,-2-5 16</inkml:trace>
  <inkml:trace contextRef="#ctx0" brushRef="#br0" timeOffset="11337.1368">26462 11396 0,'0'0'0,"0"0"16,0 0-16,-3 21 0,3-21 0,0 13 15,0-6-15,0 0 0,1 0 16,1 2-16,2-1 0,0 1 16,0 0-16,0-1 15,-1 2-15,2-3 0,-1 0 0,-1-2 16,-1 0-16,-2-5 0,3 0 15,-6-6-15,-1-5 0,0 2 16,0 1-16,1 1 0</inkml:trace>
  <inkml:trace contextRef="#ctx0" brushRef="#br0" timeOffset="11677.6484">26111 8027 0,'0'0'0,"0"0"16,0 0-16,0 0 0,0 0 0,3 29 15,-3-29-15,14 29 0,-14-29 0,11 23 16</inkml:trace>
  <inkml:trace contextRef="#ctx0" brushRef="#br0" timeOffset="12226.8352">26379 12786 0,'0'0'16,"0"0"-16,0 0 0,0 0 0,0 0 15,-6 23-15,6-23 0,0 0 16,0 0-16,-7 19 0,6-15 15,0-1-15,1 0 16,0-1-16,-1 0 0,1-2 0,0 4 16,0-4-16,0 2 0,0-2 15,-1 2-15,1-2 0,0 0 16,0 0-16,0 0 0,0 0 16,0 0-16,0 0 0,0 0 0,0 0 15,0 0-15,-5 3 0,5-3 16,-5-4-16,3 0 0,-2-1 15,-2-2-15,0-3 0,2-2 16,0 1-16,0 1 0,1 2 16</inkml:trace>
  <inkml:trace contextRef="#ctx0" brushRef="#br0" timeOffset="14434.1881">14806 8696 0,'0'0'0,"-8"1"0,-3 0 0,-2-1 16,-2 1-16,-9 0 0,-3 3 16,-2 0-16,-2 3 0,-9 3 15,-5 3-15,1-1 0,0 2 0,-9 5 16,0 3-16,4-1 0,0-1 16,-10 5-16,-3 2 0,7-3 15,5 0-15,-3 6 0,-2 7 16,2 1-16,8-4 0,-3 1 15,-3 1-15,8-2 0,5 1 16,-17 20-16,5-2 0,6-3 16,5-1-16,4-3 0,2 0 15,3 1-15,3 0 0,3 4 16,0 2-16,6-7 0,6-4 0,1 5 16,2 3-16,-1-1 15,0-1-15,5 0 0,3 0 16,1-4-16,1-3 0,6 0 0,5 1 15,0-2-15,1-1 0,5 2 16,2 0-16,4-2 0,3-3 0,8 2 16,5 0-16,-3-1 15,-1 0-15,6-2 0,9 0 0,-3-5 16,-1-2-16,2 1 0,3 0 16,0-4-16,-2 0 0,6-2 15,4 1-15,-9-3 0,-3-3 16,9-5-16,8-3 0,-6-4 15,-2-2-15,4 1 0,4-1 16,-3 2-16,-3 2 0,8-4 16,5-4-16,-4-6 0,-3-3 0,4-2 15,5 0-15,-6-1 0,-3-1 16,7-10-16,4-4 16,-9-1-16,-5-2 0,11-9 0,10-6 15,-7 3-15,-4 5 0,6-9 16,4-5-16,-6-8 0,-4-3 15,4-4-15,4-1 0,-6 5 16,-4 4-16,4-8 0,2-6 16,-11 7-16,-8 4 0,2-5 15,-1-4-15,-6 7 0,-5 6 0,-5-5 16,-4-2-16,-5 8 0,-2 6 16,-5-6-16,-2-4 15,-10 10-15,-9 9 0,-4-1 0,-2-2 16,0 4-16,-2 1 0,-8-5 15,-7-2-15,1 3 0,-1 3 0,-1-2 16,-1 0-16,-3-1 16,-1 1-16,-7 0 0,-5-1 15,6 2-15,4 1 0,-10 0 16,-5-2-16,5 1 0,2 0 0,-10 2 16,-7 2-16,2 6 0,3 5 15,-6-2-15,-5 0 0,-1 3 16,-3 2-16,-8-1 0,-8 1 15,7 5-15,4 5 16,-13 3-16,-8 3 0,5 5 0,5 3 16,-9 3-16,-6 3 0,5 4 15,3 3-15,-5 11 0,-5 8 16,9-6-16,7-6 0,-10 12 0,-5 6 16,14 2-16,12 2 0,2 9 15,2 6-15,20-18 0,13-12 0,10-9 16</inkml:trace>
  <inkml:trace contextRef="#ctx0" brushRef="#br0" timeOffset="19804.6052">8609 6639 0,'0'0'0,"0"0"0,0 0 16,0 0-16,-15-19 0,8 13 15,-3-2-15,-1-1 0,0 0 0,-2 0 16,-2 0-16,2 2 16,0 0-16,-7-3 0,-1-1 15,-1 0-15,-2 1 0,1 2 16,-3 1-16,0-1 0,1 1 0,-11 0 16,-1 2-16,-1 0 0,2 2 15,-3 2-15,-5 1 16,2 0-16,2 1 0,-12 3 0,-1 3 15,4-2-15,4 0 0,-11 5 16,-1 4-16,7-2 0,7 1 0,-2 2 16,0 0-16,4-2 0,4-2 15,-2 7-15,3 3 16,6-5-16,1-3 0,-4 4 0,0 2 16,7-2-16,4-1 0,-3 4 15,-4 4-15,4-4 0,2-1 16,2 5-16,2 4 0,4-3 15,3-1-15,3 0 0,3 3 16,1-6-16,1-1 0,4 0 16,4 1-16,1-3 0,0-2 0,3 0 15,5 1-15,1 1 0,1 0 16,1 2-16,0 1 16,2-1-16,-1-2 0,5 3 0,3 0 15,0-1-15,0-3 0,2 2 16,3 2-16,1-1 0,-3 0 0,4-3 15,4-2-15,0-1 16,2-1-16,7 4 0,2 2 16,-3-1-16,-2-1 0,3-4 15,2-1-15,-4-3 0,-1-1 0,3 0 16,3-1-16,-3-3 0,0-2 16,9-3-16,5-2 0,-5-2 15,-4-3-15,3-1 0,2-2 16,-1-1-16,-5 0 0,4-3 15,2-3-15,-4 1 0,-3 0 16,20-11-16,-5 1 0,-10 0 16,-7 1-16,0-1 0,1-3 15,-11 3-15,-5 0 0,-5-3 16,-1-2-16,-6 2 0,0 0 0,-3-1 16,-2 0-16,-10 12 0,0 0 15,-4-7-15,-1-4 0,-4 0 16,-2-1-16,-2 2 0,-2-1 15,-2 3-15,1 2 0,-3-1 16,-4 1-16,0 6 0,0-2 0,-5 0 16,-2 0-16,2 1 0,0 2 15,-5-2-15,-7-1 16,4 1-16,4 3 0,-6-1 16,-5-1-16,4 3 15,2 1-15,-4 2 0,-2 1 0,0 1 0,2 0 0,-9 2 16,-5 0-16,3 4 15,3 0-15,-9 4 0,-3 2 16,0 0-16,3-2 0,-2 6 16,0 3-16,4 1 0,1 0 0,-7 4 15,0 1-15,10 1 0,4-1 16,-29 14-16,4 0 0,8 4 16,8 3-16,-4 10 0,-2 8 15,8-3-15,0-2 0,17-15 16,11-10-16,7-7 0</inkml:trace>
  <inkml:trace contextRef="#ctx0" brushRef="#br0" timeOffset="23886.028">7767 7458 0,'0'0'0,"0"0"0,0 0 0,0 0 16,0 0-16,0 0 0,0 0 16,0 0-16,0 0 0,0 0 15,-17-15-15,17 15 0,0 0 0,0 0 16,0 0-16,0 0 15,0 0-15,0 0 0,0 0 16,0 0-16,0 0 0,0 0 16,0 0-16,0 0 0,25 7 0,-25-7 15,30 1-15,-30-1 0,36-1 16,-14-2-16,3 1 16,2 0-16,0 0 0,8-1 0,5 0 15,-2 0-15,-2 1 0,10 0 16,2 1-16,-5 1 0,-4 0 0,12 2 15,0 1-15,-6 0 16,-3-2-16,4 2 0,3-1 16,-6 0-16,-4 0 0,12 0 15,3 1-15,-9-1 0,-5 0 0,3 1 16,3 0-16,-5 1 0,-5 0 16,1-1-16,0 3 0,-3 0 15,-2 3-15,-1-2 0,-1 0 16,-3-5-16,-3-1 0,-3 3 15,0 0-15,-3 0 0,-1 0 0,-3-3 16,-2 0-16,-5 1 16,-3 0-16,-1-1 0,-3-1 15,0 0-15,-3 0 0,-2-1 16,-3 0-16,-1 0 0,1 0 0,-2 0 16,-4 0-16,2-1 0,0-2 15,-4 1-15,-3 0 0,0 2 16,0-1-16,-2 1 0,-1-1 15,-1 0-15,0-2 0,-9 0 16,-1 1-16,2-3 0,3 2 0,-6 0 16,-2 1-16,4 0 15,5 2-15,-7-1 0,-2-1 16,2-1-16,1 0 0,-8 0 0,-1 1 16,6-3-16,2-1 0,-2-1 15,1 2-15,0-2 0,-1 1 0,0 1 16,0 1-16,2-1 15,0-1-15,-6 0 0,-2 1 16,10 2-16,1 1 0,-7-1 16,1-2-16,4 0 0,3-4 0,-5 2 15,-5 2-15,7 3 0,7 2 16,-7-2-16,-3 0 16,4-1-16,4-1 0,-1 3 0,-1 2 15,6 0-15,0 1 0,-3-1 16,-3-1-16,7 2 0,3 0 0,0-1 15,-3-1-15,3 2 16,-1 0-16,-4 0 0,-1-1 16,3 0-16,4 2 0,-1 0 15,0 1-15,0 1 0,2 0 0,-4-1 16,1 0-16,4 0 0,2-1 16,-1-1-16,1 1 0,2 2 15,1-1-15,0 2 0,-1-1 16,2 0-16,1 0 0,0-2 15,0-1-15,4 0 0,0-1 0,1 2 16,0-1-16,2 0 16,1 0-16,2-1 0,0 0 15,0 0-15,1 5 0,3-2 16,1-1-16,0-1 0,2 0 0,2 0 16,-2-1-16,3 1 0,1 0 15,4-1-15,2 0 0,1-1 16,-1-1-16,8 0 0,0 1 15,2 0-15,-1 1 0,3 0 16,3 0-16,-3 0 0,0 0 0,11 0 16,0 0-16,-3 0 0,-2-3 15,4 3-15,2 1 16,-2-1-16,0-1 0,10 4 0,0 0 16,-5-2-16,-3-1 0,8 4 15,-1 2-15,-9-1 0,-1-1 16,9 3-16,0 0 0,-4-1 15,-3-2-15,2 0 0,2 3 16,-1-1-16,0 0 0,6-1 16,2-3-16,-10 2 0,-2 2 0,7 0 15,1 1-15,-4 0 0,-4 0 16,1 0-16,3 0 16,-3-1-16,-2 0 0,1 0 0,2 2 15,-6-6-15,-3-4 0,3 2 16,0 1-16,-4 2 0,-3 1 0,0-2 15,-1-1-15,-5-1 16,-1 0-16,-2-2 0,-2 0 16,-4-1-16,-2 1 0,-2 1 15,-1 0-15,-4-1 0,-1 2 0,1-1 16,-2 1-16,-2 0 0,2 1 16,-2-1-16,0 0 0,0-3 15,0 3-15,-2-3 0,1 0 16,0-1-16,-1 2 0,0-1 15,0 1-15,0 2 0,0-2 0,-2 1 16,1 1-16,-3 1 16,2 1-16,0-4 0,0 1 15,1 0-15,0 0 0,1 0 0</inkml:trace>
  <inkml:trace contextRef="#ctx0" brushRef="#br0" timeOffset="24534.5586">9297 6578 0,'0'0'0,"0"0"16,0 0-16,0 0 0,0 0 0,26-6 15,-26 6-15,23-3 0,-23 3 16,24 1-16,-10-1 0,0 0 16,1-1-16,-2 0 0,-2 0 15,-1 1-15</inkml:trace>
  <inkml:trace contextRef="#ctx0" brushRef="#br0" timeOffset="25439.5909">19978 3444 0,'0'0'0,"0"0"15,0 0-15,-21 20 16,4 3-16,0-1 0,-1-1 0,-3 8 15,-2 4-15,-7 12 0,0 0 0,-8 15 16,-2 6-16,-3 7 0,4-5 16,-8 12-16,0 0 15,-1-1-15,7-12 0,-12 20 0,9-13 16,15-17-16,9-12 0,12-13 16,10-7-16,4-9 15,2-7-15,20-13 0,15-10 16,-12-2-16,4-3 0,-9 4 0,-9 6 15,-3 0-15</inkml:trace>
  <inkml:trace contextRef="#ctx0" brushRef="#br0" timeOffset="25900.6473">20052 3632 0,'0'0'0,"0"0"15,0 0-15,0 0 0,0 0 16,-8 25-16,8-25 0,-6 38 15,5-12-15,1 4 0,1 5 16,0 0-16,2 1 0,0 10 16,1 0-16,2 5 0,-1-6 0,1-9 15,-1-4-15,2-6 0,1-4 16,3-6-16,2-4 0,6-10 16,4-6-16,6-13 0,5-10 15,1-7-15,0-4 0,9-15 16,0-6-16,3-8 0,-5 2 15,-4-1-15,-5 6 0,-6 8 16,-4 5-16,-5 11 0,-4 5 16,-3 8-16,-2 7 0,-3 5 15,0 4-15,-2 5 0,1 4 0,-2 5 16,0 6-16,0 2 0,0 4 16,-2 7-16,-1 4 0,-2 5 15,-2 2-15,2 6 0,0 5 16,-1 0-16,-2 1 0,0 14 15,-1 3-15,1-2 0,1-1 16,2 8-16,2 0 0,4-9 16,1-6-16,8 19 0,3-11 15,-1-10-15,2-5 0,1-7 0,1-7 16,8-6-16,4-5 0,-11-8 16,-5-4-16,-5-5 0</inkml:trace>
  <inkml:trace contextRef="#ctx0" brushRef="#br0" timeOffset="26140.4147">21610 3886 0,'0'0'16,"0"0"-16,0 0 0,0 0 15,0 0-15,31 17 0,-31-17 16,36 24-16,-17-10 0,3 2 16,4 2-16,-2 2 0,0 2 0,6 6 15,-1 2-15,-4 1 0,-3 0 16,1 2-16,-4-8 0,-4-4 16</inkml:trace>
  <inkml:trace contextRef="#ctx0" brushRef="#br0" timeOffset="26327.6828">21658 4452 0,'0'0'0,"0"0"0,0 0 16,0 0-16,0 0 0,27 26 15,-10-11-15,2 2 0,2 2 16,4 5-16,5 3 0,7 7 15,0 0-15,-1 0 0,-6-6 16,-6-6-16</inkml:trace>
  <inkml:trace contextRef="#ctx0" brushRef="#br0" timeOffset="26543.5701">23808 4383 0,'0'0'0,"0"0"16,0 0-16,12 29 0,-12-29 0,4 34 15,-4-34-15,2 26 0</inkml:trace>
  <inkml:trace contextRef="#ctx0" brushRef="#br0" timeOffset="29968.1626">11176 8372 0,'0'0'0,"0"0"16,0 0-16,0 0 0,-26-9 0,15 4 15,-2 1-15,0 0 0,1 0 16,-2 0-16,0 0 16,0-1-16,-1 1 0,-6-1 15,-1-1-15,1 2 0,2 0 0,-1 0 16,0 1-16,-1 1 0,0 0 16,-1 2-16,-1 2 0,2 0 15,1 0-15,0 0 0,-1 3 16,1-3-16,2 1 0,-1 2 15,0-1-15,0 0 0,2 0 16,-4 2-16,2 1 0,6-1 0,1-2 16,1 2-16,1-1 15,1-1-15,2 0 0,2 0 0,0-2 16,3-1-16,2-1 0,-1 3 16,3-3-16,1 0 0,0 0 15,3 0-15,3-1 0,2 1 16,1 0-16,2 0 0,1 0 15,1 0-15,0 1 0,8-1 16,4 1-16,-2-1 0,0 0 0,2-1 16,5-1-16,-2 0 0,0 1 15,8-4-15,-1 0 16,0 2-16,-1 3 0,2-1 0,2-3 16,-4 3-16,-2 3 0,8 1 15,0-2-15,-5-1 0,-4 0 0,1 2 16,2-1-16,-3-1 15,-2-1-15,0 1 0,0 0 16,-5 0-16,-3 1 0,-3-1 16,-2 0-16,-2-1 0,-4-1 0,0 2 15,0-3-15,-6 2 0,0-1 16,-4 1-16,-3 1 0,0 0 16,0 0-16,-4-1 0,-1-2 15,0 2-15,-2-1 0,-5 0 16,-4-1-16,-2 0 0,-1 0 15,-3 2-15,-2-1 0,-2 1 0,0 1 16,-11 1-16,-3 1 16,2-1-16,2-1 0,-3 2 15,-1 0-15,-1 0 0,1 0 0,-9-1 16,-1 0-16,5 2 0,3-1 16,-8 1-16,1 0 0,3-4 15,6-2-15,-3 1 0,0 0 16,2 0-16,2-1 0,1 1 15,-2-2-15,4 1 0,3 1 0,-2 0 16,1 2-16,3 0 0,3 0 16,-5 1-16,-4 0 15,7 1-15,5-1 0,-1 3 0,-2 2 16,4-1-16,2 0 0,1-1 16,0-2-16,6 0 0,3-1 0,1 0 15,3 0-15,0 1 16,1 1-16,3-1 0,-1 0 15,3-1-15,0-1 0,2 0 16,-2-1-16,2 1 0,0 0 0,0 0 16,3 2-16,1-1 0,3 3 15,1-1-15,1 1 0,-3-3 16,0-1-16,3 1 0,3 1 16,0 1-16,-1-1 0,5 1 15,1 0-15,1-1 0,-1-1 0,3-2 16,2-2-16,-1 1 15,0 1-15,1-1 0,1-2 16,0 2-16,2 0 0,2 1 16,3 0-16,5 1 0,-2 0 0,4 0 15,1 3-15,-1-2 0,-4-1 16,2-1-16,2 1 0,-3 0 16,-4 1-16,3-2 0,-2-2 15,-3 2-15,-3-1 0,1 1 16,-2 1-16,-2 0 0,-2 1 0,6 2 15,6 0-15,-10 0 16,-4-1-16,-4 1 0</inkml:trace>
  <inkml:trace contextRef="#ctx0" brushRef="#br0" timeOffset="30632.5117">19756 5043 0,'0'0'0,"0"0"0,0 0 15,0 0-15,-10 25 0,10-25 0,-16 32 16,5-11-16,-2 0 16,0 10-16,-1 4 0,-5 13 0,-1 2 15,-5 14-15,-1 3 0,-5 9 16,1-5-16,-2 8 0,2-3 15,3-5-15,1-6 0,2 2 16,4-9-16,6-11 0,3-8 16,6-7-16,5-7 0,8-11 0,5-8 15,-4-2-15,-2-1 0,-2-1 16</inkml:trace>
  <inkml:trace contextRef="#ctx0" brushRef="#br0" timeOffset="30951.8435">19753 5264 0,'0'0'0,"0"0"16,0 0-16,0 0 0,0 0 0,0 0 15,12 30-15,-12-30 0,11 37 16,-2-13-16,3 5 16,0 1-16,0 2 0,4 14 0,-2 5 15,-1-2-15,-1 0 0,4 8 16,-1-4-16,2 3 0,-3-6 15,-2-9-15,0-5 0,-2-9 16,-1-4-16,0-7 0,0-3 16,1-8-16,2-6 0,1-11 0,3-9 15,6-8-15,5-8 16,9-17-16,5-9 0,-1 6 0,-1 4 16,7-9-16,-3 1 15,4 2-15,-3 6 0,12-10 0,-7 15 16,-3 16-16,-2 14 0,-13 5 15,-10 4-15,-7 2 0</inkml:trace>
  <inkml:trace contextRef="#ctx0" brushRef="#br0" timeOffset="31166.8291">21060 5402 0,'0'0'0,"0"0"16,0 0-16,0 0 0,0 0 0,26 16 16,-26-16-16,32 18 0,-16-9 15,4 2-15,3 3 16,-1 0-16,0 2 16,-22-16-16,26 23 0,-4 3 0,-4-5 0,-2-3 0,-3-3 15</inkml:trace>
  <inkml:trace contextRef="#ctx0" brushRef="#br0" timeOffset="31338.7079">21013 5905 0,'0'0'0,"0"0"15,0 0-15,0 0 0,0 0 0,26 30 16,-10-12-16,1 1 0,4 3 15,5 2-15,3 3 0,5 2 16,-7-4-16,-4-4 0</inkml:trace>
  <inkml:trace contextRef="#ctx0" brushRef="#br0" timeOffset="31528.9199">23196 5478 0,'0'0'0,"0"0"16,0 0-16,4 21 0,-4-21 0,5 28 16,-5-28-16,2 22 0</inkml:trace>
</inkml:ink>
</file>

<file path=ppt/ink/ink4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4:25"/>
    </inkml:context>
    <inkml:brush xml:id="br0">
      <inkml:brushProperty name="width" value="0.06252" units="cm"/>
      <inkml:brushProperty name="height" value="0.06252" units="cm"/>
      <inkml:brushProperty name="color" value="#FED406"/>
    </inkml:brush>
  </inkml:definitions>
  <inkml:trace contextRef="#ctx0" brushRef="#br0">43950 31477 351,'0'-15'35,"2"2"-5,0 3-4,2 1-4,1 0-2,1 0-1,3-1 1,2-1-1,1-1 0,2 0-1,0 1 0,1-1-2,0 0 0,-1 1-2,-1-1 0,0 0-1,-1 2 0,-1 2-1,1 4-2,0 3 0,-1 2 0,-3 3-1,-1 4 0,-2 2 0,1 2 1,4 2 2,3 0 2,5 1 2,3-1-1,3-3-3,3-3-4,3-2-4,1-3-2,-1-2-2,-1-2-2,-1-2-2,0-3-1,1-2 0,0-3-1,2-3 0,-1-1 0,-1 1 1,-3 0 0,-1 2 2,-2 1 0,-1 3 3,-1 1 2,-1 2 2,-1 2 1,-1 2 3,0 2 2,-2 2 1,-1 3 3,-1 4 1,-1 3 3,0 5 2,2-1-2,7-3-4,7-4-4,7-4-4,1-3-4,-2-1-2,-3 0-1,-3-2-3,-1 0-1,1-2 0,0 0-2,2-1 0,0-1-1,-1 0 0,-1 0 0,-1 0 0,-2 1 0,-3 0 1,-3 2 1,-3 0 1,-2 2 1,-1 2 4,0 2 4,-2 2 4,1 0 3,1-1 1,3 0 3,2-2 3,0-1-1,-1 0-3,-1-2-3,-1 0-2,0-1-3,2 2 0,0 0-2,1 2-2,0 0-1,-1 0-1,-1-1-1,-1 1-1,0 0-5,0-2-10,-1 0-9,1-2-10,-4 1-14,-6 2-17,-8 2-19,-6 2-17</inkml:trace>
</inkml:ink>
</file>

<file path=ppt/ink/ink4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4:26"/>
    </inkml:context>
    <inkml:brush xml:id="br0">
      <inkml:brushProperty name="width" value="0.07197" units="cm"/>
      <inkml:brushProperty name="height" value="0.07197" units="cm"/>
      <inkml:brushProperty name="color" value="#FED406"/>
    </inkml:brush>
  </inkml:definitions>
  <inkml:trace contextRef="#ctx0" brushRef="#br0">44094 31378 305,'-18'-2'27,"10"0"6,11-3 8,12-2 7,4 0-1,1 0-8,-1 2-8,1 1-9,0 0-5,-1 2 1,1 0-1,0 2 0,-1 0-1,1 2-2,-1 0-1,1 2-3,-1-1-1,1-1 0,-1 0-2,1-1 0,1-2-1,1-1-1,3 0 1,1-1 0,2-2-2,1 0-2,1-1-3,1-1-2,-1 0 0,-2 2 0,-1 2 0,-3 2 2,-1 1 0,-3 2 2,-1 0 1,-2 2 2,-3 0 0,-1 3 0,-2 2 0,-2 2 0,0 0 2,1-1 2,3-1 4,2 0 3,0-3 0,1-1-3,0-2-2,-1-2-3,2-2-3,3-4-1,4-2-2,2-3-3,2-1 0,2 0 0,2 2 0,3 1 0,-1 1 0,0 2 1,-1 2 0,-1 3 2,-2 0-1,-1 0 2,-3 0 0,-1 0 1,-2 0 0,-1 3 1,-1 2 0,-1 2 0,1 0 1,3-1 2,3 0 2,3-2 1,0 0 0,-3 0-1,-4 0 0,-1 0-1,-2 0-1,1 0-1,1-1 0,1 1 0,1 1-1,1 0 0,1 1-1,1 2 0,1-1-1,0-1-2,2-1-3,1 0-2,0-2-1,1 0 0,-1-2-2,0 0 1,0-2-1,-3 0 0,-2-2-1,-1 0 0,-2-2 1,-1 0 0,-1-1 0,-1-1 1,0-1-1,0 0-3,-1 0-2,1 1-3</inkml:trace>
</inkml:ink>
</file>

<file path=ppt/ink/ink4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4:31"/>
    </inkml:context>
    <inkml:brush xml:id="br0">
      <inkml:brushProperty name="width" value="0.06249" units="cm"/>
      <inkml:brushProperty name="height" value="0.06249" units="cm"/>
      <inkml:brushProperty name="color" value="#FED406"/>
    </inkml:brush>
  </inkml:definitions>
  <inkml:trace contextRef="#ctx0" brushRef="#br0">13572 21109 352,'-19'0'60,"7"2"6,8 1 3,8 0 6,7 0-5,7-2-14,7-2-13,7-2-13,3-1-9,1 0-5,-1 0-3,0 0-5,0 1-2,-3 0-1,-2 2 0,-1 1-1,-2 0 0,1 0-1,-1 0 1,0 0-1,1-2 0,1 0 0,1-3 0,1-2 0,0-1 1,1 2-1,-1 1 1,0 1 0,2-1 0,1 0-1,2-2 0,2 0 0,1 0-1,-1 0 1,-2 2 0,0 1 0,-1 0 1,-1 2 0,-1 0 1,-1 2 1,-2 0-1,-2 0-1,-1 0-1,-3 0-2,-1 0 0,-1 0-1,-1 0 1,0 0 0,-2 0-1,1 0 0,-1 0 0,1 0-2,-1 0 1,-1 0 0,-1 0 0,-1 0 1,0 0 0,2 0 0,0 0 0,1 0 0,1 0 0,1 2-1,1 0-1,1 2 0,0-1-1,-1-1-1,-1 0 0,-1-1 0,0-1 0,1 1 0,1 2 0,2 0 2,-2 1-1,0-2 0,-1 0-1,0-2 1,-2 0-1,1 0 0,-1 0 1,1 0 0,-1 0 1,-1 0-1,-1 0 0,0 0 0</inkml:trace>
</inkml:ink>
</file>

<file path=ppt/ink/ink4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6:56"/>
    </inkml:context>
    <inkml:brush xml:id="br0">
      <inkml:brushProperty name="width" value="0.02469" units="cm"/>
      <inkml:brushProperty name="height" value="0.02469" units="cm"/>
      <inkml:brushProperty name="color" value="#F2395B"/>
    </inkml:brush>
  </inkml:definitions>
  <inkml:trace contextRef="#ctx0" brushRef="#br0">73707 17243 891,'-55'-47'77,"15"16"-45,14 16-47,15 15-45</inkml:trace>
</inkml:ink>
</file>

<file path=ppt/ink/ink4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00"/>
    </inkml:context>
    <inkml:brush xml:id="br0">
      <inkml:brushProperty name="width" value="0.03541" units="cm"/>
      <inkml:brushProperty name="height" value="0.03541" units="cm"/>
      <inkml:brushProperty name="color" value="#F2395B"/>
    </inkml:brush>
  </inkml:definitions>
  <inkml:trace contextRef="#ctx0" brushRef="#br0">23663 23646 621,'-21'-1'-19,"8"0"27,7-2 27,7 0 26,3 0 7,1 0-16,2 2-15,0 0-16,1 1-8,2 0-4,0 0-3,1 0-3,1 0-2,0 0-1,-1 0 1,1 0-1,1 0 1,1 0 0,3 0 1,2 0 1,-1 0 0,-1 0 1,-2 0 1,-3 0 0,0 0 0,0-2 1,0 0-2,-1-1 1,1 0-1,0 0 0,0 2-1,-1 0 0,1 1 0,0 0-1,-1 0 1,1 0-1,0 0 0,0 0 1,-1 0-1,1 0 1,1 0-1,0 0 0,1 0-2,1 0 0,1 0 0,-1 0 0,1 0-1,0 0 1,0 0-1,1 0 1,1 0-1,1 0 1,0 0-1,-1-2 1,-1 0 0,0-1 0,-2-1-1,-1 2 1,-1 0-2,0 2 0,-1 0-1,1 0 0,1 0-1,1 0 0,0 0-3,-1 0-4,0 0-4,-2 0-4,-3 0-10,-6 0-16,-6 0-14,-6 0-16</inkml:trace>
</inkml:ink>
</file>

<file path=ppt/ink/ink4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00"/>
    </inkml:context>
    <inkml:brush xml:id="br0">
      <inkml:brushProperty name="width" value="0.03544" units="cm"/>
      <inkml:brushProperty name="height" value="0.03544" units="cm"/>
      <inkml:brushProperty name="color" value="#F2395B"/>
    </inkml:brush>
  </inkml:definitions>
  <inkml:trace contextRef="#ctx0" brushRef="#br0">23432 23415 620,'-19'-1'1,"9"0"21,8-2 21,10 0 22,5 0 4,5 1-13,3 0-13,5 2-13,0 0-10,0 0-5,-1 0-5,-1 0-5,0 0-4,1 0-4,1 0-2,1 0-3,1 0-3,1 0-3,0 0-1,2 0-3,-2 0-2,-3 0 0,-5 0-1,-3 0-1,-2 0-2,-1 0-5,1 0-6,0 0-4,-2 0 0,-1 2 6,-3 0 4,-1 1 6,-1 0 3,0 0 1,0-2 1,0 0 1</inkml:trace>
</inkml:ink>
</file>

<file path=ppt/ink/ink45.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22T08:17:31.782"/>
    </inkml:context>
    <inkml:brush xml:id="br0">
      <inkml:brushProperty name="width" value="0.05292" units="cm"/>
      <inkml:brushProperty name="height" value="0.05292" units="cm"/>
      <inkml:brushProperty name="color" value="#0085CD"/>
    </inkml:brush>
  </inkml:definitions>
  <inkml:trace contextRef="#ctx0" brushRef="#br0">29409 8116 0,'0'0'0,"-6"-5"0,-3-3 0,-1 1 16,-1 1-16,-14-2 0,-10-1 15,-2 2-15,-2 1 0,-20 2 16,-9 4-16,3 1 0,3 3 0,-24 9 16,-20 8-16,10-1 15,9 0-15,-44 15 0,-11 6 16,22-2-16,14-1 0,-5 7 15,-4 6-15,16-4 0,12-2 0,-16 12 16,-13 9-16,14-6 0,10-4 16,-11 14-16,-5 10 0,12-11 15,9-8-15,-13 19 0,-10 14 16,15-7-16,10-5 0,-8 14 16,-5 11-16,12-8 0,8-4 0,-7 15 15,-4 12-15,8-14 0,7-10 16,-7 21-16,-5 14 15,11-15-15,8-8 0,-2 16 16,2 14-16,12-16 0,7-13 0,-3 17 16,-3 10-16,12-21 0,9-14 15,-4 18-15,-2 14 0,4-16 16,6-11-16,-2 15 0,0 10 16,5-16-16,6-11 0,0 16 15,1 11-15,6-12 0,4-10 0,6 15 16,3 10-16,3-14 15,2-9-15,9 12 0,4 10 16,2-4-16,1-2 0,5 11 16,3 7-16,-1-13 0,-1-10 0,8 8 15,3 7-15,-8-10 0,-6-7 16,2 8-16,0 4 0,3-13 16,0-10-16,-2 3 0,-4 2 15,-1-14-15,0-10 0,8 5 16,5 6-16,-5-11 0,-5-6 0,8 5 15,6 3-15,0-6 0,-1-3 16,13 1-16,7 1 16,-6-6-16,-4-6 0,8 2 0,6 1 15,-3-8-15,-2-6 0,4 1 16,2-1-16,-7-9 0,-4-6 16,6 4-16,7 4 0,-1-6 0,-1-3 15,7 4-15,3 2 16,-11-6-16,-8-3 0,10 0 15,7-1-15,4 0 0,3-1 16,-9-3-16,-5-2 0,-13-9 0,-8-8 16,4-1-16,4 1 0,-2-5 15,-2-1-15,1-3 0,0-3 16,1 0-16,-1-1 0,4-3 16,3-2-16,-7-4 0,-2-2 0,4 2 15,4 2-15,-6-3 0,-5-2 16,0-3-16,1-2 0,1 2 15,1 2-15,0-2 0,-2 1 16,0 0-16,0 0 0,2-1 16,2 0-16,0-1 0,3 0 15,-3 3-15,1 2 0,-2-2 16,1-1-16,7-2 0,5-2 16,-7 2-16,-4 1 0,0 0 15,1-1-15,-4 0 0,-2 1 0,7 1 16,4 0-16,-2-4 0,0-2 15,-3 2-15,-2 1 0,-3 3 16,-2 2-16,5-2 0,0-1 16,-4-4-16,-2-3 0,14-6 15,9-4-15,-16 2 16,-8 3-16,-4 0 0,0 0 0,1 1 16,2 1-16,4-6 15,4-3-15,-9 1 0,-3 3 0,2 2 16,3 4-16,-1-8 0,-2-4 15,2-2-15,1 0 0,-4 3 16,-2 1-16,3-4 0,2-1 16,-6-1-16,-3 1 0,4-4 15,2-4-15,-1 2 0,-2 0 0,0 0 16,0 0-16,2-1 0,-1-1 16,-2-2-16,-1-2 0,-1 4 15,-2 0-15,1-6 0,0-3 16,-1 1-16,-1 4 0,1-4 15,0-3-15,-3-1 0,-1-1 16,1-2-16,-1 0 0,-1 2 16,1 2-16,0-2 0,2 1 15,-3 0-15,-2 4 0,2-3 16,1 0-16,2-3 0,-1-3 0,-4 1 16,-3 0-16,-1 3 0,-2 2 15,2-6-15,2-6 0,0 6 16,1 2-16,-2-1 0,1-1 15,-5-1-15,-4-1 0,6-5 16,5-4-16,-1 3 0,-1 1 16,0-5-16,1-3 0,-5 5 15,-2 6-15,-1-7 0,1-5 16,2 3-16,-1 4 0,5-1 16,3-3-16,-3 0 0,-2-3 0,-4-1 15,-3-3-15,3 8 0,3 3 16,0-5-16,3-5 0,0 3 15,0 1-15,-2-3 0,-3 0 16,-4 0-16,-2 4 0,3-2 16,2-2-16,-4 6 0,-2 5 15,0-8-15,-1-2 0,1 5 16,-1 2-16,-4-9 0,-2-5 16,4-4-16,1 1 0,0-6 15,-2-6-15,-2 8 0,-2 7 0,-3-4 16,-2-1-16,1 10 15,2 7-15,0-1 0,0 1 0,0 1 16,2 3-16,3-6 0,-1-5 16,-2 4-16,-2 3 0,2-4 15,2-1-15,2 0 0,2-2 0,-5-2 16,-2-2-16,-1 2 0,-1 0 16,-3 1-16,-3 2 15,0 6-15,-1 5 0,-3-2 0,-2-3 16,-1 6-16,1 3 0,-6-2 15,-5-1-15,-1 4 0,-3 3 16,-1 0-16,-3-1 0,-1 3 16,-3-1-16,0-1 0,-2-1 15,-1 3-15,0 4 0,2-6 0,-1-3 16,-7-3-16,-7-2 16,-7-5-16,-4-3 15,3 5-15,3 3 0,7 14 16,4 8-16,-7-8 0,-6-7 15,7 8-15,4 7 0,-10-6 16,-6-4-16,3 6 0,2 3 0,-4-5 16,-4-5-16,14 8 0,9 5 15,-11-8-15,-9-8 0,7 11 16,3 8-16,-12-4 0,-6-4 16,12 7-16,9 4 0,-13-2 15,-9-4-15,7 7 0,7 6 0,-8-3 16,-4-3-16,4 3 0,4 2 15,-11 2-15,-8 0 16,12 4-16,6 2 0,-11 1 0,-8-1 16,8 2-16,7 3 0,-11 8 15,-5 5-15,-1 4 0,1 1 0,-9 15 16,-6 10-16,9-1 0,7-1 16,-20 17-16,-16 12 15,39-18-15,26-12 0,17-7 0</inkml:trace>
  <inkml:trace contextRef="#ctx0" brushRef="#br0" timeOffset="6983.8605">30134 13826 0,'0'0'0,"-13"-1"16,2-2-16,2 2 0,-4-1 16,-5 2-16,-3 2 0,-2 1 15,-2 2-15,-3 5 0,-5 5 16,-8 4-16,1 1 0,-2 7 16,-1 7-16,-8 7 0,2 0 0,-10 9 15,2 0-15,7-3 0,6-3 16,-4 7-16,2 0 15,4-4-15,3-3 0,-2 6 0,5-2 16,9-4-16,9-4 0,-2 10 16,6-5-16,6-4 0,5-2 15,5-9-15,3 6 0,2-3 16,1-1-16,11 7 0,8 2 16,-2-5-16,3-1 0,23 13 15,0-9-15,-20-17 0,2-1 0,26 16 16,0 2-16,-7-11 0,-6-6 15,8-3-15,6-2 0,-4-2 16,-2-1-16,6 2 0,4 1 16,-7 2-16,-4-1 0,9-5 15,5-2-15,-8-6 0,-5-4 0,2 0 16,1 0-16,1-4 0,1-2 16,6-3-16,5 1 15,-9-5-15,-7-2 0,3-4 16,3-2-16,-3-1 0,-2-1 0,2 0 15,-1-1-15,-8-4 0,-5-3 16,6-4-16,4 1 16,-11 0-16,-8-1 0,-1 0 0,0-3 15,-2 3-15,0-1 0,-9-7 16,-5-3-16,0 0 0,-1 2 16,-3-4-16,-2 0 0,-6-2 0,-2-1 15,-5-5-15,-1-3 16,-2 6-16,1 2 0,-9-3 0,-6-3 15,5 2-15,0 4 0,-1 3 16,-1 3-16,-7 5 0,-2 5 0,-6 0 16,-3 0-16,2 5 15,2 1-15,-6-1 0,-4 0 16,5 5-16,3 4 0,-8-1 16,-5 0-16,3 6 0,4 2 0,-9-1 15,-6 0-15,4 2 0,0-1 16,-5 12-16,-5 8 15,1 1-15,4-1 0,-8 7 16,-7 7-16,5 2 0,4 3 16,7 3-16,5 2 0,2 1 15,1-1-15,2 1 0,2 0 16,4 1-16,1 2 0,3-2 16,2-1-16,10-9 0,7-8 0,4-5 15</inkml:trace>
  <inkml:trace contextRef="#ctx0" brushRef="#br0" timeOffset="7690.8578">27905 13244 0,'0'0'0,"0"0"0,0 0 16,-19 22-16,13-13 0,0 5 15,-2 4-15,0 3 0,0 2 0,0 8 16,0 1-16,1-3 0,2-1 15,1 1-15,3-6 0,4-5 16,2-4-16,4-13 0,2-9 16,-1-2-16,1-5 0,0 2 15,-2 2-15,-2 1 0</inkml:trace>
  <inkml:trace contextRef="#ctx0" brushRef="#br0" timeOffset="8269.4656">28100 13218 0,'0'0'0,"0"0"0,0 0 15,-18 25-15,9-13 0,0 4 0,0 4 16,-2 8-16,1 3 0,2 5 16,-1 3-16,3-5 15,4-3-15,4-2 0,3-7 16,5-9-16,4-8 0,5-13 16,4-9-16,1-7 0,2-6 0,5-9 15,3-2-15,-6 4 0,-2 4 16,-4 3-16,-6 6 0,-4 8 15,-2 4-15,-3 6 0,-3 5 16,-3 6-16,-2 4 0,-3 8 16,-3 6-16,1 0 0,-1 3 0,-4 3 15,-3 2-15,3-3 0,3 0 16,7-6-16,5-4 16,5-6-16,3-5 0,1-10 0,3-8 15,3-5-15,5-5 0,2-11 16,3-8-16,2-6 15,-3 3-15,1 0 0,-4 7 0,-6 11 16,-6 6-16,-6 9 0,-5 5 16,-2 5-16,-4 8 0,-3 5 15,-4 6-15,1 3 0,0 1 0,-1 6 16,0 4-16,2-3 0,2-2 16,3-4-16,6-2 15,2-2-15,1-3 0,7-6 0,2-7 16,5-5-16,3-4 0,1-9 15,0-8-15,-2 0 0,-2-1 16,-5 2-16,-3 3 16,-8 8-16,-5 7 15,-1 3-15,-1 1 0,-5 12 0,-6 9 16,2-1-16,0 2 0,1 4 16,1 4-16,0-1 0,1-2 0,3 1 15,4-3-15,2-8 0,2-7 16,-1-2-16,0-2 15,0-2-15</inkml:trace>
  <inkml:trace contextRef="#ctx0" brushRef="#br0" timeOffset="8501.0629">27844 13124 0,'0'0'0,"-7"2"0,-1 0 16,0-1-16,-1 2 0,0 2 15,0 4-15,-1 3 0,0 3 16,-1 9-16,2 5 0,1 6 0,0 3 16,0 10-16,4 2 15,3-5-15,2-4 0,0-2 16,0-9-16,0-7 0</inkml:trace>
  <inkml:trace contextRef="#ctx0" brushRef="#br0" timeOffset="8683.2926">27802 13533 0,'0'0'0,"-2"8"0,-1 5 16,2-1-16,1-2 0,5 4 15,2 0-15,5-5 0,2-4 0,6-7 16,5-5-16,3-8 0,0-8 16,2 0-16,-6 4 0,-5 4 15</inkml:trace>
  <inkml:trace contextRef="#ctx0" brushRef="#br0" timeOffset="8834.5078">28306 13318 0,'0'0'0,"0"0"16,0 0-16,-6 26 0,4-13 0,2 2 15,1-1-15,2 1 0,3 0 16,6 3-16,3-4 0,6-4 16,4-4-16,1-6 0,4-6 15,-5 1-15,-4 1 0,-3 1 16</inkml:trace>
  <inkml:trace contextRef="#ctx0" brushRef="#br0" timeOffset="8983.022">28747 13360 0,'0'0'0,"0"0"0,0 0 16,-7 25-16,6-16 0,1 2 16,0 0-16,3 0 0,4-1 0,2 0 15,1 0-15,2-4 0,1-3 16,9-3-16,3-5 0,0-8 16,-3-5-16,-4 3 0,-1 2 15,-4 2-15</inkml:trace>
  <inkml:trace contextRef="#ctx0" brushRef="#br0" timeOffset="9099.9085">29041 13207 0,'0'0'0,"0"0"16,0 0-16,0 0 0,-21 22 0,21-22 16,-13 31-16,6-8 0,1 5 15,-1 11-15,3 1 0,1 1 16,3 0-16,0 0 0,0-7 16,0-7-16</inkml:trace>
  <inkml:trace contextRef="#ctx0" brushRef="#br0" timeOffset="29959.1541">27853 5248 0,'0'0'0,"0"0"0,0 0 0,0 0 15,0 0-15,-25 6 0,25-6 16,0 0-16,-28 13 0,18-4 16,-1 1-16,0 3 0,0 1 0,0 2 15,1 1-15,-1 3 0,0 0 16,-3 10-16,1 1 0,2 0 15,1 1-15,-1 7 0,2-3 16,3-1-16,1-3 0,4-3 16,2-2-16,3-2 0,1-1 15,2-4-15,1-2 0,1-2 16,4-4-16,3-4 0,4-3 16,2-5-16,1-3 0,4-2 15,1-4-15,1-3 0,0-1 0,1-6 16,2-4-16,5-5 0,-2-1 15,-3 2-15,-2 0 0,-4 0 16,-1 1-16,-6-2 0,-2 0 16,-4 0-16,-1 0 0,-4 1 15,-4 2-15,-5 0 0,-4 4 16,-6 1-16,-6 2 0,-4 3 16,-4 2-16,-1 3 0,-2 1 15,-3 2-15,-1 3 0,0 3 16,0 2-16,3 1 0,3 0 0,-2 6 15,0 4-15,1 3 0,3 3 16,4 1-16,4 3 0,4-1 16,3 1-16,3 0 0,4 0 15,4-3-15,4-3 16,-2-4-16,1-3 0,-2-3 0</inkml:trace>
  <inkml:trace contextRef="#ctx0" brushRef="#br0" timeOffset="30167.7651">27849 5607 0,'0'0'0,"0"0"15,0 0-15,0 0 0,-10 22 0,10-22 16,-6 23-16,4-9 16,0 0-16,1 4 0,-1 3 15,1 2-15,0-1 0,1 9 16,1 1-16,0 0 0,1 1 0,1-3 15,0 0-15,-1 13 16,0 8-16,-1-8 0,0-10 16,1-6-16</inkml:trace>
  <inkml:trace contextRef="#ctx0" brushRef="#br0" timeOffset="30468.0359">27771 6667 0,'0'0'16,"-2"8"-16,0 3 0,-1 2 15,0 0-15,-1 8 0,-1 3 16,1 1-16,-1 3 0,2 1 15,1 2-15,-2 5 0,-2-3 0,2 3 16,0 0-16,2 2 0,1 1 16,1 9-16,1 0 0,0-2 15,1-4-15,2 1 0,0-2 16,-1 0-16,1 0 0,0 2 16,1-2-16,-1-2 0,0-2 0,-1-1 15,-2 0-15,0-7 0,0-4 16,2 1-16,2 3 15,-3-4-15,-2-5 0,-1-4 16,0 0-16,-1-4 0,1-2 0,0 0 16,0-3-16,0-1 0,0-1 15,0 0-15,1-1 0,2 1 16,4 2-16,-3-3 0,0-1 16,1 0-16</inkml:trace>
  <inkml:trace contextRef="#ctx0" brushRef="#br0" timeOffset="37543.4914">12162 14148 0,'0'0'0,"0"0"0,0 0 15,0 0-15,0 0 0,0 0 16,0 0-16,0 0 0,0 0 0,0 0 16,0 0-16,0 0 15,22 2-15,-22-2 0,35-20 0,-11 7 16,4-2-16,7-4 15,3-4-15,9-5 0,-3 0 0,12-11 16,2-2-16,6-5 0,-4 3 16,6-6-16,-3 3 0,-6 5 15,-4 4-15,3-3 0,-4 1 16,-7 6-16,-4 6 0,1 1 16,1 0-16,-5 4 0,-2 3 15,0 6-15,1 3 0,-8 4 16,-3 1-16,-3 7 0,-1 7 0,-6 3 15,-2 3-15,-7 8 0,-2 9 16,-5 5-16,-2 4 0,-5 13 16,-3 9-16,0 3 15,-1 2-15,-11 21 0,-6 6 0,-11 33 16,3-17-16,7-4 0,1-3 16,3-16-16,1-11 0,0-11 15,1-6-15,6-14 0,3-11 16,6-9-16,1-7 0,3-6 0,0-5 15,-1-7-15,-3-5 16,-2-1-16,-2-1 0,-2-13 0,-2-11 16,6 8-16,-1-6 0,-2-12 15,0-11-15,1-5 0,1-2 16,-3-13-16,1-10 0,-1-2 16,1 6-16,-13-31 0,-4 6 15,5 13-15,4 10 0,2-1 16,3 1-16,-3 16 0,-1 11 0,-2 2 15,-1 2-15,3 4 16,2 4-16,1 3 0,3 1 0,3 9 16,2 7-16,1-2 0,0 0 15,2 8-15,-1 6 0,4 4 16,3 4-16,0 0 0,0 0 16,5 2-16,3 1 0,0 0 0,1 0 15,4 4-15,3 3 16,1 1-16,3 2 0,3 3 15,3 2-15,2 3 0,-1 1 0,7 5 16,3 4-16,2-2 0,0 0 16,12 11-16,2 5 0,-1 1 15,0 2-15,9 3 0,2-3 16,-9-7-16,-6-4 0,24 9 16,-1-8-16,-10 0 0,-7-1 0,-6-1 15,-3-3-15,-3-2 0,-3-3 16,4 3-16,2 3 15,-10-6-15,-6-4 0,3 2 16,3 0-16,-5 1 0,-4 1 0,-7-6 16,-7-5-16,-3-5 0,-3-3 15,-6-6-15,0 0 0,-4 1 16,0-2-16,-5-2 0,-2-1 16,-7 2-16,-4 2 0,-3-3 15,-6-1-15,-4-2 0,-4 0 0,-2-2 16,0-1-16,-4-3 15,0-1-15,-10-3 0,0 0 16,2 0-16,2-1 0,-4 1 16,-2 1-16,-8-2 0,1 3 0,-2 0 15,-1 2-15,3 2 0,1-1 16,-28 2-16,8 2 0,3 1 16,4 1-16,2-1 0,3 1 15,2 3-15,4 3 0,7-1 16,5 0-16,3-6 0,3-4 0,8 5 15,6 2-15,11 0 0,7 0 16,4 0-16,3 0 0,2 0 16</inkml:trace>
  <inkml:trace contextRef="#ctx0" brushRef="#br0" timeOffset="38834.8171">11982 12923 0,'0'0'16,"0"0"-16,0 0 0,0 0 15,0 0-15,0 0 0,0 0 16,0 0-16,0 0 0,-18 12 0,18-12 15,0 0-15,0 0 0,12 16 16,-12-16-16,20 10 0,-20-10 16,27 12-16,-27-12 0,42 11 15,-15-4 1,4-3-16,4-1 0,8 2 0,-2-1 0,9-2 16,1 1-16,0 0 15,1 1-15,7-3 0,-1-1 16,-4 3-16,-2 2 0,6-1 15,2 0-15,7-3 16,2 1-16,2 0 0,-9-1 0,11-2 16,1 0-16,-9 1 0,-5 3 0,32-3 15,-2-3-15,-14 0 16,-8 2-16,4-4 0,0 0 16,-9-1-16,-5 0 0,13-3 15,11-2-15,-12 6 0,-6 3 0,7 0 16,6-1-16,-8 1 0,-5 1 15,11-2-15,7 1 16,-14 1-16,-8 0 0,7-2 0,6-1 16,-10 3-16,-8 1 0,9 0 15,6 0-15,-7 1 0,-6-1 16,11-1-16,7-2 0,-10 2 16,-6 0-16,12 0 0,6-2 15,-9 0-15,-6 1 0,8-1 16,3 0-16,-8 2 0,-6 2 0,11-3 15,9-1-15,-10-1 0,-6 0 16,10 0-16,7 0 0,-10 3 16,-9 0-16,12-1 0,8 1 15,-7 1-15,-5 0 0,9-4 16,7-3-16,-9 4 0,-5 3 0,7 1 16,7-1-16,-7-2 15,-4-2-15,8 3 0,5 3 16,-7-3-16,-5-1 0,9 2 15,6 3-15,-9-3 0,-7-2 0,11 1 16,6 1-16,-6 1 0,-6-1 16,9 1-16,6 0 0,-10-3 15,-7-1-15,14 4 0,9 2 16,-12 1-16,-8 1 0,11-5 16,9-2-16,-12 3 0,-10 3 0,14 1 15,12 0-15,-9-2 0,-7-1 16,11-2-16,7-1 15,-11 2-15,-7 1 0,14-4 0,8 0 16,-14 2-16,-11 1 0,14 0 16,9 1-16,-13-1 0,-9 1 0,15-1 15,10 0-15,-12-1 16,-9 0-16,8 2 0,6-1 16,-9-1-16,-6-1 0,11 1 15,8 1-15,-14 0 0,-9 1 0,12-5 16,8-1-16,-15 2 15,-11 2-15,12-1 0,7 0 16,-9-3-16,-6-1 0,4 2 0,4 1 16,-8 0-16,-7-1 0,7-1 15,4-1-15,-9-2 0,-6-3 16,3 3-16,4 1 0,-15 2 16,-11 1-16,8 1 0,5 2 15,-8 0-15,-4 2 0,0 0 16,3 1-16,-13 2 0,-7 4 0,6-1 15,5 3-15,-10-1 0,-7-2 16,1 4-16,0 3 0,-4 2 16,-2 1-16,-6 3 0,-6 2 15,-4-7-15,-2-5 0,-4-4 16</inkml:trace>
  <inkml:trace contextRef="#ctx0" brushRef="#br0" timeOffset="53718.5584">10985 8524 0,'0'0'0,"0"0"0,-19-15 0,9 7 16,-1 0-16,-2-2 0,-2-2 16,-10-1-16,-1 2 0,-6 1 15,-5 2-15,0 1 0,-3 3 0,-15 3 16,-5 4-16,0 3 0,2 4 16,-15 5-16,-2 5 15,-5 2-15,8-2 0,-11 7 0,1 5 16,9-3-16,4-1 0,-25 18 15,11-1-15,13-2 0,11-2 16,-2 7-16,0 1 0,5-4 16,4-6-16,3 12 0,0 7 15,3 1-15,2 1 0,-1 6 16,1 4-16,3-5 0,3-5 0,6 5 16,4 3-16,5-4 15,5-4-15,2 0 0,4 2 16,4-11-16,0-5 0,7 1 0,5 3 15,3-9-15,0-5 0,4-3 16,2 0-16,0-4 0,0-2 16,8 9-16,5 6 0,5-5 15,5-5-15,5 9 0,6 6 16,-3-3-16,-1-4 0,6 2 0,6 4 16,-4-6-16,-1-4 0,4-1 15,4-3-15,0-6 16,-1-6-16,4 2 0,3 1 0,-6 0 15,-2 0-15,13-4 0,8-3 16,-4-2-16,-4-4 0,12 4 16,7 2-16,-7-9 0,-2-4 15,9-5-15,8-2 0,-8 0 16,-4 2-16,10-4 0,9-3 16,-11-4-16,-7-4 0,10-8 15,7-4-15,-7 1 0,-5 1 0,5-5 16,3-5-16,-7 1 0,-5 0 15,9-3-15,7 0 0,-11 2 16,-5 0-16,2-6 0,4-5 16,-10 6-16,-4 2 0,4-4 15,4-2-15,-8-2 0,-8 1 0,4-8 16,1-9-16,-7 4 16,-4-1-16,0-2 0,0-1 15,-8 5-15,-6 3 0,-7-5 16,-4-4-16,-9 5 0,-4 3 0,-6-5 15,-3-3-15,-5 4 0,-3 4 16,-8 0-16,-5-2 0,-5 5 16,-3 2-16,-9-5 0,-7-4 15,-6 6-15,-3 5 0,-15-6 16,-10-3-16,-1 3 0,-1 3 0,-8 0 16,-7 1-16,7 9 0,2 7 15,-8-3-15,-6-3 16,7 5-16,4 3 0,-10 2 0,-6-2 15,-1 4-15,-1 1 0,-9 7 16,-6 4-16,5 7 0,3 5 0,-10 1 16,-8-2-16,11 5 15,7 3-15,-10 8 0,-7 4 16,7 3-16,7 0 0,-13 10 16,-6 7-16,10-1 0,7 0 0,-9 13 15,-8 10-15,13-3 0,9-2 16,-14 8-16,-7 9 15,10-2-15,5 0 0,-6 21 0,-4 13 16,10-4-16,8-3 0,-1 12 16,0 8-16,12 1 0,8 0 15,4 20-15,4 12 0,14-5 16,9-3-16,17-43 0,5-30 16,10-20-16</inkml:trace>
</inkml:ink>
</file>

<file path=ppt/ink/ink4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03"/>
    </inkml:context>
    <inkml:brush xml:id="br0">
      <inkml:brushProperty name="width" value="0.03363" units="cm"/>
      <inkml:brushProperty name="height" value="0.03363" units="cm"/>
      <inkml:brushProperty name="color" value="#F2395B"/>
    </inkml:brush>
  </inkml:definitions>
  <inkml:trace contextRef="#ctx0" brushRef="#br0">26482 21845 654,'-19'-1'-7,"9"0"21,8-2 21,10 0 19,4-1 6,1 0-12,1 0-11,1 0-11,1 0-6,1 1-2,2-1-2,0 0-1,0 0-6,1 0-9,-1 0-8,1 0-10,-1 1-5,1 1-2,-1 0-3,1 2-3,-1-1-2,-3 0-5,-1-2-3,-2 0-4</inkml:trace>
</inkml:ink>
</file>

<file path=ppt/ink/ink4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03"/>
    </inkml:context>
    <inkml:brush xml:id="br0">
      <inkml:brushProperty name="width" value="0.0338" units="cm"/>
      <inkml:brushProperty name="height" value="0.0338" units="cm"/>
      <inkml:brushProperty name="color" value="#F2395B"/>
    </inkml:brush>
  </inkml:definitions>
  <inkml:trace contextRef="#ctx0" brushRef="#br0">28148 20731 650,'1'-13'48,"2"3"-7,2 4-6,2 4-7,2 3-5,2 2-1,1 2-1,3 2-2,0 0-3,-1 1-4,-1 0-4,0 0-5,-3 0-3,-3 2 0,-2 0-2,-4 1 0,-2 2 0,-2 1 0,-2 3 1,-1 2 1,-3 0-1,0-1 0,-1-1-1,-1-1-1,-2 0-3,0 0-2,-1-1-5,-1 1-2,0-2-1,2-3 6,3-3 4,1-2 4,3-3 3,4 0 1,4-2 1,4 0 1,3-2 1,1 0 2,3-2 2,2 0 2,0 0 1,-1 0 0,-1 1 1,0 2 0,-2 0 0,1 0-1,0 0 0,0 0-1,-2 2-1,-1 4-3,-2 4-2,-2 3-3,-2 4-1,-2 2-1,-2 1 0,-2 3 0,-2 0-1,0-1-2,-1-1-2,-2-1-1,-1 0-2,-1 3-2,-3 1-1,-2 3-2,0-2-3,1-3-1,1-5-2,1-3-1,0-4-4,2-4-3,1-4-3,0-4-4,3-4 0,1-4 1,2-4 3,2-3 1,1-2 3,2 1 3,0 0 2,2 2 3</inkml:trace>
</inkml:ink>
</file>

<file path=ppt/ink/ink4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03"/>
    </inkml:context>
    <inkml:brush xml:id="br0">
      <inkml:brushProperty name="width" value="0.03613" units="cm"/>
      <inkml:brushProperty name="height" value="0.03613" units="cm"/>
      <inkml:brushProperty name="color" value="#F2395B"/>
    </inkml:brush>
  </inkml:definitions>
  <inkml:trace contextRef="#ctx0" brushRef="#br0">29100 20755 608,'8'-13'13,"-1"6"11,1 6 11,0 6 13,-1 4 1,-1 1-8,-1 3-7,0 2-7,-2 1-6,0 1 0,-2 1-3,0 1 0,-1 1-3,0 1-3,0 1-3,0 1-4,0-1-3,0-2-8,0-1-5,0-2-7,0-2-5,0-1-4,0-1-5,0-1-4,-1-3-6,0-4-5,-2-6-6,0-4-6</inkml:trace>
</inkml:ink>
</file>

<file path=ppt/ink/ink4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04"/>
    </inkml:context>
    <inkml:brush xml:id="br0">
      <inkml:brushProperty name="width" value="0.02726" units="cm"/>
      <inkml:brushProperty name="height" value="0.02726" units="cm"/>
      <inkml:brushProperty name="color" value="#F2395B"/>
    </inkml:brush>
  </inkml:definitions>
  <inkml:trace contextRef="#ctx0" brushRef="#br0">29200 21324 807,'1'-15'0,"2"4"0,2 3 1,2 3 0,1 0 3,1-2 5,1-1 5,2-3 6,-2 0 2,1 3 0,-2 1 0,0 2 0,-1 1-2,1 0-4,1 0-4,2 1-5,-2-1-6,1 2-10,-2 0-8,0 2-8,-2 0-7,1 0-2,0 0-4,0 0-2</inkml:trace>
</inkml:ink>
</file>

<file path=ppt/ink/ink4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04"/>
    </inkml:context>
    <inkml:brush xml:id="br0">
      <inkml:brushProperty name="width" value="0.04228" units="cm"/>
      <inkml:brushProperty name="height" value="0.04228" units="cm"/>
      <inkml:brushProperty name="color" value="#F2395B"/>
    </inkml:brush>
  </inkml:definitions>
  <inkml:trace contextRef="#ctx0" brushRef="#br0">29950 20355 520,'0'-13'10,"0"6"22,0 6 21,0 6 20,0 4 5,2 3-15,0 4-12,1 2-15,0 3-9,0 2-5,-2 4-6,0 3-5,-1 2-5,0-1-5,0 0-4,0 0-5,0 1-3,0-1 0,0 0-1,0 0-1,0 0-4,0-1-8,0-1-8,0-1-7,0-2-3,0-2 1,0-1 1,0-3 2,-1-3 1,-2-6-1,-2-6 1,-1-6 0</inkml:trace>
</inkml:ink>
</file>

<file path=ppt/ink/ink4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04"/>
    </inkml:context>
    <inkml:brush xml:id="br0">
      <inkml:brushProperty name="width" value="0.04161" units="cm"/>
      <inkml:brushProperty name="height" value="0.04161" units="cm"/>
      <inkml:brushProperty name="color" value="#F2395B"/>
    </inkml:brush>
  </inkml:definitions>
  <inkml:trace contextRef="#ctx0" brushRef="#br0">30000 20906 528,'21'-42'18,"-3"10"-3,-4 10-2,-4 9-1,-3 6 0,1 0 7,0 2 4,0 1 6,-1 2 1,-1 5-2,0 6-3,-2 4-2,-1 3-3,0-1-3,-1 1-3,-2 0-4,0-1-2,0-1-3,0-1-3,0-1-3,2-3-4,6-4-8,4-6-8,5-4-7,3-5-1,1-3 4,1-5 5,1-3 4,1-4 2,1 0-3,1-1-1,1 0-1,-2 1 0,-5 5 5,-5 5 4,-5 5 5,-3 4 12,-2 4 22,-2 4 21,-2 4 21,-1 3 4,0 3-14,0 3-16,0 3-13,0 1-11,2-1-5,0-1-6,2 0-4,0-2-7,2-1-5,0-1-7,1-1-6,1-2-2,2-4 0,0-4 1,1-4 1,3-5 1,2-4 0,3-5 1,3-5 0,0-3 3,-1-1 2,-3-1 3,-1 0 3,-2-1 3,-3 3 3,-1 1 3,-2 3 4,-2 1 2,-2 1 0,-3 0 2,0 3-1,-4 0 2,0 2 1,-3 2 1,-2 3 1,-4 1-2,-5 2-5,-7 2-6,-5 2-5,-5 4-7,-3 7-10,-3 8-8,-2 6-9,2 1-3,8-3 5,7-5 4,9-3 5,3-3 0,0-1-5,0 0-5,1-2-4</inkml:trace>
</inkml:ink>
</file>

<file path=ppt/ink/ink4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08"/>
    </inkml:context>
    <inkml:brush xml:id="br0">
      <inkml:brushProperty name="width" value="0.05" units="cm"/>
      <inkml:brushProperty name="height" value="0.05" units="cm"/>
      <inkml:brushProperty name="color" value="#F2395B"/>
    </inkml:brush>
  </inkml:definitions>
  <inkml:trace contextRef="#ctx0" brushRef="#br0">28675 24725 333,'49'20'167,"16"14"-1,15 14 1,17 16 0</inkml:trace>
</inkml:ink>
</file>

<file path=ppt/ink/ink4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09"/>
    </inkml:context>
    <inkml:brush xml:id="br0">
      <inkml:brushProperty name="width" value="0.03707" units="cm"/>
      <inkml:brushProperty name="height" value="0.03707" units="cm"/>
      <inkml:brushProperty name="color" value="#F2395B"/>
    </inkml:brush>
  </inkml:definitions>
  <inkml:trace contextRef="#ctx0" brushRef="#br0">28390 24711 593,'-19'-8'55,"10"0"1,10 0 0,10 1 2,5 0-6,-1 2-10,1 2-11,0 2-10,0 1-8,1 2-2,1 0-4,1 2-4,0-1-1,1-1-3,0 0-1,-1-1-2,1-1 0,1 0-2,1 0 1,2 0-1,-3 0-1,-1 0 2,-4 0-1,-3 0 1,-1 0 1,0 0-1,-1 0 1,1 0 0,0 0-2,1 0-4,2 0-5,0 0-5,-1-2-1,-3-1-1,-3-2-1,-2-1 0,-2-2-5,0-2-8,0 0-10,0-1-9</inkml:trace>
</inkml:ink>
</file>

<file path=ppt/ink/ink4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10"/>
    </inkml:context>
    <inkml:brush xml:id="br0">
      <inkml:brushProperty name="width" value="0.03491" units="cm"/>
      <inkml:brushProperty name="height" value="0.03491" units="cm"/>
      <inkml:brushProperty name="color" value="#F2395B"/>
    </inkml:brush>
  </inkml:definitions>
  <inkml:trace contextRef="#ctx0" brushRef="#br0">31150 23316 630,'22'-7'79,"-1"2"-16,-3 2-17,-1 2-16,-3 1-10,-1 0-2,-2 0-3,-2 0-3,-1 1-2,1 4-2,2 2-3,0 3-2,-1 3-2,-2 0 1,-4 1-1,-3 1 0,-1 1 0,-2 0-2,0-1-2,-1 1-2,-2-1 0,-2 1-3,-2 0 0,-2-1-2,0 0 0,-1-2-1,0-3 1,1-1-1,-1-2 1,2 0 1,1-2 2,0 0 2,4-2 2,5-1 5,4 0 4,5-1 4,3-1 1,2 0 0,0 0-2,1 0-1,0 0-1,-1 1 0,-1 2 0,0 0 0,-3 2 0,-1 0 0,-2 1-1,-2 2 0,-2 1 1,0 1 0,-2 3 0,0 2 0,-1 1 1,0 1-2,0 1 0,0 1-1,-2 2-1,-2 1-2,-4 2-2,-2 3-1,-3 1-4,-3 1-4,-3 0-4,-3 2-4,0-2-5,3-3-2,3-5-5,3-3-3,2-7-4,4-8-7,2-10-6,4-8-6,2-3 2,2 1 12,2 2 10,2 3 11</inkml:trace>
</inkml:ink>
</file>

<file path=ppt/ink/ink4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10"/>
    </inkml:context>
    <inkml:brush xml:id="br0">
      <inkml:brushProperty name="width" value="0.03848" units="cm"/>
      <inkml:brushProperty name="height" value="0.03848" units="cm"/>
      <inkml:brushProperty name="color" value="#F2395B"/>
    </inkml:brush>
  </inkml:definitions>
  <inkml:trace contextRef="#ctx0" brushRef="#br0">32450 23445 571,'14'-13'43,"-1"4"-2,-2 6-1,-2 5-1,-2 3-4,-1 3-3,-1 3-4,0 4-5,-2 2-2,0 3-2,-2 3-2,0 3-1,-3 1-1,0 1-4,-3-1-1,-2 0-4,0 0 1,0-1 0,2-1 2,1-1 0,-1 0-9,0 1-18,-1 1-21,-1 1-18</inkml:trace>
</inkml:ink>
</file>

<file path=ppt/ink/ink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2:41"/>
    </inkml:context>
    <inkml:brush xml:id="br0">
      <inkml:brushProperty name="width" value="0.03601" units="cm"/>
      <inkml:brushProperty name="height" value="0.03601" units="cm"/>
      <inkml:brushProperty name="color" value="#FED406"/>
    </inkml:brush>
  </inkml:definitions>
  <inkml:trace contextRef="#ctx0" brushRef="#br0">66378 38658 610,'-34'-7'-13,"9"-1"10,11 0 8,9 0 9,6 2 7,2 2 5,2 4 5,2 2 4,1 3-1,3 0-5,2 1-5,2 2-6,1-1-3,3-1-1,2 0-2,1-2 0,2 0-1,-1 0-3,1 0-1,-1 0-1,2-1-2,1-1 1,2 0 0,3-1 0,0 0 0,-2 1-1,0 3 1,-1 2 0,-1 0-1,-1 0 0,-1-2-2,-1 0 0,1-1 0,3 1 0,3 1 1,3 2 1,2-1 0,2-1 1,2 0-1,3-2 0,2-1-1,6-2-1,4-2-2,5-2-1,2-1-1,-2 1 1,-3-2 1,-1 2 0,-1-2 1,0 0-1,0-1 1,0-2-1,-1 1 1,-1 1-1,0 0 1,-1 2-1,-2 1 0,-1 0-2,0 2-1,-1 0-3,-3 1 0,-1 0 1,-1 0-1,-3 0 2,-1 0 0,-2 0 1,0 0 0,-1 0 1,-2 1 1,-2 0 0,-1 2 0,-3 0 0,0 1 0,-1 2 0,0 0-1,1 1 1,0 0-1,3-2 1,1-2 1,2-2 1,2-1 1,-1 0-2,0 0-1,1 0 0,-1 0-2,2 0-1,1 0-2,0 0-2,2 0 0,1 0 2,0 0 1,2 0 1,0 0 1,0 0 0,0 0 0,0 0-1,0 0 1,1 2-2,-1 0 0,0 2-1,1-1 0,2-1 0,2 0 0,2-1 1,1-1-1,0 0 0,0 0 0,0 0-1,0 0 1,0 0 1,0 0 2,0 0 0,0 0 2,1 0 1,2 0 0,0 0 1,1 0 0,0 1 0,0 2 1,0 0 0,0 1 0,-1 0 0,1 0-1,0 0-1,1-1 0,2 0 0,2-2 0,1 0 1,2-1-1,0 0 0,-1 0 0,1 0 0,0-1-1,1 0 2,2-2-1,0 0 1,-1-1 1,-1 0 3,-2 0 0,-2 0 3,-2 1 0,1 0-2,0 2-1,0 1-1,-1 0-1,-1 0-1,0 0 1,-2 0 0,-1 0 0,0 1-1,-2 2 1,0 0-1,-1 0 0,3 0 1,2-2-1,2 0 0,1-1 2,2 0 1,0 0 2,1 0 3,1 0-1,0 0-1,-1 0-1,1 0-3,0-1 1,1 0-1,2-2-1,0 0 1,2-1 0,3 1-2,3-2-1,3 2-1,0-1 0,-2 0-2,-1 0 1,-2 0-1,-2 0 0,1 0 0,-1 0 1,1 1 0,-1-1 1,1 2 0,-1 0-1,1 2 1,-3-1 0,-5 0-1,-5-2 1,-4 0 0,-4 0-1,-2 0-1,-2 2-2,-2 0-1,-3 2 0,-4 0-2,-3 2 0,-5 0 0,-3 1 0,-3 0 0,-3 0 0,-3 0 1,-2-1-1,-2 1 0,-3 0 0,-1 0-2,-4-1-6,-8-2-17,-6-2-14,-7-2-15,-3-1-2,2 0 12,3 0 12,1 1 12</inkml:trace>
</inkml:ink>
</file>

<file path=ppt/ink/ink4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10"/>
    </inkml:context>
    <inkml:brush xml:id="br0">
      <inkml:brushProperty name="width" value="0.02964" units="cm"/>
      <inkml:brushProperty name="height" value="0.02964" units="cm"/>
      <inkml:brushProperty name="color" value="#F2395B"/>
    </inkml:brush>
  </inkml:definitions>
  <inkml:trace contextRef="#ctx0" brushRef="#br0">32600 23912 742,'7'-8'0,"-1"2"0,0 1 0,-2 1 0,1 0 6,0 0 11,1 0 12,2 0 12,0 0 2,1 0-7,1 0-6,2 1-7,0-1-7,1 2-5,1 0-5,1 2-7,-1 0-9,-1 0-12,-2 0-12,-2 0-13</inkml:trace>
</inkml:ink>
</file>

<file path=ppt/ink/ink4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11"/>
    </inkml:context>
    <inkml:brush xml:id="br0">
      <inkml:brushProperty name="width" value="0.04634" units="cm"/>
      <inkml:brushProperty name="height" value="0.04634" units="cm"/>
      <inkml:brushProperty name="color" value="#F2395B"/>
    </inkml:brush>
  </inkml:definitions>
  <inkml:trace contextRef="#ctx0" brushRef="#br0">33150 22689 474,'0'-15'0,"0"3"0,0 1 0,0 2 0,0 1 1,0-2 0,0 0 2,0-1 1,0 3 9,2 6 21,0 7 19,1 8 19,1 3 3,0 1-13,-1 1-14,1 1-13,-1 2-9,0 5-3,-2 3-3,0 5-4,-1 1-3,0 0-2,0 0-3,0 1-3,0-1-3,0 0-4,0 0-4,0 0-4,0 1-4,0 2-1,0 2-2,0 3-3,0-2 0,0-2-1,0-4 0,0-2-1,0-4-2,0-3-8,0-5-6,0-3-6,0-6-4,0-6 1,0-8 0,0-6 0,-1-3 6,0 0 8,-2 2 9,0 1 9</inkml:trace>
</inkml:ink>
</file>

<file path=ppt/ink/ink4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11"/>
    </inkml:context>
    <inkml:brush xml:id="br0">
      <inkml:brushProperty name="width" value="0.04653" units="cm"/>
      <inkml:brushProperty name="height" value="0.04653" units="cm"/>
      <inkml:brushProperty name="color" value="#F2395B"/>
    </inkml:brush>
  </inkml:definitions>
  <inkml:trace contextRef="#ctx0" brushRef="#br0">33300 23597 472,'15'-36'3,"-1"7"6,-1 7 6,0 7 6,-2 4 2,1 2 0,0 3-1,0 1 0,-1 2 1,-1 4 1,0 2 4,-2 4 1,-1 3 0,-2 5-5,-3 5-4,0 5-4,-3 1-3,-1-3-3,0-3-2,-1-3-3,0-2-2,2-1-2,2-1-3,2 0-3,2-5-2,1-6-5,3-8-4,2-6-5,4-7-2,5-5-4,7-6-2,5-6-3,1-2 1,-3 3 2,-5 3 2,-3 4 4,-4 2 3,-3 5 3,-3 3 4,-2 4 4,-4 5 14,-1 6 23,-2 6 23,-2 6 24,-1 4 3,0 0-15,0 1-15,0 1-16,0 2-8,-2 3-4,0 3-2,-2 3-2,1 0-3,1-3-3,0-3-2,2-3-2,1-2-3,1-1-1,3 0-3,2-2-2,1-2-2,2-2-3,0-4-3,1-2-4,1-3 1,0-1 2,0 0 3,-1-1 3,2-5-2,2-6-7,1-7-7,3-7-8,-1-3-1,-3 2 6,-2 0 4,-4 1 6,-2 1 5,-1 1 4,0 1 3,-2 1 5,-1 2 3,-4 1 1,-2 2 2,-3 3 1,-3 1 2,-2 2 0,-2 3 1,-1 1 2,-5 3-5,-4 6-7,-5 4-7,-4 6-9,-1 2-6,5 1-7,5 1-5,5 2-7,3-1-3,1-1-2,0-1-2,2-1-1</inkml:trace>
</inkml:ink>
</file>

<file path=ppt/ink/ink4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18"/>
    </inkml:context>
    <inkml:brush xml:id="br0">
      <inkml:brushProperty name="width" value="0.03294" units="cm"/>
      <inkml:brushProperty name="height" value="0.03294" units="cm"/>
      <inkml:brushProperty name="color" value="#F2395B"/>
    </inkml:brush>
  </inkml:definitions>
  <inkml:trace contextRef="#ctx0" brushRef="#br0">35133 25928 667,'-6'-8'66,"4"0"-13,4 0-12,4 0-12,3 1-7,1-1-1,3 0-1,2 0-2,1 1-2,1 1-2,1 0-2,1 2-2,0-1-3,1-2-3,0-2-5,-1-1-3,1-2-3,1 2-5,1 1-5,1 1-4,0-1-3,-1 0-3,-1-1-2,-1-1-2,-1-1-1,-3 2 0,-1 1 1,-2 1 1,-2-1 1,1 0 0,0-1 2,0-1 1,-2 0 3,-1 2 5,-2 2 4,-2 2 5,-1 1 2,0-2 2,0 0 2,0-1 1</inkml:trace>
</inkml:ink>
</file>

<file path=ppt/ink/ink4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19"/>
    </inkml:context>
    <inkml:brush xml:id="br0">
      <inkml:brushProperty name="width" value="0.03927" units="cm"/>
      <inkml:brushProperty name="height" value="0.03927" units="cm"/>
      <inkml:brushProperty name="color" value="#F2395B"/>
    </inkml:brush>
  </inkml:definitions>
  <inkml:trace contextRef="#ctx0" brushRef="#br0">37015 24720 560,'-7'-11'26,"3"8"16,1 9 17,2 10 16,1 2 0,0 0-16,0 0-18,0-2-16,0 1-11,2 3-3,0 3-3,1 3-4,1 0-4,0 0-7,-1-1-6,1-1-6,-1 0-6,0-1-5,-2 1-6,0-1-4,-1-2-5,0-3-4,0-4-4,0-4-3</inkml:trace>
</inkml:ink>
</file>

<file path=ppt/ink/ink4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19"/>
    </inkml:context>
    <inkml:brush xml:id="br0">
      <inkml:brushProperty name="width" value="0.02799" units="cm"/>
      <inkml:brushProperty name="height" value="0.02799" units="cm"/>
      <inkml:brushProperty name="color" value="#F2395B"/>
    </inkml:brush>
  </inkml:definitions>
  <inkml:trace contextRef="#ctx0" brushRef="#br0">37250 24956 785,'0'-22'0,"0"5"-1,0 3-2,0 4 0,1 3 7,2 1 14,2 0 14,2 2 15,0 0 1,1 0-12,0 0-13,0 0-12,-1 0-8,1 1-6,0-1-5,0 0-6,0 0-4,1 0-6,2 0-5,0 0-6,0 0-2,-1-2-1,-1 0-1,0-1-1</inkml:trace>
</inkml:ink>
</file>

<file path=ppt/ink/ink4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20"/>
    </inkml:context>
    <inkml:brush xml:id="br0">
      <inkml:brushProperty name="width" value="0.04559" units="cm"/>
      <inkml:brushProperty name="height" value="0.04559" units="cm"/>
      <inkml:brushProperty name="color" value="#F2395B"/>
    </inkml:brush>
  </inkml:definitions>
  <inkml:trace contextRef="#ctx0" brushRef="#br0">37831 23845 482,'-7'-7'1,"1"-1"1,0 0 2,2 0 2,0 3 9,2 8 17,0 6 17,2 8 17,0 3 2,0 0-12,0 2-14,0 1-13,0 2-8,0 3-4,0 3-5,0 3-5,0 1-4,0 2-7,0 0-5,0 2-7,0-1-3,0-2-1,0-2-2,0-1-1,0-4-2,0-3-6,0-5-5,0-3-4,1-8-3,2-11-1,2-10 1,2-11 0,0-5 5,1 1 8,0 1 8,0 2 10,0 0 8,0 2 9,-1 3 9,1 1 9,0 2 6,2-1 2,0 1 3,1-1 2,1 2 0,0 2-3,-1 4-4,1 3-2,-1 3-3,0 4-4,-2 4-2,0 4-3,-3 3-3,-1 3-2,-2 3-2,-2 3-2,-1 0-1,2-3-1,1-3 0,0-3-1,3-6-5,6-8-12,3-9-11,7-9-11,2-6-3,1-3 5,1-3 5,1-2 6,-2-1 3,-2 5 1,-3 3 1,-2 5 1,-4 3 5,-3 3 10,-3 2 8,-2 4 9,-3 5 10,-1 8 12,0 8 11,-1 8 11,-1 3 0,0 1-10,0-1-11,0 0-10,0 0-6,1-1-2,2-1-3,0-1-1,1-1-3,0-1-3,0-1-2,0 0-4,2-3-3,4-3-3,3-3-4,5-2-3,1-7-2,1-8-2,0-9 1,-1-9-1,0-4 0,-3 0 2,-1-1 1,-2 1 2,-2 0 1,-1 0 1,0-1 1,-2 1 1,-1 0 3,-2 1 4,-3 2 3,0 0 4,-4 3 2,0 5-1,-3 4 0,-2 6-1,-3 3-1,-3 1 1,-5 0-1,-4 2 0,-3 4-6,-4 8-12,-5 7-11,-3 9-11,-1 4-9,4 2-4,2 3-4,3 1-5,4-2-2,5-4 2,5-5 1,5-4 1</inkml:trace>
</inkml:ink>
</file>

<file path=ppt/ink/ink4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34"/>
    </inkml:context>
    <inkml:brush xml:id="br0">
      <inkml:brushProperty name="width" value="0.03348" units="cm"/>
      <inkml:brushProperty name="height" value="0.03348" units="cm"/>
      <inkml:brushProperty name="color" value="#F2395B"/>
    </inkml:brush>
  </inkml:definitions>
  <inkml:trace contextRef="#ctx0" brushRef="#br0">44027 31350 657,'-32'0'-42,"13"2"32,14 0 32,14 2 32,6-1 10,-3-1-13,-1 0-12,-2-1-12,-1-1-7,2 1-2,0 2-2,1 0-2,0 1-2,0 0-2,-2 0-3,-1 0-2,1 0-3,2 0-1,2-1-2,1 1-2,3-1 0,2 0 0,1-1 1,3-2 1,0 0-1,-1 0 2,-1 0-1,-1 0 2,-1 0-1,1 2 1,0 1 0,-1 0 0,0 0 1,-1 0-1,-1-2-1,0 0 1,-1-1-1,1 0 0,1 0 0,1 0-1,0 0 1,-1 0 0,0 0 0,-2 0 0,-1-1-1,1 0 1,0-2 0,-1 0-1,1 0 1,0 0-1,-1 1 1,1 2-1,-1 0 1,-1-2 0,-1-1 0,0 0 1,-1 0-1,-1 0 1,1 2 0,0 1 0,0 0 1,-1 0-1,1 0 0,0 0 1,1 0 0,1 0 0,3 0 1,2 0 0,-1 0 1,1 0-1,-2 0 0,-1 0 0,0-1-1,-1-1 0,1 0 0,0-1-1,0-1 0,1 0 0,1 0 0,1 0 0,0 0 0,-3 1-1,-1-1 0,-2 0 0,-1 0 0,0 2 0,-1 0 0,1 2-1,0 0 1,0 0-1,-1 0 1,1 0-1,0 0 1,0 2-1,-1 0 1,1 2 0,0 0 0,0 0 0,-1-1-1,1 1 1,1-2-5,1-2-11,3-3-10,2-3-10</inkml:trace>
</inkml:ink>
</file>

<file path=ppt/ink/ink4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36"/>
    </inkml:context>
    <inkml:brush xml:id="br0">
      <inkml:brushProperty name="width" value="0.022" units="cm"/>
      <inkml:brushProperty name="height" value="0.022" units="cm"/>
      <inkml:brushProperty name="color" value="#F2395B"/>
    </inkml:brush>
  </inkml:definitions>
  <inkml:trace contextRef="#ctx0" brushRef="#br0">70700 28957 999,'14'-8'-86,"-3"0"22,-3 0 22,-2 1 21,-2-2 12,2 0 3,0-1 1,1-1 2,1 0 1,0 1 1,0 0 0,-1 2 0,1 1 1,-2 1 0,-1 0-1,0 2 1</inkml:trace>
</inkml:ink>
</file>

<file path=ppt/ink/ink4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37"/>
    </inkml:context>
    <inkml:brush xml:id="br0">
      <inkml:brushProperty name="width" value="0.04634" units="cm"/>
      <inkml:brushProperty name="height" value="0.04634" units="cm"/>
      <inkml:brushProperty name="color" value="#F2395B"/>
    </inkml:brush>
  </inkml:definitions>
  <inkml:trace contextRef="#ctx0" brushRef="#br0">70478 28494 474,'-2'-13'7,"-1"6"18,-2 6 17,-1 6 17,-3 5 4,-2 6-12,-2 4-12,-1 5-11,-2 3-8,-2 2-4,0 2-4,-1 3-3,0 1-4,1 0 0,1 2 0,1 1-2,0 2-1,0 4-5,1 4-3,-1 3-4,1 1-4,1-4-5,1-4-5,0-4-4,2-5-3,3-5 2,1-7 0,2-5 1,5-11-2,8-16-2,7-16-3,9-15-3,2-10 2,-3-3 6,-3-5 6,-3-4 7,-1 0 4,0 5 3,-1 3 3,1 4 3,-2 5 1,-3 8 1,-3 6 1,-2 7 0,-2 4 2,2 1 3,0 0 3,2 2 4,-1 1 3,1 1 4,0 1 5,0 1 5,1 1 1,1 2-2,3 2-1,2 2-1,0 1-2,-1 1 0,-1-1-1,0 0-1,-2 1 0,-1 2 0,-1 2 1,0 2 0,-1 2 1,0 3-2,-1 3 1,1 4-2,0 1-1,0 3-4,0 2-3,0 1-3,-2 3-2,-1 1 1,-2 2 0,-2 3 1,-1 1-2,-2 2-2,-1 2-1,0 3-3,0-2-2,0 0 0,2-3-2,1-2 0,0-1-2,0-3 1,0-2-1,0-1 1,0-3-1,1-3 1,2-3 1,0-3 0,4-3 2,4-6 4,5-4 3,5-6 4,1-3 0,-3-3 0,-3-4-1,-2-1-1,-1-8 0,5-7 1,3-10 1,5-8 1,1-5-3,1 2-8,-1 1-6,1 0-8,-3 4-4,-1 4-2,-4 6-1,-3 4-2,-2 4 0,-1 1 1,-1 3-1,0 2 2,-3 1-2,-1 4-1,-2 3-2,-2 3-2,-1 2-5,0 1-6,0 0-8,0 2-8</inkml:trace>
</inkml:ink>
</file>

<file path=ppt/ink/ink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2:43"/>
    </inkml:context>
    <inkml:brush xml:id="br0">
      <inkml:brushProperty name="width" value="0.0398" units="cm"/>
      <inkml:brushProperty name="height" value="0.0398" units="cm"/>
      <inkml:brushProperty name="color" value="#FED406"/>
    </inkml:brush>
  </inkml:definitions>
  <inkml:trace contextRef="#ctx0" brushRef="#br0">66844 45500 552,'-97'7'23,"25"-1"-9,26 0-10,26-2-9,12 0-3,0-2 1,0 0 2,0-2 1,2 1 6,2 2 11,4 2 9,3 2 10,1 0 2,1-1-5,1 0-6,2-2-5,1 0-3,1 0-2,3 0 0,2 0-1,1-1-2,-1-1 0,1 0 0,0-1-1,0-1-2,1 0 1,1 0-2,1 0 0,0 0-1,-1 0 0,0 0 0,-2 0 1,0 0-1,3 0-1,2 0-1,1 0 0,1 0-1,-1 0 1,-1 0 0,-1 0 0,0 0 0,1 0 1,1 0-1,2 0 1,-1 0-1,2 0 1,2 0 0,-1 0 1,3 0-1,3 0 0,3 0-1,3 0 0,-2 0 0,-6 0 0,-5 0 1,-7 0 1,-2 0-1,2 0-1,0 0-3,1 0-1,3 0 0,7 0-1,5 0 1,6 0 0,1 0 0,-3 0 0,-5 0 1,-4 0-1,0 0 1,1 0-1,2 0 1,3 0-1,0 0 0,0 2-1,0 0 0,1 1-2,-1 1 1,0 0-1,0 0 0,1 0 1,-2 0-1,0 0 1,-1 0 1,-1 0-1,0-1 1,3 1 0,1 0 0,2 0 0,2-1 0,0 0 1,2-2 0,1 0 0,-4-1 1,-6 0 1,-7 0 0,-7 0 0,-2 0 1,3 0-1,4 0 0,2 0 0,-1 0 0,-3 0-1,-5 0 0,-3 0 1,3 0-1,13 0 0,11 0 0,12 0 1,5 0-1,-1 0 1,0 0 0,-2 0 0,-1 0 1,-4 2-1,-3 0 0,-2 2-1,-3 0 0,0 0 0,-1-1-2,-1 1-1,-1 0 1,2 0-1,1 0 2,0 0-1,2-1 2,0 0 2,2-2 2,1 0 1,-2-1 2,0 0-1,-3 0 2,-2 0-1,-2 0 0,-4 0 0,-2 0-2,-3 0 0,0 0-2,5 0 0,3 0 0,4 0-1,1 0 0,-3 0-1,-4 0 0,-2 0-1,-1 0-1,-1 0 1,0 0-1,1 0 1,-2 0-1,0 0 1,-1 0 0,-1 0 0,-1 0 0,1 0 0,-1 0 1,1 0 0,-2 0-1,1 2 2,-2 0-1,-1 2 0,0-1 0,1-1 0,1 0 0,1-2-1,-1 1 0,0 0 0,-1 2-1,-1 0 0,-1 0-1,-3 0 1,-1-2 0,-2 0 0,0-1 1,3 2-1,3 0 1,3 2-1,1 0 1,-1 0-1,-1-1 0,-1 1 0,-1 0 0,1-2 0,-1 0-1,1-2 1,-1 1 0,1 0 0,0 2-1,-1 0 0,-1 0 0,-1 0 0,-3-2 1,-1 0 0,-1-1 1,0 0-1,-1 0 1,1 0 0,-1 0 0,-1 0-1,-1 0 1,0 0 0,-1 0-1,-1 0 0,1 0 0,0 0-1,-4 1-9,-6 2-21,-8 2-20,-6 1-20,-4 2-5,1 0 10,-1 0 9,0 0 10</inkml:trace>
</inkml:ink>
</file>

<file path=ppt/ink/ink4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38"/>
    </inkml:context>
    <inkml:brush xml:id="br0">
      <inkml:brushProperty name="width" value="0.03599" units="cm"/>
      <inkml:brushProperty name="height" value="0.03599" units="cm"/>
      <inkml:brushProperty name="color" value="#F2395B"/>
    </inkml:brush>
  </inkml:definitions>
  <inkml:trace contextRef="#ctx0" brushRef="#br0">73900 30050 611,'21'1'133,"-3"4"-30,-5 2-31,-3 3-30,-2 1-20,0-1-9,-1 0-10,1-2-8,-1 1-5,-2 3 1,-3 3 1,0 3 1,-4 3 0,0 1-1,-3 2-2,-2 3-2</inkml:trace>
</inkml:ink>
</file>

<file path=ppt/ink/ink4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38"/>
    </inkml:context>
    <inkml:brush xml:id="br0">
      <inkml:brushProperty name="width" value="0.03288" units="cm"/>
      <inkml:brushProperty name="height" value="0.03288" units="cm"/>
      <inkml:brushProperty name="color" value="#F2395B"/>
    </inkml:brush>
  </inkml:definitions>
  <inkml:trace contextRef="#ctx0" brushRef="#br0">73489 31261 669,'-18'-13'43,"9"8"3,10 7 4,10 6 3,4 3-5,-1-1-11,-1-1-11,-1 0-12,-1-2-7,-3 1-2,-1 0-4,-2 0-1,-1-1-8,0 1-13,0 0-12,0 0-14</inkml:trace>
</inkml:ink>
</file>

<file path=ppt/ink/ink4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38"/>
    </inkml:context>
    <inkml:brush xml:id="br0">
      <inkml:brushProperty name="width" value="0.03842" units="cm"/>
      <inkml:brushProperty name="height" value="0.03842" units="cm"/>
      <inkml:brushProperty name="color" value="#F2395B"/>
    </inkml:brush>
  </inkml:definitions>
  <inkml:trace contextRef="#ctx0" brushRef="#br0">77645 28412 572,'-13'-21'9,"4"5"16,6 5 17,5 5 17,4 2 4,5 2-10,5 0-10,5 2-9,3 0-8,-1 0-5,1 0-4,-1 0-6,1 0-3,1 0-1,1 0-2,1 0-2,-2 0-2,-2 0 0,-3 0-3,-3 0-1,-3 2-9,-4 6-19,-5 4-17,-2 5-19,-5 0-4,-2-2 8,-4-3 8,-2-2 8,-1-2 7,1-1 7,0 1 7,2 0 6</inkml:trace>
</inkml:ink>
</file>

<file path=ppt/ink/ink4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39"/>
    </inkml:context>
    <inkml:brush xml:id="br0">
      <inkml:brushProperty name="width" value="0.04773" units="cm"/>
      <inkml:brushProperty name="height" value="0.04773" units="cm"/>
      <inkml:brushProperty name="color" value="#F2395B"/>
    </inkml:brush>
  </inkml:definitions>
  <inkml:trace contextRef="#ctx0" brushRef="#br0">77279 28783 460,'-17'8'3,"-4"0"6,-2-1 6,-2 1 6,0-1 1,4 0-1,6-2-2,5 0-2,3-1 0,0 3 4,2 2 4,1 2 2,0 1 2,2 1 0,0 1-2,2 2 0,0 0-1,0 3-4,0 2-3,0 1-3,0 3-1,0 5-1,0 3 0,0 4-1,-1 3-3,0 0-6,-2 2-5,0 1-6,-2-1-7,-2-2-8,-2-2-7,-1-2-8,-1-3-3,2-7 0,2-6 1,2-5 1,3-9-2,4-12-2,4-12-4,4-11-2,0-5 4,-3 3 10,-2 4 12,-4 2 10,-1 3 5,0 2 1,0 5 1,0 1 0,1 3 3,2 3 9,2 1 7,2 2 7,1 1 6,0 0 2,0 0 3,-1 0 2,2 0 1,2 1-3,2-1-2,1 0-3,3 0-2,2 0-5,1 0-2,3 0-5,0-1-3,1-2-1,-1-2-3,1-1-3,0-2-3,1 0-5,1 0-6,1 1-5,-2-2-3,-1 0-2,-4-1-2,-3-1-1,-3-1 0,-1 1 1,-2-1 1,-2 0 0,-3 0 3,-1-1 2,-2-1 4,-1-1 3,-2 0 3,0 3 3,0 1 5,0 2 2,-2 2 8,-2 3 11,-4 1 12,-2 2 11,-2 3 2,-2 4-7,0 4-6,-1 4-6,-1 2-4,-1 1-3,-2 1-1,1 1-3,-1 2-1,0 2-2,2 1-1,1 3-1,0 0-2,1 1 1,-1-1-1,0 1 0,2-1-1,1 1-3,2-1-3,2 1-3,2-1-2,1 1-1,0-1-2,2 1-2,1-3 0,2-1 1,2-4 3,2-3 1,2-2-2,3-1-4,4 0-4,2-2-6,3-2-1,3-4 0,3-4 0,3-4 0,3-5-1,3-7-3,3-7-3,3-7-3,1-6-1,2-4 4,0-6 2,2-4 3,1-2 3,0 4 0,2 3 3,0 2 1,-2 4 2,-6 2 4,-5 3 5,-7 4 3,-4 2 4,-4 5 3,-5 3 4,-3 5 3,-5 4 10,-4 6 13,-6 6 15,-4 6 14,-3 4 1,-1 3-12,-2 4-12,0 2-11,0 1-9,1-1-4,1-1-5,1-1-4,1 0-3,2 1 0,2 2-2,2 0-1,2 0-1,2 1-3,2-1-1,2 1-1,2-2-4,2-1-2,2-2-4,2-2-2,1-2-2,1 1 0,1 0 0,1 0 0,0-1 1,-2-1 1,-3-1 2,-1 0 1,-3 0 2,-4 5 3,-4 4 1,-4 3 3,-5 4 2,-7 1-1,-7 3 1,-7 1 0,-5 2-3,-2 0-4,-4 2-4,-2 1-5,-1-2-3,3-3-1,4-5-1,2-3-1,5-5-2,7-3-4,7-4-2,7-5-4,4-2-1,4-4 1,3-2 0,2-3 1</inkml:trace>
</inkml:ink>
</file>

<file path=ppt/ink/ink4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40"/>
    </inkml:context>
    <inkml:brush xml:id="br0">
      <inkml:brushProperty name="width" value="0.04656" units="cm"/>
      <inkml:brushProperty name="height" value="0.04656" units="cm"/>
      <inkml:brushProperty name="color" value="#F2395B"/>
    </inkml:brush>
  </inkml:definitions>
  <inkml:trace contextRef="#ctx0" brushRef="#br0">80353 29166 472,'-1'-12'9,"-2"8"17,-2 8 17,-2 8 18,0 4 3,-1 3-11,0 1-12,0 3-11,-1 2-7,-3 6 0,-4 5-2,-2 5-1,0 2-1,1 0-2,3 0 0,1 0-2,2-2-2,2-2-1,2-4-3,3-2-3,0-4-2,2-5-2,0-5-4,2-5-3,2-4-3,6-2-6,4-4-5,5-2-5,4-7-4,3-10-2,3-9-3,3-10-2,0-7 1,0-3 5,-1-2 4,-1-3 5,-3-1 3,-4 2 4,-3 2 3,-4 2 4,-4 3 3,-1 6 4,-2 4 4,-2 5 3,-2 5 3,-2 3 2,-2 4 2,-2 5 2,-3 2 0,-2 2 1,-3 2-1,-3 2 0,-2 1-3,-2 2-4,0 0-4,0 2-5,-1 0-4,2 2-5,3 0-5,1 1-5,2 1-4,3 0-3,1 0-4,2 0-2,3-1-3,6-1-1,4-1-3,5 0-3,2-2 3,-2-2 7,-3-2 6,-1-2 6</inkml:trace>
</inkml:ink>
</file>

<file path=ppt/ink/ink4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40"/>
    </inkml:context>
    <inkml:brush xml:id="br0">
      <inkml:brushProperty name="width" value="0.04968" units="cm"/>
      <inkml:brushProperty name="height" value="0.04968" units="cm"/>
      <inkml:brushProperty name="color" value="#F2395B"/>
    </inkml:brush>
  </inkml:definitions>
  <inkml:trace contextRef="#ctx0" brushRef="#br0">81152 29350 442,'29'7'-25,"-5"-1"11,-5 0 13,-5-2 12,-3 1 6,-2 0 1,-2 1 0,-2 2 0,-2 1 3,-1 1 4,0 3 4,-2 2 4,-2 2 2,-3 3-2,-5 3-1,-4 3-2,-2 2-1,-1 3-3,-2 1-1,1 2-3,-1 1-1,0-1-2,2-1 0,1-1 0,2-2-2,3-2-2,2-2-2,4-1-2,2-3-1,2-3-1,2-3 0,2-2-1,3-4-2,6-1-7,4-2-5,5-2-6,4-2-4,5-2 1,3-2-2,4-2 0,1-2 0,-2 0 1,-2-1 1,-1-2 2,-4 1-5,-3-1-8,-5 0-8,-3 0-9,-5 0-4,-5 0 1,-4 1 1,-6-1 1,-2 0 2,-2 0 5,0 0 5,-1 0 4</inkml:trace>
</inkml:ink>
</file>

<file path=ppt/ink/ink4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40"/>
    </inkml:context>
    <inkml:brush xml:id="br0">
      <inkml:brushProperty name="width" value="0.04848" units="cm"/>
      <inkml:brushProperty name="height" value="0.04848" units="cm"/>
      <inkml:brushProperty name="color" value="#F2395B"/>
    </inkml:brush>
  </inkml:definitions>
  <inkml:trace contextRef="#ctx0" brushRef="#br0">81505 30174 453,'-15'-21'14,"2"5"7,3 5 6,1 5 6,2 3 6,2 3 3,2 4 2,2 2 4,1 5-3,0 7-6,0 8-8,0 5-7,-1 6-3,-2 5 0,-2 3 1,-1 4 0,-3 3-2,0 3-6,-2 3-6,1 4-5,-2-3-3,2-7 2,1-6 1,0-8 0,2-3-15,1-3-35,0-2-35,2-1-34</inkml:trace>
</inkml:ink>
</file>

<file path=ppt/ink/ink4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41"/>
    </inkml:context>
    <inkml:brush xml:id="br0">
      <inkml:brushProperty name="width" value="0.04343" units="cm"/>
      <inkml:brushProperty name="height" value="0.04343" units="cm"/>
      <inkml:brushProperty name="color" value="#F2395B"/>
    </inkml:brush>
  </inkml:definitions>
  <inkml:trace contextRef="#ctx0" brushRef="#br0">83233 30287 506,'-6'-6'110,"4"6"-18,4 4-20,4 6-18,2 2-13,1 1-7,1 1-5,2 1-7,-2 0-6,1-1-4,-2-1-4,-1-1-4,0 0-10,-2 2-12,-1-1-13,0 3-13</inkml:trace>
</inkml:ink>
</file>

<file path=ppt/ink/ink4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42"/>
    </inkml:context>
    <inkml:brush xml:id="br0">
      <inkml:brushProperty name="width" value="0.0484" units="cm"/>
      <inkml:brushProperty name="height" value="0.0484" units="cm"/>
      <inkml:brushProperty name="color" value="#F2395B"/>
    </inkml:brush>
  </inkml:definitions>
  <inkml:trace contextRef="#ctx0" brushRef="#br0">85096 29539 454,'-7'-5'92,"2"6"-12,2 6-11,2 6-11,1 4-10,-2 5-7,0 3-7,-1 5-7,-2 1-6,-2 2-1,-2 1-3,-2 1-3,-1 0-2,1 0-4,-1 0-4,0 1-3,0-2-6,1-2-8,-1-2-6,0-1-8,1-3-6,3-3-8,1-3-6,2-3-7,2-7-4,2-12 0,2-12-2,2-11 0,1-6 6,2 3 12,0 1 11,2 3 13,-1 1 9,-1 1 6,-1 1 6,0 1 6,-1 1 3,2 3 3,0 1 1,2 2 1,0 2 3,1 1 3,1 0 2,2 2 3,0 0 0,1 1-2,1-1-2,1 0-1,1 0-4,2 2-3,0 1-3,1 0-3,0 1-4,-1 1-1,-1-2-2,-1 2-3,-1 0-6,-1 2-9,0 2-10,-2 2-10,-2-1-5,-4-4 0,-4-4-1,-4-4 0,-2-2 5,2 1 7,0-1 9,2 0 7</inkml:trace>
</inkml:ink>
</file>

<file path=ppt/ink/ink4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43"/>
    </inkml:context>
    <inkml:brush xml:id="br0">
      <inkml:brushProperty name="width" value="0.05888" units="cm"/>
      <inkml:brushProperty name="height" value="0.05888" units="cm"/>
      <inkml:brushProperty name="color" value="#F2395B"/>
    </inkml:brush>
  </inkml:definitions>
  <inkml:trace contextRef="#ctx0" brushRef="#br0">86113 29096 373,'14'-42'21,"-3"10"0,-3 9-1,-2 11-1,-3 6 10,-1 6 18,0 4 18,-1 6 19,-1 2 1,0 3-16,0 2-17,0 1-17,-2 4-11,0 3-4,-3 4-7,-2 5-4,-1 2-4,0 2-1,0 2-1,1 2-2,-1 2-2,0 0-4,0 2-4,0 0-5,1 0 0,1-4 1,0-2 1,2-3 1,0-4-2,2-4-5,0-3-8,2-5-5,3-9-6,7-14-6,8-15-6,6-15-6,2-7 3,0 0 11,-1 0 11,0 0 11,-3 2 8,-1 5 5,-3 5 5,-1 5 6,-3 4 4,-1 5 4,-2 3 4,-2 4 5,-3 8 4,0 12 4,-4 11 4,0 12 4,-4 4 0,-2-3-5,-4-5-4,-2-4-5,0-3-4,2-3-3,4-3-5,3-3-3,7-7-8,13-10-13,13-11-12,12-11-14,5-6-3,-4 1 5,-4 0 3,-3-1 6,-3-1 1,2-4 0,1-4 0,0-4 0,-2 1 3,-9 9 6,-7 8 6,-9 7 6,-5 7 12,-4 4 15,-4 6 16,-4 4 17,-1 3 3,1 2-9,0 0-8,2 1-9,0 2-6,0 2-4,0 1-4,0 3-4,0 1-2,0 3-2,0 1 0,1 3-1,-1 0-1,2 1-2,0-1 0,2 0-2,1 1-3,2-1-8,2 0-6,1 1-7,3-3-3,0-3 3,1-5 1,2-3 3,0-3 1,3-3 0,1-1 1,3-2 1,1-4 0,1-8 1,1-6 0,1-7-1,0-4 0,-1-3-2,-1-1-2,0-2-2,-4-1 2,-3 1 3,-4 1 5,-4 1 4,-4 1 3,-3 1 0,-2 1 2,-3 2 0,-5 1 1,-6 6 3,-5 5 1,-7 5 3,-1 3-1,1 2 0,3 2 0,2 2-2,1 1-10,2 2-20,3 0-20,1 1-20</inkml:trace>
</inkml:ink>
</file>

<file path=ppt/ink/ink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2:45"/>
    </inkml:context>
    <inkml:brush xml:id="br0">
      <inkml:brushProperty name="width" value="0.04474" units="cm"/>
      <inkml:brushProperty name="height" value="0.04474" units="cm"/>
      <inkml:brushProperty name="color" value="#FED406"/>
    </inkml:brush>
  </inkml:definitions>
  <inkml:trace contextRef="#ctx0" brushRef="#br0">67671 51974 491,'-21'-1'-24,"5"0"7,4-2 6,6 0 7,3 0 9,2 2 11,2 2 12,2 2 12,1 2 2,0 2-6,0 1-8,0 3-6,0 0-5,1-1-3,2 0-4,0-2-3,1 0-2,0 0 0,0 0-1,0-1 1,0 1-1,3 0-1,2 0-1,2 0 0,1-1 0,1-1 0,1-1 1,1 0 0,2-1 0,1 0 0,3 0 0,1 0 0,2-1 0,3 1 0,1 0 0,3 0 0,-1-1-1,-2 0 0,-1-2-1,-3 0 0,0-1 0,1 2 1,1 0 1,1 2 1,0-2 0,2-2-1,1-4 0,1-2-1,-1-2-1,0 0 1,-1 1-1,-1-1 1,-2 0 0,-1 2-1,-3 1 0,-1 0 0,-2 2 0,-1 2 0,-1 2 0,-1 2 0,0 2 0,-1 0 1,1 1-1,0 2 1,-1-1 0,1-1 0,-1 0 1,1-2 0,0 0 0,1 0 0,1 0-2,1 0 1,1-1-2,-1-1 1,1 0-1,-1-1 0,2-1 0,1 0 0,3 0 1,1 0-1,1 0 1,1 2-1,-1 0 0,0 1-1,1 1-1,-1 0 1,0 0 0,1 0-1,-1 0 1,1 0-1,-1 0 0,0 0 0,2-1-1,1-1 1,2 0 0,2-2 1,2 0 0,-1-2-1,0 0 0,0-1-1,-1-1 0,-3 0 1,-4 0-1,-2 0 1,-1 1 0,-1 0 1,1 2 0,-1 0 0,0 2 0,1 0 1,-1 2-1,1 0 1,-1 1-1,-1 0 1,-1 0-1,-1 0 0,-1-1 0,1-1 0,-1 0 0,1-2-1,1 0 0,5 0 1,3 0 0,4 0 1,3 0-1,1 0 0,0 0 0,2 0-1,0-1 1,2-2-1,0-2 0,2-1 0,-1-2 1,-2 2 1,-2 1 1,-1 0 0,-3 2 2,0 1 0,-2 0 0,1 2 2,-2 0-1,0 0 0,0 0 1,1 0-2,-1 0 1,2 0 1,1 0 0,1 0 1,0 0-1,0 0 1,0 0-1,0 0 1,1 0-2,2 0 0,3 0-2,1 0 0,1-1-1,0-1 1,0 0 0,0-1 1,-1-1 0,-2 2-2,-2 0-1,-2 2-2,-1-1 1,-1 0 1,-2-2 1,0 0 1,-2 0 2,-3 2 0,-3 2 1,-3 2 1,-2 2 0,-1 0 0,-1 1 0,-1 2-1,-1-1 0,-1 1-1,-1 0 1,0 0-1,-1-1-1,1-1 1,1 0-2,1-2 0,1 0 0,1 0 0,1 0 1,1 0-1,3-1 0,5-2-1,5-2-1,5-2 0,3-2-1,2 0 0,2-1 0,2-2-1,1 0 0,2-1-1,0-2-1,1 0-2,1 0 1,-2-1 0,-1 0 1,0 1 0,-3 0 2,-2 4 0,-3 3 1,-4 2 0,0 2 1,-1 0 1,0 0 1,0 0 0,0 0 1,-2 0 0,0 0-2,-1 0 1,-2 0-1,-1 0 0,-3 0 0,-1 0-2,-2 1 1,0 0 0,1 2 0,-1 0 0,1 1 1,1 0-1,1 0 2,1 0-1,0-1 1,-2 1-1,0 0 1,-1 0-2,0 0 1,1 0-1,1 0 0,1 0 0,1 0 0,1 0 0,0-1 0,2 1 0,1 0 0,3-2-1,1 0-1,2-2 0,2 0-1,0 0 0,2 0 0,0 0 0,2-1 0,0-4 2,2-2 0,0-3 2,0-1 0,-2 2 1,-2 2 1,-2 3 0,-2 0 1,-1 0-1,-3 0 0,-2 0-1,-1 1 1,-1 0 3,-2 2 2,0 0 3,0 1 0,-1 0-3,1 0-2,-1 0-2,0 0-1,1 0 0,-1 0 0,0 0 1,1 1-1,1 0-3,1 2-1,1 0-2,0 1-2,0 0 1,0 0 1,1 0 0,-2-1 0,0 1-1,-1 0 0,-1 0-1,0 0 0,0 0 2,2 0 1,1 0 2,0 0 0,-1 2 0,-2 0-1,0 1 0,-1 0 0,-1 0-1,-1-2 0,-1 0-1,-1-1 1,-1 1 2,-1 2 1,-1 0 2,-2 0 0,-3-2-1,-3-3-1,-3 0-2,-2-4-10,0 0-19,-2-3-20,0-2-18,-3-1-5,-3 0 11,-2 1 11,-4-1 10,-1-1 6,-2 0 4,0-1 3,-1-1 2</inkml:trace>
</inkml:ink>
</file>

<file path=ppt/ink/ink4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9:04"/>
    </inkml:context>
    <inkml:brush xml:id="br0">
      <inkml:brushProperty name="width" value="0.04064" units="cm"/>
      <inkml:brushProperty name="height" value="0.04064" units="cm"/>
      <inkml:brushProperty name="color" value="#F2395B"/>
    </inkml:brush>
  </inkml:definitions>
  <inkml:trace contextRef="#ctx0" brushRef="#br0">51000 28400 541,'16'0'139,"1"0"-32,1 0-31,1 0-32,0 0-17,1 0-4,-1 0-4,1 0-4,-1 0-7,-1 2-9,-1 0-10,-1 2-10,-4 0-14,-6 1-17,-8 1-17,-6 2-18,-3-1 0,2-1 18,3-1 18,1 0 18</inkml:trace>
</inkml:ink>
</file>

<file path=ppt/ink/ink4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9:05"/>
    </inkml:context>
    <inkml:brush xml:id="br0">
      <inkml:brushProperty name="width" value="0.04297" units="cm"/>
      <inkml:brushProperty name="height" value="0.04297" units="cm"/>
      <inkml:brushProperty name="color" value="#F2395B"/>
    </inkml:brush>
  </inkml:definitions>
  <inkml:trace contextRef="#ctx0" brushRef="#br0">50947 28700 511,'-14'2'20,"4"6"15,5 4 13,3 5 15,2 3 1,0 1-13,0 1-11,0 1-13,-1 1-8,-1-1-3,0 1-4,-1-1-3,-1 1-3,2 1 0,0 1 0,2 1-1,0 0-2,0 0-3,0 1-3,0-1-3,0-1-4,0-1-3,0-3-5,0-1-3,0-3-5,0-1-4,0-2-4,0-2-5,0-5-3,0-7-3,0-6-3,0-7-3,0-5 3,0 0 11,0-1 9,0-1 11,0 1 6,0 1 2,0 2 3,0 3 2,1 1 12,2 2 21,2 2 21,2 3 20,1 0 5,3 2-13,2 0-13,2 2-13,1-1-9,3-1-3,1 0-3,3-1-4,-1-1-4,-1 0-3,-3 0-5,-1 0-4,-2 1-1,-1 0 0,-1 2 1,0 0 0,-2 1-1,1-2-3,0 0-2,0-1-4,-2-3-7,-1-2-11,-2-3-11,-2-4-12,-2 0 0,0-1 7,-2 1 9,0-1 8,-1 1 6,0 1 4,0 0 5,0 2 3,-2 1 9,-2 2 10,-4 3 11,-2 1 11,-1 1 4,1 2-3,0 0-3,2 2-4,0 0-2,1 2-2,-1 0-1,0 2-1,0 1-2,0 1-1,0 3-2,1 2 0,-1 1-3,0 2-1,0 0-1,0 1-3,1 1 0,-1 3 0,0 2 0,0 1-1,1 2 1,2-1-2,2 1-1,2-1 0,1 0-2,0-1-1,0-1-1,0-1-1,1-2-1,2-1-4,2-2-2,2-2-3,2-2-3,1-1-4,3-1-5,2 0-3,1-3-3,1-3-4,1-2-3,1-4-3,1-2-2,1-3-1,1-4 0,1-2-1,-2 0 2,-5 1 8,-4 2 7,-6 2 7,-1 2 4,0-1-1,1 0 1,2 0 0</inkml:trace>
</inkml:ink>
</file>

<file path=ppt/ink/ink4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9:05"/>
    </inkml:context>
    <inkml:brush xml:id="br0">
      <inkml:brushProperty name="width" value="0.04707" units="cm"/>
      <inkml:brushProperty name="height" value="0.04707" units="cm"/>
      <inkml:brushProperty name="color" value="#F2395B"/>
    </inkml:brush>
  </inkml:definitions>
  <inkml:trace contextRef="#ctx0" brushRef="#br0">52250 29309 467,'22'0'72,"-3"0"-15,-3 0-18,-3 0-15,-2 1-11,0 0-3,-2 2-4,0 0-4,-2 3-2,-1 4-1,-1 3-1,0 5 0,-2 2-1,-2 1 0,-2 1 2,-2 1-1,-2-1 1,0-1 1,-1-2 1,-1-3 0,-1-1 1,2-2 0,0-3 1,2-1 1,3-4-1,4-8-4,5-6-3,6-7-3,3-6-2,5-5 1,3-5-1,4-4 1,2-3-2,-1 3-4,-1 2-3,-1 2-2,-3 2-1,-1 3 3,-4 3 4,-3 3 2,-3 3 3,-1 5-1,-2 3 1,-2 4 0,-4 5 12,-4 4 25,-6 5 23,-4 6 25,-2 2 4,0 1-17,2 1-15,1 1-16,0 1-10,0 3-4,0 1-4,1 3-4,-1-1-1,2-1 0,1-3 0,0-1 0,2-2-2,2 1-5,2-1-4,2 1-6,2-3-2,2-5-3,1-4-1,3-6-2,2-3-1,2-2 1,1-2 0,3-2 1,1-3-1,1-5 1,1-5 1,1-5 0,-1-3 0,-3-1 2,-3-1 1,-2 0 1,-4-1 2,-1 3 0,-2 2 2,-2 1 1,-1 2 2,0 1 2,-1 1 3,1 1 2,-1 2 0,-4 1 1,-2 2-2,-3 3 0,-3 0 0,-2 2 3,-2 1 2,-1 1 3,-2 0-2,0 2-6,1 1-6,-1 0-5,0 3-8,-1 4-6,-2 4-8,1 4-8,0 1-5,2 1-4,4 0-5,3 0-5</inkml:trace>
</inkml:ink>
</file>

<file path=ppt/ink/ink4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9:06"/>
    </inkml:context>
    <inkml:brush xml:id="br0">
      <inkml:brushProperty name="width" value="0.04939" units="cm"/>
      <inkml:brushProperty name="height" value="0.04939" units="cm"/>
      <inkml:brushProperty name="color" value="#F2395B"/>
    </inkml:brush>
  </inkml:definitions>
  <inkml:trace contextRef="#ctx0" brushRef="#br0">54464 29900 445,'14'0'38,"-1"2"-1,-2 0-1,-2 2-1,-1 0-3,0 2-6,-1 0-6,1 1-5,-1 3-4,-2 6-1,-2 4-2,-2 5-2,-2 2-1,-2 0-1,-2 1-1,-2-1-1,-1 0-1,-2-3-2,0-1-1,-1-3-2,0-1 2,2-3 5,3-1 4,1-2 4,4-2 4,8-1 1,6-1 2,7 0 2,2-3 0,-3-1-4,-3-2-1,-3-1-4,0-2-1,0 3-1,1 2 0,1 2-1,0 1 0,-3 2 0,-1 0 1,-2 1-1,-2 2 1,-1 2 0,0 1 0,-1 3 1,-3 0-2,-3 1-3,-2-1-2,-3 1-3,-5 2-1,-4 5 1,-5 5 0,-5 5 2,-3 3-8,-1 2-12,0 2-14,-2 2-14,2-3-11,5-6-10,5-7-9,5-7-11</inkml:trace>
</inkml:ink>
</file>

<file path=ppt/ink/ink4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9:37"/>
    </inkml:context>
    <inkml:brush xml:id="br0">
      <inkml:brushProperty name="width" value="0.022" units="cm"/>
      <inkml:brushProperty name="height" value="0.022" units="cm"/>
      <inkml:brushProperty name="color" value="#F2395B"/>
    </inkml:brush>
  </inkml:definitions>
  <inkml:trace contextRef="#ctx0" brushRef="#br0">69700 15150 999,'7'14'-77,"-1"-1"17,-1-3 19,0-1 18</inkml:trace>
</inkml:ink>
</file>

<file path=ppt/ink/ink4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9:38"/>
    </inkml:context>
    <inkml:brush xml:id="br0">
      <inkml:brushProperty name="width" value="0.03555" units="cm"/>
      <inkml:brushProperty name="height" value="0.03555" units="cm"/>
      <inkml:brushProperty name="color" value="#F2395B"/>
    </inkml:brush>
  </inkml:definitions>
  <inkml:trace contextRef="#ctx0" brushRef="#br0">69606 14816 618,'-1'-12'27,"0"8"7,-2 8 6,0 8 7,-3 6 0,-4 7-9,-4 5-9,-3 6-7,-2 3-5,1 0 0,1 1 0,1-1 0,-1 1-3,0 2-5,-1 2-3,-1 2-6,0 2-1,-1 3-3,0 4 0,1 2-2,1-2-3,3-8-3,2-8-3,4-8-4,3-9-7,2-11-9,4-10-10,3-11-9,2-11-3,3-9 7,3-10 6,4-10 5,-1-1 7,-1 10 7,-3 8 7,0 9 6</inkml:trace>
</inkml:ink>
</file>

<file path=ppt/ink/ink4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9:38"/>
    </inkml:context>
    <inkml:brush xml:id="br0">
      <inkml:brushProperty name="width" value="0.04511" units="cm"/>
      <inkml:brushProperty name="height" value="0.04511" units="cm"/>
      <inkml:brushProperty name="color" value="#F2395B"/>
    </inkml:brush>
  </inkml:definitions>
  <inkml:trace contextRef="#ctx0" brushRef="#br0">70050 15094 487,'8'-11'6,"0"8"12,-1 9 11,1 10 12,0 4 2,0 3-7,0 1-8,0 3-7,-1 1-4,1 2-3,0 2-1,0 3-3,0-1-1,0-2-3,-1-2-3,1-1-1,0-4-3,2-1 0,0-4-3,1-3-1,1-4 0,0-5-2,-1-4 0,1-6 0,2-7-1,5-11-2,5-11-2,5-10-1,3-8 0,1 0-2,1-3 1,0-2 0,0 3 1,-3 6 4,-3 8 4,-3 6 3,-3 5 2,-3 5-2,-3 3-1,-3 5-2,-4 5 8,-4 8 19,-6 8 17,-4 7 19,-2 6 4,0 1-12,2 3-11,1 1-11,-1 2-6,0 3-2,-2 1-2,0 2-3,0 2-4,2 1-7,2 0-6,2 2-8,1 0-4,-2 2-3,0 1-1,-1 0-3,-1 0-4,2-2-10,0-2-7,2-1-9,0-6-1,0-6 6,0-7 6,0-6 6</inkml:trace>
</inkml:ink>
</file>

<file path=ppt/ink/ink4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9:39"/>
    </inkml:context>
    <inkml:brush xml:id="br0">
      <inkml:brushProperty name="width" value="0.0311" units="cm"/>
      <inkml:brushProperty name="height" value="0.0311" units="cm"/>
      <inkml:brushProperty name="color" value="#F2395B"/>
    </inkml:brush>
  </inkml:definitions>
  <inkml:trace contextRef="#ctx0" brushRef="#br0">73700 16000 707,'8'9'94,"1"3"-19,2 3-18,0 4-19,1 0-16,1 1-15,1-1-16,1 1-14,0-2-7,-1 0 3,-1-1 1,0 0 2</inkml:trace>
</inkml:ink>
</file>

<file path=ppt/ink/ink4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9:39"/>
    </inkml:context>
    <inkml:brush xml:id="br0">
      <inkml:brushProperty name="width" value="0.02808" units="cm"/>
      <inkml:brushProperty name="height" value="0.02808" units="cm"/>
      <inkml:brushProperty name="color" value="#F2395B"/>
    </inkml:brush>
  </inkml:definitions>
  <inkml:trace contextRef="#ctx0" brushRef="#br0">73622 17200 783,'-20'1'81,"9"4"-19,7 2-20,8 3-18,5 3-17,3 1-13,3 3-14,3 1-14,0 0-8,-5-3-3,-3-3-4,-4-2-2</inkml:trace>
</inkml:ink>
</file>

<file path=ppt/ink/ink4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9:42"/>
    </inkml:context>
    <inkml:brush xml:id="br0">
      <inkml:brushProperty name="width" value="0.03381" units="cm"/>
      <inkml:brushProperty name="height" value="0.03381" units="cm"/>
      <inkml:brushProperty name="color" value="#F2395B"/>
    </inkml:brush>
  </inkml:definitions>
  <inkml:trace contextRef="#ctx0" brushRef="#br0">78600 13800 650,'23'7'93,"-1"-1"-19,-1 0-20,-1-2-18,0 0-12,1 0-4,1 0-2,1 0-4,-1-1-4,-3 0-5,-3-2-4,-2 0-4,-3-1-2,1 2 1,0 0 1,0 2 1,-1-1-2,1 1-5,0 0-3,0 0-6,-1-1-8,-1 0-12,0-2-13,-2 0-12,-3-1-1,-6 2 11,-6 0 11,-6 2 10</inkml:trace>
</inkml:ink>
</file>

<file path=ppt/ink/ink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2:47"/>
    </inkml:context>
    <inkml:brush xml:id="br0">
      <inkml:brushProperty name="width" value="0.03672" units="cm"/>
      <inkml:brushProperty name="height" value="0.03672" units="cm"/>
      <inkml:brushProperty name="color" value="#FED406"/>
    </inkml:brush>
  </inkml:definitions>
  <inkml:trace contextRef="#ctx0" brushRef="#br0">64450 54875 599,'30'-17'-2,"14"0"-2,14-1-3,14 0-3,-1 0 1,-13 6 1,-14 5 3,-13 5 2,-4 1 1,8-1 1,8 0 0,8-1 1,4-1 0,-2 2-1,-1 0 2,0 2-1,0 0 0,2 0 0,2 0 0,2 0-1,0 1 0,1 2 0,0 2 0,0 2-1,0 0 0,1 1 0,1 0 1,2 0 0,-1 0 1,1-1 0,0 1 0,0 0 1,-1-1 2,-1-1 2,-1 0 3,0-2 2,-2-1 2,1 0 1,0-2 2,0 0 1,0-1 0,1 0 0,1 0-2,2 0 0,0-1-2,1 0-1,1-2-1,1 0-3,1-1 0,0 0 0,-1 0 0,1 1-1,0-1 0,1 0 0,1 0-1,1 0 0,0 1 0,-1 0-1,-1 2 1,0 0 0,-2 1 0,1 0 0,-1 0 1,1 0-1,0 1 0,1 2-1,1 2 0,1 2 0,0 1-1,-1-1 0,-1 1-1,0 0-1,-2-1 0,-1-2 1,-1-3 0,-1 0 1,1-2 1,4 0 0,2 0 0,3 0 1,0-1 1,-1-1-1,-3 0 1,-1-1 0,-2-1-1,-1 0 1,-1 0 0,0 0 0,-2 1-1,1 0 0,0 2-2,0 0 0,-1 1 0,1 0 0,0 0 0,-1 0 1,0 0-1,-2 0-1,-3 0 1,0 0-2,-2 0 1,3 0-1,2 0 0,2 0 0,-1 0 1,-1 0-1,-2 0 1,-2 0-1,-1 1 1,1 0 0,2 2-1,0 0 1,1 2 1,2 0 0,0 1 0,1 2 2,2-1 0,1-1-3,3-1-1,2 0-1,0-2-1,-1 0 0,-1-2-1,-1 0 1,-1-1 0,-1 2 0,-1 0 2,0 2 1,-2-1 0,1-1 1,0 0 0,0-2 0,-2 1 0,-1 2 0,-2 2-1,-2 2 0,-3 0-1,-1-1-2,-2 0-1,-1-2-2,-4 1 1,0 0-1,-3 1 1,-2 2 0,0-2 1,2-1 2,2-2 1,2-2 1,0-1 0,-2 2-2,-2 1-3,-1 0-2,-3 0-3,-4-2-3,-2-2-3,-3-2-3,-4-1-4,-5 0-6,-5 0-6,-4 0-6</inkml:trace>
</inkml:ink>
</file>

<file path=ppt/ink/ink4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9:43"/>
    </inkml:context>
    <inkml:brush xml:id="br0">
      <inkml:brushProperty name="width" value="0.03901" units="cm"/>
      <inkml:brushProperty name="height" value="0.03901" units="cm"/>
      <inkml:brushProperty name="color" value="#F2395B"/>
    </inkml:brush>
  </inkml:definitions>
  <inkml:trace contextRef="#ctx0" brushRef="#br0">78385 14200 563,'-29'0'-13,"7"0"2,5 0 3,7 0 3,3 1 7,2 4 12,2 2 12,2 3 13,0 4 2,0 4-5,-2 3-7,0 5-5,-1 2-4,0 0-2,0 2-1,0 1-1,0 0-2,-2 1 0,0-1-1,-1 0 0,-2 3-3,0 4-4,-1 6-5,-1 4-4,0 1-3,0-2-1,2-3-2,1-4-1,1-3-1,2-6 0,2-4-1,2-4 1,2-7-5,2-3-7,2-6-8,2-4-7,0-8-3,1-8 4,0-9 3,0-9 4,0-3 3,0 0 4,-1 1 4,1 1 4,-1 3 4,0 4 2,-2 3 2,0 4 3,0 4 9,3 1 13,3 2 15,4 3 13,1 1 5,1 2-8,1 2-6,1 2-8,1 1-4,1 0-5,1 0-4,1 0-3,1-1-3,1 0 0,1-2 0,1 0-1,-1 0 0,-5 0-1,-3 2-1,-5 0-2,0 1-4,2 0-8,1 0-7,3 0-7,-1-1-4,-3-2 0,-3-2 1,-2-1 1,-4-3 1,-1 0 2,-2-2 3,-2 1 2,-1-3 2,0 0 1,0-1 2,0-1 1,-1-1 3,-3 2 5,-4 1 5,-2 1 5,-2 1 3,1 2 2,-1 2 2,0 3 1,0 0 1,1 2 1,-1 0 0,0 2 0,0 2-1,1 4 0,-1 3-1,0 5-1,0 2 0,-2 1 0,0 2 1,-1 0 0,0 1-1,1 1 0,1 0-1,1 3-1,0-1-2,2 1 0,1-1-2,0 0-1,3 0-2,1-1 1,2-1-2,2 0 0,2-3 0,3-1-3,4-3-1,2-1-1,3-1-4,1 0-5,3-1-5,2 1-5,1-1-2,3-3 2,1-1 2,3-2 2,0-3-3,1-2-7,-1-3-8,0-4-8,2-3-2,1-5 1,2-5 1,3-5 1,-4 0 3,-6 5 4,-7 5 4,-6 5 3</inkml:trace>
</inkml:ink>
</file>

<file path=ppt/ink/ink4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9:43"/>
    </inkml:context>
    <inkml:brush xml:id="br0">
      <inkml:brushProperty name="width" value="0.03598" units="cm"/>
      <inkml:brushProperty name="height" value="0.03598" units="cm"/>
      <inkml:brushProperty name="color" value="#F2395B"/>
    </inkml:brush>
  </inkml:definitions>
  <inkml:trace contextRef="#ctx0" brushRef="#br0">81684 14331 611,'-2'-13'4,"-2"3"9,-4 4 8,-2 4 8,-2 3 6,-3 4 1,-2 2 2,-1 3 1,-1 3-2,3 2-6,1 1-6,3 3-7,1 0-4,2 1-2,2 0-4,3-1-2,0 0-4,2-1-2,0-1-3,2 0-3,1-3 0,1-1 2,3-3 3,2 0 2,1-3 0,0-1-3,0-1-3,-1 0-2,1 0-1,0 2 3,0 1 3,0 3 3,-1 0 2,1 0 1,0-2 1,0-1 1,-2 1 1,-3 4 0,-2 2 0,-3 3 0,-4 1 0,-2-1-2,-3-1-1,-3-1-1,-2 0-2,0-2-1,1-1 0,-1-1-1,1-2-1,1-2 1,1-4 0,1-2 1,4-5-12,8-4-28,8-6-27,7-3-26,3-3-3,-3 4 22,-2 3 21,-4 3 21</inkml:trace>
</inkml:ink>
</file>

<file path=ppt/ink/ink4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9:43"/>
    </inkml:context>
    <inkml:brush xml:id="br0">
      <inkml:brushProperty name="width" value="0.04273" units="cm"/>
      <inkml:brushProperty name="height" value="0.04273" units="cm"/>
      <inkml:brushProperty name="color" value="#F2395B"/>
    </inkml:brush>
  </inkml:definitions>
  <inkml:trace contextRef="#ctx0" brushRef="#br0">82800 14541 514,'14'-16'3,"-1"2"7,-2 1 5,-2 1 7,-3 4 6,-1 6 8,-2 7 8,-2 8 8,-1 3-1,-2 1-9,0 1-8,-1 1-10,-2 1-4,0 3-2,-2 1-1,0 3-2,0-1-2,0 0-2,2-1-2,1-1-1,0-1-3,2-3-1,0-1-1,2-2-2,1-2-1,2-1-4,2-1-3,2-1-3,1-2-2,1-2-3,1-4-2,2-2-1,0-4-2,1-4 1,1-4 1,1-4 0,1-3 2,1-5 2,1-3 3,1-4 3,0-3 2,-1-1 1,-1-1 0,0 0 1,-4 0 2,-3 3 3,-4 3 4,-4 4 3,-3 1 2,0 3 0,-2 1 1,0 3 1,-2 1-1,0 2 0,-1 2-1,-1 3-1,-3 1 0,0 2-1,-3 2 1,-1 2 0,-2 2-4,1 2-10,-1 2-9,0 2-8,2 1-8,3 3-3,3 2-5,2 2-4,3-1-1,2-1-1,2-3 2,2-1 0,2-1 3,0-2 7,1-1 7,2 0 5</inkml:trace>
</inkml:ink>
</file>

<file path=ppt/ink/ink4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9:44"/>
    </inkml:context>
    <inkml:brush xml:id="br0">
      <inkml:brushProperty name="width" value="0.04239" units="cm"/>
      <inkml:brushProperty name="height" value="0.04239" units="cm"/>
      <inkml:brushProperty name="color" value="#F2395B"/>
    </inkml:brush>
  </inkml:definitions>
  <inkml:trace contextRef="#ctx0" brushRef="#br0">84025 14950 518,'6'9'39,"-4"3"4,-4 4 4,-4 2 6,-2 0-1,-2 1-6,0-2-6,-1-1-5,-1 0-5,0 1-6,1 1-5,-1 1-6,1 0-3,2-3-1,2-1-1,3-2-2,0-2-2,2 1-1,0 0-2,2 0-3,1-2-1,4-1-3,2-2 0,3-2-3,3-2-2,2 0-1,1-2-1,3 0-2,-1-1-1,-1 0 3,-2 0 2,-3 0 1,2 0-2,4 0-9,3 0-7,5 0-9,-1 0-2,-4 0 1,-3 0 3,-4 0 1,-4-2 2,-1 0 1,-2-3 1,-2-2 1,-2-1 2,0 0 5,-2 1 4,0-1 4</inkml:trace>
</inkml:ink>
</file>

<file path=ppt/ink/ink4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9:44"/>
    </inkml:context>
    <inkml:brush xml:id="br0">
      <inkml:brushProperty name="width" value="0.03964" units="cm"/>
      <inkml:brushProperty name="height" value="0.03964" units="cm"/>
      <inkml:brushProperty name="color" value="#F2395B"/>
    </inkml:brush>
  </inkml:definitions>
  <inkml:trace contextRef="#ctx0" brushRef="#br0">84319 15155 554,'-15'-13'48,"2"6"2,3 6 2,1 6 2,1 5-3,2 3-6,1 5-7,0 4-6,1 2-6,-2 4-6,0 3-5,-1 3-5,-1 4-6,0 4-6,1 5-6,-1 6-7,-1 3-7,0 1-9,-1 3-9,-1 2-9,-1-5-2,2-11 4,1-10 5,1-11 5,1-7 3,2-3 0,2-3 0,2-2 0</inkml:trace>
</inkml:ink>
</file>

<file path=ppt/ink/ink4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9:44"/>
    </inkml:context>
    <inkml:brush xml:id="br0">
      <inkml:brushProperty name="width" value="0.04389" units="cm"/>
      <inkml:brushProperty name="height" value="0.04389" units="cm"/>
      <inkml:brushProperty name="color" value="#F2395B"/>
    </inkml:brush>
  </inkml:definitions>
  <inkml:trace contextRef="#ctx0" brushRef="#br0">85983 15381 501,'-6'-14'11,"4"5"24,4 3 23,4 4 24,2 4 2,-1 4-17,1 3-17,0 5-17,0 1-10,0-1-3,0-1-3,-1 0-2,1-2-12,0 1-19,0 0-20,0 0-21,-2-1-10,-3-1-3,-2-1-2,-4 0-3</inkml:trace>
</inkml:ink>
</file>

<file path=ppt/ink/ink4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9:45"/>
    </inkml:context>
    <inkml:brush xml:id="br0">
      <inkml:brushProperty name="width" value="0.03949" units="cm"/>
      <inkml:brushProperty name="height" value="0.03949" units="cm"/>
      <inkml:brushProperty name="color" value="#F2395B"/>
    </inkml:brush>
  </inkml:definitions>
  <inkml:trace contextRef="#ctx0" brushRef="#br0">88134 14239 557,'-2'-18'57,"-4"9"-1,-4 10-2,-4 10-1,0 3-5,3-1-9,3-2-10,2-2-8,0 0-6,-5 5-2,-5 4-2,-5 3-2,-5 5-1,-3 5-1,-5 4-1,-3 6-1,1-2-1,6-6-1,5-7-1,7-7 0,7-5-1,10-3-2,10-3-2,10-2 0,5-3-2,2 0 2,3-2 0,1 0 1,1-1 0,-2 0-1,0 0-2,-1 0 0,0 0-3,-1 0-2,0 0-4,1 0-2,-1 0-3,1 0-2,-1 0-4,0 0-2,-1 0-3,-5 0-2,-3 0-2,-4 0-2</inkml:trace>
</inkml:ink>
</file>

<file path=ppt/ink/ink4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9:45"/>
    </inkml:context>
    <inkml:brush xml:id="br0">
      <inkml:brushProperty name="width" value="0.04226" units="cm"/>
      <inkml:brushProperty name="height" value="0.04226" units="cm"/>
      <inkml:brushProperty name="color" value="#F2395B"/>
    </inkml:brush>
  </inkml:definitions>
  <inkml:trace contextRef="#ctx0" brushRef="#br0">88956 14235 520,'-15'-40'34,"4"15"12,3 15 9,3 15 12,0 9-1,0 7-12,-1 5-12,-2 7-11,1 1-8,1 0-3,0-1-2,2-2-3,-2 6-6,-2 10-11,-3 12-10,-3 10-10,0 0-8,5-8-4,3-8-6,4-10-5,2-5-4,0-3 0,0-4-2,0-2-2,0-4 4,2-7 7,0-5 8,2-6 8,0-4 5,1-2 6,2-2 3,0-2 5</inkml:trace>
</inkml:ink>
</file>

<file path=ppt/ink/ink4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9:46"/>
    </inkml:context>
    <inkml:brush xml:id="br0">
      <inkml:brushProperty name="width" value="0.04532" units="cm"/>
      <inkml:brushProperty name="height" value="0.04532" units="cm"/>
      <inkml:brushProperty name="color" value="#F2395B"/>
    </inkml:brush>
  </inkml:definitions>
  <inkml:trace contextRef="#ctx0" brushRef="#br0">90241 14301 485,'0'-31'66,"0"17"1,0 16 0,0 18 0,-1 8-6,-1 4-12,0 3-12,-1 2-12,-2 3-6,0-1-2,-1 0-1,-2 0-1,0 0-6,-1 0-11,-2 0-9,0 0-10,-1-2-10,1-3-10,-1-5-10,0-4-10,2-7-4,3-10 3,2-12 4,4-10 2,1-6 7,2-1 10,0-1 10,2-1 11,0 1 7,3 1 1,2 3 4,2 1 2,0 1 4,-1-1 7,0-2 5,-2 1 7,0-1 1,2 2 0,0 3-2,1 1-1,1 2 3,0 2 8,-1 2 7,1 3 8,0 0 0,1 0-7,2 0-6,0 0-8,0 1-5,1 0-7,0 2-6,-1 0-6,0 2-5,-2 0-4,-3 2-3,-1 0-3,-2-1-8,0-4-11,-2-4-11,0-3-11</inkml:trace>
</inkml:ink>
</file>

<file path=ppt/ink/ink4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9:46"/>
    </inkml:context>
    <inkml:brush xml:id="br0">
      <inkml:brushProperty name="width" value="0.04927" units="cm"/>
      <inkml:brushProperty name="height" value="0.04927" units="cm"/>
      <inkml:brushProperty name="color" value="#F2395B"/>
    </inkml:brush>
  </inkml:definitions>
  <inkml:trace contextRef="#ctx0" brushRef="#br0">91208 13584 446,'0'-15'0,"0"1"0,0 0 0,0 2 0,0 0 4,0 1 6,0-1 8,0 0 7,0 1 3,0 1 0,0 0 0,0 2-1,0 5 4,0 10 7,0 9 8,0 11 8,-2 6-2,0 2-9,-3 4-9,-2 3-10,-1 2-6,-2 2-3,0 2-3,-1 2-4,0 0-2,2-3-2,3 0-4,1-3-1,1-2-4,0 0-2,0-2-3,0 0-3,1-2-3,0-2-2,2-2-2,0-1-3,1-3-1,-2-1-1,0-3 0,-1-1-2,-1-2 0,2 1-1,0-1 0,2 1-1,-1-5-3,0-7-7,-2-8-7,0-8-6</inkml:trace>
</inkml:ink>
</file>

<file path=ppt/ink/ink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0:50"/>
    </inkml:context>
    <inkml:brush xml:id="br0">
      <inkml:brushProperty name="width" value="0.03828" units="cm"/>
      <inkml:brushProperty name="height" value="0.03828" units="cm"/>
      <inkml:brushProperty name="color" value="#F2385B"/>
    </inkml:brush>
  </inkml:definitions>
  <inkml:trace contextRef="#ctx0" brushRef="#br0">82033 15696 574,'-35'0'-24,"7"0"19,9 0 19,7 0 19,7 0 10,6 0 5,6 0 3,6 0 3,5 0-2,5 0-10,5 0-10,5 0-9,2 0-7,0 0-4,0 0-3,1 0-3,-1 0-2,2 0-1,1 0 1,0 0-1,2 0 0,-1 0-1,0 0-2,0 0 0,0-1-1,2 0-1,1-2-1,1 0-2,-1-1 0,-2 0 0,-2 1 0,-2-1 1,-2 0 1,-1 0 0,-3 0 1,-1 1 1,-4-1-1,-2 2 1,-3 0 0,-2 2 0,-3 0-1,-1 0 1,-1 0-1,0 0 0,-2 0 0,1 2 0,0 0 0,0 2 0,0-1-1,1 1-3,1 0-3,1 0-3,1-1-2,0-1-1,-1 0-1,1-2-1,-2 0 2,-1 0 2,-2 0 4,-2 0 4,-1 0-1,0-2-2,0 0-3,-1-1-3,1 0-7,0 0-12,0 2-10,0 0-12</inkml:trace>
</inkml:ink>
</file>

<file path=ppt/ink/ink50.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22T08:18:44.900"/>
    </inkml:context>
    <inkml:brush xml:id="br0">
      <inkml:brushProperty name="width" value="0.05292" units="cm"/>
      <inkml:brushProperty name="height" value="0.05292" units="cm"/>
      <inkml:brushProperty name="color" value="#0085CD"/>
    </inkml:brush>
  </inkml:definitions>
  <inkml:trace contextRef="#ctx0" brushRef="#br0">13436 8122 0,'0'0'0,"0"0"0,0 0 15,-26-7-15,14 5 0,-2-1 16,-3-1-16,0 0 0,-3-1 0,-9 1 16,-2 0-16,-1 1 15,0 1-15,-2 2 0,-2 0 0,-8 2 16,0 4-16,-3 2 0,0 0 15,-1 2-15,1 1 0,-10 5 16,-1 4-16,4 0 0,1-2 0,-12 9 16,-2 3-16,7-2 15,3 0-15,-8 11 0,0 5 16,3 0-16,4-1 0,-32 25 16,3-3-16,16-8 0,11-1 0,3 2 15,2 5-15,8-8 0,4-5 16,1 2-16,0-1 0,9-2 15,6-2-15,-2 2 0,-2-1 16,4-3-16,3-3 0,6 9 16,6 4-16,4-3 0,3-4 15,3 2-15,1-1 0,2-3 16,1-3-16,3 2 0,3 1 0,1-5 16,-1-3-16,12 1 0,6 3 15,-2-1-15,-1-1 0,-1 0 16,1 2-16,0-7 0,0-1 15,9 5-15,6 4 0,-7-7 16,-4-3-16,9 2 0,8 2 16,-5-4-16,-4-2 0,8 3 15,6 2-15,-9-8 0,-3-6 0,7 2 16,7-1-16,-4-5 16,-3-6-16,7 1 0,4 1 15,0-1-15,0-2 0,8 1 0,5-2 16,-7-2-16,-5 1 0,5-2 15,3 1-15,0 0 0,1 0 16,5-6-16,6-5 0,-6-1 16,-6 1-16,7-2 0,7 0 15,-6-4-15,-1-1 0,5 0 16,4-1-16,-8 1 0,-8 2 0,9-4 16,5-2-16,-7 1 0,-6-1 15,5-1-15,3-1 0,-6 2 16,-3-1-16,6-2 0,2-1 15,-8-1-15,-5 0 0,3 1 16,3 1-16,-1-1 0,-2 1 0,5-1 16,1-1-16,-10 5 15,-5 3-15,5-2 0,1 1 16,-5-2-16,-3-1 0,4 1 16,2 0-16,-3 1 0,-2 0 0,5-4 15,5-1-15,-9 1 0,-5 1 16,3 0-16,3 1 0,-2 1 15,-2 2-15,2-3 0,1-2 16,-5-1-16,-1 0 0,1-2 16,0-1-16,-2 1 0,-5 2 0,7-3 15,4-1-15,-8 3 0,-6 3 16,3-3-16,1-2 16,-4 2-16,-5 4 0,4-7 0,5-4 15,-5 3-15,-1 2 0,2-2 16,3-1-16,-5-4 0,-1-2 0,-3-2 15,-3 2-15,2-6 16,1-3-16,-2-5 0,-1-3 16,-5 0-16,-3 3 0,-1-6 15,0-3-15,-6 4 0,-2 5 16,-1-6-16,-1-7 0,-5 6 16,-2 5-16,-8-7 0,-4-3 15,0 2-15,-2 3 0,-5-6 16,-3-4-16,1 8 0,-1 4 0,-5-5 15,-4-4-15,-1 4 0,1 4 0,-5-2 16,-3 1-16,1-1 16,0 1-16,-4 0 0,-2-1 15,0 11-15,-2 5 0,-15-5 16,-7-2-16,5 4 0,1 6 0,-14 3 16,-8 4-16,-1 3 0,1 3 15,-11 0-15,-5 0 0,10 4 16,9 2-16,-4-2 0,-1-2 15,11-1-15,7 1 0,-6 8 16,-4 6-16,7 6 0,3 3 0,-1 11 16,-3 7-16,7 0 15,5 2-15,-11 16 0,-8 10 16,7 2-16,7 1 0,-4 17 0,-2 11 16,14-2-16,10-2 0,13-26 15,10-15-15,7-12 0</inkml:trace>
  <inkml:trace contextRef="#ctx0" brushRef="#br0" timeOffset="999.9937">18091 9952 0,'0'0'0,"26"0"16,3-2-16,3 1 0,3-2 0,22 2 16,25 0-16,10 2 0,-3 1 15,16 3-15,1 0 0,-9 0 16,-4-3-16,48 9 0,-5 3 15,-15-2-15,-12 0 0,-1 2 16,0 1-16,-7 0 0,-5 2 0,10-3 16,6 1-16,-9-5 15,-6-2-15,11 0 0,9 0 16,-9-3-16,-7-3 0,12 1 0,6 3 16,-9 2-16,-6 2 0,8-3 15,7-2-15,-11-1 0,-8-1 16,11-1-16,8 0 0,-5-3 15,-4 0-15,6-1 0,3 1 16,-8-1-16,-6 1 0,9-1 16,8-1-16,-12 3 0,-6 2 15,11 0-15,10 0 16,-12-4-16,-7-3 0,7 1 16,2 3-16,-4 1 0,-5 1 0,9-1 0,8-1 15,-11 2-15,-6 0 0,5-1 16,4 0-16,-10 1 0,-8 0 15,11 1-15,6 2 0,-11-3 16,-7-1-16,9 4 0,7 3 16,-9-2-16,-6-2 0,5 2 15,4 3-15,-11-2 0,-8 2 0,8-3 16,5 1-16,-6 0 16,-5 1-16,8-1 0,6 1 0,-10 1 15,-7 3-15,6-2 0,3 0 16,-9-1-16,-7-1 0,8 1 15,6 2-15,-6-3 16,-3-2-16,4 2 0,4 0 16,-9 0-16,-7-1 0,10 3 0,8 5 15,-7-5-15,-4-2 0,5-2 16,3-1-16,-8 0 0,-6 2 0,8 0 16,5 1-16,-9-3 0,-7-2 15,6 1-15,5 2 0,-9-3 16,-5-3-16,2 1 0,0 1 15,-11 1-15,-10 0 0,5-1 16,4 1-16,-9-2 0,-7-1 16,-4 0-16,-3 1 0,-8 0 15,-6 2-15,-2 0 0,-1 0 16,-4 1-16,-4-1 0,-5 4 16,-5 4-16,-6-1 0,-5 0 0,3-3 15,1-2-15,2-1 0</inkml:trace>
  <inkml:trace contextRef="#ctx0" brushRef="#br0" timeOffset="41482.0546">12751 14098 0,'0'0'0,"0"0"16,0 0-16,0 0 0,0 0 16,22-13-16,-16 10 0,-1 0 15,1 0-15,-2 2 0,0-1 16,1 1-16,-2-2 0,-1 2 15,-2 1-15,0 0 0,0 0 0,-2 1 16,0 2-16,-1-2 0,-1 1 16,0-1-16,-2 2 15,0-2-15,-3 1 0,-1 1 0,-1-1 16,-1 3-16,0 1 0,2-1 16,1 0-16,1-1 0</inkml:trace>
  <inkml:trace contextRef="#ctx0" brushRef="#br0" timeOffset="42403.0632">11746 14545 0,'0'0'0,"0"0"16,0 0-16,0 0 0,0 0 0,0 0 15,0 0-15,0 0 0,0 0 16,22 19-16,-22-19 16,24 5-16,-24-5 0,33 1 0,-10 0 15,1-1-15,1-1 0,3 0 16,4-2-16,10 1 0,1 1 0,13-2 15,2 0-15,-3 0 16,-2 0-16,14 0 0,2 1 16,-4 1-16,-2 1 0,12 0 0,0 2 15,-1-1-15,0 1 0,10 0 16,-2 4-16,-7-1 0,-5-1 0,34 4 16,-5 0-16,-12-6 15,-9-5-15,0-3 0,1-1 16,-12 2-16,-6-1 0,7-4 15,7-2-15,-5-2 0,-1 1 16,5-1-16,3 1 0,-12 0 16,-9 1-16,0 2 0,1 3 0,-1 3 15,0 2-15,4-2 0,2-1 16,-4-1-16,-5-2 0,-5 3 16,0 1-16,-4 2 0,-1-1 15,-4 3-15,-2 2 0,-3 1 16,-2 1-16,0 0 0,0 1 15,-8-2-15,-4-1 0,-1 5 16,-1 3-16,-8-4 0,0-2 0,-2 1 16,-1 2-16,-1 0 0,2 0 15,-2 1-15,0 1 16,-2 0-16,0 1 0,-2 1 16,-1 0-16,0 2 0,0 1 0,-1 3 15,0 4-15,-1-1 0,-1 1 16,1 5-16,1 4 0,-1 1 15,-1 2-15,-1 12 0,3 3 16,1-1-16,1-1 0,-1 6 16,0 8-16,0-1 0,-1-1 15,1 10-15,1 8 0,1-4 16,1-1-16,0 4 0,1-4 16,0 12-16,1-11 0,-3-3 15,-1-3-15,1-6 0,2-4 0,-1 0 16,1-1-16,-2 0 0,-2 1 15,0 3-15,0 4 16,1-7-16,1-5 0,-1 0 0,-1 0 16,0 0-16,0 2 0,0-8 15,0-2-15,3-8 0,0-6 0,-2-4 16,-1-4-16,-1-8 0,-1-6 16,2-4-16,2-3 0,-1-2 15,1 1-15,0-5 0,2-2 16,1-12-16,2-9 0,-2 10 15,-2 3-15,-1 5 0</inkml:trace>
  <inkml:trace contextRef="#ctx0" brushRef="#br0" timeOffset="42905.2948">14771 15945 0,'0'0'0,"-5"10"0,0 5 0,-1 7 16,1 0-16,-2 18 0,2 10 15,0 2-15,2 4 0,2 20 16,3 5-16,4 6 0,1-7 16,13 13-16,8 0 0,-2-10 15,0-7-15,20 32 0,1-14 16,-4-16-16,-2-13 0,3-14 0,4-9 16,-7-10-16,-2-6 0,3-12 15,2-7-15,-3-8 0,-3-5 0,9-11 16,4-6-16,-15 6 0,-12 6 15,-7 4-15</inkml:trace>
  <inkml:trace contextRef="#ctx0" brushRef="#br0" timeOffset="44584.1936">22561 14200 0,'0'0'0,"0"0"0,0 0 16,0 0-16,0 0 0,0 0 15,0 0-15,0 0 0,-2 23 0,2-23 16,18 17-16,-18-17 0,26 25 16,-10-10-16,4 1 0,2 0 15,1-1-15,13 4 16,2 0-16,-2-1 0,0-1 0,9 1 16,0 0-16,-1-3 0,-2 1 15,10 1-15,0 0 0,-4-3 16,-3 0-16,6 1 15,4 1-15,-3 0 0,-1 0 0,9 1 16,2 0-16,0-1 0,1 0 0,16 1 16,5-5-16,-6 1 0,-4-1 15,35 5-15,-8 0 0,-6-5 16,-3-4-16,2 2 0,2 1 16,-5-6-16,0-3 0,0-7 15,3-5-15,-6-1 0,-2 0 16,1-2-16,1-1 0,-2 2 15,-1-1-15,1-8 0,2-4 16,-5-6-16,-3-3 0,14-10 16,9-6-16,-16 6 0,-10 4 15,-3-10-15,-1-5 0,-6 1 16,-2 4-16,-2 0 0,-3-2 16,-3 1-16,-6 1 0,-3-2 15,-4 1-15,-6 2 0,-3 4 0,-8-5 16,-4-2-16,-8 6 0,-6 5 15,-6-2-15,-3-1 0,-2 4 16,-2 3-16,-3-3 0,-4-2 16,-8 3-16,-4 2 0,-7 1 15,-4-2-15,1 7 0,0 5 0,-7-4 16,-3-3-16,1 0 16,0 0-16,-5 5 0,-5 3 15,-3 1-15,-1 1 0,-6 0 16,-4-1-16,2 6 0,1 2 0,-4 1 15,-4 1-15,-2-3 0,-2-2 16,-2 5-16,-1 4 0,0 2 16,-1 3-16,-2 2 0,-3 2 15,2 2-15,1 1 0,-6 4 16,-4 4-16,2-2 0,2-1 0,-1 1 16,0 2-16,3-1 15,1-1-15,-3 1 0,-3 2 16,7-3-16,2 0 0,-5 4 15,-4 1-15,-16 9 16,-10 5-16,21-4 0,15-5 0,-2 7 16,0 4-16,7 2 0,5 1 15,-6 8-15,-3 3 0,12-4 16,9-4-16,-4 6 0,-1 5 16,9-3-16,5-1 0,0 6 15,2 3-15,5-4 0,5-5 0,1 18 16,2 11-16,6-4 15,2-3-15,2 18 0,2 10 16,9-9-16,5-4 0,16 21 16,10 15-16,7-8 0,3-6 0,-8-32 15,-7-21-15,-4-15 0</inkml:trace>
  <inkml:trace contextRef="#ctx0" brushRef="#br0" timeOffset="51934.0839">7608 13332 0,'0'0'0,"0"0"0,-23 0 0,12-1 16,0 0-16,-2 1 0,-2 0 15,0 2-15,-2 1 0,-8 3 16,-5 1-16,3 1 0,1 0 0,-7 3 15,-3 4-15,-6 0 0,4 0 16,-2 3-16,-7 2 16,-1 4-16,5-2 0,-5 3 0,-3 1 15,4-3-15,7 0 0,-12 5 16,-1 1-16,3-3 0,5-2 16,-7 0-16,3-4 0,3-1 15,3-3-15,1 2 0,-2 0 16,2-1-16,4-2 0,-2 2 15,0 0-15,7-3 0,3-1 0,-2 2 16,-4 1-16,3-2 16,3 1-16,0 1 0,1 0 15,7-2-15,2-2 0,-4-1 0,1-3 16,7-3-16,1 0 0,5 0 16,0-1-16,3-1 0,3-2 15,1 0-15,1-1 0,-1 1 16,3-1-16,0 0 0,5 2 15,1-1-15,3 0 0,3-1 16,1-1-16,3-1 0,0 0 0,5-2 16,1-3-16,4-2 0,-1-2 15,11-3-15,3-3 0,0 2 16,0 2-16,14-7 0,3-3 16,0 1-16,-1 0 15,11-5-15,2 2 0,-3 0 0,-2 2 0,14-5 16,2 0-16,-10 5 15,-6 2-15,34-10 0,-3 3 16,-10 2-16,-5 2 0,1-6 16,4-4-16,-11 9 0,-9 7 0,1 5 15,0 3-15,-7-5 0,-4-4 16,-5 3-16,-2 0 0,2 5 16,0 2-16,-5 0 0,-3 0 15,-3 0-15,-3 1 0,-5 3 16,-5 2-16,-7 4 0,-5 2 0,-4-2 15,-3 1 1,-6-2-16,3 5 0,-3-5 0,-3-4 16,1 3-16,0 1 0,-10 1 15,-5 2 1,-7-1-16,-7 2 16,4 0-16,1 1 0,-5 1 0,-5 1 0,0-1 15,0 2-15,-4 2 0,-5 1 16,1 1-16,0 0 0,-6 0 15,-3-1-15,0 1 0,-1-1 0,0 3 16,-1 2-16,2-1 0,2 0 16,-13 1-16,0 1 0,3-1 15,4-1-15,-1 2 0,-1 2 16,3-3-16,1 0 0,-25 7 16,8-1-16,9-2 0,7-2 15,-1 0-15,0 0 0,4-4 16,4 0-16,1 0 0,2 2 15,1-2-15,2-1 0,1 1 16,-2 1-16,1-5 0,1-2 0,1-2 16,2 0-16,5-2 0,7 0 15,-3-2-15,-2 0 0,14-1 16,3 1-16,-3 0 16,-4 1-16,1-2 0,2 1 0,3 0 15,3 2-15,-1-2 0,3 1 16,3-2-16,0 1 0,2 0 15,2 0-15,1-1 0,0-1 16,3 0-16,-2 2 0,2-2 16,0 0-16,4 0 0,0 0 0,3 1 15,-2 0-15,5 1 0,0-1 16,6 1 0,5-2-16,8 0 15,3-2-15,-2 0 0,-3-1 0,13-3 16,4-2-16,-2-1 0,-4 0 0,13-5 15,6-3-15,-6 2 0,0 2 16,11-5-16,1-3 16,-7 3-16,-2 2 0,19-2 15,6 0-15,-9 1 0,-9 3 0,32-8 16,-7 0-16,-13 3 0,-9 0 16,3 4-16,2 2 0,-4 3 15,-2 1-15,2-1 0,6 0 16,-2-2-16,0 1 0,6 0 15,4 1-15,-5 4 0,-5 2 0,13 8 16,8 6-16,-27-4 0,-21-1 16,-12-3-16</inkml:trace>
  <inkml:trace contextRef="#ctx0" brushRef="#br0" timeOffset="53601.9875">21598 16166 0,'0'0'16,"0"0"-16,-15 0 0,9 0 0,2 2 16,-2-1-16,1 0 0,-1 1 15,1-1-15,0 3 16,2 4-16,0 0 0,1 1 0,2 2 16,1 1-16,3 1 0,3 0 15,3 0-15,3 2 0,6 3 16,1 0-16,2-2 0,3 0 15,2-1-15,3-2 0,13 5 16,5 0-16,-4-2 16,-3-1-16,9 0 0,2 0 0,0-1 15,0-2-15,5-1 0,4 0 16,-4-4-16,-2-2 0,12 1 16,2 1-16,5-4 0,-4-2 15,4 0-15,1-1 0,-1-2 16,-1-1-16,34-6 0,-8-3 15,-12 1-15,-9 2 0,9-8 16,6-3-16,-15 1 0,-11 2 0,3 1 16,1 2-16,-1-7 0,-1-4 15,-1-4-15,-2-3 0,-7 4 16,-2 5-16,-1-7 0,0-2 16,-3-1-16,-2 0 0,-7-6 15,-3-4-15,-4 4 0,-1 4 0,1-5 16,-1-4-16,-9 0 0,-6 3 15,-4 0-15,0 1 0,-5 3 16,-3 0-16,-4-8 0,-1-6 16,-3 6-16,-4 3 0,-4 1 15,-5-1-15,-5 3 0,-2 2 16,-6-1-16,-5 1 0,-4 1 16,-2-1-16,-6 2 0,-5 0 15,1 4-15,1 3 0,-8 0 16,-4 1-16,0-3 0,2 0 0,-5 6 15,-4 5-15,-2 0 0,-1 0 16,-3-3-16,-4-1 0,3 5 16,2 1-16,-8 4 0,-5 3 15,5-2-15,4 0 0,-5 4 16,-4 2-16,1 6 0,-1 3 16,-4 4-16,-4 4 0,3 0 0,2 0 15,0-1-15,1-1 16,5 4-16,2 3 0,1 3 15,1-1-15,2 1 0,1 0 0,1 1 16,-2-1-16,7 6 0,4 5 16,-2 0-16,-3 1 0,3-2 15,2-1-15,6-1 0,2-1 16,3 2-16,1 0 0,0 4 16,-1 2-16,1 2 0,2 3 15,3-1-15,2 1 0,10-3 0,7-1 16,-2 5-16,-2 5 0,2 4 15,2 2-15,4 1 0,4 0 16,4-4-16,2-2 0,2 2 16,2 0-16,6 3 0,3 0 15,7 4-15,4 4 0,1-8 16,1-5-16,-4-14 0,-2-10 16,-4-7-16</inkml:trace>
  <inkml:trace contextRef="#ctx0" brushRef="#br0" timeOffset="55400.9029">27606 16084 0,'0'0'0,"0"0"0,0 0 16,0 0-16,24 11 0,-24-11 16,16 16-16,-7-7 0,0 1 0,3 3 15,3 2-15,0 0 16,0-1-16,6 4 0,0 0 0,4-1 16,1-2-16,2 0 0,1 0 15,1-2-15,1-2 0,9 3 16,0-3-16,-1 0 0,-1 0 15,2-2-15,4-1 16,2 0-16,0 1 16,0-1-16,-7-1 0,2-1 15,2 1-15,-5-2 0,-1 2 0,-5 0 16,-3 1-16,-1-1 0,-2 0 16,7-3-16,5-4 15,-6 1-15,-5 0 0,2-1 16,2-1-16,0-1 0,0 0 0,1-2 15,1-2-15,-2 1 16,-3 3-16,1-1 0,0 0 0,-1 0 16,1 0-16,1 1 0,1-2 15,-3 1-15,-1 1 0,4 2 16,4 1-16,0 0 16,1 0-16,-4-1 0,-3 0 0,4 0 15,2 0-15,-3 0 0,-4 0 16,-6 0-16,-4 0 15,-5 0-15</inkml:trace>
  <inkml:trace contextRef="#ctx0" brushRef="#br0" timeOffset="61650.9725">6562 13846 0,'0'0'0,"0"0"16,0 0-16,17-12 0,-17 12 16,20-16-16,-6 4 0,2-1 15,4-2-15,2-1 0,3 0 16,11-4-16,1 3 0,-5 1 15,-6 4-15,-3 0 0</inkml:trace>
  <inkml:trace contextRef="#ctx0" brushRef="#br0" timeOffset="66135.2704">7847 14799 0,'0'0'0,"0"0"0,0 0 16,0 0-16,0 0 0,0 0 0,0 0 16,-21-3-16,21 3 0,0 0 15,0 0-15,0 0 0,0 0 16,0 0-16,-20 5 0,20-5 16,0 0-16,0 0 0,0 0 15,0 0-15,0 0 0,16-14 16,-16 14-16,0 0 0,25-17 0,-25 17 15,20-13-15,-20 13 0,21-12 16,-21 12-16,25-12 0,-25 12 16,27-10-16,-12 5 0,2 1 15,-2-1-15,0 3 0,-1-1 16,0 1-16,1 1 0,-1 1 0,4 0 16,-2 1-16,-3 1 15,-3-1-15,2 2 0,-3 2 16,0 0-16,-1-1 0,-4 4 15,1 2-15,-3 2 0,-1 2 0,-3 6 16,-3 2-16,0 0 0,-2 1 16,-2 0-16,-1 2 0,-4-1 15,0-1-15,-4 4 0,2-4 16,0-4-16,3-3 0,-1-2 16,-2-2-16,3-3 0,1-4 15,1-4-15,1-5 0,2 0 16,1-2-16,1-1 0,0-3 15,2 0-15,1 0 0,-1-2 0,2-4 16,1 3-16,-2-1 0,1 3 16,-1 2-16,2 2 0,0 2 15,0-1-15,0-1 0,0 3 16,1 4-16,0 0 0,0 0 16,0 4-16,0 3 0,0 1 15,0 2-15,0-1 0,0 1 0,1 3 16,0 2-16,0 3 15,0 3-15,1 5 0,2 0 16,-3 3-16,1 1 0,0 5 0,0 3 16,1 6-16,-2-2 0,1-2 15,0 0-15,0-2 0,1-2 0,0 4 16,1-2-16,1-8 16,-1-3-16,4-7 0,2-4 15,0-7-15,0-7 0,-4-1 16,0 1-16,-2-1 0</inkml:trace>
  <inkml:trace contextRef="#ctx0" brushRef="#br0" timeOffset="66654.026">8385 14768 0,'0'0'0,"0"0"0,0 0 0,0 0 16,0 0-16,0 0 0,0 0 15,0 0-15,0 0 0,0 0 16,0 0-16,0 0 0,0 0 0,13 21 15,-13-21-15,0 0 0,0 0 16,0 0-16,3 29 0,-3-29 16,0 0-16,5 23 0,0-12 15,0 1-15,-2 1 0,2 2 16,-2 1-16,2 1 0,1-2 0,-1 3 16,0 1-16,1 2 15,-2 0-15,2 5 0,-2 0 16,0 1-16,1 2 0,-2 2 15,0 1-15,1-2 0,-1 1 16,0 5-16,0 2 0,-2-5 16,-1-3-16,0 5 0,0 4 15,-1-4-15,-1-1 0,1-2 0,0 1 16,-2 4-16,0-4 0,-3-5 16,3-4-16,-1-7 0,2-5 15,0-8-15,0-5 0,0-5 16,1-5-16,-2 2 0,2 2 15,1 1-15</inkml:trace>
  <inkml:trace contextRef="#ctx0" brushRef="#br0" timeOffset="66984.9517">8428 14826 0,'0'0'0,"0"0"16,0 0-16,0 0 0,0 0 15,0 0-15,0 0 0,-23-7 0,23 7 16,0 0-16,-18 13 0,18-13 16,-11 20-16,5-4 0,-1 3 15,1 1-15,0-2 0,2 0 16,0-2-16,2-3 0,0-3 16,4-3-16,4-3 15,-2-2-15,-1 0 0,3-9 0,1-10 16,1-2-16,1 1 0,0 0 15,0 2-15,-1 1 0,-1 2 0,2 2 16,1 2-16,1 2 0,0 2 16,1 4-16,4 3 0,-4 0 15,1 2-15,1 2 0,1 3 16,0 1-16,0 2 0,-1-4 16,-3 0-16,-1-1 0</inkml:trace>
  <inkml:trace contextRef="#ctx0" brushRef="#br0" timeOffset="69845.2209">8373 15405 0,'0'0'16,"0"0"-16,0 0 0,0 0 0,0 0 15,0 0-15,-13 17 0,13-17 16,0 0-16,-8 19 0,8-19 16,-3 18-16,2-5 0,1 3 15,1 5-15,0-2 16,1 0-16,3 3 0,0 4 15,2-2-15,-3 0 0,4 5 16,0-1-16,-2 1 0,1-1 0,1 8 16,-1 0-1,0 2-15,-1 1 0,-1-4 16,-2-3-16,3 1 0,0 1 0,0-3 16,-2-2-16,0 5 0,-2-2 15,1-3-15,1-2 0,1 0 16,-1-1-16,0-1 0,-3-2 0,1-1 15,2 1-15,2-3 16,0 2-16,0 6 0,-3 2 0,-1-4 16,0-2-16,-2 3 15,0 3-15,-2-3 0,0 0 0,4-1 16,4 0-16,-2 2 0,0-2 16,-1 1-16,-3-1 15,0-2-15,2-4 0,0 2 0,0 1 16,-2 0-16,-3-1 0,2-1 15,1-1-15,0-4 0,-1-1 0,1 2 16,0 3-16,-1 1 0,-5 0 16,3-2-16,1 0 15,1 1-15,1 1 0,-2 0 0,-3 0 16,2-2-16,-4 1 0,2-2 16,0 0-16,1-3 0,0 0 0,-1 1 15,2 2-15,-2-3 16,1-2-16,-1 1 0,-1 1 15,2-3-15,-1-1 0,1 1 16,-1 1-16,1-3 0,0 0 0,-1 2 16,1 2-16,-2 0 15,2 0-15,-5 0 0,-1 2 16,0-3-16,0-1 0,1 0 0,-2-1 16,1 0-16,1-1 0,0-1 15,1 2-15,1-1 0,2 0 16,-2-1-16,2 0 0,-1-1 0,1 0 15,-1 1-15,1-1 16,-1 1-16,1 0 0,-2-1 16,2 0-16,-2-3 0,0 0 0,1-1 15,-2 0-15,1-2 0,1 0 16,-1-2-16,-2-2 0,2 0 16,-1-1-16,0-1 0,0-3 15,2-2-15,-1-2 0,2-1 16,-1-4-16,2 0 0,0-1 0,0-8 15,0 0-15,0 1 0,2 0 16,1-3-16,0-2 16,0 2-16,0 1 0,1-6 0,0 2 15,0 1-15,0 1 0,0 1 16,0 1-16,0 4 0,0 1 16,0 0-16,1 0 15,0 0-15,0 1 0,-1 0 0,-1-1 16,1 2-16,0 1 0,1-4 15,1-3-15,-1-1 0,0 0 0,1 0 16,0-2-16,0 0 0,-1 0 16,2-2-16,-2-2 15,2 1-15,-1 0 0,0-7 0,0 0 16,2 0-16,0 0 0,-1 1 16,0-3-16,-1 2 0,1-1 0,0 0 15,1-1-15,-1 0 16,0 1-16,1-7 0,-1 3 15,1-2-15,3 1 0,-4 2 16,-1 2-16,1 0 0,0-2 0,1 0 16,2 1-16,-3-4 15,-2 0-15,0-7 0,0 0 16,-4 5-16,-2 4 0,0-1 0,2-1 16,-3 3-16,0 2 0,-1-3 15,1-1-15,-1 4 0,0 3 0,1-9 16,-4-4-16,4 6 15,3 6-15,0-6 0,-1-4 16,2 1-16,1 1 0,1-3 16,1-1-16,1 1 0,-1 2 0,2-25 15,-1 5-15,-2 10 0,0 7 16,2-6-16,3-3 0,0 6 16,3 5-16,-5 1 15,-1-2-15,2 5 0,0 2 0,-1 0 16,1 0-16,1 3 0,4 2 15,-4 0-15,-1-2 0,-2 7 0,0 5 16,3-3-16,0-3 16,-2 17-16,1 1 0,-1-5 0,3-4 15,-4-2-15,2 0 0,-1 3 16,1-1-16,0 3 0,1-1 16,-1-4-16,1-4 0,1 4 15,1 2-15,0-2 0,4 0 16,-2-1-16,-2 0 0,-1 3 15,4 5-15,-3 2 0,2-1 0,2 0 16,1 0-16,-1-2 0,-1 1 16,0 2-16,-4 1 15,2 3-15,0 0 0,3 0 0,3-1 16,-3 2-16,1 1 0,3 0 16,0 1-16,-1 0 0,1 3 15,-1-2-15,0 1 16,2 1-16,0-1 0,1 1 0,-2 1 15,3-1-15,2-1 0,-3 1 16,2 1-16,1 0 0,1 0 0,1 2 16,2 0-16,-1-1 0,0 0 15,1-1-15,1 0 0,-1 2 16,0 2-16,2-1 0,3 2 16,-2-2-16,1 1 0,0 1 15,3 2-15,-2-2 0,-3 1 0,3-1 16,3 2-16,0-1 15,1 1-15,0 1 16,4 1-16,-3-1 0,-2 2 0,5-2 16,-1-1-16,0 0 0,1 1 0,1-1 15,-1 0-15,0 1 16,-1 1-16,-1 0 0,1 0 0,0-1 16,0 1-16,3 0 15,2 1-15,-3-1 0,0 1 16,7-1-16,0 1 0,-3 1 0,-1 1 15,1-2-15,0-2 0,-1 3 16,-1 1-16,0-2 0,-1 0 16,-2 0-16,-1 0 0,3 1 15,2-2-15,-5-1 0,-3 0 0,-1 0 16,0 2-16,1-1 16,1 0-16,6-1 0,3 0 15,-4 1-15,-4 0 0,0-1 16,2 0-16,1 2 15,1 2-15,-7-4 0,-5-2 16,2 2-16,0 0 16,-5 0-16,-1 0 0,-1 2 0,-1-2 15,-3 1-15,-3 0 0,1 1 16,0-1-16,-1 1 0,-2-1 16,-2 0-16,-1 2 15,0-2-15,0 0 0,-1 3 0,1 2 16,-1-2-16,-2 0 0,-2 2 15,0 2-15,-1 1 0,1 0 16,-2 1-16,0 1 0,0-2 16,1 1-16,-1 0 0,0 2 15,0 0-15,-1 0 0,-1 3 16,0 2-16,0 0 0,0 0 0,-1 1 16,0 3-16,-1 0 0,0 1 15,0 4-15,1-1 0,-1 1 16,-1 1-16,-2 1 0,0 1 15,1 1-15,-1 0 0,-1 2 16,-3 4-16,1-1 0,3-2 0,-4 6 16,-2-1-16,2 2 0,0 1 15,-1 3-15,-1 3 0,0-3 16,0 0-16,0 10 0,2 1 16,1-5-16,1-1 0,0 4 15,-2 3-15,1 3 0,2-2 0,-2 1 16,0-1-16,0-2 15,0-1-15,-1 10 0,-2 4 16,0 16-16,2-7 0,1 1 0,1 1 16,-2-2-16,0 1 0,-1 4 15,0 6-15,1-5 16,1-3-16,2-1 0,0 0 16,1-3-16,-2 0 0,0 3 0,-1 2 15,3-8-15,0-5 0,2 1 16,1 1-16,1-3 0,1-3 15,1 4-15,2 2 0,-1-12 16,0-6-16,2 11 0,-1 8 16,-1-2-16,2-1 0,-2-4 15,-1-4-15,2-4 0,1-4 0,0-1 16,-2-1-16,-2-4 0,-1-2 16,1 0-16,1-2 0,2-2 15,0 0-15,0-2 0,1-2 16,-3-4-16,-2-1 15,1-3-15,1-2 0,2-3 0,1-2 0,-4 5 16,-2 4 0,-1-7-16,-1-3 0,2-15 15,1-3-15,1 2 0,0 0 0,0 0 16,-1-1-16,0-1 16,0 0-16,0-4 0,0 3 0,0-3 15,0 5-15,0-5 16,0 3-16,0-3 0,-2 1 15,2-1-15,0 0 0,0 0 16,0 0-16,0 0 0,0 0 0,0 0 16,2-1-16,0 0 15,1-1-15,2-4 0,1-3 0,0 0 16,-1 3-16,0-1 0</inkml:trace>
</inkml:ink>
</file>

<file path=ppt/ink/ink5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9:46"/>
    </inkml:context>
    <inkml:brush xml:id="br0">
      <inkml:brushProperty name="width" value="0.04927" units="cm"/>
      <inkml:brushProperty name="height" value="0.04927" units="cm"/>
      <inkml:brushProperty name="color" value="#F2395B"/>
    </inkml:brush>
  </inkml:definitions>
  <inkml:trace contextRef="#ctx0" brushRef="#br0">91400 15277 446,'9'-9'2,"1"-3"5,3-3 5,2-3 4,1-1 4,-1 2 4,1 3 2,0 1 2,-1 3 3,-1 2-2,-1 4-1,-1 3 0,-1 2-2,0 2-4,-2 2-4,-1 1-4,-1 3-2,-2 4-1,-2 2 0,-2 3-1,-2 2 0,-2-1-3,-2 1-2,-2-1-2,0 0-3,1-1-2,0-1-3,2 0-3,5-8-5,10-11-11,9-11-8,11-13-9,2-4-3,-2 3 7,-3 4 7,-3 2 5,-1 0 5,1 0 4,1 0 3,1-2 3,-3 1 5,-5 5 6,-7 3 5,-5 4 6,-4 5 11,0 4 17,-2 6 17,0 4 18,-2 4 0,0 1-16,-2 3-16,0 2-15,-1 1-11,0 1-2,0 0-4,1 3-2,-1-2-4,2 0-2,0-1-4,2 0-2,1-3-2,2 0-3,2 0-3,1-2-1,3-1-1,2-1 1,2-1 1,1 0 1,1-3-1,-1-1-2,0-2-2,-2-2-3,0-2-2,1-2 1,2-2 1,0-2-1,1-3 2,-1-4 2,1-3 3,0-5 2,-1-2 3,1-1 2,-1-1 1,1-1 3,-2 0 1,-1 1 1,-2 1 0,-2 1 1,-2 1 2,-2 3 1,-3 1 3,0 2 3,-2 1 2,0-1 3,0-1 3,0-1 4,-2-1 0,-2 0 0,-4 1-1,-2-1-1,-2 2-4,1 1-6,-1 2-6,0 2-6,-1 3-3,-3 2 0,-3 4 1,-3 3 0,-5 4-10,-5 7-22,-6 7-20,-6 7-21,1 1-6,8-6 11,7-4 9,9-4 11</inkml:trace>
</inkml:ink>
</file>

<file path=ppt/ink/ink5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8:59"/>
    </inkml:context>
    <inkml:brush xml:id="br0">
      <inkml:brushProperty name="width" value="0.04491" units="cm"/>
      <inkml:brushProperty name="height" value="0.04491" units="cm"/>
      <inkml:brushProperty name="color" value="#F2395B"/>
    </inkml:brush>
  </inkml:definitions>
  <inkml:trace contextRef="#ctx0" brushRef="#br0">4187 9194 489,'-56'-8'0,"14"2"0,13 1 0,15 0 0,6 1 8,2 0 13,1 0 15,0 1 14,4-1 4,6 0-9,6 0-9,6 0-7,3-1-6,3 0-3,1-1-2,3-1-3,1-2-1,4 0-3,3-2 0,3 1-3,1-1 0,0 2-2,0 2 0,1 2-2,-2 1 1,0 0-1,-2 0-1,0 1 1,-1 0-1,-1 2 0,-1 2-2,-1 2 0,-1 0 1,0 1 0,1 0 1,-1 0 2,0-1-1,1 0 1,-1-2 1,0 0-1,1-1 0,1 0 1,1 0 0,1 0 0,0-1-1,2-2-2,1-2-2,0-2-3,2 0 1,-1 1 0,0 0 1,0 2 1,1-1 1,0 0-2,2-1 0,1-1 0,-1-1-1,0 0 1,-2 0-1,0 0 0,0 0 1,0-1-1,2-2 0,1 0 0,-1 0 0,0 1-1,-1 0 0,-2 2-1,1 1 0,-1 0 0,0 2 1,0 1 0,1 0 0,0 2-1,2 0-1,1 2 0,0 0-1,0 0 0,0 0 1,0 0 1,0 0-1,0 0 0,0 0-1,0 0-1,0 0 0,-2 2 1,0 0 1,-1 2 1,-2-1-1,-2-1 0,-2 0-1,-1-1-1,-3-1-1,-1 1 1,-3 2-1,-1 0 1,-2 1-1,1-2-2,-1 0-1,1-2-2,-2 0-7,-3 0-13,-3 0-13,-3 0-13,-4 0-3,-4 0 8,-6 0 7,-4 0 8</inkml:trace>
</inkml:ink>
</file>

<file path=ppt/ink/ink5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00"/>
    </inkml:context>
    <inkml:brush xml:id="br0">
      <inkml:brushProperty name="width" value="0.0354" units="cm"/>
      <inkml:brushProperty name="height" value="0.0354" units="cm"/>
      <inkml:brushProperty name="color" value="#F2395B"/>
    </inkml:brush>
  </inkml:definitions>
  <inkml:trace contextRef="#ctx0" brushRef="#br0">6520 11194 621,'-6'-15'-14,"2"2"18,4 3 17,2 1 18,3 1 7,2 0-5,2 0-6,2 1-4,1 0-4,1 2-2,1 2-2,1 2-2,0 1-2,-1 0-2,-1 0-3,0 0-3,-2 1-2,-1 2-2,0 2-5,-2 2-2,-1 2-2,-1 3-2,0 3-1,-2 3-2,-2 4-1,-4 3-2,-4 4-3,-3 5-1,-4 0-1,0 0 0,-1-1 1,-1-2-1,-2 0 1,-1-1 1,-3-1 1,-1-1 0,-1-3 3,1-2 1,1-3 2,1-2 1,1-3 4,1-1 1,1-1 3,1-1 2,3-2 5,8-2 7,7-4 6,6-2 6,4-2 1,3 0-5,2 0-4,1 0-5,2-2-4,0 0-5,-1-3-5,1-2-4,-1-1-6,1 0-5,-1 1-7,1-1-5,-2 0-5,1 0-4,-2 0-3,-1 1-4,-1-1 0,-1 2 2,-1 1 3,0 0 1,-2 0 4,-1 0 3,-1-1 3,0-1 3</inkml:trace>
</inkml:ink>
</file>

<file path=ppt/ink/ink5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00"/>
    </inkml:context>
    <inkml:brush xml:id="br0">
      <inkml:brushProperty name="width" value="0.04101" units="cm"/>
      <inkml:brushProperty name="height" value="0.04101" units="cm"/>
      <inkml:brushProperty name="color" value="#F2395B"/>
    </inkml:brush>
  </inkml:definitions>
  <inkml:trace contextRef="#ctx0" brushRef="#br0">7672 10950 536,'-19'0'12,"7"0"12,8 0 13,8 0 13,6 0 1,4 0-7,3 0-9,5 0-8,1 0-8,1 0-7,-1 0-6,1 0-8,-2 0-3,-2 0 0,-1 0 0,-2 0-1,-3 1 1,-1 4 0,-2 2 0,-2 3 1,-3 3 2,-3 0 3,-2 1 5,-4 1 3,-1 1 3,-2 1 1,0 2 2,-1 0 0,-1 2 1,0 3 0,1 2-1,-1 5 0,0 1-1,0 4-2,0 3-1,0 2-2,0 4-2,-1 2-3,-2 4-3,0 2-4,-1 6-2,1 9-4,-1 9-3,0 9-3,1 2-8,3-2-10,1-3-12,2-4-11,2-7-1,0-14 6,2-14 9,0-14 6,1-9 5,0-3 0,0-4 1,0-4 1</inkml:trace>
</inkml:ink>
</file>

<file path=ppt/ink/ink5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01"/>
    </inkml:context>
    <inkml:brush xml:id="br0">
      <inkml:brushProperty name="width" value="0.03922" units="cm"/>
      <inkml:brushProperty name="height" value="0.03922" units="cm"/>
      <inkml:brushProperty name="color" value="#F2395B"/>
    </inkml:brush>
  </inkml:definitions>
  <inkml:trace contextRef="#ctx0" brushRef="#br0">9446 10982 560,'-7'-51'10,"1"11"5,0 10 5,2 10 5,-1 4 2,0 0-1,-1 1-1,-1-1-1,-2 2-1,0 3-2,-1 2-1,-1 4-3,-2 2-1,-2 0-2,-1 2-3,-3 0-1,0 3-2,1 4 0,1 4 0,1 4 1,1 2-1,1 1 1,1 1-1,0 1 0,3 0-1,3 1 0,2-1-2,4 1 0,2 0-2,4-1 2,2 1-1,3-1 0,4 1 0,1-1 0,4 1-1,4 0 0,-1-3-1,-2-1 1,-1-4 0,-2-3 0,-2 0 0,1 4-2,-1 2-1,1 3-1,-2 1-1,-3 1 0,-3-1-1,-2 1 0,-3-1-1,-2-1 1,-2-1 1,-2 0-1,-3-2 1,-2 1 1,-3-1 0,-3 1 0,-2-1 1,1-3 0,-1-1 1,1-2 0,-1-2 1,2-2-1,1-3 0,1 0-1,1-5 0,2-6-2,3-6-3,1-5-1,3-8-1,4-7 0,3-8 1,5-8 0,5-6-4,5-3-9,7-5-10,5-3-10,1 2-3,-4 11 2,-3 9 1,-5 10 3,-2 6 0,-3 5 0,-1 4-1,-2 3-1</inkml:trace>
</inkml:ink>
</file>

<file path=ppt/ink/ink5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01"/>
    </inkml:context>
    <inkml:brush xml:id="br0">
      <inkml:brushProperty name="width" value="0.03604" units="cm"/>
      <inkml:brushProperty name="height" value="0.03604" units="cm"/>
      <inkml:brushProperty name="color" value="#F2395B"/>
    </inkml:brush>
  </inkml:definitions>
  <inkml:trace contextRef="#ctx0" brushRef="#br0">12627 4996 610,'-10'0'51,"10"-2"3,12 0 3,10-1 2,4-1-4,-1 0-11,-3 0-11,-1 0-11,-1 0-10,3 0-9,1 0-10,3 1-8,-2-1-4,-2 2 2,-2 0 3,-4 2 1,-3 1-1,-3 2-8,-3 2-6,-2 1-7,-3 2-2,-1 0 1,0 0 2,-1-1 2,-3 1 0,0-2 1,-3-1 0,-2 0 1</inkml:trace>
</inkml:ink>
</file>

<file path=ppt/ink/ink5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01"/>
    </inkml:context>
    <inkml:brush xml:id="br0">
      <inkml:brushProperty name="width" value="0.03375" units="cm"/>
      <inkml:brushProperty name="height" value="0.03375" units="cm"/>
      <inkml:brushProperty name="color" value="#F2395B"/>
    </inkml:brush>
  </inkml:definitions>
  <inkml:trace contextRef="#ctx0" brushRef="#br0">12698 5933 651,'-15'15'0,"-1"-1"-1,1-1-1,-1-1-1,1-1 2,2-3 8,3-1 5,1-2 8,4-2 5,6-2 8,6-2 6,6-2 7,4-2 0,3-2-7,3-1-6,3-3-6,1 0-9,2 1-8,1 0-10,1 2-8,-1 1-9,-2 2-9,-1 3-9,-3 1-9,-2 1-1,-3 0 3,-3 0 4,-2 0 3,-3-1 3,-1 0 1,-1-2 0,0 0 0</inkml:trace>
</inkml:ink>
</file>

<file path=ppt/ink/ink5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02"/>
    </inkml:context>
    <inkml:brush xml:id="br0">
      <inkml:brushProperty name="width" value="0.0404" units="cm"/>
      <inkml:brushProperty name="height" value="0.0404" units="cm"/>
      <inkml:brushProperty name="color" value="#F2395B"/>
    </inkml:brush>
  </inkml:definitions>
  <inkml:trace contextRef="#ctx0" brushRef="#br0">14809 4906 544,'-15'-7'6,"1"2"13,1 2 13,1 2 12,1 2 6,2 2-4,2 2-3,2 2-2,1 2-5,1 3-5,-1 3-7,0 3-5,0 2-4,2 1-1,0 1-3,2 1-1,0-1-3,0-1-2,0-2-3,0-3-2,1 0-3,2-2-2,2-1-2,2-1-3,1-2-2,1-2 1,1-4-2,2-2 0,0-5 0,3-6 1,2-6 2,1-5 0,0-5-1,-3-1-2,-2-3-4,-4-1-2,-2 0-1,-1 3 3,0 4 2,-2 2 3,-1 2 2,-4 0 3,-2 2 3,-3 1 3,-3 2 0,0 1 0,-1 2-1,-1 2-1,-2 3-3,0 2-3,-1 4-3,-1 3-4,0 1-4,4 1-4,3 1-3,3 2-5,1 0 1,0 0 3,0-1 2,0 1 4</inkml:trace>
</inkml:ink>
</file>

<file path=ppt/ink/ink5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02"/>
    </inkml:context>
    <inkml:brush xml:id="br0">
      <inkml:brushProperty name="width" value="0.03358" units="cm"/>
      <inkml:brushProperty name="height" value="0.03358" units="cm"/>
      <inkml:brushProperty name="color" value="#F2395B"/>
    </inkml:brush>
  </inkml:definitions>
  <inkml:trace contextRef="#ctx0" brushRef="#br0">15400 5050 655,'7'7'5,"-1"-1"12,0 0 11,-2-2 11,1 1 6,2 0-1,2 1 1,1 1-1,2 1-5,0 0-14,-1 0-12,1-1-13,0 2-10,-1 1-8,1 3-8,0 2-8</inkml:trace>
</inkml:ink>
</file>

<file path=ppt/ink/ink5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02"/>
    </inkml:context>
    <inkml:brush xml:id="br0">
      <inkml:brushProperty name="width" value="0.0409" units="cm"/>
      <inkml:brushProperty name="height" value="0.0409" units="cm"/>
      <inkml:brushProperty name="color" value="#F2395B"/>
    </inkml:brush>
  </inkml:definitions>
  <inkml:trace contextRef="#ctx0" brushRef="#br0">16631 4559 537,'-14'-6'39,"5"4"8,3 4 10,4 4 10,2 3-2,0 2-12,0 1-12,0 3-13,0 1-7,0-1-4,0 1-4,0 0-3,2-2-5,6 1-7,4-2-5,5-1-6,2-3-3,-1-6-3,-1-6-1,-1-6-2,-1-3-2,-1-1-2,-1-2-2,-1 1-2,-1-3 1,-2-2 2,-2-1 4,-2-3 2,-3 1 3,-3 1 6,-2 3 3,-3 1 5,-3 3 3,-2 1 0,-2 2 2,-1 3 2,-1 1-1,1 2-1,1 2-1,1 2-1,0 1-3,2 2-6,1 0-5,1 2-6</inkml:trace>
</inkml:ink>
</file>

<file path=ppt/ink/ink51.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22T08:20:49.453"/>
    </inkml:context>
    <inkml:brush xml:id="br0">
      <inkml:brushProperty name="width" value="0.05292" units="cm"/>
      <inkml:brushProperty name="height" value="0.05292" units="cm"/>
      <inkml:brushProperty name="color" value="#0085CD"/>
    </inkml:brush>
  </inkml:definitions>
  <inkml:trace contextRef="#ctx0" brushRef="#br0">9606 10447 0,'0'0'0,"-9"-6"0,-4-3 16,-3 0-16,0-1 0,-10-3 16,-8-5-16,-1 0 0,-3 0 0,-13-1 15,-7 1-15,5 4 0,5 4 16,-8 0-16,-6 2 0,-7 1 15,3 0-15,-14 1 0,-2 2 16,11 2-16,3 0 0,-12 0 16,-3-2-16,-12 3 0,14 0 15,-2 0-15,-1 0 0,7 1 16,6-1-16,-4 3 0,-3 2 16,8-1-16,0-1 0,-5 8 15,-4 4-15,7 1 0,5-1 0,-3 5 16,-3 5-16,10-5 0,5-4 15,-3 3-15,-2 3 16,8 0-16,4-1 0,4 3 0,3 4 16,1 0-16,3 1 0,-1 7 15,0 5-15,2-1 0,0-3 16,4 9-16,0 5 0,7 0 16,6-2-16,-3 8 0,-2 6 15,3-6-15,0-4 0,5 11 0,5 6 16,1-3-16,7-2 0,-1 0 15,3-2-15,2-2 0,-1-1 16,3 1-16,2 1 0,1-1 16,2-2-16,5 1 0,5 1 15,-1-9-15,5-7 0,8 5 16,7 5-16,-4-4 0,-3-1 0,12-3 16,11-2-16,-3-2 15,-1-1-15,6 4 0,8 3 16,0-6-16,3-2 0,7-5 15,4-3-15,-6-1 0,-4-2 0,11 2 16,6 1-16,2-6 16,4-5-16,17-2 0,12-1 15,-20-4-15,-14-3 0,7-6 0,4-3 16,2-3-16,1 0 0,5-9 16,5-6-16,-3 1 0,-4 1 0,2-8 15,2-4-15,0-4 16,-2-4-16,3-3 0,1-1 15,-4-5-15,-3-3 0,3-6 0,2-5 16,-8-2-16,-5 0 0,2-6 16,0-5-16,-7 4 0,-6 1 15,1-7-15,-2-4 0,-8 3 16,-7 1-16,-2-2 0,-2-3 16,-9 2-16,-3 2 0,-6-3 15,-1-1-15,-9 5 0,-5 3 16,-6-7-16,-3-3 0,-5 4 15,-3 4-15,-5 2 0,-3-1 16,-8 4-16,-6 2 0,-6 1 16,-7-2-16,-1 7 0,-1 3 0,-9-3 15,-7-1-15,-2 7 0,0 7 16,-6-2-16,-4-1 0,-5 3 16,-3 2-16,-7 3 0,-5 3 15,6 5-15,4 4 0,-7 2 16,-4 1-16,-1 4 0,-2 4 0,-5 4 15,-6 1-15,2 4 0,1 4 16,-1 4-16,1 0 0,-1 3 16,0 5-16,-8 5 0,-7 5 15,1 6-15,2 5 0,-4 6 16,-2 3-16,5 3 16,1 2-16,-3 11 0,-3 8 0,4 4 0,3 2 15,3 7-15,2 6 16,15 1-16,10-2 0,6 11 15,5 6-15,7 3 0,8 5 0,12-32 16,11-25-16,8-14 0</inkml:trace>
  <inkml:trace contextRef="#ctx0" brushRef="#br0" timeOffset="1418.0132">12859 12837 0,'0'0'0,"0"0"15,0 0-15,0 0 0,0 0 0,32 3 16,-32-3-16,29-3 0,-29 3 16,37-5-16,-13 2 15,2 0-15,0 0 0,11-2 0,1 1 16,0 0-16,-2 1 0,7 0 15,-1 3-15,-6 1 0,-4 1 16,-4 2-16,-3 1 0,-5 2 16,-3 2-16,-4 2 0,-3 1 15,-4 0-15,-2-1 0,-1-2 16,-1-1-16,0-3 0</inkml:trace>
  <inkml:trace contextRef="#ctx0" brushRef="#br0" timeOffset="1680.5376">12897 13072 0,'0'0'0,"0"0"0,0 0 16,0 0-16,-10 22 0,9-9 16,-1 6-16,1 2 0,0 1 0,2 5 15,2 2-15,0 10 0,1 0 16,3 10-16,1 3 15,-2-5-15,0-6 0,-1 5 16,0 2-16,0 2 0,1-7 0,-1-7 16,1-4-16,-1-6 0,2-4 15,2-9-15,2-7 0,-3-1 0,-1-2 16,-1 0-16</inkml:trace>
  <inkml:trace contextRef="#ctx0" brushRef="#br0" timeOffset="2116.8119">13096 13279 0,'0'0'0,"0"0"0,0 0 0,0 0 15,0 0-15,19-15 0,-19 15 16,23-10-16,-23 10 0,37-10 16,-12 5-16,0-3 0,3-1 15,0 1-15,1 0 0,8-1 16,1 2-16,-2-4 15,-2-2-15,-2-2 16,-1-1-16,-1-4 0,-7 2 0,-5-1 16,-4 0-16,-4 2 15,-4 1-15,-6 1 0,-4 3 0,-2 2 16,-3 1-16,-4 4 0,-5 3 16,-2 2-16,-1 2 0,0 4 15,0 2-15,-1 1 0,0 1 0,-1 7 16,0 6-1,2 5-15,3 2 0,4-2 16,3-3-16,1 9 0,5 0 16,1-4-16,3-4 0,6 1 15,2 0-15,5-5 0,3-2 16,4-4-16,1-2 0,4-4 0,-1-2 16,7-6-16,4-4 15,1-4-15,0-5 0,4-8 16,3-7-16,-4 0 0,-1 1 0,-4 1 15,-9 6-15,-5 6 0</inkml:trace>
  <inkml:trace contextRef="#ctx0" brushRef="#br0" timeOffset="2333.4929">13773 12985 0,'0'0'0,"0"0"15,0 0-15,0 0 0,0 0 0,28-10 16,-28 10-16,34-12 0,-14 5 0,3-2 16,3-1-16,1 0 15,-1-1-15,8-2 0,0-1 16,0 0-16,-2 1 0,-2-2 16,0-4-16,3-2 0,-4 1 0,-6 4 15,-4 3-15,-4 2 0</inkml:trace>
  <inkml:trace contextRef="#ctx0" brushRef="#br0" timeOffset="2926.6597">14194 12451 0,'0'0'0,"0"0"0,0 0 16,0 0-16,0 0 0,0 0 15,31-6-15,-31 6 0,29-1 0,-29 1 16,43-4-1,-20 1-15,1-1 0,1 1 0,1 0 16,4 2-16,-3 2 0,-2 2 16,-2 2-16,-4 0 0,-2 3 0,-4 4 15,-4 2-15,-4 4 16,-2 5-16,-3 2 0,-4 3 0,-2 2 16,-4 1-16,-3 6 0,0 1 15,2-6-15,3-5 0,1-5 16,4-4-1,7-1-15,7-2 0,0-6 0,1-4 16,5-6-16,3-4 0,1-1 16,0-2-16,3-8 0,2-7 15,0-1-15,-2 0 0,9-11 16,3-3-16,-6 4 0,-5 4 0,4-6 16,-1-2-16,-8 5 0,-6 3 15,-4 1-15,-4 0 16,-2 5-16,-3 3 0,-7 4 0,-3 1 15,1 6-15,-1 1 0,-5 4 16,-4 4-16,0 3 0,1 3 0,-2 3 16,-1 3-16,2 2 15,3 1-15,3 4 0,2 1 16,2 2-16,4 1 0,3 1 16,3 0-16,2-2 0,2-2 0,6 1 15,4 0-15,2-4 0,1-2 16,3-1-16,3 1 15,1-1-15,-2-2 0,5-2 0,1-4 16,0-4-16,-1-2 0,2-3 16,2-2-16,-5-2 0,-2-3 0,-2-6 15,-1-5-15,-5 5 0,-5 4 16,-2 3-16</inkml:trace>
  <inkml:trace contextRef="#ctx0" brushRef="#br0" timeOffset="3133.316">14841 11982 0,'0'0'0,"0"0"16,0 0-16,0 0 0,0 0 0,30-4 15,-30 4-15,36-7 0,-14 2 16,6 0-16,4 1 0,0-2 15,0 1-15,12-4 0,2 2 16,-2 0-16,-2 0 0,0 0 16,-8 1-16,-6 2 0</inkml:trace>
  <inkml:trace contextRef="#ctx0" brushRef="#br0" timeOffset="3400.3001">15356 12234 0,'0'0'0,"0"0"0,0 0 16,24-9-16,-24 9 0,36-11 16,-10 2-16,3 0 0,1-1 0,8-3 15,1 0-15,-3 0 0,-1 3 16,5-1-16,-4 2 0,-5 2 15,-4 1-15,-4 2 16,-1 1-16,-4 2 0,-4 1 0,-5 1 16,-5 3-16,0 0 0,-2-1 15,0-1-15</inkml:trace>
  <inkml:trace contextRef="#ctx0" brushRef="#br0" timeOffset="3588.6348">15362 12483 0,'0'0'0,"0"0"16,0 0-16,0 0 0,25-4 16,-25 4-16,41-11 15,-13 3-15,6-3 0,3-1 16,4-2-16,12-5 0,-1-1 0,10-7 16,0-1-16,9-4 0,-3 2 15,3-8-15,-7-1 0,-16 10 16,-12 7-16,-9 5 0</inkml:trace>
  <inkml:trace contextRef="#ctx0" brushRef="#br0" timeOffset="3816.5248">16182 11650 0,'0'0'0,"0"0"0,0 0 16,0 0-16,0 0 0,36-2 15,-36 2-15,41-6 0,-20 3 16,3 0-16,4-1 0,-2 1 0,0-1 16,7-1-16,-1 0 15,-4 2-15,-2 2 0,-3 1 16,-2 3-16,-4-2 0,-1 2 0,-3-2 16,-2 1-16,-1-1 0</inkml:trace>
  <inkml:trace contextRef="#ctx0" brushRef="#br0" timeOffset="4034.545">16260 11824 0,'0'0'0,"0"0"15,0 0-15,0 0 0,-2 19 0,2-19 16,5 32-16,0-10 0,0 4 16,3 6-16,1 3 0,2 11 15,-1 1-15,2 11 16,-1-1-16,-1-1 0,-1-2 0,1 6 15,-1-3-15,-1-1 0,0-8 16,-1-8-16,-2-5 0,1-9 16,-1-4-16,3-10 0,1-5 15,-4-5-15,0 1 0,-2 0 0</inkml:trace>
  <inkml:trace contextRef="#ctx0" brushRef="#br0" timeOffset="4418.1034">16408 12051 0,'0'0'0,"0"0"0,0 0 16,0 0-16,26 1 0,-26-1 15,29 0-15,-29 0 0,38-4 0,-18 0 16,4-1-16,-1-1 0,-1-1 16,0 0-16,0 0 15,3-3-15,-3 0 0,-1 2 0,-1-1 16,-3 1-16,-3 0 0,-3-4 15,-2-3-15,-5-2 16,-2-1-16,-4 1 0,-2 2 0,-4 4 16,-3 4-16,-2 2 0,-1 3 15,-3 4-15,-1 3 0,0 6 16,0 4-16,0 1 16,2 0-16,-2 9 0,4 5 0,3 0 15,3 1-15,6 1 0,4 2 16,2-4-16,2-2 0,6 1 15,5-3-15,-1-5 0,2-4 16,3-3-16,3-3 0,-1-4 0,-1-3 16,4-3-16,1-4 15,1-5-15,1-4 0,5-13 0,2-9 16,-7 6-16,-7 6 0,-5 5 0</inkml:trace>
  <inkml:trace contextRef="#ctx0" brushRef="#br0" timeOffset="4793.6336">16948 11353 0,'0'0'0,"0"0"0,42 4 16,-22-1-16,1 1 0,1 2 15,0 2-15,-2 0 0,-3 2 16,-1-1-16,-2 3 0,-5 1 16,-6 2-16,-2 2 0,-2 3 15,-5 5-15,-4 2 16,-2-3-16,-2-2 0,0 1 16,-1 0-16,-1 0 0,3-4 0,5-3 15,4-2-15,3-3 16,3-1-16,6-3 0,4-3 15,2-1-15,4-1 0,4-7 0,3-3 16,8-6-16,1-3 0,4-4 16,2-2-16,-3-2 0,-2-1 15,2-3-15,-4 1 0,-7 7 16,-6 4-16,-4 3 0</inkml:trace>
  <inkml:trace contextRef="#ctx0" brushRef="#br0" timeOffset="5017.0162">17285 11414 0,'0'0'16,"0"0"-16,0 0 0,0 0 15,0 0-15,27 1 0,-27-1 16,34-7-16,-13 2 0,2-1 16,3 0-16,0-1 0,2-1 0,6-1 15,-1-2-15,-2 2 0,-2 2 16,1-1-16,0 0 0,-4 1 15,-2 1-15,2-3 0,-2 0 16,-4-4-16,-3-3 0,-3 3 16,-3 4-16,-2 0 0</inkml:trace>
  <inkml:trace contextRef="#ctx0" brushRef="#br0" timeOffset="5221.374">17603 11016 0,'0'0'15,"0"0"-15,0 0 0,-21 6 16,21-6-16,0 0 0,-24 14 16,17-6-16,2 3 0,0 5 15,2 2-15,1 4 0,2 2 0,1 10 16,1 2-16,2 2 0,2 2 16,5 9-16,2 3 15,0-3-15,2-3 0,1 11 16,1 0-16,-4-13 0,-3-9 0,-2-9 15</inkml:trace>
  <inkml:trace contextRef="#ctx0" brushRef="#br0" timeOffset="5398.9993">18182 11603 0,'0'0'0,"0"8"16,2 4-16,0 0 0,0-4 0,1 0 15</inkml:trace>
  <inkml:trace contextRef="#ctx0" brushRef="#br0" timeOffset="10989.4241">20132 15490 0,'0'0'16,"0"0"-16,-17-2 0,5 0 0,-1 0 16,-9-1-16,-4 0 0,-3 0 15,-1 1-15,-2 1 0,-2 1 16,-7 0-16,3 2 0,-3-1 16,-2 0-16,1 2 0,0 2 0,-6 2 15,0 2-15,2 2 16,0 2-16,-1 2 0,0 1 15,-1-2-15,1-4 0,-8 4 0,1 1 16,3 1-16,3 0 0,-1-1 16,1-1-16,0 2 0,2 0 15,-10 3-15,-2 2 0,8-1 16,4-2-16,-2 6 0,-3 5 16,4 1-16,3 0 0,-6 11 15,-4 8 1,1 2-16,0 2 0,10-6 0,7-6 15,-16 26-15,5-1 0,9-15 16,8-9-16,3 5 0,2 6 16,6-10-16,3-7 0,-3 7 15,-4 5-15,6-3 0,2-1 0,2 5 16,1 4-16,3-6 0,3-4 16,5 3-16,3 0 0,0-4 15,-1-3-15,7 1 0,4 1 16,0-4-16,0-4 0,7 1 15,4 0-15,-3 0 0,-4 0 16,4 5-16,1 5 0,0-10 16,1-6-16,8-1 0,6-1 15,-1-4-15,-3-1 0,7 4 16,5 3-16,-1 3 0,0 0 16,-8-12-16,6 0 0,1-3 0,-1-3 15,21 8-15,-2 1 0,-4 0 16,-5 1-16,7-4 0,2-4 15,-5 2-15,-4-1 0,4-1 16,4 0-16,2 1 0,2 1 16,-2-2-16,-1-2 0,-8-6 0,-4-3 15,10-1-15,8 0 16,3-3-16,1 0 0,0-5 16,-2-3-16,-11-6 0,-7-2 0,5-7 15,4-2-15,-1 0 0,0 0 16,1-1-16,-1-2 0,-6 1 15,-4 0-15,6-1 0,5-1 16,-6-1-16,-6-2 0,4-3 16,2-1-16,-1 0 0,-1 0 0,-2-2 15,-1-1-15,-3-1 0,-1-3 16,-1-7-16,-1-5 16,-9 2-16,-6 2 0,3-8 0,2-5 15,-6 8-15,-4 5 0,-1 0 16,-1 1-16,-1-6 0,-1-1 15,-4-7-15,-3-3 16,-4 14-16,-3 9 0,-3-8 0,-3-6 16,-2-1-16,-1-1 0,-7 5 15,-3 1-15,-4 6 0,-1 4 0,-2-5 16,-1-2-16,0 11 16,1 6-16,-10-2 0,-8-2 0,5 4 15,3 2-15,-7 3 0,-4 2 16,2 3-16,4 3 0,-10 1 15,-7 2-15,2 3 0,1 4 0,0 1 16,1 2-16,-1-2 16,1-3-16,-7 2 0,-6 0 15,9 2-15,4 3 0,-6 6 16,-5 3-16,3 0 0,4-1 0,-6 4 16,-5 2-16,5 2 15,5 1-15,-7 3 0,-4 0 16,4 1-16,5-1 0,5 6 15,2 5-15,-2 0 0,-5 1 0,3-3 16,2-1-16,6 4 0,4 0 16,-3 4-16,-2 2 0,5-4 15,3-3-15,1 2 0,-1-1 16,2 1-16,0 0 0,0 0 16,0-1-16,5 0 0,3 1 0,3-1 15,3 1-15,2-7 0,0-3 16,-1 2-16,0-1 0,1 2 15,1-1-15,10-8 0,0 3 16,2-1-16,-1-1 0,1 1 16,1-2-16,2 2 0,-1 2 15,0 1-15,-2 1 16,0-5-16,0-2 0,1-2 0,3 0 16,0-2-16,2 0 0,0 0 15,0 0-15,3-1 0,2-1 16,3 1-16,0-1 0,1 0 15,-1 1-15,0-1 0,-2-1 16,1 0-16</inkml:trace>
  <inkml:trace contextRef="#ctx0" brushRef="#br0" timeOffset="11802.8436">20899 15574 0,'0'0'16,"0"0"-16,0 0 0,0 0 0,0 21 15,0-21 1,1 28-16,1-11 0,0 1 0,0 4 16,0 4-16,0 9 0,-2 3 15,1 3-15,-1 6 0,2 11 16,-1 1-16,-1 2 0,0 1 15,0 7-15,0-5 0,-1 7 16,-2-3-16,4-11 0,2-9 0,0-10 16,0-9-16,1-11 0,-1-8 15,-1-10-15,0-8 0,2-8 16,0-6-16,-1 4 16,0 4-16,-1 4 0</inkml:trace>
  <inkml:trace contextRef="#ctx0" brushRef="#br0" timeOffset="12184.3488">21017 15856 0,'0'0'15,"0"0"-15,0 0 0,0 0 0,0 0 16,-2 19-16,2-19 0,0 0 16,7 26-16,-7-26 0,12 24 15,-2-10-15,2 1 0,3 2 16,3 1-16,-2 2 0,1 1 15,5 5-15,1 1 0,-2-3 16,-1-1-16,-1-4 0,-2-3 16,2 0-16,-3-2 0,-3-5 15,-1-3-15,-3-4 0,-2-3 0,-1-7 16,-2-8-16,0-3 0,-1-6 16,-1-3-16,-1-4 0,-1-14 15,0-4-15,-1-5 0,0-2 16,1-9-16,0 6 0,0-4 15,0 7-15,0 6 0,0 7 16,0 3-16,1 4 0,0 8 16,-1 8-16,3 5 0,-1 6 0,2 4 15,3 3-15,0 6 0,2 4 16,-2-1-16,-2-1 0,0-2 16</inkml:trace>
  <inkml:trace contextRef="#ctx0" brushRef="#br0" timeOffset="13235.8058">21748 15780 0,'0'0'0,"0"0"16,0 0-16,0 0 0,-5-24 0,5 24 15,-5-23-15,2 10 0,0 1 0,-1-1 16,1 2-16,0 0 0,-1 1 15,1 3-15,0 2 0,-2 4 16,1 2-16,0 7 0,-1 7 16,1 3-16,-1 3 0,-1 9 15,-2 4-15,1 1 0,2 0 16,-2 6-16,3 1 0,3-7 16,3-4-16,2-7 0,3-6 15,1-3-15,-1-5 0,4-5 16,2-7-16,0-4 0,1-3 0,2-5 15,0-4-15,0 1 0,-1-1 16,2-3-16,-1-4 16,0 3-16,-1 2 0,3-2 15,-1 3-15,-1 7 0,0 3 0,0 4 16,-1 3-16,-2 4 0,-1 3 16,3 8-16,0 6 15,0-2-15,-1-1 16,-2-5-16,-2-3 0,2-6 0,2-2 15,0-4-15,-2-4 0,-2-8 16,-2-6-16,0-1 0,-1 1 0,-2-8 16,0-3-16,-1 4 15,-1 4-15,2-3 0,-1 2 16,-2 9-16,1 4 0,0 1 16,-1 4-16,0 4 0,1 2 0,-1 4 15,1 3-15,2 2 16,0 1-16,3 3 0,2 2 15,-2 1-15,0 0 0,4 1 0,4 1 16,-2-3-16,-1-1 0,-1-2 16,-1-1-16,1-2 0,-1-2 0,-3-3 15,1-5-15,0 0 16,-1-1-16,1-3 0,-1-2 0,1-2 16,-1-2-16,1-3 0,2 0 15,0-3-15,0-1 0,0 0 16,0 1-16,0 1 0,0 1 15,4-1-15,1 2 0,0 2 16,1 2-16,-1 3 0,1 1 16,-5 4-16,0 1 0,-1 2 15,-1 1-15,0 3 0,0 4 0,-1 2 16,0 3-16,-1 0 0,1 1 16,-1 1-16,0 1 0,-1-4 15,0-1-15,2-2 0,2-1 16,-1-2-16,0-3 0,1-3 15,0-4-15,0-4 0,-1-2 16,1-4-16,1-3 0,2-2 16,3-4-16,-2-2 0,-1-3 15,4-5-15,-2 0 0,-2 1 16,-1-1-16,-1 2 0,-1 2 0,1-6 16,1 2-16,-2 6 0,-2 5 15,-1 1-15,-1 1 0,-2 4 16,1 5-16,-3 4 0,0 2 15,0 2-15,-1-1 0,0 3 16,-1-1-16,-1 3 0,3 1 0,1 5 16,-1 2-16,3 6 15,-1 3-15,4 4 0,2 4 16,0 5-16,-1 7 0,5 18 16,3 6-16,0 2 0,-1 0 15,9 19-15,4 15 0,4-2 0,0-3 16,18 43-16,6 10 15,-18-46-15,-13-30 0,-8-22 16</inkml:trace>
  <inkml:trace contextRef="#ctx0" brushRef="#br0" timeOffset="15431.2927">21680 16762 0,'0'0'0,"0"0"0,0 0 0,0 0 15,0 0-15,0 0 0,0 0 0,0 0 16,0 0-16,0 0 0,0 0 16,0 0-16,0 0 0,0 0 15,18 15-15,-18-15 0,0 0 16,0 0-16,19-21 0,-19 21 16,0 0-16,18-13 0</inkml:trace>
  <inkml:trace contextRef="#ctx0" brushRef="#br0" timeOffset="15608.0068">21961 16853 0,'0'0'0,"0"0"16,0 0-16,0 0 0,0 0 0,22-2 15,-22 2-15,0 0 16</inkml:trace>
  <inkml:trace contextRef="#ctx0" brushRef="#br0" timeOffset="15817.3099">22216 16863 0,'0'0'15,"0"0"-15,0 0 0,0 0 16,0 0-16,0 0 0,0 0 0,31-9 16,-31 9-16,20-9 0,-20 9 15,0 0-15</inkml:trace>
  <inkml:trace contextRef="#ctx0" brushRef="#br0" timeOffset="15998.3747">22673 16760 0,'0'0'0,"0"0"0,0 0 15,0 0-15,0 0 0,28 9 0,-28-9 16,23 0-16,-23 0 0,0 0 16</inkml:trace>
  <inkml:trace contextRef="#ctx0" brushRef="#br0" timeOffset="16169.3581">23076 16823 0,'0'0'0,"0"0"0,0 0 0,0 0 15,0 0-15,28 2 0,-28-2 16,20-5-16,-12 3 0,0 0 0</inkml:trace>
  <inkml:trace contextRef="#ctx0" brushRef="#br0" timeOffset="16337.9171">23497 16758 0,'0'0'0,"0"0"0,0 0 16,0 0-16,0 0 0,0 0 0,0 0 15,27 19-15,-27-19 0,21 11 16,-21-11-16,0 0 0</inkml:trace>
  <inkml:trace contextRef="#ctx0" brushRef="#br0" timeOffset="16506.1284">23949 16709 0,'0'0'0,"0"0"0,0 0 15,0 0-15,0 0 0,0 0 0,22 13 16,-22-13-16,25 7 0,-25-7 16,23 5-16,-23-5 0</inkml:trace>
  <inkml:trace contextRef="#ctx0" brushRef="#br0" timeOffset="16670.017">24310 16611 0,'0'0'0,"0"0"0,0 0 16,0 0-16,0 0 0,0 0 15,0 0-15,0 0 0,0 0 0,24 1 16,-24-1-16,0 0 0</inkml:trace>
  <inkml:trace contextRef="#ctx0" brushRef="#br0" timeOffset="67902.815">22253 12193 0,'0'0'0,"0"0"16,0 0-16,0 0 0,-5 23 0,5-23 16,-6 27-16,3-11 0,-2 1 15,1 3-15,0 2 0,-1 1 16,1 1-16,-3 11 16,-1 1-16,1 1 0,0-2 0,-2 9 15,0 0-15,1 0 0,-1 0 16,-1 5-16,2-4 0,-1-4 15,-1-3-15,2-2 0,0-5 16,1-1-16,2-2 0,-1-5 16,1-2-16,0-6 0,2-2 0,1-3 15</inkml:trace>
  <inkml:trace contextRef="#ctx0" brushRef="#br0" timeOffset="68220.3563">22158 12693 0,'0'0'0,"0"0"0,0 0 0,0 0 15,0 0-15,0 0 0,0 0 16,14-20-16,-14 20 0,0 0 15,28-16-15,-28 16 0,28-11 0,-13 6 16,1 0-16,-1 1 0,1 1 16,1 0-16,3-1 15,-1 0-15,0 1 0,-2-1 0,1 2 16,2-1-16,-3 1 0,1-1 16,-2 1-16,0 1 0,-2-1 15,-2 1-15,-1 0 0,-3-1 16,-2-1-16,-1 1 0,0 0 15,-1 0-15</inkml:trace>
  <inkml:trace contextRef="#ctx0" brushRef="#br0" timeOffset="68486.4854">22692 12288 0,'0'0'0,"0"0"0,0 0 16,0 0-16,0 0 0,-7 24 0,7-24 16,-4 27-16,4-27 0,-7 37 15,2-13-15,-1 1 0,1 0 16,-3 10-16,-1 2 0,2-1 16,0-3-16,-3 8 0,-1-1 15,0-4-15,1-3 0,2-2 16,2 0-16,-1-6 0,0-6 15,3-2-15,0-4 0,0-3 0</inkml:trace>
  <inkml:trace contextRef="#ctx0" brushRef="#br0" timeOffset="68820.0585">22753 12691 0,'0'0'0,"0"0"15,0 0-15,0 0 0,0 0 0,0 0 16,24-14-16,-24 14 16,0 0-16,20-3 0,-20 3 15,0 0-15,0 0 0,21 13 0,-21-13 16,0 0-16,10 27 0,-10-27 16,1 28-16,-1-13 0,0 1 0,-1 0 15,-1-1-15,1 0 16,1 0-16,0 0 0,0 1 15,1-2-15,1 0 0,-1 1 16,1 0-16,0-5 0,0 0 0,3-1 16,1-1-16,2 0 0,2 0 15,0-2-15,1-1 16,1 0-16,0-2 0,5-1 16,-1-3-16,0-3 0,-2-3 0,-2 2 15,-1 0-15,-2 1 0</inkml:trace>
  <inkml:trace contextRef="#ctx0" brushRef="#br0" timeOffset="69497.8727">23258 12530 0,'0'0'15,"0"0"-15,0 0 0,0 0 16,0 0-16,0 0 0,-26 10 16,26-10-16,-14 18 0,14-18 15,-13 27-15,7-11 0,1 2 0,0 3 16,1 3-16,0-2 16,2-1-16,0 5 0,2-1 0,1-3 15,1-2-15,4-1 0,0-2 16,3-3-16,1-1 0,1-2 15,2-2-15,0-1 0,-1-2 16,1-2-16,0-2 0,2-1 16,-1-1-16,1 0 0,2-1 15,-1-4-15,1 0 0,-2-2 16,0 1-16,-1-2 0,-1-2 0,0-4 16,2-3-16,-2-1 15,-1-1-15,2-2 0,1 1 0,-3 1 16,-1 1-16,-2 2 0,-2-1 15,-1 2-15,0 1 0,-3 3 16,-1-2-16,-1 2 0,-1 0 0,-1 2 16,-1-1-16,0 0 0,-1 0 15,-1 1-15,-2 1 16,1 0-16,-1 1 0,1 1 16,-2 0-16,1 0 0,-1 0 0,0 0 15,1 1-15,0 1 0,1 0 16,-2 1-16,0 2 0,-1-2 15,0 1-15,-1 1 0,-1 0 16,0 1-16,0 0 0,1 0 16,-1 0-16,0 1 0,1 0 0,0 0 15,0 2-15,0-2 0,2 0 16,-1 1-16,0 0 0,1 0 16,-1-1-16,0 3 0,0-1 15,0 0-15,-1 1 0,1-1 16,0 1-16,1 0 0,-1 2 15,1-3-15,2 1 0,0-1 16,1-1-16,1 0 0</inkml:trace>
  <inkml:trace contextRef="#ctx0" brushRef="#br0" timeOffset="71427.341">23777 12616 0,'0'0'16,"0"0"-16,0 0 0,0 0 0,0 0 0,0 0 16,0 0-16,0 0 15,0 0-15,0 0 0,0 0 16,0 0-16,0 0 0,0 0 15,0 0-15,0 0 0,24 6 16,-24-6-16,0 0 0,0 0 16,30 5-16,-30-5 0,0 0 15,32 2-15,-20-2 0,0 0 0,0 0 16,0 1-16,0-1 0,2 1 16,0 0-16,0-1 0,2-1 15,-1 0-15,2 0 16,-3 1-16,-1-1 0,-1 1 0,-1-1 15,0 1-15,0-1 0,-1 1 16,0 0-16,-1 0 0,-1 0 0,0 0 16,-2 0-16,1 0 15,-2 0-15,0 0 0,-2 0 16,-1-1-16,-2 1 0,0 0 0,0 0 16,0-3-16</inkml:trace>
  <inkml:trace contextRef="#ctx0" brushRef="#br0" timeOffset="72270.7715">23981 12293 0,'0'0'0,"0"0"0,0 0 15,0 0-15,0 0 0,0 0 0,0 0 16,0 0-16,0 0 0,0 0 16,0 0-16,0 0 0,0 25 15,0-25-15,0 24 0,0-24 16,-1 30-16,0-12 0,-2 3 16,1 1-16,1-1 0,-1 3 15,0 0-15,-1 6 0,1 0 16,1-1-16,0-1 0,0 0 15,0-3-15,0 6 0,0-2 16,-1-3-16,1-1 0,0-2 16,1-1-16,0-6 0,0-1 0,-1 3 15,1-1-15,0-5 0,-1 1 16,1-3-16,0-1 0,0-1 16,0-1-16,0-1 0,-1 0 15,1-2-15,0 0 0,0-1 16,0 0-16,0-3 0,0 3 15,0-3-15,-2 2 0,2-2 0,-2-4 16,-1 0-16,0-1 16,0-2-16,-1-2 0,1 2 0,0 2 15,1-1-15</inkml:trace>
  <inkml:trace contextRef="#ctx0" brushRef="#br0" timeOffset="75122.8266">24903 12680 0,'0'0'0,"0"0"0,0 0 0,0 0 15,0 0-15,0 0 0,0 0 16,0 0-16,0 0 0,0 0 15,0 0-15,0 0 0,0 0 0,0 0 16,0 0-16,0 0 0,0 0 16,0 0-16,0 0 0,25 10 15,-25-10-15,0 0 0,31 3 16,-31-3-16,27-2 0,-14 0 16,1-1-16,-1 1 0,0-2 15,-1 0-15,0 0 0,0-2 16,-1 1-16,1 0 0,-1 0 15,-3 0-15,0 0 0,-1 0 16,-2-1-16,1 1 0,-2-2 0,-1 0 16,1 0-16,-1 0 0,-1 0 15,-1 0-15,-2 0 0,-1-1 16,0 0-16,-1-1 0,-2 2 16,0 0-16,-1 1 0,1 0 15,-2 0-15,-1 2 0,-1 1 0,-2 1 16,-2 0-1,-1 2-15,-2 0 0,1 2 0,1 1 16,0 0-16,1 2 0,-3 2 16,-1-1-16,2 2 0,0 1 15,0 2-15,-2 1 0,1 1 16,-1 3-16,3-1 0,2 1 16,2 1-16,2 0 0,2 2 15,0 3-15,3 2 16,2 1-16,0-2 0,1-4 0,3 3 15,5 0-15,0-4 16,3-1-16,3 0 0,1-2 16,-2-1-16,-1-1 0,3-1 0,0-1 15,2-2-15,-1 0 0,2-4 16,2 2-16,-3-3 0,-1-1 0,-1 2 16,0-1-16,-3-1 15,-1-1-15,-2 0 0,-1-1 16,-1 0-16,-1 0 0,-1 0 15,1-1-15,-1-2 0,1-1 0,-2 0 16,-1 1-16,1 1 0</inkml:trace>
  <inkml:trace contextRef="#ctx0" brushRef="#br0" timeOffset="75485.7581">25415 12287 0,'0'0'0,"0"0"0,0 0 16,0 0-16,0 0 0,0 0 0,0 0 16,30 5-16,-30-5 0,0 0 15,33 0-15,-33 0 0,24 0 0,-13 0 16,0 0-16,-1-1 16,0 0-16,1 1 0,0 1 15,0 0-15,1 0 0,-1-1 16,-1 0-16,-1 0 0,0-1 0,-1 1 15,-2-1-15,0 1 16</inkml:trace>
  <inkml:trace contextRef="#ctx0" brushRef="#br0" timeOffset="75828.2028">26030 12645 0,'0'0'0,"0"0"16,0 0-16,0 0 0,0 0 15,29 9-15,-29-9 0,25 3 16,-12-2-16,2 1 0,0 0 16,1 0-16,-2 0 0,1 0 0,3 2 15,-1-3-15,-1 2 0,3-1 16,-3 0-16,-3-1 0,-4 0 16,0-1-16,-2 0 0,0 0 15,-2 0-15,-1 0 0</inkml:trace>
  <inkml:trace contextRef="#ctx0" brushRef="#br0" timeOffset="76118.9944">26065 12828 0,'0'0'15,"0"0"-15,0 0 0,0 0 0,0 0 16,0 0-16,0 0 15,26 10-15,-26-10 0,23 5 16,-23-5-16,30 4 0,-15-3 0,2 2 16,0 0-16,3 0 0,1-2 15,0 0-15,0 2 0,-1-1 16,0-1-16,5 1 0,0 2 16,0-2-16,-2 1 0,-2-1 15,-1-1-15,-3-1 0,0 0 16,-1-1-16,1-2 0,-1-1 0,2 0 15,-4 1-15,-1 0 0,-4 0 16</inkml:trace>
  <inkml:trace contextRef="#ctx0" brushRef="#br0" timeOffset="76469.5897">26954 12239 0,'0'0'0,"0"0"0,0 0 0,0 0 15,0 0-15,4 25 0,-4-25 16,0 26-16,0-26 0,-3 33 15,0-10-15,-2 0 0,1 2 0,-1 4 16,-2 4 0,-1 8-16,2-2 0,-1 0 0,0 0 15,1 4-15,0-3 0,1-3 16,0-1-16,1-5 16,1-3-16,0-2 0,2-3 0,0-5 15,1-2-15,0-4 0,0-4 16,0-2-16,0-1 0,0-1 0</inkml:trace>
  <inkml:trace contextRef="#ctx0" brushRef="#br0" timeOffset="76754.1409">26892 12644 0,'0'0'0,"0"0"15,0 0-15,0 0 0,0 0 16,27-3-16,-27 3 0,23-3 16,-23 3-16,24-4 0,-24 4 15,24-4-15,-10 3 0,0-2 16,0-1-16,2 1 0,0 1 0,0 0 16,-1-1-16,0 0 0,-2 1 15,0-1-15,0-1 0,0 0 16,0 0-16,0 1 0,0 0 15,-1-1-15,-1 0 0,-1-1 16,-1-2-16,-1 1 0,-2 1 16,0 0-16</inkml:trace>
  <inkml:trace contextRef="#ctx0" brushRef="#br0" timeOffset="77046.3698">27349 12307 0,'0'0'0,"0"0"0,0 0 15,0 0-15,0 0 0,-5 32 16,5-32-16,-4 29 0,4-29 16,-3 40-16,0-15 15,1 3-15,-1 4 0,0-1 16,-1-2-16,0 9 0,-1 0 15,0 5-15,-1-7 0,2 0 16,2-2-16,0-3 0,1-3 0,-1-3 16,1-1-16,0-3 0,0-3 15,0-6-15,-1-5 16,1 0-16,0-3 0,0 0 0</inkml:trace>
  <inkml:trace contextRef="#ctx0" brushRef="#br0" timeOffset="77608.1527">27516 12685 0,'0'0'0,"0"0"16,0 0-16,0 0 0,0 0 15,0 0-15,0 0 0,0 0 0,0 0 16,0 0-16,30 2 16,-30-2-16,0 0 0,24 6 0,-24-6 15,0 0-15,26 12 0,-19-5 16,1 2-16,-1 1 0,-3 2 16,-1 1-16,1 3 0,-2-1 15,-1 2-15,0 0 0,0 0 16,-1-1-16,0 1 0,0 3 15,0 0-15,1-3 0,2-3 0,0-1 16,0-2-16,2 2 0,0-3 16,2 1-16,-1-2 0,2-2 15,1-1-15,2 1 16,2 0-16,0-3 0,1 1 0,3 0 16,1-1-16,1 0 0,-2 0 15,2 0-15,0 1 0,-2-3 16,0 1-16,-1-2 0,1 1 15,-3-1-15,0-1 0,-3 2 16,0-1-16,-3-1 0,0 1 0,-1 0 16,-1 0-16,-1 0 0,-1-1 0,0 1 15,-2 0-15,0-1 16,0 1-16,0-1 0,-2 0 16,3-1-16,-3 1 0,0 0 15,-2-5-15,0 1 0,-1-1 16,-3-1-16,0 1 0,0-1 0,1 1 15,0 1-15</inkml:trace>
  <inkml:trace contextRef="#ctx0" brushRef="#br0" timeOffset="78402.2646">28180 12702 0,'0'0'0,"0"0"0,0 0 0,0 0 16,0 0-16,0 0 0,0 0 15,0 0-15,0 0 0,0 0 16,0 0-16,0 0 0,0 0 0,0 0 16,0 0-16,0 0 0,0 0 15,0 0-15,0 0 0,30 3 16,-30-3-16,0 0 0,30 4 16,-30-4-16,22 3 0,-22-3 15,19 4-15,-8-2 16,0 1-16,2-1 0,0 1 0,1-1 15,1 0-15,0-1 0,0 0 16,0-1-16,-1 1 0,0 0 16,1 0-16,0 0 0,2-1 0,-1 0 15,1 0-15,-2 0 16,0 0-16,-3 0 0,-1 0 0,-1 0 16,-2 1-16,0-1 0,-1 0 15,-2 0-15,1 2 0,-2-2 16,-1-2-16,-3 2 15,0-4-15,-3 1 0,-1 1 0,-3-2 16,-1-1-16,1 1 0,-2-2 16,1 2-16,2 0 0,0 0 15</inkml:trace>
  <inkml:trace contextRef="#ctx0" brushRef="#br0" timeOffset="78835.065">28361 12406 0,'0'0'0,"0"0"0,0 0 0,0 0 16,0 0-16,0 0 15,0 0-15,0 0 0,0 0 0,0 0 16,0 0-16,0 0 0,0 0 0,0 0 15,0 0-15,13 24 0,-13-24 16,0 0-16,6 31 0,-6-31 16,1 25-16,0-10 0,-1 2 15,0 0-15,0 2 0,-1 0 16,1 2-16,-1 1 0,1 1 0,-2 6 16,1 0-16,0-2 15,0-1-15,-1 0 0,0 1 16,1-1-16,0-1 0,-1-2 15,2 0-15,-1-4 0,0-1 0,1-1 16,1 1-16,-1-3 0,0-1 16,0-1-16,0-1 0,0-2 15,0-1-15,0-3 16,0-1-16,0-2 0,0-3 16,-2 2-16,0-5 0,0-1 0,0-1 15,-1 0-15,2 1 0,0 1 16</inkml:trace>
  <inkml:trace contextRef="#ctx0" brushRef="#br0" timeOffset="83435.4265">29598 12548 0,'0'0'0,"0"0"0,0 0 0,0 0 16,0 0-16,0 0 0,0 0 15,0 0-15,0 0 0,0 0 16,0 0-16,0 0 0,0 0 15,0 0-15,0 0 16,0 0-16,0 0 0,0 0 16,0 0-1,0 0-15,0 0 0,0 0 0,17-15 0,-17 15 16,0 0-16,0 0 0,0 0 16,0 0-16,0 0 0,0 0 15</inkml:trace>
  <inkml:trace contextRef="#ctx0" brushRef="#br0" timeOffset="85093.7952">29640 12553 0,'0'0'0,"0"0"0,0 0 16,0 0-16,0 0 0,0 0 15,0 0-15,0 0 0,0 0 0,0 0 16,0 0 0,0 0-16,0 0 0,0 0 0,0 0 15,0 0-15,0 0 0,0 0 0,0 0 16,0 0-16,0 0 0,0 0 15,0 0-15,0 0 0,0 0 16,0 0-16,0 0 0,0 0 16,-26-10-16,26 10 0,0 0 15,0 0-15,-23-2 0,23 2 16,0 0-16,0 0 0,-25-4 0,25 4 16,0 0-16,0 0 15,-22-4-15,15 4 0,1 2 0,-1-1 16,0 0-16,1 1 15,0 0-15,1 1 0,-1 0 0,0 0 16,-2 2-16,0 0 0,0 0 16,0 2-16,-1 2 0,0 0 15,0 0-15,-1 0 0,0 3 16,0 0-16,0 0 0,0 3 16,1 2-16,0 1 0,0 1 0,-2 5 15,1 1-15,0-2 16,1-1-16,2 1 0,0 1 15,1 0-15,2 1 16,1-2-16,-1-1 0,3 2 16,2 0-16,0-2 0,2-2 0,0 4 15,1-2-15,1-2 0,-1-3 16,4-1-16,2 0 16,-1-6-16,-1-1 0,6 1 0,1-1 15,-3-1-15,0-1 0,1-1 16,-1-2-16,0 1 0,-1-2 0,5-1 15,4-2-15,-3 0 16,-4 0-16,2-1 0,2-2 16,-3 0-16,1 0 0,-1-2 0,0-2 15,-2 2-15,1 0 0,0 0 16,1-2-16,-1-1 0,1-1 16,-2-1-16,0 0 0,-2-1 15,-1 2-15,-1 0 0,1 0 16,-1-1-16,0 0 0,-2 0 15,0-2-15,-2 2 0,1 2 0,-2-3 16,-1-1-16,0 1 0,0 1 16,1-2-16,-2-1 15,0-1-15,0 2 0,-1-2 0,0 0 16,0 1-16,0 0 0,0-1 16,0-1-16,0 0 0,0 1 15,0 0-15,0 0 16,-1 2-16,0 0 0,0 0 0,0-1 15,-2 1-15,1 1 0,-1-1 16,-3 0-16,1 3 0,-1 2 0,1-2 16,-1 1-16,1-1 0,-1 2 15,-1 0-15,-2 1 16,2 0-16,1 2 0,-1 1 0,-1 1 16,2 0-16,-1 1 0,1 0 15,1-1-15,1 1 0,0 0 0,1 0 16</inkml:trace>
  <inkml:trace contextRef="#ctx0" brushRef="#br0" timeOffset="86985.789">29966 12473 0,'0'0'0,"0"0"16,0 0-16,0 0 0,0 0 0,0 0 15,0 0-15,0 27 16,0-27-16,0 23 0,0-23 15,-2 37-15,2-37 0,-2 43 16,-1-14-16,1 0 0,0 0 0,-1 10 16,-1 0-16,2-4 0,0 0 15,-1 5-15,-1 0 0,1-5 16,0-4-16,-1-1 0,2 0 16,0-5-16,1-3 0,-2 2 15,-2 0-15,1-6 0,-1-3 0,0-5 16,-1-2-16,2-5 15,1-3-15,0 0 0,1 0 16,2 0-16</inkml:trace>
  <inkml:trace contextRef="#ctx0" brushRef="#br0" timeOffset="87268.5481">29947 12853 0,'0'0'0,"0"0"0,0 0 0,0 0 16,0 0-16,0 0 0,0 0 15,0 0-15,0 0 0,0 0 0,0 0 16,0 0-16,0 0 0,0 0 16,0 0-16,0 0 0,0 0 15,23-13-15,-23 13 0,20-5 16,-20 5-16,21-4 0,-9 3 16,0-1-16,-1-1 0,1 0 15,-1 1-15,0-1 0,1 0 16,0-1-16,1 1 0,-1-1 15,0 1-15,0-1 0,1-1 16,-1-1-16,-1 0 0,0-1 0,-1-1 16,-2 2-16,0 0 0,-1 1 15</inkml:trace>
  <inkml:trace contextRef="#ctx0" brushRef="#br0" timeOffset="87602.7487">30349 12555 0,'0'0'0,"0"0"0,0 0 16,0 0-16,0 0 0,0 0 0,0 0 15,0 0-15,-4 28 0,4-28 16,-4 31-16,2-13 0,-1 4 0,0 1 16,-1 3-16,0 0 15,1 1-15,-1 8 0,-1 2 16,2-3-16,0-1 0,-1 4 15,1-3-15,0-3 0,1-3 0,-1-2 16,2-1-16,0-5 16,0-2-16,0-3 0,1-3 0,-1-2 15,1-2-15,1-3 0,1-1 16,0-4-16,1-1 0,1-5 16,1-6-16,1-3 0,-1-1 15,1-2-15,0-2 0,-1 5 16,-1 1-16,0 3 0</inkml:trace>
  <inkml:trace contextRef="#ctx0" brushRef="#br0" timeOffset="87971.4491">30544 12432 0,'0'0'0,"0"0"16,0 0-16,0 0 0,0 0 0,0 0 15,0 0-15,23-4 0,-23 4 16,0 0-16,23-3 0,-23 3 16,0 0-16,34 1 15,-17-1-15,-1 0 0,0 1 0,0 0 16,1 0-16,-1 0 0,1-1 15,-2 2-15,1-1 0,-1 0 16,2 0-16,-2 0 0,-1 0 16,0-1-16,-2 0 0,-1 1 15,-1 1-15,-1 0 0,-1-1 0,0-1 16,0 0-16,-2 0 0,0 0 16,-1 0-16,0 0 15,-3 0-15,-2 0 0,-2-3 16,-3-1-16,2 1 0,0 0 0,0 1 15</inkml:trace>
  <inkml:trace contextRef="#ctx0" brushRef="#br0" timeOffset="90052.4248">21682 12403 0,'0'0'15,"0"0"-15,0 0 0,0 0 0,0 0 16,0 0-16,0 0 16,0 0-16,25 11 0,-25-11 15,0 0-15,32 7 0,-32-7 0,25 7 16,-13-2-16,0 1 0,0 0 16,0 0-16,1 1 0,1 1 15,-1 2-15,0-2 0,1-1 16,0 2-16,-2-1 0,-1 2 15,-2 3-15,-3 3 0,-2 1 0,-4 9 16,-5 4-16,-1 1 0,-3 1 16,-2 1-16,-1 1 15,-3 5-15,2-2 0,-2-3 0,-3-3 16,0 0-16,3-6 0,4-3 16,2-4-16,5-5 15,0-2-15,3-1 0,1-3 0,2-1 16,3-1-16,0-2 15,2-1-15,0 1 0,0-2 0,2-1 16,2 0-16,1 0 0,1-1 16,4-1-16,4 1 0,0 0 15,0 1-15,1-2 0,1 0 16,-3-1-16,-4 1 0,-1 1 16</inkml:trace>
  <inkml:trace contextRef="#ctx0" brushRef="#br0" timeOffset="95936.6044">24450 12395 0,'0'0'0,"0"0"0,0 0 15,0 0-15,0 0 0,0 0 16,0 0-16,0 0 0,0 0 16,29 5-16,-29-5 15,0 0-15,26 12 0,-26-12 0,0 0 16,25 17-16,-18-10 0,0 1 15,0 0 1,-2 2-16,1 1 0,-6-11 0,3 12 16,0 1-16,-2 2 0,-2 1 0,-2 1 0,-1 2 15,-2-1-15,-2 0 0,-2 5 16,-1 1-16,2 0 0,-1-2 0,1 0 16,1-1-16,0 0 0,2-2 15,-1 0-15,2-3 16,-1 0-16,2-2 0,0-1 15,2-2-15,0 0 0,0 0 0,1 0 16,1 0-16,0-2 0,0-3 16,0 0-16,1 0 0,0-2 15,0-1-15,1 0 0,0 1 16,1-2-16,0 0 0,1 1 16,1-1-16,-1 1 0,1-1 0,1-1 15,2 1-15,0 1 0,-1-1 16,2 0-16,2-2 15,0-1-15,1-1 0,0 1 0,2-1 16,-1 0-16,0 0 0,-1 0 16,0 0-16,-1 0 0,2 0 15,-2 0-15,0 1 0,-2-1 16,0-2-16,0 3 0,0 0 16,-1 0-16,-2-1 0,1 1 15,-2 0-15,1 1 0,-1-1 0,0 1 16,-2-1-16,0 1 0,1-1 15,-2 1-15,0 1 0,0-1 16,1-1-16,-3 1 0,2 1 16,-2-1-16,2 0 0,-2 0 15,2 0-15,-2 0 0,0 0 0,2 0 16,-2 0-16,0 0 0,0 0 16,0 0-16,0 0 0,0 0 15,0 0-15,0 0 0,0 0 16,0 0-16,0 0 0,0 0 15,0 0-15,0 0 0,0 0 16,0 0-16,0 0 0,0 0 16,0 0-16,0 0 0,0 0 15,0 0-15,0 0 0,0 0 16,0 0-16,-4 6 0,4-6 0,0 0 16</inkml:trace>
  <inkml:trace contextRef="#ctx0" brushRef="#br0" timeOffset="97036.7384">28818 12486 0,'0'0'15,"0"0"-15,0 0 0,0 0 0,0 0 16,0 0-16,0 0 15,0 0-15,0 0 0,0 0 0,0 0 16,0 0-16,23 10 0,-23-10 16,0 0-16,21 12 0,-21-12 15,0 0-15,28 12 0,-19-7 16,1 0-16,-1 0 0,-1-1 16,1 1-16,-1 0 0,-1 0 15,-1 0-15,1 0 0,-1 2 0,0 0 16,-1 1-16,0 0 15,-3 1-15,0 0 0,-1 1 16,-1 0-16,0 1 0,-1 0 16,-1 0-16,-1 2 0,-3-1 15,1 2-15,-2 0 0,-1 0 0,-2 1 16,1 0 0,-3 0-16,3-1 0,0-1 0,-2 2 15,0-1-15,2 0 0,1 0 0,2-1 16,0-1-16,3-1 0,1-1 15,2 1-15,0 1 16,2-3-16,2-1 0,5 0 0,4 0 16,4 0-16,0-1 0,1-1 15,1 0-15,2-1 16,2 0-16,-3 0 0,-3 1 0,-1-2 16,-2 1-16,-2-2 15,-1 0-15,-2-1 0,-1 0 16,-2 1-16,0 0 0,-2-2 15,1-1-15,-3 1 0,0-1 0,-2 0 16,0 0-16,-4 1 0,-2 1 16,-3-2-16,-3 0 15,1-1-15,1 1 0,3 0 0</inkml:trace>
  <inkml:trace contextRef="#ctx0" brushRef="#br0" timeOffset="134692.5852">14847 15582 0,'0'0'0,"-8"4"0,-3 0 15,-1 2-15,0 1 0,-9 8 16,-3 4-16,-3 4 0,0 2 15,-11 15-15,-3 8 0,2 4 0,0 3 16,-4 16-16,3 2 0,1 4 16,3-6-16,4 11 0,8-2 15,8-16-15,6-12 0,15-6 16,15-26-16,0-27 0,1-17 0,-15 15 16,-1 3-16,-2 2 15</inkml:trace>
  <inkml:trace contextRef="#ctx0" brushRef="#br0" timeOffset="134910.0387">15195 15543 0,'0'0'0,"0"0"0,-15 19 15,15-19-15,-22 27 0,7-4 16,0 6-16,-8 15 0,-1 2 0,-6 16 15,2 3-15,3 6 0,7-5 16,8-3-16,8-13 16,9-15-16,6-13 0,2-20 0,3-14 15,-5 2-15,-3 3 0,-2 3 16</inkml:trace>
  <inkml:trace contextRef="#ctx0" brushRef="#br0" timeOffset="135059.6469">15534 15588 0,'0'0'15,"0"0"-15,0 0 0,0 0 0,0 0 16,0 0-16,0 0 16,-11 21-16,11-21 0,-20 36 0,3-6 15,1 7-15,-2 5 0,-4 25 16,0 10-16,3-12 16,4-10-16,2-8 0</inkml:trace>
  <inkml:trace contextRef="#ctx0" brushRef="#br0" timeOffset="135239.9582">15894 15588 0,'0'0'0,"0"0"16,0 0-16,-6 19 0,6-19 0,-13 34 15,0 2-15,-1 5 0,-2 6 16,0 24-16,2 9 0,3 13 15,3 11-15,1-12 0,2-22 16,0-19-16</inkml:trace>
  <inkml:trace contextRef="#ctx0" brushRef="#br0" timeOffset="135411.1321">16340 15530 0,'0'0'15,"0"0"-15,0 0 0,-13 28 16,5-7-16,-3 11 0,-3 11 16,1 5-16,1 8 0,1 20 0,3 21 15,1-4-15,0-21 0,3-16 16</inkml:trace>
  <inkml:trace contextRef="#ctx0" brushRef="#br0" timeOffset="135570.5636">16725 15604 0,'0'0'15,"0"0"-15,0 0 0,-12 22 0,12-22 16,-13 46-16,4-7 0,0 6 16,1 7-16,-2 5 0,0 1 15,2-12-15</inkml:trace>
  <inkml:trace contextRef="#ctx0" brushRef="#br0" timeOffset="135738.9297">17138 15591 0,'0'0'0,"0"0"15,0 0-15,-8 18 0,8-18 0,-12 43 16,4-1-16,2 6 15,0 7-15,1 3 0,-1 2 16,2-12-16</inkml:trace>
  <inkml:trace contextRef="#ctx0" brushRef="#br0" timeOffset="135905.0024">17508 15659 0,'0'0'0,"0"0"16,-3 26-16,1 0 0,-1 8 15,1 4-15,0-7 0,0-4 16</inkml:trace>
</inkml:ink>
</file>

<file path=ppt/ink/ink5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03"/>
    </inkml:context>
    <inkml:brush xml:id="br0">
      <inkml:brushProperty name="width" value="0.03917" units="cm"/>
      <inkml:brushProperty name="height" value="0.03917" units="cm"/>
      <inkml:brushProperty name="color" value="#F2395B"/>
    </inkml:brush>
  </inkml:definitions>
  <inkml:trace contextRef="#ctx0" brushRef="#br0">17928 3006 561,'1'-28'5,"2"7"11,2 7 9,2 7 11,2 3 6,3 0 1,3 0 3,4 0 0,-2 2-2,-1 4-7,-4 4-7,-3 4-7,-2 4-6,0 7-4,-2 5-4,0 7-4,-4 2-4,-4 2-4,-6 1-5,-4 0-5,-1-1-2,1-3 0,2-5 0,2-3 0,2-4 0,1-3 2,0-3 0,2-3 3,2-2 0,6-1 4,4 0 2,5-2 2,4-1 4,1-2 6,3-2 6,2-2 5,-1-1 1,-2 0-2,-1 0-2,-2 0-3,-3 1-3,-1 2-1,-2 2-3,-2 1-3,-3 4 0,-3 4 0,-2 3 1,-3 5 0,-4 3 0,-4 5-3,-4 3-2,-3 4-2,-5 4-2,-1 4-3,-4 4-1,-3 4-3,-1 2-5,1 0-9,1-1-9,2 1-8,2-5-3,5-8 3,4-9 3,6-9 2,2-6 2,1-3 0,-1-3 1,0-2 0</inkml:trace>
</inkml:ink>
</file>

<file path=ppt/ink/ink5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04"/>
    </inkml:context>
    <inkml:brush xml:id="br0">
      <inkml:brushProperty name="width" value="0.04056" units="cm"/>
      <inkml:brushProperty name="height" value="0.04056" units="cm"/>
      <inkml:brushProperty name="color" value="#F2395B"/>
    </inkml:brush>
  </inkml:definitions>
  <inkml:trace contextRef="#ctx0" brushRef="#br0">19592 4164 542,'0'-20'43,"-2"9"2,0 7 1,-1 8 1,-3 6-2,-4 5-7,-4 5-8,-3 5-7,-2 1-7,4-2-9,3-1-9,3-3-8,3-2-9,4-5-9,4-3-10,4-4-9,3-4-2,3-4 8,3-4 6,4-4 7,1-1 7,1 1 5,1 0 6,1 2 5,-2 1 3,-3 1-1,-5 0-1,-3 2-1,-4 2 9,-6 4 19,-4 4 20,-5 4 19,-2 0 5,2 1-8,2-2-10,2-1-8,4-2-10,4-4-9,5-4-10,6-4-9,2-3-13,3-1-13,1-3-16,3-1-13,-1-1-3,-3 4 10,-3 3 11,-3 3 10,-3 3 7,-2 4 4,-4 4 4,-2 3 5,-3 2 9,-2 0 18,-2-2 16,-2-1 16,2 0 6,4-2-7,6-1-6,4 0-6,4-3-9,1-2-12,3-4-13,2-2-11,0-2-9,1 0-5,-1 1-5,1-1-5,-2-1-4,-5 0-3,-3-1-2,-4-1-2,-3 0 2,-2 0 9,-2 2 8,-2 1 8,-2 0 5,0 0 1,-1 1 2,-2-1 2,1 0 3,-1 0 5,0 1 4,0-1 6,-1 2 3,-2 4 2,-1 4 1,-3 4 2,0 2-2,3-1-3,1 1-4,2 0-3,3 0-10,4-1-15,4 1-15,4 0-14,3-2-5,2-2 5,1-4 7,3-2 6,0-3 1,-3 0-3,-1-1-2,-2-2-3</inkml:trace>
</inkml:ink>
</file>

<file path=ppt/ink/ink5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04"/>
    </inkml:context>
    <inkml:brush xml:id="br0">
      <inkml:brushProperty name="width" value="0.04798" units="cm"/>
      <inkml:brushProperty name="height" value="0.04798" units="cm"/>
      <inkml:brushProperty name="color" value="#F2395B"/>
    </inkml:brush>
  </inkml:definitions>
  <inkml:trace contextRef="#ctx0" brushRef="#br0">21650 2796 458,'0'-29'4,"2"5"6,0 5 8,2 5 7,0 7 10,0 10 10,-1 10 12,1 9 12,-1 10-1,0 7-13,-1 8-12,-2 7-13,0 7-8,2 6-2,0 3-2,2 6-3,-1-2-7,0-9-14,-2-9-12,0-8-14,-1-7-14,0-2-17,0-3-16,0-3-17</inkml:trace>
</inkml:ink>
</file>

<file path=ppt/ink/ink5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19"/>
    </inkml:context>
    <inkml:brush xml:id="br0">
      <inkml:brushProperty name="width" value="0.03828" units="cm"/>
      <inkml:brushProperty name="height" value="0.03828" units="cm"/>
      <inkml:brushProperty name="color" value="#F2395B"/>
    </inkml:brush>
  </inkml:definitions>
  <inkml:trace contextRef="#ctx0" brushRef="#br0">72059 6163 574,'-7'-9'0,"-1"0"0,0-2 0,0 0 0,2 1 6,4 3 13,4 2 12,4 4 12,4 1 5,4 2-5,3 0-4,5 2-5,2-1-3,4-1-6,3 0-3,3-1-5,0-1-3,-2 0-3,-1 0-3,-3 0-3,-3 0-1,-3 0 2,-5 0 1,-3 0 3,-5 3-13,-6 9-25,-6 8-25,-6 7-25,-4 3-6,-3-3 11,-3-3 11,-3-3 13,-1-4 10,1-5 8,1-4 9,1-6 9,-1-2 5,1 2 3,-2 1 2,-1 0 3,0 0 2,3 0 1,1-2 2,3 0 2,0 0 3,2 2 8,1 2 7,1 1 7,1 2 5,0-2 0,2-1 2,1 0 0,0 0 0,2 3-3,1 4-2,0 2-4,2 2-2,1 1-2,0 1-4,2 1-3,0 3-3,0 5-1,0 5-3,0 5-2,0 3-3,0 2-2,0 2-5,0 2-2,-1 0-5,-1-2-6,0-2-6,-1-2-6,-1-3-4,2-3 1,0-5-1,2-4 0,1-3-1,2-4-3,2-5-2,2-3-2,0-5 0,1-6 4,0-6 5,0-6 3,-1-1 3,-1 1 2,0 2 1,-2 2 2</inkml:trace>
</inkml:ink>
</file>

<file path=ppt/ink/ink5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19"/>
    </inkml:context>
    <inkml:brush xml:id="br0">
      <inkml:brushProperty name="width" value="0.04409" units="cm"/>
      <inkml:brushProperty name="height" value="0.04409" units="cm"/>
      <inkml:brushProperty name="color" value="#F2395B"/>
    </inkml:brush>
  </inkml:definitions>
  <inkml:trace contextRef="#ctx0" brushRef="#br0">72148 7579 498,'-7'-29'4,"1"8"7,0 7 8,2 7 7,4 4 4,8 0 1,7 2 1,9 0 0,6 1-3,4 0-4,6 0-4,5 0-6,0 0-5,-2 0-5,-4 0-6,-2 0-4,-4 0-6,-3-2-4,-5 0-5,-3-1-4,-4-2-2,-1 2 0,-3-1-1,-1 0 1,-2-2 0,-2-2 1,-3-3 1,-1-3 2,-2-3 1,-2-2 5,-2-1 4,-2-2 4,-1-1 4,-2 4 4,0 3 5,-1 3 4,-2 2 3,0 2 4,-1 3 3,-1 1 3,0 1 3,0 2 2,2 0 3,1 2 3,-1 1 0,-2 4-2,-2 2-1,-1 3-1,-2 3-3,0 2-2,1 1-1,-1 3-3,1 1-1,1 1-1,1 1-2,0 1-1,2 2-2,3 1-3,1 2-2,2 3-2,2 0-1,0 0 1,2 1 2,0-1 0,3-1-4,6-4-9,4-2-10,5-3-9,4-3-5,3-4 3,3-5 2,3-3 2,3-4-3,5-6-7,3-4-6,4-5-8,-2-3 2,-4-2 7,-7 0 8,-6 0 8,-3-1 2,-3 2-5,-1 2-3,-2 3-5</inkml:trace>
</inkml:ink>
</file>

<file path=ppt/ink/ink5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19"/>
    </inkml:context>
    <inkml:brush xml:id="br0">
      <inkml:brushProperty name="width" value="0.03933" units="cm"/>
      <inkml:brushProperty name="height" value="0.03933" units="cm"/>
      <inkml:brushProperty name="color" value="#F2395B"/>
    </inkml:brush>
  </inkml:definitions>
  <inkml:trace contextRef="#ctx0" brushRef="#br0">74971 6658 559,'-8'-34'71,"0"13"-6,0 11-6,0 12-5,1 8-8,-1 6-10,0 4-10,0 5-9,1 2-5,1 0-1,0 0 1,2 1-2,0-2 0,2-1-4,0-3-2,2-1-3,1-3-1,2-1-3,2-2-2,2-3-1,0-1-1,1 0-1,0-2 1,0-1-1,0 0 0,-1 0-1,1 0 0,0 0-1,-1 0-1,-2 1 2,-3 2 0,0 0 1,-6 2 0,-6 5 3,-7 3 2,-7 5 1,-3 0 1,-1-1 0,1-3 0,0-1 0,0-3-1,3-3-3,1-3-1,3-2-3,4-7-8,7-9-12,6-8-13,8-9-14,2-2-1,1 4 7,0 3 8,0 4 9</inkml:trace>
</inkml:ink>
</file>

<file path=ppt/ink/ink5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20"/>
    </inkml:context>
    <inkml:brush xml:id="br0">
      <inkml:brushProperty name="width" value="0.04559" units="cm"/>
      <inkml:brushProperty name="height" value="0.04559" units="cm"/>
      <inkml:brushProperty name="color" value="#F2395B"/>
    </inkml:brush>
  </inkml:definitions>
  <inkml:trace contextRef="#ctx0" brushRef="#br0">76000 6764 482,'7'-7'0,"-1"1"0,0 0 0,-2 2 0,0 2 12,-2 4 24,0 4 24,-2 4 24,0 4 4,0 7-19,0 5-19,0 7-17,0 1-11,-2-2-4,0-2-3,-2-1-4,1-3-2,1 0-3,0-1-3,2-1-1,1-2-3,3-4 1,4-5 0,2-3 0,3-5-4,3-6-8,3-6-8,4-6-9,0-6-3,2-7-2,1-7 0,1-6-1,-1-4 2,-3 0 4,-3 0 4,-3 0 5,-3 1 3,-2 3 5,-4 4 5,-3 2 4,-2 2 4,-4 0 4,-2-1 3,-3 1 4,-3 3 3,-2 5 4,-2 6 4,-1 7 3,-3 4 1,0 4-1,-1 4-3,-1 4 0,0 3-8,1 1-11,1 3-11,1 2-12,1 1-5,4 1 1,3 1 2,3 1 2,2 0-7,2-1-13,2-1-13,2 0-15</inkml:trace>
</inkml:ink>
</file>

<file path=ppt/ink/ink5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20"/>
    </inkml:context>
    <inkml:brush xml:id="br0">
      <inkml:brushProperty name="width" value="0.04764" units="cm"/>
      <inkml:brushProperty name="height" value="0.04764" units="cm"/>
      <inkml:brushProperty name="color" value="#F2395B"/>
    </inkml:brush>
  </inkml:definitions>
  <inkml:trace contextRef="#ctx0" brushRef="#br0">77652 7200 461,'-21'37'138,"3"-6"-30,4-4-29,5-5-30,1-1-17,2 1-3,0 3-4,2 1-4,1 1-4,2-1-2,2-1-4,2-1-2,2-2-4,4-3-5,2-3-3,3-3-5,3-3-5,1-2-4,3-4-4,1-2-6,2-4-5,-1 0-8,1-3-7,-1-2-7,1-2 0,-1-4 7,1-2 7,-1-3 8,-2 0 3,-3 3-1,-4 3 0,-4 3-1</inkml:trace>
</inkml:ink>
</file>

<file path=ppt/ink/ink5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20"/>
    </inkml:context>
    <inkml:brush xml:id="br0">
      <inkml:brushProperty name="width" value="0.04615" units="cm"/>
      <inkml:brushProperty name="height" value="0.04615" units="cm"/>
      <inkml:brushProperty name="color" value="#F2395B"/>
    </inkml:brush>
  </inkml:definitions>
  <inkml:trace contextRef="#ctx0" brushRef="#br0">78218 7283 476,'-23'-6'19,"2"4"5,3 4 6,1 4 7,3 3 2,3 1 1,3 3 1,2 2 0,2 5 1,-2 9 1,0 8 1,-1 10 2,-2 8-7,0 7-13,-1 9-13,-1 7-15,-1 0-5,2-7 0,1-9 1,0-7 1,2-8-14,1-6-29,0-7-29,2-7-30</inkml:trace>
</inkml:ink>
</file>

<file path=ppt/ink/ink5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21"/>
    </inkml:context>
    <inkml:brush xml:id="br0">
      <inkml:brushProperty name="width" value="0.03574" units="cm"/>
      <inkml:brushProperty name="height" value="0.03574" units="cm"/>
      <inkml:brushProperty name="color" value="#F2395B"/>
    </inkml:brush>
  </inkml:definitions>
  <inkml:trace contextRef="#ctx0" brushRef="#br0">81024 7337 615,'-11'-6'86,"10"6"-6,10 4-6,9 5-6,4 2-16,-1-1-28,-3-1-25,-1 0-27</inkml:trace>
</inkml:ink>
</file>

<file path=ppt/ink/ink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4:40"/>
    </inkml:context>
    <inkml:brush xml:id="br0">
      <inkml:brushProperty name="width" value="0.022" units="cm"/>
      <inkml:brushProperty name="height" value="0.022" units="cm"/>
      <inkml:brushProperty name="color" value="#FED406"/>
    </inkml:brush>
  </inkml:definitions>
  <inkml:trace contextRef="#ctx0" brushRef="#br0">46363 25982 999,'-14'-1'-6,"3"0"-12,3-1-12,3-1-12</inkml:trace>
</inkml:ink>
</file>

<file path=ppt/ink/ink5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21"/>
    </inkml:context>
    <inkml:brush xml:id="br0">
      <inkml:brushProperty name="width" value="0.04724" units="cm"/>
      <inkml:brushProperty name="height" value="0.04724" units="cm"/>
      <inkml:brushProperty name="color" value="#F2395B"/>
    </inkml:brush>
  </inkml:definitions>
  <inkml:trace contextRef="#ctx0" brushRef="#br0">83233 5990 465,'-6'-8'9,"4"2"18,4 0 19,4 2 17,3 1 3,3 2-14,3 2-12,3 2-14,2 2-8,1 2-6,1 1-5,1 3-5,-1 1-3,-1 0-4,-3-1-2,-1 1-2,-2 0-2,-3 2-1,-1 0 1,-2 1 0,-2 1 1,-2-1 4,-3 1 4,0 0 3,-4-1 1,-2-1 0,-4-1-3,-2-1 0,-3 2 4,-1 4 8,-3 3 9,-1 5 9,-1 1 4,1 0-2,1 1-2,1-1-2,0 1-3,0 1-5,1 0-6,-1 2-5,2-1-6,3-1-6,3-3-6,2-1-5,3-3-10,0-3-12,2-3-14,0-3-12,2-4-6,0-4 2,2-6 3,0-4 3</inkml:trace>
</inkml:ink>
</file>

<file path=ppt/ink/ink5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21"/>
    </inkml:context>
    <inkml:brush xml:id="br0">
      <inkml:brushProperty name="width" value="0.0473" units="cm"/>
      <inkml:brushProperty name="height" value="0.0473" units="cm"/>
      <inkml:brushProperty name="color" value="#F2395B"/>
    </inkml:brush>
  </inkml:definitions>
  <inkml:trace contextRef="#ctx0" brushRef="#br0">84729 6374 465,'7'-8'6,"0"0"12,-2 0 12,-1 0 12,0 5 8,0 8 6,0 9 4,0 9 5,-1 5-3,-2 1-13,-2 1-12,-2 1-12,-2 1-9,0 4-5,-1 2-5,-1 4-4,-2-1-9,0-4-12,-1-4-10,-1-3-12,0-5-8,2-4-4,3-3-6,1-4-5</inkml:trace>
</inkml:ink>
</file>

<file path=ppt/ink/ink5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21"/>
    </inkml:context>
    <inkml:brush xml:id="br0">
      <inkml:brushProperty name="width" value="0.03814" units="cm"/>
      <inkml:brushProperty name="height" value="0.03814" units="cm"/>
      <inkml:brushProperty name="color" value="#F2395B"/>
    </inkml:brush>
  </inkml:definitions>
  <inkml:trace contextRef="#ctx0" brushRef="#br0">84750 7025 576,'16'-22'32,"-1"5"4,1 3 5,0 4 5,-1 3-1,-1 1-3,-1 0-4,-1 2-5,1 0-3,0 0-4,1 0-3,1 0-4,1 1-7,-1 0-11,1 2-13,0 1-10,-1 0-11,-1 0-8,-1 0-9,0 0-8,-2-2-2,-1 0 5,-1-3 3,0-2 5</inkml:trace>
</inkml:ink>
</file>

<file path=ppt/ink/ink5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22"/>
    </inkml:context>
    <inkml:brush xml:id="br0">
      <inkml:brushProperty name="width" value="0.05288" units="cm"/>
      <inkml:brushProperty name="height" value="0.05288" units="cm"/>
      <inkml:brushProperty name="color" value="#F2395B"/>
    </inkml:brush>
  </inkml:definitions>
  <inkml:trace contextRef="#ctx0" brushRef="#br0">85715 5728 416,'-7'-10'17,"2"12"28,2 12 28,2 11 28,1 7 2,0 3-21,0 1-23,0 2-22,0 1-14,-2 0-4,0 0-6,-2 0-4,-1 1-6,-2 0-7,-1 2-5,-3 0-6,-1 0-5,-2-2-4,0-1-4,-1-3-4,1-3-2,3-4-1,2-3 0,4-5-1,2-5-1,2-8 0,2-8 0,2-8-1,3-6 3,6-3 7,4-5 7,5-3 6,1-1 7,-1 5 4,-3 3 4,-1 5 6,-2 2 1,-1 2-1,-1 2-2,0 2-2,-2 1 4,-1 0 7,0 0 8,-2 1 7,-1 0 4,0 3 0,-2 4-1,0 2 0,-2 3-5,-1 0-6,0 1-7,-2 2-8,5-5-13,8-7-21,9-7-21,9-9-21,2-4-3,-1-1 15,-5-1 14,-2-1 14,-3 0 11,-3 1 3,-3 1 6,-2 1 4,-3 2 6,-1 5 8,0 3 9,-2 4 7,-2 4 14,-2 6 19,-4 4 18,-2 5 19,-2 3 1,0 0-19,0-1-19,0 1-18,1 1-11,0 1-5,2 3-4,0 1-5,4 0-4,4-1-7,5-3-6,6-1-6,2-4-5,2-6-3,3-6-3,2-6-3,0-4-1,0-4-1,1-2 0,-1-3 1,-1-1 1,-5-1 4,-3 0 5,-5 1 5,-2-1 2,-2 1 3,-2-1 3,-2 1 1,-3 0 3,-4 3 2,-4 1 1,-4 2 2,-5 3-3,-5 3-6,-7 2-6,-5 4-7,-5 3-8,-4 6-7,-4 4-9,-4 5-7,3 1-2,10-5 5,9-3 5,11-4 5</inkml:trace>
</inkml:ink>
</file>

<file path=ppt/ink/ink5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23"/>
    </inkml:context>
    <inkml:brush xml:id="br0">
      <inkml:brushProperty name="width" value="0.03445" units="cm"/>
      <inkml:brushProperty name="height" value="0.03445" units="cm"/>
      <inkml:brushProperty name="color" value="#F2395B"/>
    </inkml:brush>
  </inkml:definitions>
  <inkml:trace contextRef="#ctx0" brushRef="#br0">90038 6636 638,'-8'-8'4,"-2"0"10,0 1 8,-1-1 9,2 1 4,6 2 0,6 2-1,6 2 0,5 1-2,7 0-3,5 0-4,7 0-3,7 0-4,10-2-4,10 0-6,9-1-4,4-1-4,-5 0-6,-3 0-5,-4 0-5,-7 1-2,-7 2 1,-7 2 1,-9 2 2,-7 2-6,-7 2-13,-7 1-13,-6 3-13,-5 0-2,-1-3 11,0-1 9,-1-2 10,-2-1 8,0 0 5,-1 0 5,-2 0 6</inkml:trace>
</inkml:ink>
</file>

<file path=ppt/ink/ink5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23"/>
    </inkml:context>
    <inkml:brush xml:id="br0">
      <inkml:brushProperty name="width" value="0.03783" units="cm"/>
      <inkml:brushProperty name="height" value="0.03783" units="cm"/>
      <inkml:brushProperty name="color" value="#F2395B"/>
    </inkml:brush>
  </inkml:definitions>
  <inkml:trace contextRef="#ctx0" brushRef="#br0">89721 7350 581,'-14'0'0,"1"0"0,2 0 0,2 0 0,0 0 0,-1 0 0,-3 0 0,-2 0 0,5 0 11,10 0 20,12 0 22,10 0 21,9 0 3,10 2-14,9 0-16,8 1-14,5 0-13,3 0-10,1-2-12,3 0-10,-3-1-8,-5 0-6,-6 0-6,-6 0-5,-6-1-4,-6 0 0,-6-2-1,-5 0 0</inkml:trace>
</inkml:ink>
</file>

<file path=ppt/ink/ink5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23"/>
    </inkml:context>
    <inkml:brush xml:id="br0">
      <inkml:brushProperty name="width" value="0.03881" units="cm"/>
      <inkml:brushProperty name="height" value="0.03881" units="cm"/>
      <inkml:brushProperty name="color" value="#F2395B"/>
    </inkml:brush>
  </inkml:definitions>
  <inkml:trace contextRef="#ctx0" brushRef="#br0">91182 4577 566,'-8'-8'0,"2"2"0,1 1 0,0 0 0,0 0 3,0-2 5,-1-1 6,-1-3 5,-1 1 7,0 2 7,0 4 7,0 2 8,0 4 1,-1 4-7,-2 4-7,0 4-6,-1 3-5,-1 3-6,-1 3-6,-1 3-4,-1 0-3,2-2 0,1-1 0,1-3-1,1-1 0,2-1-2,2 0-2,3-2 0,3-1-3,7 1-2,7 0-4,8-1-1,3-1-4,4-2 0,3-4-3,3-3-1,0-3 0,0-6 3,-1-4 4,-1-5 2,-3-2 3,-3 2 3,-5 3 3,-3 1 3,-4 0 1,-3-3-1,-3-4 0,-2-2 0,-4-1 1,-4-1 2,-4 1 1,-4-1 3,-3 0-2,-1-1-6,-3-1-7,-1-1-7,-1 1-6,0 1-7,2 3-6,1 1-7,2 3-4,1 2-4,2 4-2,2 3-2</inkml:trace>
</inkml:ink>
</file>

<file path=ppt/ink/ink5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24"/>
    </inkml:context>
    <inkml:brush xml:id="br0">
      <inkml:brushProperty name="width" value="0.04989" units="cm"/>
      <inkml:brushProperty name="height" value="0.04989" units="cm"/>
      <inkml:brushProperty name="color" value="#F2395B"/>
    </inkml:brush>
  </inkml:definitions>
  <inkml:trace contextRef="#ctx0" brushRef="#br0">94407 4863 440,'-7'-15'6,"2"2"12,2 2 11,2 3 12,3 1 4,6 2-4,4 2-4,5 2-4,4 1-6,5 2-6,3 0-6,5 2-8,-1 1-7,-4 1-9,-3 3-8,-5 2-9,-3 1-4,-2 1-3,-4 1-2,-3 2-1,-4-1 0,-8 1 5,-6 0 2,-7-1 5,-5 0 3,0-2 1,-1-3 2,0-1 2,-2-2 2,1-2 4,-1-2 2,1-2 4,-1-1 3,1 0 5,-1 0 4,1 0 5,0 1 7,2 2 7,3 2 8,1 2 8,3 1 4,1 3-1,2 2-2,2 1 0,2 3-2,2 1-3,3 3-3,1 2-3,0 2-3,-1 4-3,0 5-3,-1 3-4,-1 1-3,2 0-4,0-2-4,2 0-4,0-1-5,0-2-4,0 0-5,0-1-4,0-3-6,0-3-6,0-5-6,0-3-6,0-8-8,2-12-11,0-12-10,2-11-10,0-6 5,0 3 19,-1 2 20,1 1 19,1 3 11,0 1-1,1 3 0,2 1 0,1 3 7,1 2 13,3 4 15,2 3 14,2 1 5,3 0-5,3 0-5,3 0-5,2 1-4,1 0-3,1 2-3,1 1-3,-1-1-2,-2-1-2,-2 0-3,-1-1-2,-2-1-4,-1 0-9,-1 0-8,-1 0-7,-1-1-7,-3-2-3,-1-2-3,-2-1-5,-3-3-1,-2-2-1,-4-1-1,-3-3-1,-2 0 2,-3 1 5,-4 1 5,-2 1 4,-2 1 7,0 1 9,1 0 10,-1 2 9,-1 2 8,-2 5 5,-1 2 6,-3 6 5,0 3 2,-1 5-2,0 5-1,1 5-2,-1 3-3,1 1-4,-1 1-3,1 1-4,1-1-3,2-1-2,4-3-2,3-1-1,2-1-3,2 1-3,2 1-2,2 1-2,3-1-5,2-3-6,3-3-5,4-3-7,2-3-4,5-2-4,3-4-5,5-2-3,4-4-5,6-2-3,6-4-3,7-2-5,1-5 0,-1-5 4,0-7 3,-2-5 3,-2-5 5,-3-2 7,-5-4 7,-4-2 7,-4-1 5,-5 2 2,-5 2 3,-5 2 1,-4 3 4,-2 6 4,-4 4 5,-2 5 4,-3 4 7,0 2 12,-2 4 10,0 3 12,-2 3 6,-2 4 4,-2 4 1,-1 4 3,-1 5-4,2 5-14,2 7-12,2 5-13,2 4-9,0 1-2,2 0-4,0 2-3,2 0-3,2 1-4,2-1-2,2 0-3,1-2-2,0-4 1,0-3-1,-1-5 2,1-1-4,-2-1-5,-1 1-5,0 0-5,-3-2-3,-4 0 1,-4 0 0,-4-2 0,-5 0 0,-5-1 2,-7 1 0,-5-1 0,-5 0 1,-2-2-1,-4-3-1,-2-1 0,0-2 1,6-4 0,4-3 1,5-2 0,5-3 2,5-2-1,5-1 1,5-3 0,3-1 2,2 0 2,2 1 4,2-1 2</inkml:trace>
</inkml:ink>
</file>

<file path=ppt/ink/ink5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25"/>
    </inkml:context>
    <inkml:brush xml:id="br0">
      <inkml:brushProperty name="width" value="0.0543" units="cm"/>
      <inkml:brushProperty name="height" value="0.0543" units="cm"/>
      <inkml:brushProperty name="color" value="#F2395B"/>
    </inkml:brush>
  </inkml:definitions>
  <inkml:trace contextRef="#ctx0" brushRef="#br0">97600 5434 405,'9'-8'1,"1"2"4,3 1 3,2 0 3,-2 3 7,-3 4 10,-4 4 12,-4 4 10,-3 4 4,0 5-3,-2 5-3,0 5-2,-2 3-5,-2 2-5,-1 3-6,-3 1-5,0-1-6,2-2-2,2-3-4,3-3-3,0-3-1,2-2-1,0-1 1,2-2 0,2-5-3,6-3-3,4-6-5,5-4-5,3-6-4,3-4-7,1-6-7,3-3-7,0-7-3,2-4-1,1-4-2,1-6 0,-2-3 0,-4-4 3,-3-3 3,-5-2 3,-3 0 4,-4 5 6,-5 2 6,-2 5 6,-6 4 6,-4 6 3,-5 3 4,-5 7 4,-4 2 2,-1 4-2,-3 3-1,-1 3 0,-1 2 1,3 3 5,2 4 4,1 2 4,3 2-3,3 2-7,3 0-10,3 1-7,2 2-9,4 0-6,2 1-7,4 1-7,2 0-2,5-3 3,4-1 3,4-2 4,-1-2 0,-1 0-1,-4-2-2,-3 0-1</inkml:trace>
</inkml:ink>
</file>

<file path=ppt/ink/ink5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25"/>
    </inkml:context>
    <inkml:brush xml:id="br0">
      <inkml:brushProperty name="width" value="0.04648" units="cm"/>
      <inkml:brushProperty name="height" value="0.04648" units="cm"/>
      <inkml:brushProperty name="color" value="#F2395B"/>
    </inkml:brush>
  </inkml:definitions>
  <inkml:trace contextRef="#ctx0" brushRef="#br0">98733 6150 473,'-10'23'4,"-3"-1"10,-5-1 8,-3-1 9,-1-1 6,3-1 4,3-1 3,3-1 4,2 0-1,2 1-5,2 2-5,3 0-5,1-1-5,3 0-4,4 0-6,2-2-4,4-1-3,6-1 1,4-1 0,5 0 1,2-3-9,2-1-16,1-2-17,0-2-17,0-2-9,-5 0 0,-4-2 0,-3 0 0,-3-2 2,-1 0 3,-1-2 3,0 0 3</inkml:trace>
</inkml:ink>
</file>

<file path=ppt/ink/ink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4:41"/>
    </inkml:context>
    <inkml:brush xml:id="br0">
      <inkml:brushProperty name="width" value="0.04536" units="cm"/>
      <inkml:brushProperty name="height" value="0.04536" units="cm"/>
      <inkml:brushProperty name="color" value="#FED406"/>
    </inkml:brush>
  </inkml:definitions>
  <inkml:trace contextRef="#ctx0" brushRef="#br0">45892 25966 484,'-13'-1'24,"8"-1"7,7 0 7,6-1 7,5-1 0,5 2-6,3 0-5,5 2-7,0 0-4,-1 2-3,-3 0-4,-1 2-3,-3 0-2,-1 2-2,-3 0-1,-1 1 0,-3 1-3,-2 2-1,-4 0-1,-2 1-2,-3 2-2,0 2 0,-2 1-1,0 3-1,-4 0-1,-4 1-1,-5-1-1,-5 1-1,-2-1-1,1-3 0,1-1 0,1-2-1,1-3 0,1-1 1,1-2 1,1-2 1,5-1 4,10 2 6,10 0 6,10 1 6,3 1 2,-2-2-2,-1-1-2,-2 0-4,-2-1-1,-1 2-1,-1 0-2,-1 1 0,-1 1-2,0 2 1,-2 0-1,-1 1 1,-1 2-1,-2 0 0,-2 1-1,-2 1 0,-2 1 1,-2-1 0,-2 1 0,-2 0 2,-1-1-1,-1 1 0,-2 0 0,0-1 0,-1 1-1,-3 0 0,-2-1-1,-1 1 0,-2-2-1,-1-1-1,-1-2 0,-1-2 0,1-1-2,1-1-1,3 1-1,1 0-1,4-3-7,4-4-12,6-6-14,5-4-13,2-3-4,3 1 4,2-1 4,2 0 3,0 0 2,-1 1-1,-1-1-2,0 0-1</inkml:trace>
</inkml:ink>
</file>

<file path=ppt/ink/ink5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25"/>
    </inkml:context>
    <inkml:brush xml:id="br0">
      <inkml:brushProperty name="width" value="0.04052" units="cm"/>
      <inkml:brushProperty name="height" value="0.04052" units="cm"/>
      <inkml:brushProperty name="color" value="#F2395B"/>
    </inkml:brush>
  </inkml:definitions>
  <inkml:trace contextRef="#ctx0" brushRef="#br0">99281 6466 542,'-9'-7'2,"-2"2"4,-2 2 4,-1 2 4,-2 2 5,-1 4 6,-2 2 6,1 3 5,-1 5 2,1 4-3,0 4-3,3 6-3,0 3-2,4 1-2,3 1-1,3 0-1,0 3-2,0 2-2,-2 4-1,0 3-3,0-4-6,2-8-15,3-9-14,1-9-13,-1-4-13,0 1-13,-3 1-12,-2 2-13</inkml:trace>
</inkml:ink>
</file>

<file path=ppt/ink/ink5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25"/>
    </inkml:context>
    <inkml:brush xml:id="br0">
      <inkml:brushProperty name="width" value="0.03407" units="cm"/>
      <inkml:brushProperty name="height" value="0.03407" units="cm"/>
      <inkml:brushProperty name="color" value="#F2395B"/>
    </inkml:brush>
  </inkml:definitions>
  <inkml:trace contextRef="#ctx0" brushRef="#br0">100100 6362 645,'52'-27'65,"-6"7"-13,-6 9-10,-6 7-12,-2 4-6,2 2-1,2 0 0,3 2-1,-2-1-1,-4 1-1,-4 0-3,-3 0-1</inkml:trace>
</inkml:ink>
</file>

<file path=ppt/ink/ink5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26"/>
    </inkml:context>
    <inkml:brush xml:id="br0">
      <inkml:brushProperty name="width" value="0.03847" units="cm"/>
      <inkml:brushProperty name="height" value="0.03847" units="cm"/>
      <inkml:brushProperty name="color" value="#F2395B"/>
    </inkml:brush>
  </inkml:definitions>
  <inkml:trace contextRef="#ctx0" brushRef="#br0">100831 5640 571,'-14'-5'46,"5"8"7,3 6 8,4 7 9,2 4-3,0 3-14,0 1-14,0 3-13,0 1-13,2 2-12,0 3-13,2 1-12,-1-1-15,-1-6-15,0-3-16,-2-6-16</inkml:trace>
</inkml:ink>
</file>

<file path=ppt/ink/ink5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26"/>
    </inkml:context>
    <inkml:brush xml:id="br0">
      <inkml:brushProperty name="width" value="0.04477" units="cm"/>
      <inkml:brushProperty name="height" value="0.04477" units="cm"/>
      <inkml:brushProperty name="color" value="#F2395B"/>
    </inkml:brush>
  </inkml:definitions>
  <inkml:trace contextRef="#ctx0" brushRef="#br0">102300 4966 491,'29'-7'74,"-6"2"-16,-4 2-15,-4 2-15,-2 1-8,5 2-1,3 0 0,5 2-1,0 1-1,-2 1-1,-1 3-1,-3 2-1,-2 1-1,-2 0-1,-4-1-3,-3 1-1,-2 0 0,-2 1 0,-3 1 2,0 2 1,-3 1 0,0 5 2,-2 3-1,0 5 2,-1-1-2,0-4-1,0-3-3,0-5-3,-1-1-2,-2 2-5,-1 0-3,-3 1-3,-2 2-2,-3 5 3,-3 3 2,-3 4 2,-1 1-5,1-1-13,1-3-11,1-2-14,2-2-6,3-5-1,2-3-1,4-4-2</inkml:trace>
</inkml:ink>
</file>

<file path=ppt/ink/ink5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26"/>
    </inkml:context>
    <inkml:brush xml:id="br0">
      <inkml:brushProperty name="width" value="0.04548" units="cm"/>
      <inkml:brushProperty name="height" value="0.04548" units="cm"/>
      <inkml:brushProperty name="color" value="#F2395B"/>
    </inkml:brush>
  </inkml:definitions>
  <inkml:trace contextRef="#ctx0" brushRef="#br0">103645 5200 483,'14'8'58,"-3"0"-5,-3-1-5,-2 1-6,-3 2-3,0 6-1,-2 3-1,0 6-1,-3 4-3,0 3-4,-3 2-6,-2 4-5,-2 1-3,-1-2-1,-3 0 0,-2-2-1,0-1-6,1-5-13,1-4-11,1-3-11</inkml:trace>
</inkml:ink>
</file>

<file path=ppt/ink/ink5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27"/>
    </inkml:context>
    <inkml:brush xml:id="br0">
      <inkml:brushProperty name="width" value="0.04823" units="cm"/>
      <inkml:brushProperty name="height" value="0.04823" units="cm"/>
      <inkml:brushProperty name="color" value="#F2395B"/>
    </inkml:brush>
  </inkml:definitions>
  <inkml:trace contextRef="#ctx0" brushRef="#br0">103850 5434 456,'9'-9'0,"1"-1"0,3-3 0,2-2 0,1 0 0,-1 1 0,1 1 0,0 1 0,-1 1 4,-1 2 10,-1 2 9,0 2 9,-2 2 3,-1 0-3,-1 2-4,0 0-2,0 1-11,1-2-17,3 0-18,2-1-17,-1-3-7,-1-4 2,-2-4 4,-2-3 3,-1-2 4,0 2 8,-1 3 6,1 1 8,0 2 6,0 0 5,0 2 6,0 1 5,-2 2 7,-1 6 10,-2 4 8,-2 6 10,-3 4 4,-6 5 1,-4 5 2,-5 5 1,-2 1-4,3 0-6,1-1-7,2-1-7,3-2-5,2-3-4,4-3-5,3-3-3,1-2-6,2-1-11,0-1-10,2 0-10,1-3-8,5-3-7,4-2-7,4-4-7,2-2-4,1-2 0,1-2 0,1-1 0,0-1 3,-1 2 8,-1 2 7,-1 2 9,-2 1 6,-5 2 7,-3 1 7,-4 0 8,-3 2 4,-2 2 6,-2 1 4,-2 3 5,-2 1 5,0 0 4,-1-1 5,-1 1 5,1-1-1,4-2-8,4-3-6,4-1-8,4-2-9,5-4-12,5-2-12,5-3-12,2-3-5,1-2 2,-1-2 4,1-1 2,-2-1 4,-1 4 5,-3 3 4,-1 3 5,-3 1 7,-5 0 9,-3 0 10,-4 0 8,-2 2 7,0 4 4,0 4 3,0 4 4,-1 1 0,-1 1-2,0 0-4,-1 0-1,2-1-5,9-1-3,8-1-5,7 0-3,3-3-5,-3-3-6,-3-2-6,-3-4-5,-3-2-7,-3-1-7,-2-3-7,-4-2-7,-4-1-5,-6-1 1,-6-2 1,-6 0-1,-4 1 3,-1 3 3,-3 3 5,-1 2 4,-1 2 0,3 1-7,1-2-6,3 2-5</inkml:trace>
</inkml:ink>
</file>

<file path=ppt/ink/ink5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32"/>
    </inkml:context>
    <inkml:brush xml:id="br0">
      <inkml:brushProperty name="width" value="0.03988" units="cm"/>
      <inkml:brushProperty name="height" value="0.03988" units="cm"/>
      <inkml:brushProperty name="color" value="#F2395B"/>
    </inkml:brush>
  </inkml:definitions>
  <inkml:trace contextRef="#ctx0" brushRef="#br0">70119 13202 551,'-16'-1'1,"-1"-2"2,-1-2 2,-1-1 1,5-2 9,12 0 14,12 0 14,11 1 15,9-3 2,5 0-11,4-3-10,6-1-10,0-1-9,-6 4-10,-4 3-8,-5 3-9,-5 2-10,-3 3-12,-5 4-11,-3 2-12,-6 3-3,-8 2 8,-8 2 8,-7 1 7,-6 1 4,0-1 1,-1 0 1,-1-2 0,0-1 3,1-3 4,1-1 7,1-2 4,1-2 3,-1 0 2,0-1 0,1-2 2,-1 0 1,1 0 3,-1 0 3,1 0 2,0 0 6,2 0 8,3 0 8,1 0 8,2 1 5,0 2 0,2 2 1,1 2 0,1 2-3,2 5-6,2 4-8,2 3-6,1 5-4,0 3-3,0 4-1,0 5-3,-1 2-1,-2 2 0,-2 2 0,-1 2 0,-2 0-3,0-1-7,0 0-5,0-1-6,1-3-4,1-2-4,0-4-2,2-2-4,0-4-2,2-3-3,0-5-2,2-3-2,1-7-2,2-10-2,2-10-2,2-10-1,-1-5 3,-1-1 9,-2-1 9,-2 0 8,-1-2 7,0 1 7,0-1 5,0 1 6,1 2 6,0 3 5,2 4 6,0 5 4,2 2 4,0 0-1,1 2 0,2 1-1,1 0-1,5 2-3,4 1-4,3 0-2,4 1-4,3 1-3,3-1-4,3 0-3,1 0-3,2 0-3,1 0-3,0 0-3,0 0-2,-3 0-4,-4 0-4,-1 0-3,-5 0-4,-2 1-5,-3-1-5,-2 0-4,-4-1-2,-3-2 3,-3-2 2,-2-1 3,-3-3 3,-1-2 4,0-2 2,-1-1 5,-3-2 2,0-1 1,-3-1 3,-2-1 1,-1 1 4,0 3 7,1 3 5,-1 2 7,-1 4 2,0 3-2,-1 2-3,-1 4-2,-2 2 3,-2 4 8,-2 2 7,-1 3 9,-2 4 1,-1 2-5,-1 3-4,-1 3-6,0 2-3,3 3-3,1 1-3,2 2-3,3 0-3,1-1-1,2-3-3,3-1-1,1-2-3,2 1-3,2-1-5,2 1-3,2-2-3,4-3-1,2-3-2,3-3 0,4-2-3,4-2-6,3-2-4,5-2-6,3-3-4,4-1-4,4-2-4,5-1-3,-3-3 0,-8 0 5,-7-2 6,-9 0 5</inkml:trace>
</inkml:ink>
</file>

<file path=ppt/ink/ink5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32"/>
    </inkml:context>
    <inkml:brush xml:id="br0">
      <inkml:brushProperty name="width" value="0.03974" units="cm"/>
      <inkml:brushProperty name="height" value="0.03974" units="cm"/>
      <inkml:brushProperty name="color" value="#F2395B"/>
    </inkml:brush>
  </inkml:definitions>
  <inkml:trace contextRef="#ctx0" brushRef="#br0">73252 13297 553,'-2'-21'19,"-4"7"13,-4 5 12,-3 6 12,-3 5 2,2 4-8,1 4-9,1 3-8,0 3-7,1 1-3,-1 2-5,0 0-3,1 1-4,3 3-2,1 1-3,2 3-2,2-1-3,2-2-1,2-1-4,2-2-1,2-2-3,0 1-1,1-1-2,2 1-2,0-2 0,1-1 1,1-2 1,1-3 1,0 0 1,0 0 0,-2-1 2,-1 1 1,-1 1 1,-4 0 2,-3 1 2,-2 1 2,-4 1 1,-3 1 1,-5 2 0,-4 0 0,-2-1 1,-1 1-2,0-2 0,-2-1-1,1-2-2,3-1-3,3-2-4,3-2-4,3-4-9,6-6-19,4-6-16,6-6-19</inkml:trace>
</inkml:ink>
</file>

<file path=ppt/ink/ink5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32"/>
    </inkml:context>
    <inkml:brush xml:id="br0">
      <inkml:brushProperty name="width" value="0.04246" units="cm"/>
      <inkml:brushProperty name="height" value="0.04246" units="cm"/>
      <inkml:brushProperty name="color" value="#F2395B"/>
    </inkml:brush>
  </inkml:definitions>
  <inkml:trace contextRef="#ctx0" brushRef="#br0">74310 13572 518,'5'-7'47,"-3"2"-3,-4 2-1,-3 2-2,-3 2-2,2 2-1,0 2-3,2 2 0,-1 3-4,-2 3-4,-2 5-5,-1 4-5,-1 2-2,0 4-2,2 3-1,1 3-2,1 0-2,2 0-4,2-1-3,2-1-5,1-3-2,0-3-1,0-5-1,0-3-1,2-4-2,6-3 0,4-3 0,5-2 0,3-5-2,3-6-1,1-6-3,3-6-2,1-5 0,1-5-1,0-4 1,2-6-1,-1-3 2,-5-2 4,-3-2 2,-5-2 4,-3 0 1,-2 4 0,-4 3 0,-2 2 0,-4 4 3,-3 5 8,-2 5 8,-3 5 8,-4 5 4,-2 3 1,-3 4 1,-3 4 1,-3 3-3,-1 4-5,-3 2-6,-1 3-7,-1 4-6,3 4-10,1 3-9,3 5-9,2 1-5,5 0-3,3 1-3,4-1-2,3-2 1,0-5 6,2-5 5,0-4 6</inkml:trace>
</inkml:ink>
</file>

<file path=ppt/ink/ink5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33"/>
    </inkml:context>
    <inkml:brush xml:id="br0">
      <inkml:brushProperty name="width" value="0.04243" units="cm"/>
      <inkml:brushProperty name="height" value="0.04243" units="cm"/>
      <inkml:brushProperty name="color" value="#F2395B"/>
    </inkml:brush>
  </inkml:definitions>
  <inkml:trace contextRef="#ctx0" brushRef="#br0">75681 14300 518,'6'23'126,"-4"-1"-26,-4-1-27,-4-1-25,-1 0-17,1 3-5,0 1-7,2 3-5,0-1-4,2-1 0,0-3 0,2-1 0,2-3-5,6-1-10,4-3-8,5-1-9,3-3-3,3-2 1,1-4 2,3-2 1,-1-3-4,-1-1-10,-3 0-10,-1-1-11,-3-2-2,-3 0 6,-3-1 5,-2-2 5</inkml:trace>
</inkml:ink>
</file>

<file path=ppt/ink/ink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4:44"/>
    </inkml:context>
    <inkml:brush xml:id="br0">
      <inkml:brushProperty name="width" value="0.02393" units="cm"/>
      <inkml:brushProperty name="height" value="0.02393" units="cm"/>
      <inkml:brushProperty name="color" value="#00BFF3"/>
    </inkml:brush>
  </inkml:definitions>
  <inkml:trace contextRef="#ctx0" brushRef="#br0">45904 26200 919,'-13'0'60,"7"0"-40,5 0-37,6 0-40</inkml:trace>
</inkml:ink>
</file>

<file path=ppt/ink/ink5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33"/>
    </inkml:context>
    <inkml:brush xml:id="br0">
      <inkml:brushProperty name="width" value="0.04163" units="cm"/>
      <inkml:brushProperty name="height" value="0.04163" units="cm"/>
      <inkml:brushProperty name="color" value="#F2395B"/>
    </inkml:brush>
  </inkml:definitions>
  <inkml:trace contextRef="#ctx0" brushRef="#br0">76018 14266 528,'-29'-7'6,"5"2"12,5 2 11,5 2 13,2 2 5,0 4 1,0 2 0,1 3 0,-2 5-3,0 5-4,-1 7-7,-1 5-5,-2 6-7,-3 4-10,-3 5-9,-3 6-11,-2 4-6,-3 5-5,-1 5-3,-2 5-5,1-3-9,7-9-16,5-11-15,7-8-16</inkml:trace>
</inkml:ink>
</file>

<file path=ppt/ink/ink5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34"/>
    </inkml:context>
    <inkml:brush xml:id="br0">
      <inkml:brushProperty name="width" value="0.0406" units="cm"/>
      <inkml:brushProperty name="height" value="0.0406" units="cm"/>
      <inkml:brushProperty name="color" value="#F2395B"/>
    </inkml:brush>
  </inkml:definitions>
  <inkml:trace contextRef="#ctx0" brushRef="#br0">69842 19560 541,'-7'-8'6,"1"2"9,0 0 11,2 2 10,-1 3 6,0 6 0,-1 5 1,-2 7 1,1 3-3,-1 1-6,0 1-6,0 1-7,0 0-4,0-1 0,1-1-2,-1 0 0,2-3-6,4-1-11,4-3-10,4-1-10,4-4-4,3-6 1,5-6 2,3-6 2,3-5 1,1-3 1,1-5 2,1-3 1,-2-3 2,-3 1 2,-5 0 2,-3-1 3,-4 2 2,-2 1 2,-4 3 2,-2 1 3,-4 3 1,0 3 0,-3 3 2,-2 3 0,-2 2-1,-2 2-2,-1 2-2,-3 2-2,-1 2-3,1 2-3,-1 2-3,1 2-4,-1 2-4,2 3-6,1 3-6,1 3-5,2 0-3,2-2 1,4-4 2,2-3 2</inkml:trace>
</inkml:ink>
</file>

<file path=ppt/ink/ink5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34"/>
    </inkml:context>
    <inkml:brush xml:id="br0">
      <inkml:brushProperty name="width" value="0.0324" units="cm"/>
      <inkml:brushProperty name="height" value="0.0324" units="cm"/>
      <inkml:brushProperty name="color" value="#F2395B"/>
    </inkml:brush>
  </inkml:definitions>
  <inkml:trace contextRef="#ctx0" brushRef="#br0">70850 20000 679,'22'8'125,"-3"1"-30,-3 2-33,-3 0-31,-1 1-24,-1 3-15,1 2-16,0 1-16,-1 0-10,-1-3-3,-1-3-5,0-2-4</inkml:trace>
</inkml:ink>
</file>

<file path=ppt/ink/ink5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35"/>
    </inkml:context>
    <inkml:brush xml:id="br0">
      <inkml:brushProperty name="width" value="0.04103" units="cm"/>
      <inkml:brushProperty name="height" value="0.04103" units="cm"/>
      <inkml:brushProperty name="color" value="#F2395B"/>
    </inkml:brush>
  </inkml:definitions>
  <inkml:trace contextRef="#ctx0" brushRef="#br0">72147 19713 536,'-8'8'122,"2"1"-28,1 1-27,0 2-27,1 1-16,1 3-2,-1 3-2,0 3-3,0 0-2,2-3-1,0-3-4,2-2-1,1-3-2,2-1-5,2-1-2,2 0-4,1-3-2,1-3-3,1-2-1,2-4-2,-1-2-1,1-1 0,0-3 0,0-2 0,-2-2 0,-1-1 1,-2-3 0,-2-1 0,-2-1 1,-1 0 0,0 2 2,-1 1 0,-2 1 1,-1-1 0,0 0 1,-1 1 0,-2 0-1,0 2-6,-1 2-4,-2 3-5,1 1-4,-1 2-4,0 2-4,0 2-4</inkml:trace>
</inkml:ink>
</file>

<file path=ppt/ink/ink5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35"/>
    </inkml:context>
    <inkml:brush xml:id="br0">
      <inkml:brushProperty name="width" value="0.03804" units="cm"/>
      <inkml:brushProperty name="height" value="0.03804" units="cm"/>
      <inkml:brushProperty name="color" value="#F2395B"/>
    </inkml:brush>
  </inkml:definitions>
  <inkml:trace contextRef="#ctx0" brushRef="#br0">72928 18995 578,'22'-7'49,"-3"0"-3,-3 2-1,-3 1-2,-2 2-4,-1 5-5,0 6-6,-2 4-4,-3 4-7,-4 1-6,-6 3-6,-4 1-8,-2 2-3,1-1-2,0 1-2,2-1-1,1-2-1,1-3 0,0-4 1,2-4 0,1-3 2,2 1 5,2 0 3,2 0 5,2 0 3,1 0 1,3-1 0,2 1 1,1 0 1,-1 0-2,1 0 0,0-1-2,-2 2 1,-1 0-1,-2 1 1,-2 2 0,-2 0 0,-2 1 2,-2 1 0,-2 1 2,-3 2 0,-2 3 0,-3 3-2,-3 3 0,-2 1-3,1-1-4,-1-1-6,1-1-3,-2-1-4,0-1-3,-1-1-2,0-1-3,-1-2-5,4-3-7,3-3-8,3-2-6</inkml:trace>
</inkml:ink>
</file>

<file path=ppt/ink/ink5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35"/>
    </inkml:context>
    <inkml:brush xml:id="br0">
      <inkml:brushProperty name="width" value="0.04346" units="cm"/>
      <inkml:brushProperty name="height" value="0.04346" units="cm"/>
      <inkml:brushProperty name="color" value="#F2395B"/>
    </inkml:brush>
  </inkml:definitions>
  <inkml:trace contextRef="#ctx0" brushRef="#br0">74502 19220 506,'-2'-12'97,"-2"10"-11,-4 8-11,-2 10-10,-3 5-11,-1 4-11,-3 5-12,-1 3-12,-3 3-7,-1 0-4,-3 2-4,-1 0-5,-2 0-4,-1-1-4,-1-3-5,0-2-3,-1-2-4,3-3-3,2-3-2,1-3-4,3-4-3,3-3-4,3-4-6,3-4-4</inkml:trace>
</inkml:ink>
</file>

<file path=ppt/ink/ink5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35"/>
    </inkml:context>
    <inkml:brush xml:id="br0">
      <inkml:brushProperty name="width" value="0.04128" units="cm"/>
      <inkml:brushProperty name="height" value="0.04128" units="cm"/>
      <inkml:brushProperty name="color" value="#F2395B"/>
    </inkml:brush>
  </inkml:definitions>
  <inkml:trace contextRef="#ctx0" brushRef="#br0">74239 19890 532,'-5'-5'81,"6"7"-9,6 8-8,6 6-8,3 4-6,1 3-7,1 1-6,1 3-6,0 0-9,1 2-11,-1 1-10,1 1-12,-2-1-7,-1 0-4,-2-1-4,-3-1-4,-1-3-8,-2-4-14,-2-3-13,-2-4-14</inkml:trace>
</inkml:ink>
</file>

<file path=ppt/ink/ink5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36"/>
    </inkml:context>
    <inkml:brush xml:id="br0">
      <inkml:brushProperty name="width" value="0.0396" units="cm"/>
      <inkml:brushProperty name="height" value="0.0396" units="cm"/>
      <inkml:brushProperty name="color" value="#F2395B"/>
    </inkml:brush>
  </inkml:definitions>
  <inkml:trace contextRef="#ctx0" brushRef="#br0">76414 19163 555,'0'-21'11,"2"8"21,0 7 23,1 7 21,1 6 3,0 7-14,0 7-15,0 7-14,-1 4-13,0 2-9,-2 2-11,0 2-9,-3 2-9,-2 0-10,-4 2-10,-2 0-8,0-3-3,1-7 6,2-9 5,2-7 6,1-5-1,1-1-5,-1-1-7,0 0-5</inkml:trace>
</inkml:ink>
</file>

<file path=ppt/ink/ink5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36"/>
    </inkml:context>
    <inkml:brush xml:id="br0">
      <inkml:brushProperty name="width" value="0.05371" units="cm"/>
      <inkml:brushProperty name="height" value="0.05371" units="cm"/>
      <inkml:brushProperty name="color" value="#F2395B"/>
    </inkml:brush>
  </inkml:definitions>
  <inkml:trace contextRef="#ctx0" brushRef="#br0">77296 18740 409,'-7'-5'12,"2"8"25,2 6 23,2 7 25,1 6 4,0 5-17,0 5-17,0 5-16,-1 2-11,-2 0-3,-2 0-5,-2 0-4,1-2-3,1-6-1,2-4-1,2-5 0,1-1-6,2-1-6,0 2-8,2 2-8,0-2-5,1-2-4,2-1-2,0-2-4,-2-2 0,-4-1 4,-6-1 4,-4 0 3,-5-2 3,-3 1 1,-5 0 2,-3 0 2,-3-2-1,1-1-2,0-2-2,-1-2-2,3-2-1,4-1-2,3 0-1,4-1-1,3-3-1,3 0-3,1-3-3,2-2-1</inkml:trace>
</inkml:ink>
</file>

<file path=ppt/ink/ink5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36"/>
    </inkml:context>
    <inkml:brush xml:id="br0">
      <inkml:brushProperty name="width" value="0.03517" units="cm"/>
      <inkml:brushProperty name="height" value="0.03517" units="cm"/>
      <inkml:brushProperty name="color" value="#F2395B"/>
    </inkml:brush>
  </inkml:definitions>
  <inkml:trace contextRef="#ctx0" brushRef="#br0">77950 19165 625,'23'-7'80,"-1"3"-4,-2 1-6,1 2-5,-2 1-14,1 2-23,-1 0-24,0 2-22,0-1-12,-3 1-1,-1 0-2,-2 0 0</inkml:trace>
</inkml:ink>
</file>

<file path=ppt/ink/ink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4:45"/>
    </inkml:context>
    <inkml:brush xml:id="br0">
      <inkml:brushProperty name="width" value="0.04216" units="cm"/>
      <inkml:brushProperty name="height" value="0.04216" units="cm"/>
      <inkml:brushProperty name="color" value="#00BFF3"/>
    </inkml:brush>
  </inkml:definitions>
  <inkml:trace contextRef="#ctx0" brushRef="#br0">45575 26016 521,'-6'-7'6,"6"2"12,4 2 12,6 2 12,2 1 2,1 0-7,1 0-6,2 0-9,-1 1-3,-1 2-4,-1 2-2,-1 2-3,0 0-2,0-1-1,-1-1-2,1 0-1,-1 0-2,-1 2-1,0 1-3,-2 3-1,-1 1-1,-2 0 1,-2-1 0,-2 1 0,-2 0 1,0 0 0,-2-1 1,0 1-1,-2 0 1,-2 0-1,-2-1 0,-1 1 0,-2 0-1,0 0-1,0-1-1,1 1-2,-2-1 0,0-1 1,-1 0 0,-1-2 2,0 0 0,-1 2 1,0 0 0,1 1 1,-1 0 0,2-2 2,1-2 0,1-2 0,3-2 3,4-3 4,6 0 3,4-3 4,4-1 1,3 0 0,4 0-1,2 0-1,1 1-1,1 0-1,-1 2-2,1 0-1,-2 2 0,-1 0-1,-2 2 1,-2 0 0,-1 1-1,3 2 1,1 0-1,3 2 0,-1 0-1,-5 3-1,-3 2-1,-4 1 0,-3 2-2,-2 0 1,-2-1 0,-2 1 0,-2 0 1,-2-1-1,-2 1 1,-1 0 1,-3-1-1,-2 1-1,-1 0 0,-3-1-1,0 1-1,1 0 0,1-1-1,1 1 0,-1-1 0,-2 1 0,-1 0 1,-2-1-1,-1 0 0,4-2 1,3-3-2,3-1 1,1-1 0,1-2-2,-1-1 1,0 0-1,2-3-9,3-4-18,2-4-17,4-4-19,2-2-6,2-1 2,2-2 4,2 0 3</inkml:trace>
</inkml:ink>
</file>

<file path=ppt/ink/ink5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37"/>
    </inkml:context>
    <inkml:brush xml:id="br0">
      <inkml:brushProperty name="width" value="0.04666" units="cm"/>
      <inkml:brushProperty name="height" value="0.04666" units="cm"/>
      <inkml:brushProperty name="color" value="#F2395B"/>
    </inkml:brush>
  </inkml:definitions>
  <inkml:trace contextRef="#ctx0" brushRef="#br0">79079 18400 471,'15'0'44,"-1"0"-5,-1 0-5,-1 0-5,2 1-1,2 4 3,3 2 3,3 3 3,0 3-1,-3 0-5,-3 1-4,-3 1-5,-2 2-2,-3 3-3,-1 3-1,-2 3-1,-3 3-2,-4 5-2,-4 3-2,-3 4-2,-6 3-1,-6 0 1,-5 1-1,-6 2 0,-2-3-3,3-6-5,3-6-6,4-5-6,2-5-2,3-3 3,3-3 3,2-3 2,7-3-1,9-2-4,8-4-5,9-2-5,7-3-2,4-1 0,6 0 1,5-1 0,1-1-1,-2 0-3,-2 0-3,-2 0-4,-4 1-2,-6 2-2,-5 2-2,-6 2-2</inkml:trace>
</inkml:ink>
</file>

<file path=ppt/ink/ink5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37"/>
    </inkml:context>
    <inkml:brush xml:id="br0">
      <inkml:brushProperty name="width" value="0.04347" units="cm"/>
      <inkml:brushProperty name="height" value="0.04347" units="cm"/>
      <inkml:brushProperty name="color" value="#F2395B"/>
    </inkml:brush>
  </inkml:definitions>
  <inkml:trace contextRef="#ctx0" brushRef="#br0">81150 18993 506,'29'-28'136,"-3"7"-30,-5 7-31,-3 7-29,-2 3-18,1 0-4,1 0-4,1 1-3,0-1-4,-1 2-2,-1 0-3,0 2-1,0 0-5,3 0-3,3 0-6,3 0-4,-2 1-6,-4 4-9,-4 2-9,-6 3-8,-3 2-5,-2-1-2,-3 1-1,0 0-1,-4-1 3,0-1 7,-3-1 7,-2-1 8,-1 0 5,0-2 1,1-1 3,-1 0 2</inkml:trace>
</inkml:ink>
</file>

<file path=ppt/ink/ink5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37"/>
    </inkml:context>
    <inkml:brush xml:id="br0">
      <inkml:brushProperty name="width" value="0.03762" units="cm"/>
      <inkml:brushProperty name="height" value="0.03762" units="cm"/>
      <inkml:brushProperty name="color" value="#F2395B"/>
    </inkml:brush>
  </inkml:definitions>
  <inkml:trace contextRef="#ctx0" brushRef="#br0">81131 19700 584,'-16'7'0,"2"-1"-1,1-1 0,1 0 0,1-2 2,0-1 8,2 0 6,1-2 8,2 1 6,6 0 7,4 2 5,6 0 6,4 0 2,5 0-6,5-2-4,5 0-5,1-1-7,0 0-9,-1 0-10,-1 0-10,-2 0-10,0 0-12,-1 0-11,-1 0-11,-3 0-8,-3 0-3,-4 0-5,-4 0-3</inkml:trace>
</inkml:ink>
</file>

<file path=ppt/ink/ink5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38"/>
    </inkml:context>
    <inkml:brush xml:id="br0">
      <inkml:brushProperty name="width" value="0.04881" units="cm"/>
      <inkml:brushProperty name="height" value="0.04881" units="cm"/>
      <inkml:brushProperty name="color" value="#F2395B"/>
    </inkml:brush>
  </inkml:definitions>
  <inkml:trace contextRef="#ctx0" brushRef="#br0">83450 18431 450,'-1'-14'11,"-2"5"21,-2 3 21,-2 4 22,-2 4 3,-3 4-15,-3 3-14,-3 5-16,-2 3-9,1 1-3,-1 3-3,1 1-4,0 1-2,0-1-1,2-1 0,1-1 0,3-1-2,3-1-1,4-1-1,4-1-2,2 0-1,2 0-4,0-1-1,2 1-4,2-2-3,7-3-3,6-3-4,5-2-4,4-3-4,3 0-7,1-2-6,2 0-7,0-2-2,-1 0 0,-3-2 0,-2 0 1,-2-2 1,-3 0 3,-3-1 4,-3-2 2,-3 0 4,-4-1 5,-4-2 4,-4 0 5,-2 0 3,0 1 3,0 1 3,0 0 2</inkml:trace>
</inkml:ink>
</file>

<file path=ppt/ink/ink5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38"/>
    </inkml:context>
    <inkml:brush xml:id="br0">
      <inkml:brushProperty name="width" value="0.04621" units="cm"/>
      <inkml:brushProperty name="height" value="0.04621" units="cm"/>
      <inkml:brushProperty name="color" value="#F2395B"/>
    </inkml:brush>
  </inkml:definitions>
  <inkml:trace contextRef="#ctx0" brushRef="#br0">83625 18600 476,'-15'0'33,"2"0"5,3 0 2,1 0 5,1 0-1,0 2-5,0 0-4,1 2-5,-2 1-1,0 5 0,-1 4 1,-1 4 1,-2 3-3,0 5-3,-1 3-5,-1 4-5,-2 4-5,-1 2-7,-3 4-9,-1 2-6,-1 1-6,3-2-4,1-2-2,3-2-4,1-4-4,2-5-3,3-7-4,1-5-3</inkml:trace>
</inkml:ink>
</file>

<file path=ppt/ink/ink5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38"/>
    </inkml:context>
    <inkml:brush xml:id="br0">
      <inkml:brushProperty name="width" value="0.03768" units="cm"/>
      <inkml:brushProperty name="height" value="0.03768" units="cm"/>
      <inkml:brushProperty name="color" value="#F2395B"/>
    </inkml:brush>
  </inkml:definitions>
  <inkml:trace contextRef="#ctx0" brushRef="#br0">84150 19989 583,'8'-5'38,"0"6"9,-1 6 10,1 6 9,0 2-2,0 3-14,-1 0-14,1 1-14,0 0-8,0 1-4,-1-1-2,1 0-4,-1 0-11,-2-3-22,-3-1-21,0-2-21</inkml:trace>
</inkml:ink>
</file>

<file path=ppt/ink/ink5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39"/>
    </inkml:context>
    <inkml:brush xml:id="br0">
      <inkml:brushProperty name="width" value="0.04875" units="cm"/>
      <inkml:brushProperty name="height" value="0.04875" units="cm"/>
      <inkml:brushProperty name="color" value="#F2395B"/>
    </inkml:brush>
  </inkml:definitions>
  <inkml:trace contextRef="#ctx0" brushRef="#br0">85045 18700 451,'7'45'177,"-2"-4"-43,-2-4-41,-2-4-43,-1-2-24,0 1-5,0-1-4,0 0-6,0-1-3,2-3-2,0-4-2,2-1-2,-1-4-5,0 1-6,-2-2-6,0-1-7,-3-2-2,-2-3 1,-4-3 3,-2-2 3,-3-2-1,-1 0 1,-3 0-2,-1 0 0,-3 0-1,-1 1 2,-3 2 1,-1 0 0,-1 0-2,3-2-7,1-3-7,3 0-6,2-2-2,3 0 3,3 0 3,2 0 3,3-2 4,1-2 4,0-4 6,2-2 4</inkml:trace>
</inkml:ink>
</file>

<file path=ppt/ink/ink5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39"/>
    </inkml:context>
    <inkml:brush xml:id="br0">
      <inkml:brushProperty name="width" value="0.0377" units="cm"/>
      <inkml:brushProperty name="height" value="0.0377" units="cm"/>
      <inkml:brushProperty name="color" value="#F2395B"/>
    </inkml:brush>
  </inkml:definitions>
  <inkml:trace contextRef="#ctx0" brushRef="#br0">86000 18831 583,'23'-14'9,"-1"5"18,-1 3 18,-1 4 18,-1 2 3,1 0-12,0 0-12,-1 0-13,0 1-6,-1 2-2,-1 2-1,0 1-2</inkml:trace>
</inkml:ink>
</file>

<file path=ppt/ink/ink5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39"/>
    </inkml:context>
    <inkml:brush xml:id="br0">
      <inkml:brushProperty name="width" value="0.05358" units="cm"/>
      <inkml:brushProperty name="height" value="0.05358" units="cm"/>
      <inkml:brushProperty name="color" value="#F2395B"/>
    </inkml:brush>
  </inkml:definitions>
  <inkml:trace contextRef="#ctx0" brushRef="#br0">87523 16995 410,'0'-14'0,"0"1"0,0 2 0,0 2 0,-2 2 8,0 1 14,-3 0 16,-2 2 15,-2 4 3,-4 10-7,-2 8-7,-3 9-7,-2 5-6,-1 2-4,-1 2-5,-1 3-3,0 0-2,-1 0 2,1 0 1,-1 0 2,1-1-1,1 0-1,1-1-1,1-1-3,3-2 0,3-2-1,4-2-1,4-1-1,4-3-4,2 0-8,4-1-9,2-1-8,3-2-4,4-4-2,2-5 0,3-3-2,2-3-1,1-2-4,1-3-3,1 0-3,1-4 0,-1-2 4,0-4 5,1-2 4,-2-2 4,-3-1 2,-3-2 2,-3 0 2,-2 0 4,-2-1 6,-2 1 6,-2-1 5,-4 1 3,-2 0 1,-5 2 1,-4 1 1,-4 1 0,-3 2 0,-5 3-1,-3 1-1,-7 4-3,-7 6-7,-8 5-7,-7 7-6,-5 3-5,2 1-2,1 1-3,1 1-3,5-2-2,10-5-3,9-5-4,11-4-2</inkml:trace>
</inkml:ink>
</file>

<file path=ppt/ink/ink5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54"/>
    </inkml:context>
    <inkml:brush xml:id="br0">
      <inkml:brushProperty name="width" value="0.04098" units="cm"/>
      <inkml:brushProperty name="height" value="0.04098" units="cm"/>
      <inkml:brushProperty name="color" value="#F2395B"/>
    </inkml:brush>
  </inkml:definitions>
  <inkml:trace contextRef="#ctx0" brushRef="#br0">13119 23264 536,'-14'-21'0,"3"5"0,3 5 0,2 5 0,1-1 4,0-4 8,-1-5 7,-1-5 8,0-1 4,2 5 0,2 3 0,2 4-1,2 3 1,4 0 0,2 2-1,4 1 1,0 0-3,1 2-6,0 0-6,0 2-6,1 0-4,3 2 0,3 0-2,3 2-1,1 0 0,-1 1 0,-1 2 1,-1 0-1,0 1 0,-1 2 0,1 0-1,0 1 0,-1 0-2,1 0 1,-1-2-1,1-1 0,0 0 0,1 0 0,1 0 0,1 0 1,1 0 0,1-1 0,1 1 0,1 0 1,1-1 0,1-2 0,0-3 2,2 0 0,1-2 0,-1 0 0,0 0-1,1 0 0,-1 0 0,0 2-2,1 0-1,-1 2 0,1-1-1,-1 1 0,0 0 1,1 0 0,-1 0 0,0 0-1,1 0 1,-1 0-2,0-1 1,-2-1 0,0 0 0,-1-1 0,0-1 0,-1 0-2,0 0-1,1 0-2,-1-1 0,-1-1 1,-1 0-1,-1-1 1,0-3 1,1-2 0,1-3 1,1-3 1,1-3 0,2-2 1,3-1-1,1-3 0,1-1 0,1-1 0,-1-1 0,0 0-1,0-1-1,-2 1 1,0 1-1,-1 1 0,-2 1 0,-3 1-2,-3 1-1,-3 1-1,-3 1 0,-3 2 1,-2 3 2,-4 1 2,-2 1 1,-2-1 1,-3-1 1,0-2 1,-4 0 1,-2-1 1,-4-1 0,-2-1 0,-3-1 1,-3 1 0,-3-1-1,-3 1 1,-2 0-1,3 1-1,0 0 1,0 2-2,2 0 1,-1-1-2,1-1 1,-1-1-2,0-1 1,1 1 0,-1-1-1,1 1 1,-2-1-1,-1 1 0,-3-1-2,-1 0 0,-3 2 0,-1 1 0,-2 2 1,-3 3 0,-1 1 1,0 0 0,-2 2 1,0 1-1,-4 1 1,-3 2-1,-4 2 0,-3 2 1,-3 2-1,2 4 0,0 2 0,2 3 1,0 3-1,0 0 1,0 1 0,0 1-1,0 2 2,0 1-1,0 3 1,1 2 1,-1 0-1,0 0 1,0 1-1,0-1 1,1 1-1,2-1 0,2 1 1,2-1-1,2 0 0,1-1 0,3-1 2,2-1-1,2 0 1,1 0-1,3-1 0,2 1 0,2-1 0,3 1 1,3-1 0,3 1 1,2 1-1,2 3-1,2 3-1,3 3-1,1 2-1,2 2 0,2 2-2,2 3 0,4-2-3,6 0-2,5-3-3,7-2-3,6 0 0,9-1 0,7 0 3,8 1 1,8-3-4,9-4-7,9-3-9,9-4-8,-4-4-5,-14-3 0,-14-3-1,-16-2-1</inkml:trace>
</inkml:ink>
</file>

<file path=ppt/ink/ink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4:46"/>
    </inkml:context>
    <inkml:brush xml:id="br0">
      <inkml:brushProperty name="width" value="0.04584" units="cm"/>
      <inkml:brushProperty name="height" value="0.04584" units="cm"/>
      <inkml:brushProperty name="color" value="#00BFF3"/>
    </inkml:brush>
  </inkml:definitions>
  <inkml:trace contextRef="#ctx0" brushRef="#br0">47519 25681 479,'-5'-7'46,"6"1"-8,6 0-9,6 2-7,3 0-3,1 2 2,1 0 2,1 2 4,0 0-2,-1 0-2,-1 0-3,0 0-4,-2 0-2,-1 0-4,-1 0-3,-1 0-4,-1 2-7,-2 4-13,-2 4-12,-2 3-13,-4 2-5,-6-1 3,-6 0 3,-6-2 2,-2-1 4,-1-1 3,1 0 2,-1-2 4,0-1 4,1-2 5,-1-2 5,1-2 5,-1-1 3,1 2 3,-1 0 2,1 2 3,0 0 2,2 1 1,3 2 2,1 0 0,2 0 4,0 0 6,2-2 4,1 0 5,0-1 3,2 1 2,1 2 1,0 0 1,2 1 0,0 2-1,2 0-2,1 1-2,0 2-1,0 3-3,0 3-3,0 4-2,0 1-1,0 4 0,0 3-1,0 3 0,-1 2-1,-1 0-3,0 2-3,-1 1-3,-1 0-2,0 2-3,0 0-2,0 2-4,1-3-1,0-4-1,2-5-1,0-5-1,1-4-3,0-3-6,0-3-6,0-3-5,0-5-10,-2-10-17,0-8-15,-2-9-15,1-4 0,1 1 16,0 1 18,2 1 16,-1 1 12,-1 3 9,0 1 8,-1 2 8,-1 2 5,2 1 1,0 0 0,2 2 1,1 0 2,4-2 4,2 0 2,3-1 4,3 0 1,0 0 0,1 2 0,1 1-1,1 0-1,1 2-1,2 1-1,0 0-2,1 1-1,1 1-2,1-1-1,1 0-1,0-1-2,1 0 0,-1-1-1,1-2-1,-1 0-2,1-1-4,-1-2-3,1 0-4,-2 0-1,-2 1-1,-1 0 1,-2 2-1,-2 0-1,-1 0-5,-1 1-2,0-1-5,-3-1-1,-3 0-1,-3-1 0,-2-1-1,-4-1 3,-2 2 6,-3 1 5,-3 1 7,-2 0 2,0 0 0,0 0 0,1 0-1,-2 1 2,0 0 1,-1 2 2,-1 1 1,0 0 2,0 0 3,2 0 1,1 0 4,1 1 1,0 2 1,2 2 1,1 2 2,0 2 0,0 0 2,0 1 0,1 2 1,-1 0-1,0 3-3,0 2-3,0 2-4,1 1-1,2 1-2,3 1-1,1 1-1,1 1 0,0 1 0,0 1 1,0 1 1,0 1-1,2-1-4,0 0-3,2 1-5,0-2-2,3-1-3,2-3-2,2-1-3,1-2-3,3-1-2,2-1-3,1 0-3,2-2-1,1-3-1,1-1 0,1-2 0,0-2-1,-3 0-1,-1-2 0,-2 0 0,-3-1-3,-1 2-5,-2 0-5,-2 2-5</inkml:trace>
</inkml:ink>
</file>

<file path=ppt/ink/ink5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0:02"/>
    </inkml:context>
    <inkml:brush xml:id="br0">
      <inkml:brushProperty name="width" value="0.03322" units="cm"/>
      <inkml:brushProperty name="height" value="0.03322" units="cm"/>
      <inkml:brushProperty name="color" value="#F2395B"/>
    </inkml:brush>
  </inkml:definitions>
  <inkml:trace contextRef="#ctx0" brushRef="#br0">13393 28020 662,'-8'-9'-4,"1"-3"-8,-1-3-8,0-3-9,0 0 2,0 6 8,0 5 9,1 5 10,0 0 10,2-1 14,2-2 14,2-1 14,2-1 1,2 2-13,2 2-11,2 2-13,1 1-5,3 0-2,2 0-1,2 0-1,0 0-1,1 0 0,0 0 0,-1 0 0,1 0 0,0 0-1,-1 0 0,1 0 1,0 0-1,1 0 0,1 0-1,1 0 1,1 1 0,0 0-1,-1 2 0,1 0 0,-1 1-1,-1 0 1,-1 0 0,-1 0 0,0-1 0,2-1 0,0 0 0,1-1 0,1-1 0,1 0 0,1 0-1,1 0 0,1 0 0,-1 0-1,1 0 0,-1 0-1,1 0 0,-1 0 0,1 0 1,-1 0-1,0 0 0,-1 0 0,-1 0-1,-1 0 0,1 0 0,1 0 0,3 0 1,1 0-1,1-2 1,-1-1 0,-1-2-1,-1-1 0,1-2 0,1 0 1,2 0-1,3 1 0,0-1 1,-2 0-1,0 0 0,-1 0 0,0 0 0,-1 1-1,0-1 1,1 0-1,-1 0 0,-1 2 0,-1 1 1,-1 1-1,-1-1 0,-1 2 0,-1-1 0,-1 0 0,0-1 1,-1 0-1,1-1 0,-1-2 1,0 1-1,-2 1-1,-3 0-1,-1 2-1,-1 0 0,2 0 0,0 0 1,1 0-1,0 0 1,-1-2 1,-1 0-1,0-1 0,-2-1 1,-1 2-1,0 1 1,-2 0 0,-1 0 0,-1-2 0,0-1 1,-1-3 0,-1 0 1,1 0-1,1 2 1,2 1 0,-1-2 0,-2-2 1,-3-3-1,0-3 1,-2-2 0,0 1 0,0-1 0,0 1-1,-1-1 1,-1 1-1,0-1 1,-1 1-1,-2-2 1,0 0-1,-1-1 1,-2-1 0,1 0 0,-1-1 0,0 1 0,0 0 0,-1 0 0,-2 2 1,-2 3 0,-1 1 0,-2 3-1,-2 1 1,0 2-1,-1 2 0,-1 2-1,-3 1 1,-1 0-1,-3 2 0,-1 0 0,-1 2 1,0 0-1,-2 2 1,-2 0 0,-1 2 0,-2 0 1,-2 2 0,-1 0 0,0 2 0,-1 0 0,1 1-1,0 1 1,2-2 0,0-1 1,1 0-1,1-1 1,0 1-1,-1 2 0,1 0 0,-1 0-1,0 0 0,-2-2 1,-1 0-1,0-1 0,0 1 0,0 2-1,0 0 0,0 1 0,-1 2 0,1 0 0,0 1 0,0 2 0,2 2 1,0 1 0,1 3 0,2 0 1,1 1-1,3 0 0,2-1 1,1 1-1,1 1-1,1 1 1,1 1-2,0 1 1,1 1 0,-1 1 0,1 1-1,0 0 1,3 1 0,1-1 0,3 1 0,1-2-1,2 0 0,2-1-1,3-1-1,0 0-1,2-1 0,0 1-1,2-1-1,1 1 1,2-1 0,2 1 1,2-1 0,5 1-3,9 1-9,9 1-7,9 1-9,4-2-4,-2-5-1,0-5 0,-1-5-1,-2-2 2,-3 0 1,-3 0 2,-3 0 1</inkml:trace>
</inkml:ink>
</file>

<file path=ppt/ink/ink5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0:21"/>
    </inkml:context>
    <inkml:brush xml:id="br0">
      <inkml:brushProperty name="width" value="0.05305" units="cm"/>
      <inkml:brushProperty name="height" value="0.05305" units="cm"/>
      <inkml:brushProperty name="color" value="#F2395B"/>
    </inkml:brush>
  </inkml:definitions>
  <inkml:trace contextRef="#ctx0" brushRef="#br0">22877 23474 414,'-16'0'1,"2"0"1,1 0 2,1 0 1,1-1 2,0 0 2,2-2 2,1 0 2,2-1 8,4 0 13,4 0 15,4 1 14,2-1-1,1 3-14,2 2-14,0 3-14,1-1-8,1-1 0,1 0-1,2-2-1,1 0 1,3-2-1,3 0 1,3-1 1,0-2-1,-3 2-1,-3-1-1,-3 0-1,-1 0-2,-1 0-1,1 0-1,0 1-2,0-1 0,1 0-2,1 0-1,1 0 0,1 1-1,1 2 3,1 2 0,1 2 2,0 1 1,-3 0-2,-1 0-1,-2 0 0,-2-1-1,1 1 0,0 0 2,-1 0-1,1-1 1,2 0-1,0-2 0,1 0 0,0-1 0,1 0-1,0 0 1,-1 0 0,1 0-1,-1 0 1,1 0-1,0 0 0,0 0 1,1 0-1,1 0 0,1 0 0,0 0 0,-1 0 0,-1 0 0,-1 0 0,-1 0 0,-1 0 1,-1 0 1,-1 0 1,0-1 1,0 0-1,-1-2 0,1 0 1,0 0-2,-1 0 1,1 2-1,0 0-1,-1 1 0,1-2 1,0 0-1,-1-1 1,1-1-2,2 0 0,0 0-2,1 0-2,0 0-1,-1 0 2,-1 0-1,-1 1 2,0-1 0,0 2 0,-1 0 2,1 2 0,-4-2-16,-6-4-33,-8-4-34,-6-3-33</inkml:trace>
</inkml:ink>
</file>

<file path=ppt/ink/ink5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0:22"/>
    </inkml:context>
    <inkml:brush xml:id="br0">
      <inkml:brushProperty name="width" value="0.04886" units="cm"/>
      <inkml:brushProperty name="height" value="0.04886" units="cm"/>
      <inkml:brushProperty name="color" value="#F2395B"/>
    </inkml:brush>
  </inkml:definitions>
  <inkml:trace contextRef="#ctx0" brushRef="#br0">22782 23430 450,'-16'0'1,"-1"0"2,-2 0 3,1 0 3,-1 0 1,2 0 2,2 0 3,3 0 2,3 0 6,6 0 12,6 0 11,6 0 11,4 0 1,3 0-12,3 0-11,3 0-12,2 0-6,-1 0-3,1 0-1,-1 0-2,1 0-1,1 0-1,1 0-1,1 0 0,-1 0-2,-3 0-2,-3 0-3,-3 0-2,-1 0-1,0 0-1,-1 0 0,1 0-1,0 0 1,-1 0 1,1 0 0,0 0 1,-1 0 1,1 0 0,0 0 2,0 0 1,-1 0 0,3 0 1,0 0 0,1 0 0,0 0 0,-1 0 0,-1 0 0,0 0-1,-1 1 1,1 0-1,1 2 0,1 0-1,0 0 0,1 0 0,0-2 0,-1 0 0,1-1-1,1 0 1,1 0-2,2 0 0,-2-1 0,0 0 0,-1-2 0,0 0-1,-2-1 1,1 0 0,-1 1 0,1-1 0,0 0 1,-1 0-1,1 0 0,-1 1 1,1-1-1,0 2 2,-1 0 0,1 2 1,-1 0-1,1 0 1,-1 0-2,1 0 0,-1 0-1,-1 0 0,-1 0 0,0 0 0,-1 0-1,3 0 0,1 0 0,3 0-1,-1 0 1,-1 0 1,-3 0-1,-1 0 1,-1 0-1,0 0 2,-1 0-1,1 0 0,0 0-2,-1 0-4,1 0-6,0 0-5</inkml:trace>
</inkml:ink>
</file>

<file path=ppt/ink/ink5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0:27"/>
    </inkml:context>
    <inkml:brush xml:id="br0">
      <inkml:brushProperty name="width" value="0.03599" units="cm"/>
      <inkml:brushProperty name="height" value="0.03599" units="cm"/>
      <inkml:brushProperty name="color" value="#F2395B"/>
    </inkml:brush>
  </inkml:definitions>
  <inkml:trace contextRef="#ctx0" brushRef="#br0">27883 21181 611,'-6'-14'83,"4"5"-16,4 3-15,4 4-17,3 2-9,3 0-3,4 0-1,2 0-3,1 0-2,1 0-2,-1 0-3,1 0-2,-1 0-4,-1 0-4,-1 0-6,0 0-4,-2 0-4,-1 0-4,-1 0-4,-1 0-3,-1 0-2,0 0 3,-2 0 2,0 0 3,-3 1-5,-3 2-13,-2 2-14,-4 1-12</inkml:trace>
</inkml:ink>
</file>

<file path=ppt/ink/ink5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0:28"/>
    </inkml:context>
    <inkml:brush xml:id="br0">
      <inkml:brushProperty name="width" value="0.04179" units="cm"/>
      <inkml:brushProperty name="height" value="0.04179" units="cm"/>
      <inkml:brushProperty name="color" value="#F2395B"/>
    </inkml:brush>
  </inkml:definitions>
  <inkml:trace contextRef="#ctx0" brushRef="#br0">27878 21450 526,'-21'8'6,"3"0"11,4-1 12,5 1 11,2 0 4,2 2-5,2 0-6,2 1-5,1 2-3,0 0-2,0 1-3,0 1-1,0 1-2,0 2-2,0 0-2,0 1-3,0 2 0,0 3-2,0 3-1,0 3-2,0 1-1,0 0-4,0 1-3,0-1-4,0-1-1,0-1-2,0-3 0,0-1-2,0-3-1,0-3-4,0-3-4,0-3-3,0-6-8,2-10-10,0-10-12,2-9-11,-1-4 2,-1 5 16,0 3 16,-1 4 15,-1 3 11,0-1 8,0 0 8,0 0 7,0 1 6,2 1 5,0 0 4,1 2 3,2 0 1,2 1-6,2-1-5,2 0-6,1 0-3,3 0-3,2 0-3,1 1-2,2-1-2,0 2 1,-1 1 1,1 0 0,-1 2-1,1 0-4,-1 2-3,1 0-4,-2 1-3,-1-2-4,-2 0-4,-2-2-4,-3 0-2,-1-2 2,-2 0 0,-2-1 1,-1-1 2,0 0 1,0 0 1,0 1 1,-1-2 2,-1-2 1,0-2 2,-2-1 1,-1-2 2,-2 0 3,-2 1 1,-1-1 2,-2 1 3,0 2 1,0 3 2,0 1 2,1 2 2,-1 2 1,0 2 0,0 2 1,0 2 2,-2 0 1,0 2 3,-1 0 3,-1 3 0,0 4 0,1 3-1,-1 5 0,0 3 0,1 3-3,-1 3-2,0 3-1,1 1-2,2-2-1,2 0-2,3-1-1,0-1-2,2-3-2,0-1-2,2-3-1,0-1-4,2-2-1,0-3-3,2-1-3,0-2-2,3-1-5,2 0-3,2-2-4,3-1-2,3 0-1,5-2-1,3 0-1,4-3-2,1-4-4,2-4-5,3-4-3,-4-1-2,-6 2 1,-7 2 2,-6 3 1</inkml:trace>
</inkml:ink>
</file>

<file path=ppt/ink/ink5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0:28"/>
    </inkml:context>
    <inkml:brush xml:id="br0">
      <inkml:brushProperty name="width" value="0.03819" units="cm"/>
      <inkml:brushProperty name="height" value="0.03819" units="cm"/>
      <inkml:brushProperty name="color" value="#F2395B"/>
    </inkml:brush>
  </inkml:definitions>
  <inkml:trace contextRef="#ctx0" brushRef="#br0">29472 21266 576,'-2'-12'8,"0"8"17,-3 8 18,-2 8 16,-1 4 4,0 1-11,1 1-11,-1 1-10,0 0-7,2-1-4,1-1-2,0-1-3,2 0-4,0 0-3,2-1-3,1 1-4,1-1-3,1-1 1,3-1-2,2 0 0,1-2-1,0-1-3,0-1-3,-1 0-2,1-1-2,0 0 1,0-1 1,0 1-1,-1 0 2,-1 2 1,-1 0 2,0 1 2,-2 2 1,-2 1 1,-2 3 0,-2 2 2,-3 0 0,-2 1 2,-3-1 1,-3 1 1,-2-1-1,1 1-3,-1 0-4,1-1-4,-1-1-2,2-3-2,1-2-2,1-4-3,1-2-6,0-2-10,2-3-10,1 0-11</inkml:trace>
</inkml:ink>
</file>

<file path=ppt/ink/ink5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0:29"/>
    </inkml:context>
    <inkml:brush xml:id="br0">
      <inkml:brushProperty name="width" value="0.04047" units="cm"/>
      <inkml:brushProperty name="height" value="0.04047" units="cm"/>
      <inkml:brushProperty name="color" value="#F2395B"/>
    </inkml:brush>
  </inkml:definitions>
  <inkml:trace contextRef="#ctx0" brushRef="#br0">30275 21268 543,'-8'-6'9,"0"6"18,0 4 17,1 6 19,-1 3 2,2 5-12,1 3-11,0 5-13,1 2-7,-2 0-2,0 2-3,-1 1-2,-1 0-2,2 1-2,1-1-2,0 0-1,2-2-2,0-3-3,2-5-2,1-3-4,2-5-3,7-5-7,6-4-5,5-6-7,3-4-1,-3-5 3,-1-5 2,-3-5 3,0-5 1,0-5-2,-1-5-1,1-4-1,-2-2 0,-3 2 1,-3 1 2,-2 3 2,-3 3 4,0 4 7,-2 3 7,0 5 7,-3 2 2,-2 3 0,-4 1-1,-2 2-1,-2 2 2,1 3 5,-1 1 4,0 2 5,0 2 0,-1 2-4,-1 2-4,-1 2-5,-1 2-4,1 2-3,-1 1-5,0 3-3,2 2-5,1 3-6,2 4-7,3 2-6,1 0-6,2-1-5,2-3-5,2-1-6,2-3 1,2-3 5,2-3 6,2-2 6</inkml:trace>
</inkml:ink>
</file>

<file path=ppt/ink/ink5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0:29"/>
    </inkml:context>
    <inkml:brush xml:id="br0">
      <inkml:brushProperty name="width" value="0.03982" units="cm"/>
      <inkml:brushProperty name="height" value="0.03982" units="cm"/>
      <inkml:brushProperty name="color" value="#F2395B"/>
    </inkml:brush>
  </inkml:definitions>
  <inkml:trace contextRef="#ctx0" brushRef="#br0">31244 21550 552,'-8'14'29,"0"-1"3,0-2 3,1-2 3,-1-1 0,0 1-1,0 2-1,0 0-2,1 2-3,1 1-4,0 3-3,2 2-5,0 0-2,2 1-3,0-1-3,2 1-2,0-1-2,2-1-2,0-1-2,2-1-2,1-1-3,3-3-5,4-1-5,2-2-5,2-2-2,1-2 2,1-3 1,1 0 2,1-3-4,0-1-11,-1 0-9,1-1-10,-2-2-3,-1 0 5,-2-1 4,-3-2 3,-1 1 6,-2-1 3,-2 0 5,-2 0 4</inkml:trace>
</inkml:ink>
</file>

<file path=ppt/ink/ink5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0:29"/>
    </inkml:context>
    <inkml:brush xml:id="br0">
      <inkml:brushProperty name="width" value="0.04114" units="cm"/>
      <inkml:brushProperty name="height" value="0.04114" units="cm"/>
      <inkml:brushProperty name="color" value="#F2395B"/>
    </inkml:brush>
  </inkml:definitions>
  <inkml:trace contextRef="#ctx0" brushRef="#br0">31639 21850 534,'-16'0'0,"2"2"0,1 0 0,1 2 0,1 1 8,2 1 14,3 3 16,1 2 14,1 2 5,0 3-7,0 3-7,0 3-5,0 3-7,-2 3-4,0 3-6,-1 3-4,-1 1-3,2 0-1,1 0 1,1 0 0,0-2-8,2-5-14,0-5-16,2-5-15,-1-3-12,0-1-11,-2-1-9,0 0-10</inkml:trace>
</inkml:ink>
</file>

<file path=ppt/ink/ink5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0:29"/>
    </inkml:context>
    <inkml:brush xml:id="br0">
      <inkml:brushProperty name="width" value="0.03792" units="cm"/>
      <inkml:brushProperty name="height" value="0.03792" units="cm"/>
      <inkml:brushProperty name="color" value="#F2395B"/>
    </inkml:brush>
  </inkml:definitions>
  <inkml:trace contextRef="#ctx0" brushRef="#br0">32650 22000 580,'1'14'177,"2"-1"-48,2-2-49,2-2-48,0-1-30,1 1-14,0 1-12,0 2-13</inkml:trace>
</inkml:ink>
</file>

<file path=ppt/ink/ink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4:47"/>
    </inkml:context>
    <inkml:brush xml:id="br0">
      <inkml:brushProperty name="width" value="0.03721" units="cm"/>
      <inkml:brushProperty name="height" value="0.03721" units="cm"/>
      <inkml:brushProperty name="color" value="#00BFF3"/>
    </inkml:brush>
  </inkml:definitions>
  <inkml:trace contextRef="#ctx0" brushRef="#br0">49800 26980 591,'23'0'116,"1"0"-25,-1 0-24,1 0-24,0 0-15,1 0-6,1 0-4,1 0-6,0 0-4,0 0-4,0 0-5,1 0-4,-2 0-4,-3 0-6,-3 0-6,-3 0-5,-1-1-2,-1 0 2,1-2 3,0 0 3,-2-1-5,-3-1-13,-3-1-11,-2-1-13</inkml:trace>
</inkml:ink>
</file>

<file path=ppt/ink/ink5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0:30"/>
    </inkml:context>
    <inkml:brush xml:id="br0">
      <inkml:brushProperty name="width" value="0.04094" units="cm"/>
      <inkml:brushProperty name="height" value="0.04094" units="cm"/>
      <inkml:brushProperty name="color" value="#F2395B"/>
    </inkml:brush>
  </inkml:definitions>
  <inkml:trace contextRef="#ctx0" brushRef="#br0">33529 21200 537,'-8'9'151,"-2"1"-36,0 3-36,-1 2-36,-2 2-21,0 1-4,-1 3-4,-1 1-5,0 0-3,1-1-2,0-3-3,2-1-1,1-1-1,1 0-1,0-1-2,2 1-1,4-2-1,8-1-1,8-2-3,7-2-2,6-4-1,1-2 0,3-6 0,1-2-1,0-2 0,-1 2-2,-3 2-1,-1 2-1,-3 1-2,-2 0-1,-1 0-3,-2 0-1,-2 0-3,-1 0-5,-1 0-4,0 0-4</inkml:trace>
</inkml:ink>
</file>

<file path=ppt/ink/ink5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0:30"/>
    </inkml:context>
    <inkml:brush xml:id="br0">
      <inkml:brushProperty name="width" value="0.03874" units="cm"/>
      <inkml:brushProperty name="height" value="0.03874" units="cm"/>
      <inkml:brushProperty name="color" value="#F2395B"/>
    </inkml:brush>
  </inkml:definitions>
  <inkml:trace contextRef="#ctx0" brushRef="#br0">34112 21250 567,'-15'0'7,"3"0"12,1 0 12,2 0 13,3 2 6,1 4-1,2 4-2,2 3 0,1 4-6,0 1-7,0 3-8,0 1-7,0 3-8,0 3-4,0 3-6,0 3-6,0 1-4,0 0-1,0 0-2,0 0-1,0-1-8,0-3-13,0-3-12,0-3-14</inkml:trace>
</inkml:ink>
</file>

<file path=ppt/ink/ink5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0:30"/>
    </inkml:context>
    <inkml:brush xml:id="br0">
      <inkml:brushProperty name="width" value="0.0447" units="cm"/>
      <inkml:brushProperty name="height" value="0.0447" units="cm"/>
      <inkml:brushProperty name="color" value="#F2395B"/>
    </inkml:brush>
  </inkml:definitions>
  <inkml:trace contextRef="#ctx0" brushRef="#br0">34880 21205 492,'0'-13'36,"0"6"11,0 6 10,0 6 11,1 4-1,0 1-11,2 3-11,0 2-12,0 2-7,0 3-4,-2 3-4,0 3-4,-3 2-4,0 0-4,-3 2-4,-2 1-3,0-1-7,1-2-7,1-1-9,1-3-9,0-2-6,2-3-5,0-3-6,2-2-4</inkml:trace>
</inkml:ink>
</file>

<file path=ppt/ink/ink5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0:31"/>
    </inkml:context>
    <inkml:brush xml:id="br0">
      <inkml:brushProperty name="width" value="0.03587" units="cm"/>
      <inkml:brushProperty name="height" value="0.03587" units="cm"/>
      <inkml:brushProperty name="color" value="#F2395B"/>
    </inkml:brush>
  </inkml:definitions>
  <inkml:trace contextRef="#ctx0" brushRef="#br0">35000 21706 613,'14'-35'44,"-1"7"1,-2 9-2,-2 7 1,-1 4-3,1-1-3,1-2-3,1 0-4,1 1-5,0 3-7,-1 2-5,1 4-8,0 1-11,-1 0-17,1 0-18,0 0-18</inkml:trace>
</inkml:ink>
</file>

<file path=ppt/ink/ink5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0:31"/>
    </inkml:context>
    <inkml:brush xml:id="br0">
      <inkml:brushProperty name="width" value="0.0572" units="cm"/>
      <inkml:brushProperty name="height" value="0.0572" units="cm"/>
      <inkml:brushProperty name="color" value="#F2395B"/>
    </inkml:brush>
  </inkml:definitions>
  <inkml:trace contextRef="#ctx0" brushRef="#br0">35550 20469 384,'0'-14'2,"0"1"4,0 2 4,0 2 3,0 2 6,0-1 4,0 0 6,0 0 6,0 4 4,2 8 5,0 8 5,2 7 4,-1 4 0,-1-1-9,0-1-6,-2-1-9,0 0-4,0 1-3,0 1-4,0 2-2,0 0-3,0 2-2,0 3-2,0 1-2,0 3-3,0 2-1,0 4-2,0 3-1,1 1-4,0 0-5,2 0-4,0 0-6,1-1-5,0-2-5,0-2-7,0-2-5,-1-2-2,1-5 2,0-4 2,0-3 2,0-4 0,0-3-1,0-3-2,0-2-1</inkml:trace>
</inkml:ink>
</file>

<file path=ppt/ink/ink5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0:32"/>
    </inkml:context>
    <inkml:brush xml:id="br0">
      <inkml:brushProperty name="width" value="0.05592" units="cm"/>
      <inkml:brushProperty name="height" value="0.05592" units="cm"/>
      <inkml:brushProperty name="color" value="#F2395B"/>
    </inkml:brush>
  </inkml:definitions>
  <inkml:trace contextRef="#ctx0" brushRef="#br0">36000 21428 393,'7'-8'0,"-2"0"0,-3 0 0,0 1 0,-1-2 0,3-2 0,4-2 0,2-1 0,2-2 5,0 1 9,-1-1 10,1 0 9,-1 2 4,-1 3-2,0 3-1,-2 2-2,0 6-2,0 8-4,0 8-3,0 7-4,-3 3-2,-3-1-2,-4-3-2,-3-1-3,-2-3-2,2-1-5,2-3-4,2-1-4,3-4-4,4-4 0,3-6-2,5-4-2,3-4-1,1-4-1,3-2-3,1-3-2,1-1-1,-1-1-1,-1 1 0,0-1-2,-3 1 1,0 1 2,0 1 2,-2 1 2,-2 1 3,-1 3 6,-2 1 6,-2 2 6,-2 3 13,-1 4 23,0 4 20,-2 4 23,0 3 2,-2 2-17,0 1-17,-2 3-16,0 2-11,0 1-4,0 3-3,0 1-5,1 1-3,2-1-2,2-1-4,2-1-1,2-3-6,1-3-8,3-4-7,2-4-8,1-4-3,-1-4 2,1-4 3,-1-4 1,0-3 2,0-3 3,-2-3 1,-1-3 2,-1-1 2,0-1 2,-2 1 2,-1-1 2,0 1 3,-2-1 4,-1 1 3,0 0 4,-2 0 2,0 4 1,-2 4 1,0 1 2,-3 4 1,-2 3-1,-4 2 2,-2 4 0,-4 2-3,-5 4-7,-5 2-7,-5 3-7,-4 6-9,-4 7-12,-5 9-14,-2 7-12,0 0-4,7-6 4,7-7 4,8-7 5</inkml:trace>
</inkml:ink>
</file>

<file path=ppt/ink/ink5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0:49"/>
    </inkml:context>
    <inkml:brush xml:id="br0">
      <inkml:brushProperty name="width" value="0.0416" units="cm"/>
      <inkml:brushProperty name="height" value="0.0416" units="cm"/>
      <inkml:brushProperty name="color" value="#00BFF3"/>
    </inkml:brush>
  </inkml:definitions>
  <inkml:trace contextRef="#ctx0" brushRef="#br0">65869 26389 528,'-9'-5'11,"-2"6"20,-2 6 20,-1 6 21,-2 5 3,2 5-14,1 5-15,1 4-14,-2 6-9,-3 5-3,-5 4-4,-3 5-3,-2 3-4,1-2-2,1-1-3,1 0-3,2-3-4,3-2-4,3-4-4,2-2-4,3-5-3,1-4-2,0-5-1,2-5-3,2-6-4,2-8-8,4-8-6,3-8-9,2-8-1,5-9 4,4-9 4,3-9 4,1 0 6,-2 8 5,-4 8 7,-3 7 6</inkml:trace>
</inkml:ink>
</file>

<file path=ppt/ink/ink5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0:50"/>
    </inkml:context>
    <inkml:brush xml:id="br0">
      <inkml:brushProperty name="width" value="0.05509" units="cm"/>
      <inkml:brushProperty name="height" value="0.05509" units="cm"/>
      <inkml:brushProperty name="color" value="#00BFF3"/>
    </inkml:brush>
  </inkml:definitions>
  <inkml:trace contextRef="#ctx0" brushRef="#br0">66350 26631 399,'1'-17'5,"4"14"15,2 13 17,3 15 16,1 7 3,0-1-10,-2 0-9,0 0-10,-2 0-6,-1-1-3,-1-1-2,0-1-2,-1-2-3,0-3 1,0-3-1,0-3 0,1-4-3,5-5-7,4-4-5,4-6-7,2-5-3,1-9-2,1-8-1,1-7-2,0-5 0,1-2-1,-1-2 0,1-2 1,-1 0 0,-1 5 4,-1 4 2,-1 4 4,-2 3 2,-3 3 2,-3 3 2,-2 3 3,-3 2-1,-1 2 0,-1 2-2,0 3-1,-1 3 6,0 8 16,0 6 13,0 7 16,-1 3 1,-1-3-9,0-1-9,-1-2-10,-2 2-3,-1 9 2,0 7 3,-1 8 3,-1 5-1,0 0-4,0 2-3,0 0-5,0 0-2,0-2 0,0-2 0,1-1 0,-1-4-5,2-2-12,0-4-12,2-1-10,0-5-8,0-2-4,0-3-5,0-2-4</inkml:trace>
</inkml:ink>
</file>

<file path=ppt/ink/ink5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0:51"/>
    </inkml:context>
    <inkml:brush xml:id="br0">
      <inkml:brushProperty name="width" value="0.04021" units="cm"/>
      <inkml:brushProperty name="height" value="0.04021" units="cm"/>
      <inkml:brushProperty name="color" value="#00BFF3"/>
    </inkml:brush>
  </inkml:definitions>
  <inkml:trace contextRef="#ctx0" brushRef="#br0">69827 27750 547,'-6'8'115,"2"-1"-21,4 1-22,2 0-21,3 0-15,2-1-6,2 1-7,1 0-7,1 1-6,0 1-5,-2 3-4,-1 1-6,-1 1-13,-2-1-18,-3-1-19,0 0-20</inkml:trace>
</inkml:ink>
</file>

<file path=ppt/ink/ink5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0:51"/>
    </inkml:context>
    <inkml:brush xml:id="br0">
      <inkml:brushProperty name="width" value="0.03655" units="cm"/>
      <inkml:brushProperty name="height" value="0.03655" units="cm"/>
      <inkml:brushProperty name="color" value="#00BFF3"/>
    </inkml:brush>
  </inkml:definitions>
  <inkml:trace contextRef="#ctx0" brushRef="#br0">69508 28650 601,'-14'0'8,"3"2"15,3 0 16,2 2 15,4 0 5,2 1-8,4 2-7,2 0-7,2 1-7,0 0-7,-1-1-6,1 1-6,0 1-8,-1 1-11,1 3-8,0 2-11</inkml:trace>
</inkml:ink>
</file>

<file path=ppt/ink/ink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4:47"/>
    </inkml:context>
    <inkml:brush xml:id="br0">
      <inkml:brushProperty name="width" value="0.04099" units="cm"/>
      <inkml:brushProperty name="height" value="0.04099" units="cm"/>
      <inkml:brushProperty name="color" value="#00BFF3"/>
    </inkml:brush>
  </inkml:definitions>
  <inkml:trace contextRef="#ctx0" brushRef="#br0">50496 26102 536,'-14'-21'3,"3"3"5,3 4 6,3 5 5,2 4 9,2 8 11,2 6 12,2 7 11,0 5 1,-1 3-12,0 3-11,-2 3-11,0 3-7,0 6-6,0 5-4,0 4-6,0 4-6,-2 3-8,0 4-10,-1 2-8,-1 0-6,2-3-1,0-3-2,2-2-2,0-7-5,0-8-6,0-10-7,0-7-7</inkml:trace>
</inkml:ink>
</file>

<file path=ppt/ink/ink5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00"/>
    </inkml:context>
    <inkml:brush xml:id="br0">
      <inkml:brushProperty name="width" value="0.04004" units="cm"/>
      <inkml:brushProperty name="height" value="0.04004" units="cm"/>
      <inkml:brushProperty name="color" value="#00BFF3"/>
    </inkml:brush>
  </inkml:definitions>
  <inkml:trace contextRef="#ctx0" brushRef="#br0">79187 25515 549,'-6'-6'82,"6"1"-16,4 2-18,6 2-15,2 1-10,3 0-1,2 0-2,1 0 0,2 0-2,-1 0-1,1 0-1,0 0-1,-1 0-1,1 0 0,-1 0 1,1 0-1,-2 0-4,-1 0-6,-3 0-9,-1 0-6,-1 1-10,0 2-11,-1 2-12,1 1-11,-3 3-6,-4 0 3,-6 1 1,-4 1 1,-4 0 7,-4-3 9,-2-1 10,-3-2 10,0-1 7,3 0 2,3 0 3,3 0 4</inkml:trace>
</inkml:ink>
</file>

<file path=ppt/ink/ink5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01"/>
    </inkml:context>
    <inkml:brush xml:id="br0">
      <inkml:brushProperty name="width" value="0.04321" units="cm"/>
      <inkml:brushProperty name="height" value="0.04321" units="cm"/>
      <inkml:brushProperty name="color" value="#00BFF3"/>
    </inkml:brush>
  </inkml:definitions>
  <inkml:trace contextRef="#ctx0" brushRef="#br0">79088 25625 509,'-29'7'-25,"7"-2"7,5-2 7,7-2 8,2-1 3,2 2 2,1 0 1,0 2 2,1-1 4,0 2 5,0-2 7,0 1 5,0 1 2,1 0-2,-1 1-1,0 2-2,0 0-1,2 1 0,0 2 0,2 0 0,-1 0 0,0-1-1,-2 0 0,0-2 0,0 1-1,0 1-1,2 3-1,0 2-1,1 1-2,0 1-2,0 1-3,0 1-1,0 1-3,0 0-1,0-1 0,0 1-2,0-1-3,0 1-3,0-1-5,0 1-3,0-1-1,0-1 0,0-1 2,0-1 0,0 0-2,-2 0-9,0-1-7,-2 1-8,1-2-3,1-1 2,0-2 0,2-2 3,-1-5-1,-1-8 0,0-8-1,-1-7 0,-1-4 3,2 2 7,0 3 8,2 1 7,0 2 5,0 1 3,0 1 2,0 1 4,1 0 2,2 2 2,2 1 4,2 0 2,0 2 1,1-1 0,0 0 0,0 0-2,1 1 2,1 0 1,3 2 2,2 1 2,1 0 1,1 2 3,1 0 3,1 2 2,1 0 0,0 0-3,-1 0-4,1 0-3,-1 0-2,1 0-3,-1 0-3,1 0-2,-1 0-2,-3 0-1,-1 0-1,-2 0-1,-1-2-6,1-2-12,1-4-13,1-2-11,-1-2-2,-4-3 5,-4-2 7,-4-1 6,-2-1 5,0 2 4,0 3 4,0 1 4,-1 2 3,-2 1-1,-2 0 1,-2 2 0,-1 1 5,0 2 8,1 2 9,-1 2 9,-1 1 3,0 0-1,-1 0-2,-1 0-2,-1 2-1,2 2-2,1 4-2,1 2-2,-1 2-2,0 1 0,-2 1-1,0 2 0,-1-1-1,1 1-2,-1 0 0,0-1-1,1 1-2,3 0 0,1-1-2,2 1 0,2 0-2,0-1 0,2 1-2,0-1 0,2 0-2,0 0-3,2-2-1,0-1-3,2-1-1,4 0 1,2-2 1,3-1 1,3-1-2,3-2-6,3-2-4,3-2-5,3-3-6,1-6-6,2-4-8,3-5-7,0-4-2,0-3 3,0-3 2,1-3 2,-3-1 5,-2 0 4,-3-1 4,-3 1 6,-3-1 5,-1-1 4,-3-1 5,-1 0 4,-2 0 5,-1 1 4,0 3 4,-2 2 5,-1 2 3,-2 3 6,-3 3 5,-1 3 5,-3 5 8,-6 8 9,-4 8 10,-5 8 10,-2 4-2,2 1-14,3 1-13,1 1-13,1 1-8,2 1-3,1 1-3,0 1-3,2-1-3,1-3-2,0-3-4,2-2-2,1-3-2,1-1-3,3-1-2,2 0-1,1-1-2,0-1-1,0 1-1,0 0-1,-1 0 1,1 0 1,0-1 1,0 1 1,-2 0 1,-2 2 2,-4 0 1,-2 1 0,-4 2 1,-2 2 1,-3 1-1,-3 3 0,-4 1-1,-2 1 0,-3 1 0,-2 1-2,-1-1-1,2-3-3,4-3-2,3-2-3,3-4-1,1-3 1,2-3 2,2-2 2,3-3-2,0-2-4,4-2-5,1-2-4,2 0-2,1-1 0,4 0-1,0 0-1</inkml:trace>
</inkml:ink>
</file>

<file path=ppt/ink/ink5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02"/>
    </inkml:context>
    <inkml:brush xml:id="br0">
      <inkml:brushProperty name="width" value="0.04663" units="cm"/>
      <inkml:brushProperty name="height" value="0.04663" units="cm"/>
      <inkml:brushProperty name="color" value="#00BFF3"/>
    </inkml:brush>
  </inkml:definitions>
  <inkml:trace contextRef="#ctx0" brushRef="#br0">82359 25659 471,'-7'-5'87,"1"4"-15,0 6-12,2 4-14,-1 5-9,-2 3-5,-2 5-4,-1 3-5,-2 2-4,2-3-2,1-2-2,1-1-2,1-2-1,2 1-1,2-1 1,2 1 0,1-1-1,0-1-3,0-1-1,0-1-2,3-2-3,6-4-6,5-4-3,7-4-6,2-6-5,1-6-6,-1-7-6,1-7-6,-2-4-2,-2-1 5,-1-1 2,-2 0 5,-2-1 4,-1-1 5,-1 1 4,-1 0 5,-2 1 5,-2 1 3,-4 3 5,-2 1 4,-4 4 2,0 5 0,-3 5-1,-2 5 0,-1 2-1,-2 2-1,0 0-1,-1 2-2,-2 2 0,-1 4-3,-3 3-1,-1 5-1,-1 1-7,4-1-14,3-1-12,3 0-13,2-2-5,2-1 3,2 0 3,2-2 3</inkml:trace>
</inkml:ink>
</file>

<file path=ppt/ink/ink5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02"/>
    </inkml:context>
    <inkml:brush xml:id="br0">
      <inkml:brushProperty name="width" value="0.04406" units="cm"/>
      <inkml:brushProperty name="height" value="0.04406" units="cm"/>
      <inkml:brushProperty name="color" value="#00BFF3"/>
    </inkml:brush>
  </inkml:definitions>
  <inkml:trace contextRef="#ctx0" brushRef="#br0">83494 26150 499,'-16'22'125,"2"-1"-28,1-3-26,1-1-27,1-1-16,2 1-3,3 1-4,1 1-3,1 0-3,2-1-2,0-1-2,2-1-2,1-1-2,2-1 0,2 0-3,2-2 0,1-1-2,3-1-4,2 0-3,2-2-3,1-1-7,3 0-11,1-2-12,3 0-10,0-3-6,2-3 1,1-2 2,1-3 0,-1-2 5,-5 2 6,-3 1 7,-5 0 6,-2 1 5,-2-2 1,-2 0 3,-2-1 1</inkml:trace>
</inkml:ink>
</file>

<file path=ppt/ink/ink5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02"/>
    </inkml:context>
    <inkml:brush xml:id="br0">
      <inkml:brushProperty name="width" value="0.0415" units="cm"/>
      <inkml:brushProperty name="height" value="0.0415" units="cm"/>
      <inkml:brushProperty name="color" value="#00BFF3"/>
    </inkml:brush>
  </inkml:definitions>
  <inkml:trace contextRef="#ctx0" brushRef="#br0">83741 26281 530,'-29'-13'17,"5"3"-5,5 4-4,5 4-3,2 2 4,0 2 17,0 0 15,1 2 16,-1 1 3,0 5-7,1 4-8,-1 4-9,0 3-5,1 2-7,-1 4-4,0 3-6,-1 4-6,-1 4-5,-3 6-5,-1 4-6,-1 1-4,2-4 0,3-4-1,1-4-1,2-4-11,1-3-22,0-5-22,2-3-22</inkml:trace>
</inkml:ink>
</file>

<file path=ppt/ink/ink5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06"/>
    </inkml:context>
    <inkml:brush xml:id="br0">
      <inkml:brushProperty name="width" value="0.02996" units="cm"/>
      <inkml:brushProperty name="height" value="0.02996" units="cm"/>
      <inkml:brushProperty name="color" value="#00BFF3"/>
    </inkml:brush>
  </inkml:definitions>
  <inkml:trace contextRef="#ctx0" brushRef="#br0">86877 26833 734,'-6'-6'46,"2"4"-1,4 4 0,2 4-2,3 1-6,0-1-10,1-1-10,2 0-11,-1-2-17,1-2-22,0-2-23,0-2-21</inkml:trace>
</inkml:ink>
</file>

<file path=ppt/ink/ink5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08"/>
    </inkml:context>
    <inkml:brush xml:id="br0">
      <inkml:brushProperty name="width" value="0.04652" units="cm"/>
      <inkml:brushProperty name="height" value="0.04652" units="cm"/>
      <inkml:brushProperty name="color" value="#00BFF3"/>
    </inkml:brush>
  </inkml:definitions>
  <inkml:trace contextRef="#ctx0" brushRef="#br0">90850 25472 472,'1'-15'22,"4"2"3,2 3 4,3 1 3,2 1 0,0 2-5,0 1-4,-1 1-4,1-1-4,0 2 0,-1-1-2,1 0-1,1 0-2,2 2-3,1 0-4,3 2-2,-1 0-2,-1 0-1,-2 0 0,-2 0 0,-3 1 0,-3 4 1,-3 2 1,-2 4 1,-3-1 1,0 1 0,-2-2 1,0 0 1,-1-1 0,0 3 1,0 2-1,1 1 1,-2 1-1,0-1 0,-2 0-1,0-2 0,-1 0 0,0 1-2,1 1 1,-1 2-2,0-2 0,0-1 0,0-2-1,0-2-1,0-2 0,-1 1-1,-2 0 0,0 0-1,3-3-3,6-6-6,8-6-7,6-6-5,6-5-2,3-3 3,5-4 4,3-4 2,1-1 4,-1 3 3,-3 3 3,-1 3 3,-2 2 3,1 1 1,-1 1 3,1 1 2,-3 0 2,-1 2 2,-5 1 2,-1 1 3,-2 1 1,-1 2 2,1 2 2,0 3 2,-1 0 1,1 2 1,0 0 0,0 2 1,-2 2-2,-3 4-2,-2 3-4,-4 5-3,-1 3-1,-2 1 0,0 3 0,-2 1 1,-1 1 0,-1-1 0,-3-1-1,-2-1 1,0 0 0,2-1-2,3 1-1,1-1-1,1 0-2,2-3-1,0-1-2,2-2-1,3-2-8,6-1-13,5-1-12,7 0-13,3-3-5,1-4-1,1-4 1,1-4 1,0-3 1,1-2 4,-1-2 3,0-1 4,-2-1 3,-5 1 3,-5 1 4,-4 0 2</inkml:trace>
</inkml:ink>
</file>

<file path=ppt/ink/ink5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09"/>
    </inkml:context>
    <inkml:brush xml:id="br0">
      <inkml:brushProperty name="width" value="0.0559" units="cm"/>
      <inkml:brushProperty name="height" value="0.0559" units="cm"/>
      <inkml:brushProperty name="color" value="#00BFF3"/>
    </inkml:brush>
  </inkml:definitions>
  <inkml:trace contextRef="#ctx0" brushRef="#br0">94088 24447 393,'6'-8'0,"-1"-1"0,-2-2 0,-2 0 0,0 0 3,0 3 5,2 1 5,0 2 5,0 3 7,-2 4 6,-2 4 8,-2 4 6,-2 3 0,0 5-6,-1 3-7,-1 5-6,-1 2-5,0 1-3,0 0-2,0 2-3,0-1-4,1-1-2,-1-3-4,0-1-2,0-1-4,0 1-5,1 1-3,-1 0-5,0 0-1,2-3 1,1-3 2,0-3 0,3-7-7,4-12-15,4-11-17,4-13-16,1-4 1,-1 3 16,0 3 16,-2 4 16,0 1 11,0 2 4,-1 2 6,1 3 4,0 1 5,0 2 5,0 2 4,0 3 4,0 0 2,3 0 1,2 0 0,2 0 0,0 1-1,-1 0-5,-1 2-3,-1 0-4,1 1-6,0 0-9,1 0-8,1 0-10,-1-1-4,-2-2-2,-4-2-2,-3-1-1,-1-5 0,0-4 3,0-5 2,0-5 3,-1-2 4,0 1 3,-2 1 4,0 1 4,-1 1 4,0 1 2,0 1 4,0 1 2,0 2 3,0 1 3,0 2 2,0 3 2,0 3 10,0 6 17,0 6 17,0 6 17,-1 3 1,0 3-15,-2 2-15,0 1-14,-2 3-9,0 1-1,-1 3-1,-1 1-2,-1 2-2,0 1-1,0 1-3,0 1-1,1 0-2,0 0-2,2 0-2,1 1-3,-1-2-1,0-2-2,-2-1 0,0-3-1,0-2-3,1-1-2,0-2-3,2-3-3,0 0-4,0 2-2,0 0-5,0 1-3,0 0-3,0-1-3,0-1-2,0-1-2,1-5-7,2-8-11,2-10-10,2-8-11,3-5 2,2-1 14,3-1 16,4-1 14,0 0 10,1 1 4,0 1 3,-1 1 4,1 2 5,1 1 6,2 2 5,0 3 6,0 0 5,-1 0 4,-1 0 3,-1 1 4,-1 1 2,-3 2 1,-1 4 1,-2 2 1,-2 6 0,-2 6-4,-2 7-3,-2 7-3,-3 2-3,-2-1-4,-4-3-2,-2-1-4,1-4-6,6-5-9,6-4-10,6-6-10,5-4-4,2-6-3,3-4-1,3-5-2,4-4-1,6-1 3,7-3 1,5-1 1,-1 1 5,-8 5 8,-8 5 7,-7 5 8,-7 4 10,-5 4 14,-4 4 13,-5 4 14,-4 2 2,0 1-6,-2 2-8,0 0-7,0 1-4,2 3-3,2 2-2,2 1-2,1 2-4,0 0-2,0-1-3,0 1-4,1-2-2,2-1-3,2-3-1,2-1-2,2-2-3,3-2-3,4-3-3,2-1-2,1-1-5,1-2-3,0 0-5,-1-2-4,1-2-1,1-6 0,1-4 0,1-5 1,0-3 3,-1-1 3,-1-1 4,0-1 4,-5 0 2,-3-1 0,-6 1 1,-4-1 0,-5 2 2,0 1 5,-3 3 5,-2 1 5,-4 3 1,-7 5-1,-7 3 0,-7 4-3,-3 3-3,1 2-7,1 2-7,2 1-8,0 3-6,3 0-8,2 1-8,1 2-8</inkml:trace>
</inkml:ink>
</file>

<file path=ppt/ink/ink5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11"/>
    </inkml:context>
    <inkml:brush xml:id="br0">
      <inkml:brushProperty name="width" value="0.04011" units="cm"/>
      <inkml:brushProperty name="height" value="0.04011" units="cm"/>
      <inkml:brushProperty name="color" value="#00BFF3"/>
    </inkml:brush>
  </inkml:definitions>
  <inkml:trace contextRef="#ctx0" brushRef="#br0">80520 30700 548,'-22'1'37,"5"2"-2,3 2-1,4 2-2,3 1-3,-1 1-3,0 1-3,0 2-3,0 0-2,-2 3 0,0 1-1,-1 3 1,-1 1-2,-1 1 0,-1 1 0,-1 1-2,-1 0 0,2-1-3,1-1-1,1-1-2,1-1 0,0-1-1,2-1 0,1-1 0,3-2-2,6-2-1,6-4-3,6-3-1,3-3-1,3-6-1,1-4 0,3-5-1,-1-3 0,-2-1-3,-1-2-1,-2 1-1,-2-2-2,-1 1 0,-1-1 1,-1 1-1,-1-1 0,-3 1 2,-1-1 1,-2 0 1,-2 2 0,0 1 1,-2 2 0,0 3 1,-2 1-1,0 0 0,-2 2 1,0 1-1,-2 1-3,-2 2-6,-1 2-6,-3 2-7,-1 3-4,1 6-1,-1 4-3,0 5-3,1 1 1,1-3 1,0-2 1,2-4 2</inkml:trace>
</inkml:ink>
</file>

<file path=ppt/ink/ink5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11"/>
    </inkml:context>
    <inkml:brush xml:id="br0">
      <inkml:brushProperty name="width" value="0.03592" units="cm"/>
      <inkml:brushProperty name="height" value="0.03592" units="cm"/>
      <inkml:brushProperty name="color" value="#00BFF3"/>
    </inkml:brush>
  </inkml:definitions>
  <inkml:trace contextRef="#ctx0" brushRef="#br0">81200 31700 612,'8'14'81,"0"-1"-13,-1-2-12,1-2-13,0-1-9,0 1-4,0 2-6,-1 0-4,1 0-5,0 1-5,0 0-4,0 0-5,-1-1-10,1-1-13,0-1-15,0 0-12</inkml:trace>
</inkml:ink>
</file>

<file path=ppt/ink/ink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5:54"/>
    </inkml:context>
    <inkml:brush xml:id="br0">
      <inkml:brushProperty name="width" value="0.0437" units="cm"/>
      <inkml:brushProperty name="height" value="0.0437" units="cm"/>
      <inkml:brushProperty name="color" value="#00BFF3"/>
    </inkml:brush>
  </inkml:definitions>
  <inkml:trace contextRef="#ctx0" brushRef="#br0">52250 25827 503,'-7'-15'101,"2"1"-23,2 1-23,2 1-25,-1-2-12,-2-2-2,-4-3-1,-2-3-3,-2 1-2,-1 3 0,-1 4-2,-1 5 0,-2 1-2,-2 2-1,-1 0-1,-2 2-2,-1 1 0,4 2-2,3 2 1,3 2-2,2 2 1,1 2 1,0 1 1,2 3 2,1 3 0,2 4 1,2 3 1,2 5 1,1 1 1,0 2-1,0 1 1,0 1-1,2-1 0,2-2-1,4-1-1,2-3 0,2-1-1,1-3-2,1-1 0,2-2-2,-1-1 0,-1 1 1,-1 1-1,-1 1 1,-1 0 0,0 1 1,-2 0-1,-1-1 0,-1 1 1,-2-1 0,-2 1 0,-2 0 0,-2 0 0,-2 1 1,-2 0-1,-2 3 0,-2-2 0,-3 0-1,-3-1-2,-3 0-1,-2-4-1,1-1-2,-1-4 0,1-3-1,-1-1-1,0-2 0,1-1 1,-1 0 1,2-2 0,1-1 2,2 0 1,3-1 2,1-4 1,2-4-1,2-6 1,3-3 0,1-6-1,3-3 1,4-5 0,2-3 1,4-3-1,4-2 1,3-2-1,5-2 0,1 1 1,1 5-1,-1 5-1,1 6 1,-1 2-1,1 2-2,-1 3-1,1 1-3,-2 2-3,0 1-6,-1 1-7,0 1-5,-3 0-5,0 2-3,0 1-2,-2 1-3,-1 0 1,-1 2 5,-1 0 5,0 2 6,-2 0 0,-1 0-4,-1 0-3,0 0-5</inkml:trace>
</inkml:ink>
</file>

<file path=ppt/ink/ink5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11"/>
    </inkml:context>
    <inkml:brush xml:id="br0">
      <inkml:brushProperty name="width" value="0.04626" units="cm"/>
      <inkml:brushProperty name="height" value="0.04626" units="cm"/>
      <inkml:brushProperty name="color" value="#00BFF3"/>
    </inkml:brush>
  </inkml:definitions>
  <inkml:trace contextRef="#ctx0" brushRef="#br0">82247 31052 475,'-8'-13'47,"2"6"-6,1 6-6,0 6-6,1 4-2,1 4 1,-1 2 2,0 3 1,0 2-1,2 1-3,0 1-2,2 1-3,0-1-2,0-2-1,0-1-2,0-2-2,1-3 0,4-3 1,2-3 1,3-2 1,3-5-5,3-6-11,3-6-10,4-5-10,-2-5-7,-2 0 0,-3 0 0,-2-2-1,-4-1 1,-1 1 4,-2-1 2,-2 1 4,-2 1 3,-2 1 1,-2 3 2,-2 1 3,-3 3 0,-2 2 0,-3 4-2,-3 3-1,-2 2-3,1 2-6,-1 2-6,1 2-7,0 1-4,2 2-2,3 0-2,1 1-2</inkml:trace>
</inkml:ink>
</file>

<file path=ppt/ink/ink5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12"/>
    </inkml:context>
    <inkml:brush xml:id="br0">
      <inkml:brushProperty name="width" value="0.04809" units="cm"/>
      <inkml:brushProperty name="height" value="0.04809" units="cm"/>
      <inkml:brushProperty name="color" value="#00BFF3"/>
    </inkml:brush>
  </inkml:definitions>
  <inkml:trace contextRef="#ctx0" brushRef="#br0">83185 29881 457,'7'-13'7,"1"3"14,0 4 13,0 4 14,0 2 5,0 2-4,-1 0-4,1 2-5,0 2-4,0 5-3,0 5-5,-1 6-4,0 2-5,-4 4-5,-2 3-8,-4 3-5,-2 1-5,-3 0-2,-4 1-3,-2-1-3,0-2-2,1-3-1,2-5-1,2-3-1,4-4 1,6-1 3,6-3 4,6-1 3,3-3 4,1-2 4,1-4 3,1-2 4,0-1 3,-1 1 1,-1 3 1,0 2 1,-3 2 1,-3 4 1,-3 2 0,-2 3 1,-4 4 0,-4 5-1,-4 5-1,-4 5-1,-5 4-2,-5 4-7,-6 3-5,-7 5-7,-2 2-5,0 2-6,0 0-5,0 1-6,0-2-4,3-4-6,2-6-4,1-4-4,4-6-1,5-6 6,5-5 5,5-6 6</inkml:trace>
</inkml:ink>
</file>

<file path=ppt/ink/ink5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13"/>
    </inkml:context>
    <inkml:brush xml:id="br0">
      <inkml:brushProperty name="width" value="0.04688" units="cm"/>
      <inkml:brushProperty name="height" value="0.04688" units="cm"/>
      <inkml:brushProperty name="color" value="#00BFF3"/>
    </inkml:brush>
  </inkml:definitions>
  <inkml:trace contextRef="#ctx0" brushRef="#br0">92716 29933 469,'-8'-6'71,"2"4"-13,1 4-13,0 4-13,1 2-8,-2 1-1,0 2-1,-1 0-3,-2 2 0,0 3 0,-1 3-1,-1 3 0,-2 3 0,0 1-1,-1 2-1,-1 3 0,-1 0-2,1 0-1,-1 1-1,1-1-2,0-1 0,2-2-1,2-1-1,3-3-1,1-1-1,2-1-2,2-1-2,2 0-1,3-4-4,4-3-4,4-5-5,3-3-4,3-4-3,1-6 1,2-4 0,0-5-1,-1-3 1,0 1-1,0-1 2,-2 0 0,-2 1 0,-3-1 2,-3 0 0,-2 1 2,-4 0 1,-4 4 1,-4 3 0,-4 3 2,-3 1-2,-3 0-2,-3 0-3,-3 0-2,0 2-2,1 4-3,2 4-2,3 4-2,1 1-2,2-1 0,3-1 0,1 0 0</inkml:trace>
</inkml:ink>
</file>

<file path=ppt/ink/ink5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13"/>
    </inkml:context>
    <inkml:brush xml:id="br0">
      <inkml:brushProperty name="width" value="0.03471" units="cm"/>
      <inkml:brushProperty name="height" value="0.03471" units="cm"/>
      <inkml:brushProperty name="color" value="#00BFF3"/>
    </inkml:brush>
  </inkml:definitions>
  <inkml:trace contextRef="#ctx0" brushRef="#br0">93600 31250 633,'15'1'100,"-1"4"-16,-1 2-17,-1 3-16,-1 1-15,-1-1-15,-1-1-13,0 0-15,-1-1-17,-1-1-21,1 1-21,0 0-21</inkml:trace>
</inkml:ink>
</file>

<file path=ppt/ink/ink5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14"/>
    </inkml:context>
    <inkml:brush xml:id="br0">
      <inkml:brushProperty name="width" value="0.05088" units="cm"/>
      <inkml:brushProperty name="height" value="0.05088" units="cm"/>
      <inkml:brushProperty name="color" value="#00BFF3"/>
    </inkml:brush>
  </inkml:definitions>
  <inkml:trace contextRef="#ctx0" brushRef="#br0">94292 29877 432,'-3'-6'52,"8"2"-1,9 4-1,9 3 0,4 0-5,-1 1-10,-1 0-9,-1 0-10,-1 1-6,-2 0-5,0 1-4,0 2-4,-4 0-2,-1 1 0,-4 1 1,-3 2-1,-2-1 1,-2 1 3,-3 0 0,0 0 3,-3-1 0,0 1 0,-2 0 1,0 0-1,-2 0 3,0 1 5,-1 1 5,-1 1 6,-1 1 2,0 0 0,0-1 0,0 1 0,0 0-2,-1 3-4,-2 2-3,0 1-3,-1 3-2,1 3 0,-1 3 0,1 2-1,-1 2-6,0-1-12,0-2-12,1 0-14,0 0-9,0-1-10,2 0-10,1 0-8,0-2-1,2-7 9,1-5 10,0-6 9</inkml:trace>
</inkml:ink>
</file>

<file path=ppt/ink/ink5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14"/>
    </inkml:context>
    <inkml:brush xml:id="br0">
      <inkml:brushProperty name="width" value="0.04786" units="cm"/>
      <inkml:brushProperty name="height" value="0.04786" units="cm"/>
      <inkml:brushProperty name="color" value="#00BFF3"/>
    </inkml:brush>
  </inkml:definitions>
  <inkml:trace contextRef="#ctx0" brushRef="#br0">95756 29945 459,'16'-13'89,"2"4"-18,0 6-19,1 5-17,-1 2-12,-3 3-2,-3 2-4,-2 2-3,-3 2 1,1 5 7,0 3 5,0 5 6,-3 2 1,-6 0-6,-6 2-4,-6 1-4,-5-1-8,-3 0-8,-5-1-10,-3-1-8,-1-2-4,2-1 1,1-3 1,3-1 0,1-4 0,3-1-1,1-4 0,3-3-1,4-2 4,8-2 11,8-2 11,8-2 9,4-1 5,1 0-5,1 0-2,1 0-5,2 0-4,3 0-9,3 0-7,3 0-7,-1 0-7,-2 0-6,-3 0-4,-3 0-6,-2 0-1,-1 0 5,0 0 4,-2 0 3,-2 0 1,-1 2-6,-2 0-4,-2 2-5</inkml:trace>
</inkml:ink>
</file>

<file path=ppt/ink/ink5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15"/>
    </inkml:context>
    <inkml:brush xml:id="br0">
      <inkml:brushProperty name="width" value="0.04476" units="cm"/>
      <inkml:brushProperty name="height" value="0.04476" units="cm"/>
      <inkml:brushProperty name="color" value="#00BFF3"/>
    </inkml:brush>
  </inkml:definitions>
  <inkml:trace contextRef="#ctx0" brushRef="#br0">97500 30700 491,'44'0'161,"-6"0"-38,-6 0-36,-5 0-38,-4 0-20,-1 0-7,-1 0-5,-1 0-5,0 0-6,1 0-4,1 0-4,1 0-4,-1 0-4,-3 0-4,-3 0-3,-2 0-4</inkml:trace>
</inkml:ink>
</file>

<file path=ppt/ink/ink5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16"/>
    </inkml:context>
    <inkml:brush xml:id="br0">
      <inkml:brushProperty name="width" value="0.0459" units="cm"/>
      <inkml:brushProperty name="height" value="0.0459" units="cm"/>
      <inkml:brushProperty name="color" value="#00BFF3"/>
    </inkml:brush>
  </inkml:definitions>
  <inkml:trace contextRef="#ctx0" brushRef="#br0">99406 29550 479,'-16'9'128,"0"3"-27,1 4-28,-1 2-27,1 2-16,-1 1-5,0 0-4,1 3-5,-1-2-3,2 0-1,1-1-2,1 0-1,1-3-1,0-1-1,2-3 0,1-1-1,2-2-1,6-1-2,4 0-3,6-2-1,4-1-2,5-2-2,5-3-1,5 0-3,1-2-2,0 0-4,-1 0-5,-1 0-4,-2-1-1,-3 0 0,-3-2 1,-3 0 0,-3-1-6,-1 0-14,-2 0-15,-2 0-13</inkml:trace>
</inkml:ink>
</file>

<file path=ppt/ink/ink5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16"/>
    </inkml:context>
    <inkml:brush xml:id="br0">
      <inkml:brushProperty name="width" value="0.05033" units="cm"/>
      <inkml:brushProperty name="height" value="0.05033" units="cm"/>
      <inkml:brushProperty name="color" value="#00BFF3"/>
    </inkml:brush>
  </inkml:definitions>
  <inkml:trace contextRef="#ctx0" brushRef="#br0">99615 29661 437,'-9'-13'11,"0"8"30,-2 7 28,1 6 28,-2 5 4,0 3-20,0 3-20,1 3-20,-1 3-14,2 3-8,1 3-8,0 3-7,1 2-7,-1 2-2,-2 2-3,0 2-4,-1 2-6,-1 0-9,-2 2-11,0 0-9,1-2-1,1-6 7,2-5 6,2-7 7,2-4-1,1-3-10,0-3-9,2-2-9</inkml:trace>
</inkml:ink>
</file>

<file path=ppt/ink/ink5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20"/>
    </inkml:context>
    <inkml:brush xml:id="br0">
      <inkml:brushProperty name="width" value="0.03133" units="cm"/>
      <inkml:brushProperty name="height" value="0.03133" units="cm"/>
      <inkml:brushProperty name="color" value="#00BFF3"/>
    </inkml:brush>
  </inkml:definitions>
  <inkml:trace contextRef="#ctx0" brushRef="#br0">100650 31350 702,'21'14'91,"-5"-1"-16,-5-3-15,-5-1-16,-1-1-19,0-2-22,1-1-24,2 0-23</inkml:trace>
</inkml:ink>
</file>

<file path=ppt/ink/ink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0:51"/>
    </inkml:context>
    <inkml:brush xml:id="br0">
      <inkml:brushProperty name="width" value="0.03218" units="cm"/>
      <inkml:brushProperty name="height" value="0.03218" units="cm"/>
      <inkml:brushProperty name="color" value="#F2385B"/>
    </inkml:brush>
  </inkml:definitions>
  <inkml:trace contextRef="#ctx0" brushRef="#br0">89448 12778 683,'0'-37'36,"0"7"-9,0 6-7,0 5-9,0 4-3,0 3 2,0 1 1,0 2 2,-2 1 1,-2-2 2,-3 0 0,-3-1 2,-2 0-2,2 1-3,1 0-3,0 2-4,2 0 1,-1 2 5,0 1 4,0 1 4,1 1-5,0 3-14,2 4-14,1 2-15,0 2-3,2 0 8,0 0 7,2 0 9,-1 0 3,0 3 2,-2 2 0,0 2 2,-3 5 3,-4 10 4,-3 10 6,-5 10 5,0 0 1,5-8-3,3-9-3,4-9-3,3-5-4,0-3-5,2-1-6,0-2-5,3-2-1,4 1 4,4 0 5,4 0 3,1-1 3,1-1 0,-1-1-1,1 0 0,0-1 0,-1 1-1,1 2 0,0 0 0,-1 0-1,-1 1-1,-1 0 0,0 0 0,-3 0-1,-1 1 0,-2 1 1,-2 2 0,-2-1 0,-2 1 1,-2 0-1,-2-1 0,-2 1 0,-2-1-1,-2 1-2,-1 0 1,-4-1-2,-4 1-2,-3 0 0,-5-1-1,-2 0-1,-3-2-3,-1-3 0,-2-1-3,-1-1 1,1-2 3,2-1 1,0 0 3,2-3 2,1-4 3,3-4 3,1-4 1,4-2 4,5-2 2,5 0 3,5-1 3,5-2 1,7-5-2,7-3-1,8-5-1,5-3-2,6-4-1,7-4-1,5-4-1,3-1-2,0 4-2,0 2-1,-1 4-2,0 2-3,-4 5-5,-2 3-6,-3 5-5,-4 2-4,-4 3-3,-3 1-3,-5 3-2,-3 1-4,-2 2-1,-4 2-4,-3 2-2,-2 1 2,0 0 6,-2 0 7,0 1 6</inkml:trace>
</inkml:ink>
</file>

<file path=ppt/ink/ink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5:54"/>
    </inkml:context>
    <inkml:brush xml:id="br0">
      <inkml:brushProperty name="width" value="0.04759" units="cm"/>
      <inkml:brushProperty name="height" value="0.04759" units="cm"/>
      <inkml:brushProperty name="color" value="#00BFF3"/>
    </inkml:brush>
  </inkml:definitions>
  <inkml:trace contextRef="#ctx0" brushRef="#br0">53878 25939 462,'-7'-5'91,"2"6"-11,2 6-9,2 6-10,1 3-10,0 3-8,0 1-9,0 3-9,0 1-5,0 3-2,0 1-2,0 3-1,-1 2-5,-4 4-8,-2 4-6,-3 4-7,-1 1-8,2-4-8,2-2-7,3-3-8,0-5-5,2-4-2,0-5-2,2-5-2,0-5 0,2-6 4,0-6 3,2-6 4</inkml:trace>
</inkml:ink>
</file>

<file path=ppt/ink/ink6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20"/>
    </inkml:context>
    <inkml:brush xml:id="br0">
      <inkml:brushProperty name="width" value="0.04676" units="cm"/>
      <inkml:brushProperty name="height" value="0.04676" units="cm"/>
      <inkml:brushProperty name="color" value="#00BFF3"/>
    </inkml:brush>
  </inkml:definitions>
  <inkml:trace contextRef="#ctx0" brushRef="#br0">101353 29850 470,'6'58'174,"-1"-9"-43,-2-8-42,-2-9-42,0-5-24,0-2-5,2 1-5,0-2-4,0-1-3,0 1 0,-2-1-1,0 0 1,-1-1-4,2-3-3,0-3-4,2-2-4,-1-2-2,0 1-1,-2 1 1,0 2-1,-3-2 0,0-1-2,-3-2-1,-2-2-1,-2-1-2,-2 1 0,-1 1-2,-3 2-1,-2-1-1,-1 1-2,-3 0-1,-1 0-2,0-2-1,3-1 1,3-2 1,3-2 1,2-2-1,0-2-5,2-2-2,1-2-4</inkml:trace>
</inkml:ink>
</file>

<file path=ppt/ink/ink6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21"/>
    </inkml:context>
    <inkml:brush xml:id="br0">
      <inkml:brushProperty name="width" value="0.03439" units="cm"/>
      <inkml:brushProperty name="height" value="0.03439" units="cm"/>
      <inkml:brushProperty name="color" value="#00BFF3"/>
    </inkml:brush>
  </inkml:definitions>
  <inkml:trace contextRef="#ctx0" brushRef="#br0">101800 30646 639,'8'-8'0,"1"0"1,2 1 0,0-1 1,0 2 6,-1 1 14,0 2 13,-2 2 13,1 1 5,1 0-6,3 0-6,2 0-4,1 0-8,1 0-8,1 0-9,1 0-8,0 0-10,-3 0-11,-1 0-9,-2 0-12,-2 0-1,-1 2 5,-1 0 5,0 2 6</inkml:trace>
</inkml:ink>
</file>

<file path=ppt/ink/ink6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21"/>
    </inkml:context>
    <inkml:brush xml:id="br0">
      <inkml:brushProperty name="width" value="0.04919" units="cm"/>
      <inkml:brushProperty name="height" value="0.04919" units="cm"/>
      <inkml:brushProperty name="color" value="#00BFF3"/>
    </inkml:brush>
  </inkml:definitions>
  <inkml:trace contextRef="#ctx0" brushRef="#br0">102784 29400 447,'3'20'155,"-11"9"-38,-12 8-39,-9 10-37,-6 3-19,3-2-1,1-2 1,3-2 0,2-3-1,5-2-4,3-3-4,5-3-4,2-3-2,0-2-2,2-2-3,1-1-1,0-3-3,2-1-2,1-2-1,0-3-3,4-1-4,4 0-7,5-2-7,6-1-8,2-2 0,3-2 3,1-4 4,3-2 4,1-4 4,-1 0 1,1-3 2,-1-2 2,0-1 2,-1-2 1,-1 0 2,-1-1 1,-3-2 4,-6 0 7,-6-1 7,-6-1 6,-5 1 1,-4 2-2,-4 4-3,-3 3-3,-5 2-4,-2 2-3,-2 2-5,-4 2-4,-4 2-4,-3 3-6,-4 4-5,-4 2-5,1 1-3,7-3 3,8-1 1,6-2 2,4-1-1,2 0-2,3 0-4,1-1-2</inkml:trace>
</inkml:ink>
</file>

<file path=ppt/ink/ink6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43"/>
    </inkml:context>
    <inkml:brush xml:id="br0">
      <inkml:brushProperty name="width" value="0.04484" units="cm"/>
      <inkml:brushProperty name="height" value="0.04484" units="cm"/>
      <inkml:brushProperty name="color" value="#00BFF3"/>
    </inkml:brush>
  </inkml:definitions>
  <inkml:trace contextRef="#ctx0" brushRef="#br0">91362 33600 490,'-22'0'0,"1"0"0,2 0 0,3 0 0,-1 0 4,0 0 7,-1 0 8,-1 0 7,3 0 8,7 0 9,6 0 8,8 0 9,5 0-1,5 0-9,5 0-10,5 0-8,3 0-7,3 0-6,1 0-4,3 0-5,2 0-4,6 0-2,4 0-3,6 0-1,4 0-3,5 0 0,5 0-1,5 0-1,2 0-1,-3 0-1,-1 0-1,-2 0-1,-3 0-1,-3 2 1,-3 0 0,-2 2 1,-3-1 0,-1 1 1,-1 0 0,0 0 0,0-1 1,0 0 0,1-2 0,2 0 1,1-2-1,3 0-1,4-2-3,2 0-1,1 0 4,-1 0 6,-1 2 9,-1 0 8,-1 2 2,-2 0-3,-3 2-3,-1 0-3,-1 2-2,-2 0-3,-1 1-3,0 1-2,-2 0-2,0 0-2,-2-2-1,0 0-2,-2-2-2,-2-1-1,-2 0-2,-2-2-1,-1 0 0,-1 0 0,-2 0 1,0 0 1,0 0 0,1 0-1,0 0 1,2 0-1,-2 0 0,-3 0 1,-5 0 0,-3 0 1,-4 0-1,-3 0-2,-3 0-2,-3 0-2,-3 1-5,-4 2-6,-4 2-6,-4 2-6</inkml:trace>
</inkml:ink>
</file>

<file path=ppt/ink/ink6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43"/>
    </inkml:context>
    <inkml:brush xml:id="br0">
      <inkml:brushProperty name="width" value="0.0396" units="cm"/>
      <inkml:brushProperty name="height" value="0.0396" units="cm"/>
      <inkml:brushProperty name="color" value="#00BFF3"/>
    </inkml:brush>
  </inkml:definitions>
  <inkml:trace contextRef="#ctx0" brushRef="#br0">95606 34850 555,'-15'17'125,"2"1"-26,3 3-28,1 1-27,1 3-16,0 1-4,1 2-3,-1 3-5,0-1-4,0 0-8,0-1-5,1-1-8,-1 0-7,0 0-10,0 2-10,1 1-9,0-2-6,2-3 0,2-5 0,2-3 0</inkml:trace>
</inkml:ink>
</file>

<file path=ppt/ink/ink6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44"/>
    </inkml:context>
    <inkml:brush xml:id="br0">
      <inkml:brushProperty name="width" value="0.04301" units="cm"/>
      <inkml:brushProperty name="height" value="0.04301" units="cm"/>
      <inkml:brushProperty name="color" value="#00BFF3"/>
    </inkml:brush>
  </inkml:definitions>
  <inkml:trace contextRef="#ctx0" brushRef="#br0">96974 34938 511,'14'-30'3,"-3"5"7,-3 3 5,-2 5 8,-3 2 1,0 0 0,-2 2-2,0 1-1,-3 1-2,-2 2 0,-4 3-3,-2 1 0,-2 1-2,-1 2-1,-1 0 0,-1 2-1,-1 1-1,1 2 0,-1 2-2,0 2 0,1 0 0,1 1-1,1 0 0,1 0 1,0 0-1,2 1 0,1 2 0,1 0 1,1 2-1,2 3 1,2 3 1,2 3 1,2 2 0,2-1-1,2 1 1,2-1 0,1 1-1,3 1-2,2 1-1,1 1-2,1-1-2,-2-1-1,-3-3 0,-1-1-3,-2-2 0,0-1 1,-2-1-1,0-1 0,-2-1-1,-3-1 0,0-1-1,-3 0 0,-3-2 0,-2-1-1,-3 0 0,-3-2-1,-3-1 0,0-2-4,-1-3-2,-1 0-4,0-2 0,1 0 1,1 0 0,1 0 1,1-2 2,3 0 0,1-3 2,2-2 0,3-3 2,2-3-1,4-5 0,2-4 0,5-2-1,4-3 0,5-1-2,5-2-2,4-1 1,5-1-1,3 1 2,4 0 0,1 1-4,-2 3-8,-2 3-7,-1 3-7,-5 3-3,-6 3 4,-5 2 3,-6 4 3</inkml:trace>
</inkml:ink>
</file>

<file path=ppt/ink/ink6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47"/>
    </inkml:context>
    <inkml:brush xml:id="br0">
      <inkml:brushProperty name="width" value="0.04093" units="cm"/>
      <inkml:brushProperty name="height" value="0.04093" units="cm"/>
      <inkml:brushProperty name="color" value="#00BFF3"/>
    </inkml:brush>
  </inkml:definitions>
  <inkml:trace contextRef="#ctx0" brushRef="#br0">83721 40400 537,'0'44'123,"0"-6"-28,0-6-28,0-5-28,-1-3-16,0 1-1,-2 0-2,0 2-2,-1 1-2,0 1-3,0 1-3,1 1-1,-2 0-4,0 2-3,-2 1-2,0 1-3,0-2-3,-1-2-3,0-3-4,0-3-3,1-3-10,1-3-16,0-3-16,2-3-16,2-4-3,4-4 13,4-6 12,4-4 12,0-3 9,1 0 7,-2 1 5,-1-1 7</inkml:trace>
</inkml:ink>
</file>

<file path=ppt/ink/ink6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47"/>
    </inkml:context>
    <inkml:brush xml:id="br0">
      <inkml:brushProperty name="width" value="0.03819" units="cm"/>
      <inkml:brushProperty name="height" value="0.03819" units="cm"/>
      <inkml:brushProperty name="color" value="#00BFF3"/>
    </inkml:brush>
  </inkml:definitions>
  <inkml:trace contextRef="#ctx0" brushRef="#br0">86500 40600 576,'8'14'-6,"0"-1"24,-1-2 25,1-2 23,0-2 6,2 1-11,0 0-11,1 0-11,0-1-10,-1 1-6,-1 0-6,0 0-7,-1-1-9,1 1-7,1 0-10,2 0-9</inkml:trace>
</inkml:ink>
</file>

<file path=ppt/ink/ink6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47"/>
    </inkml:context>
    <inkml:brush xml:id="br0">
      <inkml:brushProperty name="width" value="0.03756" units="cm"/>
      <inkml:brushProperty name="height" value="0.03756" units="cm"/>
      <inkml:brushProperty name="color" value="#00BFF3"/>
    </inkml:brush>
  </inkml:definitions>
  <inkml:trace contextRef="#ctx0" brushRef="#br0">86295 41950 585,'-13'1'10,"4"2"21,6 2 21,5 1 20,2 2 4,3-2-16,2-1-13,2 0-16,0-1-11,1 1-8,0 1-8,-1 2-9,1-1-9,0 1-10,-1 0-11,1 0-11,0-1-2,-1-1 3,1-1 5,0 0 3</inkml:trace>
</inkml:ink>
</file>

<file path=ppt/ink/ink6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49"/>
    </inkml:context>
    <inkml:brush xml:id="br0">
      <inkml:brushProperty name="width" value="0.04151" units="cm"/>
      <inkml:brushProperty name="height" value="0.04151" units="cm"/>
      <inkml:brushProperty name="color" value="#00BFF3"/>
    </inkml:brush>
  </inkml:definitions>
  <inkml:trace contextRef="#ctx0" brushRef="#br0">91209 39887 529,'-9'-6'27,"0"6"14,-1 4 12,-1 6 14,-2 2 0,0 3-12,-1 1-13,-1 3-13,-2 1-7,-1 1-3,-3 1-4,-1 1-2,-1 0-3,1-1-5,1-1-4,1-1-4,0-1-1,1-1 0,-1-1 1,0-1 0,2 0 1,1 0 1,2-1-1,3 1 1,5-2 1,10-3 1,10-3 0,9-2 2,4-3 1,-1-1-1,-3 0-1,-1-1 0,0-1 0,5 0 0,3 0 0,5 0 0,0 0 0,0 0-1,-1 0-1,-1 0 1,-2 0-4,0 0-3,-1 0-5,-1 0-3,-3 0-4,-3 0-3,-4 0-3,-5 0-3,-1 0-4,0 0-5,-1 0-4,1 0-5,-3-2-3,-4 0 1,-6-3 1,-4-2 0</inkml:trace>
</inkml:ink>
</file>

<file path=ppt/ink/ink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5:54"/>
    </inkml:context>
    <inkml:brush xml:id="br0">
      <inkml:brushProperty name="width" value="0.03704" units="cm"/>
      <inkml:brushProperty name="height" value="0.03704" units="cm"/>
      <inkml:brushProperty name="color" value="#00BFF3"/>
    </inkml:brush>
  </inkml:definitions>
  <inkml:trace contextRef="#ctx0" brushRef="#br0">53900 27006 593,'1'-35'35,"2"7"1,2 9 0,2 7 2,1 4 0,1 1 0,1-1 0,1 0-1,2 1-2,0 0-8,1 2-5,1 1-7,1 0-6,-1 2-7,1 0-5,-1 2-8,0 0-10,-1 2-17,-1 0-17,0 2-16</inkml:trace>
</inkml:ink>
</file>

<file path=ppt/ink/ink6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49"/>
    </inkml:context>
    <inkml:brush xml:id="br0">
      <inkml:brushProperty name="width" value="0.04082" units="cm"/>
      <inkml:brushProperty name="height" value="0.04082" units="cm"/>
      <inkml:brushProperty name="color" value="#00BFF3"/>
    </inkml:brush>
  </inkml:definitions>
  <inkml:trace contextRef="#ctx0" brushRef="#br0">92158 39861 538,'-1'-13'63,"0"8"-4,-2 7-5,0 6-3,-1 5-6,2 3-5,0 3-6,2 3-7,-1 4-4,0 5-3,-2 5-4,0 5-4,-1 4-3,-2 7-3,0 6-3,-1 6-4,-2 3-4,0 1-8,-1 1-8,-1 1-8,0-5-1,2-7 3,2-10 5,3-8 3,0-7-5,0-3-16,0-5-15,0-3-16</inkml:trace>
</inkml:ink>
</file>

<file path=ppt/ink/ink6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56"/>
    </inkml:context>
    <inkml:brush xml:id="br0">
      <inkml:brushProperty name="width" value="0.04485" units="cm"/>
      <inkml:brushProperty name="height" value="0.04485" units="cm"/>
    </inkml:brush>
  </inkml:definitions>
  <inkml:trace contextRef="#ctx0" brushRef="#br0">63938 33250 490,'-15'0'6,"2"0"12,3 0 11,1 0 12,4 0 5,8 2-4,6 0-3,7 2-4,6 0-3,3 0-2,5-1-4,3 1-2,0 0-4,-6 0-6,-3 0-7,-6 0-5,-3 0-4,-1 0 0,-1 0-2,0 0-2,-3 0-6,-3 3-15,-2 2-14,-4 2-15,-2 1-3,-4 0 6,-2-1 6,-3 1 6,-2-1 5,0-1 4,0 0 5,1-2 4,-2-1 5,-2 0 3,-1-2 5,-3 0 4,-1-2 2,1 1 1,-1 0 1,1 0 1,-1 1 0,1 0 2,-1 1 1,0 2 1,1-1 0,1-1 0,1 0-1,1-2 0,1 1 4,2 0 12,3 1 9,1 2 12,1 0 3,0-1-4,0 1-3,1 0-3,0 0-3,2 2-2,2 0-2,2 1-3,1 1-1,0 2-1,0 0 0,0 1-1,0 2-1,2 5-2,0 3 0,2 5-2,-1 2-1,-1 4-2,0 3-2,-1 3-2,-1 0-3,0-1-3,0 0-5,0-1-4,0-3-2,2-4-1,0-4-2,1-3-2,1-10-9,-2-14-20,0-15-18,-2-15-20,0-9 0,0-1 18,0-2 18,0-2 19,0 2 11,-2 6 6,0 5 5,-2 7 6,1 4 4,1 2 5,0 4 5,2 3 4,1 1 4,1 0 2,3 1 3,2-1 3,2 1 0,4 2-2,2 2-1,3 2-2,2 1-3,1 0-2,1 0-3,1 0-4,1 0-1,1 0-2,1 0-1,1 0-2,-1 0-2,-1-2-2,-3-1-2,-1 0-3,-3 0-1,-1 0-3,-2 2-2,-2 1-2,-2-1-4,-1-1-3,-1 0-4,0-1-5,-3-2 0,-1 0 3,-2-2 2,-2 0 4,-1-1 2,-2 1 3,0-1 5,-1 0 2,-2 0 4,0 0 1,-2 0 3,0 1 2,-1-1 2,0 2 2,1 1 2,-1 0 3,0 1 1,0 0 2,0 0 2,0 0 2,-1 4 3,-1 8 4,-3 8 5,-1 7 5,-2 8-1,0 5-5,1 6-4,-1 6-6,1-1-4,4-8-7,3-8-6,3-7-5,1-5-5,2-1-2,0-1-1,2-1-2,1-1-2,2-1-2,2 0-2,2-2-2,2-2 0,5-4 2,4-4 1,3-4 2,4-4-4,3-4-9,3-4-10,3-3-9,1-4-3,0 0 4,0 0 4,1-2 3,-4 0 3,-6 4 3,-5 3 4,-6 3 3,-4 2 2,-1 1 4,-1 0 3,0 2 3</inkml:trace>
</inkml:ink>
</file>

<file path=ppt/ink/ink6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57"/>
    </inkml:context>
    <inkml:brush xml:id="br0">
      <inkml:brushProperty name="width" value="0.04371" units="cm"/>
      <inkml:brushProperty name="height" value="0.04371" units="cm"/>
    </inkml:brush>
  </inkml:definitions>
  <inkml:trace contextRef="#ctx0" brushRef="#br0">66010 33788 503,'-1'-15'5,"0"2"9,-2 3 11,0 1 9,-2 5 7,-2 8 2,-2 8 2,-1 7 3,-2 5-2,2-1-8,1 1-8,1-1-7,0 1-4,2-1-3,1 1-1,0-1-2,1-1-2,0-1-2,0-3-1,1-1-2,0-1-2,3 0-1,4-1-2,2 1-2,2-2-1,2-1 2,0-2 0,1-2 1,1-1-1,0 1-4,-1 2-3,1 0-3,-2 2-4,-2 3-3,-4 3-5,-2 3-3,-5 2 1,-6-1 4,-6 1 6,-5-1 5,-4 0 3,1-3 0,0-1 1,-1-2 0,2-3-3,3-3-4,3-3-5,3-2-4,4-8-6,6-8-4,6-11-4,6-9-5,2-2-1,-1 5 3,-1 7 3,0 5 3</inkml:trace>
</inkml:ink>
</file>

<file path=ppt/ink/ink6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57"/>
    </inkml:context>
    <inkml:brush xml:id="br0">
      <inkml:brushProperty name="width" value="0.04877" units="cm"/>
      <inkml:brushProperty name="height" value="0.04877" units="cm"/>
    </inkml:brush>
  </inkml:definitions>
  <inkml:trace contextRef="#ctx0" brushRef="#br0">66981 34106 451,'7'-8'0,"0"-1"0,-2-2 0,0 0 0,-2 3 9,-1 6 21,0 8 19,-2 6 20,-1 6 3,-2 3-12,-2 5-13,-1 3-12,-2 3-8,0 0-3,0 2-4,1 1-3,0-1-2,2-2-1,2-1-1,2-3-1,1-2-1,0-3-2,0-3 0,0-3-3,3-5-6,7-6-10,8-8-12,6-6-10,2-6-6,-2-5 1,-1-5 2,-3-5 1,-1-4 2,-1-1 4,-1-2 5,-1-2 4,-1-1 4,-3 2 3,-1 0 2,-2 2 3,-2 1 4,-2 3 3,-3 3 4,0 3 3,-4 4 3,-2 3 0,-4 4 1,-2 5 0,-2 2 1,-1 2-1,-1 2 0,-1 2-1,-1 3-3,-2 4-8,0 4-7,0 3-7,-1 3-7,4 1-5,3 2-5,3 0-6,1-1-2,2-3 1,1-3 1,1-3 2</inkml:trace>
</inkml:ink>
</file>

<file path=ppt/ink/ink6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58"/>
    </inkml:context>
    <inkml:brush xml:id="br0">
      <inkml:brushProperty name="width" value="0.04293" units="cm"/>
      <inkml:brushProperty name="height" value="0.04293" units="cm"/>
    </inkml:brush>
  </inkml:definitions>
  <inkml:trace contextRef="#ctx0" brushRef="#br0">68191 34750 512,'-15'16'137,"2"1"-30,2 1-32,3 1-31,-1 2-18,0 1-4,-1 2-4,-1 3-4,-1-1-3,2-1-2,1-3-1,1-1 0,1-3-3,2 0-2,2 0-2,2-2-3,2-2-3,4-3-4,2-3-3,3-2-4,4-3-3,1 0 1,5-2 0,2 0 0,2-3 0,2 0-3,3-3-2,1-2-2,0 0-2,-3 2-1,-4 2-2,-1 2-2,-6 0-3,-5-3-2,-6-4-4,-6-2-2</inkml:trace>
</inkml:ink>
</file>

<file path=ppt/ink/ink6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58"/>
    </inkml:context>
    <inkml:brush xml:id="br0">
      <inkml:brushProperty name="width" value="0.0389" units="cm"/>
      <inkml:brushProperty name="height" value="0.0389" units="cm"/>
    </inkml:brush>
  </inkml:definitions>
  <inkml:trace contextRef="#ctx0" brushRef="#br0">68542 34937 565,'-14'-6'27,"4"6"14,4 4 13,5 6 14,1 3 0,0 5-13,0 3-13,0 5-12,-1 2-10,-1 0-5,0 2-5,-1 1-5,-2 1-9,0 0-8,-1 2-10,-2 1-10,1 0-5,1 0 0,0 0-2,2 1 0,0-5 3,0-6 5,0-7 7,1-7 6,-1-3-1,0 0-6,0 0-7,0 0-7</inkml:trace>
</inkml:ink>
</file>

<file path=ppt/ink/ink6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58"/>
    </inkml:context>
    <inkml:brush xml:id="br0">
      <inkml:brushProperty name="width" value="0.04214" units="cm"/>
      <inkml:brushProperty name="height" value="0.04214" units="cm"/>
    </inkml:brush>
  </inkml:definitions>
  <inkml:trace contextRef="#ctx0" brushRef="#br0">69800 34950 522,'8'23'174,"-1"-2"-39,1 0-39,0 0-39,-1-3-42,-1-2-41,-1-1-43,0-2-42</inkml:trace>
</inkml:ink>
</file>

<file path=ppt/ink/ink6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59"/>
    </inkml:context>
    <inkml:brush xml:id="br0">
      <inkml:brushProperty name="width" value="0.04651" units="cm"/>
      <inkml:brushProperty name="height" value="0.04651" units="cm"/>
    </inkml:brush>
  </inkml:definitions>
  <inkml:trace contextRef="#ctx0" brushRef="#br0">70950 33930 472,'7'-22'7,"-1"6"13,0 5 14,-2 5 13,-1 6 8,-2 10-1,-2 8 2,-2 9 0,-2 3-4,-3-2-12,-4-2-10,-2-1-11,-2-2-5,-1-2-2,-1 0 0,-1 0-1,0-3-3,3 0-7,1-1-7,2 0-6,2-2-3,3-1 1,1-1 1,2-1 1,3-2 1,4-2 3,4-4 1,4-2 2,3-2 0,5 0 0,3 0-1,5 0-1,1 0-1,1 0-2,-1 0-2,0 0-2,0-1-2,-3 0-2,-2-2-1,-1 0-3,-3 0-2,-3 2-5,-3 2-5,-2 2-5</inkml:trace>
</inkml:ink>
</file>

<file path=ppt/ink/ink6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59"/>
    </inkml:context>
    <inkml:brush xml:id="br0">
      <inkml:brushProperty name="width" value="0.04579" units="cm"/>
      <inkml:brushProperty name="height" value="0.04579" units="cm"/>
    </inkml:brush>
  </inkml:definitions>
  <inkml:trace contextRef="#ctx0" brushRef="#br0">71579 34268 480,'-14'-8'6,"3"1"12,3-1 13,2 0 12,3 2 3,1 6-5,0 4-5,2 6-7,0 3 0,2 3 2,0 3 4,1 3 2,0 2 0,0 1-6,-2 1-4,0 1-5,-1 1-7,0 2-9,0 2-11,0 3-9,-1-1-9,0 0-9,-2-1-10,0-1-9,-1-4-7,1-4-3,-1-5-5,0-4-4</inkml:trace>
</inkml:ink>
</file>

<file path=ppt/ink/ink6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59"/>
    </inkml:context>
    <inkml:brush xml:id="br0">
      <inkml:brushProperty name="width" value="0.04391" units="cm"/>
      <inkml:brushProperty name="height" value="0.04391" units="cm"/>
    </inkml:brush>
  </inkml:definitions>
  <inkml:trace contextRef="#ctx0" brushRef="#br0">72465 34109 500,'8'-14'7,"-2"3"13,-1 3 13,0 2 13,-2 4 6,1 4-3,0 4-1,0 4-3,-1 2-4,0 3-4,-2 2-5,0 1-5,-1 2-5,0 1-4,0 1-6,0 1-5,-2 2-4,-2 3-4,-4 3-4,-1 2-4,-3 0-2,2-3 0,1-5 0,1-3 0</inkml:trace>
</inkml:ink>
</file>

<file path=ppt/ink/ink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5:54"/>
    </inkml:context>
    <inkml:brush xml:id="br0">
      <inkml:brushProperty name="width" value="0.05221" units="cm"/>
      <inkml:brushProperty name="height" value="0.05221" units="cm"/>
      <inkml:brushProperty name="color" value="#00BFF3"/>
    </inkml:brush>
  </inkml:definitions>
  <inkml:trace contextRef="#ctx0" brushRef="#br0">54766 25652 421,'0'-30'3,"0"5"6,0 3 7,0 5 6,0 1 2,0 2 0,0 1-2,0 1-1,0 4 5,1 6 11,2 7 12,0 8 10,1 5 2,0 7-11,0 5-8,0 6-11,-1 5-6,0 2-4,-2 4-5,0 3-4,-3 1-5,0 3-6,-3 2-5,-2 2-5,0 4-10,0 7-13,2 6-12,1 8-14,0-4-1,2-15 8,0-14 9,2-16 8,0-8 2,0-5-6,0-3-7,0-4-6</inkml:trace>
</inkml:ink>
</file>

<file path=ppt/ink/ink6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00"/>
    </inkml:context>
    <inkml:brush xml:id="br0">
      <inkml:brushProperty name="width" value="0.03615" units="cm"/>
      <inkml:brushProperty name="height" value="0.03615" units="cm"/>
    </inkml:brush>
  </inkml:definitions>
  <inkml:trace contextRef="#ctx0" brushRef="#br0">72500 34626 608,'8'-8'26,"1"0"11,2 0 11,0 1 11,2-1 1,1 2-13,3 1-12,2 0-12,-1 1-7,0 1-1,0-1-2,-2 0-1,-1 0-14,-1 0-30,-1 0-28,-1 0-29,-1 0-5,-2 1 19,-2-1 17,-2 0 19</inkml:trace>
</inkml:ink>
</file>

<file path=ppt/ink/ink6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00"/>
    </inkml:context>
    <inkml:brush xml:id="br0">
      <inkml:brushProperty name="width" value="0.05363" units="cm"/>
      <inkml:brushProperty name="height" value="0.05363" units="cm"/>
    </inkml:brush>
  </inkml:definitions>
  <inkml:trace contextRef="#ctx0" brushRef="#br0">73263 33486 410,'-7'-15'4,"2"2"8,3 3 8,1 1 9,1 4 9,0 6 9,0 6 11,0 6 11,0 4-2,0 3-13,0 3-12,0 3-13,0 2-6,0 2-3,0 2 0,0 3-3,0 0-1,0 0-5,0 0-2,0 1-4,0 0-6,0 2-5,0 2-7,0 2-7,0 0-5,0 0-4,0-1-4,0-2-4,-1-1-2,0-3 2,-2-4 2,0-2 1,-1-3 1,1-5-2,-1-3-2,0-4-1</inkml:trace>
</inkml:ink>
</file>

<file path=ppt/ink/ink6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00"/>
    </inkml:context>
    <inkml:brush xml:id="br0">
      <inkml:brushProperty name="width" value="0.05798" units="cm"/>
      <inkml:brushProperty name="height" value="0.05798" units="cm"/>
    </inkml:brush>
  </inkml:definitions>
  <inkml:trace contextRef="#ctx0" brushRef="#br0">73350 34675 379,'37'-50'27,"-6"10"3,-4 10 3,-5 9 4,-2 7 1,0 1-3,-1 2-3,1 2-3,-1 3-3,-1 2-1,-1 4-3,-1 3-2,-2 3-1,-2 5-2,-4 5-2,-3 5-1,-2 4-3,-4 1-4,-2 2-4,-3 3-4,-2-2-1,0-2 0,0-3 1,0-3 1,5-6-4,10-10-9,10-10-9,9-10-9,3-4-1,-3 1 7,-5 1 5,-3 1 7,-3 1 3,-3 2-1,-1 3-1,-2 1 1,1-1-2,6-3 0,4-5-1,5-3-1,-1-1 2,-4 4 6,-4 5 7,-6 3 5,-4 5 12,-2 6 18,-4 6 19,-2 6 17,-1 2 3,0 1-15,1 0-13,2-1-15,0 1-8,0 1-4,0 1-4,0 2-4,2-3-5,4-1-9,4-4-9,3-3-7,3-3-5,2-6 1,0-5 0,1-4 0,1-4 0,1-3 2,1-3 1,1-3 1,-1-1 3,-1-1 2,-3 1 4,-1-1 4,-3 1 1,-4 1 2,-5 1 2,-2 1 2,-4 2 0,-1 1 2,0 2 0,-1 3 1,-5 2-2,-6 4-4,-7 4-5,-7 4-4,-5 5-5,-6 7-6,-5 7-5,-4 8-5,2-1-6,10-4-5,9-5-4,11-5-6</inkml:trace>
</inkml:ink>
</file>

<file path=ppt/ink/ink6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15"/>
    </inkml:context>
    <inkml:brush xml:id="br0">
      <inkml:brushProperty name="width" value="0.03392" units="cm"/>
      <inkml:brushProperty name="height" value="0.03392" units="cm"/>
    </inkml:brush>
  </inkml:definitions>
  <inkml:trace contextRef="#ctx0" brushRef="#br0">64209 48098 648,'8'-9'-34,"-2"0"6,-1-2 8,0 1 6,-3 2 17,-4 10 27,-4 8 27,-4 9 27,-2 5 4,1 1-22,-1 1-19,0 1-22,0 1-11,-1 2-2,-1 2-4,-1 3-2,-1 0-2,1 2-1,-1 0-2,0 2-2,1-1 0,1-2-1,1-2 0,1-1 0,3-6-7,6-9-14,6-9-13,6-8-14,4-9-6,3-8 4,3-7 5,3-8 2,1-6 6,-1-3 5,-1-2 6,-1-4 5,-3 4 6,-3 8 3,-4 9 4,-4 9 4</inkml:trace>
</inkml:ink>
</file>

<file path=ppt/ink/ink6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16"/>
    </inkml:context>
    <inkml:brush xml:id="br0">
      <inkml:brushProperty name="width" value="0.04317" units="cm"/>
      <inkml:brushProperty name="height" value="0.04317" units="cm"/>
    </inkml:brush>
  </inkml:definitions>
  <inkml:trace contextRef="#ctx0" brushRef="#br0">64800 48088 509,'0'-23'0,"0"4"0,0 3 0,0 3 0,0 2 2,0 1 4,0 0 4,0 2 5,1 4 6,4 8 9,2 8 10,3 7 9,1 5 2,0-1-8,-2 1-7,0-1-8,-2 1-4,-1 1-3,-1 1-2,0 1-4,-1-1-1,0 0-1,0-1 0,0-1-2,0 0-2,1-1-1,2 1-2,0-1-3,0-1-1,0-3-1,-2-3-1,0-3-1,-1-2-1,3-2-1,2-2-2,2-2-1,1-4-1,-1-6 0,1-6-1,0-6 0,-1-3 0,1-1 2,0-1 1,0 0 1,0-3 2,3-3 0,2-3 0,1-3 1,1-2-1,-1 0 0,0-2-1,-2 0-1,-1 0 0,-1 3-2,-1 4 0,0 2-1,-2 3-2,-1 3-5,-1 3-3,0 3-6</inkml:trace>
</inkml:ink>
</file>

<file path=ppt/ink/ink6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16"/>
    </inkml:context>
    <inkml:brush xml:id="br0">
      <inkml:brushProperty name="width" value="0.027" units="cm"/>
      <inkml:brushProperty name="height" value="0.027" units="cm"/>
    </inkml:brush>
  </inkml:definitions>
  <inkml:trace contextRef="#ctx0" brushRef="#br0">67800 48350 814,'14'21'97,"-1"-6"-36,-3-3-33,-1-6-36,-2-1-20,-2 2-7,-3 1-7,0 3-6,-2 0-1,0-1 8,0-1 7,0 0 7</inkml:trace>
</inkml:ink>
</file>

<file path=ppt/ink/ink6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16"/>
    </inkml:context>
    <inkml:brush xml:id="br0">
      <inkml:brushProperty name="width" value="0.03356" units="cm"/>
      <inkml:brushProperty name="height" value="0.03356" units="cm"/>
    </inkml:brush>
  </inkml:definitions>
  <inkml:trace contextRef="#ctx0" brushRef="#br0">67481 49350 655,'-14'1'12,"5"2"13,3 2 13,4 1 13,4 2 3,4-2-7,3-1-5,5 0-8,0-1-8,-1 1-12,-2 2-12,-2 0-13,-2 1-7,1 1-3,0 2-4,0 0-4</inkml:trace>
</inkml:ink>
</file>

<file path=ppt/ink/ink6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18"/>
    </inkml:context>
    <inkml:brush xml:id="br0">
      <inkml:brushProperty name="width" value="0.03599" units="cm"/>
      <inkml:brushProperty name="height" value="0.03599" units="cm"/>
    </inkml:brush>
  </inkml:definitions>
  <inkml:trace contextRef="#ctx0" brushRef="#br0">76255 47781 611,'-13'-7'7,"6"0"16,6 2 14,6 1 16,6 0 3,5 2-7,7 0-8,5 2-8,3 0-7,-2 0-5,0 0-6,-1 0-6,-2 0-3,-1 2-1,-3 0-1,-1 2 0,-4 0-10,-1 3-16,-4 2-16,-3 2-17,-4 0-6,-8 1 4,-6 0 4,-7 0 5,-4-1 4,1-1 8,-1-1 5,1 0 7,1-2 5,2 1 5,4 0 3,3 0 5</inkml:trace>
</inkml:ink>
</file>

<file path=ppt/ink/ink6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18"/>
    </inkml:context>
    <inkml:brush xml:id="br0">
      <inkml:brushProperty name="width" value="0.04061" units="cm"/>
      <inkml:brushProperty name="height" value="0.04061" units="cm"/>
    </inkml:brush>
  </inkml:definitions>
  <inkml:trace contextRef="#ctx0" brushRef="#br0">76091 48297 541,'-15'0'0,"2"2"0,3 0 0,1 2 0,1-1 2,0-1 4,0 0 4,1-1 3,-1 0 7,2 3 8,1 4 8,0 2 9,2 2 1,0 1-7,2 1-5,0 2-8,1 0-4,0 3-3,0 1-4,0 3-3,0 1-3,0 3-1,0 1-2,0 2-1,-1 1-4,-2-1-5,-2-2-5,-1 1-4,-1-4-3,2-3 2,2-5 1,2-3 1,1-6-8,0-8-17,0-8-17,0-8-16,0-4-2,0 1 17,0-1 15,0 1 16,0 0 9,2 3 1,0 1 2,2 2 2,0 2 7,2 1 14,0 0 14,1 2 13,2 1 7,4 1-3,2 0-3,3 2-1,2 0-5,1 0-3,1 0-6,1 0-4,0 1-3,-1 0 0,-1 2-2,-1 0-1,-1 0-3,-1-2-7,-1-2-8,0-1-6,-2-2-5,-1 0-4,-1 0-3,-1 1-4,-2-1-1,-2 0 3,-4 0 4,-2 0 2,-2 0 0,0 1 0,0-1-1,0 0-1,0 0 2,0 0 6,0 1 5,0-1 6,-1 0 5,-2 2 7,-2 1 6,-2 0 6,-2 2 4,-1 0 3,-3 2 2,-2 0 3,0 3 0,1 4-5,1 4-3,1 4-3,0 2-4,0 1-1,0 1-3,1 1-3,0 0 0,2 1-1,2 0 0,2-1-1,2 0 0,0-1-4,2-1-1,0 0-3,2-3-3,2-1 0,2-3-3,2 0-1,3-3-3,4-1-4,3-1-5,5 0-5,2-3-4,2-4-5,3-4-4,1-4-5,1-3-2,-1-3 3,-2-3 2,1-3 1,-2-3 3,0-1 3,1-2 4,-1-2 2,-1-1 3,-1 1 1,-3 1 2,-1 1 1,-3 2 5,-3 3 5,-3 3 5,-2 3 7,-5 4 12,-2 3 18,-6 4 19,-2 4 19,-4 5 3,0 7-14,-1 8-12,-1 6-14,0 3-8,4 0-5,3 1-4,2-1-4,2-1-4,0-5-3,0-3-3,0-5-4,1-2-1,2 0-1,2-2-1,2-1-1,0 1-2,-1 0-2,0 1-1,-2 2-4,-1 0-1,-2 1-1,-2 1-3,-2 1-1,-3 1 0,-3 1-1,-5 2 2,-4 0-1,-2-1 1,-1 1 0,-1-2 1,-1-1 0,1-2-1,1-1 0,3-2-3,1-2 0,3-4-4,2-2-4,4-6-5,3-2-4,2-3-1,4 0 5,2 0 5,4 1 5</inkml:trace>
</inkml:ink>
</file>

<file path=ppt/ink/ink6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19"/>
    </inkml:context>
    <inkml:brush xml:id="br0">
      <inkml:brushProperty name="width" value="0.04319" units="cm"/>
      <inkml:brushProperty name="height" value="0.04319" units="cm"/>
    </inkml:brush>
  </inkml:definitions>
  <inkml:trace contextRef="#ctx0" brushRef="#br0">78881 48352 509,'8'-8'-1,"2"-1"0,0-2-1,1 0-1,-1 0 8,-4 3 18,-4 1 17,-4 2 17,-3 3 3,0 6-10,-1 4-10,-1 5-11,-1 4-6,0 3-2,0 3 0,0 3-3,1 2 0,1-1-2,0 0 0,2 1-2,0-2-2,2 0-1,0-1-3,2-1-1,1-2-2,2-5-2,2-3-2,2-4-3,2-4-2,3-4-1,3-4 0,3-4-2,2-4 0,1-4 1,1-3 1,1-5 2,0-2-5,-1-3-8,-1-1-10,-1-2-8,-2-1-2,-3-1 6,-2 1 5,-4 0 7,-2 2 4,-2 3 4,-3 5 4,0 3 4,-4 4 3,-4 1 3,-4 2 3,-4 2 2,-1 3 2,-1 2-2,1 4-1,-1 3-2,1 1 0,1 3-1,0 2 0,2 2 0,1 1-6,2 1-8,3 1-10,1 1-10,3 0-5,4-2-4,4-3-3,4-1-4</inkml:trace>
</inkml:ink>
</file>

<file path=ppt/ink/ink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5:55"/>
    </inkml:context>
    <inkml:brush xml:id="br0">
      <inkml:brushProperty name="width" value="0.03106" units="cm"/>
      <inkml:brushProperty name="height" value="0.03106" units="cm"/>
      <inkml:brushProperty name="color" value="#00BFF3"/>
    </inkml:brush>
  </inkml:definitions>
  <inkml:trace contextRef="#ctx0" brushRef="#br0">55516 25443 708,'-12'-8'-42,"8"0"35,8 1 36,8-1 36,4 0 10,3 2-15,1 1-15,3 1-15,0-1-10,2 0-8,1-1-8,1-2-6,-1 2-8,-1 1-11,-3 2-9,-1 2-9,-4 1-3,-1 0 4,-4 0 4,-3 0 5,-2 0 1,0 2 1,-2 0-1,0 2-1</inkml:trace>
</inkml:ink>
</file>

<file path=ppt/ink/ink6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19"/>
    </inkml:context>
    <inkml:brush xml:id="br0">
      <inkml:brushProperty name="width" value="0.04134" units="cm"/>
      <inkml:brushProperty name="height" value="0.04134" units="cm"/>
    </inkml:brush>
  </inkml:definitions>
  <inkml:trace contextRef="#ctx0" brushRef="#br0">79921 48600 532,'-15'16'81,"4"-1"-12,3 1-12,3-1-13,1 1-7,0 1-4,0 1-3,0 1-4,1 1-3,2-1-3,2 1-4,2-1-3,2 0-3,2-3-4,1-1-3,3-2-5,2-3-4,3-1-7,4-2-6,2-2-7,2-2-5,2 0-5,3-2-5,1 0-4,0-2-3,-3 0 1,-3-2 2,-3 0 0,-4-2 3,-3 0 7,-4-1 5,-4-1 6</inkml:trace>
</inkml:ink>
</file>

<file path=ppt/ink/ink6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19"/>
    </inkml:context>
    <inkml:brush xml:id="br0">
      <inkml:brushProperty name="width" value="0.03548" units="cm"/>
      <inkml:brushProperty name="height" value="0.03548" units="cm"/>
    </inkml:brush>
  </inkml:definitions>
  <inkml:trace contextRef="#ctx0" brushRef="#br0">80497 48709 620,'-10'-8'4,"-4"0"10,-4 0 9,-3 0 10,-1 2 4,3 2-2,3 4-1,3 3 0,1 2-3,1 3-3,-1 3-2,0 4-3,1 2-4,1 5-4,0 3-5,2 4-5,0 3-3,-2 2 1,0 3-1,-1 1 0,0-1-6,2-2-10,2-4-10,3-2-10,0-4-10,2-5-9,0-5-8,2-4-10</inkml:trace>
</inkml:ink>
</file>

<file path=ppt/ink/ink6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20"/>
    </inkml:context>
    <inkml:brush xml:id="br0">
      <inkml:brushProperty name="width" value="0.03992" units="cm"/>
      <inkml:brushProperty name="height" value="0.03992" units="cm"/>
    </inkml:brush>
  </inkml:definitions>
  <inkml:trace contextRef="#ctx0" brushRef="#br0">83550 48693 551,'1'-14'0,"2"1"0,2 2 0,2 3 0,4 0 6,7 0 15,7 0 13,7 1 13,0 0 3,-4 2-9,-5 2-8,-4 2-9,-3 1-5,1 2-1,1 0-2,1 2 0,0 0-2,-1 3 0,-1 2 0,-1 2-1,-1 0 1,-2 1-2,-3 0 0,-1 0-1,-1-1-1,0-1-4,0-1-3,0 0-2,0-2-6,1-1-7,2-1-6,0 0-8,3-2-1,5 0 2,5-2 3,5 0 3,4-2-2,6 0-7,5-2-7,4 0-7,1-2-1,-6 0 6,-4-1 6,-5-1 6,-5-1 2,-3 2 0,-5 1-1,-3 0 0</inkml:trace>
</inkml:ink>
</file>

<file path=ppt/ink/ink6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21"/>
    </inkml:context>
    <inkml:brush xml:id="br0">
      <inkml:brushProperty name="width" value="0.05274" units="cm"/>
      <inkml:brushProperty name="height" value="0.05274" units="cm"/>
    </inkml:brush>
  </inkml:definitions>
  <inkml:trace contextRef="#ctx0" brushRef="#br0">88915 47452 417,'8'-6'68,"-2"4"-10,-1 4-10,0 4-9,-2 3-7,-1 2-5,0 1-3,-1 3-5,-3 1-3,-2 1 0,-4 1-2,-2 1-1,-2 2-1,1 1-2,-1 3-3,0 1-3,1 0-1,0-3-3,2-3-2,1-3-3,2-6-6,6-10-12,4-10-10,6-9-10,1-5-3,1 2 7,0 3 8,0 1 7,-1 3 4,-1 1 3,0 2 2,-2 2 3,0 2 2,0 1 4,-1 0 2,1 2 4,1-1 6,2-2 6,2-2 8,1-1 8,1-1 1,-2 2-4,-3 2-5,-1 3-3,-2 1 0,-2 6 6,-2 2 6,-2 5 5,0 2 0,2 1-6,2 2-7,2 0-5,1 0-5,-1 1-5,1 0-5,0-1-4,0 0-4,0-1-2,0 0-1,-1-2-2,2-3-3,4-5-2,2-4-2,3-5-4,3-5 0,3-2 1,3-3 0,3-3 2,1-2-4,1-1-6,-1-1-7,0-1-7,-1-1 0,-5-1 6,-3-1 5,-5 0 7,-2 0 5,0 3 5,-2 3 4,-1 3 5,-2 1 3,-2 2 1,-4 1 1,-2 1 0,-2 1 1,0 0 1,0 2-1,0 1 1,0 0 9,2 2 19,0 1 19,2 1 18,-1 3 6,-1 7-9,0 7-8,-2 8-8,0 1-7,-2 0-7,0-1-6,-1 0-6,-2-2-5,-2 1-4,-2-1-4,-2 1-3,0-1-4,1 1-3,0-1-2,2 1-3,3-6-10,6-9-20,6-10-20,6-9-18,1-4-2,-1 2 17,-2 4 17,-2 3 17,-1 1 12,1 0 10,2 1 9,0-1 9,1 1 7,-1 2 5,1 2 4,0 2 5,-1 1-1,-1-2-4,0 0-6,-2-2-5,0 1-5,2 0-4,0 2-5,1 1-4,0-3-10,0-2-16,-2-5-15,-1-4-15,-1-1-3,-2-1 12,-2 0 11,-2 1 12,-1-1 7,2 1 4,1-1 4,0 0 4,1 1 2,0 1 1,0 1 1,0 1 2,-1 0 2,2 0 4,-2 0 5,1 1 3,-1 0 4,0 0 4,-1 2 3,-2 1 4,1 3 6,2 8 7,2 6 7,2 7 8,-1 4-1,-2 1-7,-4 1-8,-2 1-7,-3 1-6,0 3-3,-2 1-2,0 2-4,-1 1-2,1-1-3,-1-1-1,0-1-3,0-1-3,0 2-3,0 1-3,0 1-4,1-1-5,1-2-9,0-1-9,2-3-8,2-6-12,6-12-16,4-12-15,5-12-16,3-6 2,0-1 18,0-1 19,-1 0 18,0-1 12,-1 3 5,-1 1 5,0 3 5,-1 1 6,1 3 7,2 1 7,0 2 6,1 2 7,-1 1 5,1 0 6,0 2 6,-2 1 2,-1 2-4,-3 3-2,0 1-3,-4 3-3,-1 4-3,-2 3-4,-2 5-3,-1 2-2,0 1-4,0 1-1,0 1-3,0 0-1,-2-1 0,0-1-1,-2 0 1,3-3-8,6-3-13,6-3-13,6-2-14,4-5-5,5-6 3,3-6 3,4-6 2,1-2 4,-3 1 5,-3 1 4,-3 1 4,-2 1 5,-1 3 7,-1 1 6,-1 2 6,-2 2 8,-3 0 8,-2 2 8,-4 1 8,-2 2 2,-2 4-4,-3 3-4,0 5-3,-2 2-4,0 0-1,0-1-1,0 1-2,0 1-1,2 1-1,0 3-2,1 2-2,3-1-4,2-1-6,3-3-8,4-1-6,0-3-6,1-4-2,0-4-4,-1-4-3,1-4-2,0-2 0,-1-3-1,1-3 0,-2-2 2,-1-2 4,-2 0 3,-2 0 5,-2-2 2,-2 0 2,-3 1 2,0-1 0,-5 2 0,-2 1-4,-5 2-3,-4 3-5,-4 1-3,-5 2-3,-5 2-3,-5 3-3,1 1 1,4 2 4,5 2 6,5 2 5,1 0 0,0 1-2,-1 0-4,-1 0-3</inkml:trace>
</inkml:ink>
</file>

<file path=ppt/ink/ink6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22"/>
    </inkml:context>
    <inkml:brush xml:id="br0">
      <inkml:brushProperty name="width" value="0.03811" units="cm"/>
      <inkml:brushProperty name="height" value="0.03811" units="cm"/>
    </inkml:brush>
  </inkml:definitions>
  <inkml:trace contextRef="#ctx0" brushRef="#br0">75709 52766 577,'-15'-3'7,"1"11"16,1 11 16,1 11 14,1 2 4,2-5-11,2-7-11,2-5-9,1-3-6,1 1-3,-1 1-2,0 2-2,0-1-1,2-1 0,0-1 1,2-1 1,1-2-3,4-4-4,2-4-4,3-4-6,4-4-1,4-4 0,3-4 1,4-3 0,1-3-2,-1 1-1,-3-1-2,-1 1-3,-4-1-1,-5 1 0,-5-1-2,-4 1 0,-5 0 0,0 3 4,-3 1 2,-2 2 4,-2 3 1,-2 3 1,-1 2 0,-3 4 0,-1 1 0,-1 0-2,-1 0-1,-1 0-1,1 1-4,3 4-4,3 2-6,3 3-4,2 1-5,4 0-4,2-2-3,4-1-3,1 0 1,2-2 4,0-1 4,1 0 4</inkml:trace>
</inkml:ink>
</file>

<file path=ppt/ink/ink6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23"/>
    </inkml:context>
    <inkml:brush xml:id="br0">
      <inkml:brushProperty name="width" value="0.02961" units="cm"/>
      <inkml:brushProperty name="height" value="0.02961" units="cm"/>
    </inkml:brush>
  </inkml:definitions>
  <inkml:trace contextRef="#ctx0" brushRef="#br0">76900 53133 742,'8'-6'75,"0"4"-14,-1 4-11,1 4-13,0 3-13,2 1-14,0 3-13,1 2-14,0-1-8,0-1 0,-2-3-1,-1-1-1,0-2-3,0 0-7,0-2-5,0 0-7</inkml:trace>
</inkml:ink>
</file>

<file path=ppt/ink/ink6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23"/>
    </inkml:context>
    <inkml:brush xml:id="br0">
      <inkml:brushProperty name="width" value="0.04159" units="cm"/>
      <inkml:brushProperty name="height" value="0.04159" units="cm"/>
    </inkml:brush>
  </inkml:definitions>
  <inkml:trace contextRef="#ctx0" brushRef="#br0">77966 52905 529,'-7'-11'35,"2"11"11,2 8 13,2 11 10,1 3 1,0-1-13,0-3-12,0-1-13,2-2-9,4-3-5,4-1-7,3-2-6,3-4-5,1-4-5,2-6-6,0-4-6,-1-4-1,-1-1 0,-3-3 0,-1-1 2,-2-1-2,-2 1-1,-3 0-2,0 2-2,-4 1 0,-3 1 1,-2 1 1,-3 1 2,-3 1 0,0 2-1,-1 2-1,-1 3-1,-1 1-3,2 3-5,1 4-3,0 2-6</inkml:trace>
</inkml:ink>
</file>

<file path=ppt/ink/ink6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23"/>
    </inkml:context>
    <inkml:brush xml:id="br0">
      <inkml:brushProperty name="width" value="0.04526" units="cm"/>
      <inkml:brushProperty name="height" value="0.04526" units="cm"/>
    </inkml:brush>
  </inkml:definitions>
  <inkml:trace contextRef="#ctx0" brushRef="#br0">78878 52178 486,'15'-21'3,"-1"3"8,-1 4 8,0 5 6,-1 2 5,-1 2 1,1 2 1,0 2 1,-1 3-3,-1 4-4,0 4-6,-2 3-4,-2 5-5,-2 3-1,-4 5-3,-2 3-3,-4 1-1,-4-1 0,-4-3-1,-3-1 1,-2-3-2,3-1 1,1-3-1,2-1 1,3-1 0,3 1 4,2 1 2,4 1 3,3-1 0,4-2 0,3-4-2,5-3 0,2-1-1,1 0 0,2 0 1,0-1-1,-1 1 1,-1 0 0,-3 0 0,-1 0 1,-2 1 0,-2 3-1,-3 3 1,0 3 0,-4 3-3,-3 3-2,-2 3-4,-3 3-4,-5 4-3,-4 4-1,-5 6-3,-5 5-1,-2 1-6,1-1-8,1 0-9,2-2-8,0-3-1,4-8 5,3-6 6,3-7 5,2-4-1,1-3-9,0-1-8,2-2-9</inkml:trace>
</inkml:ink>
</file>

<file path=ppt/ink/ink6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24"/>
    </inkml:context>
    <inkml:brush xml:id="br0">
      <inkml:brushProperty name="width" value="0.04197" units="cm"/>
      <inkml:brushProperty name="height" value="0.04197" units="cm"/>
    </inkml:brush>
  </inkml:definitions>
  <inkml:trace contextRef="#ctx0" brushRef="#br0">88814 51933 524,'-7'-6'6,"0"4"13,2 4 12,1 4 12,0 3 4,2 1-7,0 3-6,2 2-7,0 1-5,0 1-1,0 1-2,0 1-2,0 1-1,0 3-1,0 1 0,0 3 0,0 0-2,0 0 0,0 1 0,0-1-1,1-1-1,2-1-2,2-3-2,1-1-2,2-3-1,-2-1-3,-1-2-1,0-3-3,-2 0-2,-2 0-1,-2-1-3,-2 1-1,-3-1-1,-2-2 1,-3-2 0,-3-2 0,-2-2-1,1-1 1,-1 0-2,0-2 0,0 1 0,-1 0-2,-1 2 1,-1 0-1,0 1-3,3 0-4,1 0-5,3 0-4,0-1-2,2-1-2,1 0 0,0-1-1,2-2 1,1-1 2,0 0 2,2-1 3</inkml:trace>
</inkml:ink>
</file>

<file path=ppt/ink/ink6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25"/>
    </inkml:context>
    <inkml:brush xml:id="br0">
      <inkml:brushProperty name="width" value="0.02946" units="cm"/>
      <inkml:brushProperty name="height" value="0.02946" units="cm"/>
    </inkml:brush>
  </inkml:definitions>
  <inkml:trace contextRef="#ctx0" brushRef="#br0">89450 52365 746,'36'0'41,"-6"0"-6,-5 0-7,-7 0-5,-2-1-4,0 0 2,-1-2 2,1 0 1,-1 0-3,-1 1-8,-1 0-7,0 2-9,-2 1-8,-1 2-10,-1 1-11,0 3-10</inkml:trace>
</inkml:ink>
</file>

<file path=ppt/ink/ink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5:55"/>
    </inkml:context>
    <inkml:brush xml:id="br0">
      <inkml:brushProperty name="width" value="0.03712" units="cm"/>
      <inkml:brushProperty name="height" value="0.03712" units="cm"/>
      <inkml:brushProperty name="color" value="#00BFF3"/>
    </inkml:brush>
  </inkml:definitions>
  <inkml:trace contextRef="#ctx0" brushRef="#br0">55977 24545 592,'-21'-21'-9,"3"3"13,5 5 12,3 3 14,4 4 7,1 4 4,2 4 4,2 4 3,2 5-2,2 7-7,2 7-7,1 7-7,1 4-6,-2 4-3,-3 2-5,0 4-4,-2 0-7,0 0-8,0-2-10,0 0-9,-1-4-6,0-6-2,-2-5-3,0-7-2,-1-3-2,0-3-4,0-1-3,1-2-4</inkml:trace>
</inkml:ink>
</file>

<file path=ppt/ink/ink6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25"/>
    </inkml:context>
    <inkml:brush xml:id="br0">
      <inkml:brushProperty name="width" value="0.0297" units="cm"/>
      <inkml:brushProperty name="height" value="0.0297" units="cm"/>
    </inkml:brush>
  </inkml:definitions>
  <inkml:trace contextRef="#ctx0" brushRef="#br0">90250 53100 740,'15'0'18,"-1"0"1,-1 0 1,0 0 2,-1 1 2,1 2 1,1 2 1,1 1 1,0 1-2,-2 0-4,-3-2-4,-1-1-6,-1 1-6,0 0-12,0 1-11,-1 1-10,1 0-9,0-2-8,0-3-8,0 0-7</inkml:trace>
</inkml:ink>
</file>

<file path=ppt/ink/ink6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25"/>
    </inkml:context>
    <inkml:brush xml:id="br0">
      <inkml:brushProperty name="width" value="0.04705" units="cm"/>
      <inkml:brushProperty name="height" value="0.04705" units="cm"/>
    </inkml:brush>
  </inkml:definitions>
  <inkml:trace contextRef="#ctx0" brushRef="#br0">91586 51851 467,'0'-21'4,"0"3"6,0 5 7,0 3 8,-1 5 7,0 6 10,-2 6 9,0 6 10,-2 3-1,0 4-8,-1 4-10,-1 2-10,-1 1-6,0 2-5,0 1-4,1 1-4,-1-1-4,0-2-1,0-2-2,1-1-2,-1-2-7,2-1-14,1-1-13,0-1-14,3-2-9,2-3-2,4-3-3,2-2-3</inkml:trace>
</inkml:ink>
</file>

<file path=ppt/ink/ink6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26"/>
    </inkml:context>
    <inkml:brush xml:id="br0">
      <inkml:brushProperty name="width" value="0.04773" units="cm"/>
      <inkml:brushProperty name="height" value="0.04773" units="cm"/>
    </inkml:brush>
  </inkml:definitions>
  <inkml:trace contextRef="#ctx0" brushRef="#br0">92466 52309 460,'-1'-11'10,"-1"9"19,0 8 19,-1 9 20,-1 5 4,2-1-12,0 1-11,2-1-10,0 0-9,0-1-4,0 0-5,0-2-4,1-2-4,4-3-2,2-3-2,4-2-2,1-3-1,1-1 1,1 0 0,1-1 0,2-3-4,1 0-9,3-3-10,2-2-10,-1-2-3,-1-4 3,-3-2 3,-1-3 3,-3-1 3,-3-1 2,-3 1 3,-2-1 1,-2 0 2,0 1 3,0-1 2,0 1 3,-2 0-1,-4 3-2,-4 1-4,-4 2-3,-3 3-3,-1 3-4,-3 2-3,-2 4-3,1 2-1,1 2 4,2 2 2,3 2 4,1 0-2,0 1-9,2 0-6,1 0-8</inkml:trace>
</inkml:ink>
</file>

<file path=ppt/ink/ink6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26"/>
    </inkml:context>
    <inkml:brush xml:id="br0">
      <inkml:brushProperty name="width" value="0.03828" units="cm"/>
      <inkml:brushProperty name="height" value="0.03828" units="cm"/>
    </inkml:brush>
  </inkml:definitions>
  <inkml:trace contextRef="#ctx0" brushRef="#br0">94166 51896 574,'-12'-14'8,"8"3"16,8 3 15,8 3 16,5 1 4,5 2-8,3 0-7,5 2-8,2 0-6,2 0-5,2 0-4,2 0-4,-1 0-6,-3 0-6,-5 0-5,-3 0-6,-4 0-10,-2 0-14,-1 0-12,-2 0-14,-3 0-7,-1 2 3,-2 0 0,-2 2 2</inkml:trace>
</inkml:ink>
</file>

<file path=ppt/ink/ink6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26"/>
    </inkml:context>
    <inkml:brush xml:id="br0">
      <inkml:brushProperty name="width" value="0.05018" units="cm"/>
      <inkml:brushProperty name="height" value="0.05018" units="cm"/>
    </inkml:brush>
  </inkml:definitions>
  <inkml:trace contextRef="#ctx0" brushRef="#br0">96325 50905 438,'-7'-14'0,"0"3"0,2 2 0,1 4 0,0 2 9,0 2 20,0 2 19,0 2 19,-1 3 3,0 4-11,-1 3-13,-1 5-11,-2 2-9,0 3-2,-2 1-5,0 3-3,1-1-2,3-1 0,2-3 0,4-1-1,1-2 0,2 1-1,0-1-1,2 1-1,2-2-2,7-1-4,6-2-3,5-2-5,4-3-5,-1-1-4,0-2-7,1-2-5,-1-2-3,1-1-2,-1 0 0,1-1-2,-3-1-3,-2 0-7,-3 0-6,-2 0-5,-5-2 0,-3 0 8,-4-3 9,-4-2 8,-2-1 5,2-2 2,0 0 1,2-1 1</inkml:trace>
</inkml:ink>
</file>

<file path=ppt/ink/ink6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26"/>
    </inkml:context>
    <inkml:brush xml:id="br0">
      <inkml:brushProperty name="width" value="0.04605" units="cm"/>
      <inkml:brushProperty name="height" value="0.04605" units="cm"/>
    </inkml:brush>
  </inkml:definitions>
  <inkml:trace contextRef="#ctx0" brushRef="#br0">96556 51297 477,'-23'-21'46,"4"7"4,3 5 6,3 6 4,1 5-2,-1 6-10,-2 4-9,0 5-10,0 3-5,1-1-1,1 1-1,1-1 0,-1 2-3,-2 3-5,-2 3-5,-1 3-6,-2 1-5,1 1-6,-1-1-6,1 0-7,0 1-7,0 1-8,2 1-9,1 0-9,2-2 1,5-7 9,3-7 9,4-7 9,1-3 1,0 0-5,-2 0-7,0 0-6</inkml:trace>
</inkml:ink>
</file>

<file path=ppt/ink/ink6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27"/>
    </inkml:context>
    <inkml:brush xml:id="br0">
      <inkml:brushProperty name="width" value="0.03603" units="cm"/>
      <inkml:brushProperty name="height" value="0.03603" units="cm"/>
    </inkml:brush>
  </inkml:definitions>
  <inkml:trace contextRef="#ctx0" brushRef="#br0">96900 52787 610,'16'-6'127,"-1"6"-27,1 4-27,-1 6-28,0 1-18,-1 1-13,-1-1-10,0 1-13,-3 0-12,-1 1-11,-2 1-12,-2 2-11</inkml:trace>
</inkml:ink>
</file>

<file path=ppt/ink/ink6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28"/>
    </inkml:context>
    <inkml:brush xml:id="br0">
      <inkml:brushProperty name="width" value="0.04671" units="cm"/>
      <inkml:brushProperty name="height" value="0.04671" units="cm"/>
    </inkml:brush>
  </inkml:definitions>
  <inkml:trace contextRef="#ctx0" brushRef="#br0">97913 51016 470,'-1'-12'3,"-4"8"20,-2 8 19,-3 8 21,-1 4 6,2 3-8,2 1-8,3 3-8,0 0-7,2 1-6,0-1-4,2 1-6,0-1-5,2 1-3,0-1-5,2 1-2,0-2-4,3-1-2,2-3-3,2-1-1,0-1-4,-1-1-2,0 1-4,-2 0-3,-3-1-1,-4-1 2,-6-1 2,-4-1 2,-4-1 1,-1-2 0,-3-2 0,-1-2 1,-3-1-1,0 1-1,-1 2-1,-1 0-2,0 0-1,-1-2-2,1-3-4,-1 0-1,2-2-4,1 0-2,3 0-3,1 0-3</inkml:trace>
</inkml:ink>
</file>

<file path=ppt/ink/ink6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28"/>
    </inkml:context>
    <inkml:brush xml:id="br0">
      <inkml:brushProperty name="width" value="0.03627" units="cm"/>
      <inkml:brushProperty name="height" value="0.03627" units="cm"/>
    </inkml:brush>
  </inkml:definitions>
  <inkml:trace contextRef="#ctx0" brushRef="#br0">98400 51346 606,'16'-8'5,"1"0"10,1 1 10,1-1 9,1 2 6,1 1 1,1 2 0,1 2 1,0 1-2,-1 0-7,-1 0-5,-1 0-6,-1 0-7,-1 0-6,-1 0-6,0 0-6</inkml:trace>
</inkml:ink>
</file>

<file path=ppt/ink/ink6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29"/>
    </inkml:context>
    <inkml:brush xml:id="br0">
      <inkml:brushProperty name="width" value="0.05291" units="cm"/>
      <inkml:brushProperty name="height" value="0.05291" units="cm"/>
    </inkml:brush>
  </inkml:definitions>
  <inkml:trace contextRef="#ctx0" brushRef="#br0">99321 49990 415,'0'-15'6,"0"3"13,0 1 11,0 2 13,-3 6 5,-4 10-2,-6 9-3,-3 11-2,-4 4-3,0 1-3,1-1-5,-1 0-4,0 1-2,1 1-2,-1 1-2,1 0-1,0 1-2,1 1-1,0-1 0,2 0-2,2 0-1,3-2-4,3 0-3,2-1-3,3-2-2,2-1-3,2-3-2,2-1-2,3-3-4,2-3-5,3-3-8,3-3-5,2-3-2,2-2 0,0-4 2,1-2 1,-1-3 1,-1 0 2,-2-2 2,-2 0 2,-3-4 2,1-4 1,-2-5 3,0-5 1,-3-2 2,-1-1 2,-2 1 3,-2-1 3,-3 2 0,-3 1-1,-6 3-1,-2 1 0,-5 3-1,-5 4-2,-5 5 0,-5 3-1,-5 4-2,-6 3-1,-6 5-1,-6 4-1,0 2 0,4-1 2,6 1 1,4 0 3,5-2-3,4-1-4,3-3-6,5-1-4</inkml:trace>
</inkml:ink>
</file>

<file path=ppt/ink/ink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5:56"/>
    </inkml:context>
    <inkml:brush xml:id="br0">
      <inkml:brushProperty name="width" value="0.04235" units="cm"/>
      <inkml:brushProperty name="height" value="0.04235" units="cm"/>
      <inkml:brushProperty name="color" value="#00BFF3"/>
    </inkml:brush>
  </inkml:definitions>
  <inkml:trace contextRef="#ctx0" brushRef="#br0">56540 27146 519,'-19'-8'56,"10"2"0,10 1 1,10 1 0,6 0-2,5 0-7,3 0-5,5 1-5,1-1-8,0 2-8,0 0-9,1 2-7,-1 0-7,0 0-2,0 0-3,1 0-3,-3 0 0,-2 0-1,-3 0 0,-3 0 1,-2 0-12,-3 2-25,-1 0-24,-2 2-24</inkml:trace>
</inkml:ink>
</file>

<file path=ppt/ink/ink6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29"/>
    </inkml:context>
    <inkml:brush xml:id="br0">
      <inkml:brushProperty name="width" value="0.04633" units="cm"/>
      <inkml:brushProperty name="height" value="0.04633" units="cm"/>
    </inkml:brush>
  </inkml:definitions>
  <inkml:trace contextRef="#ctx0" brushRef="#br0">87040 53926 474,'-37'0'0,"5"0"0,5 0 0,5 0 0,4-2 5,5 0 7,3-3 10,4-2 8,6-1 3,8 1 1,8-1-2,7 0 0,8 0-2,6 1-1,8-1-2,7 0-2,5 0-1,5-2-2,5 0 0,5-1-2,5 0-1,7 1-1,5 0-1,6 2-1,4 1-3,4-1-1,2 0-2,3 0-3,1 1-1,0 1-2,-2 0-1,-1 2-1,0 1-3,0 2-2,0 2-2,0 2-3,-2 1-3,-3 2-2,-2 0-2,-4 1-2,0 0-1,0 0 2,2-2 0,0 0 0,-2-2 1,-6 1-1,-5 0-2,-7 0-1,-4 0 1,-5 0 3,-3 0 1,-4 0 3,-4-1 1,-3-1-1,-2 0 1,-4-2 0,-3-1-1,-4-2 0,-4-2-2,-3-1-2,-4-2 0,-3 0 0,-3 1-1,-3-1-1,-3 0 0,-3 2-2,-3 1 0,-2 1-1</inkml:trace>
</inkml:ink>
</file>

<file path=ppt/ink/ink6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29"/>
    </inkml:context>
    <inkml:brush xml:id="br0">
      <inkml:brushProperty name="width" value="0.0436" units="cm"/>
      <inkml:brushProperty name="height" value="0.0436" units="cm"/>
    </inkml:brush>
  </inkml:definitions>
  <inkml:trace contextRef="#ctx0" brushRef="#br0">93894 54441 504,'-14'-4'10,"4"8"21,4 8 20,4 7 21,2 6 2,-2 3-15,0 3-16,-1 3-14,-2 1-10,-2 2 0,-2 1-3,-2 0 0,1 0-2,3-3 0,2-4-1,4-2 0,1-3-10,0-5-21,0-3-20,0-4-19</inkml:trace>
</inkml:ink>
</file>

<file path=ppt/ink/ink6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30"/>
    </inkml:context>
    <inkml:brush xml:id="br0">
      <inkml:brushProperty name="width" value="0.04554" units="cm"/>
      <inkml:brushProperty name="height" value="0.04554" units="cm"/>
    </inkml:brush>
  </inkml:definitions>
  <inkml:trace contextRef="#ctx0" brushRef="#br0">95366 54653 483,'6'-42'0,"-3"8"0,-2 9 0,-3 9 0,-3 4 5,-2 1 10,-2-1 11,-2 0 9,-1 1 5,-1 2-3,-1 3-2,-1 1-2,-1 1-4,0 2-4,1 0-3,-1 2-5,0 2-2,1 4-1,-1 4 0,1 3 0,0 3-1,2 0 1,2-1 0,3 1 0,1 0 0,2 3-1,2 2-3,2 1-1,3 1-1,4 1 0,4-1-1,3 1 0,3-1-1,0-1-3,-1-1-2,1-1-3,-1-1-2,-1 1-2,-1-1-2,-1 1-2,-2-2-2,-2-1-1,-4-2-2,-2-2-1,-4-3 0,-2-1 2,-4-2 1,-2-2 1,-2-2 2,-3 0 2,-2-2 2,-1 0 1,-1-3 2,3-2 1,1-4 2,2-2 2,3-3 1,3-1 3,2-3 1,4-1 3,3-3 0,4 0-2,4-1-2,3 0-2,6-2-4,5 1-5,6-1-6,7 1-5,4-1-8,4-1-9,3-1-9,5-1-9,-3 2-4,-8 5 4,-9 5 2,-9 5 3</inkml:trace>
</inkml:ink>
</file>

<file path=ppt/ink/ink6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31"/>
    </inkml:context>
    <inkml:brush xml:id="br0">
      <inkml:brushProperty name="width" value="0.04249" units="cm"/>
      <inkml:brushProperty name="height" value="0.04249" units="cm"/>
    </inkml:brush>
  </inkml:definitions>
  <inkml:trace contextRef="#ctx0" brushRef="#br0">100366 53530 517,'-12'-7'10,"8"2"19,8 3 20,8 1 18,5 0 5,3 0-11,3-2-12,3 0-12,2 0-8,4 1-5,3 0-6,3 2-6,-2 0-3,-2 0-2,-5 0-1,-3 0-2,-4 0-6,-3 0-6,-3 0-9,-3 0-8,-5 2-8,-6 3-10,-8 5-10,-6 3-10</inkml:trace>
</inkml:ink>
</file>

<file path=ppt/ink/ink6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31"/>
    </inkml:context>
    <inkml:brush xml:id="br0">
      <inkml:brushProperty name="width" value="0.03326" units="cm"/>
      <inkml:brushProperty name="height" value="0.03326" units="cm"/>
    </inkml:brush>
  </inkml:definitions>
  <inkml:trace contextRef="#ctx0" brushRef="#br0">100622 54033 661,'-19'6'8,"7"-1"15,8-2 15,8-2 16,7-1 3,5 0-9,7 0-11,5 0-8,3-1-9,-2 0-6,0-2-6,-1 0-5,0 0-10,-1 0-11,0 2-11,1 1-11,-3 0-5,-2 0 0,-3 0 1,-2 0 1,-4-1 3,-3-1 2,-3 0 4,-2-1 4</inkml:trace>
</inkml:ink>
</file>

<file path=ppt/ink/ink6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31"/>
    </inkml:context>
    <inkml:brush xml:id="br0">
      <inkml:brushProperty name="width" value="0.05117" units="cm"/>
      <inkml:brushProperty name="height" value="0.05117" units="cm"/>
    </inkml:brush>
  </inkml:definitions>
  <inkml:trace contextRef="#ctx0" brushRef="#br0">102483 53013 429,'7'-15'5,"-2"1"8,-3 1 10,0 1 8,-5 4 11,-2 10 10,-5 8 11,-4 9 12,-1 5-2,-1 1-13,0 1-13,1 1-14,-1 0-9,1 0-7,-1 1-7,0-1-7,1 1-7,1 1-7,1 0-6,1 2-8,0-1-5,2-3-5,1-3-6,0-3-5,2-2-6,1-3-6,0-1-6,2-2-6</inkml:trace>
</inkml:ink>
</file>

<file path=ppt/ink/ink6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32"/>
    </inkml:context>
    <inkml:brush xml:id="br0">
      <inkml:brushProperty name="width" value="0.04483" units="cm"/>
      <inkml:brushProperty name="height" value="0.04483" units="cm"/>
    </inkml:brush>
  </inkml:definitions>
  <inkml:trace contextRef="#ctx0" brushRef="#br0">103500 53320 490,'9'-14'9,"1"3"17,3 3 16,2 3 18,1 0 7,1 2-5,1-1-5,1 0-4,1 1-7,-1 2-9,1 2-10,-1 2-9,-1 2-12,-3 3-15,-2 4-15,-4 2-14,-4 1-10,-4-1-4,-6-1-6,-4-1-4,-2-1 0,3-1 5,1-1 7,2 0 6</inkml:trace>
</inkml:ink>
</file>

<file path=ppt/ink/ink6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32"/>
    </inkml:context>
    <inkml:brush xml:id="br0">
      <inkml:brushProperty name="width" value="0.04457" units="cm"/>
      <inkml:brushProperty name="height" value="0.04457" units="cm"/>
    </inkml:brush>
  </inkml:definitions>
  <inkml:trace contextRef="#ctx0" brushRef="#br0">103655 53900 493,'-13'0'44,"6"0"12,6 0 10,6 0 11,4 0-3,1 2-16,3 0-17,2 2-16,0 0-9,1 1-1,0 2 0,-1 0-1,0 0-8,-1-1-16,-1 0-14,0-2-16,-2 1-8,1 0-2,0 1 0,0 2-2,-2-1 0,-1 1 1,-2 0 0,-2 0 1</inkml:trace>
</inkml:ink>
</file>

<file path=ppt/ink/ink6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32"/>
    </inkml:context>
    <inkml:brush xml:id="br0">
      <inkml:brushProperty name="width" value="0.05149" units="cm"/>
      <inkml:brushProperty name="height" value="0.05149" units="cm"/>
    </inkml:brush>
  </inkml:definitions>
  <inkml:trace contextRef="#ctx0" brushRef="#br0">104860 52845 427,'0'-21'5,"2"3"10,0 5 10,2 3 10,-1 4 6,0 4 1,-2 4 2,0 4 1,-3 3 0,0 3-4,-3 3-4,-2 4-3,-1 2-4,0 5-2,1 3-3,-1 4-2,-2 5-4,-2 4-4,-3 6-3,-3 4-4,-2 6-5,1 5-6,-1 7-7,1 5-7,-2 2-7,0-1-7,-1-3-8,0-1-7,-1-6-3,4-9 0,3-9 1,3-8 1,2-6 0,1-3 2,0-3 0,2-3 1</inkml:trace>
</inkml:ink>
</file>

<file path=ppt/ink/ink6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37"/>
    </inkml:context>
    <inkml:brush xml:id="br0">
      <inkml:brushProperty name="width" value="0.02215" units="cm"/>
      <inkml:brushProperty name="height" value="0.02215" units="cm"/>
      <inkml:brushProperty name="color" value="#00BFF3"/>
    </inkml:brush>
  </inkml:definitions>
  <inkml:trace contextRef="#ctx0" brushRef="#br0">52024 29479 993,'-49'-21'6,"13"5"-16,10 5-18,13 5-18</inkml:trace>
</inkml:ink>
</file>

<file path=ppt/ink/ink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5:56"/>
    </inkml:context>
    <inkml:brush xml:id="br0">
      <inkml:brushProperty name="width" value="0.04193" units="cm"/>
      <inkml:brushProperty name="height" value="0.04193" units="cm"/>
      <inkml:brushProperty name="color" value="#00BFF3"/>
    </inkml:brush>
  </inkml:definitions>
  <inkml:trace contextRef="#ctx0" brushRef="#br0">57226 26528 524,'-22'-1'6,"5"0"11,3-2 12,5 0 12,2 1 6,2 4 1,2 4 2,2 4 1,1 3-4,0 5-7,0 3-8,0 5-8,0 4-6,0 4-5,0 6-4,0 5-6,0 2-5,-2 3-6,0 2-8,-2 2-6,1-3-2,1-8 4,0-8 3,2-8 4,-1-5-8,0-3-20,-2-3-20,0-2-21</inkml:trace>
</inkml:ink>
</file>

<file path=ppt/ink/ink6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40"/>
    </inkml:context>
    <inkml:brush xml:id="br0">
      <inkml:brushProperty name="width" value="0.04675" units="cm"/>
      <inkml:brushProperty name="height" value="0.04675" units="cm"/>
      <inkml:brushProperty name="color" value="#00BFF3"/>
    </inkml:brush>
  </inkml:definitions>
  <inkml:trace contextRef="#ctx0" brushRef="#br0">31227 26433 470,'-22'0'0,"5"1"0,3 2 0,4 0 0,2 0 4,0 0 10,1-2 8,-1 0 8,2-1 6,4 0 1,4 0 1,4 0 1,3 0 0,1 2-5,3 0-3,2 2-3,1 0-5,1 1-4,1 1-4,1 1-4,0 0-4,-3-2-4,-1-3-3,-2 0-4,-1-2-1,3 0 1,2 0 1,2 0 2,-1 0 1,-1 0 0,-3 0 2,-1 0 0,-1 0 0,0 0 1,-1 0-1,1 0 0,0 0 1,0 0-1,-1 0 0,1 0 0,1-2 0,3 0 1,3-3 0,4-2 1,0 1 1,-2 1 1,0 2 1,0 2 0,-2 1 1,-1 0-2,-1 0 0,-1 0-1,0 0-1,0 0-2,-1 0-1,1 0-2,-1 0-1,-1 0 1,-1 0 1,0 0 0,-1 0 1,1 0 1,1 0 1,2 0 0,-1 0 0,-1 0 0,-1 0 0,-1 0-1,0 0 0,0-2-1,0 0 0,-1-1 0,2-1-1,0 2 1,1 0 0,1 2 1,0-1-1,-1 0-2,0-2 0,-2 0-2,0 0-1,1 0 1,2 2 0,0 1 0,0 0-1,-1 0 0,-1 0-1,0 0-1,-2-1 0,1-1 0,0 0 0,0-1 1</inkml:trace>
</inkml:ink>
</file>

<file path=ppt/ink/ink6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41"/>
    </inkml:context>
    <inkml:brush xml:id="br0">
      <inkml:brushProperty name="width" value="0.03559" units="cm"/>
      <inkml:brushProperty name="height" value="0.03559" units="cm"/>
      <inkml:brushProperty name="color" value="#00BFF3"/>
    </inkml:brush>
  </inkml:definitions>
  <inkml:trace contextRef="#ctx0" brushRef="#br0">34587 24165 618,'-6'7'8,"6"-2"15,4-2 17,6-2 16,2-1 2,1 0-8,1 0-10,1 0-10,1-1-6,2 0-5,0-2-4,1 0-5,-1-1-4,-1 0-4,-3 0-3,-1 1-3,-1-1-5,0 2-4,-1 0-6,1 2-3,-2 2-9,-4 4-10,-4 3-11,-4 5-11,-2 0 1,0-3 12,0-3 11,0-3 12,0-1 7,0 0 2,0 0 3,1 0 3</inkml:trace>
</inkml:ink>
</file>

<file path=ppt/ink/ink6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41"/>
    </inkml:context>
    <inkml:brush xml:id="br0">
      <inkml:brushProperty name="width" value="0.03943" units="cm"/>
      <inkml:brushProperty name="height" value="0.03943" units="cm"/>
      <inkml:brushProperty name="color" value="#00BFF3"/>
    </inkml:brush>
  </inkml:definitions>
  <inkml:trace contextRef="#ctx0" brushRef="#br0">34646 24550 557,'-14'0'7,"3"2"14,3 0 13,3 2 14,1 0 3,2 2-7,0 0-8,2 1-6,0 2-6,2 2-2,0 1-4,2 3-1,-1 2-3,1 1 0,0 3 0,0 1-1,0 3-1,-1 1-2,1 2-3,0 3-2,-1-1-3,0 0-7,-2-1-5,0-1-6,-1-3-6,0-1-4,0-4-4,0-3-6</inkml:trace>
</inkml:ink>
</file>

<file path=ppt/ink/ink6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42"/>
    </inkml:context>
    <inkml:brush xml:id="br0">
      <inkml:brushProperty name="width" value="0.04232" units="cm"/>
      <inkml:brushProperty name="height" value="0.04232" units="cm"/>
      <inkml:brushProperty name="color" value="#00BFF3"/>
    </inkml:brush>
  </inkml:definitions>
  <inkml:trace contextRef="#ctx0" brushRef="#br0">34700 24831 519,'0'-22'3,"2"3"5,0 3 5,2 3 5,0 2 3,2 2 0,0 2 1,1 2 0,2 1-1,2-2-3,2 0-1,1-1-2,2-1-2,1 2 0,2 1 0,0 1-1,0-1-1,-1 2-2,-1-1-2,-1 0-2,-1 0-3,-1 2-4,-1 0-5,0 2-4,-1-1-6,-1-2-7,1-2-6,0-2-8,-1-2-2,-3-3 5,-1-4 3,-2-1 4,-1-4 5,0-2 4,0-1 4,0-2 5,-1 0 4,0 3 6,-2 3 5,0 3 5,-2 2 5,0 4 4,-2 3 5,0 3 4,-1 2 4,0 3 1,0 4 4,0 2 1,0 3 0,-2 4-5,0 2-3,-1 3-4,-1 2-3,2-1-4,1 1-2,0-1-4,1 2-1,-2 1 1,0 3 1,-1 1 0,0 0-1,2-3-2,2-3-3,2-3-2,1-2-4,0-1-2,0 0-3,0-2-3,1 0-1,4 0-1,2-1 0,4 1 0,1-1-2,1-3-2,1-1-2,1-2-2,1-1-1,0-2-1,-1 0 2,1-2-1,-2 1 0,-1 0-3,-2 2-2,-2 0-3,-2 2 3,-2 2 7,-3 1 7,0 3 7,-5 2 4,-2 0 0,-5 1 0,-4 1 1,-1 0-1,-1-1-2,0-1-2,1 0-1,0-2-3,2-1-2,3 0-3,1-2-2,1-1-3,0-2-4,0-3-3,0 0-4</inkml:trace>
</inkml:ink>
</file>

<file path=ppt/ink/ink6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42"/>
    </inkml:context>
    <inkml:brush xml:id="br0">
      <inkml:brushProperty name="width" value="0.04875" units="cm"/>
      <inkml:brushProperty name="height" value="0.04875" units="cm"/>
      <inkml:brushProperty name="color" value="#00BFF3"/>
    </inkml:brush>
  </inkml:definitions>
  <inkml:trace contextRef="#ctx0" brushRef="#br0">36816 24240 451,'0'-14'0,"1"3"0,2 3 0,0 2 0,1 6 9,-2 6 20,0 7 18,-2 7 20,0 5 4,-2 3-12,0 3-11,-2 3-11,0-1-8,1-2-3,-1-3-3,0-3-3,0-2-3,2-2-1,0 0-1,2 0-2,0-3-1,2-1-5,0-3-3,2-1-5,2-3-6,7-4-12,6-4-12,5-4-11,2-5-3,-3-6 6,-3-5 7,-3-7 6,-2-3 5,-3-2 2,-1-3 3,-2-1 3,-2 0 1,-2 0 0,-3 1 1,0 2-1,-4 1 4,-2 3 5,-4 3 5,-2 3 6,-2 3 3,1 5 0,-1 3 0,0 4 1,0 4-2,-1 4-4,-1 4-5,-1 4-3,0 1-5,4 1-7,3 0-6,3 0-6,2-1-5,3-1-5,4-1-4,2 0-5</inkml:trace>
</inkml:ink>
</file>

<file path=ppt/ink/ink6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42"/>
    </inkml:context>
    <inkml:brush xml:id="br0">
      <inkml:brushProperty name="width" value="0.022" units="cm"/>
      <inkml:brushProperty name="height" value="0.022" units="cm"/>
      <inkml:brushProperty name="color" value="#00BFF3"/>
    </inkml:brush>
  </inkml:definitions>
  <inkml:trace contextRef="#ctx0" brushRef="#br0">37700 24200 999,'7'7'-6,"-1"-1"-12,-1-1-12,0 0-12</inkml:trace>
</inkml:ink>
</file>

<file path=ppt/ink/ink6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43"/>
    </inkml:context>
    <inkml:brush xml:id="br0">
      <inkml:brushProperty name="width" value="0.04455" units="cm"/>
      <inkml:brushProperty name="height" value="0.04455" units="cm"/>
      <inkml:brushProperty name="color" value="#00BFF3"/>
    </inkml:brush>
  </inkml:definitions>
  <inkml:trace contextRef="#ctx0" brushRef="#br0">35531 24518 493,'-13'1'26,"5"3"4,4 4 5,6 2 6,2 0 0,3-2-4,2-4-3,2-2-4,1-2-4,-1 0-2,1 0-4,0 0-2,1-4-2,5-6-2,3-7-1,5-7-1,0-3 0,-1 1 0,-3 1 0,-1 1 0,-3 3-3,-3 3-5,-3 5-7,-3 3-6,-1 1-5,-2 0-4,-1-1-4,0-1-4,-2-2 1,-2 0 5,-2-1 6,-2-1 4,-2 0 4,0 3 3,-1 1 1,-2 2 2,0 2 1,-1 0 1,-2 2-1,0 1 1,0 0 0,-1 0-1,0 0 1,1 0-1,-2 1 1,0 2 1,-1 2 2,-1 2 2,0 1 0,2 2 1,3 0 0,1 2 0,1-1 0,-2 1-1,0 0 1,-1 0-1,0 1 0,0 1 0,2 3 0,1 2-1,0 1 0,2 1 1,1 1-1,0 1 0,1 1 0,1 3 0,-1 1 0,0 3 0,0-1 0,2 0 0,0-1-1,2-1-1,0-1 1,0-3-2,0-1 0,0-2-1,0-2-1,2 1-2,0 0 0,2-1-1,1-1-5,5-3-5,4-2-7,4-4-5,4-1-3,4 0 2,6 0 2,5 0 2,-1-1 2,-8-1 5,-6 0 2,-7-1 5,-3-1-8,0 0-19,-1 0-18,1 0-19</inkml:trace>
</inkml:ink>
</file>

<file path=ppt/ink/ink6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44"/>
    </inkml:context>
    <inkml:brush xml:id="br0">
      <inkml:brushProperty name="width" value="0.04645" units="cm"/>
      <inkml:brushProperty name="height" value="0.04645" units="cm"/>
      <inkml:brushProperty name="color" value="#00BFF3"/>
    </inkml:brush>
  </inkml:definitions>
  <inkml:trace contextRef="#ctx0" brushRef="#br0">36938 23766 473,'-8'-7'10,"0"2"11,0 2 10,0 2 11,1 3 3,-1 4-4,0 4-4,0 3-4,1 3-4,1 1-3,0 2-5,2 0-3,-1 1-3,0 3 0,-1 1-2,-2 3-1,1 0 0,-1 2 0,0 1 0,0 1 0,1 0-1,0-2-1,2 0-2,1-1-2,0-2-1,2-5-1,0-3 0,2-4-1,0-3 0,2 1 0,0 0 1,2-1 0,0 0-1,3 0-1,2-2-3,2 0-1,2-2-1,3-1 0,3-1-1,3 0 0,-1 0-2,-5 4-1,-5 2-3,-4 3-1,-6 2 0,-4 1 4,-5 2 2,-6 0 3,-3 0 1,-3 1-2,-3-1-3,-2 1-1,-2-2-2,1-1-2,1-2-2,1-3-3,2-1-3,3-2-4,3-2-5,3-2-3,4-4-5,6-6-1,6-6-4,6-6-2,2-1 1,-1 3 3,-1 3 3,0 3 3</inkml:trace>
</inkml:ink>
</file>

<file path=ppt/ink/ink6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45"/>
    </inkml:context>
    <inkml:brush xml:id="br0">
      <inkml:brushProperty name="width" value="0.04619" units="cm"/>
      <inkml:brushProperty name="height" value="0.04619" units="cm"/>
      <inkml:brushProperty name="color" value="#00BFF3"/>
    </inkml:brush>
  </inkml:definitions>
  <inkml:trace contextRef="#ctx0" brushRef="#br0">37994 24025 476,'-22'-6'16,"7"4"17,3 4 17,6 4 17,2 4 4,0 4-12,0 3-10,0 5-12,1 2-7,0 1-4,2 1-4,1 0-4,-1 2-3,-1-1-3,0 0-3,-1 1-4,-1-2-2,2-1-2,0-3-2,2-1-2,1-3-5,4-3-7,2-3-8,3-2-7,4-7-2,4-9 2,3-8 4,4-9 2,2-8 3,-3-6-1,-1-8 2,-3-6-1,-2-1 2,-5 6 1,-3 6 2,-4 6 1,-3 4 3,-2 3 3,-2 3 2,-2 3 4,-2 3 1,-2 3-1,-2 3-1,-1 3-1,-3 2 2,0 2 7,-1 2 6,-1 2 6,-1 3 0,1 4-6,-1 4-6,1 3-6,0 3-4,4 0-3,3-1-4,3 1-2,1-2-5,2-1-8,0-2-7,2-2-7</inkml:trace>
</inkml:ink>
</file>

<file path=ppt/ink/ink6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45"/>
    </inkml:context>
    <inkml:brush xml:id="br0">
      <inkml:brushProperty name="width" value="0.03936" units="cm"/>
      <inkml:brushProperty name="height" value="0.03936" units="cm"/>
      <inkml:brushProperty name="color" value="#00BFF3"/>
    </inkml:brush>
  </inkml:definitions>
  <inkml:trace contextRef="#ctx0" brushRef="#br0">38931 24150 558,'0'44'64,"-2"-6"-8,-1-6-6,0-5-7,-1-5-6,1-2-2,-1-1-4,0-2-4,0-2-3,2 1-5,0 0-5,2-1-4,1 0-3,4-3 1,2-1-1,3-2 0,3-2-5,1 0-8,3-2-8,2 0-10,1-3-7,1-3-7,0-2-5,2-3-8,-1-3 1,-3 0 7,-3-1 7,-2-1 7,-4-1 3,-1 2-2,-2 1-1,-2 1-3</inkml:trace>
</inkml:ink>
</file>

<file path=ppt/ink/ink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5:57"/>
    </inkml:context>
    <inkml:brush xml:id="br0">
      <inkml:brushProperty name="width" value="0.05707" units="cm"/>
      <inkml:brushProperty name="height" value="0.05707" units="cm"/>
      <inkml:brushProperty name="color" value="#00BFF3"/>
    </inkml:brush>
  </inkml:definitions>
  <inkml:trace contextRef="#ctx0" brushRef="#br0">59066 26200 385,'23'1'89,"-1"2"-18,-1 2-17,-1 2-18,-1 0-10,-1 1-5,0 0-3,-2 0-4,-2 1-4,-1 1-1,-2 3-3,-2 2-2,-3 2-2,-2 3-3,-4 3-2,-2 3-3,-4 1-2,-4 1-3,-4-1-3,-3 0-3,-2 0-1,0-3 1,2-1 0,1-3 2,-1 0 0,-3 1 0,-3 1-1,-3 1 0,0-1 2,5-4 5,3-5 4,5-3 5,1-2 3,0 0-1,0 0 2,1-1 0,2 1 2,6-2 7,6-1 6,6 0 5,4-3-1,5-2-7,4-4-9,3-2-8,4-3-8,3-2-8,2-2-7,4-1-7,0-2-3,-1-1 2,-3-2 1,-2 1 3,0-3 1,-1 0 2,0-1 3,0 0 2,-1-2 4,-3 2 3,-3 2 6,-3-1 4,-2 2 2,-3 1 2,-1 1 1,-2 1 2,-2 1 3,-3 1 5,-1 1 6,-2 0 6,-1 2 4,0 1 4,0 0 3,0 2 4,-1 2 2,-2 4 3,-2 4 1,-2 4 3,-3 4-3,-2 6-8,-3 4-7,-3 5-7,-3 4-6,-2 4-4,-1 4-4,-3 4-4,0 1-4,1-2-4,1-1-3,1-3-4,2-4-3,3-6-3,3-5-3,3-6-3,4-10-7,7-12-8,8-13-9,6-13-9,4-6 0,3 0 10,1 0 9,3 0 10,-1 1 6,-1 5 3,-3 4 1,-1 3 3,-3 5 4,-1 3 8,-2 4 7,-2 5 8,-3 2 7,1 2 7,-2 2 7,0 2 7,-3 3 4,-1 6-3,-2 4-1,-2 5-2,-1 4-2,0 3-4,0 3-4,0 3-3,0 1-4,-2 1-4,0-1-3,-1 0-5,-1 0-3,2-1-3,0-2-4,2 1-4,2-6-6,4-7-10,3-9-9,5-7-11,4-8-4,3-9 1,5-9 0,3-9 1,1-3 2,-1 0 3,-3 1 4,-1 2 4,-3 2 5,-2 5 6,-1 5 7,-2 5 7,-4 8 13,-5 10 22,-4 11 22,-6 11 22,-2 7 3,-2 1-13,0 2-13,-1 3-13,0 0-9,2 0-5,2 0-5,2 1-4,1-3-3,0-4-2,0-4-2,0-3-3,2-6-4,4-7-9,4-6-7,4-7-8,1-9-3,3-10 3,0-9 3,1-10 2,0-6 1,-1 0-5,-1-2-3,-1 0-4,-2 2 2,-4 6 6,-4 6 6,-4 6 7,-4 5 2,-4 5-1,-4 4 0,-4 6-2,-1 6-3,1 6-6,1 8-6,1 6-5,1 2-4,4-1 1,2-2-1,4-2 0,2-3 2,2-1 3,2-2 4,2-2 3,2-2 3,1-1 5,3 0 4,2-1 4,0 0 4,-1 1 5,-1 3 5,0 2 4,-3 2 5,-3 4 3,-2 2 4,-4 3 3,-1 2 0,0 3-3,0 1-4,0 3-4,-1-1-3,0-3-3,-2-3-2,0-3-3,0-2-2,0-1-1,2-1 0,0 0-1,3-2 0,2 1 1,4 0 2,2 0 2,1-1 1,1 1 0,0 0 1,0 0 1,-1 0 1,-1 1-2,0 1 1,-2 1-1,-1 2-1,-2 3-3,-3 4-1,0 2-2,-5 1-4,-2 2-5,-5 1-6,-4 1-4,-3 0-7,-1-2-7,-3 0-7,-1-1-7,0-3-4,5-5-3,3-5-2,4-4-3</inkml:trace>
</inkml:ink>
</file>

<file path=ppt/ink/ink6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45"/>
    </inkml:context>
    <inkml:brush xml:id="br0">
      <inkml:brushProperty name="width" value="0.03711" units="cm"/>
      <inkml:brushProperty name="height" value="0.03711" units="cm"/>
      <inkml:brushProperty name="color" value="#00BFF3"/>
    </inkml:brush>
  </inkml:definitions>
  <inkml:trace contextRef="#ctx0" brushRef="#br0">39218 24200 592,'-29'1'18,"7"2"3,5 2 4,6 2 3,4 1 2,1 1 2,0 1 0,2 2 2,-1 1-1,0 3-3,-1 3-3,-2 3-4,1 3-2,-1 3-3,0 3-2,0 2-3,-1 4-6,-2 2-11,-1 4-9,-3 3-10,1-3-13,2-6-15,4-7-17,3-7-15</inkml:trace>
</inkml:ink>
</file>

<file path=ppt/ink/ink6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45"/>
    </inkml:context>
    <inkml:brush xml:id="br0">
      <inkml:brushProperty name="width" value="0.04305" units="cm"/>
      <inkml:brushProperty name="height" value="0.04305" units="cm"/>
      <inkml:brushProperty name="color" value="#00BFF3"/>
    </inkml:brush>
  </inkml:definitions>
  <inkml:trace contextRef="#ctx0" brushRef="#br0">40466 24150 511,'-12'0'17,"8"2"34,8 0 35,8 2 34,3 0-5,1 3-43,-1 2-45,1 2-43</inkml:trace>
</inkml:ink>
</file>

<file path=ppt/ink/ink6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46"/>
    </inkml:context>
    <inkml:brush xml:id="br0">
      <inkml:brushProperty name="width" value="0.04559" units="cm"/>
      <inkml:brushProperty name="height" value="0.04559" units="cm"/>
      <inkml:brushProperty name="color" value="#00BFF3"/>
    </inkml:brush>
  </inkml:definitions>
  <inkml:trace contextRef="#ctx0" brushRef="#br0">42076 23255 482,'-6'-13'13,"3"6"24,3 6 25,2 6 25,1 3 3,-1 1-17,-1 2-18,0 0-18,-1 1-12,0 3-6,0 2-6,0 1-7,0 2-6,0 1-5,0 1-7,0 1-5,0-1-4,0-1-2,0-3-2,0-1-2,-1-1-5,0-1-11,-1 1-10,-1 0-10</inkml:trace>
</inkml:ink>
</file>

<file path=ppt/ink/ink6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47"/>
    </inkml:context>
    <inkml:brush xml:id="br0">
      <inkml:brushProperty name="width" value="0.03385" units="cm"/>
      <inkml:brushProperty name="height" value="0.03385" units="cm"/>
      <inkml:brushProperty name="color" value="#00BFF3"/>
    </inkml:brush>
  </inkml:definitions>
  <inkml:trace contextRef="#ctx0" brushRef="#br0">42100 23626 649,'8'-15'93,"1"2"-19,2 3-17,0 1-19,1 2-11,1 1-6,1 0-4,2 2-5,-1 1-5,-1 0-3,-1 2-4,-1 0-3,-1 1-7,0-2-9,-2 0-9,-1-2-10,0 0-7,0 1-6,0-1-6,0 0-5</inkml:trace>
</inkml:ink>
</file>

<file path=ppt/ink/ink6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47"/>
    </inkml:context>
    <inkml:brush xml:id="br0">
      <inkml:brushProperty name="width" value="0.05711" units="cm"/>
      <inkml:brushProperty name="height" value="0.05711" units="cm"/>
      <inkml:brushProperty name="color" value="#00BFF3"/>
    </inkml:brush>
  </inkml:definitions>
  <inkml:trace contextRef="#ctx0" brushRef="#br0">42815 22568 385,'-7'-8'1,"3"1"2,1-1 2,2 0 3,1 2 9,0 6 17,0 4 17,0 6 17,0 1 4,0 1-8,0 0-9,0 0-9,0 0-8,0 3-5,0 1-6,0 3-6,0 1-4,0 1-2,0 1-3,0 1-2,0 1-3,0 1-1,0 1-3,0 1-2,0 1-4,0 0-10,0 2-8,0 1-9,0 0-5,2 1 1,0-1 0,1 0 0,0-1-1,0-3-2,-2-3-3,0-3-2,0-5-2,1-7-3,3-6-2,2-8-3</inkml:trace>
</inkml:ink>
</file>

<file path=ppt/ink/ink6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47"/>
    </inkml:context>
    <inkml:brush xml:id="br0">
      <inkml:brushProperty name="width" value="0.05518" units="cm"/>
      <inkml:brushProperty name="height" value="0.05518" units="cm"/>
      <inkml:brushProperty name="color" value="#00BFF3"/>
    </inkml:brush>
  </inkml:definitions>
  <inkml:trace contextRef="#ctx0" brushRef="#br0">43050 23291 398,'8'-16'0,"0"0"0,-1 1 0,1-1 0,0 1 4,2 1 6,0 1 6,1 0 7,1 2 5,0 1 1,0 1 2,-1 0 2,1 4 0,0 6 1,0 6 0,-1 6 0,-1 3-4,-2-1-5,-4 1-8,-2 0-6,-2-1-5,2-1-3,0-1-3,2-1-4,1-3-5,5-6-7,4-6-8,4-6-6,2-4-4,1-3 1,1-3 0,1-3 2,-1-1 2,-1 3 4,-3 1 5,-1 3 4,-2 1 4,-3 2 5,-1 3 4,-2 1 4,-1 4 14,0 6 23,0 6 24,0 6 22,-1 2 4,1 1-18,0-1-16,0 1-17,0 0-12,0-1-4,-1 1-6,1 0-5,1-1-5,3-1-4,4-1-3,2-1-5,1-3-3,-1-4-3,-1-6-2,-1-4-3,-1-5-3,0-3-1,-2-5-2,-1-3-2,-1-3 0,0 3 5,-2 0 4,-1 1 4,0-1 3,-2 0 2,-1-1 2,0 0 2,-2-1 2,-2 3 0,-2 1 0,-2 3 0,-2 1 2,-2 2 1,-2 2 2,-1 3 2,-3 1 1,0 2-1,-1 2 1,-1 2-1,-2 3-5,-3 6-11,-4 4-10,-1 5-11,0 1-3,5-3 2,4-3 3,6-2 2,2-2 0,1-1-5,-1 1-4,0 0-4</inkml:trace>
</inkml:ink>
</file>

<file path=ppt/ink/ink6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56"/>
    </inkml:context>
    <inkml:brush xml:id="br0">
      <inkml:brushProperty name="width" value="0.04291" units="cm"/>
      <inkml:brushProperty name="height" value="0.04291" units="cm"/>
      <inkml:brushProperty name="color" value="#00BFF3"/>
    </inkml:brush>
  </inkml:definitions>
  <inkml:trace contextRef="#ctx0" brushRef="#br0">44128 26166 512,'-10'-7'107,"10"2"-22,11 2-21,12 2-23,4 1-12,0 2-4,1 0-5,-1 2-3,-1-1-5,-3-1-2,-3 0-3,-3-1-3,-2 0-11,-2 1-19,-3 3-21,-1 2-18,-3 1-5,-4 2 11,-4 0 10,-4 1 12,-3 1 6,-3 0 2,-4-1 3,-2 1 3,-1-1 2,1-2 5,1-2 4,1-2 3,0-2 4,1 1 1,-1 0 0,0 0 3,1-1 2,1 0 4,1-2 6,1 0 3,0-1 5,2 2 3,1 0 3,1 2 3,0 2 5,2 4 4,0 3 5,2 5 6,1 2-2,0 1-7,2 1-6,0 1-8,1 2-4,-2 2-2,0 4-1,-2 3-2,1 2-2,1 1-2,0 0-2,2 2-2,-1-2-3,-1-2-7,0-3-4,-1-3-7,-1-4-4,2-3-6,0-5-4,2-3-6,0-7-5,2-10-8,0-10-8,2-9-7,-1-6 4,-1 1 13,0 0 13,-1-1 15,-1 3 7,2 5 0,0 5 2,1 5 1,3 2 11,4 0 22,4 0 21,3 1 22,4-2 3,1 0-16,3-2-15,1 0-16,1 0-9,-3 1-4,-1 1-2,-3 0-4,0 2-4,-1-1-3,1 0-5,-1 0-3,-1 1-3,-2 0-3,-4 2-4,-3 1-2,-2-1-2,-2 0-1,-2-2-2,-2 0-1,-2-1 1,0-2 4,-2 0 5,0-1 4,-2-1 4,0 1 1,-1-1 3,-1 0 2,-1 1 3,0 2 5,0 2 3,0 3 4,0 0 1,-2 2-2,0 0-2,-1 2-1,-1 1 2,1 4 5,-1 2 6,0 3 6,0 4 2,-1 2-1,-2 3 0,0 3-2,1 2-1,1 1-3,2 1-2,2 1-3,3-1-1,1 0-3,2-1-1,2-1-3,1-2-1,2-3-4,0-3-3,2-2-4,1-3-3,3-1-2,3-1-3,4 0-3,0-3-3,1-1-4,0-2-2,-1-2-5,2-2 0,1-2 1,3-2 2,2-1 1,0-3-2,1 0-6,-1-1-6,0-1-6,-2-1-1,-5 2 7,-4 1 6,-6 1 6,-1 0 4,0 2 2,1 0 2,2 2 1</inkml:trace>
</inkml:ink>
</file>

<file path=ppt/ink/ink6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56"/>
    </inkml:context>
    <inkml:brush xml:id="br0">
      <inkml:brushProperty name="width" value="0.0407" units="cm"/>
      <inkml:brushProperty name="height" value="0.0407" units="cm"/>
      <inkml:brushProperty name="color" value="#00BFF3"/>
    </inkml:brush>
  </inkml:definitions>
  <inkml:trace contextRef="#ctx0" brushRef="#br0">46049 26320 540,'-1'-12'19,"-1"10"18,0 8 18,-1 10 17,-1 2 1,2 0-14,0 0-15,2-2-15,0-1-9,2-1-4,0-1-3,2 0-3,0-2-4,2 1-2,0 0-2,1 0-2,1-2-1,0 1-2,0-2 0,-1 0-2,1-1 0,-2 1 1,-1 1 0,0 2 1,-2-1 0,0 1-1,-2 0-1,0 0 0,-4 1-1,-4 3 0,-5 3-1,-5 3-1,-3 1 0,1 1-2,-1-1-2,1 1-1,0-2-1,2-3 2,3-3 1,1-3 2,2-4-7,3-6-15,1-6-13,2-6-15,2-3-2,2 1 9,2-1 9,2 0 9</inkml:trace>
</inkml:ink>
</file>

<file path=ppt/ink/ink6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56"/>
    </inkml:context>
    <inkml:brush xml:id="br0">
      <inkml:brushProperty name="width" value="0.04581" units="cm"/>
      <inkml:brushProperty name="height" value="0.04581" units="cm"/>
      <inkml:brushProperty name="color" value="#00BFF3"/>
    </inkml:brush>
  </inkml:definitions>
  <inkml:trace contextRef="#ctx0" brushRef="#br0">46750 26050 480,'7'-6'84,"-2"6"-15,-3 4-15,0 6-16,-3 3-8,-1 3-1,0 3-1,-1 3-1,-1 2-2,2 3-1,0 1-1,2 2-2,0 0-2,0-1-3,0-3-2,0-1-2,2-5-5,6-5-11,4-6-8,5-6-11,3-8-2,3-10 1,1-9 3,3-10 1,-1-6-1,0-1-6,-1 0-6,-1-1-5,-3-1 1,-5 3 6,-5 2 6,-4 2 6,-4 3 6,0 4 5,-2 3 3,0 5 6,-3 2 4,-2 3 5,-4 1 6,-2 2 5,-2 3 2,-1 3 0,-1 2-1,-1 4-1,-1 2-3,0 4-4,1 2-5,-1 3-5,1 3-5,3 0-8,1 1-8,2 1-6,2 1-7,1-1-5,0 1-5,2 0-6,1-2 1,2-1 4,2-3 5,2-1 6</inkml:trace>
</inkml:ink>
</file>

<file path=ppt/ink/ink6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57"/>
    </inkml:context>
    <inkml:brush xml:id="br0">
      <inkml:brushProperty name="width" value="0.04306" units="cm"/>
      <inkml:brushProperty name="height" value="0.04306" units="cm"/>
      <inkml:brushProperty name="color" value="#00BFF3"/>
    </inkml:brush>
  </inkml:definitions>
  <inkml:trace contextRef="#ctx0" brushRef="#br0">48013 26300 510,'-15'7'3,"4"-1"6,3 0 7,2-2 5,2 2 7,1 2 9,-1 3 9,0 3 9,0 2 0,2 1-7,0 1-7,2 1-7,0 0-6,2-1-5,0-1-5,2-1-3,1-1-6,5-2-6,4-3-4,4-1-6,2-2-3,3-2-3,1-3-3,3 0-2,0-4-6,0-2-10,1-4-10,-1-2-11,-2-1-1,-5 3 7,-5 1 8,-5 2 6,-2 1 5,0 0 0,0 0 0,0 1 0</inkml:trace>
</inkml:ink>
</file>

<file path=ppt/ink/ink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5:58"/>
    </inkml:context>
    <inkml:brush xml:id="br0">
      <inkml:brushProperty name="width" value="0.04013" units="cm"/>
      <inkml:brushProperty name="height" value="0.04013" units="cm"/>
      <inkml:brushProperty name="color" value="#00BFF3"/>
    </inkml:brush>
  </inkml:definitions>
  <inkml:trace contextRef="#ctx0" brushRef="#br0">63991 25746 548,'-4'-8'122,"8"2"-21,8 1-22,7 1-20,5 0-18,1 0-12,1 0-13,1 1-11,-2-1-13,-4 2-9,-3 0-11,-4 2-10,-3 0-10,-1 2-9,-1 0-11,0 2-8</inkml:trace>
</inkml:ink>
</file>

<file path=ppt/ink/ink6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57"/>
    </inkml:context>
    <inkml:brush xml:id="br0">
      <inkml:brushProperty name="width" value="0.0411" units="cm"/>
      <inkml:brushProperty name="height" value="0.0411" units="cm"/>
      <inkml:brushProperty name="color" value="#00BFF3"/>
    </inkml:brush>
  </inkml:definitions>
  <inkml:trace contextRef="#ctx0" brushRef="#br0">48730 26194 535,'-15'-7'3,"2"2"6,3 2 6,1 2 6,1 0 5,0 0 4,0-2 5,1 0 4,-1 1 1,0 4-1,0 4 0,0 4-2,0 4-2,-1 5-5,-2 5-4,0 5-5,-2 7-7,-1 10-9,-3 9-7,-1 11-9,0 2-3,2-5 4,4-5 4,3-5 3,1-4-11,-2-6-28,0-4-27,-1-5-26</inkml:trace>
</inkml:ink>
</file>

<file path=ppt/ink/ink6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11"/>
    </inkml:context>
    <inkml:brush xml:id="br0">
      <inkml:brushProperty name="width" value="0.022" units="cm"/>
      <inkml:brushProperty name="height" value="0.022" units="cm"/>
      <inkml:brushProperty name="color" value="#F2395B"/>
    </inkml:brush>
  </inkml:definitions>
  <inkml:trace contextRef="#ctx0" brushRef="#br0">63153 20556 999,'-89'-74'-42,"26"23"3,24 24 3,27 23 3</inkml:trace>
</inkml:ink>
</file>

<file path=ppt/ink/ink6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19"/>
    </inkml:context>
    <inkml:brush xml:id="br0">
      <inkml:brushProperty name="width" value="0.04428" units="cm"/>
      <inkml:brushProperty name="height" value="0.04428" units="cm"/>
      <inkml:brushProperty name="color" value="#F2395B"/>
    </inkml:brush>
  </inkml:definitions>
  <inkml:trace contextRef="#ctx0" brushRef="#br0">44809 31415 496,'-14'0'4,"3"-2"8,3 0 9,2-1 7,4-1 6,4 2 6,4 0 4,4 2 6,1 0-3,1 2-8,0 0-10,0 2-9,-1-1-5,1 1-1,0 0-1,0 0-1,-1 0-2,1 0-2,0-1-1,0 1-3,-1 0-1,1 0 0,0 0 0,0 0-1,0-1 0,3-1 0,2 0 0,2-2 0,-1 0-1,1-2 0,-2 0 0,-1-1-1,0-1 0,1 2 0,1 0 2,2 2 0,-2 0-1,1 0 1,-2 0-2,-1 0 0,0 0 0,-1 0 0,1 0 1,0 0 0,-1 0 0,1 0 1,0 0 0,-1 0 1,0 0 0,0 0-1,-2 0 1,-1 0 0,1-1-1,0 0-2,1-2 0,1 0-2,1 0 0,1 1 1,2 0 0,0 2 0,-1 0 1,1 0 0,-2 0 0,-1 0 0,-1 0 0,-1 0 0,-1 0 1,0 0-1,-1 0 0,1 0 1,1 0-1,2 0 1,0 0-1,-1 0-1,1 0-1,0 0 0,-1 0-1,1 0 1,0 0 0,-1 0 1,1 0 0,1 0 0,2 0-1,0 0-1,-1 0 1,-1 2 0,-2 0 1,-3 1 0,1 0 0,0 0 1,1-2-1,1 0 2,0-1-1,-1 0 0,0 0 1,-2 0-1,0 0 1,0 0-1,-1 0 1,1 0-1,0 0 0,0 0 0,-1 0 0,1 0 0,0 0 0,0 0 0,-1 0 0,1 0 0,0 0 0,0 0 0,-1 0 0,1 0 0,0 0-1,0 0 1,-1 0 0,1 0 0,0 0 0,0 0-1,-1 0-1,1 0 0,-3 2-15,-6 4-28,-6 3-29,-6 5-28</inkml:trace>
</inkml:ink>
</file>

<file path=ppt/ink/ink6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28"/>
    </inkml:context>
    <inkml:brush xml:id="br0">
      <inkml:brushProperty name="width" value="0.04187" units="cm"/>
      <inkml:brushProperty name="height" value="0.04187" units="cm"/>
      <inkml:brushProperty name="color" value="#F2395B"/>
    </inkml:brush>
  </inkml:definitions>
  <inkml:trace contextRef="#ctx0" brushRef="#br0">19518 43350 525,'-1'23'113,"0"1"-25,-2-1-27,0 1-25,0 1-15,0 2-3,1 4-3,2 3-4,-1 2-1,-2 1-2,-2 0-2,-1 2-1,-2-1-1,0 0 0,0-1-1,0-1 0,1-2-1,0-2-3,2-2-3,1-1-2,0-4-2,0-3 2,0-5 0,0-3 1,1-7 0,2-8-2,2-10-2,2-7-2,3-8-2,4-3 0,3-5-1,5-3-1,2-2 0,3 0 0,1 0 0,3 0 0,0 0 1,-1 2 2,-1 0 2,-1 1 3,-2 4 2,-1 5 3,-3 7 2,-1 5 3,-3 5 5,-1 5 6,-2 2 9,-2 6 6,-2 1 2,-1 3-2,0 2-4,-2 2-3,0 1-3,-2 1-2,0 1-1,-2 2-3,0 0-2,0 3-1,0 1-2,0 3-1,0 0-2,-2 1-2,0-1 0,-2 1-2,0-1-1,-2 1 1,0-1 0,-1 1-1,0-1-2,2-1-5,2-2-7,2 1-6,1-2-4,0-1-4,0-1-3,0-1-3,2-1-2,2-3 0,3-1 1,4-2 0,0-2-1,1 0-3,0-2-3,0 0-3</inkml:trace>
</inkml:ink>
</file>

<file path=ppt/ink/ink6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28"/>
    </inkml:context>
    <inkml:brush xml:id="br0">
      <inkml:brushProperty name="width" value="0.04669" units="cm"/>
      <inkml:brushProperty name="height" value="0.04669" units="cm"/>
      <inkml:brushProperty name="color" value="#F2395B"/>
    </inkml:brush>
  </inkml:definitions>
  <inkml:trace contextRef="#ctx0" brushRef="#br0">21853 43639 471,'-9'-5'38,"-2"6"5,-1 6 6,-3 6 5,0 3-1,1 3-9,1 1-7,1 3-8,0 1-5,0 1-1,0 1-2,1 0 0,-1 2-2,2 1-3,1 1-1,1 1-3,1-1-2,2-2-2,2-2-1,2-1-3,2-2-2,2 1-6,2-1-4,2 1-5,1-1-2,3-1 2,2-2 0,1 1 2,2-3-3,0-3-9,-1-3-9,1-3-8,0-1-5,3-2 0,2-1-1,1 0 1,-1-2 1,-3-2 6,-5-2 5,-3-2 5,-2-1 4,0 0 2,0 0 2,0 0 2</inkml:trace>
</inkml:ink>
</file>

<file path=ppt/ink/ink6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29"/>
    </inkml:context>
    <inkml:brush xml:id="br0">
      <inkml:brushProperty name="width" value="0.04591" units="cm"/>
      <inkml:brushProperty name="height" value="0.04591" units="cm"/>
      <inkml:brushProperty name="color" value="#F2395B"/>
    </inkml:brush>
  </inkml:definitions>
  <inkml:trace contextRef="#ctx0" brushRef="#br0">23177 43031 479,'-21'-7'0,"5"1"0,5 0 0,4 2 0,6 0 7,6 2 13,6 0 14,6 2 13,3 0 3,0 0-8,2 0-9,2 0-8,-1 0-7,0 0-5,1 0-5,-1 0-5,-1 0-7,-3 2-10,-3 0-8,-2 2-9,-4 1-6,-3 1-2,-2 3-4,-4 2-2,-3 0 2,-4-1 9,-4 0 7,-3-2 9,-3-1 4,1-2 4,-1-2 3,0-2 3,1-1 1,1 2 0,1 0 0,1 2-1,0-1 4,2 1 10,1 0 8,1 0 9,0 2 8,0 2 8,0 3 7,0 3 8,1 2 0,0 1-8,2 2-7,1 0-8,0 2-6,0 2-4,0 4-5,0 3-4,0 2-3,0 1-1,0 0-2,1 2-2,-2 0-2,2-2-5,-1 0-3,0-1-3,0-2-3,2-1-1,0-3 0,2-1-1,0-4-2,0-2-5,0-3-3,0-2-5,0-6-7,0-8-9,0-8-10,0-8-10,0-3 0,0 1 12,0 1 9,0 1 12,0 1 10,0 2 11,0 3 11,0 1 12,1 1 9,2 0 8,2 1 9,2-1 9,1 0 0,3 2-9,2 1-8,2 0-9,1 1-6,1 0-3,1 0-3,1 1-4,0-1-1,-1 0 1,-1 0-1,-1 0 1,0 0-5,0 0-11,-1 0-11,1 0-11,-1-2-5,-1-3 1,-1-5 2,0-4 0,-3-1 4,-1 1 5,-2 1 5,-2 1 5,-2 1 5,0 3 5,-2 1 6,0 2 4,-2 1 6,-2 1 6,-2-1 7,-2 0 5,-1 1 2,-2 2-4,0 2-4,-1 2-4,0 2-3,0 2-4,2 2-4,1 2-3,-1 2-2,-2 1-1,-2 3-2,-1 2-1,-2 1 1,1 3 2,-1 1 1,0 3 3,1-1 0,1-3 1,1-3 0,1-3-1,1-1 1,4 0-2,3-1-1,2 1-1,3 0-1,2 0 0,2-1-1,2 1 1,2-1-1,1-1 0,3 0 1,2-2 0,1-1-5,3 0-7,1-2-9,3 0-8,0-2-5,-1-1-3,-1 0-3,-1-1-3,-1-1 1,1 0 3,0 0 2,-1 0 4,0-2 0,-1-1-3,-1-2-2,0-1-3,-3-2 0,-3 0 4,-3 0 3,-2 1 3</inkml:trace>
</inkml:ink>
</file>

<file path=ppt/ink/ink6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30"/>
    </inkml:context>
    <inkml:brush xml:id="br0">
      <inkml:brushProperty name="width" value="0.03969" units="cm"/>
      <inkml:brushProperty name="height" value="0.03969" units="cm"/>
      <inkml:brushProperty name="color" value="#F2395B"/>
    </inkml:brush>
  </inkml:definitions>
  <inkml:trace contextRef="#ctx0" brushRef="#br0">24975 42800 554,'17'0'6,"3"2"12,3 0 13,3 2 13,0 0 3,-3 2-4,-3 0-4,-3 1-4,-1 1-5,0 2-4,-1 0-4,1 1-5,-1 2-2,-1 0 0,-1 1-1,0 1 1,-3 2-3,-1 1-3,-2 3-3,-2 1-4,-2 2-5,-2 1-3,-2 1-4,-2 1-5,-3 1-3,-2 1-3,-3 0-2,-3 2-4,-5 2-1,-7 1 0,-7 2-1,-7 2 1,-3 0 0,0-3 4,0-4 1,0-2 4,4-4-3,6-5-6,7-5-5,7-4-7</inkml:trace>
</inkml:ink>
</file>

<file path=ppt/ink/ink6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30"/>
    </inkml:context>
    <inkml:brush xml:id="br0">
      <inkml:brushProperty name="width" value="0.04259" units="cm"/>
      <inkml:brushProperty name="height" value="0.04259" units="cm"/>
      <inkml:brushProperty name="color" value="#F2395B"/>
    </inkml:brush>
  </inkml:definitions>
  <inkml:trace contextRef="#ctx0" brushRef="#br0">17077 45878 516,'-21'-15'0,"5"4"0,5 3 0,4 3 0,6 0 8,6 0 15,6-2 15,6 0 16,4 0 3,5 1-8,3 0-8,4 2-8,4 0-6,2 0-3,4 0-5,3 0-3,1 0-4,2-2-1,0 0-1,2-1-3,1-1-1,3 0 1,4 0-2,2 1 1,3 0-1,1 2 0,3 2-1,1 2-1,4 0 0,3 0 0,5-2 0,3 0 0,2-2-2,2-2-4,1-1-5,0-3-5,2-1-4,1-2-3,0 0-3,2-1-3,-2 1-1,-2 1 0,-4 2 0,-2 3 0,-3 1 1,-3 2 3,-3 2 4,-3 2 1,-4 1 3,-5 0 1,-5 0 0,-4 0 2,-6 0 0,-4 2-2,-5 0 0,-6 2-1,-4-1-1,-5-1-1,-5 0-1,-4-1-1</inkml:trace>
</inkml:ink>
</file>

<file path=ppt/ink/ink6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31"/>
    </inkml:context>
    <inkml:brush xml:id="br0">
      <inkml:brushProperty name="width" value="0.04654" units="cm"/>
      <inkml:brushProperty name="height" value="0.04654" units="cm"/>
      <inkml:brushProperty name="color" value="#F2395B"/>
    </inkml:brush>
  </inkml:definitions>
  <inkml:trace contextRef="#ctx0" brushRef="#br0">19662 47500 472,'-14'0'7,"3"2"14,2 0 13,4 2 15,2 2 3,0 7-7,2 6-6,0 5-6,1 4-6,0 1-2,0 1-4,0 1-2,-1 1-3,-2 2-3,-2 2-2,-1 3-3,-2 0 0,0 0 0,0 0 2,0 0 0,0-1-1,1-3-4,-1-4-6,0-2-3,2-9-8,6-14-8,4-16-8,6-14-10,2-8-1,1 0 4,1-2 4,2-1 5,2 0 4,7 0 5,5 0 4,6 0 6,1 2 3,-3 5 4,-5 5 4,-3 5 4,-4 4 1,-3 4 0,-3 4-2,-3 4 0,-2 5 4,-1 6 11,0 6 10,-2 5 10,-1 3 2,-2-1-7,-2-1-7,-2 0-6,-1-2-6,0 1-2,0-1-4,0 1-3,0 1-3,0 5-2,0 3-1,0 4-2,0 0-5,2-5-5,0-5-6,2-5-6,1-4-6,1-1-4,3-2-4,2-2-5,2-2-2,3-2 0,3-3 2,4 0 0,-2-3 4,-3-1 6,-5 0 7,-3-1 6,-2-2 2,0 0-6,0-1-4,0-2-6</inkml:trace>
</inkml:ink>
</file>

<file path=ppt/ink/ink6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31"/>
    </inkml:context>
    <inkml:brush xml:id="br0">
      <inkml:brushProperty name="width" value="0.04241" units="cm"/>
      <inkml:brushProperty name="height" value="0.04241" units="cm"/>
      <inkml:brushProperty name="color" value="#F2395B"/>
    </inkml:brush>
  </inkml:definitions>
  <inkml:trace contextRef="#ctx0" brushRef="#br0">22753 47483 518,'-23'-6'0,"1"4"0,1 4 0,1 4 0,2 2 9,3 1 16,2 2 17,4 0 16,2 1 5,1 3-8,0 2-8,2 1-9,0 2-5,0 1-5,0 1-5,0 1-4,0 1-4,1 1-4,-1 1-4,0 1-3,0 0-3,2 0 0,0 0 0,2 1 1,1-2-6,2-1-9,2-3-10,2-1-9,2-4-6,3-5-5,3-5-3,3-4-4,1-4-2,-3 0 0,-1-2 1,-2 0 0</inkml:trace>
</inkml:ink>
</file>

<file path=ppt/ink/ink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5:58"/>
    </inkml:context>
    <inkml:brush xml:id="br0">
      <inkml:brushProperty name="width" value="0.04415" units="cm"/>
      <inkml:brushProperty name="height" value="0.04415" units="cm"/>
      <inkml:brushProperty name="color" value="#00BFF3"/>
    </inkml:brush>
  </inkml:definitions>
  <inkml:trace contextRef="#ctx0" brushRef="#br0">65700 26700 498,'39'6'169,"-2"-1"-41,0-2-41,-1-2-40,0-1-23,4 0-4,3 0-5,2 0-4,-2 1-12,-10 2-23,-8 2-22,-8 2-22</inkml:trace>
</inkml:ink>
</file>

<file path=ppt/ink/ink6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32"/>
    </inkml:context>
    <inkml:brush xml:id="br0">
      <inkml:brushProperty name="width" value="0.05189" units="cm"/>
      <inkml:brushProperty name="height" value="0.05189" units="cm"/>
      <inkml:brushProperty name="color" value="#F2395B"/>
    </inkml:brush>
  </inkml:definitions>
  <inkml:trace contextRef="#ctx0" brushRef="#br0">24056 47839 423,'-7'-7'0,"0"1"0,2 0 0,1 2 0,-1 1 8,0 2 13,-2 2 15,0 2 14,0 2 3,-1 2-8,0 1-9,0 3-7,1 1-5,0 2 0,2 0-1,1 1 0,-1 0-2,0 1-2,-2 0-3,0-1-1,0 2-2,0 1 1,2 3 1,1 1 1,0 1-1,2-1-1,0-1-2,2-1-1,1-2-2,2-1-2,2-2-2,2-3-3,1-2-2,3-2-6,2-4-4,1-2-6,3-4-3,1-4-5,3-4-4,2-3-4,-1-4-1,-2 0 3,-1-1 2,-2-1 2,-2 0 3,-1-1 2,-1 1 3,-1-1 2,-2 1 1,-2-1 1,-4 1 0,-2-1 1,-4 1 1,-2 1 5,-4 1 2,-2 1 4,-3 2 2,-1 3-1,-3 3 0,-1 2-2,-1 3-1,1 2-5,0 2-3,3 2-5,0 1-1,2 0 1,2 0 0,3 0 2</inkml:trace>
</inkml:ink>
</file>

<file path=ppt/ink/ink6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32"/>
    </inkml:context>
    <inkml:brush xml:id="br0">
      <inkml:brushProperty name="width" value="0.04689" units="cm"/>
      <inkml:brushProperty name="height" value="0.04689" units="cm"/>
      <inkml:brushProperty name="color" value="#F2395B"/>
    </inkml:brush>
  </inkml:definitions>
  <inkml:trace contextRef="#ctx0" brushRef="#br0">25750 47039 469,'12'-5'8,"9"6"16,9 6 16,9 6 17,0 3 4,-6 1-7,-7 1-8,-7 1-7,-4 1-6,-1 1-5,-1 1-5,-1 1-4,-2 1-4,-2 3-2,-4 1-1,-2 2-2,-4 1 0,0-1 0,-3-1 1,-2-1 0,-2 0-4,-3 2-12,-4 2-9,-2 3-11,-3 1-10,-3 2-11,-2 2-10,-4 2-10,2-3-3,5-7 5,6-9 5,7-7 6</inkml:trace>
</inkml:ink>
</file>

<file path=ppt/ink/ink6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33"/>
    </inkml:context>
    <inkml:brush xml:id="br0">
      <inkml:brushProperty name="width" value="0.04459" units="cm"/>
      <inkml:brushProperty name="height" value="0.04459" units="cm"/>
      <inkml:brushProperty name="color" value="#F2395B"/>
    </inkml:brush>
  </inkml:definitions>
  <inkml:trace contextRef="#ctx0" brushRef="#br0">27850 44912 493,'1'-14'10,"2"2"20,2 4 20,2 3 20,1 2 4,1 0-13,1 2-14,2 0-13,1 1-8,5-2-3,3 0-4,5-1-3,0-1-3,0 2-1,-1 0-2,-1 2-2,-1 0-4,-3 0-9,-1 0-7,-2 0-7,-2 1-13,-1 2-14,-1 2-15,-1 1-15,-2 2-3,-2 0 11,-4 0 11,-2-1 10</inkml:trace>
</inkml:ink>
</file>

<file path=ppt/ink/ink6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33"/>
    </inkml:context>
    <inkml:brush xml:id="br0">
      <inkml:brushProperty name="width" value="0.04633" units="cm"/>
      <inkml:brushProperty name="height" value="0.04633" units="cm"/>
      <inkml:brushProperty name="color" value="#F2395B"/>
    </inkml:brush>
  </inkml:definitions>
  <inkml:trace contextRef="#ctx0" brushRef="#br0">27716 45912 474,'-12'-1'10,"8"0"20,8-2 20,8 0 19,5-2 4,3 0-13,3-1-12,3-1-14,0 0-7,0 2-4,-1 2-2,-1 2-4,-2 1-2,-1-2-1,-3 0-2,-1-1-1,-2-1-3,-1 2-5,-1 0-3,0 2-4,-1 0-9,-1 0-13,1 0-14,0 0-12,-1 0-9,1 2-5,0 0-4,0 2-5</inkml:trace>
</inkml:ink>
</file>

<file path=ppt/ink/ink6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35"/>
    </inkml:context>
    <inkml:brush xml:id="br0">
      <inkml:brushProperty name="width" value="0.04774" units="cm"/>
      <inkml:brushProperty name="height" value="0.04774" units="cm"/>
      <inkml:brushProperty name="color" value="#F2395B"/>
    </inkml:brush>
  </inkml:definitions>
  <inkml:trace contextRef="#ctx0" brushRef="#br0">32295 45006 460,'-13'-8'10,"4"2"19,6 1 20,5 0 18,2 1 5,3 1-12,2-1-11,2 0-12,0 0-8,1 0-4,0 0-4,0 0-3,0 0-3,-1 0-2,1 0 0,0 1-3,1-1-1,3 2-2,3 0-3,3 2-2,1 0-2,-3 0-2,-1 0-2,-2 0-1,-2 0-2,-1 0 2,-1 0 0,0 0 1,-1 0 1,1 0-1,1 0 0,1 0-2,1 0 2,2 0 0,0 0 1,1 0 0,0 0 2,1 0 0,0 0 0,-1 0 1,1 0 0,-1 0-1,1 0 1,0 0-1,0 0 0,1 0 1,1 0-1,1 0 1,1 0 0,1 0 1,1 0-1,1 0 1,1-1 0,0 0 0,2-2 0,1 0 0,1 0 0,1 0 0,1 2 0,0 0 1,2 0-1,3-2 0,1-2 0,2-1 0,1-1 0,0 2-1,0 2 1,0 2 0,0 1-1,1-2-2,-1-1-3,0 0-1,-1-1-2,-2 1 2,-2-1-1,-2 0 2,-1 0-1,-3 2 0,-2 0 1,-1 2-1,-3 0 0,-1 0 1,-3 0 0,-1 0-1,-2 0 1,1 0-1,-1 0 0,1 0 0,-1 0-1,-1 0 0,-1 0 0,0 0 0,-2 0-1,-1 0-1,-1 0-1,0 0 0,-1 0-2,1 2-1,1 0 0,1 2-2,0 0 0,-2 0-3,-3-1-1,-1 1-2,-1-1-5,0 0-6,0-1-9,0-2-6</inkml:trace>
</inkml:ink>
</file>

<file path=ppt/ink/ink6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36"/>
    </inkml:context>
    <inkml:brush xml:id="br0">
      <inkml:brushProperty name="width" value="0.03732" units="cm"/>
      <inkml:brushProperty name="height" value="0.03732" units="cm"/>
      <inkml:brushProperty name="color" value="#F2395B"/>
    </inkml:brush>
  </inkml:definitions>
  <inkml:trace contextRef="#ctx0" brushRef="#br0">34394 42266 589,'-16'9'99,"2"3"-21,1 3-21,1 3-20,1 2-12,2 1-3,2 1-2,3 1-3,0-1-2,2-3-3,0-3-1,2-3-2,2-2-2,4-2-5,3-2-5,5-2-3,2-3-3,1-3 0,1-2 0,1-3-1,0-4 0,-3-2-3,-1-3-2,-2-3-2,-2-2 0,-1 1 2,-1-1 1,0 1 0,-3 0 4,-4 3 1,-4 1 4,-4 3 2,-3 0 2,0 2-3,-1 1 0,-1 1-2,-2 1 0,0 2 1,-1 2 1,-1 2 1,0 1-3,1 2-5,1 0-7,1 2-5,1 0-6,2 1-4,2 2-5,2 0-4</inkml:trace>
</inkml:ink>
</file>

<file path=ppt/ink/ink6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36"/>
    </inkml:context>
    <inkml:brush xml:id="br0">
      <inkml:brushProperty name="width" value="0.03441" units="cm"/>
      <inkml:brushProperty name="height" value="0.03441" units="cm"/>
      <inkml:brushProperty name="color" value="#F2395B"/>
    </inkml:brush>
  </inkml:definitions>
  <inkml:trace contextRef="#ctx0" brushRef="#br0">35350 42600 639,'16'8'57,"-1"1"-1,1 2-3,0 0-2,-2 0-5,-1-1-7,-3-1-9,-1 0-8,-1-1-16,0 1-23,0 1-24,0 2-23</inkml:trace>
</inkml:ink>
</file>

<file path=ppt/ink/ink6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37"/>
    </inkml:context>
    <inkml:brush xml:id="br0">
      <inkml:brushProperty name="width" value="0.0426" units="cm"/>
      <inkml:brushProperty name="height" value="0.0426" units="cm"/>
      <inkml:brushProperty name="color" value="#F2395B"/>
    </inkml:brush>
  </inkml:definitions>
  <inkml:trace contextRef="#ctx0" brushRef="#br0">36378 42086 516,'-8'-7'3,"0"0"7,1 2 7,-1 1 7,0 2 6,0 4 7,0 3 8,1 5 6,0 3 0,2 0-8,2 1-7,2 1-9,1 0-4,0 1-4,0 0-3,0-1-3,0 0-3,2-1-1,0-1-2,2 0-1,0-3-1,3-1-4,2-2-1,2-2-2,1-2-3,1 0-5,1-2-4,2 0-5,-1-3-2,1-4-3,0-4 0,-1-3-3,0-4 1,-3 0 5,-1-1 4,-2-1 4,-2 0 2,-2-1 0,-3 1 0,0 0-1,-4 0 3,0 2 4,-3 3 5,-2 1 5,-2 2 2,-3 3-1,-4 1 0,-2 2-1,-1 2-6,1 2-12,1 2-11,1 2-13,2 1-5,2 2 1,4 0 1,3 1 0</inkml:trace>
</inkml:ink>
</file>

<file path=ppt/ink/ink6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37"/>
    </inkml:context>
    <inkml:brush xml:id="br0">
      <inkml:brushProperty name="width" value="0.04323" units="cm"/>
      <inkml:brushProperty name="height" value="0.04323" units="cm"/>
      <inkml:brushProperty name="color" value="#F2395B"/>
    </inkml:brush>
  </inkml:definitions>
  <inkml:trace contextRef="#ctx0" brushRef="#br0">37256 40800 508,'16'1'9,"-1"4"17,1 2 18,0 3 16,-2 4 5,-3 2-12,-3 3-10,-2 3-11,-4 2-9,-1 1-7,-2 1-8,-1 1-8,-3-1-3,-2 0 0,-2-1-1,-2-1 1,0-2-1,3-3-1,1-3 0,2-2 0,3-2-1,2 1 0,3 1 1,4 2-1,2-2 2,3-1 3,3-3 2,4 0 3,-1-3 2,-1 1 1,-3 0 0,-1 0 1,-2 0 1,-1-1 1,0 1 2,-2 0 2,-1 1 0,-2 2 0,-3 1-1,0 3 0,-4 2-1,0 1-2,-3 3-2,-2 1-1,-4 4-3,-5 5-6,-7 5-4,-5 4-6,-4 5-7,-2 2-10,-3 4-9,0 2-11,1-3 0,7-10 9,7-10 9,7-9 10,4-6 0,0-1-11,2-1-10,1 0-10</inkml:trace>
</inkml:ink>
</file>

<file path=ppt/ink/ink6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38"/>
    </inkml:context>
    <inkml:brush xml:id="br0">
      <inkml:brushProperty name="width" value="0.04405" units="cm"/>
      <inkml:brushProperty name="height" value="0.04405" units="cm"/>
      <inkml:brushProperty name="color" value="#F2395B"/>
    </inkml:brush>
  </inkml:definitions>
  <inkml:trace contextRef="#ctx0" brushRef="#br0">39300 44786 499,'23'0'143,"1"0"-34,-1 0-32,1 0-33,-1 0-18,-1 0-5,-1 0-4,-1 0-4,0 0-3,-1 0 0,1 0 0,-1 0 0,3 1-3,5 1-3,5 3-6,5 2-3,4 0-2,6-2 1,4-3 2,6 0 0,4-4 1,5-2-1,5-4-2,5-2 0,1-1-2,0-1-1,-1 0-1,-1 1-1,-4 0-2,-9 2-3,-7 3-3,-8 1-4,-7 2-4,-6 2-4,-5 2-6,-7 2-5,-5 1-2,-6 2-2,-6 0-1,-6 1 0</inkml:trace>
</inkml:ink>
</file>

<file path=ppt/ink/ink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0:51"/>
    </inkml:context>
    <inkml:brush xml:id="br0">
      <inkml:brushProperty name="width" value="0.03833" units="cm"/>
      <inkml:brushProperty name="height" value="0.03833" units="cm"/>
      <inkml:brushProperty name="color" value="#F2385B"/>
    </inkml:brush>
  </inkml:definitions>
  <inkml:trace contextRef="#ctx0" brushRef="#br0">91617 12850 573,'-16'23'114,"0"1"-25,1-1-25,-1 1-25,0 0-13,-1 1-5,-1 1-2,-1 1-4,-2 2-3,-1 6-2,-3 4-2,-1 6-3,-1 2-2,0 0-2,-1 0-1,1 0-2,1-4-6,3-6-10,3-7-10,3-7-10,4-7-10,4-7-7,6-6-9,5-8-9</inkml:trace>
</inkml:ink>
</file>

<file path=ppt/ink/ink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5:59"/>
    </inkml:context>
    <inkml:brush xml:id="br0">
      <inkml:brushProperty name="width" value="0.03938" units="cm"/>
      <inkml:brushProperty name="height" value="0.03938" units="cm"/>
      <inkml:brushProperty name="color" value="#00BFF3"/>
    </inkml:brush>
  </inkml:definitions>
  <inkml:trace contextRef="#ctx0" brushRef="#br0">65308 27650 558,'-34'8'54,"13"0"1,11-1 3,12 1 2,9-1-3,7-2-8,7-3-9,7 0-7,4-2-10,3 0-12,1 0-10,2 0-10,0 0-8,0 2-3,-1 0-2,-2 2-3,-4-1-3,-7 1-3,-9 0-2,-7 0-4,-4 0-3,0 0-5,0 0-4,0 0-4</inkml:trace>
</inkml:ink>
</file>

<file path=ppt/ink/ink7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39"/>
    </inkml:context>
    <inkml:brush xml:id="br0">
      <inkml:brushProperty name="width" value="0.042" units="cm"/>
      <inkml:brushProperty name="height" value="0.042" units="cm"/>
      <inkml:brushProperty name="color" value="#F2395B"/>
    </inkml:brush>
  </inkml:definitions>
  <inkml:trace contextRef="#ctx0" brushRef="#br0">33445 47462 523,'1'-14'0,"2"1"0,2 2 0,2 3 0,4 1 10,9 2 19,7 2 19,9 2 20,0 1 4,-6 2-11,-6 0-12,-5 2-10,-5 0-10,-1 1-7,-2 2-7,-2 0-7,-3 2-4,-1 3 0,-2 4-1,-1 2-1,-5 2-1,-2 1-1,-5 1-2,-4 1 0,-3 0-2,-1 1 0,-3-1-2,-1 1-1,-1-2-1,1-2-1,1-1 0,1-2 0,1-3-1,1-1 3,1-3 2,1-1 2,3-1 3,8-2 5,7-1 4,6 0 6,5-2 1,1 0-1,3-2-2,2 0 0,1-1-5,0 0-5,2 0-4,1 0-7,0-1-5,-1 0-5,-1-2-7,-1 0-4,-1-2-7,-1 0-6,0-1-6,-2-2-6,-2 0-1,-1-1 4,-2-2 3,-2 0 3</inkml:trace>
</inkml:ink>
</file>

<file path=ppt/ink/ink7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39"/>
    </inkml:context>
    <inkml:brush xml:id="br0">
      <inkml:brushProperty name="width" value="0.0351" units="cm"/>
      <inkml:brushProperty name="height" value="0.0351" units="cm"/>
      <inkml:brushProperty name="color" value="#F2395B"/>
    </inkml:brush>
  </inkml:definitions>
  <inkml:trace contextRef="#ctx0" brushRef="#br0">34931 47950 626,'-14'8'9,"5"0"17,3-1 16,4 1 18,3 0 4,4 1-10,2 2-9,3 0-10,1 1-11,-3 1-11,-1 1-12,-2 1-10,-1-1-10,0-1-6,0-2-5,0-2-7</inkml:trace>
</inkml:ink>
</file>

<file path=ppt/ink/ink7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39"/>
    </inkml:context>
    <inkml:brush xml:id="br0">
      <inkml:brushProperty name="width" value="0.04904" units="cm"/>
      <inkml:brushProperty name="height" value="0.04904" units="cm"/>
      <inkml:brushProperty name="color" value="#F2395B"/>
    </inkml:brush>
  </inkml:definitions>
  <inkml:trace contextRef="#ctx0" brushRef="#br0">35810 47120 448,'-2'-11'10,"-2"8"21,-4 9 21,-2 10 20,-1 4 4,1 1-15,0 1-13,2 1-15,0 0-7,0-2-3,0 0-3,1 0-1,0-2-3,2-1-1,2-1-1,2-1-1,2 0-2,4 1-4,2 1-3,3 2-4,4-4-3,2-3-6,3-6-6,3-4-5,1-3-4,-1 0-5,-1 0-4,-1 0-3,-1-1-2,-1-1 2,-1 0 1,0-1 2,-2-2 0,-1 0-4,-1-1-2,-1-2-4,-1 1 2,-2-1 5,-2 0 6,-2 0 6</inkml:trace>
</inkml:ink>
</file>

<file path=ppt/ink/ink7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39"/>
    </inkml:context>
    <inkml:brush xml:id="br0">
      <inkml:brushProperty name="width" value="0.04603" units="cm"/>
      <inkml:brushProperty name="height" value="0.04603" units="cm"/>
      <inkml:brushProperty name="color" value="#F2395B"/>
    </inkml:brush>
  </inkml:definitions>
  <inkml:trace contextRef="#ctx0" brushRef="#br0">36066 47297 477,'-15'-14'4,"4"2"7,3 4 8,3 3 7,0 1 6,0 2 4,-2 0 5,0 2 4,0 2 0,0 4-3,2 4-4,1 3-4,-1 3-3,0 1-5,-2 2-3,0 0-3,-1 2-5,1 2-1,-1 4-4,0 3-2,0 3-6,-2 3-6,0 2-8,-1 4-6,-1 2-8,1 4-8,-1 2-6,0 4-7,1-4-1,2-9 6,2-8 7,3-9 7,0-5-1,2-3-6,0-1-6,2-2-6</inkml:trace>
</inkml:ink>
</file>

<file path=ppt/ink/ink7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40"/>
    </inkml:context>
    <inkml:brush xml:id="br0">
      <inkml:brushProperty name="width" value="0.04665" units="cm"/>
      <inkml:brushProperty name="height" value="0.04665" units="cm"/>
      <inkml:brushProperty name="color" value="#F2395B"/>
    </inkml:brush>
  </inkml:definitions>
  <inkml:trace contextRef="#ctx0" brushRef="#br0">37344 47761 471,'-15'1'40,"4"2"0,3 2 0,3 2 0,0 2-2,0 1-2,-2 3-2,0 2-2,0 1-2,1 3-3,0 1-1,2 3-4,0 0-1,2 1-2,0-1-3,2 1-1,0-2-3,0-2-1,0-1-2,0-2-1,3-3-2,7-3-2,8-3-2,6-2-1,2-5-4,-2-6-5,-1-6-3,-2-5-5,-3-5-5,0 0-4,0-1-5,-2 0-5,-2-2 1,-3 1 5,-3-1 6,-2 1 6,-3 0 4,-2 1 3,-2 1 2,-2 1 4,-2 1 1,-2 3 0,-2 1 1,-1 2 0,-3 3-2,0 1-2,-1 2-3,-1 2-3,-1 4-5,-1 6-6,-2 6-8,1 5-6,-1 2-2,4-2 4,3-4 4,3-3 4</inkml:trace>
</inkml:ink>
</file>

<file path=ppt/ink/ink7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41"/>
    </inkml:context>
    <inkml:brush xml:id="br0">
      <inkml:brushProperty name="width" value="0.04669" units="cm"/>
      <inkml:brushProperty name="height" value="0.04669" units="cm"/>
      <inkml:brushProperty name="color" value="#F2395B"/>
    </inkml:brush>
  </inkml:definitions>
  <inkml:trace contextRef="#ctx0" brushRef="#br0">38900 48015 471,'23'0'153,"-1"0"-35,-1 0-34,-1 0-36,0 0-19,1 0-4,1 0-4,1 0-4,-1-1-4,0 0-3,-1-2-3,-1 0-4,-1 0-3,-3 1-2,-1 0-3,-2 2-4,-2 0-9,1 0-20,0 0-17,0 0-19</inkml:trace>
</inkml:ink>
</file>

<file path=ppt/ink/ink7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41"/>
    </inkml:context>
    <inkml:brush xml:id="br0">
      <inkml:brushProperty name="width" value="0.04687" units="cm"/>
      <inkml:brushProperty name="height" value="0.04687" units="cm"/>
      <inkml:brushProperty name="color" value="#F2395B"/>
    </inkml:brush>
  </inkml:definitions>
  <inkml:trace contextRef="#ctx0" brushRef="#br0">40628 47208 469,'-7'-6'9,"0"4"18,2 4 19,1 4 17,0 3 4,0 1-12,0 3-12,0 2-12,0 1-7,0 3-1,0 1-2,0 3-2,0-1-2,1-2-2,-1-1-2,0-2-3,0-2 0,2-1 0,0-1 0,2-1 1,2-2-5,6-4-8,4-4-10,5-4-9,2-5-5,-1-4 0,-1-5-1,-1-5 0,0-3 1,0-1 2,-1-1 2,1 0 3,-2-1 2,-3 1 3,-3 1 4,-2 2 3,-3 0 2,-2 4 0,-2 4 2,-2 1 0,-2 4 1,-2 1 0,-2 2-1,-1 2 1,-4 4-1,-4 6-1,-3 6-2,-4 5-2,0 2 0,6-3 1,7-2 2,5-4 1,3-1-6,0 0-14,0-1-13,0 1-14</inkml:trace>
</inkml:ink>
</file>

<file path=ppt/ink/ink7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41"/>
    </inkml:context>
    <inkml:brush xml:id="br0">
      <inkml:brushProperty name="width" value="0.03986" units="cm"/>
      <inkml:brushProperty name="height" value="0.03986" units="cm"/>
      <inkml:brushProperty name="color" value="#F2395B"/>
    </inkml:brush>
  </inkml:definitions>
  <inkml:trace contextRef="#ctx0" brushRef="#br0">41250 47827 551,'8'-6'10,"1"2"19,2 4 19,0 2 19,0 3 4,1 0-13,0 1-12,0 2-13,-2-1-8,1 1-2,-2 0-2,-1-1-3,0 1-19,-2 1-35,-1 2-35,0 0-34</inkml:trace>
</inkml:ink>
</file>

<file path=ppt/ink/ink7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42"/>
    </inkml:context>
    <inkml:brush xml:id="br0">
      <inkml:brushProperty name="width" value="0.04366" units="cm"/>
      <inkml:brushProperty name="height" value="0.04366" units="cm"/>
      <inkml:brushProperty name="color" value="#F2395B"/>
    </inkml:brush>
  </inkml:definitions>
  <inkml:trace contextRef="#ctx0" brushRef="#br0">42397 47158 503,'-8'-14'7,"2"3"14,1 3 14,0 2 13,2 4 5,0 4-6,2 4-6,1 4-5,-1 3-5,-1 1-2,0 3-4,-1 1-2,-1 2-3,2-1-2,0 1-1,2-1-2,1 0-2,2-1-4,2-1-3,2-1-3,2-3-7,5-6-6,3-6-9,5-6-7,0-4-3,-3-2 0,-3-1 3,-3-3 0,-2-1 4,-1-1 4,0-1 5,-2-1 4,-1 0 5,-2 1 3,-3 1 5,0 1 4,-4 1 0,-2 3-4,-4 1-3,-2 2-3,-2 3-5,-1 2-7,-1 4-5,-1 2-6,0 2-2,2 0 1,3 0 1,1 0 2</inkml:trace>
</inkml:ink>
</file>

<file path=ppt/ink/ink7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42"/>
    </inkml:context>
    <inkml:brush xml:id="br0">
      <inkml:brushProperty name="width" value="0.04159" units="cm"/>
      <inkml:brushProperty name="height" value="0.04159" units="cm"/>
      <inkml:brushProperty name="color" value="#F2395B"/>
    </inkml:brush>
  </inkml:definitions>
  <inkml:trace contextRef="#ctx0" brushRef="#br0">43266 46194 528,'9'-8'12,"3"2"21,3 1 23,3 0 23,0 3 3,-3 4-16,-3 4-16,-2 4-15,-3 3-11,-1 3-7,-1 3-5,0 3-7,-3 3-4,-4 1-3,-4 2-1,-3 3-3,-3-1-1,2-2-1,1-2 0,1-1 0,1-3-1,2-1-2,2-2 0,2-3-3,2 0 3,4 0 4,2-1 4,3 1 4,2-2 3,0-3 1,-1-3 2,1-2 0,-1-2 1,-1 2 0,0 0-1,-2 2-1,-1 0 0,-2 3 0,-3 2 0,0 1 1,-4 2-1,0 2 0,-3 0 0,-2 1-1,-2 1-3,-3 1-8,-4 1-7,-1 1-7,-3 0-8,1-1-7,-1-1-6,1-1-8,0-2-4,4-3-2,3-3-2,3-2-1</inkml:trace>
</inkml:ink>
</file>

<file path=ppt/ink/ink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5:59"/>
    </inkml:context>
    <inkml:brush xml:id="br0">
      <inkml:brushProperty name="width" value="0.04645" units="cm"/>
      <inkml:brushProperty name="height" value="0.04645" units="cm"/>
      <inkml:brushProperty name="color" value="#00BFF3"/>
    </inkml:brush>
  </inkml:definitions>
  <inkml:trace contextRef="#ctx0" brushRef="#br0">68528 26071 473,'15'-21'0,"-1"5"0,-1 4 0,0 6 0,-1 3 7,3 2 15,2 2 14,1 2 14,0 2 4,-3 4-10,-2 2-8,-4 3-8,-3 3-8,-4 3-7,-4 3-6,-4 3-6,-4 2-4,-6 1 2,-4 0 0,-4 2 1,-3-1-2,3-3-5,1-3-6,3-3-5,2-3-1,3-1 2,2-2 4,4-3 2,4-2 6,6-2 9,6-4 7,6-2 9,3-2 4,1 0-3,1 0-1,1 0-2,1 1-1,1 3 2,1 4 1,1 2 0,-2 2 1,-3 2-3,-4 0-3,-4 1-2,-4 1-1,-3 1-1,-2 1-2,-3 1 1,-4 1-3,-4 1-2,-4 1-2,-3 1-3,-4-1-3,-2-1-8,-1-2-5,-2-3-8,0-2-5,3-4-6,3-4-7,3-4-5,2-4-6,2-4-3,3-4-5,1-4-3</inkml:trace>
</inkml:ink>
</file>

<file path=ppt/ink/ink7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43"/>
    </inkml:context>
    <inkml:brush xml:id="br0">
      <inkml:brushProperty name="width" value="0.04731" units="cm"/>
      <inkml:brushProperty name="height" value="0.04731" units="cm"/>
      <inkml:brushProperty name="color" value="#F2395B"/>
    </inkml:brush>
  </inkml:definitions>
  <inkml:trace contextRef="#ctx0" brushRef="#br0">44760 46516 465,'-8'-12'117,"2"8"-24,1 8-23,0 8-25,0 5-13,-2 3-4,-1 3-4,-3 3-2,-2 1-4,-2 2 0,-1 1-3,-3 1 0,-1 0-3,-1 2-2,-1 1-1,-1 1-3,1-2-5,1-2-9,3-3-7,1-3-9,2-3-8,3-3-9,1-3-7,2-3-9,1-2-4,1-2 0,-1-2 0,0-2 1</inkml:trace>
</inkml:ink>
</file>

<file path=ppt/ink/ink7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43"/>
    </inkml:context>
    <inkml:brush xml:id="br0">
      <inkml:brushProperty name="width" value="0.04767" units="cm"/>
      <inkml:brushProperty name="height" value="0.04767" units="cm"/>
      <inkml:brushProperty name="color" value="#F2395B"/>
    </inkml:brush>
  </inkml:definitions>
  <inkml:trace contextRef="#ctx0" brushRef="#br0">44300 47159 461,'0'-14'10,"2"3"20,0 3 19,2 2 21,1 4 3,5 4-10,4 4-12,4 4-10,1 3-8,-1 3-4,-1 3-3,-1 3-4,0 2-4,1-1-5,1 0-5,2 1-5,-2 0-9,0 1-12,0 1-11,-2 0-12,-2 0-2,-3-5 4,-3-3 7,-2-4 6,-2-3-4,0-1-13,0-1-12,0 0-12</inkml:trace>
</inkml:ink>
</file>

<file path=ppt/ink/ink7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43"/>
    </inkml:context>
    <inkml:brush xml:id="br0">
      <inkml:brushProperty name="width" value="0.04697" units="cm"/>
      <inkml:brushProperty name="height" value="0.04697" units="cm"/>
      <inkml:brushProperty name="color" value="#F2395B"/>
    </inkml:brush>
  </inkml:definitions>
  <inkml:trace contextRef="#ctx0" brushRef="#br0">46034 46200 468,'0'18'104,"0"3"-16,0 4-15,0 5-15,0 1-12,0-2-8,0 0-9,0-1-8,-1 0-5,0 1-3,-2 1-2,0 0-2,-1 1-1,2-3-2,0-2-1,2-1-1,0-2-2,0 1-2,0-1-2,0 1-2,-1-2-6,-4-3-7,-2-3-8,-3-3-8,-3-3-3,-2-2 2,-1-4 1,-3-2 2,0-2 1,-1 0 1,1 0 1,0 0 1,0-2-3,4 0-6,3-3-5,3-2-7</inkml:trace>
</inkml:ink>
</file>

<file path=ppt/ink/ink7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44"/>
    </inkml:context>
    <inkml:brush xml:id="br0">
      <inkml:brushProperty name="width" value="0.03155" units="cm"/>
      <inkml:brushProperty name="height" value="0.03155" units="cm"/>
      <inkml:brushProperty name="color" value="#F2395B"/>
    </inkml:brush>
  </inkml:definitions>
  <inkml:trace contextRef="#ctx0" brushRef="#br0">46350 46843 697,'21'-21'0,"-5"5"0,-5 5 0,-4 5 0,-1 1 5,7 0 12,5-1 12,7-2 11,1 2 3,-1 1-5,-3 2-5,-1 2-4,-3 1-5,0 0-5,0 0-4,-2 0-5,-2 0-15,-1 2-26,-2 0-27,-2 2-27</inkml:trace>
</inkml:ink>
</file>

<file path=ppt/ink/ink7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44"/>
    </inkml:context>
    <inkml:brush xml:id="br0">
      <inkml:brushProperty name="width" value="0.05132" units="cm"/>
      <inkml:brushProperty name="height" value="0.05132" units="cm"/>
      <inkml:brushProperty name="color" value="#F2395B"/>
    </inkml:brush>
  </inkml:definitions>
  <inkml:trace contextRef="#ctx0" brushRef="#br0">47639 45200 428,'-29'38'147,"5"-2"-33,5-2-33,5-1-31,2-1-20,0 2-3,1 2-5,-1 3-5,0 0-2,1 2-3,-1 0-1,0 2-2,1-1-2,2-2 1,3-2-1,1-2 0,1-2-1,0-5-5,0-4-2,0-3-4,2-3-5,4-1-6,4-1-6,4-1-6,1-2-2,1-4 3,0-5 2,0-2 3,0-5 0,1-2 0,1-4-2,1-2-1,0-2 1,-2-1 2,-3-2 4,-1 0 1,-2 0 4,0 1 2,-2 1 3,0 1 3,-2 0 1,-1 0 2,0 0 1,-2 1 2,-1 0 2,-2 2 3,-2 2 5,-1 2 4,-5 2-1,-6 0-5,-5 2-4,-6 1-5,-4 2-5,-1 5-6,-1 6-7,0 4-5,1 1-2,6-3 4,3-3 3,7-2 5,1-3-1,2 1-6,1 0-7,1 0-5</inkml:trace>
</inkml:ink>
</file>

<file path=ppt/ink/ink7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45"/>
    </inkml:context>
    <inkml:brush xml:id="br0">
      <inkml:brushProperty name="width" value="0.04725" units="cm"/>
      <inkml:brushProperty name="height" value="0.04725" units="cm"/>
      <inkml:brushProperty name="color" value="#F2395B"/>
    </inkml:brush>
  </inkml:definitions>
  <inkml:trace contextRef="#ctx0" brushRef="#br0">32074 49344 465,'-23'0'5,"4"0"10,3 0 9,3 0 10,5 0 5,6 0 0,7 0 1,8 0 0,4-2-2,3 0-6,3-3-5,3-2-4,3-1-5,3-2 0,2 0-2,4-1-2,4-1 0,4-2 1,6 0 0,4-1 1,5 0-1,6 1-2,3 1-3,7 1-3,0 1-2,-2 4-3,-1 2-2,-3 4-2,0 2-1,0 0 1,-1 2 0,1 0 1,-1 2-2,3 2-4,0 1-3,1 3-4,-2 0-2,-1-2 1,-4-2 1,-3-2 1,-1-2 2,1-1 1,1 0 3,2-2 3,-1 1 1,1 0 0,-1 2 0,1 0 1,-1 0 0,-1 0 0,-1-2 0,0 0-1,-2-2 1,1 0-2,0-2 0,-1 0-1,2-2 1,2 0 0,1-1 1,3-1 2,0-1 0,-1 2 0,-1 1 0,-1 0 0,-1 2 0,-3 0-1,-1 2 0,-2 0-1,-1 1 0,0-2-1,-1 0 0,1-1 0,-2-1-1,-4 2 0,-4 0-1,-4 2 0,-3-1 0,0 0 1,-1-2 1,-1 0 2,-2-2 0,0 0 0,-2-1 1,1-1-1,-3-1 0,-2 0 0,-2 0 0,-1 0 0,-3 1 0,-1-1 0,-3 0-1,-1 0 1,-2 0-1,1 0-1,0 1 0,-1-1-1,0 0-1,-3 2 0,-1 1-2,-2 0 0,-1 1-2,0 1-2,-1-1-2,1 0-1,-3 0-5,-6 2-7,-6 0-5,-6 2-8,-2 0 1,0 0 7,2 0 6,1 0 7</inkml:trace>
</inkml:ink>
</file>

<file path=ppt/ink/ink7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45"/>
    </inkml:context>
    <inkml:brush xml:id="br0">
      <inkml:brushProperty name="width" value="0.04213" units="cm"/>
      <inkml:brushProperty name="height" value="0.04213" units="cm"/>
      <inkml:brushProperty name="color" value="#F2395B"/>
    </inkml:brush>
  </inkml:definitions>
  <inkml:trace contextRef="#ctx0" brushRef="#br0">40025 50600 522,'-7'16'134,"2"1"-28,2 1-27,2 1-29,0 2-17,0 3-7,-2 3-6,0 3-7,-2 3-4,-2 5-4,-1 3-2,-3 4-4,-1 2-1,1 0 0,-1-1 1,0 1-1,2-3-7,3-7-17,2-8-14,4-6-17,2-6-7,4-6-2,2-6 0,3-6-1</inkml:trace>
</inkml:ink>
</file>

<file path=ppt/ink/ink7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46"/>
    </inkml:context>
    <inkml:brush xml:id="br0">
      <inkml:brushProperty name="width" value="0.04624" units="cm"/>
      <inkml:brushProperty name="height" value="0.04624" units="cm"/>
      <inkml:brushProperty name="color" value="#F2395B"/>
    </inkml:brush>
  </inkml:definitions>
  <inkml:trace contextRef="#ctx0" brushRef="#br0">41600 50789 475,'-22'-5'8,"1"6"16,3 6 15,1 6 17,2 3 3,2 3-9,3 1-7,1 3-9,1 1-6,0 1-1,1 0-1,-1 2-3,0 2-2,0 3-1,0 2-3,1 4-2,0 0-2,2-4-3,2-2-3,2-3-2,5-5-6,8-7-4,7-7-6,8-6-6,4-8-4,-1-6-3,-1-7-2,-1-7-3,-2-3-1,-2 1 4,-1 1 3,-2 1 2,-4 2 4,-3 1 4,-4 3 6,-4 1 4,-4 2 4,-3 1 2,-2 1 2,-3 1 1,-4 1 1,-4 2 0,-4 2-1,-3 2 0,-4 3-1,-1 2 0,-2 4 0,-2 2-1,-1 2-4,1 0-11,1 0-11,1-1-10,3 1-8,5-2-5,5-1-4,5 0-6</inkml:trace>
</inkml:ink>
</file>

<file path=ppt/ink/ink7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47"/>
    </inkml:context>
    <inkml:brush xml:id="br0">
      <inkml:brushProperty name="width" value="0.04725" units="cm"/>
      <inkml:brushProperty name="height" value="0.04725" units="cm"/>
      <inkml:brushProperty name="color" value="#F2395B"/>
    </inkml:brush>
  </inkml:definitions>
  <inkml:trace contextRef="#ctx0" brushRef="#br0">43581 44606 465,'-7'-8'0,"1"0"0,0 0 0,2 1 0,0-1 5,2 0 8,0 0 9,2 0 9,0 1 5,2-1 1,0 0 1,2 0 1,1 1-2,3 2-5,4 3-6,2 1-4,2 0-2,-1 0-1,1-2 1,0 0 1,1 0-2,3 0 0,3 1-3,3 2-1,2 0-2,1 0-2,0 0-3,2 0-1,2 0-3,1 0-1,2 0-2,2 0-1,1 0-4,-1 0-5,-2 0-6,0 0-4,-1 0-3,-1 0 1,-1 0 2,-2 0 0,2 0 2,1 2 0,2 1 2,3 0 0,0 0 2,2 0 2,0-2 1,2 0 2,-1-1 1,0 0 0,-1 0-1,-1 0 1,-3 0-1,0 0 1,-3 0 0,-1 0 0,-3 0 1,-2 0-1,-1 0 0,-3 0 0,-1 0-2,-3 0 0,-1 0-3,-2 0 0,-1-1-2,1 0 0,1-2-1,1 0-1,0 0 2,-3 0 4,-1 1 3,-2 2 4,-1 0 1,1-2 1,1-1-1,2 0 1,-1-1-2,-1 1 0,-1-1 0,0 0-2,-3 0 1,1 2-1,-2 0 1,0 2-1</inkml:trace>
</inkml:ink>
</file>

<file path=ppt/ink/ink7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47"/>
    </inkml:context>
    <inkml:brush xml:id="br0">
      <inkml:brushProperty name="width" value="0.04535" units="cm"/>
      <inkml:brushProperty name="height" value="0.04535" units="cm"/>
      <inkml:brushProperty name="color" value="#F2395B"/>
    </inkml:brush>
  </inkml:definitions>
  <inkml:trace contextRef="#ctx0" brushRef="#br0">49959 44246 485,'-14'-7'0,"3"1"0,3 0 0,2 2 0,4 1 10,4 0 22,4 2 20,4 0 22,1 1 2,1-2-13,0 0-14,0-1-15,2-1-8,7 2-3,5 0-1,7 2-2,1 0-4,-2 0-5,-2 0-5,-1 0-6,-3 0-3,0 0-6,-1 0-4,-1 0-4,-2 1-11,-5 2-15,-3 2-17,-4 1-16,-5 2-2,-2 2 9,-6 0 11,-2 1 10</inkml:trace>
</inkml:ink>
</file>

<file path=ppt/ink/ink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00"/>
    </inkml:context>
    <inkml:brush xml:id="br0">
      <inkml:brushProperty name="width" value="0.05425" units="cm"/>
      <inkml:brushProperty name="height" value="0.05425" units="cm"/>
      <inkml:brushProperty name="color" value="#00BFF3"/>
    </inkml:brush>
  </inkml:definitions>
  <inkml:trace contextRef="#ctx0" brushRef="#br0">70349 25531 405,'30'-13'97,"-1"3"-17,-3 4-15,-1 4-16,-2 2-12,1 0-7,-1 0-6,1 0-7,-3 0-6,-1 0-5,-4 0-5,-3 0-6,-5 3-11,-6 6-19,-8 5-17,-6 7-19,-3 0-3,-1-3 12,0-4 13,1-4 11,-3-3 9,-2 1 6,-3 0 5,-3 0 5,0 0 5,1 0 3,3-1 4,2 1 4,1-1 5,2 0 8,2-2 7,3 0 8,1-1 2,0 1-2,2 2-4,1 0-3,1 1 4,2 2 8,2 0 10,2 1 9,1 3 1,0 2-7,0 3-7,0 3-6,0 2-6,0 1-4,0 1-5,0 1-3,0 5-5,0 10-3,0 10-3,0 10-3,-1 4-2,-2 1-1,-2-1-1,-1 1 0,-2-5-4,2-9-10,0-8-8,2-9-8,1-8-8,2-4-2,2-5-5,2-4-3</inkml:trace>
</inkml:ink>
</file>

<file path=ppt/ink/ink7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47"/>
    </inkml:context>
    <inkml:brush xml:id="br0">
      <inkml:brushProperty name="width" value="0.03783" units="cm"/>
      <inkml:brushProperty name="height" value="0.03783" units="cm"/>
      <inkml:brushProperty name="color" value="#F2395B"/>
    </inkml:brush>
  </inkml:definitions>
  <inkml:trace contextRef="#ctx0" brushRef="#br0">49707 45131 581,'-17'-1'11,"14"0"21,14-2 21,13 0 22,9-1 3,3 0-15,3 0-16,2 1-15,2-1-13,-2 2-11,0 0-9,-1 2-12,-3 0-7,-4 0-5,-4 0-6,-3 0-4,-5 0-5,-3 0 0,-4 0-1,-4 0-2</inkml:trace>
</inkml:ink>
</file>

<file path=ppt/ink/ink7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48"/>
    </inkml:context>
    <inkml:brush xml:id="br0">
      <inkml:brushProperty name="width" value="0.04597" units="cm"/>
      <inkml:brushProperty name="height" value="0.04597" units="cm"/>
      <inkml:brushProperty name="color" value="#F2395B"/>
    </inkml:brush>
  </inkml:definitions>
  <inkml:trace contextRef="#ctx0" brushRef="#br0">52895 42931 478,'14'-7'0,"-2"0"0,-4 2 0,-3 1 0,0 0 0,0 2 0,1 0 0,2 2 0,0 0 5,-1 0 8,1 0 9,0 0 9,0 0 5,2 0 4,0 0 2,1 0 4,-1 3-3,-4 7-8,-4 8-7,-4 6-8,-5 3-6,-6 2-4,-5 1-4,-7 1-3,-1-2-4,1-2-1,3-3-2,1-3-2,3-3 0,3-1-2,3-2 1,3-3-1,3 0 4,4 0 11,4-1 9,4 1 10,4-2 4,5-2-5,5-4-3,5-2-5,2-4-3,1-2-4,-1-4-5,0-2-4,0-1-3,-3 3-6,-1 1-4,-3 2-5,-1 2-4,-3 0-6,-1 2-4,-2 0-6</inkml:trace>
</inkml:ink>
</file>

<file path=ppt/ink/ink7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48"/>
    </inkml:context>
    <inkml:brush xml:id="br0">
      <inkml:brushProperty name="width" value="0.04627" units="cm"/>
      <inkml:brushProperty name="height" value="0.04627" units="cm"/>
      <inkml:brushProperty name="color" value="#F2395B"/>
    </inkml:brush>
  </inkml:definitions>
  <inkml:trace contextRef="#ctx0" brushRef="#br0">52072 45211 475,'-19'0'7,"7"0"13,8 0 14,8 0 13,7 0 6,7 0-2,7 0-2,7 0-2,5-2-4,5 0-7,2-3-6,5-2-6,1-1-5,-4 1-4,-2-1-3,-3 0-3,-3 1-2,-2 2 0,-2 2-1,-1 2 0,-3 1-4,-2-2-4,-2 0-6,-1-1-5,-3-1-8,-3 0-8,-3 0-9,-2 0-8</inkml:trace>
</inkml:ink>
</file>

<file path=ppt/ink/ink7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49"/>
    </inkml:context>
    <inkml:brush xml:id="br0">
      <inkml:brushProperty name="width" value="0.05406" units="cm"/>
      <inkml:brushProperty name="height" value="0.05406" units="cm"/>
      <inkml:brushProperty name="color" value="#F2395B"/>
    </inkml:brush>
  </inkml:definitions>
  <inkml:trace contextRef="#ctx0" brushRef="#br0">52818 46050 406,'35'1'110,"-8"2"-26,-7 2-25,-8 2-25,-6 1-15,-1 1-4,-2 1-4,-2 2-5,-1 1-2,-2 3-3,0 3-2,-2 3-2,-1 1 0,-1-1-1,-3-1 0,-2-1 0,0-1 1,0-1 0,2-1 2,1 0 0,2-2 2,6 1 2,4-1 3,6 1 2,2-1 1,1-3 0,1-1-1,2-2-1,0-1 1,1 0 1,1 0 2,1-1 2,0 1 0,-1 2 0,-1 0 1,-1 1 1,-1 2 0,-2 0 1,-3 1 0,-1 1 0,-1 1 0,-2-1-2,-1 1-1,0 0-2,-2 0-3,-2 1-3,-2 1-5,-2 1-3,-4 0-4,-4-1-6,-5-1-4,-5 0-5,-5-1-1,-3 4 1,-4 4 1,-4 2 2,-5 3-3,-6 4-8,-6 4-6,-6 4-8,3-1-5,10-7-5,12-7-3,10-7-5</inkml:trace>
</inkml:ink>
</file>

<file path=ppt/ink/ink7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52"/>
    </inkml:context>
    <inkml:brush xml:id="br0">
      <inkml:brushProperty name="width" value="0.04257" units="cm"/>
      <inkml:brushProperty name="height" value="0.04257" units="cm"/>
      <inkml:brushProperty name="color" value="#F2395B"/>
    </inkml:brush>
  </inkml:definitions>
  <inkml:trace contextRef="#ctx0" brushRef="#br0">50960 30100 516,'23'0'123,"2"0"-28,1 0-28,1 0-27,0 0-19,-3 2-8,-2 0-8,-1 2-8,-2-1-8,-3-1-6,-1 0-8,-2-1-7,-3 0-4,-3 1-1,-2 3-2,-4 2-1,-1 1 1,-2 0 3,-1 0 4,0 0 3,-2-1 4,-2 1 4,-1 0 4,-3 0 3,-1-1 3,-2-1 3,0 0 2,-1-2 2,0 0 2,-1 0 1,0 0 0,1 0 1,-1 0 2,2 0 4,1 0 3,1 0 5,1 0 2,0 1 2,2 2 2,1 0 2,0 1 2,0 2 3,0 0 3,1 1 1,-1 1 2,0 2-2,0 0-2,0 1-2,1 1 0,2 1-3,3 1-1,1 1-2,0 1-1,-1 1-2,0 1-2,-1 2-3,-1-1 0,0 0-3,0 1-3,0-1-1,1 0-2,0-3-5,2-1-2,0-2-5,1-2-1,0 1-1,0 0 0,0-1-2,-1-4-7,-2-8-17,-2-10-14,-1-8-17,-1-4 0,2 1 15,2 1 14,2 1 15,1 1 9,0 2 4,0 3 4,0 1 4,1 2 6,4 0 9,2 2 9,3 1 9,2 0 2,0 2-2,0 0-4,-1 2-3,3-1-2,4 0-2,3-2-1,5 0-1,0-2-2,0 0-3,-1-1-4,-1-2-3,0 1-4,-1 1-4,1 0-4,-1 2-5,-1 0-2,-3 0-2,-3 0-1,-2 0-2,-4 0 0,-1-2-2,-2 0 0,-2-1-1,-2-2 1,0-2 5,-2-2 3,0-1 5,-2-1 3,0 0 4,-2 2 3,0 1 4,-2 2 2,0 2 1,-1 4 2,-2 3 1,0 1 2,-1 2 1,-2 0 2,0 1 3,-1 3 0,1 2 0,-1 3 1,0 4 0,1 0-1,-1 1-1,0 0-1,0-1-2,2 1 0,1 0-1,2-1-1,2 1-1,2-1 0,0-1 0,2-1-1,0 0 0,3-1-6,4 1-14,4 1-13,4 1-12,2-1-8,1-4-4,1-5-3,1-2-2,1-3-1,1 0 3,1 0 2,1 0 4,-2-1 3,-3-1 5,-4 0 5,-4-1 4</inkml:trace>
</inkml:ink>
</file>

<file path=ppt/ink/ink7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53"/>
    </inkml:context>
    <inkml:brush xml:id="br0">
      <inkml:brushProperty name="width" value="0.04501" units="cm"/>
      <inkml:brushProperty name="height" value="0.04501" units="cm"/>
      <inkml:brushProperty name="color" value="#F2395B"/>
    </inkml:brush>
  </inkml:definitions>
  <inkml:trace contextRef="#ctx0" brushRef="#br0">52720 31130 488,'-11'0'6,"8"0"10,9 0 10,10 0 11,1 0 2,-1 2-9,-4 0-8,-3 2-9,-1 1-5,-2 5-4,-1 4-4,0 4-4,-3 0-1,-2 1 1,-4-2 1,-2-1 1,1-4-1,8-7-5,6-6-3,7-7-5,4-5-2,1 0-1,1-1 1,2-1 0,-3 0 1,-2 1 5,-3 1 3,-2 0 4,-3 3 4,-1 1 4,0 2 4,-2 2 5,-2 3 9,-2 2 15,-4 3 17,-2 4 14,-2 2 2,0 3-12,0 4-13,0 2-12,1 1-8,0 1-4,2-1-4,0 1-3,2-2-5,0-1-7,2-3-6,0-1-6,3-3-5,2-2-1,3-4-1,3-2-1,2-4-1,1-4 1,2-4 1,0-4 0,-1-2 0,1-1 0,-2-1 0,-1-1 0,-1-1 2,-3-1 5,-1-1 5,-2-1 6,-2 0 3,-2 1 1,-3 1 1,0 1 1,-3 1 1,0 1-1,-2 1-2,0 1 0,-2 2 0,-2 2 1,-2 4 2,-1 3 0,-3 2-2,-2 2-4,-2 2-6,-1 2-4,-2 2-7,1 3-7,-1 4-7,1 2-8,1 0-2,2-1 7,4-2 5,3-2 5,2-1 2,0 0-2,2-1-3,1 1-2</inkml:trace>
</inkml:ink>
</file>

<file path=ppt/ink/ink7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53"/>
    </inkml:context>
    <inkml:brush xml:id="br0">
      <inkml:brushProperty name="width" value="0.03889" units="cm"/>
      <inkml:brushProperty name="height" value="0.03889" units="cm"/>
      <inkml:brushProperty name="color" value="#F2395B"/>
    </inkml:brush>
  </inkml:definitions>
  <inkml:trace contextRef="#ctx0" brushRef="#br0">54405 31616 565,'8'-7'8,"1"2"14,2 2 15,0 2 16,0 2 2,-1 2-8,0 2-9,-2 2-9,-1 2-6,-1 3-4,0 3-4,-2 3-5,-1 2-2,-4 0-2,-2-1-1,-3 1-3,-2-1 0,0 1 0,0-1 0,0 1 0,1-2-1,1-1 0,0-2-1,2-2 0,3-1 0,8 1 0,6 1 0,7 1 0,3 0 0,-1-2-1,-1-3 1,-1-1-2,-1 0 2,-1 2 2,-1 2 2,-1 1 3,-2 4 1,-4 3-1,-5 5 1,-2 3-1,-8 6-2,-10 6-2,-9 8-5,-11 6-2,-7 7-9,-6 7-13,-5 7-14,-7 7-14,3-5-8,10-14 1,12-14-1,10-15 0</inkml:trace>
</inkml:ink>
</file>

<file path=ppt/ink/ink7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58"/>
    </inkml:context>
    <inkml:brush xml:id="br0">
      <inkml:brushProperty name="width" value="0.03742" units="cm"/>
      <inkml:brushProperty name="height" value="0.03742" units="cm"/>
      <inkml:brushProperty name="color" value="#F2395B"/>
    </inkml:brush>
  </inkml:definitions>
  <inkml:trace contextRef="#ctx0" brushRef="#br0">14608 55800 587,'50'15'95,"-7"-1"-20,-8-1-18,-7 0-20,-7-2-13,-5 1-4,-5 0-6,-4 0-5,-5 1-4,-1 3-3,-2 3-2,-1 3-4,-4 2-2,-2 1-2,-3 1-1,-3 1-2,-3-1-1,0 0 1,-1-1 1,-1 0 1,0-3 1,-1 0 0,1-1 2,-1 0 1,1-3 1,1 0 1,1 0 2,1-2 2,3-3 4,8-5 9,7-4 8,6-6 8,5-2 2,5-2-6,4 0-5,3-1-7,2-1-3,1 2-4,-1 1-2,1 0-3,-1 2-4,0 1-3,0 0-4,1 2-3,-3 0-4,-3 2-5,-5 0-4,-3 1-4,-2 1-4,1 0-3,1 0-2,2 0-3,-1-1-1,-1-2 3,-1-2 3,-1-2 2,-1-2 4,-2 0 4,-2-1 5,-2-1 4</inkml:trace>
</inkml:ink>
</file>

<file path=ppt/ink/ink7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58"/>
    </inkml:context>
    <inkml:brush xml:id="br0">
      <inkml:brushProperty name="width" value="0.03894" units="cm"/>
      <inkml:brushProperty name="height" value="0.03894" units="cm"/>
      <inkml:brushProperty name="color" value="#F2395B"/>
    </inkml:brush>
  </inkml:definitions>
  <inkml:trace contextRef="#ctx0" brushRef="#br0">16550 54836 564,'0'-15'6,"2"2"11,0 3 11,2 1 12,1 2 2,1 2-5,3 3-5,2 1-5,1 0-3,1 0 1,2-2 0,0 0-1,1 0 0,1 2-3,1 2-3,1 2-3,0 1-2,-1 2-4,-1 0-3,0 1-4,-2 1-1,-1 2-3,-1 0 0,-1 1-2,0 0-6,0-1-14,-1-1-12,1 0-12,-2-2-6,-2 1 2,-4 0 1,-2 0 3</inkml:trace>
</inkml:ink>
</file>

<file path=ppt/ink/ink7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01"/>
    </inkml:context>
    <inkml:brush xml:id="br0">
      <inkml:brushProperty name="width" value="0.04649" units="cm"/>
      <inkml:brushProperty name="height" value="0.04649" units="cm"/>
    </inkml:brush>
  </inkml:definitions>
  <inkml:trace contextRef="#ctx0" brushRef="#br0">14398 55377 473,'10'-48'37,"5"15"6,5 15 4,5 15 6,2 9 0,1 4-8,-1 3-6,1 5-7,-3 0-7,-1-1-7,-4-2-8,-3-2-6,-3-2-6,-1 1-2,-2 0-3,-2 0-3,-3 0 0,-1 1 1,-2 1 0,-2 1 0,0 1 2,0 2 0,2 0 2,0 1 0,-1 0 1,-2-1 1,-3-1 0,-4-1 0,-2 0 1,-3 1-1,-4 2 0,-1 0 0,-4-1-1,0 1 1,-1-2 1,0-1-1,-2 0 0,1 1 1,-1 2-1,1 0 0,-1-1 0,1 1 0,-1-2 0,1-1 0,-1 0 1,3 1 3,0 1 3,1 2 4,1-2 2,2-1 0,2-3 1,3-1 1,3-3 4,6-4 5,6-4 8,6-4 5,4-3 0,3 0-7,3-1-7,3-2-8,3 1-5,1 1-1,3 0-3,1 2-3,1 0-2,-2 0-3,0 0-5,-1 0-3,-1 1-1,-1 0 1,-1 2 1,-1 0 2,0 1-5,-1 0-12,1 0-11,-1 0-12,-2 0-7,-3-2-2,-4 0-1,-4-1-4</inkml:trace>
</inkml:ink>
</file>

<file path=ppt/ink/ink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00"/>
    </inkml:context>
    <inkml:brush xml:id="br0">
      <inkml:brushProperty name="width" value="0.05028" units="cm"/>
      <inkml:brushProperty name="height" value="0.05028" units="cm"/>
      <inkml:brushProperty name="color" value="#00BFF3"/>
    </inkml:brush>
  </inkml:definitions>
  <inkml:trace contextRef="#ctx0" brushRef="#br0">70300 27013 437,'4'-23'56,"8"3"1,7 1-1,9 3 1,3 0-5,2 2-10,1 1-11,0 1-9,1 1-6,-1 0-3,-2 2-4,0 1-1,-2 0-5,-1 0-3,-3 0-4,-1 0-4,-4 0-10,-3-1-16,-5-2-15,-3 0-17,-4 0-2,-6 1 12,-4 0 12,-5 2 12,-4 1 9,0 1 7,-1 0 7,-1 2 7,-1 0 6,-2 2 7,0 0 5,-1 2 7,0 1 6,1 4 6,1 2 6,1 3 7,0 4 1,1 2-5,-1 3-5,1 3-4,0 2-4,4 2-2,3 3-2,2 1-3,3 2-3,1-1-2,0 0-3,2 0-4,2-1-2,3-3-5,5-3-4,4-3-3,3-3-4,1-3-3,3-3-4,1-2-4,2-4-4,1-3-8,1-2-7,1-3-8,1-3-4,2-2-2,2-2-2,3-2-2,-3 0 2,-6 1 5,-5 0 4,-6 2 5</inkml:trace>
</inkml:ink>
</file>

<file path=ppt/ink/ink7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03"/>
    </inkml:context>
    <inkml:brush xml:id="br0">
      <inkml:brushProperty name="width" value="0.04381" units="cm"/>
      <inkml:brushProperty name="height" value="0.04381" units="cm"/>
    </inkml:brush>
  </inkml:definitions>
  <inkml:trace contextRef="#ctx0" brushRef="#br0">17048 54766 502,'-5'-7'11,"3"2"21,4 2 22,3 2 22,5 1 4,4 0-15,3 0-16,5 0-14,1 0-10,1 0-3,-1 0-5,1 0-4,-1 0-4,-2 0-3,0 0-3,0 0-3,-3 0-4,-1 0-7,-3 0-6,-1 0-6,-3 2-9,-4 4-12,-4 4-14,-4 3-12,-3 2-2,-2-2 9,-2-3 10,-1-1 9,-3-2 8,0 0 8,-1-2 7,-1 0 7,-1-2 6,1-1 1,-1 0 2,0-1 2,2-1 1,1 0 2,2 0 0,2 0 2,1 0 1,-1 0 5,-2 0 4,0 0 4,0 0 1,1 0 1,0 0-1,2 0 0,1 4 8,1 9 15,0 9 17,2 9 15,0 1 1,2-6-15,0-5-15,2-6-14,0-1-9,0 7-2,0 5-2,0 7-2,0 3-3,0 2-2,0 2-2,0 2-2,-1 2-3,0 2-3,-2 2-4,0 2-2,0-1-5,0-4-5,2-4-5,0-4-4,1-3-4,0-3 1,0-4 0,0-2-1,0-6-4,0-10-8,0-10-9,0-10-9,0-4 1,-2 1 12,0 1 12,-1 0 11,-1 1 8,0 1 4,0-1 3,0 0 4</inkml:trace>
</inkml:ink>
</file>

<file path=ppt/ink/ink7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03"/>
    </inkml:context>
    <inkml:brush xml:id="br0">
      <inkml:brushProperty name="width" value="0.04653" units="cm"/>
      <inkml:brushProperty name="height" value="0.04653" units="cm"/>
    </inkml:brush>
  </inkml:definitions>
  <inkml:trace contextRef="#ctx0" brushRef="#br0">16950 55891 472,'0'-21'-7,"2"3"6,0 4 7,2 5 5,1 0 6,3 0 5,4-1 5,2-1 4,3-1 1,3 2-4,3 1-3,3 0-5,1 2-3,1 1-2,-1 0-2,1 2-2,-2 0-3,0 0-2,-1 0-2,0 0-2,-3 0-2,-3 1-2,-3-2 0,-3 2-3,-1-2-3,0 0-5,-1-2-6,1 0-5,-2-1-3,-2 1 2,-4-1 0,-2 0 3,-2-1 0,0-2 2,0-2 0,0-1 2,-2-1 3,-1 0 4,-2 2 3,-1 1 6,-2 1 3,2 2 4,1 3 4,0 1 4,0 1 3,-2 2 3,-1 0 3,-3 2 2,0 1 2,0 4-1,2 2 0,1 3 0,-1 3-1,0 2-1,-1 1-2,-1 3-1,-1 1-1,2 1 0,1 1-1,1 1 0,1 0 0,2-1-1,2-1-1,2-1-1,1 0-1,0-1-1,0 1-1,0 0-2,1-2-1,4-1 1,2-3-1,3-1 1,3-2-7,2-2-10,1-3-11,3-1-11,1-2-7,1-4-4,1-2-3,1-3-3,1-3-2,1-2 1,1-2 0,1-1 1,-2-2 3,-3 2 7,-4 1 6,-5 1 7,-2 1 4,-2 0 1,-2 2 3,-2 1 2</inkml:trace>
</inkml:ink>
</file>

<file path=ppt/ink/ink7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03"/>
    </inkml:context>
    <inkml:brush xml:id="br0">
      <inkml:brushProperty name="width" value="0.04607" units="cm"/>
      <inkml:brushProperty name="height" value="0.04607" units="cm"/>
    </inkml:brush>
  </inkml:definitions>
  <inkml:trace contextRef="#ctx0" brushRef="#br0">19161 55045 477,'6'-21'0,"-3"3"0,-2 5 0,-3 3 0,-3 4 8,-2 4 17,-2 4 17,-2 4 16,0 4 4,1 3-9,1 5-10,0 3-9,2 2-7,1-1-2,0-1-3,2-1-3,1-1-2,0-1-2,2 0-1,0-2-2,1-1-1,0-1-1,0-1-2,0 0-1,2-2-2,2 1-1,3 0-2,4 0-3,0-1-1,-1 1-1,-1 0 0,0-1-2,-2 1 0,-1 0-1,-1 0-1,0-1 0,-2 2 0,0 0 1,-2 1 0,0 1 0,-3 1 1,-2-1 0,-4 1 1,-2 0 0,-3 1-1,-3 3-1,-3 3-2,-3 3-3,0-1-2,3-3-6,3-5-6,3-3-4,2-6-8,3-6-9,1-8-9,2-6-9,2-3 2,2 1 11,2 1 13,2 0 11</inkml:trace>
</inkml:ink>
</file>

<file path=ppt/ink/ink7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04"/>
    </inkml:context>
    <inkml:brush xml:id="br0">
      <inkml:brushProperty name="width" value="0.04765" units="cm"/>
      <inkml:brushProperty name="height" value="0.04765" units="cm"/>
    </inkml:brush>
  </inkml:definitions>
  <inkml:trace contextRef="#ctx0" brushRef="#br0">20066 55146 461,'0'-18'80,"0"10"-12,0 12-13,0 10-13,0 6-9,0 1-4,0 1-4,0 1-4,0 1-3,0 1 1,0 1 1,0 1-1,-1 0 0,-1 1-1,0-1-2,-1 1-1,-1-2-2,2 0-2,0 0-3,2-2-1,1-3-5,4-5-4,2-5-6,3-5-5,3-4-3,2-6-2,1-4-3,3-5-1,0-6-1,1-5 2,0-7 0,-1-5 3,0-3-1,-1 0-1,-1 0-2,0 0 0,-3-1 0,-3-1 2,-3 0 2,-2-2 2,-3 1 3,-1 0 3,0 1 3,-1 2 4,-3 2 2,0 7 1,-3 6 2,-2 5 1,-1 5 2,-2 2 6,0 4 5,-1 3 5,-2 5 1,0 8-5,-1 7-4,-1 9-4,0 4-6,3 1-8,1 0-9,2 2-8,2-1-4,2-3-2,2-3 0,3-3-2,0-3 2,3-3 3,2-2 4,2-4 4,1-2 1,0 0-3,0-2-2,-1 0-2</inkml:trace>
</inkml:ink>
</file>

<file path=ppt/ink/ink7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04"/>
    </inkml:context>
    <inkml:brush xml:id="br0">
      <inkml:brushProperty name="width" value="0.04683" units="cm"/>
      <inkml:brushProperty name="height" value="0.04683" units="cm"/>
    </inkml:brush>
  </inkml:definitions>
  <inkml:trace contextRef="#ctx0" brushRef="#br0">21366 56000 469,'-7'22'122,"2"-1"-26,2-3-26,2-1-26,1-1-16,0 0-3,0-1-5,0 1-4,0 0-3,2 3 1,0 2-1,2 1-1,1 0 1,1-3-1,3-3 0,2-2 0,1-4-3,2-1-10,0-2-7,1-2-9,2-2-2,1-2 3,3-2 4,1-2 3,0-2-6,-1-2-15,-2-2-16,-2-1-15,-3-2-2,-3 2 10,-3 1 12,-2 0 10</inkml:trace>
</inkml:ink>
</file>

<file path=ppt/ink/ink7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04"/>
    </inkml:context>
    <inkml:brush xml:id="br0">
      <inkml:brushProperty name="width" value="0.04416" units="cm"/>
      <inkml:brushProperty name="height" value="0.04416" units="cm"/>
    </inkml:brush>
  </inkml:definitions>
  <inkml:trace contextRef="#ctx0" brushRef="#br0">21583 55881 498,'-15'-13'6,"2"3"15,3 4 12,1 4 15,1 3 4,0 4-2,0 2-2,1 3-4,0 3-3,2 2-6,2 1-4,2 3-7,0 1-3,0 3-4,-2 1-4,0 3-2,-2 4-5,-4 10-6,-2 8-4,-3 10-6,-1 4-7,1 2-9,1 3-10,0 1-9,2-3-3,1-11 5,1-9 5,0-9 4,2-9 0,1-4-5,0-5-5,2-4-5</inkml:trace>
</inkml:ink>
</file>

<file path=ppt/ink/ink7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05"/>
    </inkml:context>
    <inkml:brush xml:id="br0">
      <inkml:brushProperty name="width" value="0.04649" units="cm"/>
      <inkml:brushProperty name="height" value="0.04649" units="cm"/>
    </inkml:brush>
  </inkml:definitions>
  <inkml:trace contextRef="#ctx0" brushRef="#br0">24037 56479 473,'-15'-1'5,"2"0"12,2-2 12,3 0 10,3-1 7,8 0-1,6 0 0,7 1 0,5-1-4,1 2-5,3 0-5,1 2-6,3-1-4,3 0-1,2-2-1,4 0-1,2 0-2,1 1-5,0 0-2,2 2-5,0 0-2,0 0 0,0 0-1,0 0-2,-1 0-2,-2 0-5,-2 0-4,-1 0-5,-3 0-4,-2 0-3,-1 0-2,-3 0-3,-1 0-1,-1 0 0,-1 0-1,-1 0 1,-2 0 1,-3 0 2,-3 0 4,-3 0 2,-2 0-2,0 0-7,-2 0-7,0 0-6,-3-1 0,-3 0 10,-2-2 9,-4 0 9</inkml:trace>
</inkml:ink>
</file>

<file path=ppt/ink/ink7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05"/>
    </inkml:context>
    <inkml:brush xml:id="br0">
      <inkml:brushProperty name="width" value="0.03458" units="cm"/>
      <inkml:brushProperty name="height" value="0.03458" units="cm"/>
    </inkml:brush>
  </inkml:definitions>
  <inkml:trace contextRef="#ctx0" brushRef="#br0">23961 57028 636,'-15'-8'0,"4"2"0,3 1 0,3 0 0,3 1 6,5 1 14,6-1 14,4 0 13,6 0 3,5 0-6,6 0-5,7 0-7,4 1-5,6 0-4,4 2-5,6 1-3,3-1-7,3-1-8,3 0-7,3-1-9,-1-1-7,-5 2-10,-5 0-9,-4 2-8,-9 0-2,-10 0 7,-11 0 5,-11 0 6,-5 0 5,0 2 1,0 0 2,0 2 2</inkml:trace>
</inkml:ink>
</file>

<file path=ppt/ink/ink7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07"/>
    </inkml:context>
    <inkml:brush xml:id="br0">
      <inkml:brushProperty name="width" value="0.03361" units="cm"/>
      <inkml:brushProperty name="height" value="0.03361" units="cm"/>
    </inkml:brush>
  </inkml:definitions>
  <inkml:trace contextRef="#ctx0" brushRef="#br0">24872 53411 654,'13'-13'7,"11"8"13,11 7 13,11 6 13,-1 3 2,-10-1-9,-11 0-11,-11-2-9,-6 0-12,0 2-16,-2 0-14,0 1-15,-3 1-5,-4 2 5,-4 0 4,-4 1 5,-3-1 3,0-1-1,-1-2 0,-1-2 0,0-2 2,-1-1 5,0 0 6,1-2 6,-1 0 3,2-2 1,1 0 1,1-2 1,0 0 1,2 0 0,1 0 0,1 0 1,1 0 4,4-2 9,2 0 8,4-2 8,2 0 4,3 1-1,4-2-2,2 2-1,3-1-3,1 2-5,3 0-4,1 2-4,0 0-3,-3 2-2,-3 0-2,-2 2 0,-4 0-4,-3 3-2,-2 2-4,-4 2-3,-3 1-3,-4 1-2,-4 1-3,-3 2-1,-4 0-1,-2 1 1,-1 1 1,-2 1 1,-2 0 0,1-3 1,-1-1 2,1-2-1,0-3 2,2-1 1,3-2 0,1-2 1,2-2 4,1 0 6,1-2 7,0 0 6,2 0 3,1 2-1,0 2 0,2 1 0,1 3 1,2 0 3,3 1 4,1 2 3,0 0 1,-1 1-1,0 1 0,-1 1-2,-1 1-2,2 1-4,0 2-3,2 0-5,0-1-1,0 1-1,0-2 1,0-1 0,0-1-5,0-1-14,0-1-12,0 0-13,2-5-6,6-8 4,4-8 1,5-8 4,4-5 0,5-5 2,3-3 1,5-4 1,1-2 2,0 3 3,0 2 2,1 2 3,-3 3 4,-2 5 6,-3 4 5,-3 6 6,-4 4 6,-3 4 5,-4 4 6,-4 4 5,-4 3 3,-1 3-2,-2 4-1,-2 2-1,-2 2-2,-3 1-1,-4 1-2,-2 1-1,-3 0-1,0-1 0,-1-1 0,-1-1-1,0-2-5,-1-3-11,0-3-10,1-2-11,0-3-5,2-1-2,2 0-1,3-2-2,1-2 0,2-2 3,2-3 3,2-4 2,1-2 1,0-1 0,0-3-2,0-2 0,1 1 2,2 1 7,2 2 7,2 3 7,0 2 6,1 4 4,0 4 6,0 4 4,0 0 1,0-1-3,-1-2-2,1-2-3,1-4-7,2-6-11,1-5-10,3-7-11,1-4-6,1-3 1,2-3 1,0-2 0,-1-3 4,1-1 5,-2 0 6,-1-2 5,-1 1 4,-1 4 1,-1 2 1,0 3 2,-2 4 4,-1 5 8,0 5 8,-2 5 9,-2 5 6,-2 6 5,-4 6 5,-2 6 4,-3 3-2,0 3-10,-1 1-9,-2 3-10,1 0-4,1-1 0,0-1-1,2-1 0,1-2-5,0-3-14,1-3-12,2-2-13,1-4-5,4-1 0,2-2 0,4-2 1,1-1 3,3-2 4,1 0 4,3-2 4,0 1 4,-3 0 5,-1 2 4,-2 1 5,-2 1 2,-3 1 1,-1 3 0,-2 2 2,-2 2 1,-2 4 2,-2 2 2,-2 3 3,-2 1 2,-4-1 0,-2-1 1,-3-1 1,-1 0 0,1 0 0,0-1 0,2 1 1,1-2-1,1-1-1,0-2-1,2-2-1,1-1 0,2 0-1,2-1 1,2 1-1,1 0-1,0 0-1,0 0-3,0-1-1,1 1-2,2-2-4,2-1-2,2 0-3,2-4-2,2-6-3,1-6-3,3-5-3,1-5 1,1-2 1,1-1 2,2-2 2,-2 0 2,1 3 1,-2 3 1,-1 3 2,-2 2 1,-3 4-1,-2 3 0,-4 3 0,-1 2-1,0 3-2,0 4-2,0 2-1,-1 2-2,-1 0 1,0 0 0,-1 0 0</inkml:trace>
</inkml:ink>
</file>

<file path=ppt/ink/ink7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09"/>
    </inkml:context>
    <inkml:brush xml:id="br0">
      <inkml:brushProperty name="width" value="0.04297" units="cm"/>
      <inkml:brushProperty name="height" value="0.04297" units="cm"/>
    </inkml:brush>
  </inkml:definitions>
  <inkml:trace contextRef="#ctx0" brushRef="#br0">29399 55744 512,'-1'-16'11,"15"1"24,15-1 22,15 0 24,3 3 2,-8 3-17,-8 4-18,-7 4-17,-5 2-13,1 2-9,-1 0-9,1 2-8,-3 1-10,-5 3-9,-4 4-9,-6 2-10,-4 1-4,-6-1 3,-4-1 3,-5 0 3,-3-2 3,1-1 6,-1-1 6,1 0 5,0-2 6,0-1 4,2 0 5,1-2 4,0 0 5,-1-2 1,-1 0 3,-1-2 2,1 1 2,2 0 2,4 2 3,3 0 2,1 2 7,2 4 12,1 2 11,0 3 13,2 2 0,2 0-11,2-1-11,2 1-10,1 1-8,-2 3-3,0 3-4,-2 3-4,0 2-5,0 1-5,0 0-4,0 2-6,0-1-4,-2-1-4,0-3-3,-2-1-4,1-6-8,2-9-15,2-8-13,2-10-15,1-4 2,-2-1 14,0-1 16,-2-1 15,0-1 11,-2 2 4,0 1 6,-2 1 5,1 0 12,2 0 18,2 0 18,2 1 19,3 0 3,4 2-9,4 2-10,3 3-10,3-1-8,0 0-5,-1-2-6,1 0-4,0-1-5,1 0-2,1 1-3,1-1-3,-1 0-3,-1 2-5,-3 1-4,-1 0-5,-2 1-2,-1-2-2,-1 0-1,0-1-2,-2-1-1,-1 0 1,0 0 1,-2 1 0,-1-2 1,-2 0-1,-3-2 0,0 0 0,-2 0 2,0 1 3,0 0 4,0 2 4,-2 1 4,-2 0 3,-4 2 5,-2 1 4,-2 1 2,-1 2-1,-2 2-1,0 2-1,0 2 6,-1 3 10,0 3 10,1 4 11,-1 1 3,2 1-6,1 1-4,1 1-5,1 0-5,2-1-5,2 0-5,3-2-4,0-1-2,2 1-2,0 0 0,2-1 0,0 1-3,2 0-1,0-1-2,2 1-2,0-1-5,3-1-4,2-1-6,2 0-6,2-3-4,3-3-6,3-2-5,3-4-5,2-1-2,-1-2 1,1 0 2,-1-1 1</inkml:trace>
</inkml:ink>
</file>

<file path=ppt/ink/ink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00"/>
    </inkml:context>
    <inkml:brush xml:id="br0">
      <inkml:brushProperty name="width" value="0.03842" units="cm"/>
      <inkml:brushProperty name="height" value="0.03842" units="cm"/>
      <inkml:brushProperty name="color" value="#00BFF3"/>
    </inkml:brush>
  </inkml:definitions>
  <inkml:trace contextRef="#ctx0" brushRef="#br0">72344 24947 572,'1'-15'23,"1"4"-6,3 3-7,2 3-7,3 1 5,4 2 17,3 0 15,5 2 17,0 2 3,-1 4-8,-3 4-10,-1 3-8,-3 3-9,-3 1-7,-3 1-8,-2 2-7,-5 0-4,-6 2-3,-6 3-3,-5 1-1,-5 1-5,-1-1-6,-3-1-7,-1-1-5,-1-2-3,3-1 1,2-3 2,1-1 1,3-2 4,1-1 4,2-1 4,3 0 5,4-3 11,8-1 17,8-2 17,7-2 18,6-2 2,3-2-9,3-2-12,3-2-10,0-2-11,-2-2-13,-1-2-13,-3-1-13,-2-1-6,-3 2 1,-3 2-1,-2 2 1,-3 1-2,-1 1-4,-1-1-3,0 0-5</inkml:trace>
</inkml:ink>
</file>

<file path=ppt/ink/ink7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09"/>
    </inkml:context>
    <inkml:brush xml:id="br0">
      <inkml:brushProperty name="width" value="0.04706" units="cm"/>
      <inkml:brushProperty name="height" value="0.04706" units="cm"/>
    </inkml:brush>
  </inkml:definitions>
  <inkml:trace contextRef="#ctx0" brushRef="#br0">30950 56163 467,'2'-14'6,"4"2"12,4 4 12,3 3 13,2 3 2,-1 4-5,0 4-7,-2 4-6,-1 2-5,-2 3-7,-3 1-4,0 3-7,-4 0-2,-1-3-1,-2-1-1,-1-2-1,-3-1 0,-1 1 0,0 1-2,-1 2 0,5-6-2,12-11-2,11-10-3,13-11-2,3-4-1,-4 1-1,-4 3 0,-3 1-1,-4 2-1,-3 3-1,-3 1-2,-2 3-1,-4 0 1,-1 2 2,-2 1 2,-2 0 2,-3 3 12,-2 2 21,-4 4 21,-2 3 20,-2 2 6,2 5-12,1 4-10,1 4-12,-1 2-6,2 1-4,-1 1-4,0 1-3,1 0-2,2 1-2,2-1-1,2 1-2,1-2-1,2-3-3,0-3-1,1-3-3,4-6-3,7-10-9,8-10-6,6-9-8,1-7-2,-4-1 1,-3-2 2,-5-2 2,-3-2 1,-3 1 4,-2 0 1,-4 0 3,-2 0 1,-2 3 0,-3 2-1,0 1 0,-4 3 3,-2 3 4,-4 3 5,-2 3 4,-3 4 4,-1 3 1,-3 4 2,-1 4 1,-2 4-2,0 6-4,1 4-5,-1 5-4,1 3-6,3 3-7,1 1-7,3 3-7,1-2 0,4-3 4,2-4 6,4-5 5</inkml:trace>
</inkml:ink>
</file>

<file path=ppt/ink/ink7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10"/>
    </inkml:context>
    <inkml:brush xml:id="br0">
      <inkml:brushProperty name="width" value="0.04125" units="cm"/>
      <inkml:brushProperty name="height" value="0.04125" units="cm"/>
    </inkml:brush>
  </inkml:definitions>
  <inkml:trace contextRef="#ctx0" brushRef="#br0">33283 56359 533,'8'-15'0,"1"4"0,2 3 0,0 3 0,1 2 9,3 3 17,2 4 17,1 2 18,-1 3 3,-5 4-11,-4 2-9,-6 3-12,-4 3-7,-4 3-7,-4 3-6,-3 3-6,-2 0-4,1-2-1,1-1-3,0-3-1,3-2 0,3-3 0,2-3 0,4-2 2,3-3 0,4 1 3,4 0 2,3 0 2,3-2 1,-1-1 0,1-2 1,0-2-1,-1-1-1,-1 2 0,-1 0-1,-1 1-1,-1 2-1,-2 4 1,-2 2 0,-2 3-1,-3 3 0,-3 3 0,-2 3-2,-3 3-1,-4 1 0,-2 0 1,-3 1 0,-3-1 1,-2 0-5,1 1-7,-1-1-9,1 0-9,-1-1-7,1-1-8,-1-3-7,1-1-7</inkml:trace>
</inkml:ink>
</file>

<file path=ppt/ink/ink7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11"/>
    </inkml:context>
    <inkml:brush xml:id="br0">
      <inkml:brushProperty name="width" value="0.03852" units="cm"/>
      <inkml:brushProperty name="height" value="0.03852" units="cm"/>
    </inkml:brush>
  </inkml:definitions>
  <inkml:trace contextRef="#ctx0" brushRef="#br0">34831 56578 571,'-8'-2'9,"14"-2"18,15-4 19,15-2 18,7-1 4,0 1-11,0 1-10,1 1-11,-1 1-9,0 2-5,0 2-7,0 2-7,-3 1-6,-4 2-4,-5 0-7,-5 2-4,-5 0-6,-3 1-5,-4 2-6,-4 0-5</inkml:trace>
</inkml:ink>
</file>

<file path=ppt/ink/ink7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11"/>
    </inkml:context>
    <inkml:brush xml:id="br0">
      <inkml:brushProperty name="width" value="0.04284" units="cm"/>
      <inkml:brushProperty name="height" value="0.04284" units="cm"/>
    </inkml:brush>
  </inkml:definitions>
  <inkml:trace contextRef="#ctx0" brushRef="#br0">35777 55863 513,'-15'-15'0,"3"1"0,1 1 0,3 1 0,1 4 12,2 10 24,2 8 24,2 9 24,1 5 3,0 3-15,0 1-18,0 2-16,0 4-13,-2 3-11,0 4-10,-1 4-9,-1 2-11,2 1-10,0 2-10,2 0-10,0-3-3,0-8 2,0-7 3,0-9 3,0-5 1,2-3-1,0-3-1,2-2-2</inkml:trace>
</inkml:ink>
</file>

<file path=ppt/ink/ink7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11"/>
    </inkml:context>
    <inkml:brush xml:id="br0">
      <inkml:brushProperty name="width" value="0.04416" units="cm"/>
      <inkml:brushProperty name="height" value="0.04416" units="cm"/>
    </inkml:brush>
  </inkml:definitions>
  <inkml:trace contextRef="#ctx0" brushRef="#br0">38229 55457 498,'-6'-17'10,"-10"14"20,-10 14 20,-12 13 21,0 5 2,8-3-13,9-5-15,9-3-14,4-2-8,0-1-2,0 1-2,1 0-2,0-1-3,4-1-2,2-1-2,4-1-3,2-1-2,5 0-2,4-2-3,4-1-1,1 0-2,1 0-1,-1 0-2,1 0-1,-2 0-2,0-1 0,0 1-1,-2 0-1,-2 0 0,-3 2 3,-3 0 2,-2 1 2,-4 2 2,-4 1 2,-4 3 0,-4 2 2,-3 0 1,-1 1-1,-3-1-1,-1 1 0,-2-1-1,-1-1-1,-1-1 0,-1-1-1,1-1-3,1-3-6,3-1-5,1-2-5,4-4-10,4-4-17,6-6-15,5-4-17</inkml:trace>
</inkml:ink>
</file>

<file path=ppt/ink/ink7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12"/>
    </inkml:context>
    <inkml:brush xml:id="br0">
      <inkml:brushProperty name="width" value="0.04633" units="cm"/>
      <inkml:brushProperty name="height" value="0.04633" units="cm"/>
    </inkml:brush>
  </inkml:definitions>
  <inkml:trace contextRef="#ctx0" brushRef="#br0">39425 55975 474,'-1'-14'27,"-2"6"0,-2 5 2,-1 4 1,-3 5 2,0 4 2,-2 3 2,0 5 3,0 2-1,1-1-3,0 1-4,2-1-3,1 1-3,1 3-2,0 1-3,2 3-1,0-2-4,2-2-1,0-3-3,2-2-3,4-5-4,8-5-6,7-5-7,9-4-7,1-6-3,-2-4 0,-3-5 1,-3-5 1,-2-2-3,-3 1-5,-1 2-6,-2 0-6,-3 0 0,-3 1 4,-2-1 5,-4 1 5,-2 0 2,-4 2 2,-2 3 0,-3 1 2,-2 2 1,0 3 1,1 1 1,-1 2 1,1 2 5,0 0 11,2 2 11,1 0 10,4 0 8,10-2 3,8-2 3,9-1 4,4-2-2,-1 2-7,-1 1-8,-1 0-6,-2 3-7,-3 4-3,-3 4-3,-3 4-5,-2 3-1,-1 3 1,0 3 0,-2 3 1,-1 1 0,-4 1 2,-3-1 1,-2 1 2,-3-1 1,0 2-1,-1 1 0,-1 1-2,-1-1 1,2-1 0,1-3-1,0-1 0,3-4-5,4-3-9,4-4-10,4-5-9,2-3-3,3-6 3,2-4 4,1-5 4,2-3 1,1-1-5,1-1-4,1-1-3,0 0-1,-3 1 3,-1 1 2,-2 1 4,-3 1 0,-1 2-2,-2 3-2,-2 1-3</inkml:trace>
</inkml:ink>
</file>

<file path=ppt/ink/ink7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12"/>
    </inkml:context>
    <inkml:brush xml:id="br0">
      <inkml:brushProperty name="width" value="0.04848" units="cm"/>
      <inkml:brushProperty name="height" value="0.04848" units="cm"/>
    </inkml:brush>
  </inkml:definitions>
  <inkml:trace contextRef="#ctx0" brushRef="#br0">42112 54914 453,'-1'-29'2,"0"5"3,-2 5 3,0 5 4,-1 3 4,0 1 6,0 0 4,1 2 7,-1 3 2,2 6 0,0 6 1,2 6 1,0 4-3,0 5-3,0 3-5,0 5-4,0 2-3,0 2 0,0 2 0,0 2-1,0 2-1,0 2-1,0 3-1,0 1-2,0 2-1,0 3-3,0 4-3,0 2-3,0 2-3,0 3-6,0 2-6,0 1-5,0-1-6,0-5-7,0-4-5,0-6-7,-1-5-3,0-6 0,-2-6 1,0-5 1,-1-6-1,-2-3 0,0-4 0,-1-4-1</inkml:trace>
</inkml:ink>
</file>

<file path=ppt/ink/ink7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12"/>
    </inkml:context>
    <inkml:brush xml:id="br0">
      <inkml:brushProperty name="width" value="0.03447" units="cm"/>
      <inkml:brushProperty name="height" value="0.03447" units="cm"/>
    </inkml:brush>
  </inkml:definitions>
  <inkml:trace contextRef="#ctx0" brushRef="#br0">41730 54397 638,'-2'-21'0,"0"7"0,-3 5 0,-2 6 0,-2 5 9,-4 4 18,-2 3 18,-3 5 18,-2 3 3,-1 3-13,-1 3-11,-1 3-13,0 1-11,1 0-9,2 0-9,0 1-10,1-3-10,2-3-12,3-5-12,1-3-12</inkml:trace>
</inkml:ink>
</file>

<file path=ppt/ink/ink7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12"/>
    </inkml:context>
    <inkml:brush xml:id="br0">
      <inkml:brushProperty name="width" value="0.03652" units="cm"/>
      <inkml:brushProperty name="height" value="0.03652" units="cm"/>
    </inkml:brush>
  </inkml:definitions>
  <inkml:trace contextRef="#ctx0" brushRef="#br0">42000 54550 602,'23'0'6,"-1"0"12,-2 0 13,1 0 12,-3 2 6,1 4 1,-2 3 0,-1 5 1,0 2-6,-1 1-14,1 1-13,-1 1-12,0 2-13,-3 3-9,-1 3-10,-2 3-10,-2-1-9,-2-6-9,-3-4-9,0-4-8</inkml:trace>
</inkml:ink>
</file>

<file path=ppt/ink/ink7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13"/>
    </inkml:context>
    <inkml:brush xml:id="br0">
      <inkml:brushProperty name="width" value="0.03418" units="cm"/>
      <inkml:brushProperty name="height" value="0.03418" units="cm"/>
    </inkml:brush>
  </inkml:definitions>
  <inkml:trace contextRef="#ctx0" brushRef="#br0">43400 56315 643,'1'-7'10,"17"3"20,19 1 20,16 2 20,6 1 1,-8 0-16,-8 0-16,-8 0-17,-4 0-12,1 0-11,-1 0-10,0 0-10,-1 0-8,-3 0-6,-4 0-7,-1 0-6</inkml:trace>
</inkml:ink>
</file>

<file path=ppt/ink/ink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00"/>
    </inkml:context>
    <inkml:brush xml:id="br0">
      <inkml:brushProperty name="width" value="0.03581" units="cm"/>
      <inkml:brushProperty name="height" value="0.03581" units="cm"/>
      <inkml:brushProperty name="color" value="#00BFF3"/>
    </inkml:brush>
  </inkml:definitions>
  <inkml:trace contextRef="#ctx0" brushRef="#br0">73300 25493 614,'3'-21'9,"6"5"19,5 5 19,7 5 18,3 1 3,1 0-12,1-1-12,0-2-13,2 2-10,-1 1-8,0 2-9,1 2-10,-3 1-6,-1 0-6,-4 0-6,-3 0-6</inkml:trace>
</inkml:ink>
</file>

<file path=ppt/ink/ink7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13"/>
    </inkml:context>
    <inkml:brush xml:id="br0">
      <inkml:brushProperty name="width" value="0.036" units="cm"/>
      <inkml:brushProperty name="height" value="0.036" units="cm"/>
    </inkml:brush>
  </inkml:definitions>
  <inkml:trace contextRef="#ctx0" brushRef="#br0">44328 55502 611,'-8'-15'1,"2"4"3,1 3 3,0 2 2,1 2 1,1-2-3,-1 0-2,0-1-1,0 2 5,2 6 16,0 6 15,2 6 16,0 5 2,0 7-10,0 5-9,0 6-9,0 2-9,0-2-9,0-1-9,0-3-7,-1 1-10,0 5-8,-2 3-10,0 4-9,-1-1-3,1-4 4,-1-6 4,0-4 3,0-4 1,2-5-2,0-3-4,2-4-3</inkml:trace>
</inkml:ink>
</file>

<file path=ppt/ink/ink7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14"/>
    </inkml:context>
    <inkml:brush xml:id="br0">
      <inkml:brushProperty name="width" value="0.039" units="cm"/>
      <inkml:brushProperty name="height" value="0.039" units="cm"/>
    </inkml:brush>
  </inkml:definitions>
  <inkml:trace contextRef="#ctx0" brushRef="#br0">47149 55224 564,'-1'-21'10,"-1"5"22,0 5 21,-1 5 21,-2 3 2,-2 3-17,-2 4-15,-1 2-18,-3 3-9,-2 4-5,-2 2-3,-1 3-4,-1 1-2,1 1 0,1-1 0,1 1 0,1-1 0,2-1-2,2-1 1,3-1-2,1 0 0,4 0 0,2-1-1,4 1 0,2-2-1,3-1 2,4-2 2,2-2 0,2-1-2,1 0-5,1-1-5,1 1-6,1 0-1,-1 0 2,1 0 2,0-1 2,-3 2 3,-3 0 2,-4 1 3,-5 1 2,-2 2 2,-4 0 1,-2 1 0,-3 1 0,-4 1 1,-4-1-1,-4 1 0,-3 0 0,-4 0-2,-1 1-1,-2 1-3,-2 1-2,0-1-3,3-3-5,3-3-4,3-2-5</inkml:trace>
</inkml:ink>
</file>

<file path=ppt/ink/ink7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14"/>
    </inkml:context>
    <inkml:brush xml:id="br0">
      <inkml:brushProperty name="width" value="0.04565" units="cm"/>
      <inkml:brushProperty name="height" value="0.04565" units="cm"/>
    </inkml:brush>
  </inkml:definitions>
  <inkml:trace contextRef="#ctx0" brushRef="#br0">48494 55622 481,'-8'-14'6,"0"4"12,0 4 11,1 4 12,-1 5 4,0 4-1,0 5-3,0 5-2,1 3-3,1 1-4,0 1-2,2 1-4,0 1-3,2 1-3,0 1-3,2 1-3,0-1-1,0 0-2,0-1 0,0-1-1,1-3-2,4-3-4,2-4-3,3-4-4,3-4-3,2-3-2,1-2-3,3-4-2,1-2-2,1-5-3,1-4-3,1-3-2,-1-5-1,-1-1 1,-3-4 1,-1-3 1,-3-1 1,-2 0 3,-4 0 3,-2-1 2,-4 2 1,-3 2 0,-2 1 0,-3 3 0,-4 2 0,-2 3 1,-3 3 0,-3 3 1,-2 3 2,1 4 3,-1 4 4,1 4 3,-1 3 0,1 4-3,-1 2-5,0 3-3,3 1-4,3-3-6,4-1-5,4-2-5,2-1-2,1 0 2,-1-1 2,0 1 1</inkml:trace>
</inkml:ink>
</file>

<file path=ppt/ink/ink7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15"/>
    </inkml:context>
    <inkml:brush xml:id="br0">
      <inkml:brushProperty name="width" value="0.04245" units="cm"/>
      <inkml:brushProperty name="height" value="0.04245" units="cm"/>
    </inkml:brush>
  </inkml:definitions>
  <inkml:trace contextRef="#ctx0" brushRef="#br0">49548 55997 518,'16'-8'0,"1"0"0,2 0 0,0 1 0,-1 0 5,-2 2 13,-1 2 10,-2 2 13,-2 2 4,-3 2-3,-1 2-3,-2 2-2,-3 2-4,-2 3-5,-3 3-7,-4 3-5,-2 2-3,-3 1-2,-4 1 0,-1 1-1,-2 0 0,2-1 1,3-1 1,1-1 0,3-1-1,3-1-2,2 0-3,4-2-2,4-1-2,6-1 0,5-1 0,7 0 0,1-2-1,-2-1-4,-1-1-2,-2 0-3,-2 0-2,-1 3 2,-1 3 0,-1 4 1,-1 1 1,-2 2 3,-3 3 2,-1 1 3,-3 2 1,-6-1 1,-4 0 0,-5 1 1,-3-1-1,1-2-2,-1 1-2,1-2-3,-2-1 0,-3 2 0,-3 1 2,-3 1 0,0-2-7,5-5-14,3-5-15,5-4-15</inkml:trace>
</inkml:ink>
</file>

<file path=ppt/ink/ink7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15"/>
    </inkml:context>
    <inkml:brush xml:id="br0">
      <inkml:brushProperty name="width" value="0.04517" units="cm"/>
      <inkml:brushProperty name="height" value="0.04517" units="cm"/>
    </inkml:brush>
  </inkml:definitions>
  <inkml:trace contextRef="#ctx0" brushRef="#br0">51798 54892 487,'-7'-3'7,"2"8"17,2 9 15,3 10 16,0 4 4,1 4-7,2 3-6,0 3-7,0 2-6,0 4-3,-2 2-4,0 4-4,-1 2-3,0 5-2,0 4-1,0 3-2,0 3-4,0 1-5,0 1-6,0 1-5,0-2-7,0-7-9,0-5-8,0-6-10,-1-5-5,0-4 0,-2-4-1,0-3 0,-1-6 2,1-4 6,-1-5 5,0-4 5</inkml:trace>
</inkml:ink>
</file>

<file path=ppt/ink/ink7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15"/>
    </inkml:context>
    <inkml:brush xml:id="br0">
      <inkml:brushProperty name="width" value="0.03855" units="cm"/>
      <inkml:brushProperty name="height" value="0.03855" units="cm"/>
    </inkml:brush>
  </inkml:definitions>
  <inkml:trace contextRef="#ctx0" brushRef="#br0">51246 54268 570,'0'-29'0,"0"7"0,0 5 0,0 7 0,-2 2 7,0 2 12,-3 0 14,-2 2 12,-1 1 6,-2 2-3,0 2-3,-1 2-2,-2 4-4,-2 7-6,-1 7-7,-3 7-6,0 4-6,-1-1-8,1 0-5,-1 1-8,0-1-8,1 0-10,-1 0-11,1 1-9,1-4-3,5-4 5,3-5 5,4-4 6</inkml:trace>
</inkml:ink>
</file>

<file path=ppt/ink/ink7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15"/>
    </inkml:context>
    <inkml:brush xml:id="br0">
      <inkml:brushProperty name="width" value="0.03595" units="cm"/>
      <inkml:brushProperty name="height" value="0.03595" units="cm"/>
    </inkml:brush>
  </inkml:definitions>
  <inkml:trace contextRef="#ctx0" brushRef="#br0">52100 54331 611,'15'-13'4,"-1"3"6,-1 4 8,0 4 6,-1 3 6,1 2 4,1 2 4,2 2 4,0 2 1,3 5-4,1 4-2,3 3-3,-1 4-9,-3 1-15,-3 2-13,-3 3-15,-2-3-16,-2-4-17,-2-5-16,-2-4-18</inkml:trace>
</inkml:ink>
</file>

<file path=ppt/ink/ink7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1-08T03:09:06"/>
    </inkml:context>
    <inkml:brush xml:id="br0">
      <inkml:brushProperty name="width" value="0.09701" units="cm"/>
      <inkml:brushProperty name="height" value="0.09701" units="cm"/>
      <inkml:brushProperty name="color" value="#FF0000"/>
    </inkml:brush>
  </inkml:definitions>
  <inkml:trace contextRef="#ctx0" brushRef="#br0">1531 910,'0'-18,"0"18,0 0,0 0,0 0,0 0,0 0,0-18,0 18,0 0,0 0,0-18,0 18,0 0,0 0,0-18,0 18,0 0,18-19,-18 19,0 0,0-18,-18 18,18 0,0 0,0-18,0 18,0 0,0 0,-18-18,18 18,0 0,-18 0,18 0,-18 0,18-18,-18 18,0 0,18 0,-18 0,0-18,0 18,-18 0,18 0,0-18,0 18,0-18,0 18,0 0,0 0,18 0,-18-18,0 18,0 0,18 0,-18 0,0 0,18 0,-18 18,0-18,0 0,18 0,-18 18,0-18,0 18,0-18,18 18,-17-18,-1 18,0 0,0-18,0 18,0 0,0-18,0 19,0-1,0-18,0 18,0-18,18 18,-18-18,0 0,18 18,0-18,-18 18,18-18,0 0,0 18,0-18,0 18,-18-18,18 18,0-18,0 18,0-18,0 18,0 0,0 0,18 0,-18 0,0 0,0 0,0 1,0-19,0 18,18-18,-18 18,0-18,18 18,-18-18,18 18,0-18,-18 0,18 18,-18-18,18 18,-18-18,18 0,-18 18,0-18,18 0,-18 18,0-18,18 0,-18 0,0 0,18 0,-18 18,18-18,0 0,0 18,-18-18,18 0,-1 0,-17 18,18-18,0 0,0 18,0-18,-18 0,18 0,0 0,-18 0,18 18,-18-18,18 0,-18 18,0-18,18 0,-18 0,0 0,18 0,-18 0,18 0,-18 0,18 0,0 0,0 0,-18 0,18 0,0-18,0 18,0-18,18 0,-18 0,0 0,0 0,0 0,18 18,-18-18,0 0,0 18,-18-18,18 18,0 0,-18-18,0 18,17 0,-17 0,0 0,0 0,18-18,-18 18,18-18,-18 18,18-18,-18 18,0 0,0-19,0 19,18-18,-18 0,0 18,0-18,18 18,-18-18,0 0,0 18,0-18,0 18,0 0,0-18,0 18,0 0,0-18,0 0,0 18,0-18,0 0,0 0,0 18,-18-18,18 0,0 0,0 18,-18-18,18 18,0-19,-18 19,0-18,18 18,-18-18,1 18,-1-18,0 18,18 0,-18 0,18-18,-18 18,18 0,-18 0,18-18,0 18</inkml:trace>
</inkml:ink>
</file>

<file path=ppt/ink/ink7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1-08T03:09:06"/>
    </inkml:context>
    <inkml:brush xml:id="br0">
      <inkml:brushProperty name="width" value="0.09701" units="cm"/>
      <inkml:brushProperty name="height" value="0.09701" units="cm"/>
      <inkml:brushProperty name="color" value="#FF0000"/>
    </inkml:brush>
  </inkml:definitions>
  <inkml:trace contextRef="#ctx0" brushRef="#br0">1025 1335,'0'0,"0"0,0 0,0 0,0 0,18 0,-18 18,17-18,-17 0,0 17,17-17,-17 18,18-18,-18 0,17 0,-17 18,17-18,1 0,-18 0,17 0,-17 17,18-17,-1 0,-17 18,17-18,1 0,-18 0,17 0,0 17,-17-17,18 0,-1 0,-17 0,17 0,-17 0,18 0,-1 18,-17-18,0 0,17 0,-17 0,0 0,18 0,-18 18,17-18,-17 0,0 0,18 0,-18 0,17 0,0-18,1 18,-18 0,17 0,0 0,1 0,-1 0,0 0,-17 0,18 0,-1 0,-17 0,18-18,-18 18,17 0,-17 0,0 0,17 18,-17-18,0 0,0 0,18 0,-18 0,0 0,17 0,-17 0,0-18,0 18,17 0,-17 0,0 0,18-17,-18 17,0 0,17 0,-17 0,17-18,-17 18,18 0,-18 0,17 0,1 0,-18-17,17 17,-17 0,17 0,-17 0,0-18,0 18,0 0,18 0,-18-18,0 18,0 0,0 0,0-17,17 17,-17 0,0 0,17-18,-17 18,18-18,-18 18,0-17,17-1,-17 1,17-1,-17 0,18 18,-18-17,0-1,17 18,-17-18,0 18,18-17,-18-1,0 18,0-17,17-1,-17-17,0 17,0 0,0-17,-17 18,17-19,-18 19,18-19,-17 19,-1-1,1-17,0 17,-18 1,18-19,-1 19,1-1,0 18,-1-17,1-1,-18 0,18 1,-1-1,-16 18,16-18,1 1,17 17,-17-18,-1 18,1-17,-1-1,18 18,-17 0,0-18,17 18,-18 0,18-17,-17 17,17 0,-17-18,17 18,-18 0,18-18,-17 18,17 0,0 0,-17-17,17 17,0 0,-18 0,18-18,0 18,-17 0,17 0,0 0,-18 0,18-17,0 17,-17 0,17 0,-17 0,17 0,0 0,0 0,-18 0,18 0,0 0,-17 0,17-18,0 18,-17 0,17 0,-18 0,18 0,-17 0,0 0,-1 0,18 18,-17-18,0 0,-1 0,1 17,-1-17,1 18,0-18,-1 17,1-17,0 18,-1 0,18-18,-17 17,0-17,17 18,-18-18,18 18,0-18,-17 0,17 17,-18 1,18-1,-17 1,17 0,-17-1,17 1,0 0,0-1,-18 1,18-1,0 1,0 0,0-1,0 19,-17-19,17 1,0-1,0 1,0 0,0-1,0 1,0-18,0 18,0-18,0 17,0 1,0-18,0 17,0-17,0 18,0-18,0 18,0-18,0 17,0-17,0 18,0 0,0-18,0 17,0-17,0 18,0-1,0 1,0-18,0 18,0-18,0 17,0 1,0-18,0 18,0-18,0 0,0 17,0-17,0 0,0 0,0 0,0 18,0-18,0 0,0 17,0-17,0 0,17 0,-17 0,0 0,0 0,0 0,18 0,-18 0,0 0,0 0,0 0,0 0,0 0,0 0,0 0,0 0,0 0,0 0,0 0,17 0,-17 0,0 0,0 0,0 0,0 0,0 0,0 0,0 0,0 18,0-18,0 0,0 0,0 0,0 0,0 0,0 0,0 0,0 0,0 0,17 0,-17 0,0 0,0 0,0 0,0 0,18 0,-18 0,0 0,0 0,17 0,-17 0,18 0,-18 0,17 0,-17 0,0 0,17 0,-17 0,18 0,-18 0,17 18,-17-18,0 0,17 0</inkml:trace>
</inkml:ink>
</file>

<file path=ppt/ink/ink7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1-08T03:09:06"/>
    </inkml:context>
    <inkml:brush xml:id="br0">
      <inkml:brushProperty name="width" value="0.09701" units="cm"/>
      <inkml:brushProperty name="height" value="0.09701" units="cm"/>
      <inkml:brushProperty name="color" value="#FF0000"/>
    </inkml:brush>
  </inkml:definitions>
  <inkml:trace contextRef="#ctx0" brushRef="#br0">895 531,'0'-18,"0"18,0 0,0 0,0 0,0 0,0 0,0 0,0 0,0 0,0 0,0 0,0 0,0 0,0 0,0 0,0 0,0 0,0 0,18 0,-18 0,0 0,0 0,0 0,0 0,0 0,0-17,0 17,0 0,0 0,0 0,0 0,0 0,0 0,17 0,-17 0,0 0,0 0,0 0,0 0,0 0,0 0,0 0,0 0,0 0,0 0,0 0,0 0,18 0,-18-18,0 18,0 0,17 0,-17 0,0 0,18 0,-18 0,18 0,-18 0,0 0,17 0,-17 18,0-18,18 0,-18 0,0 0,0 0,17 0,-17 0,0 0,0 0,18 0,-18 0,0 0,0 0,17 0,-17 0,0 0,0 0,0 0,18 17,-18-17,0 0,18 18,-18-18,0 0,17 17,-17-17,0 0,18 18,-18-18,0 0,0 18,17-18,-17 0,0 0,0 17,0-17,0 18,0-18,0 17,0-17,0 18,0-18,0 18,0-1,-17-17,17 18,0-1,-18 1,18-18,0 18,-17-1,-1 1,0-1,1 1,-1-18,1 18,-1-18,1 17,17-17,-18 18,18-18,-18 17,18-17,-17 0,17 0,0 18,-18-18</inkml:trace>
</inkml:ink>
</file>

<file path=ppt/ink/ink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01"/>
    </inkml:context>
    <inkml:brush xml:id="br0">
      <inkml:brushProperty name="width" value="0.04428" units="cm"/>
      <inkml:brushProperty name="height" value="0.04428" units="cm"/>
      <inkml:brushProperty name="color" value="#00BFF3"/>
    </inkml:brush>
  </inkml:definitions>
  <inkml:trace contextRef="#ctx0" brushRef="#br0">73795 24527 496,'-21'-6'13,"5"2"24,5 4 24,4 3 25,4 4 4,1 9-16,0 7-17,2 9-16,0 4-14,0 6-12,0 2-12,0 5-12,0 1-7,0-4-1,0-2-1,0-4-2,-1-4-10,0-7-21,-2-8-19,0-5-21</inkml:trace>
</inkml:ink>
</file>

<file path=ppt/ink/ink7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1-08T03:09:06"/>
    </inkml:context>
    <inkml:brush xml:id="br0">
      <inkml:brushProperty name="width" value="0.09701" units="cm"/>
      <inkml:brushProperty name="height" value="0.09701" units="cm"/>
      <inkml:brushProperty name="color" value="#FF0000"/>
    </inkml:brush>
  </inkml:definitions>
  <inkml:trace contextRef="#ctx0" brushRef="#br0">899 513,'0'0,"0"0,0 0,0 0,0 0,0 0,0 0,0 0,0 0,17 0,-17 0,0 0,0 0,0 0,0 0,0 0,18 0,-18 0,0 0,0 0,0 17,0-17,0 0,0 17,17-17,-17 0,0 0,0 0,0 17,0-17,0 0,0 0,0 0,0 0,0 0,0 0,0 0,0 0,18 0,-18 0,0 0,0 0,0 0,0 0,0 0,0 0,0 0,0 0,0 0,0 0</inkml:trace>
</inkml:ink>
</file>

<file path=ppt/ink/ink7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5:17"/>
    </inkml:context>
    <inkml:brush xml:id="br0">
      <inkml:brushProperty name="width" value="0.06287" units="cm"/>
      <inkml:brushProperty name="height" value="0.06287" units="cm"/>
      <inkml:brushProperty name="color" value="#FED406"/>
    </inkml:brush>
  </inkml:definitions>
  <inkml:trace contextRef="#ctx0" brushRef="#br0">57456 6018 349,'-35'-7'0,"9"1"0,9 0 0,9 2 0,5 2 8,3 4 16,4 4 16,2 4 15,2 0 4,0 1-11,0-2-10,0 0-11,0-2-5,1-1-2,2-1-2,0 0-1,1-2-1,1 0-1,1-2-2,2 0 0,1-3-1,5 0-3,3-3 0,5-2-3,1-1 1,-2 1-1,0-1 2,-1 0 0,0 0-1,-1 0-1,1 1-3,-1-1-2,0-1-2,1 0 0,-1-1-2,1-1-1,-1-1 0,-1 0 0,-1 1 1,-1-1 0,0 1 1,1 2 1,1 2 1,1 3 0,-1 1 1,-1 2 1,-3 2 2,-1 2 0,-2 2 1,1 3 1,-1 3 2,1 4 0,-1 0 1,-1 1 0,-1 0-2,0-1 0,-1 0-1,1-1-1,1-1-1,1 0 0,1-3-2,1-1 1,1-2-1,2-2 0,0-2-1,2 0-1,3-2-2,1 0-2,3-3 0,1 0 0,2-3-1,2-2 0,2-1 1,-1 1-1,0-1 1,0 0 0,0 0 1,-2 2 0,0 1 2,-1 1 1,-1 0 0,-2 3 0,0 2 0,-1 3 0,-2-1 0,-1 1 2,-3 0 0,-1 0 2,-1 0 0,-1 0 0,1 0-2,-1 0 1,1-1-1,1-1 1,1 0 1,1-1 0,1-1 1,1 0 1,1 0 0,1 0 0,0 0 0,0 0 0,1 0-1,-1 0 0,0 0 0,1 1-2,-1 2-1,1 0-1,0 0 0,2 0 0,2-2-1,3 0 1,1-2-1,4-4-3,2-2-1,4-3-4,0-3 1,0 0 0,-2-1 2,0-1 1,-1 1 1,0 3 1,0 2 1,0 4 0,-2 2 2,-4 2 1,-4 2 1,-3 2 2,-3 2 0,-2 2 0,0 1 1,-1 3 0,0 0 0,-1 0-2,1-2 0,-1-1-2,2-1 0,5-2-1,3-2 1,4-2 0,4-3-1,2-4-2,4-4-1,2-3-2,1-3-1,-2 2 1,-2 1 2,-2 1 0,-2 2-1,-4 2-1,-2 4-1,-3 3-2,-2 2 0,2 2 4,1 1 2,1 3 2,0 1 3,2 0 2,1 0 2,0 0 2,2-2 0,2-1-3,2-2-1,2-2-3,2-2-2,0-4-3,1-2-2,2-3-3,0-3-1,2 0 1,0-1 1,1-1 0,-1 1 0,-2 3-2,-4 2 0,-2 4-1,-4 3 0,-4 4 2,-4 4 2,-3 4 1,-3 2 2,0 3 2,1 1 3,-1 3 1,0 0 2,-1-3-2,-1-1 0,-1-2 0,1-3-2,5-1-1,2-2-2,6-2-1,3-4-2,6-6-3,4-6-4,6-5-2,1-4-2,-1 1 1,-1-1 2,0 1 0,-4 1 2,-3 4 1,-4 4 2,-4 5 2,-4 1 2,-3 2 3,-5 0 4,-4 2 2,-2 1 3,-1 2 2,-1 2 1,-1 2 1,1 0 2,3 1 0,3 0 0,3 0 1,3-2-2,2-1-3,4-2-3,3-2-3,2-2-3,5-4-2,4-2-2,4-3-3,2-1-3,-1 0-6,1 2-5,0 1-7,-2 2-7,-3 6-11,-2 4-11,-4 6-10,-6 1-4,-10-1 4,-9-1 3,-10 0 3</inkml:trace>
</inkml:ink>
</file>

<file path=ppt/ink/ink7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5:19"/>
    </inkml:context>
    <inkml:brush xml:id="br0">
      <inkml:brushProperty name="width" value="0.0503" units="cm"/>
      <inkml:brushProperty name="height" value="0.0503" units="cm"/>
      <inkml:brushProperty name="color" value="#FED406"/>
    </inkml:brush>
  </inkml:definitions>
  <inkml:trace contextRef="#ctx0" brushRef="#br0">84447 1628 437,'-17'-14'75,"-2"1"-13,-1 2-13,-3 2-11,1 2-10,3 1-4,3 0-4,3 2-6,-1 0-2,-2 2 0,-3 0-1,-3 2 0,0 0-1,1 0 1,3 0 0,1 0 0,1 1-1,-2 2-1,0 2-2,-1 2-2,-1 1-2,-3 3 0,-1 2-1,-3 2-2,-1 1 1,-3 3 0,-1 1 0,-2 3 0,-1 0 1,0 1 0,-1-1 1,1 1 0,0 0 1,1 3 0,1 1 0,2 3 0,0-1 0,1 0-1,1-1 1,1-1-1,2-1 0,1 1 1,3-1-1,1 1 0,1-1 1,1 0-1,-1 1 1,1-1-1,0 1 1,2-1 0,3 0-1,1 1 0,2-1 0,1 1-1,0-1-1,2 1-1,0-1-1,2 0 1,1 1 1,1-1 1,1 0 0,3 1 0,4-1 0,2 1 0,3-1 1,2 1-1,2-1 1,1 0 0,3 0 0,1-1 0,3-1 0,2-1-1,1 0 0,4-1-3,3 1-3,3-1-1,2 1-3,3 1-2,1 1-4,2 1-2,2-1-5,2-1-5,2-3-6,2-1-5,0-2-4,0-1-4,-2-1-2,0 0-4,-5-3 1,-8-3 2,-7-3 2,-9-2 3</inkml:trace>
</inkml:ink>
</file>

<file path=ppt/ink/ink7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5:21"/>
    </inkml:context>
    <inkml:brush xml:id="br0">
      <inkml:brushProperty name="width" value="0.03968" units="cm"/>
      <inkml:brushProperty name="height" value="0.03968" units="cm"/>
      <inkml:brushProperty name="color" value="#FED406"/>
    </inkml:brush>
  </inkml:definitions>
  <inkml:trace contextRef="#ctx0" brushRef="#br0">7284 9933 554,'-8'-8'2,"-2"2"5,0 1 4,-1 0 5,1 3 3,6 2 3,4 4 2,6 2 3,2 1-1,0 0-4,-1-2-4,1 0-5,3-1-2,7 1 1,8 2 0,6 0 0,5 1 0,6 0 1,4-1 0,6 1 1,5-1-1,9-2 1,7-3-1,9 0 1,4-2-2,4 0-2,3 0-1,2 0-3,4-2 0,4 0-1,4-3 0,4-2 0,3-2-1,2-1 0,4-3 0,4-2-1,0 0-1,2-1 1,1 1 0,1-1 0,-2 1-1,-3 3-5,-5 1-4,-3 2-3,-4 2-3,-3 1-3,-2 0-3,-4 2-2,-4 1 0,-8 2 2,-6 2 1,-7 2 2,-6 2-2,-5 3-2,-5 4-4,-5 2-4,-6 0 1,-8-3 3,-7-3 3,-9-2 4,-5-2-2,-3 0-6,-3-1-7,-2 1-6</inkml:trace>
</inkml:ink>
</file>

<file path=ppt/ink/ink7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5:21"/>
    </inkml:context>
    <inkml:brush xml:id="br0">
      <inkml:brushProperty name="width" value="0.0454" units="cm"/>
      <inkml:brushProperty name="height" value="0.0454" units="cm"/>
      <inkml:brushProperty name="color" value="#FED406"/>
    </inkml:brush>
  </inkml:definitions>
  <inkml:trace contextRef="#ctx0" brushRef="#br0">20443 7047 484,'-8'-8'2,"2"2"2,1 1 3,1 0 3,1 1 4,3 1 3,4-1 4,2 0 5,2 0 0,2 2-2,0 0-2,1 2-2,2 0-3,0 2-1,1 0-1,1 2-2,1 0-2,0 0-1,-1-1 0,1 1-2,0 0 0,-1 0 0,1 0 1,0 0 1,0 0 0,1 0 0,1 0 1,1 0 0,0 0-1,1 2 0,0 0-1,-1 1-2,3 3 1,3 4 1,4 3 1,5 5 1,-1 4 0,-3 5-1,-5 4-2,-3 6 0,-6 4-1,-3 4 1,-6 4-1,-4 4 1,-7 4-3,-8 5-7,-8 5-5,-7 5-7,-11 6-6,-12 8-7,-13 8-6,-13 7-7,1-4-3,13-18 2,14-17 2,14-18 2,7-10-2,1 0-3,1-1-4,1-1-3</inkml:trace>
</inkml:ink>
</file>

<file path=ppt/ink/ink7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5:25"/>
    </inkml:context>
    <inkml:brush xml:id="br0">
      <inkml:brushProperty name="width" value="0.04461" units="cm"/>
      <inkml:brushProperty name="height" value="0.04461" units="cm"/>
      <inkml:brushProperty name="color" value="#FED406"/>
    </inkml:brush>
  </inkml:definitions>
  <inkml:trace contextRef="#ctx0" brushRef="#br0">40482 17769 493,'-1'-14'-7,"-2"2"7,-2 4 7,-2 3 7,-1 1 5,-2 0 1,0 0 4,-1 0 2,-1 1-1,1 2-4,-1 2-4,0 2-3,0 3-3,1 2 0,-1 3 0,0 3 0,0 2-1,1 2 0,-1 0-1,0 1-2,1 0 1,1 1-1,0-1 0,2 1 0,0 0-1,0 1 2,0 1 0,1 1 1,0 0-1,2-1-2,2-1-1,2-1-2,1-1-2,2-3 0,0-1-1,2-2-1,1-2-1,3-1-3,4 0-1,2-2-2,3-1-1,1-2 0,3-3 0,1 0-1,2-5 0,1-4 0,1-6 1,1-3-1,0-5 0,-1 0-2,-1-1-2,-1-1-1,-1-1-1,1-3 0,-1-1 0,1-2 1,-2-1 0,-1-1 1,-3 1 0,-1 0 2,-3 0 2,-1 1 3,-2 1 5,-2 1 3,-2 2 3,-2 1 3,-3 3 4,0 1 2,-2 3 3,0 1 1,0 2 1,0 3 3,-2 4 3,-2 8 7,-4 8 6,-2 7 7,-1 6 0,1 1-7,0 3-7,2 1-7,1 1-4,0-1-4,2-1-3,1-1-4,0 0-1,2-1-3,0 1 0,2-1-3,0 1-2,0 1-5,0 1-4,0 1-6,0-1-3,0 0-4,0-1-5,0-1-3,0-2-1,0-3 1,0-3 2,0-2 2</inkml:trace>
</inkml:ink>
</file>

<file path=ppt/ink/ink7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5:25"/>
    </inkml:context>
    <inkml:brush xml:id="br0">
      <inkml:brushProperty name="width" value="0.03784" units="cm"/>
      <inkml:brushProperty name="height" value="0.03784" units="cm"/>
      <inkml:brushProperty name="color" value="#FED406"/>
    </inkml:brush>
  </inkml:definitions>
  <inkml:trace contextRef="#ctx0" brushRef="#br0">41950 18512 581,'15'-14'0,"-1"1"6,-1 2 5,0 3 5,-2 1 4,1 2 5,0 2 3,0 2 3,0 1 2,1 2-1,1 0-1,1 2-1,0 1-2,-2 3-3,-3 3-3,-1 4-3,-2 2-3,-2 3-2,-2 3-4,-2 3-3,-3 2-1,-2 2-2,-4 2-1,-2 3-2,-1-2-1,1-2-1,0-3-2,2-3-3,1-3 0,1-3-3,0-3-1,2-3-2,3-4-3,6-6-6,5-6-5,7-6-6,3-4-2,1-3-3,1-3-1,1-3-2,-2 0 0,-3 5 0,-4 3 1,-4 4 1</inkml:trace>
</inkml:ink>
</file>

<file path=ppt/ink/ink7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5:25"/>
    </inkml:context>
    <inkml:brush xml:id="br0">
      <inkml:brushProperty name="width" value="0.0441" units="cm"/>
      <inkml:brushProperty name="height" value="0.0441" units="cm"/>
      <inkml:brushProperty name="color" value="#FED406"/>
    </inkml:brush>
  </inkml:definitions>
  <inkml:trace contextRef="#ctx0" brushRef="#br0">43606 17966 498,'-8'-7'9,"0"2"16,1 2 16,-1 2 17,0 3 4,0 6-10,0 4-9,1 5-10,-1 3-6,0 1-3,0 1-3,0 1-3,1 1-3,-1-1 1,0 1-2,0-1 0,1 1-1,0-1-4,2 0-4,1 1-2,0-1-5,2 1-4,0-1-3,2 1-5,1-2-6,4-3-7,2-3-7,3-3-8,4-4-4,1-4 1,4-6 0,4-4 1,-2-3 2,-1-2 4,-5 0 6,-1-1 3,-3-1 4,1 0 2,0 1 1,0-1 2</inkml:trace>
</inkml:ink>
</file>

<file path=ppt/ink/ink7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5:26"/>
    </inkml:context>
    <inkml:brush xml:id="br0">
      <inkml:brushProperty name="width" value="0.05163" units="cm"/>
      <inkml:brushProperty name="height" value="0.05163" units="cm"/>
      <inkml:brushProperty name="color" value="#FED406"/>
    </inkml:brush>
  </inkml:definitions>
  <inkml:trace contextRef="#ctx0" brushRef="#br0">44609 17809 426,'-8'-7'2,"2"1"7,1 0 5,0 2 5,2 2 6,2 6 4,2 4 6,2 5 5,0 4-1,0 1-5,-2 3-5,0 2-6,-1-1-5,0 0-4,0-1-5,0 0-4,0-1-3,0 1-1,0 1-1,0 1-1,-1-1-2,0-1-6,-2-3-3,0-1-6,-1-7-7,0-9-11,0-9-10,1-11-11,0-3 1,3 1 14,4 3 12,2 1 13,2 2 10,2 1 7,0 1 6,1 0 7,2 2 6,0 1 4,1 0 4,1 2 4,-1 1 1,-1 2-4,-2 3-4,-2 1-3,-1 0-6,2-1-6,0 0-7,1-1-7,1-1-9,0 2-9,-1 0-10,1 2-11,-1-2-1,-3-2 5,-1-4 7,-2-2 5,-1-2 5,0-1 6,0-1 4,0-1 5,0-2 4,0 0 0,-1-1 1,2-1 2,-2 1 4,1 1 8,0 2 9,0 3 8,0 4 10,0 8 10,0 8 10,0 7 10,-1 6 1,-2 1-12,-2 3-9,-2 1-11,-2 2-8,0 1-4,-1 1-4,-2 1-4,1 0-3,-1 0 0,0 0-2,0 1 0,1-2-1,2 0 0,2-1 0,2-1 0,4-4-15,6-7-30,6-7-31,5-6-31,2-6-7,-3-2 15,-3-4 14,-2-2 15</inkml:trace>
</inkml:ink>
</file>

<file path=ppt/ink/ink7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5:27"/>
    </inkml:context>
    <inkml:brush xml:id="br0">
      <inkml:brushProperty name="width" value="0.05381" units="cm"/>
      <inkml:brushProperty name="height" value="0.05381" units="cm"/>
      <inkml:brushProperty name="color" value="#FED406"/>
    </inkml:brush>
  </inkml:definitions>
  <inkml:trace contextRef="#ctx0" brushRef="#br0">46260 18048 408,'5'-14'9,"-5"4"10,-4 4 10,-5 4 10,-2 3 4,0 0 0,2 2 0,1 0-1,0 2-2,2 2-5,1 1-5,0 3-4,1 2-4,0 0-3,0 1-2,1 1-4,-2 2 0,2 3 0,-1 3 0,0 3 1,0 1-3,2-3-4,0-1-6,2-3-4,0-1-4,2-1-2,0-1-3,2 0-3,1-3-3,3-3-2,4-3-5,2-2-2,3-5-3,3-4-1,3-6-1,3-4-2,1-5 1,1-5 5,-1-5 2,1-4 5,-2-4 0,-3 1-2,-3 0-2,-3 0-3,-3 0 2,-1 3 4,-2 2 5,-2 1 4,-2 4 4,-1 4 6,0 3 5,-1 4 5,-2 3 5,-1 1 7,0 0 7,-2 2 5,0 4 9,0 8 11,0 8 11,0 7 11,0 5-1,0 1-14,0 1-15,0 1-13,0 0-8,0 1-3,0-1-3,0 1-1,0 0-6,0 0-8,0 2-6,0 1-9,1 0-8,0-2-9,2 0-9,0-1-10,2-2-8,0-5-7,1-3-8,2-4-7</inkml:trace>
</inkml:ink>
</file>

<file path=ppt/ink/ink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01"/>
    </inkml:context>
    <inkml:brush xml:id="br0">
      <inkml:brushProperty name="width" value="0.04278" units="cm"/>
      <inkml:brushProperty name="height" value="0.04278" units="cm"/>
      <inkml:brushProperty name="color" value="#00BFF3"/>
    </inkml:brush>
  </inkml:definitions>
  <inkml:trace contextRef="#ctx0" brushRef="#br0">74337 27012 514,'-32'-2'68,"15"0"-5,14-3-4,16-2-4,8 0-6,6 1-5,5 0-6,5 2-6,0 1-5,0 0-6,-3 2-6,-2 0-5,1 1-5,5-2-6,3 0-5,4-1-4,-3-1-8,-9 2-9,-8 0-10,-8 2-10</inkml:trace>
</inkml:ink>
</file>

<file path=ppt/ink/ink7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5:27"/>
    </inkml:context>
    <inkml:brush xml:id="br0">
      <inkml:brushProperty name="width" value="0.0501" units="cm"/>
      <inkml:brushProperty name="height" value="0.0501" units="cm"/>
      <inkml:brushProperty name="color" value="#FED406"/>
    </inkml:brush>
  </inkml:definitions>
  <inkml:trace contextRef="#ctx0" brushRef="#br0">48300 17122 439,'37'-19'30,"-6"7"3,-4 8 1,-4 8 2,-2 6 1,2 4 0,4 3-2,3 5 0,2 2-1,-1 2-1,0 3 0,1 1 0,-2 2-2,0-1-5,-1 0-3,-1 0-3,-3 3-5,-5 3-4,-5 4-4,-4 4-4,-9 5-2,-12 7 1,-12 8 2,-11 6 1,-6 0-3,0-6-4,0-5-7,-1-6-4,2-6-17,2-6-26,2-6-26,1-5-27</inkml:trace>
</inkml:ink>
</file>

<file path=ppt/ink/ink7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6:32"/>
    </inkml:context>
    <inkml:brush xml:id="br0">
      <inkml:brushProperty name="width" value="0.03571" units="cm"/>
      <inkml:brushProperty name="height" value="0.03571" units="cm"/>
      <inkml:brushProperty name="color" value="#00BFF3"/>
    </inkml:brush>
  </inkml:definitions>
  <inkml:trace contextRef="#ctx0" brushRef="#br0">41300 45400 616,'16'0'62,"-1"0"-7,1 0-7,0 0-9,0 0-5,1 0-4,1 0-4,1 0-4,1 0-3,-1 2-2,1 0-2,-1 2-1,0 0-12,-2 0-18,-3-1-20,-1 1-20,-3 1-8,-4 0 5,-4 1 5,-4 2 4,-3-1 5,-2-1 7,-2-1 8,-2 0 6,0-1 6,1 0 4,0 0 4,2 0 3</inkml:trace>
</inkml:ink>
</file>

<file path=ppt/ink/ink7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6:34"/>
    </inkml:context>
    <inkml:brush xml:id="br0">
      <inkml:brushProperty name="width" value="0.0436" units="cm"/>
      <inkml:brushProperty name="height" value="0.0436" units="cm"/>
      <inkml:brushProperty name="color" value="#00BFF3"/>
    </inkml:brush>
  </inkml:definitions>
  <inkml:trace contextRef="#ctx0" brushRef="#br0">40230 46000 504,'-15'1'13,"4"2"14,3 2 14,3 2 13,1 1 3,0 3-12,0 2-10,0 2-11,0 1-7,0 3-3,0 1-4,0 3-2,0 1-3,-2 1-2,0 0-2,-1 2-3,-1 0-2,0-3-3,0-1-3,1-3-3,-1-2-1,2-3 1,0-2 2,2-4 0,3-5-3,4-8-10,5-8-9,6-7-9,2-6-1,1-1 10,1-3 8,1-1 10,0 0 8,1 3 5,0 4 7,-1 2 5,0 2 6,-3 4 2,-1 3 4,-2 3 2,-2 2 3,-1 4 2,0 3 1,-2 2 2,-1 3-3,-2 3-6,-3 4-8,0 2-7,-5 3-3,-2 1-2,-5 3 0,-4 1 0,-1 1-4,1-1-4,1-1-5,1-1-5,-1-2-2,0-3 1,-1-2 2,-1-4 0,-1-2 2,2-1 3,1 0 3,1-2 2,4-2 6,6-4 8,7-3 8,8-5 9,2-1 2,1 0-6,0 2-6,-1 1-5,1 0-4,0 2-2,-1 1-2,1 0-2,-3 4-5,-7 4-9,-5 5-8,-5 6-8,-6 1-3,-2 1 5,-3 0 5,-3-1 4,-3 1 2,-3 1 0,-3 2 1,-3 0 0,-1-2 2,1-1 4,2-4 4,0-3 5,1 0 4,1 0 5,1 1 5,1 1 5,1 0 1,3 0-3,1-2-2,3 0-2,5-2 2,8 1 8,9 0 6,10 0 9,4-2-1,2-2-8,3-4-7,2-2-7,3-3-5,8-2-3,6-2-2,8-2-2,0 0-2,-2 3-1,-6 1-2,-2 2-1,-5 1-3,-2 0-5,-3 0-6,-3 0-5,-3 1-4,-2 1-3,-1 0-2,-2 2-3,-3-1-3,-1-1-3,-3 0-5,-1-1-3,-3-2 1,-2 0 5,-4-1 6,-2-2 5,-3-1 4,-1-1 3,0-3 3,-1-2 4,-1 0 3,0-1 2,0 1 4,0-1 3,0 0 1,-2-2 1,0 0 0,-1 0 2,-1-1 1,2 2 6,1 3 4,0 1 4,2 2 5,0 0 2,2 2 4,0 1 3,0 1 5,-2 2 8,-2 2 8,-1 2 7,-3 3 0,0 2-12,-1 3-10,-1 4-10,-3 4-7,-2 7-1,-3 6-2,-3 8-2,-3 3-2,-1 1-3,-2-1-3,-2 0-2,-1 0-5,1 0-5,1 0-5,1 0-5,1-1-6,1-2-4,1-2-5,2-1-5,1-4-1,4-3 1,5-5 2,3-3 2</inkml:trace>
</inkml:ink>
</file>

<file path=ppt/ink/ink7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6:34"/>
    </inkml:context>
    <inkml:brush xml:id="br0">
      <inkml:brushProperty name="width" value="0.03338" units="cm"/>
      <inkml:brushProperty name="height" value="0.03338" units="cm"/>
      <inkml:brushProperty name="color" value="#00BFF3"/>
    </inkml:brush>
  </inkml:definitions>
  <inkml:trace contextRef="#ctx0" brushRef="#br0">41800 48100 659,'2'23'136,"6"-1"-34,4-1-36,5-1-36,2-1-24,1 1-12,0-1-14,-1 1-12,0-1-9,-3-3-1,-1-1-3,-2-2-2</inkml:trace>
</inkml:ink>
</file>

<file path=ppt/ink/ink7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6:35"/>
    </inkml:context>
    <inkml:brush xml:id="br0">
      <inkml:brushProperty name="width" value="0.04831" units="cm"/>
      <inkml:brushProperty name="height" value="0.04831" units="cm"/>
      <inkml:brushProperty name="color" value="#00BFF3"/>
    </inkml:brush>
  </inkml:definitions>
  <inkml:trace contextRef="#ctx0" brushRef="#br0">43185 45650 455,'21'9'86,"-3"1"-23,-4 3-23,-4 2-24,-3 2-10,-1 3 2,-1 3 2,0 3 2,-2 2 1,0 1 0,-2 0 0,0 2 0,-2 1-2,0-1-5,-2 0-4,0 1-5,-2-3-4,0-2-3,-1-3-3,-1-3-3,-1-3-4,0-4-5,0-5-4,0-3-4,0-4-2,1-4 2,-1-4 0,0-3 2,0-6 3,2-6 3,1-5 4,0-6 5,2-2 3,0 3 3,2 3 4,1 3 3,0 3 2,0 3 0,0 3-1,0 3 0,0 5 11,0 10 22,0 8 22,0 9 23,-2 6 3,0 3-15,-3 3-15,-2 3-16,-2 0-10,0-2-6,-1-1-5,-1-3-5,-2 0-4,0 1 1,-1 0 0,-1 2-1,0-2-2,1-5-6,0-5-4,2-5-6,2-5-5,4-6-6,4-6-5,4-6-5,4-2 0,2 1 8,3 0 7,4 2 7,-1 1 7,-1 1 6,-2 0 5,-2 2 6,-1 1 4,3 2 3,2 2 3,2 2 3,-1 2 0,-3 1-2,-3 3-2,-2 2-2,-2 1-3,0 2-1,-1 0-3,1 1-2,-1 1-3,-2 1-3,-2 1-3,-2 1-4,-2 1-2,-1 0-4,-3-1-3,-2 1-3,-1-2-1,1 1 2,-1-2 2,0-1 2,0-2 1,-2-1 0,0-2 0,-1-2 0,0-2 3,1-2 4,1-3 6,0 0 4,3-5 3,3-6 3,2-6 1,4-5 3,4-5-3,6-1-5,5-3-6,7-1-6,2-2-4,1-3-3,-1-1-2,1-2-4,0-1-1,1-2 0,1-1 0,1 0 0,0-1 0,1 0 2,-1 0 0,0 0 2,0 1 2,-1 3 2,-1 4 3,-1 2 3,-2 2 2,-1 1 3,-2 2 1,-2 0 3,-3 2 2,-1 5 3,-3 3 4,-1 4 2,-2 7 8,-2 9 12,-2 8 12,-2 9 12,-2 6-1,-4 3-12,-2 3-14,-3 2-13,-3 2-7,0-1-4,-1-2-3,-1 0-3,0-3-4,4-3-6,3-5-6,3-3-5,3-6-7,7-8-10,6-8-9,6-8-10,2-5 1,1-3 11,0-3 11,-1-3 11,0 1 6,-3 5 0,-1 5 1,-2 5 1,-4 6 8,-5 8 18,-4 7 18,-5 9 17,-4 4 2,-2 1-12,-2 1-13,-1 1-13,-1-2-8,2-1-4,3-4-5,1-3-3,1-3-2,2-1 0,1-2 0,0-2 0,3-2 1,4-1 3,4 0 2,4-2 2,2-1 2,1 0 3,1-1 2,2-2 2,-1 0 1,-1 0-2,-1 0-1,0 0-1,-3 1-2,-1 2-1,-2 2-1,-2 2-2,-2 1-1,-2 1-1,-2 2-2,-2 0 0,-2 0-1,-2-1-1,-2 0-1,-1-2 0,-3 0-1,0 2 0,-1 0 1,-1 1-1,-1 0 2,0-1 1,1 0 2,-1-2 1,-1 0 3,-1 2 1,-3 0 2,-1 1 1,-1 1 2,1 0 1,1-1 2,1 1 1,1-1 1,2 0-1,3-2 0,1 0 0,6-3 5,10-3 12,10-2 11,9-4 11,6 0 2,1 0-9,1 2-9,1 1-9,0 0-7,-2 0-6,0 0-6,-1 0-7,1 0-4,1 1-7,2 2-4,3 0-6,0 1-3,0 0 0,0 0 0,1 0 0,-3 0-1,-2 2-4,-3 0-4,-3 1-3,-4 1-3,-3-2-5,-4-1-4,-4 0-4</inkml:trace>
</inkml:ink>
</file>

<file path=ppt/ink/ink7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6:36"/>
    </inkml:context>
    <inkml:brush xml:id="br0">
      <inkml:brushProperty name="width" value="0.04635" units="cm"/>
      <inkml:brushProperty name="height" value="0.04635" units="cm"/>
      <inkml:brushProperty name="color" value="#00BFF3"/>
    </inkml:brush>
  </inkml:definitions>
  <inkml:trace contextRef="#ctx0" brushRef="#br0">46456 45416 474,'0'-12'63,"2"8"-8,0 8-6,2 8-7,-2 5-7,-3 3-7,-2 3-8,-3 3-7,-3 2-4,-2 2-3,-2 2-1,-1 3-3,-2-1-3,1-2-6,-1-1-5,1-3-6,0-3-2,4-3 0,3-4 1,3-5 0,2-2 2,2 0-1,2-2 1,2 0 0,1-2 4,1-1 7,2-1 6,0 0 7,1-1 6,0 0 5,0 0 4,-1 0 5,0 0 3,0 3 0,-2 2 1,0 2 1,-2 2-1,-1 3-2,0 3-2,-2 3 0,0 2-4,-2 1-4,0 1-4,-1 1-4,-2 0-4,0-1-3,-2-1-5,0-1-3,0-1-3,-1-1-3,0-1-4,0-1-2,1-2-2,0-1-2,2-2-1,1-3-2,0-4-5,2-10-10,0-8-10,2-9-10,0-3-1,0 5 9,0 3 9,0 4 8,0 1 6,2-1 2,0-3 2,2-2 3</inkml:trace>
</inkml:ink>
</file>

<file path=ppt/ink/ink7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6:37"/>
    </inkml:context>
    <inkml:brush xml:id="br0">
      <inkml:brushProperty name="width" value="0.04225" units="cm"/>
      <inkml:brushProperty name="height" value="0.04225" units="cm"/>
      <inkml:brushProperty name="color" value="#00BFF3"/>
    </inkml:brush>
  </inkml:definitions>
  <inkml:trace contextRef="#ctx0" brushRef="#br0">46650 45605 520,'21'-28'38,"-3"5"-3,-4 7-4,-4 5-3,-1 3-2,3 0-1,3 0 1,4 1-1,1-1 0,2 2-3,3 1-1,2 0-1,-1 1-4,-2 0-4,-1 0-5,-2 0-3,-3 1-4,0 1-1,0 0-1,-2 2-1,-3-3-11,-7-6-21,-5-6-21,-5-5-21,-4-4-2,0 3 15,0 0 16,0 1 15,1 1 11,-1 2 7,0 2 6,0 3 7,0 1 5,2 2 7,1 2 6,1 3 7,0 2 9,3 5 16,2 6 15,3 4 15,-1 4 1,-1 1-14,0 3-15,-2 1-14,0 2-10,-2 1-5,0 1-7,-1 1-6,-3 1-4,-2 1-4,-4 1-4,-2 1-3,0-2-3,1-4-1,2-3-2,2-4-1,2-3-2,-1-1-2,0-1-1,0-1-2,0-1 0,-2 0 1,0-2 2,-1 0 1,3-4 5,10-5 7,8-4 7,9-5 7,5-4 4,1-2 0,1-1 2,1-3-1,-1 1 1,-3 3-2,-3 2-1,-3 4-1,-3 5-12,-2 6-22,-4 7-23,-2 8-21,-5 3-6,-5 1 12,-4 1 12,-5 1 11,-3 0 9,1-1 4,-1-1 4,0-1 4,1-2 4,1-3 2,1-3 4,1-2 3,0-3 3,2-1 4,0 0 4,2-2 5,1 0 5,1 0 9,0 0 7,2 0 9,0 1 4,2 2 2,0 1 2,2 3 1,0 1-3,0 2-8,0 0-8,0 1-9,-1 2-5,0 1-3,-2 3-3,0 1-4,-2 1-1,0-3-4,-1-1-1,-1-2-3,3-6-7,8-9-12,7-8-12,9-9-13,4-5-1,-1 1 9,1-1 8,-1 1 9,-1 0 8,-1 4 7,-3 3 8,-1 3 7,-2 1 6,-2 2 3,-3 1 3,-1 0 4,-1 4 3,-2 6 1,-1 6 2,0 6 2,-3 4-3,-4 2-7,-4 4-8,-4 3-8,-2 0-4,1-1-3,-1-3-2,0-1-2,1-3-1,1-1 0,0-3 0,2-1 1,0-2 1,2-1 5,1 0 3,1-2 4,2-3-4,5-6-10,6-6-12,4-6-12,3-5-9,-1-3-8,1-5-8,0-3-8,-2-1-2,-1 5 5,-2 3 5,-2 4 5</inkml:trace>
</inkml:ink>
</file>

<file path=ppt/ink/ink7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6:37"/>
    </inkml:context>
    <inkml:brush xml:id="br0">
      <inkml:brushProperty name="width" value="0.0369" units="cm"/>
      <inkml:brushProperty name="height" value="0.0369" units="cm"/>
      <inkml:brushProperty name="color" value="#00BFF3"/>
    </inkml:brush>
  </inkml:definitions>
  <inkml:trace contextRef="#ctx0" brushRef="#br0">49300 45550 596,'22'0'7,"-3"0"15,-3 0 14,-2 0 14,0 0 6,5 0-5,5 0-4,5 0-3,2 0-8,0 0-9,1 0-9,-1 0-9,-2 0-9,-5 0-7,-5 0-8,-5 0-8,-5 1-11,-4 2-14,-6 2-14,-4 1-13,-3 2 0,0-2 14,1-1 15,-1 0 15</inkml:trace>
</inkml:ink>
</file>

<file path=ppt/ink/ink7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6:38"/>
    </inkml:context>
    <inkml:brush xml:id="br0">
      <inkml:brushProperty name="width" value="0.04011" units="cm"/>
      <inkml:brushProperty name="height" value="0.04011" units="cm"/>
      <inkml:brushProperty name="color" value="#00BFF3"/>
    </inkml:brush>
  </inkml:definitions>
  <inkml:trace contextRef="#ctx0" brushRef="#br0">49115 45950 548,'-29'14'47,"7"-3"-2,5-3-2,6-2-2,4-1-2,2 3-1,3 4-2,1 2 0,1 3-4,2 1-4,0 3-6,2 1-4,-1 2-5,1 1-4,0 1-5,0 1-4,-1-1-6,0-2-4,-2-1-7,0-3-4,-2-1-8,0-1-7,-2-1-9,0 0-7,-1-4-1,-2-3 3,0-4 6,-1-4 3,-1-4 5,2-2 5,1-4 3,0-2 5,2-3 5,0-3 3,2-3 5,0-3 4,4-1 3,4-1 4,5 1 4,6-1 4,3 1-1,5 0-2,3-1-2,4 1-4,1 1 6,-1 5 15,-3 3 15,-2 4 15,0 3 6,1 1-3,1 0-3,1 2-2,-2 1-6,-6 2-6,-4 2-9,-4 2-6,-5 2-6,-3 1-3,-2 3-3,-4 2-4,-2 2-3,-2 1-3,-2 3-4,-1 2-3,-5 2-4,-6 2-5,-5 4-4,-7 3-5,-2 0-3,-2-1-1,-1-3-2,-1-2-2,0-2 2,0-5 3,0-3 5,-1-4 3,3-3 6,2-1 6,3 0 7,3-2 7,3 0 6,5 0 5,3 0 5,4 0 6,7-1 4,8-2 5,9-2 5,10-2 4,4-2-3,4-2-9,3-2-9,3-1-10,2-3-8,2 0-6,2-1-6,2-1-6,-2 0-6,-6 1-5,-6 1-6,-5 0-4,-5 2-4,-3 1 2,-3 0 1,-3 2 1,-3 0 0,-2-1 0,-4-2 0,-2 0 0,-2 0 3,0 1 4,0 0 5,0 2 5,-1 0 2,-1 1-2,0-1-1,-1 0-2</inkml:trace>
</inkml:ink>
</file>

<file path=ppt/ink/ink7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6:38"/>
    </inkml:context>
    <inkml:brush xml:id="br0">
      <inkml:brushProperty name="width" value="0.03468" units="cm"/>
      <inkml:brushProperty name="height" value="0.03468" units="cm"/>
      <inkml:brushProperty name="color" value="#00BFF3"/>
    </inkml:brush>
  </inkml:definitions>
  <inkml:trace contextRef="#ctx0" brushRef="#br0">49410 47220 634,'-2'-12'40,"-4"10"7,-4 8 6,-4 10 7,-3 5-3,-3 4-13,-3 4-11,-3 5-13,-1 1-11,0 0-6,-1 0-9,1 0-8,1-2-9,3-6-10,3-3-11,3-6-11,2-4-3,2-3 4,3-3 3,1-2 4</inkml:trace>
</inkml:ink>
</file>

<file path=ppt/ink/ink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02"/>
    </inkml:context>
    <inkml:brush xml:id="br0">
      <inkml:brushProperty name="width" value="0.04209" units="cm"/>
      <inkml:brushProperty name="height" value="0.04209" units="cm"/>
      <inkml:brushProperty name="color" value="#00BFF3"/>
    </inkml:brush>
  </inkml:definitions>
  <inkml:trace contextRef="#ctx0" brushRef="#br0">75227 26255 522,'-33'-13'111,"10"6"-19,11 6-20,11 6-19,4 5-14,1 5-7,0 5-7,0 5-8,0 3-5,0 1-2,-1 1-2,1 1-3,-1 3-4,-2 6-4,-2 6-5,-2 6-6,-1 2-8,-1 1-12,-2 0-11,0 0-13,1-7-5,1-10 1,2-13 2,2-11 1</inkml:trace>
</inkml:ink>
</file>

<file path=ppt/ink/ink7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6:38"/>
    </inkml:context>
    <inkml:brush xml:id="br0">
      <inkml:brushProperty name="width" value="0.03303" units="cm"/>
      <inkml:brushProperty name="height" value="0.03303" units="cm"/>
      <inkml:brushProperty name="color" value="#00BFF3"/>
    </inkml:brush>
  </inkml:definitions>
  <inkml:trace contextRef="#ctx0" brushRef="#br0">50050 47900 666,'16'0'0,"-1"0"0,1 0 0,-1 0 0,0 1 8,0 2 16,-2 2 18,-1 2 15,1 1 4,1 1-10,3 1-10,2 1-10,-1 2-13,0 0-17,0 1-18,-2 1-16,-2-1-12,-1-3-9,-2-3-6,-2-2-9</inkml:trace>
</inkml:ink>
</file>

<file path=ppt/ink/ink7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6:49"/>
    </inkml:context>
    <inkml:brush xml:id="br0">
      <inkml:brushProperty name="width" value="0.03486" units="cm"/>
      <inkml:brushProperty name="height" value="0.03486" units="cm"/>
      <inkml:brushProperty name="color" value="#00BFF3"/>
    </inkml:brush>
  </inkml:definitions>
  <inkml:trace contextRef="#ctx0" brushRef="#br0">66650 45739 631,'22'-5'76,"-2"6"-5,-1 6-4,-3 6-5,-2 3-11,-3 1-21,-3 1-18,-2 1-21,-3 2-14,0 3-10,-2 2-10,0 4-10,-2-2 0,0-5 9,-2-6 9,0-7 9,-2-2 4,0 0-4,-1 0-2,-1 0-3</inkml:trace>
</inkml:ink>
</file>

<file path=ppt/ink/ink7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7:04"/>
    </inkml:context>
    <inkml:brush xml:id="br0">
      <inkml:brushProperty name="width" value="0.04504" units="cm"/>
      <inkml:brushProperty name="height" value="0.04504" units="cm"/>
      <inkml:brushProperty name="color" value="#00BFF3"/>
    </inkml:brush>
  </inkml:definitions>
  <inkml:trace contextRef="#ctx0" brushRef="#br0">72916 45311 488,'-3'-13'8,"-2"8"17,-5 7 15,-4 6 18,-3 5 0,-1 5-13,-3 4-14,-1 3-14,-1 2-9,-1 1-3,1-1-4,-1 1-4,2-3-4,1-1-4,2-4-4,3-3-5,1-4-1,2-3 2,3-4 1,1-4 2,3-2 2,6 2 2,4 0 2,6 2 2,1 1 4,1 1 3,0 3 4,0 2 4,-2 2 4,-3 1 1,-2 3 2,-4 2 1,-1 1 3,-2 3-1,-1 1 2,0 3 1,-2-2-1,-2-2-1,-1-3-1,-3-2-1,4-7-6,8-7-12,9-8-12,10-7-12,2-5-5,0 2 4,-1 1 4,0 1 2,-4 3 7,-1 4 7,-4 5 9,-3 6 9,-2 3 4,-2 1 1,-2 3 2,-2 2 2,-2 1 0,0-1-1,-2 1-1,0 0 0,1-4-5,2-5-8,3-6-10,4-6-7,3-6-7,4-5-5,3-7-4,5-5-5,0-2-1,-1 1 2,-3 3 1,-1 2 3,-3 2 3,-1 6 7,-2 5 5,-2 5 7,-1 2 8,0 2 11,-1 0 11,1 2 12,1-2 3,3-2-4,4-4-5,2-2-4,3-1-4,3-1-6,3 0-5,3 1-6,0 0-1,-2 4 0,-2 2 0,-1 4 2,-3 4 1,-3 6 4,-3 5 4,-2 7 3,-4 4 2,-1 5 0,-2 3-1,-2 4 1,-2 1-2,-2-2-3,-2-2-3,-2-1-2,-2-3-3,0-3-2,-1-4-3,-2-1-2,0-4-3,-1-1-4,-2-3-5,0-1-5,-1-2-1,1-2-1,-1-3 1,0-1 0,0-2-1,1-4 0,-1-2-2,0-3-1,1-4 1,3-4 0,1-4 0,2-3 1,2-3 1,2-1 2,2-1 1,2-1 3,2 1-1,4 1-1,2 3-1,3 2-3,2 0 0,1 2 0,2 1 0,0 1 0,-1 1 0,-3 3-1,-3 1-1,-3 2-1</inkml:trace>
</inkml:ink>
</file>

<file path=ppt/ink/ink7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7:05"/>
    </inkml:context>
    <inkml:brush xml:id="br0">
      <inkml:brushProperty name="width" value="0.04839" units="cm"/>
      <inkml:brushProperty name="height" value="0.04839" units="cm"/>
      <inkml:brushProperty name="color" value="#00BFF3"/>
    </inkml:brush>
  </inkml:definitions>
  <inkml:trace contextRef="#ctx0" brushRef="#br0">76044 44214 454,'-7'-25'20,"2"15"11,2 13 12,2 14 11,2 6 0,0 2-9,2 1-9,0 1-11,0 0-5,0-1-4,-2-1-4,0-1-3,-3 0-1,-2 1 0,-3 1 0,-3 1 1,-2-2-4,2-1-7,1-4-5,0-3-8,2-6-9,2-9-12,3-8-12,1-9-13,3-8-1,5-9 9,6-7 9,4-8 9,3-2 6,1 2 5,1 4 4,1 2 5,-1 4 4,-3 6 2,-3 4 3,-3 5 2,-1 4 6,0 2 7,-1 4 7,1 3 8,-1 4 6,-2 6 6,-2 6 6,-2 6 5,-3 5 0,-1 7-4,-2 5-6,-1 6-4,-3 3-5,-2-2-1,-2 0-2,-2-1-1,-1-2-3,1-2-3,-1-1-1,0-3-3,4-7-14,6-11-26,8-12-26,6-11-27,4-6-5,1 1 15,2 0 16,0 2 16,-2 2 11,-3 3 6,-4 3 6,-4 2 6,-6 7 4,-8 8 4,-8 9 3,-7 9 3,-5 4 2,-1 1 0,-1-1 2,-1 0 0,0 0 0,2-1-1,0-2-1,1 1-1,2-3-2,3-2 0,3-1 0,3-2-2,1-4 2,2-1 4,1-4 4,1-3 5,4-3 1,8-4-2,8-4 0,8-4-3,5-4-3,2-3-8,4-5-8,3-3-6,0-1-4,-3 6 2,-3 5 1,-3 5 2,-2 2 2,-3 2 5,-1 0 3,-2 2 5,-3 2 1,-3 4 0,-2 4-1,-4 3 0,-1 4 5,0 1 10,0 3 9,0 2 11,0 0 2,-2 1-4,0-1-3,-2 1-5,1-1-4,0 1-4,2-1-6,1 0-5,0-1-2,0-3 0,0-3 1,0-2 1,1-3-10,5-1-17,4 0-19,4-2-17,2-4-5,1-8 7,1-8 8,1-7 7,1-5 6,-1 1 5,1-1 4,0 1 4,-2 1 2,-1 3 1,-3 3 0,-1 2 1,-5 4 11,-8 5 20,-8 3 22,-7 4 21,-6 3 3,-2 3-14,-1 3-13,-2 4-14,-3 1-10,-3-1-5,-3 1-6,-2-1-5,-3 1-4,1 0-3,0-1-3,0 1-4,0-1 1,2-1 2,0-1 3,1 0 3,2-2 3,2 1 3,1 0 2,3 0 4,2-1 0,5-1 1,3 0-1,5-2-1,3 0 3,6 0 6,4-1 4,6 1 6,5 0 1,7 0-2,7 0-3,7 0-3,5 0-1,4 1-1,4 1-1,4 2-1,3-1-3,2 1-1,2 0-3,1 0-3,2 0-6,0 3-14,-1 1-12,1 3-13,-2-1-7,-2-3-1,-4-2-1,-2-4 0,-6-2-1,-6-2 1,-7-3 1,-7 0 1</inkml:trace>
</inkml:ink>
</file>

<file path=ppt/ink/ink7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7:07"/>
    </inkml:context>
    <inkml:brush xml:id="br0">
      <inkml:brushProperty name="width" value="0.04862" units="cm"/>
      <inkml:brushProperty name="height" value="0.04862" units="cm"/>
      <inkml:brushProperty name="color" value="#00BFF3"/>
    </inkml:brush>
  </inkml:definitions>
  <inkml:trace contextRef="#ctx0" brushRef="#br0">80978 48259 452,'-34'-2'5,"9"0"12,11-3 10,9-2 11,10-1 4,11 1-1,11-1-2,11 0-2,7 1-2,2 0-2,4 2-1,2 1-2,2 0-2,2 2-3,0 0-4,1 2-3,0 0-2,-2 2-1,-2 0-2,-2 2-1,-1 0-2,0 0-2,0-1-4,0 1-3,-1 0 0,2 0-2,-2 0 1,1 0 0,3-1-1,4-1-1,5 0-1,5-1 0,3-1-2,1 0 1,1 0-1,1 0 0,2-2 0,3 0 0,3-3 0,3-2 0,1-1 0,2 1 1,1-1 0,0 0 1,-1 1-1,-3 0 1,-5 2-2,-3 1-1,-4 0 1,0 2-1,-1 0 1,0 2 1,-4 0 0,-1 0 4,-4 0 2,-3 0 3,-2 0 1,0 2-1,-2 0-1,-1 2-2,1-1 0,0-1-1,1 0 0,2-1-1,0-1-1,3 0 0,2 0-2,2 0 0,-1 0-1,1 0 0,-2 0-1,-1 0 0,0 0 0,0 0-1,-1 0 0,1 0 0,-1 0 1,-1 1 0,-1 2 1,0 0 1,-2 1 1,-3 0 0,-1 0 2,-2 0 0,-1 0 0,0 0 1,0-1 1,0 1-1,0 0 0,0 0-1,0 0-2,0 0-2,1 0-1,2 0 1,1-1 1,3 1 0,0 0 0,0 0-1,-2 0-1,0 0-1,-3 0-1,-1 0-3,-2-1-1,-2 1-1,-2 0-4,-4 0-2,-2 0-3,-3 0-3,-4-1-2,-3 0 0,-5-2 1,-3 0-1</inkml:trace>
</inkml:ink>
</file>

<file path=ppt/ink/ink7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7:52"/>
    </inkml:context>
    <inkml:brush xml:id="br0">
      <inkml:brushProperty name="width" value="0.022" units="cm"/>
      <inkml:brushProperty name="height" value="0.022" units="cm"/>
    </inkml:brush>
  </inkml:definitions>
  <inkml:trace contextRef="#ctx0" brushRef="#br0">10194 27013 999,'-13'-14'-46,"5"3"5,5 3 5,4 3 4</inkml:trace>
</inkml:ink>
</file>

<file path=ppt/ink/ink7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7:54"/>
    </inkml:context>
    <inkml:brush xml:id="br0">
      <inkml:brushProperty name="width" value="0.022" units="cm"/>
      <inkml:brushProperty name="height" value="0.022" units="cm"/>
    </inkml:brush>
  </inkml:definitions>
  <inkml:trace contextRef="#ctx0" brushRef="#br0">8692 21873 999,'-14'-15'-76,"4"2"18,4 3 17,5 1 18,0 2 10,-1 0 2,0 2 4,-1 1 3,-1 0 1,0 0 1,0 0 1,0 0 0,1 0 0,0-2 1,2 0 0,0-1-1,1-1 1,-2 2 0,0 1 0,-1 1 0,-2 0 0,0 2 0,-2 0 0,0 2 0,0-1 0,1 0 0,0-2 0,2 0 0</inkml:trace>
</inkml:ink>
</file>

<file path=ppt/ink/ink7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8:05"/>
    </inkml:context>
    <inkml:brush xml:id="br0">
      <inkml:brushProperty name="width" value="0.04115" units="cm"/>
      <inkml:brushProperty name="height" value="0.04115" units="cm"/>
    </inkml:brush>
  </inkml:definitions>
  <inkml:trace contextRef="#ctx0" brushRef="#br0">7529 18850 534,'0'-26'31,"0"10"6,0 12 6,0 11 7,0 5 0,0 3-7,0 1-6,0 3-8,-3 4-4,-2 7-2,-5 6-4,-4 8-2,-1 3-2,1-2-3,1 0-2,1-2-2,-3 4-2,-4 6-1,-5 7-2,-4 8 0,-2-1-4,5-4-3,3-4-4,5-6-4,2-4-2,2-4 2,2-4 0,3-3 2,1-6-4,2-6-6,2-5-6,2-7-7,2-6-4,2-10-1,2-8-3,2-9-1,1-5 0,1-1 4,2-1 4,0-1 3,-1 1 5,-1 3 3,-2 3 3,-2 3 4</inkml:trace>
</inkml:ink>
</file>

<file path=ppt/ink/ink7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8:05"/>
    </inkml:context>
    <inkml:brush xml:id="br0">
      <inkml:brushProperty name="width" value="0.04521" units="cm"/>
      <inkml:brushProperty name="height" value="0.04521" units="cm"/>
    </inkml:brush>
  </inkml:definitions>
  <inkml:trace contextRef="#ctx0" brushRef="#br0">7719 19105 486,'8'-30'1,"0"1"2,0 3 2,-1 1 1,1 4 5,-2 3 6,-1 5 7,0 3 6,-1 4 3,2 4-1,0 4 0,1 4 0,1 4-3,0 3-3,0 5-4,0 3-4,-1 4-1,-1 3 2,0 3 2,-2 3 2,0 1-1,0 0-3,0 0-4,0 1-2,0 0-4,0 0-2,0 2-4,0 1-2,0 1-1,1 4 3,2 2 1,0 4 3,0 0-1,-2-1-3,-3 0-2,0-2-4,-2-2-2,2-3-4,0-6-4,2-2-2,-1-5-4,1-3-1,0-5-2,0-3-2,-3-9-8,-6-14-13,-6-14-14,-5-13-13,-4-6-1,1 3 14,-1 4 12,1 2 13,-2 3 10,0 5 5,-1 3 5,-1 5 6,0 2 4,0 2 1,-1 2 2,1 2 2,0 1 2,2 0 3,3 0 2,1 1 4,2-1 3,1 0 4,1 0 3,0 0 5,3-1 1,3 0-1,2-1 0,4-2-1,2 1 1,2-1 0,2 0 0,2 0 1,2 0-1,5 0-3,4 1-2,3-1-2,4-1-5,1 0-7,3-1-7,1-1-7,1 0-5,0 2-3,1 2-3,-1 2-3,-1 2-4,-3 0-6,-3 2-4,-3 1-7,-3-1 0,-3-1 1,-3 0 2,-2-1 3</inkml:trace>
</inkml:ink>
</file>

<file path=ppt/ink/ink7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8:05"/>
    </inkml:context>
    <inkml:brush xml:id="br0">
      <inkml:brushProperty name="width" value="0.03879" units="cm"/>
      <inkml:brushProperty name="height" value="0.03879" units="cm"/>
    </inkml:brush>
  </inkml:definitions>
  <inkml:trace contextRef="#ctx0" brushRef="#br0">9726 19013 567,'0'-15'5,"0"1"9,0 1 11,0 1 10,0 4 6,2 10 4,1 8 3,0 9 4,0 7-4,-2 5-10,-2 4-10,-2 6-10,-2 2-6,-2 2-2,-2 0-2,-1 2-2,-1-3-8,0-5-11,2-4-13,1-5-12,0-4-5,2-1 1,1-3 1,1-1 2,0-3 2,0-3 6,0-3 5,0-2 6</inkml:trace>
</inkml:ink>
</file>

<file path=ppt/ink/ink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02"/>
    </inkml:context>
    <inkml:brush xml:id="br0">
      <inkml:brushProperty name="width" value="0.04311" units="cm"/>
      <inkml:brushProperty name="height" value="0.04311" units="cm"/>
      <inkml:brushProperty name="color" value="#00BFF3"/>
    </inkml:brush>
  </inkml:definitions>
  <inkml:trace contextRef="#ctx0" brushRef="#br0">76742 26405 510,'23'-13'32,"-1"6"13,-1 6 14,-1 6 12,-2 4 0,-3 3-15,-3 4-15,-2 2-14,-5 3-12,-5 5-6,-4 3-7,-5 4-7,-5 3-5,-5 2-4,-5 2-4,-5 2-4,-2 0-1,1-4 0,1-2 1,2-3 0,0-3 2,2-4 0,3-2 2,2-3 1,4-4 10,10-6 21,8-6 21,10-6 20,5-4 6,3 0-11,3-2-11,3 0-9,2-1-14,1-2-13,0 0-16,2-1-14,2-1-12,3-1-8,2-1-8,4-1-9,1-3-2,0-2 7,0-3 7,0-2 5,-4 0 8,-7 5 7,-9 4 8,-7 6 9,-5 2 4,1-2 3,0 0 3,0-1 1</inkml:trace>
</inkml:ink>
</file>

<file path=ppt/ink/ink7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8:06"/>
    </inkml:context>
    <inkml:brush xml:id="br0">
      <inkml:brushProperty name="width" value="0.04369" units="cm"/>
      <inkml:brushProperty name="height" value="0.04369" units="cm"/>
    </inkml:brush>
  </inkml:definitions>
  <inkml:trace contextRef="#ctx0" brushRef="#br0">9424 20137 503,'31'-31'96,"2"2"-23,1 0-23,0 1-23,0 2-15,-5 3-5,-4 3-6,-3 3-6,-4 2-5,-3 2-3,-3 3-3,-2 1-2,-4 3 2,-3 6 12,-2 4 9,-4 6 11,-1 2 6,1 1 3,-1 1 3,0 2 2,0-1 0,0 3-4,0 0-3,0 1-4,0 0-2,-2 1-3,0-1-2,-1 1-3,-2 0-1,0 3 0,-1 1 0,-1 3 0,-2 1-3,0 1-6,-1 0-4,-1 2-6,-2 1-4,-1-1-4,-3 0-4,-1 1-3,-1-2-3,3 0-1,1-1-2,3-1-2,0-3 0,0-3 1,1-5 1,-1-3 2,1-5 1,1-6 4,0-6 2,2-6 2,2-3 4,2 1 3,4-1 2,3 0 4,0 1-1,0 1-3,-2 0-3,0 2-4</inkml:trace>
</inkml:ink>
</file>

<file path=ppt/ink/ink7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8:06"/>
    </inkml:context>
    <inkml:brush xml:id="br0">
      <inkml:brushProperty name="width" value="0.04063" units="cm"/>
      <inkml:brushProperty name="height" value="0.04063" units="cm"/>
    </inkml:brush>
  </inkml:definitions>
  <inkml:trace contextRef="#ctx0" brushRef="#br0">9350 21045 541,'1'-13'60,"2"4"-10,2 6-11,2 5-11,2 3-4,3 3 3,3 3 3,3 4 3,3 1 0,-1 3-3,2 1-2,2 3-3,0 0-4,4 2-6,3 1-4,3 1-6,2 0-6,2 1-5,2-1-5,3 1-5,-1-2-6,-2-2-6,-2-1-5,-2-3-5,0-1-3,2-1-1,2-1-1,3 0 0,-5-4 3,-8-3 8,-9-4 7,-8-4 8,-5-2 2,1 2-3,1 0-2,2 2-4</inkml:trace>
</inkml:ink>
</file>

<file path=ppt/ink/ink7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8:06"/>
    </inkml:context>
    <inkml:brush xml:id="br0">
      <inkml:brushProperty name="width" value="0.03922" units="cm"/>
      <inkml:brushProperty name="height" value="0.03922" units="cm"/>
    </inkml:brush>
  </inkml:definitions>
  <inkml:trace contextRef="#ctx0" brushRef="#br0">11097 19170 560,'-8'-8'2,"2"1"4,1-1 4,0 0 3,2 3 6,0 6 7,2 6 8,1 6 6,0 5 3,1 5-4,2 5-3,0 4-3,1 4-4,0 3-4,0 1-4,0 2-3,-1 2-4,0 2-2,-2 2-3,0 2-2,-3 0-3,0-1-6,-3 0-4,-2-1-4,0-1-6,0 0-7,2-1-6,1 1-7,0-4-5,2-7-4,0-9-2,2-7-5,0-6 2,2-1 4,0-2 6,2-2 5</inkml:trace>
</inkml:ink>
</file>

<file path=ppt/ink/ink7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8:07"/>
    </inkml:context>
    <inkml:brush xml:id="br0">
      <inkml:brushProperty name="width" value="0.04199" units="cm"/>
      <inkml:brushProperty name="height" value="0.04199" units="cm"/>
    </inkml:brush>
  </inkml:definitions>
  <inkml:trace contextRef="#ctx0" brushRef="#br0">11550 20677 523,'16'-6'53,"1"2"1,1 4 2,1 2 3,1 3-4,1 2-9,1 2-8,1 2-9,-1 0-5,-3 1-3,-3-1-2,-2 1-2,-3 0-11,-1 1-21,-1 1-20,0 2-20</inkml:trace>
</inkml:ink>
</file>

<file path=ppt/ink/ink7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8:07"/>
    </inkml:context>
    <inkml:brush xml:id="br0">
      <inkml:brushProperty name="width" value="0.02704" units="cm"/>
      <inkml:brushProperty name="height" value="0.02704" units="cm"/>
    </inkml:brush>
  </inkml:definitions>
  <inkml:trace contextRef="#ctx0" brushRef="#br0">13250 18600 813,'29'8'63,"-6"0"-14,-4-1-13,-4 1-15,-4 0-9,1 2-7,0 0-5,-1 1-5,0 1-10,-2 1-11,-2 1-12,-2 2-13,-3 0-1,-3 1 6,-2 1 8,-3 1 7,-2-2 7,0-3 5,0-4 5,1-4 6</inkml:trace>
</inkml:ink>
</file>

<file path=ppt/ink/ink7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8:07"/>
    </inkml:context>
    <inkml:brush xml:id="br0">
      <inkml:brushProperty name="width" value="0.0283" units="cm"/>
      <inkml:brushProperty name="height" value="0.0283" units="cm"/>
    </inkml:brush>
  </inkml:definitions>
  <inkml:trace contextRef="#ctx0" brushRef="#br0">12790 19811 777,'-9'9'-5,"-2"4"-9,-2 2-9,-1 3-10,3-1 7,8-5 26,9-4 24,10-6 25,5-4 5,2-4-12,4-4-12,3-3-14,2-3-5,-1 1 1,0-1 3,0 0 1,-2 2-5,-5 3-10,-5 3-11,-5 2-12,-4 5-3,-2 6 4,-4 6 3,-2 6 3,-4 2 7,-4 1 9,-4-1 10,-4 1 10,-2 1 5,-3 5-2,-1 3-2,-3 4 0,0 2-4,-1-2-6,1 0-8,0-1-5,-1-1-8,1 1-8,-1-1-7,1 0-9,1-2-3,5-5 3,3-5 1,4-5 2,4-4 2,2-4 0,4-4 0,3-4 0</inkml:trace>
</inkml:ink>
</file>

<file path=ppt/ink/ink7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8:07"/>
    </inkml:context>
    <inkml:brush xml:id="br0">
      <inkml:brushProperty name="width" value="0.03425" units="cm"/>
      <inkml:brushProperty name="height" value="0.03425" units="cm"/>
    </inkml:brush>
  </inkml:definitions>
  <inkml:trace contextRef="#ctx0" brushRef="#br0">13414 20950 642,'14'1'0,"-1"2"11,-2 2 9,-2 2 11,-1 1 4,1 1 0,1 1 0,2 2 0,-2 0-3,-1 1-2,-2 1-4,-2 1-4,-1 2-3,0 3-6,-1 4-4,1 1-4,-2 4-7,-6 1-6,-4 2-7,-5 3-6,-3-2-5,-1-4-5,-1-4-4,-1-3-3,1-4-3,3-5-1,2-3 0,4-4-1,2-3 3,1-2 7,0-2 7,2-2 6</inkml:trace>
</inkml:ink>
</file>

<file path=ppt/ink/ink7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8:08"/>
    </inkml:context>
    <inkml:brush xml:id="br0">
      <inkml:brushProperty name="width" value="0.04175" units="cm"/>
      <inkml:brushProperty name="height" value="0.04175" units="cm"/>
    </inkml:brush>
  </inkml:definitions>
  <inkml:trace contextRef="#ctx0" brushRef="#br0">14492 18681 526,'9'-7'1,"2"1"1,2 0 0,1 2 2,1 0 2,-1 2 5,0 0 3,-2 2 5,0 1 2,-1 2 1,1 2 0,0 2 1,-1 1-3,-1 1-5,0 2-5,-2 0-5,-1 2-7,-2 3-7,-3 3-7,0 3-7,-5 2-6,-4 1-3,-6 1-4,-3 1-3,-5 0 2,0 1 7,-1-1 8,0 1 7,-3-3 5,-1-2 2,-3-3 2,-1-2 3,0-3 1,1-1 0,3-1 1,2-1 0,2-1 2,4 0 1,5-2 2,3 0 3,5-3 4,6-1 10,6-2 8,6-2 9,4-1 3,5-2-4,3-1-3,4 0-4,2-2-3,-1-2-3,-1-1-3,-1-3-3,-2 0-8,0 0-12,-1 2-12,-1 1-13,-2 0-6,-4 0-2,-5 0-2,-3 1-1,-3-1 2,-2 0 5,-3 0 5,0 0 5,-4-1 4,0-1 4,-3-3 4,-2-2 3,-1 0 3,-2 1 0,0 1 1,-1 1 1,0 0 1,2 2 1,2 1 0,3 0 2,-1 3 8,0 5 16,-2 2 16,0 5 16,0 4 4,0 6-6,2 4-6,1 5-6,0 3-5,2 2-4,0 3-4,2 1-4,0 3-3,0 4-4,0 4-2,0 4-3,-1 5-4,0 6-5,-2 5-6,0 7-4,0 4-8,0 6-13,2 5-11,0 4-13,2-2-7,0-12-3,2-10-2,0-10-4,1-12 4,0-10 12,0-11 12,0-11 11,0-6 7,1 0 3,2-2 4,0 0 2</inkml:trace>
</inkml:ink>
</file>

<file path=ppt/ink/ink7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8:09"/>
    </inkml:context>
    <inkml:brush xml:id="br0">
      <inkml:brushProperty name="width" value="0.03617" units="cm"/>
      <inkml:brushProperty name="height" value="0.03617" units="cm"/>
    </inkml:brush>
  </inkml:definitions>
  <inkml:trace contextRef="#ctx0" brushRef="#br0">14828 19818 608,'-15'-22'-1,"1"3"-1,1 3-1,1 3-2,-2 4 4,-2 4 7,-3 5 7,-3 6 8,-1 4 3,-1 4 0,1 3 0,-1 5 0,-1 2-1,-1 1-3,-3 1-2,-1 1-3,0-1-1,3 0-2,4-1-1,2-1-2,8-6-7,16-12-14,14-12-14,15-12-15,8-8-6,2-7 1,2-5 1,2-6 0,-1-3 5,-2-2 9,-3 0 8,-3-1 10,-4 1 5,-4 6 2,-3 4 1,-5 5 3,-3 5 3,-4 4 7,-5 3 6,-3 4 7,-2 4 6,0 3 6,0 3 5,0 2 7,-1 5 2,0 6 2,-2 6 0,0 6 0,0 1-3,1 1-9,3-2-9,2-1-8,2-1-7,0-1-6,1-1-6,2 0-4,-1-2-6,1-1-3,0-1-5,0 0-3,-2-1-2,1 0 0,-2-1 0,0 1 0,-2 1 0,-1 2-1,-1 1-1,0 3-1,-3 2 0,-4 1-2,-4 3-2,-3 1-1,-5 1 0,-2-1 3,-3-1 3,-3 0 2,-1-4 3,-1-1 3,1-4 4,-1-3 2,2-2 3,3-2 1,3-2 2,3-2 1,2-2 4,2-2 3,2-2 4,2-2 4,4-2 2,6-1 0,6-3 0,6-2 0,3 1 0,1 1 0,1 2-1,1 2-1,-1 2 1,-1 1-1,-3 0 1,-1 2 0,-3 1-1,-1 4-1,-2 2-1,-2 4-2,-2 2-1,-2 3-1,-3 3-1,0 4 0,-5 1-1,-2 1-2,-5 1-1,-4 1-1,-2 0 0,-1-2-2,-1 0 0,-1 0-1,0-4 0,2-3 0,3-4 1,1-4-1,1-3-1,1 2-4,-1-2-2,0 1-5,4-2-1,8-6 0,8-4-1,8-5 0,4-2 2,3 0 5,1 2 4,3 1 4,-1 1 3,-3 2 2,-3 3 3,-3 1 1,-2 1 1,-1 2-1,-1 0 0,0 2 0,-3 1-2,-3 2-1,-2 2-1,-4 2-1,-3 2-1,-6 5-1,-4 4-2,-5 3 0,-4 3-1,-3-1 1,-3 1 0,-3-1 1,-1 0-1,2-1-3,0-1-1,1-1-3,1-1 1,1-3 3,1-1 3,1-2 2,2-2 5,3-1 6,3 0 5,3-2 7,3-1 5,8-2 6,4-3 6,8 0 6,4-3-2,5-1-8,5 0-9,5-1-9,2-1-7,0 2-7,1 0-6,-1 2-7,2-1-5,2 0-2,4-2-2,3 0-3,1-1-4,2-2-5,0 0-6,2-1-5,-2-2-1,-2 0 3,-3-1 4,-3-1 3,-6 0 4,-6 2 6,-7 2 5,-6 2 6</inkml:trace>
</inkml:ink>
</file>

<file path=ppt/ink/ink7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8:09"/>
    </inkml:context>
    <inkml:brush xml:id="br0">
      <inkml:brushProperty name="width" value="0.03458" units="cm"/>
      <inkml:brushProperty name="height" value="0.03458" units="cm"/>
    </inkml:brush>
  </inkml:definitions>
  <inkml:trace contextRef="#ctx0" brushRef="#br0">16995 20359 636,'-13'-8'3,"4"0"5,6 0 7,5 1 6,5-1 3,7 2 4,7 1 1,7 0 4,5 1 0,2 1 0,4-1-1,3 0 0,1 0-5,2 0-7,0 0-9,2 0-7,-1 0-4,-1 1 2,0-2 1,-1 2 3,-3-1-9,-1 2-18,-1 0-17,-3 2-19,-4 0-7,-7 2 3,-7 0 3,-7 2 3,-4 0 6,-2 1 12,-3 2 10,0 0 11</inkml:trace>
</inkml:ink>
</file>

<file path=ppt/ink/ink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0:52"/>
    </inkml:context>
    <inkml:brush xml:id="br0">
      <inkml:brushProperty name="width" value="0.03845" units="cm"/>
      <inkml:brushProperty name="height" value="0.03845" units="cm"/>
      <inkml:brushProperty name="color" value="#F2385B"/>
    </inkml:brush>
  </inkml:definitions>
  <inkml:trace contextRef="#ctx0" brushRef="#br0">91431 12950 572,'-13'1'32,"3"2"9,4 2 6,4 2 8,3 3 0,4 7-9,2 5-9,3 7-9,3 2-5,2 2-4,1 1-3,3 1-4,0 0-3,-1 2-4,-1 0-2,-1 2-4,1-1-5,1-2-6,3-2-6,2-1-6,-1-3-5,-2-2-2,-1-2-2,-2-1-2,-3-4 0,-1-5 0,-2-5 1,-2-4 1</inkml:trace>
</inkml:ink>
</file>

<file path=ppt/ink/ink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03"/>
    </inkml:context>
    <inkml:brush xml:id="br0">
      <inkml:brushProperty name="width" value="0.05872" units="cm"/>
      <inkml:brushProperty name="height" value="0.05872" units="cm"/>
      <inkml:brushProperty name="color" value="#00BFF3"/>
    </inkml:brush>
  </inkml:definitions>
  <inkml:trace contextRef="#ctx0" brushRef="#br0">78639 26731 374,'5'-14'3,"-3"5"6,-4 3 6,-3 4 6,-4 2 2,-2 0-1,-2 0-1,-1 0-2,-1 1 3,2 4 5,2 2 4,3 3 5,0 3 0,0 2-6,0 1-5,0 3-5,-1 2-5,-1 2-3,-3 4-3,-2 3-4,0 2-2,-1 1-1,0 0-2,1 2-2,-1-3-2,2-4-5,1-5-5,1-5-4,3-8-8,6-10-9,6-11-10,6-11-9,5-8-1,5-6 8,5-6 9,5-6 7,1 0 8,-1 6 7,-3 6 6,-1 6 6,-4 5 7,-3 5 5,-5 5 7,-3 5 4,-3 4 10,0 6 11,-2 4 12,0 5 11,-2 5 1,-1 4-10,0 3-10,-1 4-11,-1 3-6,0-1-4,0 0-5,0 1-3,0-3-5,0-2-5,0-3-6,0-2-5,3-6-9,9-5-11,8-6-11,7-6-11,5-6-3,-1-7 5,0-7 3,1-7 6,-2-1 4,0 2 5,-1 3 6,-1 3 5,-3 4 5,-3 3 6,-5 5 6,-3 3 6,-5 5 12,-4 8 21,-6 6 18,-4 7 20,-2 5 3,0 3-15,2 3-15,1 3-14,0 2-10,0 2-3,0 2-5,0 2-4,1-1-2,0-4-1,1-4-1,2-3 0,2-5-6,4-5-6,4-5-9,3-4-7,4-7-5,2-8-2,1-8-3,3-7-3,0-6 2,-1-5 3,-2-3 5,1-4 3,-3 0 4,-3 2 2,-3 4 3,-2 2 2,-4 4 2,-3 3 1,-2 5 1,-4 3 0,-3 4 1,-5 3-1,-5 3 0,-5 2 0,-3 4-3,1 2-5,-1 4-5,1 2-6,1 2-4,5 0-4,3 0-3,4-1-5</inkml:trace>
</inkml:ink>
</file>

<file path=ppt/ink/ink8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8:10"/>
    </inkml:context>
    <inkml:brush xml:id="br0">
      <inkml:brushProperty name="width" value="0.03075" units="cm"/>
      <inkml:brushProperty name="height" value="0.03075" units="cm"/>
    </inkml:brush>
  </inkml:definitions>
  <inkml:trace contextRef="#ctx0" brushRef="#br0">17051 21066 715,'-10'7'-1,"0"-1"-2,-3-1-3,-1 0-1,3-2 5,12-2 14,10-2 14,11-2 15,6-2 2,1 0-7,0-1-7,2-1-8,-1 0-4,-3 2-2,-3 2-3,-3 2-1,-3 1-2,-3 2-1,-2 0 0,-4 2 0,-4 1-2,-4 3-5,-6 4-3,-4 2-4,-5 3-2,-7 5 0,-5 3 0,-7 5-1,-3 1 1,-2 0 1,-2 0 0,-2 1 1,1-3 1,5-2 2,5-3 1,6-3 2,1-1 2,3-1 5,0 1 3,0-1 4,6-2 0,7-6-4,8-6-4,8-6-3,6-6-2,5-4 1,5-5 1,5-5 0,3-2-6,0 1-16,2 1-16,1 1-15,0-1-7,1-1 4,-1-2 2,0-3 3,-3 3 7,-7 5 9,-7 6 9,-7 7 9,-3 1 6,0-2 1,0-2 3,-1-2 1</inkml:trace>
</inkml:ink>
</file>

<file path=ppt/ink/ink8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8:10"/>
    </inkml:context>
    <inkml:brush xml:id="br0">
      <inkml:brushProperty name="width" value="0.04264" units="cm"/>
      <inkml:brushProperty name="height" value="0.04264" units="cm"/>
    </inkml:brush>
  </inkml:definitions>
  <inkml:trace contextRef="#ctx0" brushRef="#br0">18111 18548 515,'-15'-7'-3,"4"1"2,3 0 2,3 2 2,3 6 9,5 12 13,6 11 15,4 12 13,3 7 4,1 2-6,1 2-7,1 2-7,1 2-5,1 3-5,1 4-4,2 2-5,-1 2-3,2 1 0,1 1-1,1 1-1,0 1-4,-1 1-12,-1 1-9,-1 1-11,0-1-11,1-3-11,1-3-11,1-3-12,-3-7 0,-5-10 10,-7-11 11,-5-11 11,-2-6 6,0-1 3,1-1 4,2 0 2</inkml:trace>
</inkml:ink>
</file>

<file path=ppt/ink/ink8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8:10"/>
    </inkml:context>
    <inkml:brush xml:id="br0">
      <inkml:brushProperty name="width" value="0.03377" units="cm"/>
      <inkml:brushProperty name="height" value="0.03377" units="cm"/>
    </inkml:brush>
  </inkml:definitions>
  <inkml:trace contextRef="#ctx0" brushRef="#br0">19166 18297 651,'-7'-8'0,"2"0"0,2 0-1,2 1 1,2 0 4,2 2 12,2 2 9,2 2 12,2 1 4,3 0-1,3 0-1,3 0-1,2 2-4,-1 4-5,1 3-7,-1 5-6,0 2-8,-1 3-9,-1 1-10,0 3-10,-3-2-12,-3-4-15,-3-3-14,-2-4-15</inkml:trace>
</inkml:ink>
</file>

<file path=ppt/ink/ink8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8:12"/>
    </inkml:context>
    <inkml:brush xml:id="br0">
      <inkml:brushProperty name="width" value="0.04818" units="cm"/>
      <inkml:brushProperty name="height" value="0.04818" units="cm"/>
    </inkml:brush>
  </inkml:definitions>
  <inkml:trace contextRef="#ctx0" brushRef="#br0">5482 28642 456,'-17'1'-1,"-3"2"-2,-4 2-3,-1 2-2,-2 1 1,1 1 4,1 2 3,1 0 4,2 0 1,5-3 1,3-1 0,4-2 0,2-2 0,-2 0 3,0-2 2,-1 0 2,-1-1 0,0 2 1,0 0 0,1 2 0,1-1 6,6-2 11,4-2 12,6-2 11,3-1 1,3 0-11,4 0-9,2 0-11,1 1-6,-1 0-3,-1 2-2,-1 0-3,0 1-2,2-2 0,0 0-1,1-1 0,0-1 0,1 2-2,0 0-1,-1 2 0,2 0-2,1 0 1,3 0-1,1 0-1,1 0 1,-1 0-1,-1 0 1,-1 0 1,1 0 0,1 0-1,3 0 1,1 0-1,1 0 0,1 0 1,-1 0-1,0 0-1,1 0 1,1 0-1,1 0 0,1 0-1,0 0 1,0 0-2,0 0 0,1 0 0,-3 0 0,-2 0 0,-3 0 0,-3 0 0,1-1 1,5 0-2,5-2 0,5 0-1,1 0-1,-2 0 2,-2 2 0,-2 0 1,-1 1 1,-1 0 0,-1 0-1,-1 0 1,-1 0 0,0 0 0,1 0 1,-1 0-1,0 0 0,1 0 0,-1 0 0,1 0-1,-1 0 0,2-2 0,1 0 0,1-2-1,1 0 0,0-2-1,2 0 0,1-1-1,-1-1 0,0 2 0,-1 1 0,-1 0 0,-2 2 0,-2 1-1,-1 0 1,-3 2-1,2-1 0,5-1-1,4 0 0,6-1-1,0-1-1,-2 0 1,-3 0-1,-3 0 1,-2 1-1,2 0 1,1 2 0,1 0-1,0 1 1,2-2 0,1 0-1,0-1 0,1-2 1,-2 2-1,0-1 2,-1 0-1,-2 0 2,0 2 1,-1 0 1,-1 2 2,-1 0 0,0 0-1,0 0 0,1 0-1,0 0 0,0 0 1,2 0 1,1 0 1,-1 0 1,0 0-2,-1 0 1,-1 0-1,2 0-1,6 0-3,6 0-3,6 0-2,1 0-1,-3 0 0,-2 0 1,-4 0 1,0-1-1,-1 0-1,0-2-1,0 0-2,-1-1-1,-1 0-5,0 0-2,-1 1-4,-5-1 0,-8 2 5,-7 0 4,-8 2 4,-5-1 1,1 0-3,0-2-3,0 0-4</inkml:trace>
</inkml:ink>
</file>

<file path=ppt/ink/ink8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7:34"/>
    </inkml:context>
    <inkml:brush xml:id="br0">
      <inkml:brushProperty name="width" value="0.03234" units="cm"/>
      <inkml:brushProperty name="height" value="0.03234" units="cm"/>
      <inkml:brushProperty name="color" value="#6ADCAB"/>
    </inkml:brush>
  </inkml:definitions>
  <inkml:trace contextRef="#ctx0" brushRef="#br0">65466 50021 680,'-7'-8'10,"2"0"10,2 0 10,2 1 9,-1 2 3,-4 8-3,-4 6-3,-3 7-3,-3 4-5,1 3-7,-1 1-7,0 3-7,0-1-6,-1 0-6,-1-1-5,-1-1-5,1-2-5,3-1-4,2-3-5,4-1-4,1-2-2,1-1 0,-1-1 1,0 0-1</inkml:trace>
</inkml:ink>
</file>

<file path=ppt/ink/ink8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7:35"/>
    </inkml:context>
    <inkml:brush xml:id="br0">
      <inkml:brushProperty name="width" value="0.03407" units="cm"/>
      <inkml:brushProperty name="height" value="0.03407" units="cm"/>
      <inkml:brushProperty name="color" value="#6ADCAB"/>
    </inkml:brush>
  </inkml:definitions>
  <inkml:trace contextRef="#ctx0" brushRef="#br0">66050 50250 645,'15'1'20,"-1"4"10,-1 2 10,0 3 11,-3 2 2,-1 0-8,-2-1-8,-2 1-8,0 0-7,1 1-6,3 1-7,2 2-7,1-1-5,1 1-5,1-1-6,2 1-5,-2-2-4,-3-1-4,-3-2-4,-2-2-4</inkml:trace>
</inkml:ink>
</file>

<file path=ppt/ink/ink8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06"/>
    </inkml:context>
    <inkml:brush xml:id="br0">
      <inkml:brushProperty name="width" value="0.03599" units="cm"/>
      <inkml:brushProperty name="height" value="0.03599" units="cm"/>
      <inkml:brushProperty name="color" value="#6ADCAB"/>
    </inkml:brush>
  </inkml:definitions>
  <inkml:trace contextRef="#ctx0" brushRef="#br0">49959 44625 611,'-7'-15'-18,"2"-1"6,2 0 6,2 1 6,1 0 4,0 2 2,0 2 2,0 3 3,-1 1 5,-2 2 12,-2 2 10,-1 2 11,-2 2 1,2 4-9,1 2-9,0 3-9,2 3-7,0 2-3,2 1-4,1 3-4,0 1-1,0 1-1,0 1 0,0 1 1,0 1-1,0 1 1,0 1 0,0 1 0,0 1 0,0 1 1,0 0 0,0 2 0,0 2 1,0 1-2,0 2 0,0 2-1,-1 3 0,-1 2-1,0 4 0,-1 2 0,-2 2-1,0 0-1,-1 0-1,-1 0-1,0 2-1,2 5-2,2 5-2,2 6-1,1 1 0,0 0 0,0 1 0,0-1 1,0-1-4,2-5-12,0-3-9,2-4-11,-1-5-2,2-2 3,-2-6 5,1-2 4,-1-4 3,0-2 2,-2-2 2,0-1 2,-1-4 2,0-4 3,0-3 3,0-4 3,-1-4 3,0-3 1,-2-3 3,0-2 3</inkml:trace>
</inkml:ink>
</file>

<file path=ppt/ink/ink8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11"/>
    </inkml:context>
    <inkml:brush xml:id="br0">
      <inkml:brushProperty name="width" value="0.04477" units="cm"/>
      <inkml:brushProperty name="height" value="0.04477" units="cm"/>
      <inkml:brushProperty name="color" value="#00BFF3"/>
    </inkml:brush>
  </inkml:definitions>
  <inkml:trace contextRef="#ctx0" brushRef="#br0">49190 45350 491,'-28'0'0,"7"2"18,7 0 21,7 2 18,4-1 5,3 1-9,4 0-9,2 0-10,3 0-6,4 2-3,2 0-2,3 1-4,2 0-2,3-2 1,1-3 0,3 0 0,1-2-3,2 0-3,3 0-6,1 0-4,0-2-4,-2 0-5,-1-3-4,-3-2-6,-3 0-3,-3 1-6,-5 0-4,-3 2-5,-5 1-7,-4 2-12,-6 2-10,-4 2-12</inkml:trace>
</inkml:ink>
</file>

<file path=ppt/ink/ink8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12"/>
    </inkml:context>
    <inkml:brush xml:id="br0">
      <inkml:brushProperty name="width" value="0.0377" units="cm"/>
      <inkml:brushProperty name="height" value="0.0377" units="cm"/>
      <inkml:brushProperty name="color" value="#00BFF3"/>
    </inkml:brush>
  </inkml:definitions>
  <inkml:trace contextRef="#ctx0" brushRef="#br0">48876 46063 583,'-8'7'1,"2"-1"17,1-1 17,0 0 16,2 0 4,0 2-8,2 1-9,0 3-9,1 2-5,-2 1-4,0 3-3,-1 2-3,-1 0-2,0 1 1,0-1 0,0 1 1,1-1-3,0-1-7,2-1-6,0-1-7,1-1-6,0-1-2,0 0-3,0-2-3,1-3-8,0-6-14,2-6-13,0-6-13,1-4 0,2-1 14,0-3 14,1-1 14,0-2 9,-2 2 4,-2 1 5,-2 1 5,-1 1 2,2 3 1,0 1 1,2 2 0,0 1 3,0 1 5,0-1 4,0 0 3,1 0 3,3 0-2,3 1 0,4-1-1,1-1 2,1 0 6,1-1 7,1-1 5,1-1 2,1 2-3,1 1-3,1 1-4,0 0-3,1 2-2,-1 0-2,1 2-3,-2-1-3,-1 0-1,-3-1-2,-1-1-3,-2 0-1,-1 2-4,-1 2-3,0 2-3,-3 2 1,-1 4 3,-2 2 3,-2 3 4,-2 3 1,-2 0-1,-2 1 0,-2 1 0,-1 0-2,0-3-2,0-1-3,0-2-2,-1 0-2,-3 1-2,-4 3-2,-2 2-2,-5 2-4,-5 3-4,-6 3-5,-6 3-5,-3 1 0,1-1 2,2-1 2,0-1 2,3-3 4,2-1 3,3-4 4,3-3 3,2-2 4,1-1 3,1 0 2,1-2 4,1-1 0,3-1 0,1 0 0,3-2-1,4-1 6,10-4 14,8-2 12,9-3 15,5-3 0,3-2-11,1-2-10,2-1-12,2-2-7,-1-2-6,0 0-4,0-1-6,1 0-4,-1 1-6,0 1-6,1 1-4,-3 1-5,-4 1-2,-3 1-3,-5 0-2,-3 2-1,-2 1 3,-4 0 2,-3 2 3,-1 1 4,0 0 6,0 2 6,0 1 6</inkml:trace>
</inkml:ink>
</file>

<file path=ppt/ink/ink8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12"/>
    </inkml:context>
    <inkml:brush xml:id="br0">
      <inkml:brushProperty name="width" value="0.03296" units="cm"/>
      <inkml:brushProperty name="height" value="0.03296" units="cm"/>
      <inkml:brushProperty name="color" value="#00BFF3"/>
    </inkml:brush>
  </inkml:definitions>
  <inkml:trace contextRef="#ctx0" brushRef="#br0">49775 44741 667,'-9'-9'-1,"0"0"-1,-1-2-2,-1 1-1,0-1 2,2 2 6,2 2 6,3 2 7,-1 3 6,2 4 6,-1 4 8,0 4 5,1 6 1,0 9-7,1 9-7,2 8-6,0 8-5,0 6-1,0 5-3,0 7-1,0 6-5,0 9-6,0 7-8,0 8-6,-1 2-7,-2-3-8,-2-3-7,-1-2-8,-1-3-2,2-4 1,2-2 2,2-3 2,1-10 3,0-17 7,0-16 5,0-17 7,0-8 3,0 1 2,0 1 3,0 2 2</inkml:trace>
</inkml:ink>
</file>

<file path=ppt/ink/ink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03"/>
    </inkml:context>
    <inkml:brush xml:id="br0">
      <inkml:brushProperty name="width" value="0.05828" units="cm"/>
      <inkml:brushProperty name="height" value="0.05828" units="cm"/>
      <inkml:brushProperty name="color" value="#00BFF3"/>
    </inkml:brush>
  </inkml:definitions>
  <inkml:trace contextRef="#ctx0" brushRef="#br0">82595 25165 377,'-14'-28'7,"4"5"15,5 7 14,3 5 14,3 5 7,1 6-2,3 4-1,2 6-3,0 4-3,-2 7-7,-3 5-7,0 7-7,-2 4-3,0 4-4,0 4-1,0 4-2,-1 3-2,0 5-2,-2 4 0,0 4-2,-2 2-3,0 2-8,-1 3-6,-1 1-7,-1-2-7,2-7-8,1-6-7,0-8-7,1-6-4,1-4 1,-1-5-1,0-5 0</inkml:trace>
</inkml:ink>
</file>

<file path=ppt/ink/ink8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13"/>
    </inkml:context>
    <inkml:brush xml:id="br0">
      <inkml:brushProperty name="width" value="0.02823" units="cm"/>
      <inkml:brushProperty name="height" value="0.02823" units="cm"/>
      <inkml:brushProperty name="color" value="#00BFF3"/>
    </inkml:brush>
  </inkml:definitions>
  <inkml:trace contextRef="#ctx0" brushRef="#br0">49095 47650 779,'5'23'73,"-8"-1"-17,-6-2-16,-7 1-17,-4-1-10,-1 1-4,-1 0-4,-1 2-4,-1 1-4,1-1-6,0 1-6,-1-1-5,2-2-8,1-3-8,3-5-8,1-3-8,3-3 0,2 0 10,4-2 10,3 0 9</inkml:trace>
</inkml:ink>
</file>

<file path=ppt/ink/ink8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13"/>
    </inkml:context>
    <inkml:brush xml:id="br0">
      <inkml:brushProperty name="width" value="0.03619" units="cm"/>
      <inkml:brushProperty name="height" value="0.03619" units="cm"/>
      <inkml:brushProperty name="color" value="#00BFF3"/>
    </inkml:brush>
  </inkml:definitions>
  <inkml:trace contextRef="#ctx0" brushRef="#br0">50050 48050 607,'14'0'0,"-3"2"0,-3 0 0,-2 2 0,-1 1 3,2 3 6,1 3 6,3 4 6,2 0 4,1 1 3,3 0 4,2-1 3,-1-1 1,-2-1 0,-1-2-2,-2-2-1,-2-2-3,1-1-6,0 0-5,0-2-6,-1 1-14,-1 0-20,-1 1-21,0 2-21</inkml:trace>
</inkml:ink>
</file>

<file path=ppt/ink/ink8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15"/>
    </inkml:context>
    <inkml:brush xml:id="br0">
      <inkml:brushProperty name="width" value="0.04029" units="cm"/>
      <inkml:brushProperty name="height" value="0.04029" units="cm"/>
      <inkml:brushProperty name="color" value="#00BFF3"/>
    </inkml:brush>
  </inkml:definitions>
  <inkml:trace contextRef="#ctx0" brushRef="#br0">52628 46058 545,'0'67'105,"-2"-5"-26,0-6-26,-1-6-26,-2-6-15,0-4-5,-2-5-5,0-5-5,0-5-5,0-3-4,2-5-5,1-3-4,3-7-6,7-8-6,7-10-6,8-8-7,1-4 2,-3-1 11,-3 1 10,-3-1 10,-2 3 8,-2 3 4,-3 5 5,-1 3 5,-1 4 7,-2 4 8,0 4 10,-2 4 10,0 4-2,0 3-10,0 5-12,0 3-10,0 3-7,-2-1-3,0 1-4,-2-1-3,0-1-4,1-3-7,-1-3-6,0-2-6,0-5-3,2-7-1,0-4 1,2-7-1,0-5 3,2-2 8,0-3 6,2-3 6,0 1 8,0 3 6,-1 5 7,1 3 7,1 2 8,2 0 8,2 0 9,2 0 9,2-1 1,5-1-8,3-3-7,5-1-8,1-1-6,-1 4-5,-1 3-5,-1 2-4,0 3-5,2 0-3,3 2-4,1 1-3,1-2-4,-1 0-2,-2-3-4,0-2-2,-2-1-1,-3 0 1,-3 0 2,-2 1 2,-5-3-5,-5-2-10,-5-3-9,-4-3-11,-4-1 1,-2 1 10,-2 0 11,-1 2 11,-4 0 9,-2-3 5,-3-2 6,-3-1 6,0 0 5,1 3 3,3 3 2,1 3 3,3 1 3,2 2 3,4 1 3,3 1 2,2 7 6,0 15 4,1 15 7,2 15 6,0 9-4,2 5-11,1 5-13,0 5-13,1 5-6,0 3-4,0 4-2,0 4-3,-2 0-4,-1-3-5,-2-5-4,-1-4-4,-2-6-4,2-11-2,0-9-3,2-9-1,-1-9-2,0-5 1,-2-7 1,0-5 0,-3-6 2,-2-4 3,-3-6 2,-3-4 3,-2-5 2,-2-7 1,0-5 3,-1-7 2,1-3 2,1-2 5,2-2 3,3-2 3,2 0 7,6 1 7,4 3 7,6 2 8,4 3 2,5 4-2,5 3-2,5 5-3,4 1-5,3 1-8,3-1-7,2 0-9,3 1-8,2 1-11,3 1-10,1 1-9,-4 1-9,-6 3-3,-9 1-6,-7 2-4</inkml:trace>
</inkml:ink>
</file>

<file path=ppt/ink/ink8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19"/>
    </inkml:context>
    <inkml:brush xml:id="br0">
      <inkml:brushProperty name="width" value="0.0411" units="cm"/>
      <inkml:brushProperty name="height" value="0.0411" units="cm"/>
      <inkml:brushProperty name="color" value="#00BFF3"/>
    </inkml:brush>
  </inkml:definitions>
  <inkml:trace contextRef="#ctx0" brushRef="#br0">56759 45100 535,'-21'7'1,"5"-1"3,5 0 2,4-2 2,4 1 4,2 2 6,2 2 4,2 2 6,4-1 1,6-1-3,5-2-3,7-2-2,3-1-3,1 0-2,0 0-3,2 0-2,-1-1-3,-3-1-5,-3 0-5,-3-1-5,-4 0-6,-7 3-6,-5 4-7,-6 2-7,-5 2-1,-6 1 5,-3 2 5,-6 0 5,-3 1 4,1-1 3,-1 1 2,1-1 4,-1 1 3,3 0 4,0-1 3,1 1 4,2-1 1,4-3-2,4-1-1,5-2-2,6-3 3,9-2 7,11-4 5,9-2 8,5-3 0,-2-2-6,0-2-4,-1-1-5,-3-1-4,-3 2-3,-5 2-3,-3 2-3,-6 4-6,-6 4-6,-8 5-7,-6 6-7,-5 0-2,-2-1 5,-1-2 3,-3-2 5,1-2 4,3-1 3,3 0 5,3-2 3,-1 1 1,0 0 0,-3 1 0,-1 2-2,-2 1 3,2 3 9,1 3 6,1 3 8,-1 3 3,0 1-3,-1 3-1,-1 1-2,0 2-2,1-1-1,0 0-1,2 1-1,0 0-2,1 1-2,-1 0-1,0 2-4,1-1 0,1-5-3,0-3 0,2-5-1,6-7-6,12-10-7,11-11-8,13-11-8,4-7-2,-2-1 4,-2-2 5,-1-2 5,-4 1 4,-2 5 5,-3 5 3,-3 5 4,-3 4 3,-2 4 2,-4 4 1,-3 5 1,-2 2 3,0 3 2,-2 4 3,0 2 3,-3 3-1,-2 3-4,-4 3-3,-2 3-6,-3 1-1,0-1-2,-1-1-1,-1 0-1,-1-4-4,2-1-6,1-4-7,1-3-6,1-3-2,2-4 1,2-4 2,2-4 2,2-1 2,4 1 4,2 0 4,3 2 2,2 0 4,0 0 3,-1 0 3,1 0 2,-2 2 2,-4 4 0,-4 4 0,-4 4 1,-5 2-2,-6 3-4,-5 2-3,-7 2-4,-3-1-2,-2-1-1,-3-3 0,-1-1-1,-1-2-2,0-2-1,-1-3-2,1-1-2,0-1 2,0-2 3,0 0 4,-1-2 5,1 0 2,0-2 1,0 0 1,0-2 1,2 0 2,5-2 4,5 0 3,5-1 4,7 0 7,10 4 11,10 3 9,10 2 11,5 4 0,2 4-11,3 3-10,1 5-10,3 3-6,2 3-2,4 3 0,3 3-2,3 2-4,4 2-5,3 3-8,5 1-6,2-2-11,0-6-16,-1-5-17,1-7-17,-6-4-3,-10-4 7,-12-5 7,-9-2 8</inkml:trace>
</inkml:ink>
</file>

<file path=ppt/ink/ink8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20"/>
    </inkml:context>
    <inkml:brush xml:id="br0">
      <inkml:brushProperty name="width" value="0.04396" units="cm"/>
      <inkml:brushProperty name="height" value="0.04396" units="cm"/>
      <inkml:brushProperty name="color" value="#00BFF3"/>
    </inkml:brush>
  </inkml:definitions>
  <inkml:trace contextRef="#ctx0" brushRef="#br0">60879 46390 500,'-15'2'26,"-1"6"6,0 4 6,1 5 6,-2 3 0,-2 1-6,-1 1-7,-3 1-6,-1 1-4,-1 3-4,-1 1-3,0 2-2,-2 2-4,-1-1-3,-1 0-3,-1 0-4,0-1-3,1-3-6,2-3-6,0-3-5,2-3-4,5-3-4,3-3-3,4-2-4,4-6-1,3-6 0,2-8 1,4-6 1,4-8 3,6-9 5,5-8 6,7-9 4,1-3 4,-1 4 4,-3 4 2,-1 4 4,-2 1 1,-1-4 1,0-3 0,-2-2 1,-2 1 3,-2 6 5,-4 6 5,-2 6 4,-2 5 10,0 5 12,0 5 12,0 5 14,2 5 2,5 8-5,6 6-7,4 7-6,3 6-6,1 7-6,1 5-7,1 6-7,0 3-4,-1 0-5,-1 0-3,-1 0-5,1 3-4,5 6-8,3 5-6,5 7-8,-2-4-2,-6-13 1,-5-12 1,-6-13 0,-3-4 1,3 3 0,1 5 1,3 3 1,0 1-7,-1-3-15,-1-4-14,0-1-15</inkml:trace>
</inkml:ink>
</file>

<file path=ppt/ink/ink8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20"/>
    </inkml:context>
    <inkml:brush xml:id="br0">
      <inkml:brushProperty name="width" value="0.04122" units="cm"/>
      <inkml:brushProperty name="height" value="0.04122" units="cm"/>
      <inkml:brushProperty name="color" value="#00BFF3"/>
    </inkml:brush>
  </inkml:definitions>
  <inkml:trace contextRef="#ctx0" brushRef="#br0">64227 45691 533,'-8'-4'59,"0"8"-4,0 8-6,0 7-3,-1 7-5,-1 3-2,-3 4-4,-1 4-3,-3 4-3,0 4-4,-1 4-4,-1 4-4,-1 1-5,-1-2-6,-1-3-5,-1-1-7,1-2-5,1-4-7,3-2-6,1-3-8,3-6-5,2-6-6,4-7-6,3-6-5</inkml:trace>
</inkml:ink>
</file>

<file path=ppt/ink/ink8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21"/>
    </inkml:context>
    <inkml:brush xml:id="br0">
      <inkml:brushProperty name="width" value="0.04222" units="cm"/>
      <inkml:brushProperty name="height" value="0.04222" units="cm"/>
      <inkml:brushProperty name="color" value="#00BFF3"/>
    </inkml:brush>
  </inkml:definitions>
  <inkml:trace contextRef="#ctx0" brushRef="#br0">64850 45605 521,'14'45'110,"-1"-2"-20,-2-4-20,-2-2-21,-2 0-14,-1 2-5,0 4-7,-2 2-6,0 1-4,0-4-1,0-2-1,0-3-2,0-4-2,0-2-5,0-3-3,0-3-4,-1-3-3,2-3 0,-2-3-2,1-3 0,1-4-1,2-4 1,2-6 1,2-4 0,2-8 2,3-9 2,3-11 2,3-8 2,4-12 1,5-10-1,4-11-1,6-10-1,0-3 0,-2 7 0,-3 8 1,-3 6 1,-5 8 0,-4 8-2,-5 10-1,-4 8-2</inkml:trace>
</inkml:ink>
</file>

<file path=ppt/ink/ink8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21"/>
    </inkml:context>
    <inkml:brush xml:id="br0">
      <inkml:brushProperty name="width" value="0.03994" units="cm"/>
      <inkml:brushProperty name="height" value="0.03994" units="cm"/>
      <inkml:brushProperty name="color" value="#00BFF3"/>
    </inkml:brush>
  </inkml:definitions>
  <inkml:trace contextRef="#ctx0" brushRef="#br0">66654 46650 550,'15'0'34,"-1"2"3,-1 0 4,-1 2 2,0 0-1,0 1-5,-1 2-5,1 0-6,-1 2-5,-2 3-4,-3 4-6,-1 2-4,-2 2-4,-4 3-2,-2 1-2,-3 3-3,-4-1-1,-2 0-2,-3-1-1,-3-1-1,-1-1 0,1-1 2,1-1 1,1-1 2,0-2 2,2-3 4,1-3 3,1-2 4,3-3 5,6 1 4,6 0 6,6 0 5,4-2-2,5-4-8,3-4-9,5-4-7,0-3-7,-1 0-4,-3-1-2,-1-1-5,-2 0-5,1 0-8,-1 2-8,1 1-8,-2 0-6,-3 2-4,-3 1-4,-2 0-5</inkml:trace>
</inkml:ink>
</file>

<file path=ppt/ink/ink8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21"/>
    </inkml:context>
    <inkml:brush xml:id="br0">
      <inkml:brushProperty name="width" value="0.03216" units="cm"/>
      <inkml:brushProperty name="height" value="0.03216" units="cm"/>
      <inkml:brushProperty name="color" value="#00BFF3"/>
    </inkml:brush>
  </inkml:definitions>
  <inkml:trace contextRef="#ctx0" brushRef="#br0">69660 45200 684,'-12'9'44,"7"1"6,7 3 6,6 2 5,3 0-7,1-1-19,-1-1-20,1-1-18,-2 1-9,-3 2 1,-3 1 1,-2 3 2,-4 1-2,0 3-3,-3 1-3,-2 2-3,0-1-7,-1-5-12,0-5-12,1-4-12</inkml:trace>
</inkml:ink>
</file>

<file path=ppt/ink/ink8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22"/>
    </inkml:context>
    <inkml:brush xml:id="br0">
      <inkml:brushProperty name="width" value="0.03764" units="cm"/>
      <inkml:brushProperty name="height" value="0.03764" units="cm"/>
      <inkml:brushProperty name="color" value="#00BFF3"/>
    </inkml:brush>
  </inkml:definitions>
  <inkml:trace contextRef="#ctx0" brushRef="#br0">68668 47000 584,'-49'21'2,"12"-5"5,12-5 5,11-5 4,11-3 8,10 0 13,9-1 13,11-2 12,5 0 0,1-2-11,0-1-13,2 0-12,1 0-9,0 0-8,2 2-7,1 1-6,-1 0-4,-2 1 3,-2 2 2,-1 0 2,-4 2-12,-3 0-27,-5 1-27,-3 2-27</inkml:trace>
</inkml:ink>
</file>

<file path=ppt/ink/ink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03"/>
    </inkml:context>
    <inkml:brush xml:id="br0">
      <inkml:brushProperty name="width" value="0.04158" units="cm"/>
      <inkml:brushProperty name="height" value="0.04158" units="cm"/>
      <inkml:brushProperty name="color" value="#00BFF3"/>
    </inkml:brush>
  </inkml:definitions>
  <inkml:trace contextRef="#ctx0" brushRef="#br0">82047 25144 529,'-1'-47'56,"0"16"6,-2 15 4,0 16 6,-4 11-5,-4 7-13,-5 7-15,-5 7-14,-3 2-9,-1-2-6,-1-2-7,0-1-4,0-4-10,3-4-10,3-3-10,3-4-11,2-4-3,2-1 4,3-2 5,1-2 5</inkml:trace>
</inkml:ink>
</file>

<file path=ppt/ink/ink8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22"/>
    </inkml:context>
    <inkml:brush xml:id="br0">
      <inkml:brushProperty name="width" value="0.0474" units="cm"/>
      <inkml:brushProperty name="height" value="0.0474" units="cm"/>
      <inkml:brushProperty name="color" value="#00BFF3"/>
    </inkml:brush>
  </inkml:definitions>
  <inkml:trace contextRef="#ctx0" brushRef="#br0">70530 45645 464,'-22'-7'13,"5"0"16,3 2 17,4 1 15,3 2 4,1 5-8,0 6-9,2 4-8,0 5-6,0 3-4,0 4-5,0 5-4,0 1-3,-2 0-2,0 1-4,-1-1-2,0 4-3,0 8-4,2 8-3,1 8-4,0 0 0,0-5 2,0-6 3,0-6 3,1-6-16,2-8-34,2-6-33,2-6-35</inkml:trace>
</inkml:ink>
</file>

<file path=ppt/ink/ink8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23"/>
    </inkml:context>
    <inkml:brush xml:id="br0">
      <inkml:brushProperty name="width" value="0.05015" units="cm"/>
      <inkml:brushProperty name="height" value="0.05015" units="cm"/>
      <inkml:brushProperty name="color" value="#00BFF3"/>
    </inkml:brush>
  </inkml:definitions>
  <inkml:trace contextRef="#ctx0" brushRef="#br0">70964 45163 438,'2'-22'24,"6"6"-1,4 5 1,5 5 0,2 2-1,1 2-6,-1 0-4,1 2-4,-2 1-2,-1 4-1,-3 2 0,-1 3-1,-2 2 2,-2 0 0,-3 0 1,-1-1 2,-1 3 1,0 2 3,0 3 2,0 3 3,-1 2 1,-2 3-1,-2 1 0,-2 2 0,-1 4 0,0 3 2,0 4 2,0 4 1,0 1 0,1 0-2,-1-2-2,0 0-3,0-2-3,2-2-2,0-2-3,2-2-3,0-3-6,0-5-10,0-5-10,0-5-10,-2-7-6,-4-10-5,-4-10-2,-3-10-5,-3-6 4,1-4 7,-1-5 9,0-3 8,2-2 6,1 0 4,2 0 3,3 0 5,1 1 1,2 3 2,2 4 1,2 2 0,1 3 3,0 5 4,0 3 3,0 4 4,1 4 2,2 5 2,2 3 2,2 4 3,-1 5-3,-1 7-4,-2 7-5,-2 7-4,-2 5-5,-4 2-2,-2 4-2,-3 3-3,-2 0 0,1-2 2,-1-2 2,0-2 3,1-3 0,3-5 1,1-5 0,2-5 1,6-7-8,10-8-15,9-10-16,10-8-14,3-4-8,-5 1-1,-5 1-1,-5 1 1</inkml:trace>
</inkml:ink>
</file>

<file path=ppt/ink/ink822.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22T08:33:17.205"/>
    </inkml:context>
    <inkml:brush xml:id="br0">
      <inkml:brushProperty name="width" value="0.05292" units="cm"/>
      <inkml:brushProperty name="height" value="0.05292" units="cm"/>
      <inkml:brushProperty name="color" value="#0085CD"/>
    </inkml:brush>
  </inkml:definitions>
  <inkml:trace contextRef="#ctx0" brushRef="#br0">5980 8131 0,'0'0'0,"0"0"0,-15 20 15,5-6-15,-1 3 0,-3 8 16,-2 8-16,-10 15 0,1 5 0,-9 28 15,-2 12-15,-4 20 0,1-2 16,-8 31-16,-7 27 16,-15 43-16,9-30 0,9-11 0,3-6 15,11-27-15,5-19 0,0-12 16,1-12-16,7-20 0,3-15 16,7-19-16,5-12 0,4-16 15,2-9-15,1-18 0,1-12 16,-3-17-16,0-13 0,2 19 15,0 10-15,1 9 0</inkml:trace>
  <inkml:trace contextRef="#ctx0" brushRef="#br0" timeOffset="349.5119">6206 8197 0,'0'0'0,"0"0"0,0 0 15,7 30-15,-7-30 0,9 38 16,-1-9-16,1 5 0,1 5 0,2 21 16,0 10-16,2 16 15,1-1-15,2 25 0,1 5 16,-2 11-16,-1-8 0,3 46 15,2 3-15,-5-27 0,-4-19 0,-6-4 16,-4-2-16,4-20 0,0-12 16,-1-4-16,-2-4 15,-2-12-15,-4-9 0,4-9 0,0-4 16,-3-13-16,0-9 0,-3-14 16,1-10-16,-6-11 0,-5-8 0,6 7 15,3 6-15,2 4 0</inkml:trace>
  <inkml:trace contextRef="#ctx0" brushRef="#br0" timeOffset="599.8697">5534 9489 0,'0'0'0,"0"0"15,26-10-15,-26 10 0,27-13 0,0 4 16,8-3-16,4 0 0,2 1 16,23-7-16,20-8 0,-3 3 15,-6 3-15,21 0 0,17 2 16,-2 4-16,-14 6 0,41 12 16,-5 7-16,-24-4 0,-17-1 0,-28-2 15,-20-2-15,-13 0 0</inkml:trace>
  <inkml:trace contextRef="#ctx0" brushRef="#br0" timeOffset="805.1159">8266 9136 0,'0'0'0,"0"0"16,0 0-16,0 0 0,0 0 0,28 15 15,-28-15-15,36 22 0,-36-22 0,29 16 16</inkml:trace>
  <inkml:trace contextRef="#ctx0" brushRef="#br0" timeOffset="1036.9875">9241 9482 0,'0'0'0,"0"0"0,0 0 0,0 0 16,0 0-16,25 31 0,-8-11 16,-2-2-16,-1-2 0,-1-2 15</inkml:trace>
  <inkml:trace contextRef="#ctx0" brushRef="#br0" timeOffset="1200.176">9943 9838 0,'0'0'0,"0"0"16,19 16-16,-19-16 0,34 21 0,-19-12 16,0 0-16,-3-3 0</inkml:trace>
  <inkml:trace contextRef="#ctx0" brushRef="#br0" timeOffset="2299.1696">19150 9125 0,'0'0'0,"0"0"15,-10 22-15,4-5 0,1 2 0,-5 19 16,-2 10-16,-3 3 0,0 4 16,-5 24-16,-1 11 0,-3 16 15,2-2-15,-9 26 0,-6 22 16,-10 38-16,9-27 16,3-3-16,6-1 0,0-17 0,1-10 15,4 2-15,2 1 0,7-23 16,4-15-16,4-9 0,5-5 15,2-22-15,3-15 0,4-21 16,2-14-16,3-14 0,3-10 0,3-34 16,1-24-16,-3-22 0,-2-16 0,-4 34 15,-3 23-15,-3 16 16</inkml:trace>
  <inkml:trace contextRef="#ctx0" brushRef="#br0" timeOffset="2788.3247">19469 8686 0,'0'0'16,"0"0"-16,35-18 0,-16 10 16,6-1-16,19-4 0,11 0 15,4 0-15,5 2 0,22-1 16,21-1-16,5 7 0,-13 3 0,3 9 15,-8 4-15,9 10 0,-28 0 16,-18 5-16,-11 3 16,-16 2-16,-11 1 0,-17 11 0,-10 8 15,-15-2-15,-9 0 0,-23 14 16,-17 9-16,-4 0 0,-2 0 16,-18 12-16,-11 9 0,4-10 15,1-7-15,-8 3 0,-5 2 16,17-12-16,11-6 0,7-7 15,5-4-15,14-12 0,10-8 0,8-9 16,6-7-16,11-5 0,9-2 16,11-5-16,8-3 0,3 2 15,1-1-15,12 1 0,9-1 16,0-1-16,2-2 0,14-5 16,11-4-16,-1 0 0,1 0 15,7-11-15,8-5 0,-3 3 16,-1 3-16,4-2 0,4-1 15,-10 3-15,-8 2 0,-1 4 16,-1 5-16,-8 1 0,-3-1 0,0 0 16,0 0-16,-13 4 0,-9 0 0,-7 3 15</inkml:trace>
  <inkml:trace contextRef="#ctx0" brushRef="#br0" timeOffset="3399.2668">20720 8286 0,'0'0'15,"-7"-14"-15,-1-1 0,1 2 0,-2-1 16,-9-7-16,-4-2 16,-11-2-16,-4 5 0,-14 5 0,-11 3 15,-16 4-15,-3 4 0,-31 16 16,-13 15-16,-11 12 0,7 6 16,-67 43-16,10 7 0,28-5 15,20-4-15,0 18 0,1 12 16,21-5-16,15-4 0,5 10 15,6 8-15,16-10 0,11-6 0,7 10 16,4 9-16,14-14 0,11-11 16,10 1-16,7 0 0,7-8 15,4-5-15,6 1 0,4-2 16,3-7-16,2-6 0,12-6 16,11-2-16,-5-9 0,-2-7 0,13-2 15,8 0-15,-1-12 16,0-8-16,8 0 0,8 0 15,-3-8-15,-1-6 0,8-6 16,7-5-16,-2-6 0,-1-4 0,8-10 16,5-8-16,-5-2 0,-3-2 15,10-13-15,5-9 0,-5-3 16,-2-2-16,14-9 0,8-7 16,-5 7-16,-4 4 0,11-3 15,7 0-15,-6 1 0,-5 1 0,3 3 16,4 1-16,-14 9 15,-11 5-15,9 4 16,6 1-16,-15 2 0,-11 2 0,-25 10 0,-17 7 16,-13 5-16</inkml:trace>
  <inkml:trace contextRef="#ctx0" brushRef="#br0" timeOffset="3593.3332">22204 9344 0,'0'0'0,"0"0"16,0 0-16,0 0 0,0 0 0,0 0 16,25 37-16,-25-37 15,23 27-15,-23-27 0</inkml:trace>
  <inkml:trace contextRef="#ctx0" brushRef="#br0" timeOffset="5485.5952">22685 14952 0,'0'0'0,"0"0"0,0 0 15,0 0-15,-24 1 0,24-1 16,-24 10-16,9-4 0,0 1 16,-3 1-16,0 0 0,-2 0 15,-2 1-15,-7 0 0,0-1 16,5-1-16,4 0 0,3-3 15</inkml:trace>
  <inkml:trace contextRef="#ctx0" brushRef="#br0" timeOffset="6533.0705">16119 7304 0,'0'0'0,"0"0"0,0 0 15,0 0-15,0 0 0,-19-17 16,12 11-16,-2 2 0,-1-1 0,-4 2 15,-5 0-15,-2 2 0,-3 4 16,-7-1-16,-6 3 16,-11 1-16,-3 2 0,0 0 0,11-2 15,5 0-15</inkml:trace>
  <inkml:trace contextRef="#ctx0" brushRef="#br0" timeOffset="14233.5432">12809 16509 0,'0'0'0,"0"0"0,0 0 16,0 0-16,0 0 0,0 0 0,0 0 16,-14-19-16,14 19 0,0 0 15,0 0-15,0 0 0,0 0 16,0 0-16,0 0 0,0 0 0,0 0 16,0 0-16,22-13 15,-22 13-15,27 0 16,-27 0-16,25 1 0,-25-1 0,31-1 15,-14-1-15,3 0 0,1 1 16,1 0-16,-2 1 0,-1 0 0,10 1 16,4 1-16,-2 0 15,-3-1-15,3 1 0,3 0 16,-1 2-16,-2 1 0,9-1 16,0-2-16,-2 0 0,1-2 0,8 0 15,1-1-15,-4-1 0,-2 1 16,1 0-16,1 0 15,-2-1-15,-2 0 0,9 5 0,-1 3 16,-2-2-16,-5 0 0,6 1 16,1 1-16,-4-3 0,-3-2 15,4 1-15,4 0 0,-5 0 16,-3-2-16,12 1 0,4-1 16,-7 0-16,-6 0 0,6 2 15,7 4-15,-4-1 0,-2-2 0,4 1 16,3 0-16,-6-3 0,-5-1 15,30 3-15,0 0 0,-15-1 16,-11-2-16,5-1 0,6 1 16,-8 0-16,-5 1 0,10-2 15,5-1-15,-7 1 0,-4 1 0,7-1 16,2 1-16,-8-6 16,-6-1-16,6 1 0,4 0 15,-1 2-15,-2 0 0,5 3 16,6 2-16,-8-4 0,-6-1 0,9 0 15,9-2-15,-6 4 0,-4 3 0,6-3 16,5 0-16,-9-3 16,-5-2-16,14 3 0,9 0 15,-8 1-15,-7 0 0,3 2 16,2 0-16,-4-1 0,-2 0 0,7 2 16,7 2-16,-14 2 0,-10 1 15,11-1-15,7 1 16,-7-3-16,-5 0 0,8 1 0,6 1 15,-5-4-15,-6-3 0,7 4 16,4 3-16,-14 0 0,-9 0 16,12-3-16,8-3 0,-5 0 15,-2 2-15,4 17 0,4 14 16,-7-29-16,-6-15 0,-18 3 16,-12 4-16,32-4 0,25-1 0,-27 4 15,-18 2-15,41 4 0,32 3 16,-14 1-16,-8 0 15,-24 1-15,-15 1 0,13-4 0,9-3 16,-13-2-16,-8-3 0,12-1 16,10-2-16,-4 0 0,-3 0 15,6 3-15,3 2 0,-4-5 16,-3-2-16,5 5 0,3 4 16,-8 1-16,-7 1 0,12-3 15,9 0-15,-16 1 0,-9 3 0,14 2 16,8 0-16,-12 0 0,-10-1 15,14-1-15,9 1 0,-8-2 16,-3 0-16,6-1 0,6-2 16,-11 3-16,-5 2 0,7-2 15,6-2-15,-6-1 0,-3 0 0,5 2 16,5 2-16,-8 1 0,-5 1 16,10 0-16,7-1 15,-12 0-15,-9 0 0,-20 0 16,-14-1-16,-10 0 0</inkml:trace>
  <inkml:trace contextRef="#ctx0" brushRef="#br0" timeOffset="14652.4641">27689 16622 0,'0'0'0,"22"2"0,4 0 0,1 1 15,2 1-15,14 1 0,6 1 0,9-1 16,0 1-16,11 2 0,-1-1 16,-3 1-16,-2 0 0,5-1 15,-3 0-15,-3-2 0,-3-1 16,-2 3-16,-1 1 0,-3-3 15,-3-1-15,24 0 0,-6 0 16,-13 2-16,-9 2 0,-14-3 16,-10 0-16,-7-4 0</inkml:trace>
  <inkml:trace contextRef="#ctx0" brushRef="#br0" timeOffset="16435.3718">27682 14993 0,'0'0'0,"0"0"16,0 0-16,5-25 0,-4 16 0,0-1 15,1-2-15,-2 0 0,0-1 16,-4 1-16,-1-1 16,-3-1-16,0 1 0,-6-3 0,-4 2 15,0 3-15,-1 3 0,-3 1 16,-5 0-16,0 1 0,-1 1 16,-13 3-16,-3 3 0,0 3 15,-1 0-15,-6 5 0,-4 4 16,-9 4-16,2 2 0,-8 6 15,2 2-15,4 0 0,4 1 16,1 2-16,-1 2 0,3-1 0,8-5 16,-7 8-16,0 2 0,-7 13 15,9-1-15,-5 4 0,-1 3 16,1-6-16,3-2 0,10 0 16,5 3-16,5-7 0,0-2 0,6 4 15,1 4-15,9-9 0,7-4 16,0 9-16,-1 6 15,6-1-15,2 1 0,6 7 0,4 7 16,2-4-16,1-1 0,1 15 16,3 11-16,2-9 0,-1-4 15,9-4-15,6-2 16,4-10-16,1-9 0,1-2 0,0-4 16,4-8-16,1-7 0,4 2 15,2 1-15,2-10 0,2-8 0,5 1 16,3-1-16,-1 1 0,0-1 15,4-7-15,0-7 0,-2-3 16,-1-3-16,5-6 0,5-3 16,-5-8-16,-2-4 0,6-8 15,4-4-15,-1-2 0,0-2 16,6-5-16,3-6 0,-6 4 16,-2 1-16,6-8 0,4-5 15,-9 8-15,-8 4 0,2 1 16,1-1-16,-6 1 0,-5 0 15,-2-1-15,-3 1 0,-7 5 0,-6 3 16,5-6-16,2-4 0,-4 0 16,-3 0-16,1-1 15,-1-1-15,0 0 0,1-1 0,-5 3 16,-4-1-16,-7 6 0,-6 3 16,1 1-16,3-1 0,-7 7 15,-5 5-15,-4-1 0,-3-1 16,-4 0-16,-4 2 0,-8 6 15,-3 4-15,-1-2 0,1-2 0,-5-2 16,-4-3-16,-2 7 0,-3 4 16,-3-1-16,-4 0 15,0 3-15,-1 2 0,-7 4 0,-2 3 16,0 0-16,1 3 0,-10 0 16,-7 3-16,-3 3 0,1 3 15,-5 5-15,-1 3 0,5 1 0,4 0 16,-16 12-16,-9 8 15,11-3-15,6-2 0,-10 13 16,-6 8-16,-3 9 0,0 6 0,-3 14 16,-1 10-16,13-2 0,10-2 15,-9 25-15,-3 17 16,27-38-16,17-27 0,13-18 0</inkml:trace>
  <inkml:trace contextRef="#ctx0" brushRef="#br0" timeOffset="18133.5104">28041 13513 0,'0'0'0,"0"0"15,0 0-15,0 0 0,0 0 0,0 0 16,0 0-16,0 0 0,0 0 16,0 0-16,0 0 0,0 0 15,0 0-15,0 0 0,0 0 16,11 19-16,-11-19 0,19 12 16,-19-12-16,24 13 0,-11-8 0,3 1 15,3 0-15,-1 0 0,2-1 16,0 0-16,-1 0 0,-2 0 15,1 0-15,2 1 0,-4-2 16,-1 0-16</inkml:trace>
  <inkml:trace contextRef="#ctx0" brushRef="#br0" timeOffset="18350.6573">27946 14376 0,'0'0'0,"-3"9"15,0 4-15,-1 3 0,1 2 0,0 10 16,2 5-16,0 8 0,1 0 16,3 6-16,2 3 15,3 1-15,0-8 0,-3-8 0,0-9 16,-2-5-16</inkml:trace>
  <inkml:trace contextRef="#ctx0" brushRef="#br0" timeOffset="18732.8762">28459 14540 0,'0'0'0,"0"0"0,0 0 0,0 0 0,0 0 15,25 10-15,-25-10 16,23 4-16,-7-3 0,-1-1 0,1 0 16,-1-3-16,1-2 15,-1-3-15,0-3 0,0 0 0,-1-1 0,3-3 16,-2 0-16,-2 1 15,-1 1-15,-1-2 0,-1-2 16,-2 2-16,-2 1 0,-4 3 16,-2 3-16,-2 2 0,-2 3 0,-1 5 15,-3 5-15,-1 1 0,0 5 16,1 4-16,-1 5 0,1 0 16,2 0-16,0 1 0,3 0 15,-1 0-15,1-3 0,1-5 16</inkml:trace>
  <inkml:trace contextRef="#ctx0" brushRef="#br0" timeOffset="19046.8915">28318 12483 0,'0'0'16,"0"0"-16,0 0 0,0 0 0,-3 19 15,3-19-15,0 0 0,0 21 16</inkml:trace>
  <inkml:trace contextRef="#ctx0" brushRef="#br0" timeOffset="27386.0137">24283 16711 0,'0'0'15,"0"0"-15,0 0 0,0 0 16,0 0-16,0 0 0</inkml:trace>
  <inkml:trace contextRef="#ctx0" brushRef="#br0" timeOffset="27586.9443">24399 16131 0,'0'0'0,"0"0"0,0 0 0,0 0 16,0 0-16,5-19 15,-5 19-15,0 0 0</inkml:trace>
  <inkml:trace contextRef="#ctx0" brushRef="#br0" timeOffset="27731.0741">24629 15725 0,'0'0'0,"0"0"0,0 0 15,0 0-15,0 0 0,0 0 16,0 0-16,0 0 0</inkml:trace>
</inkml:ink>
</file>

<file path=ppt/ink/ink8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1-07T18:09:06"/>
    </inkml:context>
    <inkml:brush xml:id="br0">
      <inkml:brushProperty name="width" value="0.09701" units="cm"/>
      <inkml:brushProperty name="height" value="0.09701" units="cm"/>
      <inkml:brushProperty name="color" value="#FF0000"/>
    </inkml:brush>
  </inkml:definitions>
  <inkml:trace contextRef="#ctx0" brushRef="#br0">1516 904,'0'-17,"0"17,0 0,0 0,0 0,0 0,0 0,0-18,0 18,0 0,0 0,0-18,0 18,0 0,0 0,0-17,0 17,0 0,18-18,-18 18,0 0,0-18,-18 18,18 0,0 0,0-17,0 17,0 0,0 0,-17-18,17 18,0 0,-18 0,18 0,-18 0,18-17,-17 17,-1 0,18 0,-18 0,1-18,-1 18,-17 0,17 0,0-18,1 18,-1-17,0 17,1 0,-1 0,18 0,-18-18,1 18,-1 0,18 0,-17 0,-1 0,18 0,-18 18,1-18,-1 0,18 0,-18 17,1-17,-1 18,0-18,18 18,-17-18,-1 17,0 1,1-18,-1 17,0 1,1-18,-1 18,1-1,-1-17,0 18,1-18,17 18,-18-18,0 0,18 17,0-17,-17 18,17-18,0 0,0 18,0-18,0 17,-18-17,18 18,0-18,0 17,0-17,0 18,0 0,0-1,18 1,-18 0,0-1,0 1,0-1,0-17,0 18,17-18,-17 18,0-18,18 17,-18-17,18 18,-1-18,-17 0,18 18,-18-18,18 17,-18-17,17 0,-17 18,0-18,18 0,-18 18,0-18,17 0,-17 0,0 0,18 0,-18 17,18-17,-1 0,1 18,-18-18,18 0,-1 0,-17 17,18-17,0 0,-1 18,1-18,-18 0,18 0,-1 0,-17 0,18 18,-18-18,18 0,-18 17,0-17,17 0,-17 0,0 0,18 0,-18 0,17 0,-17 0,18 0,0 0,-1 0,-17 0,18 0,0-17,-1 17,1-18,17 0,-17 1,0-1,-1 1,1-1,17 18,-17-18,0 1,-1 17,-17-18,18 18,-1 0,-17-18,0 18,18 0,-18 0,0 0,0 0,18-17,-18 17,17-18,-17 18,18-18,-18 18,0 0,0-17,0 17,18-18,-18 1,0 17,0-18,17 18,-17-18,0 1,0 17,0-18,0 18,0 0,0-18,0 18,0 0,0-17,0-1,0 18,0-17,0-1,0 0,0 18,-17-17,17-1,0 0,0 18,-18-17,18 17,0-18,-18 18,1-18,17 18,-18-17,0 17,1-18,-1 18,18 0,-17 0,17-17,-18 17,18 0,-18 0,18-18,0 18</inkml:trace>
</inkml:ink>
</file>

<file path=ppt/ink/ink8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1-07T18:09:06"/>
    </inkml:context>
    <inkml:brush xml:id="br0">
      <inkml:brushProperty name="width" value="0.09701" units="cm"/>
      <inkml:brushProperty name="height" value="0.09701" units="cm"/>
      <inkml:brushProperty name="color" value="#FF0000"/>
    </inkml:brush>
  </inkml:definitions>
  <inkml:trace contextRef="#ctx0" brushRef="#br0">1023 1321,'0'0,"0"0,0 0,0 0,0 0,17 0,-17 18,17-18,-17 0,0 17,17-17,-17 17,18-17,-18 0,17 0,-17 18,17-18,0 0,-17 0,17 0,-17 17,17-17,0 0,-17 18,17-18,1 0,-18 0,17 0,0 17,-17-17,17 0,0 0,-17 0,17 0,-17 0,17 0,0 17,-17-17,0 0,17 0,-17 0,0 0,18 0,-18 18,17-18,-17 0,0 0,17 0,-17 0,17 0,0-18,0 18,-17 0,17 0,0 0,1 0,-1 0,0 0,-17 0,17 0,0 0,-17 0,17-17,-17 17,17 0,-17 0,0 0,17 17,-17-17,0 0,0 0,17 0,-17 0,0 0,18 0,-18 0,0-17,0 17,17 0,-17 0,0 0,17-17,-17 17,0 0,17 0,-17 0,17-18,-17 18,17 0,-17 0,17 0,0 0,-17-17,18 17,-18 0,17 0,-17 0,0-18,0 18,0 0,17 0,-17-17,0 17,0 0,0 0,0-17,17 17,-17 0,0 0,17-18,-17 18,17-17,-17 17,0-17,17-1,-17 1,17 0,-17-1,18 18,-18-17,0-1,17 18,-17-17,0 17,17-17,-17-1,0 18,0-17,17 0,-17-18,0 18,0-1,0-17,-17 18,17-18,-17 18,17-18,-17 18,-1-1,1-16,0 16,-17 1,17-18,0 18,0 0,-1 17,1-18,0 1,-17-1,17 1,0 0,-18 17,18-18,0 1,17 17,-17-17,0 17,0-18,0 1,17 17,-17 0,0-17,17 17,-18 0,18-18,-17 18,17 0,-17-17,17 17,-17 0,17-18,-17 18,17 0,0 0,-17-17,17 17,0 0,-17 0,17-17,0 17,-17 0,17 0,0 0,-18 0,18-18,0 18,-17 0,17 0,-17 0,17 0,0 0,0 0,-17 0,17 0,0 0,-17 0,17-17,0 17,-17 0,17 0,-17 0,17 0,-17 0,0 0,-1 0,18 17,-17-17,0 0,0 0,0 18,0-18,0 17,0-17,-1 17,1-17,0 18,0-1,17-17,-17 18,0-18,17 17,-17-17,17 17,0-17,-17 0,17 18,-18-1,18 0,-17 1,17-1,-17 0,17 1,0-1,0 1,-17-1,17 0,0 1,0-1,0 0,0 18,-17-18,17 1,0-1,0 1,0-1,0 0,0 1,0-18,0 17,0-17,0 17,0 1,0-18,0 17,0-17,0 18,0-18,0 17,0-17,0 17,0-17,0 18,0-1,0-17,0 17,0-17,0 18,0-1,0 0,0-17,0 18,0-18,0 17,0 1,0-18,0 17,0-17,0 0,0 17,0-17,0 0,0 0,0 0,0 18,0-18,0 0,0 17,0-17,0 0,17 0,-17 0,0 0,0 0,0 0,17 0,-17 0,0 0,0 0,0 0,0 0,0 0,0 0,0 0,0 0,0 0,0 0,0 0,17 0,-17 0,0 0,0 0,0 0,0 0,0 0,0 0,0 0,0 17,0-17,0 0,0 0,0 0,0 0,0 0,0 0,0 0,0 0,0 0,17 0,-17 0,0 0,0 0,0 0,0 0,18 0,-18 0,0 0,0 0,17 0,-17 0,17 0,-17 0,17 0,-17 0,0 0,17 0,-17 0,17 0,-17 0,17 18,-17-18,0 0,17 0</inkml:trace>
</inkml:ink>
</file>

<file path=ppt/ink/ink8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1-07T18:09:06"/>
    </inkml:context>
    <inkml:brush xml:id="br0">
      <inkml:brushProperty name="width" value="0.09701" units="cm"/>
      <inkml:brushProperty name="height" value="0.09701" units="cm"/>
      <inkml:brushProperty name="color" value="#FF0000"/>
    </inkml:brush>
  </inkml:definitions>
  <inkml:trace contextRef="#ctx0" brushRef="#br0">895 529,'0'-17,"0"17,0 0,0 0,0 0,0 0,0 0,0 0,0 0,0 0,0 0,0 0,0 0,0 0,0 0,0 0,0 0,0 0,0 0,17 0,-17 0,0 0,0 0,0 0,0 0,0 0,0-17,0 17,0 0,0 0,0 0,0 0,0 0,0 0,16 0,-16 0,0 0,0 0,0 0,0 0,0 0,0 0,0 0,0 0,0 0,0 0,0 0,0 0,17 0,-17-17,0 17,0 0,16 0,-16 0,0 0,17 0,-17 0,17 0,-17 0,0 0,16 0,-16 17,0-17,17 0,-17 0,0 0,0 0,16 0,-16 0,0 0,0 0,17 0,-17 0,0 0,0 0,16 0,-16 0,0 0,0 0,0 0,17 17,-17-17,0 0,17 17,-17-17,0 0,16 17,-16-17,0 0,17 17,-17-17,0 0,0 17,16-17,-16 0,0 0,0 17,0-17,0 17,0-17,0 17,0-17,0 17,0-17,0 17,0 0,-16-17,16 16,0 1,-17 0,17-17,0 17,-16 0,-1 0,0 0,1 0,-1-17,1 17,-1-17,1 17,16-17,-17 17,17-17,-17 17,17-17,-16 0,16 0,0 17,-17-17</inkml:trace>
</inkml:ink>
</file>

<file path=ppt/ink/ink8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1-07T18:09:06"/>
    </inkml:context>
    <inkml:brush xml:id="br0">
      <inkml:brushProperty name="width" value="0.09701" units="cm"/>
      <inkml:brushProperty name="height" value="0.09701" units="cm"/>
      <inkml:brushProperty name="color" value="#FF0000"/>
    </inkml:brush>
  </inkml:definitions>
  <inkml:trace contextRef="#ctx0" brushRef="#br0">899 513,'0'0,"0"0,0 0,0 0,0 0,0 0,0 0,0 0,0 0,14 0,-14 0,0 0,0 0,0 0,0 0,0 0,14 0,-14 0,0 0,0 0,0 13,0-13,0 0,0 14,15-14,-15 0,0 0,0 0,0 13,0-13,0 0,0 0,0 0,0 0,0 0,0 0,0 0,0 0,14 0,-14 0,0 0,0 0,0 0,0 0,0 0,0 0,0 0,0 0,0 0,0 0</inkml:trace>
</inkml:ink>
</file>

<file path=ppt/ink/ink8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5:17"/>
    </inkml:context>
    <inkml:brush xml:id="br0">
      <inkml:brushProperty name="width" value="0.06287" units="cm"/>
      <inkml:brushProperty name="height" value="0.06287" units="cm"/>
      <inkml:brushProperty name="color" value="#FED406"/>
    </inkml:brush>
  </inkml:definitions>
  <inkml:trace contextRef="#ctx0" brushRef="#br0">57456 6018 349,'-35'-7'0,"9"1"0,9 0 0,9 2 0,5 2 8,3 4 16,4 4 16,2 4 15,2 0 4,0 1-11,0-2-10,0 0-11,0-2-5,1-1-2,2-1-2,0 0-1,1-2-1,1 0-1,1-2-2,2 0 0,1-3-1,5 0-3,3-3 0,5-2-3,1-1 1,-2 1-1,0-1 2,-1 0 0,0 0-1,-1 0-1,1 1-3,-1-1-2,0-1-2,1 0 0,-1-1-2,1-1-1,-1-1 0,-1 0 0,-1 1 1,-1-1 0,0 1 1,1 2 1,1 2 1,1 3 0,-1 1 1,-1 2 1,-3 2 2,-1 2 0,-2 2 1,1 3 1,-1 3 2,1 4 0,-1 0 1,-1 1 0,-1 0-2,0-1 0,-1 0-1,1-1-1,1-1-1,1 0 0,1-3-2,1-1 1,1-2-1,2-2 0,0-2-1,2 0-1,3-2-2,1 0-2,3-3 0,1 0 0,2-3-1,2-2 0,2-1 1,-1 1-1,0-1 1,0 0 0,0 0 1,-2 2 0,0 1 2,-1 1 1,-1 0 0,-2 3 0,0 2 0,-1 3 0,-2-1 0,-1 1 2,-3 0 0,-1 0 2,-1 0 0,-1 0 0,1 0-2,-1 0 1,1-1-1,1-1 1,1 0 1,1-1 0,1-1 1,1 0 1,1 0 0,1 0 0,0 0 0,0 0 0,1 0-1,-1 0 0,0 0 0,1 1-2,-1 2-1,1 0-1,0 0 0,2 0 0,2-2-1,3 0 1,1-2-1,4-4-3,2-2-1,4-3-4,0-3 1,0 0 0,-2-1 2,0-1 1,-1 1 1,0 3 1,0 2 1,0 4 0,-2 2 2,-4 2 1,-4 2 1,-3 2 2,-3 2 0,-2 2 0,0 1 1,-1 3 0,0 0 0,-1 0-2,1-2 0,-1-1-2,2-1 0,5-2-1,3-2 1,4-2 0,4-3-1,2-4-2,4-4-1,2-3-2,1-3-1,-2 2 1,-2 1 2,-2 1 0,-2 2-1,-4 2-1,-2 4-1,-3 3-2,-2 2 0,2 2 4,1 1 2,1 3 2,0 1 3,2 0 2,1 0 2,0 0 2,2-2 0,2-1-3,2-2-1,2-2-3,2-2-2,0-4-3,1-2-2,2-3-3,0-3-1,2 0 1,0-1 1,1-1 0,-1 1 0,-2 3-2,-4 2 0,-2 4-1,-4 3 0,-4 4 2,-4 4 2,-3 4 1,-3 2 2,0 3 2,1 1 3,-1 3 1,0 0 2,-1-3-2,-1-1 0,-1-2 0,1-3-2,5-1-1,2-2-2,6-2-1,3-4-2,6-6-3,4-6-4,6-5-2,1-4-2,-1 1 1,-1-1 2,0 1 0,-4 1 2,-3 4 1,-4 4 2,-4 5 2,-4 1 2,-3 2 3,-5 0 4,-4 2 2,-2 1 3,-1 2 2,-1 2 1,-1 2 1,1 0 2,3 1 0,3 0 0,3 0 1,3-2-2,2-1-3,4-2-3,3-2-3,2-2-3,5-4-2,4-2-2,4-3-3,2-1-3,-1 0-6,1 2-5,0 1-7,-2 2-7,-3 6-11,-2 4-11,-4 6-10,-6 1-4,-10-1 4,-9-1 3,-10 0 3</inkml:trace>
</inkml:ink>
</file>

<file path=ppt/ink/ink8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5:19"/>
    </inkml:context>
    <inkml:brush xml:id="br0">
      <inkml:brushProperty name="width" value="0.0503" units="cm"/>
      <inkml:brushProperty name="height" value="0.0503" units="cm"/>
      <inkml:brushProperty name="color" value="#FED406"/>
    </inkml:brush>
  </inkml:definitions>
  <inkml:trace contextRef="#ctx0" brushRef="#br0">84447 1628 437,'-17'-14'75,"-2"1"-13,-1 2-13,-3 2-11,1 2-10,3 1-4,3 0-4,3 2-6,-1 0-2,-2 2 0,-3 0-1,-3 2 0,0 0-1,1 0 1,3 0 0,1 0 0,1 1-1,-2 2-1,0 2-2,-1 2-2,-1 1-2,-3 3 0,-1 2-1,-3 2-2,-1 1 1,-3 3 0,-1 1 0,-2 3 0,-1 0 1,0 1 0,-1-1 1,1 1 0,0 0 1,1 3 0,1 1 0,2 3 0,0-1 0,1 0-1,1-1 1,1-1-1,2-1 0,1 1 1,3-1-1,1 1 0,1-1 1,1 0-1,-1 1 1,1-1-1,0 1 1,2-1 0,3 0-1,1 1 0,2-1 0,1 1-1,0-1-1,2 1-1,0-1-1,2 0 1,1 1 1,1-1 1,1 0 0,3 1 0,4-1 0,2 1 0,3-1 1,2 1-1,2-1 1,1 0 0,3 0 0,1-1 0,3-1 0,2-1-1,1 0 0,4-1-3,3 1-3,3-1-1,2 1-3,3 1-2,1 1-4,2 1-2,2-1-5,2-1-5,2-3-6,2-1-5,0-2-4,0-1-4,-2-1-2,0 0-4,-5-3 1,-8-3 2,-7-3 2,-9-2 3</inkml:trace>
</inkml:ink>
</file>

<file path=ppt/ink/ink8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5:21"/>
    </inkml:context>
    <inkml:brush xml:id="br0">
      <inkml:brushProperty name="width" value="0.03968" units="cm"/>
      <inkml:brushProperty name="height" value="0.03968" units="cm"/>
      <inkml:brushProperty name="color" value="#FED406"/>
    </inkml:brush>
  </inkml:definitions>
  <inkml:trace contextRef="#ctx0" brushRef="#br0">7284 9933 554,'-8'-7'2,"-2"1"5,0 0 4,-1 2 5,1 1 3,6 4 3,4 2 2,6 4 3,2 0-1,0-1-4,-1 0-4,1-2-5,3 1-2,7 0 1,8 1 0,6 2 0,5 0 0,6-1 1,4 1 0,6 0 1,5-1-1,9-2 1,8-3-1,7 0 1,6-2-2,2 0-2,4 0-1,3 0-3,2-2 0,5 0-1,4-3 0,4-2 0,3-2-1,3-2 0,3-2 0,3-1-1,2-2-1,1 1 1,1-1 0,1 0 0,-2 2-1,-3 1-5,-5 2-4,-3 3-3,-4 0-3,-3 2-3,-3 0-3,-2 2-2,-6 1 0,-6 2 2,-7 2 1,-7 2 2,-7 2-2,-3 4-2,-6 2-4,-5 3-4,-6 0 1,-8-2 3,-7-4 3,-9-3 4,-5-1-2,-3 0-6,-3 0-7,-2 0-6</inkml:trace>
</inkml:ink>
</file>

<file path=ppt/ink/ink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03"/>
    </inkml:context>
    <inkml:brush xml:id="br0">
      <inkml:brushProperty name="width" value="0.04132" units="cm"/>
      <inkml:brushProperty name="height" value="0.04132" units="cm"/>
      <inkml:brushProperty name="color" value="#00BFF3"/>
    </inkml:brush>
  </inkml:definitions>
  <inkml:trace contextRef="#ctx0" brushRef="#br0">82600 25200 532,'14'2'68,"-1"6"-6,-2 4-6,-2 5-6,-1 2-5,1 1-6,1-1-5,1 1-5,2-2-4,0-1-2,1-3-4,1-1-2,-1-1-19,-3 1-35,-3 1-35,-2 2-36</inkml:trace>
</inkml:ink>
</file>

<file path=ppt/ink/ink8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5:21"/>
    </inkml:context>
    <inkml:brush xml:id="br0">
      <inkml:brushProperty name="width" value="0.0454" units="cm"/>
      <inkml:brushProperty name="height" value="0.0454" units="cm"/>
      <inkml:brushProperty name="color" value="#FED406"/>
    </inkml:brush>
  </inkml:definitions>
  <inkml:trace contextRef="#ctx0" brushRef="#br0">20443 7047 484,'-8'-8'2,"2"2"2,1 1 3,1 0 3,1 1 4,3 1 3,4-1 4,2 0 5,2 0 0,2 2-2,0 0-2,1 2-2,2 0-3,0 2-1,1 0-1,1 2-2,1 0-2,0 0-1,-1-1 0,1 1-2,0 0 0,-1 0 0,1 0 1,0 0 1,0 0 0,1 0 0,1 0 1,1 0 0,0 0-1,1 2 0,0 0-1,-1 1-2,3 3 1,3 4 1,4 3 1,5 5 1,-1 4 0,-3 5-1,-5 4-2,-3 6 0,-6 4-1,-3 4 1,-6 4-1,-4 4 1,-7 4-3,-8 5-7,-8 5-5,-7 5-7,-11 6-6,-12 8-7,-13 8-6,-13 7-7,1-4-3,13-18 2,14-17 2,14-18 2,7-10-2,1 0-3,1-1-4,1-1-3</inkml:trace>
</inkml:ink>
</file>

<file path=ppt/ink/ink8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5:25"/>
    </inkml:context>
    <inkml:brush xml:id="br0">
      <inkml:brushProperty name="width" value="0.04461" units="cm"/>
      <inkml:brushProperty name="height" value="0.04461" units="cm"/>
      <inkml:brushProperty name="color" value="#FED406"/>
    </inkml:brush>
  </inkml:definitions>
  <inkml:trace contextRef="#ctx0" brushRef="#br0">40482 17769 493,'-1'-14'-7,"-2"2"7,-2 4 7,-2 3 7,-1 1 5,-2 0 1,0 0 4,-1 0 2,-1 1-1,1 2-4,-1 2-4,0 2-3,0 3-3,1 2 0,-1 3 0,0 3 0,0 2-1,1 2 0,-1 0-1,0 1-2,1 0 1,1 1-1,0-1 0,2 1 0,0 0-1,0 1 2,0 1 0,1 1 1,0 0-1,2-1-2,2-1-1,2-1-2,1-1-2,2-3 0,0-1-1,2-2-1,1-2-1,3-1-3,4 0-1,2-2-2,3-1-1,1-2 0,3-3 0,1 0-1,2-5 0,1-4 0,1-6 1,1-3-1,0-5 0,-1 0-2,-1-1-2,-1-1-1,-1-1-1,1-3 0,-1-1 0,1-2 1,-2-1 0,-1-1 1,-3 1 0,-1 0 2,-3 0 2,-1 1 3,-2 1 5,-2 1 3,-2 2 3,-2 1 3,-3 3 4,0 1 2,-2 3 3,0 1 1,0 2 1,0 3 3,-2 4 3,-2 8 7,-4 8 6,-2 7 7,-1 6 0,1 1-7,0 3-7,2 1-7,1 1-4,0-1-4,2-1-3,1-1-4,0 0-1,2-1-3,0 1 0,2-1-3,0 1-2,0 1-5,0 1-4,0 1-6,0-1-3,0 0-4,0-1-5,0-1-3,0-2-1,0-3 1,0-3 2,0-2 2</inkml:trace>
</inkml:ink>
</file>

<file path=ppt/ink/ink8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5:25"/>
    </inkml:context>
    <inkml:brush xml:id="br0">
      <inkml:brushProperty name="width" value="0.03784" units="cm"/>
      <inkml:brushProperty name="height" value="0.03784" units="cm"/>
      <inkml:brushProperty name="color" value="#FED406"/>
    </inkml:brush>
  </inkml:definitions>
  <inkml:trace contextRef="#ctx0" brushRef="#br0">41950 18513 581,'15'-15'0,"-1"2"6,-1 2 5,0 3 5,-2 1 4,1 2 5,0 2 3,0 2 3,0 1 2,1 2-1,1 0-1,2 2-1,-2 1-2,-1 3-3,-2 4-3,-2 2-3,-3 3-3,0 3-2,-4 3-4,0 3-3,-4 2-1,-2 3-2,-4 1-1,-2 2-2,-1 0-1,0-3-1,2-3-2,1-3-3,0-3 0,2-3-3,1-3-1,0-3-2,4-4-3,6-6-6,6-6-5,6-6-6,3-4-2,1-3-3,1-3-1,1-3-2,-2 0 0,-3 5 0,-4 3 1,-4 4 1</inkml:trace>
</inkml:ink>
</file>

<file path=ppt/ink/ink8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5:25"/>
    </inkml:context>
    <inkml:brush xml:id="br0">
      <inkml:brushProperty name="width" value="0.0441" units="cm"/>
      <inkml:brushProperty name="height" value="0.0441" units="cm"/>
      <inkml:brushProperty name="color" value="#FED406"/>
    </inkml:brush>
  </inkml:definitions>
  <inkml:trace contextRef="#ctx0" brushRef="#br0">43607 17966 498,'-8'-7'9,"0"2"16,0 2 16,0 2 17,1 3 4,-1 6-10,0 4-9,0 5-10,0 3-6,0 1-3,1 1-3,-1 1-3,0 1-3,0-1 1,0 1-2,0 0 0,1-1-1,1 1-4,0-1-4,2 1-2,0-1-5,2 1-4,0-1-3,2 1-5,1-2-6,4-3-7,2-3-7,4-3-8,2-4-4,3-4 1,3-6 0,3-4 1,0-3 2,-3-2 4,-3 0 6,-2-1 3,-3-1 4,1 0 2,0 0 1,0 1 2</inkml:trace>
</inkml:ink>
</file>

<file path=ppt/ink/ink8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5:26"/>
    </inkml:context>
    <inkml:brush xml:id="br0">
      <inkml:brushProperty name="width" value="0.05163" units="cm"/>
      <inkml:brushProperty name="height" value="0.05163" units="cm"/>
      <inkml:brushProperty name="color" value="#FED406"/>
    </inkml:brush>
  </inkml:definitions>
  <inkml:trace contextRef="#ctx0" brushRef="#br0">44609 17810 426,'-8'-8'2,"2"2"7,1 1 5,0 0 5,2 4 6,2 4 4,2 5 6,2 6 5,0 2-1,0 3-5,-2 1-5,0 3-6,-1 0-5,0-1-4,0-1-5,0-1-4,0 0-3,0 1-1,0 1-1,0 1-1,-1 0-2,0-3-6,-2-1-3,0-2-6,-1-7-7,0-9-11,0-9-10,1-11-11,0-4 1,3 3 14,4 1 12,2 3 13,2 0 10,2 2 7,0 1 6,2 1 7,0 1 6,1 0 4,1 2 4,1 1 4,0 1 1,-2 2-4,-3 2-4,-1 2-3,0 0-6,0 0-6,1-2-7,2 0-7,-1 0-9,1 0-9,0 2-10,0 0-11,-2 0-1,-1-4 5,-2-2 7,-2-3 5,-1-3 5,0 0 6,0-1 4,0-1 5,-1-1 4,1-2 0,0 0 1,0 0 2,0-1 4,0 2 8,0 2 9,0 3 8,0 4 10,0 8 10,0 8 10,0 8 10,-2 4 1,-1 2-12,-2 3-9,-1 2-11,-3 0-8,0 2-4,-2 1-4,0 1-4,-1 0-3,0 1 0,1-1-2,-1 0 0,1 0-1,2-1 0,2-1 0,2-1 0,4-4-15,6-7-30,5-7-31,7-6-31,1-6-7,-3-2 15,-3-4 14,-2-2 15</inkml:trace>
</inkml:ink>
</file>

<file path=ppt/ink/ink8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5:27"/>
    </inkml:context>
    <inkml:brush xml:id="br0">
      <inkml:brushProperty name="width" value="0.05381" units="cm"/>
      <inkml:brushProperty name="height" value="0.05381" units="cm"/>
      <inkml:brushProperty name="color" value="#FED406"/>
    </inkml:brush>
  </inkml:definitions>
  <inkml:trace contextRef="#ctx0" brushRef="#br0">46260 18048 408,'5'-14'9,"-5"4"10,-4 4 10,-5 4 10,-2 3 4,0 0 0,2 2 0,1 0-1,0 2-2,2 2-5,1 1-5,0 3-4,1 2-4,0 0-3,0 1-2,1 1-4,-2 2 0,2 3 0,-1 3 0,0 3 1,0 1-3,2-3-4,0-1-6,2-3-4,0-1-4,2-1-2,0-1-3,2 0-3,1-3-3,3-3-2,4-3-5,2-2-2,3-5-3,3-4-1,3-6-1,3-4-2,1-5 1,1-5 5,-1-5 2,1-4 5,-2-4 0,-3 1-2,-3 0-2,-3 0-3,-3 0 2,-1 3 4,-2 2 5,-2 1 4,-2 4 4,-1 4 6,0 3 5,-1 4 5,-2 3 5,-1 1 7,0 0 7,-2 2 5,0 4 9,0 8 11,0 8 11,0 7 11,0 5-1,0 1-14,0 1-15,0 1-13,0 0-8,0 1-3,0-1-3,0 1-1,0 0-6,0 0-8,0 2-6,0 1-9,1 0-8,0-2-9,2 0-9,0-1-10,2-2-8,0-5-7,1-3-8,2-4-7</inkml:trace>
</inkml:ink>
</file>

<file path=ppt/ink/ink8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5:27"/>
    </inkml:context>
    <inkml:brush xml:id="br0">
      <inkml:brushProperty name="width" value="0.0501" units="cm"/>
      <inkml:brushProperty name="height" value="0.0501" units="cm"/>
      <inkml:brushProperty name="color" value="#FED406"/>
    </inkml:brush>
  </inkml:definitions>
  <inkml:trace contextRef="#ctx0" brushRef="#br0">48300 17122 439,'37'-19'30,"-6"7"3,-4 8 1,-4 8 2,-2 6 1,2 4 0,4 3-2,3 5 0,2 2-1,-1 2-1,0 3 0,1 1 0,-2 2-2,0-1-5,-1 0-3,-1 0-3,-3 3-5,-5 3-4,-5 4-4,-4 4-4,-9 5-2,-12 7 1,-12 8 2,-11 6 1,-6 0-3,0-6-4,0-5-7,-1-6-4,2-6-17,2-6-26,2-6-26,1-5-27</inkml:trace>
</inkml:ink>
</file>

<file path=ppt/ink/ink8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6:31"/>
    </inkml:context>
    <inkml:brush xml:id="br0">
      <inkml:brushProperty name="width" value="0.05" units="cm"/>
      <inkml:brushProperty name="height" value="0.05" units="cm"/>
      <inkml:brushProperty name="color" value="#00BFF3"/>
    </inkml:brush>
  </inkml:definitions>
  <inkml:trace contextRef="#ctx0" brushRef="#br0">55500 47950 333,'49'20'167,"16"14"-1,16 15 1,16 15 0</inkml:trace>
</inkml:ink>
</file>

<file path=ppt/ink/ink8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6:32"/>
    </inkml:context>
    <inkml:brush xml:id="br0">
      <inkml:brushProperty name="width" value="0.03571" units="cm"/>
      <inkml:brushProperty name="height" value="0.03571" units="cm"/>
      <inkml:brushProperty name="color" value="#00BFF3"/>
    </inkml:brush>
  </inkml:definitions>
  <inkml:trace contextRef="#ctx0" brushRef="#br0">41300 45400 616,'16'0'62,"-1"0"-7,1 0-7,0 0-9,0 0-5,1 0-4,1 0-4,1 0-4,1 0-3,-1 2-2,1 0-2,-1 2-1,0 0-12,-2 0-18,-3-1-20,-1 1-20,-3 1-8,-4 0 5,-4 1 5,-4 2 4,-3-1 5,-2-1 7,-2-1 8,-2 0 6,0-1 6,1 0 4,0 0 4,2 0 3</inkml:trace>
</inkml:ink>
</file>

<file path=ppt/ink/ink8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6:34"/>
    </inkml:context>
    <inkml:brush xml:id="br0">
      <inkml:brushProperty name="width" value="0.0436" units="cm"/>
      <inkml:brushProperty name="height" value="0.0436" units="cm"/>
      <inkml:brushProperty name="color" value="#00BFF3"/>
    </inkml:brush>
  </inkml:definitions>
  <inkml:trace contextRef="#ctx0" brushRef="#br0">40230 46000 504,'-14'1'13,"3"2"14,2 2 14,4 2 13,1 1 3,0 3-12,0 2-10,0 2-11,0 1-7,1 3-3,-2 1-4,2 3-2,-2 1-3,0 1-2,-2 1-2,0 1-3,-1-1-2,1-2-3,-1-1-3,0-2-3,0-4-1,2-1 1,1-4 2,0-3 0,4-5-3,4-8-10,5-8-9,6-7-9,2-6-1,1-1 10,1-2 8,1-3 10,1 1 8,0 3 5,-1 4 7,1 2 5,-2 3 6,-1 2 2,-2 4 4,-3 3 2,-1 2 3,0 4 2,-2 3 1,0 2 2,-3 3-3,-1 4-6,-2 2-8,-2 3-7,-3 3-3,-4 1-2,-4 3 0,-3 2 0,-2-1-4,0 0-4,2-1-5,1 0-5,0-4-2,-2-1 1,0-4 2,-1-3 0,0-1 2,1-2 3,1-1 3,0 0 2,5-3 6,6-4 8,8-4 8,6-4 9,4-1 2,0 1-6,-1 0-6,1 2-5,0 1-4,-1 0-2,1 2-2,0 1-2,-4 2-5,-5 6-9,-6 4-8,-6 5-8,-4 3-3,-3-1 5,-4 1 5,-2 0 4,-3 0 2,-3 1 0,-3 1 1,-2 1 0,-2-1 2,1-3 4,1-2 4,1-4 5,1-1 4,1 1 5,1 2 5,1 0 5,2 0 1,1-1-3,2 0-2,3-2-2,5 0 2,8 0 8,9 0 6,10 0 9,4-2-1,3-3-8,1-2-7,3-4-7,3-2-5,8-2-3,6-1-2,8-3-2,1 0-2,-4 2-1,-4 2-2,-4 3-1,-3 0-3,-3 0-5,-4 0-6,-2 0-5,-2 1-4,-3 0-3,-1 2-2,-3 0-3,-1 1-3,-2-2-3,-3 0-5,-1-2-3,-3 0 1,-2-2 5,-4 0 6,-2-1 5,-3-2 4,-1-2 3,0-2 3,-1-1 4,-1-2 3,0 1 2,0-1 4,0 0 3,-1 0 1,0-1 1,-1-1 0,-1-1 2,-1 0 1,2 3 6,1 1 4,0 2 4,2 2 5,0 1 2,2 0 4,0 2 3,0 1 5,-2 2 8,-2 2 8,-1 3 7,-3 1 0,0 3-12,-2 4-10,0 2-10,-2 5-7,-3 7-1,-3 7-2,-3 7-2,-3 3-2,-1 0-3,-3 0-3,-1 0-2,-1 0-5,1 1-5,2-1-5,0 0-5,1-1-6,1-2-4,1-2-5,1-1-5,2-4-1,5-3 1,3-5 2,4-3 2</inkml:trace>
</inkml:ink>
</file>

<file path=ppt/ink/ink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04"/>
    </inkml:context>
    <inkml:brush xml:id="br0">
      <inkml:brushProperty name="width" value="0.04158" units="cm"/>
      <inkml:brushProperty name="height" value="0.04158" units="cm"/>
      <inkml:brushProperty name="color" value="#00BFF3"/>
    </inkml:brush>
  </inkml:definitions>
  <inkml:trace contextRef="#ctx0" brushRef="#br0">83505 27000 529,'-13'0'8,"6"0"16,6 0 16,6 0 17,6 0 4,5 0-9,7 0-7,5 0-7,5 0-8,4 2-4,4 0-4,4 1-6,0 0-2,-4 0 0,-4-2-2,-3 0-1,-4-1-11,-2 0-23,-2 0-23,-1 0-24,-4 0-8,-3 0 5,-4 0 6,-4 0 4</inkml:trace>
</inkml:ink>
</file>

<file path=ppt/ink/ink8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6:34"/>
    </inkml:context>
    <inkml:brush xml:id="br0">
      <inkml:brushProperty name="width" value="0.03338" units="cm"/>
      <inkml:brushProperty name="height" value="0.03338" units="cm"/>
      <inkml:brushProperty name="color" value="#00BFF3"/>
    </inkml:brush>
  </inkml:definitions>
  <inkml:trace contextRef="#ctx0" brushRef="#br0">41800 48100 659,'2'23'136,"6"-1"-34,4-1-36,5-1-36,2-1-24,1 1-12,0-1-14,-1 1-12,0-1-9,-3-3-1,-1-1-3,-2-2-2</inkml:trace>
</inkml:ink>
</file>

<file path=ppt/ink/ink8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6:35"/>
    </inkml:context>
    <inkml:brush xml:id="br0">
      <inkml:brushProperty name="width" value="0.04831" units="cm"/>
      <inkml:brushProperty name="height" value="0.04831" units="cm"/>
      <inkml:brushProperty name="color" value="#00BFF3"/>
    </inkml:brush>
  </inkml:definitions>
  <inkml:trace contextRef="#ctx0" brushRef="#br0">43185 45650 455,'21'9'86,"-3"1"-23,-4 3-23,-4 2-24,-3 2-10,-1 3 2,0 3 2,-2 3 2,0 2 1,-2 1 0,0 1 0,-2 1 0,0 0-2,-2 0-5,0 1-4,-2-1-5,0-1-4,-2-3-3,0-3-3,-1-3-3,-1-4-4,0-3-5,0-4-4,1-4-4,-1-4-2,0-4 2,0-4 0,0-4 2,1-5 3,0-5 3,2-7 4,1-5 5,0-2 3,2 3 3,0 3 4,2 4 3,0 1 2,0 4 0,0 3-1,0 3 0,0 6 11,0 8 22,0 10 22,0 8 23,-1 5 3,-2 4-15,-2 3-15,-2 3-16,-1 0-10,-2-1-6,0-3-5,-1-1-5,-2-2-4,0 2 1,-1 1 0,-1 1-1,0-2-2,1-5-6,0-5-4,2-5-6,2-5-5,5-6-6,2-6-5,6-6-5,2-2 0,3 1 8,3 0 7,4 2 7,-1 0 7,-1 2 6,-2 1 5,-2 1 6,0 0 4,1 3 3,3 2 3,2 3 3,-1 0 0,-3 3-2,-3 2-2,-2 2-2,-2 1-3,0 1-1,0 1-3,0 2-2,-2 0-3,-1 1-3,-2 1-3,-1 1-4,-3 1-2,-2-1-4,-2 1-3,-2 0-3,-1-2-1,1 0 2,-1 0 2,0-2 2,0-2 1,-1-1 0,-2-2 0,0-2 0,0-2 3,1-2 4,1-3 6,1 0 4,1-5 3,4-6 3,2-6 1,4-5 3,4-5-3,6-1-5,5-3-6,7-1-6,3-3-4,-1-1-3,1-2-2,-1-2-4,1-2-1,1-1 0,1 0 0,1-1 0,0-2 0,1 1 2,-1 0 0,1 0 2,-2 1 2,0 4 2,-1 2 3,0 3 3,-3 2 2,-1 2 3,-3 0 1,-1 1 3,-3 2 2,-1 5 3,-2 3 4,-2 5 2,-2 5 8,-2 10 12,-3 8 12,0 9 12,-4 6-1,-2 3-12,-4 3-14,-2 3-13,-2 0-7,-2 0-4,0-1-3,-1-1-3,1-3-4,3-3-6,2-5-6,4-3-5,4-7-7,6-7-10,6-8-9,6-7-10,2-7 1,1-2 11,-1-3 11,1-2 11,-2-1 6,-1 6 0,-2 5 1,-2 5 1,-4 6 8,-5 8 18,-4 8 18,-6 7 17,-3 5 2,-1 1-12,-3 1-13,-2 1-13,1-1-8,1-3-4,2-3-5,2-3-3,2-2-2,1-2 0,0-3 0,2-1 0,2-1 1,4-2 3,3-1 2,6 0 2,1-2 2,1-1 3,1 0 2,1-1 2,0-1 1,0 0-2,-2 0-1,-1 0-1,-1 1-2,-2 1-1,-2 3-1,-2 2-2,-3 1-1,-1 2-1,-2 0-2,-1 2 0,-3-2-1,-2 1-1,-2-2-1,-2 0 0,-1-1-1,-1 1 0,-2 2 1,0 0-1,0 0 2,-1-1 1,0 0 2,1-2 1,-2 0 3,-2 2 1,-1 0 2,-3 1 1,0 1 2,1 0 1,1-1 2,1 1 1,1-1 1,3-1-1,1 0 0,2-2 0,6-1 5,10-4 12,10-3 11,10-2 11,5-1 2,0 0-9,2 2-9,1 0-9,0 1-7,-1 0-6,-1 0-6,-1 0-7,0 1-4,3 0-7,1 2-4,2 0-6,1 1-3,1 0 0,-1 0 0,0 0 0,-1 0-1,-3 2-4,-3 0-4,-3 1-3,-4 1-3,-3-2-5,-4-1-4,-4 0-4</inkml:trace>
</inkml:ink>
</file>

<file path=ppt/ink/ink8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6:36"/>
    </inkml:context>
    <inkml:brush xml:id="br0">
      <inkml:brushProperty name="width" value="0.04635" units="cm"/>
      <inkml:brushProperty name="height" value="0.04635" units="cm"/>
      <inkml:brushProperty name="color" value="#00BFF3"/>
    </inkml:brush>
  </inkml:definitions>
  <inkml:trace contextRef="#ctx0" brushRef="#br0">46457 45416 474,'0'-12'63,"2"8"-8,0 8-6,1 8-7,0 5-7,-4 3-7,-2 3-8,-3 3-7,-3 2-4,-2 2-3,-2 3-1,-1 1-3,-2 0-3,0-1-6,1-3-5,-1-2-6,2-2-2,2-5 0,4-3 1,3-4 0,2-3 2,2-1-1,2 0 1,2-2 0,1-1 4,2-1 7,0 0 6,1-2 7,1 0 6,0 0 5,0 0 4,0 0 5,-1 1 3,-1 2 0,-1 2 1,0 1 1,-2 4-1,0 2-2,-2 3-2,0 3 0,-2 2-4,0 1-4,-2 1-4,0 1-4,-2-1-4,0 0-3,-1 0-5,-1-2-3,-1-1-3,0-2-3,0 0-4,0 0-2,1-3-2,1-1-2,0-2-1,2-3-2,0-4-5,2-10-10,0-8-10,2-9-10,0-3-1,0 5 9,0 3 9,0 4 8,0 1 6,2-1 2,0-3 2,2-2 3</inkml:trace>
</inkml:ink>
</file>

<file path=ppt/ink/ink8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6:37"/>
    </inkml:context>
    <inkml:brush xml:id="br0">
      <inkml:brushProperty name="width" value="0.04225" units="cm"/>
      <inkml:brushProperty name="height" value="0.04225" units="cm"/>
      <inkml:brushProperty name="color" value="#00BFF3"/>
    </inkml:brush>
  </inkml:definitions>
  <inkml:trace contextRef="#ctx0" brushRef="#br0">46650 45605 520,'21'-28'38,"-3"5"-3,-4 7-4,-4 5-3,-1 3-2,3 0-1,3 0 1,4 1-1,1-1 0,2 2-3,3 1-1,2 0-1,-1 1-4,-2 0-4,-1 0-5,-2 0-3,-3 1-4,0 1-1,0 0-1,-2 2-1,-3-3-11,-7-6-21,-5-6-21,-5-5-21,-4-4-2,0 3 15,0 0 16,0 1 15,1 1 11,-1 2 7,0 2 6,0 3 7,0 1 5,2 2 7,1 2 6,1 3 7,0 2 9,3 5 16,2 6 15,3 4 15,-1 4 1,-1 1-14,0 3-15,-2 1-14,0 2-10,-2 1-5,0 1-7,-1 1-6,-3 1-4,-2 1-4,-4 1-4,-2 1-3,0-2-3,1-4-1,2-3-2,2-4-1,2-3-2,-1-1-2,0-1-1,0-1-2,0-1 0,-2 0 1,0-2 2,-1 0 1,3-4 5,10-5 7,8-4 7,9-5 7,5-4 4,1-2 0,1-1 2,1-3-1,-1 1 1,-3 3-2,-3 2-1,-3 4-1,-3 5-12,-2 6-22,-4 7-23,-2 8-21,-5 3-6,-5 1 12,-4 1 12,-5 1 11,-3 0 9,1-1 4,-1-1 4,0-1 4,1-2 4,1-3 2,1-3 4,1-2 3,0-3 3,2-1 4,0 0 4,2-2 5,1 0 5,1 0 9,0 0 7,2 0 9,0 1 4,2 2 2,0 1 2,2 3 1,0 1-3,0 2-8,0 0-8,0 1-9,-1 2-5,0 1-3,-2 3-3,0 1-4,-2 1-1,0-3-4,-1-1-1,-1-2-3,3-6-7,8-9-12,7-8-12,9-9-13,4-5-1,-1 1 9,1-1 8,-1 1 9,-1 0 8,-1 4 7,-3 3 8,-1 3 7,-2 1 6,-2 2 3,-3 1 3,-1 0 4,-1 4 3,-2 6 1,-1 6 2,0 6 2,-3 4-3,-4 2-7,-4 4-8,-4 3-8,-2 0-4,1-1-3,-1-3-2,0-1-2,1-3-1,1-1 0,0-3 0,2-1 1,0-2 1,2-1 5,1 0 3,1-2 4,2-3-4,5-6-10,6-6-12,4-6-12,3-5-9,-1-3-8,1-5-8,0-3-8,-2-1-2,-1 5 5,-2 3 5,-2 4 5</inkml:trace>
</inkml:ink>
</file>

<file path=ppt/ink/ink8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6:37"/>
    </inkml:context>
    <inkml:brush xml:id="br0">
      <inkml:brushProperty name="width" value="0.0369" units="cm"/>
      <inkml:brushProperty name="height" value="0.0369" units="cm"/>
      <inkml:brushProperty name="color" value="#00BFF3"/>
    </inkml:brush>
  </inkml:definitions>
  <inkml:trace contextRef="#ctx0" brushRef="#br0">49300 45550 596,'22'0'7,"-3"0"15,-3 0 14,-2 0 14,0 0 6,5 0-5,5 0-4,5 0-3,2 0-8,0 0-9,1 0-9,-1 0-9,-2 0-9,-5 0-7,-5 0-8,-5 0-8,-5 1-11,-4 2-14,-6 2-14,-4 1-13,-3 2 0,0-2 14,1-1 15,-1 0 15</inkml:trace>
</inkml:ink>
</file>

<file path=ppt/ink/ink8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6:38"/>
    </inkml:context>
    <inkml:brush xml:id="br0">
      <inkml:brushProperty name="width" value="0.04011" units="cm"/>
      <inkml:brushProperty name="height" value="0.04011" units="cm"/>
      <inkml:brushProperty name="color" value="#00BFF3"/>
    </inkml:brush>
  </inkml:definitions>
  <inkml:trace contextRef="#ctx0" brushRef="#br0">49115 45950 548,'-29'14'47,"7"-3"-2,5-3-2,7-2-2,3-1-2,2 4-1,2 2-2,2 3 0,1 3-4,2 1-4,0 3-6,2 1-4,-1 2-5,2 1-4,-2 1-5,1 1-4,0-1-6,-2-1-4,0-3-7,-2-1-4,0-2-8,-2-1-7,0-1-9,-2 0-7,0-4-1,-2-3 3,0-4 6,-1-4 3,-1-4 5,2-2 5,1-4 3,0-2 5,2-3 5,0-3 3,2-3 5,0-3 4,4-2 3,4 1 4,5 0 4,6-1 4,3 1-1,5-1-2,3 1-2,4-1-4,2 3 6,-3 3 15,-2 4 15,-1 5 15,-1 1 6,1 2-3,0 0-3,3 2-2,-4 1-6,-4 2-6,-5 2-9,-4 2-6,-5 2-6,-3 2-3,-2 1-3,-4 3-4,-2 2-3,-2 2-3,-2 1-4,-1 3-3,-5 2-4,-6 3-5,-6 3-4,-5 3-5,-4 0-3,-1-2-1,-1-2-2,0-1-2,-2-4 2,1-3 3,0-4 5,0-4 3,1-3 6,3-1 6,3 0 7,3-2 7,4 0 6,3 0 5,4 0 5,4 0 6,7-1 4,8-2 5,9-2 5,10-2 4,5-2-3,2-2-9,4-2-9,3-1-10,2-3-8,2 0-6,2-1-6,2-1-6,-2 0-6,-5 0-5,-7 2-6,-5 1-4,-5 1-4,-3 0 2,-3 2 1,-3 1 1,-3 0 0,-2-2 0,-4 0 0,-2-1 0,-2 0 3,0 0 4,0 2 5,0 1 5,-1 0 2,-1 0-2,0 0-1,-1 0-2</inkml:trace>
</inkml:ink>
</file>

<file path=ppt/ink/ink8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6:38"/>
    </inkml:context>
    <inkml:brush xml:id="br0">
      <inkml:brushProperty name="width" value="0.04417" units="cm"/>
      <inkml:brushProperty name="height" value="0.04417" units="cm"/>
      <inkml:brushProperty name="color" value="#00BFF3"/>
    </inkml:brush>
  </inkml:definitions>
  <inkml:trace contextRef="#ctx0" brushRef="#br0">49949 44583 498,'-8'-23'0,"0"3"0,0 1 0,0 3 0,2 3 8,1 6 17,2 6 16,2 6 18,1 7 2,2 7-9,0 9-10,2 7-11,-1 6-4,-1 4-3,0 4 0,-2 4-2,-1 6-2,-3 9-1,-4 9-2,-2 9-2,-2 5-4,1 6-7,-1 2-8,0 5-7,1 1-4,3-2-4,1-3-3,2-1-3,2-4-3,2-6-5,2-5-4,2-7-3,0-5-1,0-5 4,-2-5 5,0-5 4,-1-6 1,0-8 0,0-8-2,0-7 0,-1-7 1,0-3 4,-2-4 3,0-4 3</inkml:trace>
</inkml:ink>
</file>

<file path=ppt/ink/ink8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6:38"/>
    </inkml:context>
    <inkml:brush xml:id="br0">
      <inkml:brushProperty name="width" value="0.03468" units="cm"/>
      <inkml:brushProperty name="height" value="0.03468" units="cm"/>
      <inkml:brushProperty name="color" value="#00BFF3"/>
    </inkml:brush>
  </inkml:definitions>
  <inkml:trace contextRef="#ctx0" brushRef="#br0">49411 47220 634,'-3'-11'40,"-2"8"7,-5 9 6,-4 10 7,-3 5-3,-3 5-13,-3 3-11,-3 4-13,-2 2-11,1 0-6,0 1-9,-1-1-8,2-3-9,3-4-10,3-5-11,3-4-11,2-5-3,2-3 4,3-3 3,1-2 4</inkml:trace>
</inkml:ink>
</file>

<file path=ppt/ink/ink8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6:38"/>
    </inkml:context>
    <inkml:brush xml:id="br0">
      <inkml:brushProperty name="width" value="0.03303" units="cm"/>
      <inkml:brushProperty name="height" value="0.03303" units="cm"/>
      <inkml:brushProperty name="color" value="#00BFF3"/>
    </inkml:brush>
  </inkml:definitions>
  <inkml:trace contextRef="#ctx0" brushRef="#br0">50050 47900 666,'16'0'0,"-1"0"0,1 0 0,0 0 0,-1 1 8,-1 2 16,-1 2 18,0 2 15,-1 1 4,3 1-10,1 2-10,3 0-10,0 1-13,-1 1-17,-1 1-18,0 2-16,-3-2-12,-1-3-9,-2-3-6,-2-2-9</inkml:trace>
</inkml:ink>
</file>

<file path=ppt/ink/ink8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6:40"/>
    </inkml:context>
    <inkml:brush xml:id="br0">
      <inkml:brushProperty name="width" value="0.04167" units="cm"/>
      <inkml:brushProperty name="height" value="0.04167" units="cm"/>
      <inkml:brushProperty name="color" value="#00BFF3"/>
    </inkml:brush>
  </inkml:definitions>
  <inkml:trace contextRef="#ctx0" brushRef="#br0">51930 45886 527,'0'-8'137,"0"16"-30,0 15-30,0 16-29,0 5-18,0-6-4,0-5-6,0-7-5,-1-3-5,0-3-8,-2-1-5,0-2-7,2-7-11,6-11-15,6-10-17,6-11-15,2-4 2,1 1 18,-1 3 18,1 1 19,-2 3 14,-3 5 8,-3 3 8,-2 4 8,-2 5 3,0 4-2,-1 5-2,1 6-1,-1 2-3,-2 3 0,-2 1-1,-2 3-1,-1 0-5,0-1-10,0-1-7,0-1-10,-2-1-4,-2-3 3,-4-1 1,-2-2 3,-2-4-7,1-7-14,-1-4-15,0-7-14,2-6-3,5-4 8,2-5 10,6-4 8,1-3 7,3 3 5,2 1 6,2 3 4,1 2 5,0 3 4,-1 3 4,1 3 4,1 1 5,1 0 7,3 0 7,2 1 7,0-1 5,1 2 1,-1 1 1,1 0 1,1 2-1,1 1-5,3 0-5,1 2-6,2 0-2,-1 0-2,0 0-1,1 0 0,-1 1-4,-1 0-5,-1 2-4,-1 0-6,-2 1-4,-3 0-5,-3 0-4,-3 0-5,-2 0-2,0 0 0,-2 0-1,0 0 0,-3-2-1,-3-3 1,-2-5 0,-4-4 1,-1-2 1,-2 1 4,0-1 3,-1 0 3,-1 1 2,0-1 2,0 0 1,1 1 1,-1-1 1,0 0 1,0 1 2,0-1 0,1 1 2,0 1 4,2 0 2,1 2 4,-1 1 3,0 1 5,-2 0 4,0 2 4,0 4 4,0 8 2,2 8 2,1 7 3,0 4-2,2-1-8,0-1-6,2 0-8,0-1-3,0 2 1,0 3 2,0 2 2,0 2 0,0 6 1,0 5 0,0 4-1,0 5-1,2 4-4,0 4-5,2 4-4,-1 0-2,-1-3-2,0-3-2,-1-2-2,-2-5-3,-1-6-6,0-6-5,-1-6-5,-2-4-2,0-3 3,-2-3 4,0-2 4,-2-4 0,-2-3-1,-1-3-1,-3-2-1,0-5 1,1-6 3,1-6 4,0-6 3,2-3 5,3-3 5,1-1 5,2-3 6,2-1 4,2-1 0,2 0 1,2-2 1,2 1 1,3 1 3,4 3 1,2 1 2,3 3-1,1 3-3,3 3-4,2 3-5,0 1-6,1 0-9,-1 0-11,1 1-9,-3 0-9,-3 2-7,-5 2-7,-3 2-8</inkml:trace>
</inkml:ink>
</file>

<file path=ppt/ink/ink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04"/>
    </inkml:context>
    <inkml:brush xml:id="br0">
      <inkml:brushProperty name="width" value="0.04219" units="cm"/>
      <inkml:brushProperty name="height" value="0.04219" units="cm"/>
      <inkml:brushProperty name="color" value="#00BFF3"/>
    </inkml:brush>
  </inkml:definitions>
  <inkml:trace contextRef="#ctx0" brushRef="#br0">84378 26161 521,'-8'-7'0,"0"1"0,0 0 0,1 2 0,-1 0 5,2 0 9,1 0 11,0 0 9,2 3 8,2 6 6,2 6 7,2 6 6,1 3-4,0 2-12,0 3-14,0 1-13,-1 3-8,-1 3 1,0 3-1,-1 2 0,-3 4-8,-2 2-13,-4 4-15,-2 2-14,0 0-9,3-6-2,2-4-2,4-5-2</inkml:trace>
</inkml:ink>
</file>

<file path=ppt/ink/ink8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6:47"/>
    </inkml:context>
    <inkml:brush xml:id="br0">
      <inkml:brushProperty name="width" value="0.04962" units="cm"/>
      <inkml:brushProperty name="height" value="0.04962" units="cm"/>
      <inkml:brushProperty name="color" value="#00BFF3"/>
    </inkml:brush>
  </inkml:definitions>
  <inkml:trace contextRef="#ctx0" brushRef="#br0">55268 45448 443,'-13'1'7,"5"2"14,4 2 14,6 2 15,4 0 2,7 0-8,6-2-9,5 0-9,4-3-5,1-1-5,1-2-5,1-1-3,-1-3-3,-1 0-3,-3-2-1,-1 0-3,-4-1-2,-3 0-4,-5 1-4,-3-1-3,-4 2-1,-6 4 1,-4 4 2,-6 4 1,-3 3 1,-3 3 1,-3 3-1,-3 4 1,-2 1 0,1 1-2,-1 1-1,1 1-2,0 0 2,1-1 3,1-1 4,1-1 3,1-2 4,2-1 5,3-2 5,1-2 3,3-3 3,4 1-1,4-2-2,4 0 0,4-3 0,4-3-1,4-2 0,3-4 0,5-2 0,3-3 0,5-4-1,3-2 1,0-1-4,-3 1-6,-5 1-6,-3 1-6,-6 4-8,-7 8-6,-6 8-8,-8 7-8,-5 6-2,-3 1 3,-5 3 2,-3 1 4,-3 0 2,1-1 4,-1-3 4,1-1 4,-1-2 5,2-3 5,1-1 4,1-2 6,2-2 3,1-1 0,2-1 0,3 0 1,0-2 3,2-1 4,1 0 4,1-2 5,1 1 4,2 0 6,2 1 6,2 2 5,1 1 0,2 1-7,0 3-5,2 2-7,-1 2-4,-1 3-2,0 3-3,-1 3-3,-2 2-2,-1 1-2,0 0-2,-1 2-1,-1-1-3,0-3-5,0-3-4,0-3-4,2-8-6,6-12-10,4-14-9,6-11-9,3-10-2,5-5 7,3-5 7,5-4 7,0 0 4,0 4 2,-1 5 3,-1 6 3,-2 4 4,-1 7 6,-3 5 6,-1 7 6,-3 3 6,-3 4 5,-2 2 5,-4 4 5,-2 2 2,-2 3 2,-3 3 0,0 4 1,-2 1-2,0 1-4,0 1-4,0 1-4,-2 1-4,-2 1-4,-4 1-5,-2 1-5,-2 0-3,1-3-4,-1-1-4,0-2-3,0-4-5,1-3-5,-1-4-5,0-4-4,1-4-1,2-4 4,2-4 4,3-3 4,2-3 2,4 0 2,3 1 0,5-1 2,1 1 2,0 3 3,-2 1 2,0 2 3,-3 4 1,-1 6 2,-2 6 2,-2 6 1,-2 2 2,-2-1 1,-2-1 1,-1 0 2,-2-3 1,0-1 0,0-2-1,0-2 0,3-1-1,4 2 1,6 0 0,4 1 0,2 1-1,-1 0-2,0 0-2,-2 0-1,-3 0-2,-6-1 0,-6 1 0,-5 0 0,-5 0-2,0 0-1,-1 0-2,-1-1-2,-2 0 0,-3-2-1,-3-2-1,-3-2 0,-2-1 0,-1 0 3,-1 0 1,0 0 2,-1-1 1,-1-2 0,1-2-1,0-2-1,1 0 4,3 1 5,3 0 8,3 2 5,3 0 3,1 2-2,3 0-3,1 2-2,4 2 3,4 6 9,6 4 10,5 5 8,6 3 3,9-1-5,9 1-5,9-1-6,5-1-3,4-2-5,2-4-3,4-3-4,4 0-5,5 4-9,7 2-7,6 3-8,0 2-10,-3 1-11,-5 1-11,-3 1-12,-5-2-1,-4-5 7,-6-5 7,-4-4 7,-6-3 2,-6 0-3,-5 0-3,-6 0-4</inkml:trace>
</inkml:ink>
</file>

<file path=ppt/ink/ink8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6:47"/>
    </inkml:context>
    <inkml:brush xml:id="br0">
      <inkml:brushProperty name="width" value="0.0374" units="cm"/>
      <inkml:brushProperty name="height" value="0.0374" units="cm"/>
      <inkml:brushProperty name="color" value="#00BFF3"/>
    </inkml:brush>
  </inkml:definitions>
  <inkml:trace contextRef="#ctx0" brushRef="#br0">58895 47483 588,'-8'-6'4,"0"4"11,0 4 8,0 4 11,0 3 5,-2 3 2,0 4 4,-1 2 2,-1 2-2,-2 1-7,0 1-7,-1 1-7,-2 0-7,-3 1-8,-3-1-10,-3 1-7,0-3-7,5-3-2,3-4-4,5-4-2,2-4-4,0-3-5,2-2-5,1-4-4,1-2-3,2-5-1,2-4 0,2-4 0,1 0 3,0 1 9,0 2 8,0 3 9</inkml:trace>
</inkml:ink>
</file>

<file path=ppt/ink/ink8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6:47"/>
    </inkml:context>
    <inkml:brush xml:id="br0">
      <inkml:brushProperty name="width" value="0.04807" units="cm"/>
      <inkml:brushProperty name="height" value="0.04807" units="cm"/>
      <inkml:brushProperty name="color" value="#00BFF3"/>
    </inkml:brush>
  </inkml:definitions>
  <inkml:trace contextRef="#ctx0" brushRef="#br0">58700 46691 457,'0'-16'1,"0"1"2,0-1 2,0 0 2,0 1 3,2 1 6,0 1 5,2 0 5,0 3 4,2 3 2,0 2 1,1 4 3,2 2 0,2 4-2,2 2 0,1 3-2,3 5-3,2 6-3,1 5-4,3 6-3,0 4-2,1 1 0,-1 0 0,1 2 0,1 1-3,3 4-7,3 3-5,3 2-8,-1 0-9,-2-2-13,-3-4-13,-3-2-14,-3-5-8,-3-8-4,-3-6-5,-2-6-3</inkml:trace>
</inkml:ink>
</file>

<file path=ppt/ink/ink8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6:48"/>
    </inkml:context>
    <inkml:brush xml:id="br0">
      <inkml:brushProperty name="width" value="0.04497" units="cm"/>
      <inkml:brushProperty name="height" value="0.04497" units="cm"/>
      <inkml:brushProperty name="color" value="#00BFF3"/>
    </inkml:brush>
  </inkml:definitions>
  <inkml:trace contextRef="#ctx0" brushRef="#br0">61938 46061 489,'-8'-13'70,"0"8"-11,0 7-11,0 6-11,1 5-8,0 3-4,2 3-2,1 3-3,-2 4-3,-2 3-3,-3 4-2,-3 5-3,-3 2-2,0 2-1,-1 2-2,-1 2-1,-1 0-2,1-2-1,-1-2-1,1-2-2,0-3-3,4-4-6,3-3-7,3-5-5,4-8-9,8-14-11,6-14-10,7-13-12,4-9 1,1-1 13,1-2 13,1-2 13,-1-1 8,-2 1 5,-4 2 3,-3 0 4,-1 1 4,0 0 4,-1-1 3,1 1 5,-1 3 5,-2 7 6,-3 7 8,-1 7 7,1 7 4,2 8 5,3 8 3,4 7 4,-1 6-1,-1 1-6,-2 3-6,-2 1-7,-2 1-5,-1-2-4,-1 0-5,0-1-4,-1 1-3,0 3 0,0 3 0,0 2 0,0-1-2,0-5-2,-1-7-2,2-5-2,-1-7-5,1-8-7,2-8-7,0-8-6,2-7-3,3-7 4,4-7 2,2-6 3,2-5 1,3-1 2,1 0 2,3-1 0,-1 0 3,-1 5 2,-3 4 2,-1 4 2,-3 5 0,-3 5-2,-2 6-2,-4 7-3,-2 4-2,-1 4-3,0 4-2,-2 4-3,-1 4-3,-4 5-6,-2 5-6,-3 5-5,-2 1-1,0-5 3,0-3 3,0-5 4</inkml:trace>
</inkml:ink>
</file>

<file path=ppt/ink/ink8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6:49"/>
    </inkml:context>
    <inkml:brush xml:id="br0">
      <inkml:brushProperty name="width" value="0.03843" units="cm"/>
      <inkml:brushProperty name="height" value="0.03843" units="cm"/>
      <inkml:brushProperty name="color" value="#00BFF3"/>
    </inkml:brush>
  </inkml:definitions>
  <inkml:trace contextRef="#ctx0" brushRef="#br0">63850 47306 572,'17'-15'5,"1"1"9,3 1 10,1 0 9,0 3 3,-3 1-6,-3 2-5,-2 2-5,-3 3-2,1 4 3,0 4 1,0 4 3,-2 3-1,-3 5-4,-2 3-4,-4 5-3,-3 2-4,-3 3 1,-6 1-2,-2 2-1,-2-1-1,1-3 1,0-5-1,2-3-1,2-4 1,2-1-1,4-3 0,3-1 0,3-4-3,5-4-5,6-6-6,4-4-5,2-3-4,1-2-3,-1 0-3,1-1-2,-1 0-1,-1 0 1,-1 2 1,0 1 2</inkml:trace>
</inkml:ink>
</file>

<file path=ppt/ink/ink8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6:49"/>
    </inkml:context>
    <inkml:brush xml:id="br0">
      <inkml:brushProperty name="width" value="0.03486" units="cm"/>
      <inkml:brushProperty name="height" value="0.03486" units="cm"/>
      <inkml:brushProperty name="color" value="#00BFF3"/>
    </inkml:brush>
  </inkml:definitions>
  <inkml:trace contextRef="#ctx0" brushRef="#br0">66650 45739 631,'22'-5'76,"-1"6"-5,-3 6-4,-1 6-5,-3 3-11,-3 1-21,-3 1-18,-2 1-21,-3 2-14,-1 3-10,0 3-10,-1 3-10,-2-2 0,-1-5 9,0-7 9,-1-5 9,-2-3 4,0 0-4,-1 0-2,-1 0-3</inkml:trace>
</inkml:ink>
</file>

<file path=ppt/ink/ink8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6:49"/>
    </inkml:context>
    <inkml:brush xml:id="br0">
      <inkml:brushProperty name="width" value="0.04401" units="cm"/>
      <inkml:brushProperty name="height" value="0.04401" units="cm"/>
      <inkml:brushProperty name="color" value="#00BFF3"/>
    </inkml:brush>
  </inkml:definitions>
  <inkml:trace contextRef="#ctx0" brushRef="#br0">66217 47300 499,'-9'9'5,"-2"1"7,-2 3 9,-1 2 9,3-1 7,8-1 8,9-2 7,10-2 8,5-4-3,5-2-13,3-6-13,4-2-13,2-4-7,1 0 0,-1-1-1,0-1-1,0 0 0,-3 2 1,-2 2 0,-1 2 1,-4 3-3,-1 2-10,-4 4-9,-3 2-8,-1 2-8,-1 0-7,1 0-7,0 0-8</inkml:trace>
</inkml:ink>
</file>

<file path=ppt/ink/ink8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7:02"/>
    </inkml:context>
    <inkml:brush xml:id="br0">
      <inkml:brushProperty name="width" value="0.04306" units="cm"/>
      <inkml:brushProperty name="height" value="0.04306" units="cm"/>
      <inkml:brushProperty name="color" value="#00BFF3"/>
    </inkml:brush>
  </inkml:definitions>
  <inkml:trace contextRef="#ctx0" brushRef="#br0">69561 45633 510,'-7'-6'5,"2"4"10,2 4 10,2 4 12,1 4 4,0 5-1,0 5-2,0 5 0,0 4-4,0 3-3,0 2-5,0 4-3,-1 3-3,0 4 0,-2 4 0,0 4 0,-2 1-2,-2-1-3,-1 0-3,-3-2-4,0-2-4,3-6-9,1-4-8,2-5-8</inkml:trace>
</inkml:ink>
</file>

<file path=ppt/ink/ink8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7:03"/>
    </inkml:context>
    <inkml:brush xml:id="br0">
      <inkml:brushProperty name="width" value="0.04613" units="cm"/>
      <inkml:brushProperty name="height" value="0.04613" units="cm"/>
      <inkml:brushProperty name="color" value="#00BFF3"/>
    </inkml:brush>
  </inkml:definitions>
  <inkml:trace contextRef="#ctx0" brushRef="#br0">69764 44778 476,'15'-21'9,"1"3"0,0 4-1,-1 5 0,1 2 0,1 2 1,2 2 3,0 2 1,1 1-1,1 0-1,1 0-2,1 0-2,0 0-2,-1 2 0,-1 0 0,-1 2-1,-2 0 0,-5 2 0,-3 0 0,-4 1 0,-2 2 1,0 2 3,0 2 3,0 1 4,-1 3 2,-1 1 3,0 3 4,-1 2 3,-2 1 0,-1 4-1,0 3-3,-1 3-1,-1 2-2,2 2-2,0 3-1,2 1-2,0 2-2,0 4-1,0 2-2,0 4-2,-1-1-1,0-2 0,-2-4-2,0-2 0,0-4-1,0-4-1,2-4-2,0-3-1,1-5 0,0-3 1,0-5 0,0-3 0,-3-8-7,-6-12-17,-5-12-17,-7-11-17,-2-6-5,1 0 5,1-1 5,1 1 6,-1 0 5,-1 1 7,-3 1 5,-1 2 6,-1 2 7,1 5 9,1 5 8,1 5 9,2 2 5,3 2 1,3 1 2,3 0 1,3 2 4,6-1 7,4 0 7,6 0 6,4 1 0,3 0-8,5 2-8,4 1-7,0 0-5,-2 0-1,-1 0 0,-2 0-1,-3 4-7,-3 8-12,-3 7-13,-2 9-12,-6 4-5,-6 1 4,-7 0 3,-7 2 4,-4 0 3,-1-1 3,-1-1 1,-1-1 3,1-2 4,3-1 4,3-3 5,3-1 4,1-3 4,2-3 2,1-3 5,1-2 2,3-3 1,6-1-2,6 0-1,6-2-1,5-3-7,7-6-10,5-5-12,7-7-11,-1-1-8,-5 2-4,-7 4-5,-5 3-4</inkml:trace>
</inkml:ink>
</file>

<file path=ppt/ink/ink8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7:04"/>
    </inkml:context>
    <inkml:brush xml:id="br0">
      <inkml:brushProperty name="width" value="0.04504" units="cm"/>
      <inkml:brushProperty name="height" value="0.04504" units="cm"/>
      <inkml:brushProperty name="color" value="#00BFF3"/>
    </inkml:brush>
  </inkml:definitions>
  <inkml:trace contextRef="#ctx0" brushRef="#br0">72916 45311 488,'-2'-13'8,"-4"8"17,-4 7 15,-3 6 18,-4 5 0,-2 5-13,-1 4-14,-3 3-14,0 3-9,-1-1-3,1 0-4,-1 1-4,2-2-4,1-3-4,3-3-4,1-3-5,2-3-1,2-4 2,3-5 1,1-3 2,3-1 2,6 0 2,4 2 2,6 0 2,1 2 4,1 2 3,0 2 4,0 2 4,-2 1 4,-3 3 1,-2 1 2,-4 3 1,-1 2 3,-2 1-1,0 3 2,-2 1 1,-1 0-1,-1-3-1,-3-3-1,-2-3-1,4-5-6,8-8-12,10-8-12,8-8-12,4-3-5,-2 1 4,0 1 4,0 1 2,-3 2 7,-3 6 7,-3 4 9,-2 6 9,-4 2 4,-1 3 1,-2 2 2,-2 2 2,-1 0 0,-2 1-1,0 0-1,-2-1 0,2-2-5,2-6-8,4-6-10,2-6-7,4-6-7,4-6-5,3-5-4,5-6-5,0-3-1,-1 3 2,-3 2 1,-1 1 3,-2 4 3,-2 5 7,-3 5 5,-1 4 7,-1 4 8,0 0 11,0 2 11,0 0 12,1 0 3,3-4-4,3-2-5,4-3-4,2-2-4,2 0-6,4 1-5,3-1-6,0 2-1,-1 2 0,-3 4 0,-1 2 2,-3 5 1,-3 6 4,-3 6 4,-2 5 3,-4 6 2,-1 3 0,-2 4-1,-2 5 1,-2 0-2,-2-2-3,-2-2-3,-2-1-2,-2-4-3,0-2-2,-1-3-3,-2-2-2,0-4-3,-1-1-4,-2-3-5,0-1-5,-1-2-1,1-2-1,-1-3 1,0-1 0,0-2-1,1-4 0,-1-2-2,0-3-1,1-4 1,2-4 0,3-4 0,1-3 1,2-3 1,2-1 2,2-1 1,2-1 3,2 1-1,3 1-1,4 3-1,2 1-3,2 2 0,1 1 0,1 1 0,2 1 0,-3 1 0,-1 2-1,-4 3-1,-3 1-1</inkml:trace>
</inkml:ink>
</file>

<file path=ppt/ink/ink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05"/>
    </inkml:context>
    <inkml:brush xml:id="br0">
      <inkml:brushProperty name="width" value="0.04295" units="cm"/>
      <inkml:brushProperty name="height" value="0.04295" units="cm"/>
      <inkml:brushProperty name="color" value="#00BFF3"/>
    </inkml:brush>
  </inkml:definitions>
  <inkml:trace contextRef="#ctx0" brushRef="#br0">85798 25950 512,'-11'18'190,"-7"5"-49,-7 5-50,-7 5-50,-4 1-27,-1 0-6,0-1-6,-2-1-5,2-3-4,6-2 0,4-3 0,5-3-1,4-2 1,2-3 3,4-1 3,3-2 2,5-2 2,8-1-2,8 0 1,7-2-2,6-1 0,3-2 0,3-3-1,3 0-1,1-2 0,0 0-2,0 0-2,1 0-1,-3 0-4,-2 0-5,-3 0-7,-3 0-5,-3 0-3,-3 0 1,-3 0 0,-2 0 1,-4-2-3,-1-2-8,-2-4-7,-2-2-7,-2-1 2,-2 3 11,-2 1 11,-2 2 11,-1 0 7,0 0 3,0-1 2,0-2 3</inkml:trace>
</inkml:ink>
</file>

<file path=ppt/ink/ink8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7:05"/>
    </inkml:context>
    <inkml:brush xml:id="br0">
      <inkml:brushProperty name="width" value="0.04839" units="cm"/>
      <inkml:brushProperty name="height" value="0.04839" units="cm"/>
      <inkml:brushProperty name="color" value="#00BFF3"/>
    </inkml:brush>
  </inkml:definitions>
  <inkml:trace contextRef="#ctx0" brushRef="#br0">76044 44214 454,'-7'-24'20,"2"13"11,3 14 12,1 14 11,1 6 0,2 3-9,0 0-9,2 0-11,-1 1-5,-1-1-4,0-1-4,-2-1-3,-1 0-1,-4 1 0,-2 1 0,-3 1 1,-1-1-4,0-3-7,2-3-5,1-3-8,1-6-9,2-8-12,2-10-12,2-8-13,3-8-1,6-8 9,4-9 9,5-7 9,3-2 6,1 2 5,1 4 4,1 2 5,-1 4 4,-3 6 2,-3 4 3,-2 5 2,-2 4 6,-1 2 7,1 4 7,0 3 8,-1 4 6,-3 6 6,-1 6 6,-2 6 5,-2 5 0,-2 7-4,-2 5-6,-2 6-4,-2 3-5,-2-2-1,-1 0-2,-3-1-1,-1-2-3,0-1-3,1-3-1,-1-2-3,3-6-14,8-12-26,6-12-26,8-12-27,3-5-5,1 1 15,1 1 16,1 1 16,-1 1 11,-4 4 6,-5 3 6,-3 2 6,-6 7 4,-8 8 4,-7 9 3,-9 9 3,-4 5 2,-1-1 0,-1 0 2,0 1 0,-1-2 0,1 0-1,1-1-1,1-1-1,2-2-2,3-1 0,3-3 0,3-1-2,2-3 2,1-3 4,0-3 4,2-2 5,4-5 1,8-2-2,8-6 0,8-2-3,5-5-3,3-4-8,3-4-8,3-3-6,-1 0-4,-2 5 2,-3 5 1,-2 4 2,-4 4 2,-1 0 5,-3 2 3,-1 1 5,-3 1 1,-2 5 0,-4 4-1,-2 4 0,-2 2 5,0 3 10,0 2 9,0 1 11,-1 2 2,0-1-4,-2 1-3,0-1-5,-1 1-4,2-1-4,0 1-6,2-1-5,0-1-2,0-3 0,0-3 1,0-2 1,2-3-10,4-1-17,4-1-19,3 0-17,3-5-5,2-8 7,0-8 8,1-8 7,0-3 6,1-1 5,0 1 4,-1-1 4,0 2 2,-3 3 1,-1 3 0,-2 3 1,-5 3 11,-8 4 20,-8 4 22,-8 4 21,-4 4 3,-3 2-14,-1 3-13,-3 3-14,-2 2-10,-3 0-5,-2-1-6,-4 1-5,-1 0-4,0-1-3,0 1-3,-1 0-4,2-1 1,0-1 2,1-1 3,1 0 3,2-2 3,2 1 3,1 0 2,3 0 4,2-1 0,5-1 1,3-1-1,5 0-1,3-1 3,6-1 6,4 1 4,6 0 6,5 0 1,7 0-2,7 0-3,7-1-3,5 2-1,4 0-1,4 1-1,5 2-1,1-1-3,3 1-1,2 0-3,2 0-3,1 0-6,-1 3-14,1 1-12,0 3-13,-2-1-7,-2-3-1,-4-2-1,-3-4 0,-4-2-1,-7-2 1,-7-3 1,-7 0 1</inkml:trace>
</inkml:ink>
</file>

<file path=ppt/ink/ink8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7:07"/>
    </inkml:context>
    <inkml:brush xml:id="br0">
      <inkml:brushProperty name="width" value="0.04862" units="cm"/>
      <inkml:brushProperty name="height" value="0.04862" units="cm"/>
      <inkml:brushProperty name="color" value="#00BFF3"/>
    </inkml:brush>
  </inkml:definitions>
  <inkml:trace contextRef="#ctx0" brushRef="#br0">80978 48259 452,'-34'-1'5,"9"-2"12,11-2 10,9-1 11,10-2 4,11 0-1,11 0-2,11 1-2,7-1-2,2 2-2,4 0-1,2 2-2,2 1-2,2 0-3,0 2-4,2 0-3,-2 2-2,-1 0-1,-2 2-2,-2 0-1,-1 1-2,0 0-2,0 0-4,0 0-3,0-1 0,0 2-2,-1-2 1,2 1 0,1-1-1,5 0-1,5-1-1,6-2 0,1 0-2,3 0 1,0 0-1,1 0 0,2-1 0,2-2 0,4-2 0,3-1 0,2-2 0,0 0 1,2 0 0,1 0 1,-2 1-1,-4 1 1,-4 0-2,-3 2-1,-3 0 1,-1 2-1,-1 0 1,-1 2 1,-2 0 0,-3 0 4,-3 0 2,-2 0 3,-3 0 1,-1 2-1,-1 0-1,0 2-2,-1-1 0,2-1-1,0 0 0,1-1-1,2-1-1,2 0 0,1 0-2,3 0 0,0 0-1,-1 0 0,-1 0-1,0 0 0,-1 0 0,-1 0-1,1 0 0,0 0 0,-1 0 1,-1 2 0,-1 0 1,0 1 1,-3 1 1,-1 0 0,-2 0 2,-2 0 0,-1 0 0,0 0 1,0 0 1,0 0-1,0-1 0,0 2-1,0-2-2,0 1-2,0 0-1,3 0 1,2 0 1,2 0 0,0 0 0,0 0-1,-2 0-1,0 0-1,-3-1-1,-1 1-3,-2 0-1,-2 0-1,-2 0-4,-4 0-2,-2 0-3,-3 0-3,-4-1-2,-3-1 0,-5 0 1,-3-1-1</inkml:trace>
</inkml:ink>
</file>

<file path=ppt/ink/ink8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7:52"/>
    </inkml:context>
    <inkml:brush xml:id="br0">
      <inkml:brushProperty name="width" value="0.022" units="cm"/>
      <inkml:brushProperty name="height" value="0.022" units="cm"/>
    </inkml:brush>
  </inkml:definitions>
  <inkml:trace contextRef="#ctx0" brushRef="#br0">10195 27014 999,'-14'-15'-46,"6"4"5,5 3 5,5 3 4</inkml:trace>
</inkml:ink>
</file>

<file path=ppt/ink/ink8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7:54"/>
    </inkml:context>
    <inkml:brush xml:id="br0">
      <inkml:brushProperty name="width" value="0.022" units="cm"/>
      <inkml:brushProperty name="height" value="0.022" units="cm"/>
    </inkml:brush>
  </inkml:definitions>
  <inkml:trace contextRef="#ctx0" brushRef="#br0">8693 21874 999,'-14'-15'-76,"4"2"18,4 2 17,4 3 18,2 0 10,-2 2 2,0 1 4,-2 0 3,0 1 1,1 0 1,-1 0 1,0 1 0,0-2 0,2 0 1,0-2 0,2 0-1,-1 0 1,0 0 0,-2 2 0,0 1 0,-2 0 0,0 2 0,-1 0 0,-1 2 0,-1-1 0,2 0 0,0-2 0,2 0 0</inkml:trace>
</inkml:ink>
</file>

<file path=ppt/ink/ink8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8:05"/>
    </inkml:context>
    <inkml:brush xml:id="br0">
      <inkml:brushProperty name="width" value="0.04115" units="cm"/>
      <inkml:brushProperty name="height" value="0.04115" units="cm"/>
    </inkml:brush>
  </inkml:definitions>
  <inkml:trace contextRef="#ctx0" brushRef="#br0">7529 18850 534,'0'-26'31,"0"10"6,0 12 6,0 11 7,0 5 0,0 3-7,0 1-6,0 3-8,-3 4-4,-2 7-2,-5 6-4,-4 8-2,-1 3-2,1-2-3,1 0-2,1-2-2,-3 4-2,-4 6-1,-5 7-2,-4 8 0,-2-1-4,5-4-3,3-4-4,5-6-4,2-4-2,2-4 2,2-4 0,3-3 2,1-6-4,2-6-6,2-5-6,2-7-7,2-6-4,2-10-1,2-8-3,2-9-1,1-5 0,1-1 4,2-1 4,0-1 3,-1 1 5,-1 3 3,-2 3 3,-2 3 4</inkml:trace>
</inkml:ink>
</file>

<file path=ppt/ink/ink8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8:05"/>
    </inkml:context>
    <inkml:brush xml:id="br0">
      <inkml:brushProperty name="width" value="0.04521" units="cm"/>
      <inkml:brushProperty name="height" value="0.04521" units="cm"/>
    </inkml:brush>
  </inkml:definitions>
  <inkml:trace contextRef="#ctx0" brushRef="#br0">7719 19105 486,'8'-30'1,"0"1"2,0 3 2,-1 1 1,1 4 5,-2 3 6,-1 5 7,0 3 6,-1 4 3,2 4-1,0 4 0,1 4 0,1 4-3,0 3-3,0 5-4,0 3-4,-1 4-1,-1 3 2,0 3 2,-2 3 2,0 1-1,0 0-3,0 0-4,0 1-2,0 0-4,0 0-2,0 2-4,0 1-2,0 1-1,1 4 3,2 2 1,0 4 3,0 0-1,-2-1-3,-3 0-2,0-2-4,-2-2-2,2-3-4,0-6-4,2-2-2,-1-5-4,1-3-1,0-5-2,0-3-2,-3-9-8,-6-14-13,-6-14-14,-5-13-13,-4-6-1,1 3 14,-1 4 12,1 2 13,-2 3 10,0 5 5,-1 3 5,-1 5 6,0 2 4,0 2 1,-1 2 2,1 2 2,0 1 2,2 0 3,3 0 2,1 1 4,2-1 3,1 0 4,1 0 3,0 0 5,3-1 1,3 0-1,2-1 0,4-2-1,2 1 1,2-1 0,2 0 0,2 0 1,2 0-1,5 0-3,4 1-2,3-1-2,4-1-5,1 0-7,3-1-7,1-1-7,1 0-5,0 2-3,1 2-3,-1 2-3,-1 2-4,-3 0-6,-3 2-4,-3 1-7,-3-1 0,-3-1 1,-3 0 2,-2-1 3</inkml:trace>
</inkml:ink>
</file>

<file path=ppt/ink/ink8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8:05"/>
    </inkml:context>
    <inkml:brush xml:id="br0">
      <inkml:brushProperty name="width" value="0.03879" units="cm"/>
      <inkml:brushProperty name="height" value="0.03879" units="cm"/>
    </inkml:brush>
  </inkml:definitions>
  <inkml:trace contextRef="#ctx0" brushRef="#br0">9727 19013 567,'0'-15'5,"0"1"9,0 1 11,0 1 10,0 4 6,2 10 4,0 8 3,2 9 4,-1 7-4,-2 5-10,-2 4-10,-2 6-10,-2 3-6,-2 0-2,-2 2-2,-1 0-2,-2-1-8,2-6-11,0-4-13,2-5-12,1-4-5,0-1 1,2-3 1,1-1 2,0-3 2,0-3 6,0-3 5,0-2 6</inkml:trace>
</inkml:ink>
</file>

<file path=ppt/ink/ink8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8:06"/>
    </inkml:context>
    <inkml:brush xml:id="br0">
      <inkml:brushProperty name="width" value="0.04369" units="cm"/>
      <inkml:brushProperty name="height" value="0.04369" units="cm"/>
    </inkml:brush>
  </inkml:definitions>
  <inkml:trace contextRef="#ctx0" brushRef="#br0">9424 20138 503,'32'-31'96,"0"1"-23,2 1-23,1 1-23,-2 2-15,-3 3-5,-5 3-6,-3 3-6,-4 2-5,-3 2-3,-3 3-3,-2 1-2,-4 3 2,-3 6 12,-2 4 9,-4 6 11,-1 2 6,1 1 3,-1 1 3,0 2 2,0 0 0,0 1-4,0 1-3,0 1-4,-1 1-2,0-1-3,-1 1-2,-1-1-3,-2 2-1,0 1 0,-2 3 0,0 1 0,-1 2-3,-1 1-6,-1 1-4,-1 1-6,-2 0-4,-2 1-4,-2-1-4,-1 0-3,0 0-3,1-1-1,2-1-2,3-1-2,0-3 0,1-3 1,-1-5 1,0-3 2,1-5 1,1-6 4,1-6 2,0-6 2,3-3 4,2 1 3,4-1 2,3 0 4,0 1-1,0 0-3,-2 2-3,0 1-4</inkml:trace>
</inkml:ink>
</file>

<file path=ppt/ink/ink8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8:06"/>
    </inkml:context>
    <inkml:brush xml:id="br0">
      <inkml:brushProperty name="width" value="0.04063" units="cm"/>
      <inkml:brushProperty name="height" value="0.04063" units="cm"/>
    </inkml:brush>
  </inkml:definitions>
  <inkml:trace contextRef="#ctx0" brushRef="#br0">9350 21045 541,'1'-13'60,"2"4"-10,2 6-11,2 5-11,2 3-4,3 3 3,3 3 3,4 4 3,1 1 0,1 3-3,1 1-2,1 3-3,2 1-4,2 1-6,4 1-4,3 1-6,2 0-6,3 0-5,1 1-5,2-1-5,0 0-6,-2-3-6,-2-2-5,-1-1-5,-1-2-3,2-1-1,2-1-1,3 0 0,-5-4 3,-8-3 8,-9-4 7,-9-4 8,-3-2 2,0 2-3,1 0-2,2 2-4</inkml:trace>
</inkml:ink>
</file>

<file path=ppt/ink/ink8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8:06"/>
    </inkml:context>
    <inkml:brush xml:id="br0">
      <inkml:brushProperty name="width" value="0.03922" units="cm"/>
      <inkml:brushProperty name="height" value="0.03922" units="cm"/>
    </inkml:brush>
  </inkml:definitions>
  <inkml:trace contextRef="#ctx0" brushRef="#br0">11097 19170 560,'-8'-8'2,"2"1"4,1-1 4,0 0 3,2 3 6,0 6 7,2 6 8,1 6 6,0 5 3,1 5-4,2 5-3,0 4-3,1 4-4,0 3-4,0 1-4,0 2-3,-1 2-4,0 2-2,-2 2-3,0 2-2,-3 0-3,0-1-6,-3 0-4,-2-1-4,0-1-6,0 0-7,2-1-6,1 1-7,0-4-5,2-7-4,0-9-2,2-7-5,0-6 2,2-1 4,0-2 6,2-2 5</inkml:trace>
</inkml:ink>
</file>

<file path=ppt/ink/ink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05"/>
    </inkml:context>
    <inkml:brush xml:id="br0">
      <inkml:brushProperty name="width" value="0.04143" units="cm"/>
      <inkml:brushProperty name="height" value="0.04143" units="cm"/>
      <inkml:brushProperty name="color" value="#00BFF3"/>
    </inkml:brush>
  </inkml:definitions>
  <inkml:trace contextRef="#ctx0" brushRef="#br0">86606 26519 531,'-8'-36'2,"0"7"6,0 7 5,1 7 5,-2 12 13,-2 16 21,-2 17 22,-1 16 21,-1 9-5,1 0-32,1-1-31,0 1-31,3-3-17,3-5-2,2-4-3,4-5-2</inkml:trace>
</inkml:ink>
</file>

<file path=ppt/ink/ink8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8:07"/>
    </inkml:context>
    <inkml:brush xml:id="br0">
      <inkml:brushProperty name="width" value="0.04199" units="cm"/>
      <inkml:brushProperty name="height" value="0.04199" units="cm"/>
    </inkml:brush>
  </inkml:definitions>
  <inkml:trace contextRef="#ctx0" brushRef="#br0">11550 20677 523,'16'-6'53,"1"2"1,1 4 2,2 3 3,0 1-4,1 3-9,1 2-8,1 2-9,-1 0-5,-3 1-3,-3 0-2,-3 0-2,-2 0-11,0 1-21,-2 1-20,0 2-20</inkml:trace>
</inkml:ink>
</file>

<file path=ppt/ink/ink8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8:07"/>
    </inkml:context>
    <inkml:brush xml:id="br0">
      <inkml:brushProperty name="width" value="0.02704" units="cm"/>
      <inkml:brushProperty name="height" value="0.02704" units="cm"/>
    </inkml:brush>
  </inkml:definitions>
  <inkml:trace contextRef="#ctx0" brushRef="#br0">13250 18600 813,'29'8'63,"-5"0"-14,-5-1-13,-5 1-15,-2 0-9,0 2-7,-1 0-5,1 1-5,-1 2-10,-2 0-11,-3 1-12,-1 1-13,-2 1-1,-4 1 6,-2 2 8,-3 0 7,-2-2 7,0-3 5,0-4 5,0-4 6</inkml:trace>
</inkml:ink>
</file>

<file path=ppt/ink/ink8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8:07"/>
    </inkml:context>
    <inkml:brush xml:id="br0">
      <inkml:brushProperty name="width" value="0.0283" units="cm"/>
      <inkml:brushProperty name="height" value="0.0283" units="cm"/>
    </inkml:brush>
  </inkml:definitions>
  <inkml:trace contextRef="#ctx0" brushRef="#br0">12790 19811 777,'-9'9'-5,"-2"4"-9,-2 2-9,-1 3-10,3-1 7,8-5 26,9-4 24,10-6 25,5-4 5,3-3-12,3-5-12,3-4-14,1-2-5,0 1 1,1-1 3,-1 0 1,-2 2-5,-5 3-10,-5 3-11,-5 2-12,-4 5-3,-2 6 4,-4 6 3,-2 6 3,-5 2 7,-2 1 9,-5-1 10,-4 1 10,-3 1 5,-1 5-2,-3 3-2,-1 5 0,-1 0-4,-1 0-6,1-1-8,-1-1-5,1-1-8,-1 0-8,1 1-7,-1-1-9,2-2-3,5-5 3,3-5 1,4-5 2,4-4 2,2-4 0,4-4 0,3-4 0</inkml:trace>
</inkml:ink>
</file>

<file path=ppt/ink/ink8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8:07"/>
    </inkml:context>
    <inkml:brush xml:id="br0">
      <inkml:brushProperty name="width" value="0.03425" units="cm"/>
      <inkml:brushProperty name="height" value="0.03425" units="cm"/>
    </inkml:brush>
  </inkml:definitions>
  <inkml:trace contextRef="#ctx0" brushRef="#br0">13414 20950 642,'15'1'0,"-3"2"11,-1 2 9,-2 2 11,-1 1 4,2 1 0,0 2 0,1 0 0,0 1-3,-2 1-2,-2 1-4,-2 2-4,-1 1-3,0 3-6,-1 3-4,1 3-4,-2 2-7,-6 2-6,-4 3-7,-5 1-6,-3-1-5,-2-3-5,0-5-4,-1-3-3,1-5-3,3-3-1,3-4 0,3-4-1,1-3 3,2-2 7,0-2 7,2-2 6</inkml:trace>
</inkml:ink>
</file>

<file path=ppt/ink/ink8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8:08"/>
    </inkml:context>
    <inkml:brush xml:id="br0">
      <inkml:brushProperty name="width" value="0.04175" units="cm"/>
      <inkml:brushProperty name="height" value="0.04175" units="cm"/>
    </inkml:brush>
  </inkml:definitions>
  <inkml:trace contextRef="#ctx0" brushRef="#br0">14493 18681 526,'9'-7'1,"1"1"1,3 0 0,2 2 2,0 0 2,-1 2 5,-1 0 3,0 2 5,-2 1 2,1 2 1,0 2 0,0 2 1,-1 1-3,-1 1-5,0 2-5,-2 0-5,-1 2-7,-2 3-7,-3 3-7,0 3-7,-5 2-6,-4 1-3,-6 1-4,-4 1-3,-3 0 2,-1 1 7,-1-1 8,-1 1 7,-2-3 5,-1-1 2,-2-4 2,-3-3 3,1-2 1,2-1 0,1-1 1,3 0 0,2-2 2,5-1 1,3-1 2,4 0 3,5-3 4,6-1 10,6-2 8,6-1 9,4-3 3,5-1-4,3 0-3,5-1-4,1-2-3,-2-2-3,0-2-3,-1-2-3,-1 0-8,-1 1-12,-1 0-12,-1 2-13,-2 0-6,-5 1-2,-3-1-2,-4 0-1,-3 0 2,-2 0 5,-3 0 5,0 1 5,-4-3 4,0 0 4,-3-3 4,-2-1 3,-1-2 3,-2 2 0,0 1 1,-1 1 1,0 0 1,2 2 1,2 1 0,2 1 2,1 2 8,-2 4 16,0 4 16,-1 4 16,-1 4 4,2 5-6,1 5-6,0 5-6,2 3-5,0 3-4,2 1-4,1 2-4,0 3-3,0 5-4,0 2-2,0 6-3,-1 3-4,-1 7-5,0 6-6,-1 5-4,-1 6-8,2 5-13,0 4-11,2 6-13,0-4-7,2-10-3,0-11-2,2-10-4,-1-12 4,2-10 12,-2-11 12,1-11 11,1-6 7,0 0 3,1-2 4,2 0 2</inkml:trace>
</inkml:ink>
</file>

<file path=ppt/ink/ink8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8:09"/>
    </inkml:context>
    <inkml:brush xml:id="br0">
      <inkml:brushProperty name="width" value="0.03617" units="cm"/>
      <inkml:brushProperty name="height" value="0.03617" units="cm"/>
    </inkml:brush>
  </inkml:definitions>
  <inkml:trace contextRef="#ctx0" brushRef="#br0">14828 19818 608,'-15'-22'-1,"1"3"-1,1 3-1,1 3-2,-2 4 4,-2 4 7,-3 5 7,-3 6 8,-1 4 3,-1 4 0,1 3 0,-1 5 0,-1 2-1,-1 1-3,-3 1-2,-1 1-3,0-1-1,3 0-2,4-1-1,2-1-2,8-6-7,16-12-14,14-12-14,15-12-15,8-8-6,2-7 1,2-5 1,2-6 0,-1-3 5,-2-2 9,-3 0 8,-3-1 10,-4 1 5,-4 6 2,-3 4 1,-5 5 3,-3 5 3,-4 4 7,-5 3 6,-3 4 7,-2 4 6,0 3 6,0 3 5,0 2 7,-1 5 2,0 6 2,-2 6 0,0 6 0,0 1-3,1 1-9,3-2-9,2-1-8,2-1-7,0-1-6,1-1-6,2 0-4,-1-2-6,1-1-3,0-1-5,0 0-3,-2-1-2,1 0 0,-2-1 0,0 1 0,-2 1 0,-1 2-1,-1 1-1,0 3-1,-3 2 0,-4 1-2,-4 3-2,-3 1-1,-5 1 0,-2-1 3,-3-1 3,-3 0 2,-1-4 3,-1-1 3,1-4 4,-1-3 2,2-2 3,3-2 1,3-2 2,3-2 1,2-2 4,2-2 3,2-2 4,2-2 4,4-2 2,6-1 0,6-3 0,6-2 0,3 1 0,1 1 0,1 2-1,1 2-1,-1 2 1,-1 1-1,-3 0 1,-1 2 0,-3 1-1,-1 4-1,-2 2-1,-2 4-2,-2 2-1,-2 3-1,-3 3-1,0 4 0,-5 1-1,-2 1-2,-5 1-1,-4 1-1,-2 0 0,-1-2-2,-1 0 0,-1 0-1,0-4 0,2-3 0,3-4 1,1-4-1,1-3-1,1 2-4,-1-2-2,0 1-5,4-2-1,8-6 0,8-4-1,8-5 0,4-2 2,3 0 5,1 2 4,3 1 4,-1 1 3,-3 2 2,-3 3 3,-3 1 1,-2 1 1,-1 2-1,-1 0 0,0 2 0,-3 1-2,-3 2-1,-2 2-1,-4 2-1,-3 2-1,-6 5-1,-4 4-2,-5 3 0,-4 3-1,-3-1 1,-3 1 0,-3-1 1,-1 0-1,2-1-3,0-1-1,1-1-3,1-1 1,1-3 3,1-1 3,1-2 2,2-2 5,3-1 6,3 0 5,3-2 7,3-1 5,8-2 6,4-3 6,8 0 6,4-3-2,5-1-8,5 0-9,5-1-9,2-1-7,0 2-7,1 0-6,-1 2-7,2-1-5,2 0-2,4-2-2,3 0-3,1-1-4,2-2-5,0 0-6,2-1-5,-2-2-1,-2 0 3,-3-1 4,-3-1 3,-6 0 4,-6 2 6,-7 2 5,-6 2 6</inkml:trace>
</inkml:ink>
</file>

<file path=ppt/ink/ink8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8:09"/>
    </inkml:context>
    <inkml:brush xml:id="br0">
      <inkml:brushProperty name="width" value="0.03458" units="cm"/>
      <inkml:brushProperty name="height" value="0.03458" units="cm"/>
    </inkml:brush>
  </inkml:definitions>
  <inkml:trace contextRef="#ctx0" brushRef="#br0">16995 20360 636,'-13'-8'3,"4"0"5,6 0 7,5 0 6,5 1 3,7 1 4,7 0 1,7 2 4,5 0 0,2 0 0,4 0-1,3 0 0,1 0-5,2 0-7,0 0-9,2 1-7,-1-2-4,0 2 2,-2-1 1,0 0 3,-2 0-9,-2 2-18,-1 0-17,-3 2-19,-4 0-7,-7 2 3,-7 0 3,-7 2 3,-4 0 6,-2 2 12,-3 0 10,0 1 11</inkml:trace>
</inkml:ink>
</file>

<file path=ppt/ink/ink8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8:10"/>
    </inkml:context>
    <inkml:brush xml:id="br0">
      <inkml:brushProperty name="width" value="0.03075" units="cm"/>
      <inkml:brushProperty name="height" value="0.03075" units="cm"/>
    </inkml:brush>
  </inkml:definitions>
  <inkml:trace contextRef="#ctx0" brushRef="#br0">17051 21066 715,'-9'7'-1,"-2"-1"-2,-2-1-3,-1 0-1,4-2 5,10-2 14,11-2 14,11-2 15,6-2 2,1 0-7,1-1-7,1-1-8,-1 0-4,-3 2-2,-3 2-3,-3 2-1,-3 1-2,-3 2-1,-2 0 0,-4 2 0,-4 1-2,-4 3-5,-6 4-3,-4 2-4,-6 4-2,-5 3 0,-7 5 0,-5 3-1,-4 2 1,-3 1 1,-1-1 0,-2 0 1,1-1 1,6-3 2,4-3 1,5-3 2,3-1 2,1-1 5,1 1 3,1-1 4,4-2 0,8-6-4,8-6-4,8-6-3,6-6-2,5-4 1,5-5 1,5-5 0,3-2-6,1 1-16,1 1-16,0 1-15,2-1-7,-1-1 4,0-3 2,1-1 3,-5 1 7,-6 7 9,-6 5 9,-8 6 9,-3 2 6,0-2 1,0-2 3,-1-1 1</inkml:trace>
</inkml:ink>
</file>

<file path=ppt/ink/ink8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8:10"/>
    </inkml:context>
    <inkml:brush xml:id="br0">
      <inkml:brushProperty name="width" value="0.04264" units="cm"/>
      <inkml:brushProperty name="height" value="0.04264" units="cm"/>
    </inkml:brush>
  </inkml:definitions>
  <inkml:trace contextRef="#ctx0" brushRef="#br0">18111 18548 515,'-15'-7'-3,"4"1"2,3 0 2,3 2 2,3 6 9,5 12 13,6 11 15,4 12 13,3 7 4,1 2-6,1 2-7,2 2-7,0 3-5,1 2-5,1 3-4,1 3-5,1 2-3,1 1 0,1 2-1,1 0-1,-1 1-4,0 1-12,-1 1-9,0 1-11,-2-1-11,2-3-11,2-3-11,-1-3-12,-1-7 0,-7-10 10,-5-11 11,-6-11 11,-2-6 6,0-1 3,1-1 4,2 0 2</inkml:trace>
</inkml:ink>
</file>

<file path=ppt/ink/ink8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8:10"/>
    </inkml:context>
    <inkml:brush xml:id="br0">
      <inkml:brushProperty name="width" value="0.03377" units="cm"/>
      <inkml:brushProperty name="height" value="0.03377" units="cm"/>
    </inkml:brush>
  </inkml:definitions>
  <inkml:trace contextRef="#ctx0" brushRef="#br0">19166 18297 651,'-7'-8'0,"2"0"0,2 0-1,2 1 1,2 0 4,2 2 12,2 2 9,2 2 12,2 1 4,3 0-1,3 0-1,4 0-1,0 2-4,1 4-5,-1 3-7,1 5-6,-1 3-8,-1 1-9,-1 3-10,-1 1-10,-1-1-12,-4-3-15,-3-4-14,-2-4-15</inkml:trace>
</inkml:ink>
</file>

<file path=ppt/ink/ink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05"/>
    </inkml:context>
    <inkml:brush xml:id="br0">
      <inkml:brushProperty name="width" value="0.04211" units="cm"/>
      <inkml:brushProperty name="height" value="0.04211" units="cm"/>
      <inkml:brushProperty name="color" value="#00BFF3"/>
    </inkml:brush>
  </inkml:definitions>
  <inkml:trace contextRef="#ctx0" brushRef="#br0">87430 26245 522,'0'-13'10,"1"4"20,2 6 20,0 5 20,1 3 4,0 5-13,0 4-13,0 4-14,-1 2-8,0 4-6,-2 3-4,0 3-6,-3 2-2,0 1-1,-3 1 0,-2 0-1,-1 0-6,-2-1-12,0-3-13,-1-2-12,0-2-9,3-5-4,1-3-4,2-4-5</inkml:trace>
</inkml:ink>
</file>

<file path=ppt/ink/ink8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8:12"/>
    </inkml:context>
    <inkml:brush xml:id="br0">
      <inkml:brushProperty name="width" value="0.04818" units="cm"/>
      <inkml:brushProperty name="height" value="0.04818" units="cm"/>
    </inkml:brush>
  </inkml:definitions>
  <inkml:trace contextRef="#ctx0" brushRef="#br0">5482 28642 456,'-17'1'-1,"-3"2"-2,-4 2-3,-1 2-2,-2 1 1,1 1 4,1 2 3,1 0 4,2 0 1,5-3 1,3-1 0,4-2 0,2-2 0,-2 0 3,0-2 2,-1 0 2,-1-1 0,0 2 1,0 0 0,1 2 0,1-1 6,6-2 11,4-2 12,6-2 11,3-1 1,3 0-11,4 0-9,2 0-11,1 1-6,-1 0-3,-1 2-2,-1 0-3,0 1-2,2-2 0,0 0-1,1-1 0,0-1 0,1 2-2,0 0-1,-1 2 0,2 0-2,1 0 1,3 0-1,1 0-1,1 0 1,-1 0-1,-1 0 1,-1 0 1,1 0 0,1 0-1,3 0 1,1 0-1,1 0 0,1 0 1,-1 0-1,0 0-1,1 0 1,1 0-1,1 0 0,1 0-1,0 0 1,0 0-2,0 0 0,1 0 0,-3 0 0,-2 0 0,-3 0 0,-3 0 0,1-1 1,5 0-2,5-2 0,5 0-1,1 0-1,-2 0 2,-2 2 0,-2 0 1,-1 1 1,-1 0 0,-1 0-1,-1 0 1,-1 0 0,0 0 0,1 0 1,-1 0-1,0 0 0,1 0 0,-1 0 0,1 0-1,-1 0 0,2-2 0,1 0 0,1-2-1,1 0 0,0-2-1,2 0 0,1-1-1,-1-1 0,0 2 0,-1 1 0,-1 0 0,-2 2 0,-2 1-1,-1 0 1,-3 2-1,2-1 0,5-1-1,4 0 0,6-1-1,0-1-1,-2 0 1,-3 0-1,-3 0 1,-2 1-1,2 0 1,1 2 0,1 0-1,0 1 1,2-2 0,1 0-1,0-1 0,1-2 1,-2 2-1,0-1 2,-1 0-1,-2 0 2,0 2 1,-1 0 1,-1 2 2,-1 0 0,0 0-1,0 0 0,1 0-1,0 0 0,0 0 1,2 0 1,1 0 1,-1 0 1,0 0-2,-1 0 1,-1 0-1,2 0-1,6 0-3,6 0-3,6 0-2,1 0-1,-3 0 0,-2 0 1,-4 0 1,0-1-1,-1 0-1,0-2-1,0 0-2,-1-1-1,-1 0-5,0 0-2,-1 1-4,-5-1 0,-8 2 5,-7 0 4,-8 2 4,-5-1 1,1 0-3,0-2-3,0 0-4</inkml:trace>
</inkml:ink>
</file>

<file path=ppt/ink/ink8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37"/>
    </inkml:context>
    <inkml:brush xml:id="br0">
      <inkml:brushProperty name="width" value="0.03862" units="cm"/>
      <inkml:brushProperty name="height" value="0.03862" units="cm"/>
      <inkml:brushProperty name="color" value="#F2395B"/>
    </inkml:brush>
  </inkml:definitions>
  <inkml:trace contextRef="#ctx0" brushRef="#br0">48191 55659 569,'7'-15'-20,"-1"4"4,0 3 4,-2 3 4,-1 2 15,-4 3 24,-2 4 25,-3 2 25,-3 3 3,0 2-17,-2 2-19,0 1-17,0 3-11,-1 1-3,0 3-2,0 2-4,1-2-2,1-1-3,0-4-4,2-3-3,1 0-2,1 3-1,0 3-2,2 3-2,0 1 1,2-3 2,0-1 2,2-2 1,1-2 2,2 1 2,2 0 1,2-1 2,1-1 0,3-4 0,2-5-1,2-2-1,1-4 0,1-1 0,1 0-2,1-1 1,0-2-1,-1 0 0,-1-1 0,-1-2 0,-1-1-1,-2-1 0,-3-3-2,-1-2 0,-1 0-2,-2-1 1,-1 0 0,0 1 0,-2-1 1,-2-2 0,-2 0 1,-2-1 0,-2 0 1,0 1 1,-1 1 0,-2 1 1,1 1-1,-1 0 2,0 2-1,0 1 1,0 0 0,0 1-1,1-1 0,-1 0 0,0 1-1,0 1-4,0 0-2,1 2-4,-1 3-7,0 6-14,0 6-14,0 6-13,1 1-4,2-1 5,3-2 5,1-2 5</inkml:trace>
</inkml:ink>
</file>

<file path=ppt/ink/ink8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37"/>
    </inkml:context>
    <inkml:brush xml:id="br0">
      <inkml:brushProperty name="width" value="0.03842" units="cm"/>
      <inkml:brushProperty name="height" value="0.03842" units="cm"/>
      <inkml:brushProperty name="color" value="#F2395B"/>
    </inkml:brush>
  </inkml:definitions>
  <inkml:trace contextRef="#ctx0" brushRef="#br0">49578 54750 572,'-7'21'61,"2"-3"-7,3-4-9,1-4-8,1-2-5,0 1-2,0 2-2,0 0-2,0 1-3,0 3-3,0 2-4,0 2-3,0 1-2,0 3-3,0 1-2,0 3-2,-2 1-2,0 0 0,-3 2-1,-2 1-1,-1 1-2,2 1-7,1 1-5,0 0-6,1 0-5,1-5-5,-1-3-6,0-5-4,0-3-4,2-3 1,0-2-1,2-4 0,0-4 2,0-6 6,0-6 5,0-6 4,0-3 6,2-1 4,0-1 6,2-1 4,-1 0 2,-1 0 2,0 2 1,-1 1 0,0 2 2,1 1 3,3 2 1,2 2 3,1 2 8,0 0 14,0 2 13,0 1 13,0 0 6,1 0-5,2 0-4,0 0-4,1 0-6,3 0-7,2 0-6,1 0-7,1 0-4,-1 1-2,0-2-1,-2 2-1,-1-1-14,-1 0-24,-1 0-25,0 0-25</inkml:trace>
</inkml:ink>
</file>

<file path=ppt/ink/ink8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37"/>
    </inkml:context>
    <inkml:brush xml:id="br0">
      <inkml:brushProperty name="width" value="0.05312" units="cm"/>
      <inkml:brushProperty name="height" value="0.05312" units="cm"/>
      <inkml:brushProperty name="color" value="#F2395B"/>
    </inkml:brush>
  </inkml:definitions>
  <inkml:trace contextRef="#ctx0" brushRef="#br0">50560 54328 414,'0'-10'17,"0"12"26,0 12 24,0 11 26,-1 9 2,-1 3-17,0 4-20,-1 4-17,-2 3-13,0 3-4,-1 4-6,-2 2-4,1 3-6,-1 1-6,0 3-7,0 2-5,0 3-6,0 6-8,1 7-7,-1 5-7,1 0-3,2-6-2,2-5-1,2-7-1,1-9-3,0-14-2,0-14-5,0-13-3</inkml:trace>
</inkml:ink>
</file>

<file path=ppt/ink/ink8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38"/>
    </inkml:context>
    <inkml:brush xml:id="br0">
      <inkml:brushProperty name="width" value="0.04329" units="cm"/>
      <inkml:brushProperty name="height" value="0.04329" units="cm"/>
      <inkml:brushProperty name="color" value="#F2395B"/>
    </inkml:brush>
  </inkml:definitions>
  <inkml:trace contextRef="#ctx0" brushRef="#br0">51850 54581 508,'16'-7'128,"1"2"-26,1 2-26,1 2-25,1 1-17,0-2-7,-1 0-6,1-1-6,0-1-4,2 2-1,3 0-1,1 2-2,0 0-7,-5 0-17,-3 0-16,-4 0-17</inkml:trace>
</inkml:ink>
</file>

<file path=ppt/ink/ink8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40"/>
    </inkml:context>
    <inkml:brush xml:id="br0">
      <inkml:brushProperty name="width" value="0.03913" units="cm"/>
      <inkml:brushProperty name="height" value="0.03913" units="cm"/>
      <inkml:brushProperty name="color" value="#F2395B"/>
    </inkml:brush>
  </inkml:definitions>
  <inkml:trace contextRef="#ctx0" brushRef="#br0">52976 56216 562,'-21'-1'-20,"5"-1"4,5 0 6,5-1 4,4-1 15,5 2 22,6 0 25,4 2 22,6 0 4,5 2-15,6 0-16,7 2-16,2-1-11,0-1-3,0 0-5,0-1-4,0-1-5,-1 0-7,-2 0-6,0 0-6,-3-1-9,-3-1-10,-5 0-10,-3-1-10,-4-1-3,-3 2 3,-3 0 3,-2 2 4</inkml:trace>
</inkml:ink>
</file>

<file path=ppt/ink/ink8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41"/>
    </inkml:context>
    <inkml:brush xml:id="br0">
      <inkml:brushProperty name="width" value="0.04203" units="cm"/>
      <inkml:brushProperty name="height" value="0.04203" units="cm"/>
      <inkml:brushProperty name="color" value="#F2395B"/>
    </inkml:brush>
  </inkml:definitions>
  <inkml:trace contextRef="#ctx0" brushRef="#br0">53928 55300 523,'-21'0'9,"5"2"20,5 0 18,4 2 19,4 2 3,0 7-12,2 6-12,1 5-13,0 6-7,0 5-2,0 4-3,0 6-3,-1 3-2,-1 4-4,0 2-4,-1 4-2,-1 0-8,2 1-10,0-1-9,2 1-11,0-5-6,0-10-3,0-10-2,0-9-2,0-7-2,2-3-1,0-3-2,2-2-2</inkml:trace>
</inkml:ink>
</file>

<file path=ppt/ink/ink8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41"/>
    </inkml:context>
    <inkml:brush xml:id="br0">
      <inkml:brushProperty name="width" value="0.05207" units="cm"/>
      <inkml:brushProperty name="height" value="0.05207" units="cm"/>
      <inkml:brushProperty name="color" value="#F2395B"/>
    </inkml:brush>
  </inkml:definitions>
  <inkml:trace contextRef="#ctx0" brushRef="#br0">56119 54818 422,'0'-37'39,"0"5"-6,0 6-7,0 4-6,0 3-4,-2 4-1,0 3-1,-1 3-2,-2 2 0,-2 4 0,-2 3-1,-2 2-1,-1 4 1,-1 6 0,-2 4-1,0 5 1,0 3 0,-1 3-1,0 1 1,1 2-1,0 2 0,2-1-1,2 0-1,3 1 0,1-2 0,2-2-1,2-2 1,2-1-1,2-3 0,2-3-2,2-3-2,2-2-1,3-4-2,5-1-1,5-2-1,5-2-3,3-4-1,1-4-3,1-5-4,1-6-3,0-3-2,0-5-1,1-3-3,-1-5-1,1-1 0,-1-2 1,0-1 2,1-1 2,-2-1 1,-2-4 1,-1-3 0,-3-2 1,-1-2 2,-3-2 2,-1 0 2,-2-2 3,-3 5 4,-3 6 2,-3 9 5,-2 8 2,-3 4 6,-2 4 6,-2 3 6,-2 3 5,-2 3 4,-2 4-1,-2 4-1,-1 4 0,-2 5-1,2 9 2,1 7 1,0 9 0,2 3-1,1 2-5,0 0-4,2 2-5,0-1-3,0 0-4,0-1-3,0-2-3,1 0-3,0-2-2,2 0-5,0-1-2,1-2-5,0-2-7,0-1-6,0-3-8,2-2-7,2-3-5,4-3-8,2-3-5,1-3-3,-1-4 1,0-5 2,-2-2 2</inkml:trace>
</inkml:ink>
</file>

<file path=ppt/ink/ink8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41"/>
    </inkml:context>
    <inkml:brush xml:id="br0">
      <inkml:brushProperty name="width" value="0.0442" units="cm"/>
      <inkml:brushProperty name="height" value="0.0442" units="cm"/>
      <inkml:brushProperty name="color" value="#F2395B"/>
    </inkml:brush>
  </inkml:definitions>
  <inkml:trace contextRef="#ctx0" brushRef="#br0">58400 56000 497,'29'14'146,"-5"-3"-33,-5-2-32,-5-4-34,-3 0-18,-1 2-3,0 2-5,-2 1-3,-1 2-5,-2 0-6,-2 0-6,-2 0-5,-2 0-5,-2 3-5,-2 1-3,-2 3-5,0 0-2,-1-1-1,0-1-1,0 0-1,-1-3 1,-2-1 3,-2-2 4,-1-2 2,2-3 8,8-3 10,8-2 9,8-4 12,4-1 1,1 1-6,1-1-6,2 0-6,1 0-10,2 0-14,4 0-14,3 0-13,-1 0-7,-7 0 2,-5 0 1,-6 0 1</inkml:trace>
</inkml:ink>
</file>

<file path=ppt/ink/ink8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42"/>
    </inkml:context>
    <inkml:brush xml:id="br0">
      <inkml:brushProperty name="width" value="0.03137" units="cm"/>
      <inkml:brushProperty name="height" value="0.03137" units="cm"/>
      <inkml:brushProperty name="color" value="#F2395B"/>
    </inkml:brush>
  </inkml:definitions>
  <inkml:trace contextRef="#ctx0" brushRef="#br0">60100 55600 701,'31'0'109,"1"2"-25,-1 0-25,0 2-26,1-1-20,-1-1-13,0 0-15,1-1-13,-2-1-9,0 0-2,-1 0-1,-1 0-3,-2 0 0,-5 0 4,-3 0 2,-4 0 3</inkml:trace>
</inkml:ink>
</file>

<file path=ppt/ink/ink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05"/>
    </inkml:context>
    <inkml:brush xml:id="br0">
      <inkml:brushProperty name="width" value="0.03648" units="cm"/>
      <inkml:brushProperty name="height" value="0.03648" units="cm"/>
      <inkml:brushProperty name="color" value="#00BFF3"/>
    </inkml:brush>
  </inkml:definitions>
  <inkml:trace contextRef="#ctx0" brushRef="#br0">87700 26641 603,'8'-8'2,"0"0"7,-1 1 4,1-1 7,-1 0 5,0 0 6,-2 1 5,0-1 7,0 1 2,3 0-1,3 2-2,4 1-2,0 0-8,1 0-17,-1 0-18,1 0-15,-2 0-18,-1 1-16,-2-1-16,-2 0-18</inkml:trace>
</inkml:ink>
</file>

<file path=ppt/ink/ink8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42"/>
    </inkml:context>
    <inkml:brush xml:id="br0">
      <inkml:brushProperty name="width" value="0.03928" units="cm"/>
      <inkml:brushProperty name="height" value="0.03928" units="cm"/>
      <inkml:brushProperty name="color" value="#F2395B"/>
    </inkml:brush>
  </inkml:definitions>
  <inkml:trace contextRef="#ctx0" brushRef="#br0">60661 54600 560,'-28'1'-35,"9"2"40,7 2 40,8 2 40,4 5 9,0 9-18,0 9-20,0 8-19,0 7-12,0 2-4,0 4-5,0 2-5,0 3-7,-2 4-11,0 2-10,-1 3-10,-1-1-8,2-7-4,0-5-5,2-6-5,-1-6-3,0-5 1,-2-7 0,0-5 0</inkml:trace>
</inkml:ink>
</file>

<file path=ppt/ink/ink8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44"/>
    </inkml:context>
    <inkml:brush xml:id="br0">
      <inkml:brushProperty name="width" value="0.04018" units="cm"/>
      <inkml:brushProperty name="height" value="0.04018" units="cm"/>
      <inkml:brushProperty name="color" value="#F2395B"/>
    </inkml:brush>
  </inkml:definitions>
  <inkml:trace contextRef="#ctx0" brushRef="#br0">64995 53413 547,'-13'-1'7,"4"-1"13,6 0 14,5-1 13,3-1 4,5 2-6,4 0-5,4 2-5,3-1-6,5 0-2,3-2-4,4 0-4,2-1-4,-1 0-6,-1 0-5,-1 0-6,-2 0-5,0 1-6,-1-1-6,-1 0-6,-3 0-4,-3 2-4,-4 0-4,-5 2-3,-6 2-3,-12 6-1,-10 4-3,-11 5-2,-5 1 4,0-3 10,-1-2 10,1-4 10,1-1 6,3 0 2,3-1 3,3 1 1,0-1 3,-1-2 3,-3-2 4,-1-2 4,0-1 3,5 0 1,3 0 3,5 0 1,2 3 9,4 7 14,2 8 15,4 6 14,1 6 2,0 4-14,0 6-13,0 5-13,0 3-9,0 3-4,0 4-4,0 2-4,-1 1-5,0-2-3,-2-3-6,0-1-4,0-2-5,0-4-7,2-2-7,0-3-7,1-5-3,0-4 0,0-5 1,0-5 0,1-3-1,0-3 0,2-1-1,0-2 0</inkml:trace>
</inkml:ink>
</file>

<file path=ppt/ink/ink8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44"/>
    </inkml:context>
    <inkml:brush xml:id="br0">
      <inkml:brushProperty name="width" value="0.04464" units="cm"/>
      <inkml:brushProperty name="height" value="0.04464" units="cm"/>
      <inkml:brushProperty name="color" value="#F2395B"/>
    </inkml:brush>
  </inkml:definitions>
  <inkml:trace contextRef="#ctx0" brushRef="#br0">65000 54954 492,'1'-14'10,"4"1"10,2 2 9,4 2 9,2 2 4,3 2-5,3 3-2,3 1-4,3 0-4,5-1-4,3 0-3,5-1-4,1-1-2,0 0 0,0 0 0,0 0-1,-2 0-3,-3 0-5,-5 0-7,-3 1-5,-4-2-5,-1-1-2,-3 0-3,-1-1-2,-2-1-1,-3 0 2,-1 1 2,-2-1 1,-2-2 0,-4-2-6,-3-3-4,-2-3-4,-4-3-1,-2 0 7,-3 0 4,-3-2 6,-1-1 4,0 3 4,2 0 4,1 0 4,-1 3 4,0 3 4,-1 3 4,-1 3 5,-1 2 2,1 2 1,-1 2 1,0 2 2,1 3 0,-1 6-1,0 4-1,1 5-1,0 4 0,2 5-2,2 3-1,3 5-2,0 2-1,0 0-3,0 2-2,0 1-2,1-2-2,0-4 0,2-4 0,1-3 0,1-3-1,4-1-1,2-1-1,4-1-1,2-2-2,5-3-6,4-2-5,3-4-6,5-2-4,3-2-8,4-3-5,5 0-8,1-5-3,0-2-2,0-5-2,1-4-1,-5 0 2,-6 1 9,-7 2 8,-7 2 8,-4 2 4,0 1-3,-2 0-3,0 2-2</inkml:trace>
</inkml:ink>
</file>

<file path=ppt/ink/ink8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45"/>
    </inkml:context>
    <inkml:brush xml:id="br0">
      <inkml:brushProperty name="width" value="0.03741" units="cm"/>
      <inkml:brushProperty name="height" value="0.03741" units="cm"/>
      <inkml:brushProperty name="color" value="#F2395B"/>
    </inkml:brush>
  </inkml:definitions>
  <inkml:trace contextRef="#ctx0" brushRef="#br0">67750 52866 588,'9'-7'36,"1"2"1,3 2-1,2 2 1,1 1 0,0 0 2,-1 0 0,1 0 2,-2 3-5,-3 7-10,-2 8-9,-4 6-10,-3 1-6,-2-3-2,-3-5-4,-4-3-2,-2-1-5,-3 1-7,-4 3-7,-2 2-7,0-1 0,3-3 6,3-3 5,2-2 6,4-4 6,5-1 8,2-2 6,5-2 7,3-1 4,2 0 4,2 0 1,2 0 3,0 1 1,-1 0-2,-1 2-1,0 0-1,-3 2-3,-1 4-2,-2 2-4,-2 3-2,-2 2-4,-2 0-6,-2-1-4,-2 1-5,-3 0-3,-2 1-4,-3 1-2,-3 1-2,-2 0-6,0-2-5,1-3-7,-1-1-6,0-3-3,2-4 1,1-4 0,1-4 1</inkml:trace>
</inkml:ink>
</file>

<file path=ppt/ink/ink8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45"/>
    </inkml:context>
    <inkml:brush xml:id="br0">
      <inkml:brushProperty name="width" value="0.03759" units="cm"/>
      <inkml:brushProperty name="height" value="0.03759" units="cm"/>
      <inkml:brushProperty name="color" value="#F2395B"/>
    </inkml:brush>
  </inkml:definitions>
  <inkml:trace contextRef="#ctx0" brushRef="#br0">68450 53250 585,'8'7'5,"2"-2"12,0-3 12,1 0 11,2-2 5,3 0-1,3 0 1,4 0-2,0 0-2,0 0-8,1 0-6,-1 0-7,1-1-5,-1-1-7,1 0-5,-1-1-7,-1-1-1,-3 2 1,-3 0 2,-2 2 2</inkml:trace>
</inkml:ink>
</file>

<file path=ppt/ink/ink8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45"/>
    </inkml:context>
    <inkml:brush xml:id="br0">
      <inkml:brushProperty name="width" value="0.04633" units="cm"/>
      <inkml:brushProperty name="height" value="0.04633" units="cm"/>
      <inkml:brushProperty name="color" value="#F2395B"/>
    </inkml:brush>
  </inkml:definitions>
  <inkml:trace contextRef="#ctx0" brushRef="#br0">69144 52459 474,'-16'-15'-1,"2"4"-1,1 3 2,1 3-1,2 2 9,2 3 15,4 4 15,3 2 16,1 4 5,0 4-8,0 3-7,0 5-7,-1 2-3,-1 3 0,0 1 1,-1 3 0,-1 0-3,2 0-9,0 1-8,2-1-8,0 0-8,2-2-8,0 0-10,2-1-8,-1-2-6,-1-5-4,0-3-4,-1-4-3</inkml:trace>
</inkml:ink>
</file>

<file path=ppt/ink/ink8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46"/>
    </inkml:context>
    <inkml:brush xml:id="br0">
      <inkml:brushProperty name="width" value="0.04355" units="cm"/>
      <inkml:brushProperty name="height" value="0.04355" units="cm"/>
      <inkml:brushProperty name="color" value="#F2395B"/>
    </inkml:brush>
  </inkml:definitions>
  <inkml:trace contextRef="#ctx0" brushRef="#br0">71994 54850 505,'-18'7'14,"10"-2"19,11-3 20,12 0 18,6-2 4,3 0-12,3 0-11,3 0-13,2 0-8,2 2-7,3 0-5,1 1-7,0 1-6,-2 0-4,-2 0-4,-1 0-5,-3 0-7,-1 0-7,-3 0-9,-1 0-7</inkml:trace>
</inkml:ink>
</file>

<file path=ppt/ink/ink8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46"/>
    </inkml:context>
    <inkml:brush xml:id="br0">
      <inkml:brushProperty name="width" value="0.038" units="cm"/>
      <inkml:brushProperty name="height" value="0.038" units="cm"/>
      <inkml:brushProperty name="color" value="#F2395B"/>
    </inkml:brush>
  </inkml:definitions>
  <inkml:trace contextRef="#ctx0" brushRef="#br0">71744 55650 578,'-18'7'37,"10"-1"6,11 0 6,12-2 5,6 0 0,5 0-6,3 0-7,5 0-7,2-1-6,4 0-9,2-2-8,4 0-8,1-2-7,0 0-9,0-2-9,0 0-7,-5-1-4,-8 2 0,-9 0 2,-8 2 0,-7 0-4,1 0-6,-2 0-9,0 0-7</inkml:trace>
</inkml:ink>
</file>

<file path=ppt/ink/ink8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47"/>
    </inkml:context>
    <inkml:brush xml:id="br0">
      <inkml:brushProperty name="width" value="0.0427" units="cm"/>
      <inkml:brushProperty name="height" value="0.0427" units="cm"/>
      <inkml:brushProperty name="color" value="#F2395B"/>
    </inkml:brush>
  </inkml:definitions>
  <inkml:trace contextRef="#ctx0" brushRef="#br0">76500 53300 515,'16'21'102,"1"-5"-17,1-5-18,2-4-16,1-4-11,2 1-4,4 0-4,3 0-3,1 1-7,-1 0-8,-1 1-8,-1 2-8,-2 0-7,-3-1-6,-3 1-6,-3 0-7,-4 1-9,-6 1-15,-6 3-14,-6 2-13,-4-1 0,-4-3 15,-2-3 16,-3-2 15,-1-3 10,3-1 5,1 0 6,2-1 4</inkml:trace>
</inkml:ink>
</file>

<file path=ppt/ink/ink8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47"/>
    </inkml:context>
    <inkml:brush xml:id="br0">
      <inkml:brushProperty name="width" value="0.05122" units="cm"/>
      <inkml:brushProperty name="height" value="0.05122" units="cm"/>
      <inkml:brushProperty name="color" value="#F2395B"/>
    </inkml:brush>
  </inkml:definitions>
  <inkml:trace contextRef="#ctx0" brushRef="#br0">76538 54000 429,'-16'0'0,"-1"2"0,-2 0 1,1 2-1,-1 0 3,2 0 4,2-1 5,3 2 4,2-1 4,2 3 4,4 2 4,2 2 3,2 2 1,0 5-1,0 3-1,0 5-1,0 3-1,0 3 1,0 2-1,0 4 1,0 2-3,-2 2-3,0 3-5,-1 1-3,-1-2-4,2-2-4,0-5-3,2-4-4,-1-1-4,-1 1-6,0 1-5,-1 0-6,-1-8-10,2-18-16,0-20-15,2-17-15,0-10-1,2 3 14,0 2 14,2 2 14,0 2 10,0 5 9,-1 3 7,2 5 8,-1 3 13,3 4 18,2 4 18,2 4 17,1 3 4,3 0-12,2 2-12,2 0-12,2 0-8,2 0-2,4-2-3,3 0-3,1-1-3,-1 0-6,-1 0-4,-1 0-6,-2-2-4,-1-2-3,-3-3-3,-1-4-3,-3 0-3,-5-1-1,-3 0-1,-4 0-2,-3 0 0,0-1 1,-2-1 1,0-1 0,-3-1 3,-2 0 1,-4 1 2,-2-1 2,-1 1 4,-1 2 6,0 3 6,0 1 6,0 1 5,1 2 3,-1 1 2,0 0 3,0 3 3,1 4 3,-1 4 4,0 4 2,0 4 1,1 3-3,-1 5-1,0 3-3,0 4-2,1 1-4,-1 2-3,0 3-3,1-1-3,3-2-1,1-1-1,2-3-1,1-2-1,2-1-3,0-3-3,2-1-1,2-3-5,6-5-5,4-3-5,5-4-5,4-3-6,3-2-5,3-2-5,3-2-6,2-4-4,1-6-1,1-5-1,0-7-2,0-1 1,-3 1 5,-3 3 5,-3 1 4,-4 3 3,-3 3 3,-4 3 3,-4 3 2</inkml:trace>
</inkml:ink>
</file>

<file path=ppt/ink/ink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0:52"/>
    </inkml:context>
    <inkml:brush xml:id="br0">
      <inkml:brushProperty name="width" value="0.03167" units="cm"/>
      <inkml:brushProperty name="height" value="0.03167" units="cm"/>
      <inkml:brushProperty name="color" value="#F2385B"/>
    </inkml:brush>
  </inkml:definitions>
  <inkml:trace contextRef="#ctx0" brushRef="#br0">92850 13193 694,'10'-8'24,"5"0"5,5 1 6,5-1 5,4 0 1,3 2-5,3 1-5,2 1-5,3 0-6,1 0-6,0 0-6,2 0-7,-2 0-4,-2 0-4,-3 0-4,-3 1-3,-3-1-5,-2 2-5,-2 0-6,-1 2-4,-4 0 0,-3 0 3,-4 0 5,-4 0 4</inkml:trace>
</inkml:ink>
</file>

<file path=ppt/ink/ink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05"/>
    </inkml:context>
    <inkml:brush xml:id="br0">
      <inkml:brushProperty name="width" value="0.05156" units="cm"/>
      <inkml:brushProperty name="height" value="0.05156" units="cm"/>
      <inkml:brushProperty name="color" value="#00BFF3"/>
    </inkml:brush>
  </inkml:definitions>
  <inkml:trace contextRef="#ctx0" brushRef="#br0">88328 25635 426,'0'-36'3,"0"8"4,0 6 6,0 7 4,0 3 6,0 2 5,0 1 4,0 1 6,0 5 5,0 11 6,0 11 6,0 11 7,-1 6-3,0 1-12,-2 0-11,0 2-12,-2 1-8,0 4-5,-1 3-3,-1 2-6,-1 3-3,0 0-7,0 1-5,1 2-5,0-2-5,2-1-6,2-2-4,2-2-6,1-4-1,2-6 1,0-6 2,2-5 2,0-6-1,0-3-5,-1-4-5,1-4-4,0-4 2,0-3 9,0-2 9,0-4 9</inkml:trace>
</inkml:ink>
</file>

<file path=ppt/ink/ink9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48"/>
    </inkml:context>
    <inkml:brush xml:id="br0">
      <inkml:brushProperty name="width" value="0.04958" units="cm"/>
      <inkml:brushProperty name="height" value="0.04958" units="cm"/>
      <inkml:brushProperty name="color" value="#F2395B"/>
    </inkml:brush>
  </inkml:definitions>
  <inkml:trace contextRef="#ctx0" brushRef="#br0">78525 53957 443,'-14'-7'15,"1"2"7,2 2 7,2 2 9,2 4 4,-1 6 5,0 5 4,0 7 4,1 4-3,0 3-8,2 3-8,1 2-8,-1 3-7,2-1-3,-1 0-4,0 0-3,0 0-3,2-1 0,0-1-1,2-1-1,0-3-2,0-4-4,0-3-2,0-4-4,1-4-4,4-3-6,2-3-6,4-2-6,2-4-3,3-4 1,3-4 0,3-4 1,2-5 1,-1-5 2,1-7 4,-1-5 2,0-5 1,-1-2 0,-1-4 0,-1-2-1,-1-2 2,-2 2 4,-3 0 4,-1 1 3,-3 3 4,-2 2 3,-4 3 3,-2 4 3,-5 3 1,-2 5 3,-5 5 0,-4 5 3,-2 3 1,-1 4 4,-1 2 2,-1 4 4,-1 2 0,1 2-4,-1 2-4,0 2-4,2 2-4,3 3-6,3 3-6,2 3-7,3 1-5,1-2-6,0-3-7,2-1-5,2-2-2,4-2 3,4-3 4,4-1 3</inkml:trace>
</inkml:ink>
</file>

<file path=ppt/ink/ink9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48"/>
    </inkml:context>
    <inkml:brush xml:id="br0">
      <inkml:brushProperty name="width" value="0.0464" units="cm"/>
      <inkml:brushProperty name="height" value="0.0464" units="cm"/>
      <inkml:brushProperty name="color" value="#F2395B"/>
    </inkml:brush>
  </inkml:definitions>
  <inkml:trace contextRef="#ctx0" brushRef="#br0">79616 54250 474,'-1'24'4,"0"3"8,-2 1 8,0 3 8,-1-2 6,0-3 0,0-5 3,0-3 0,-1-1 0,-3 3-3,-4 3-5,-2 3-3,-1 0-1,1 0-1,1 0 1,0-2 0,2-1-2,-1 1-2,0-1-2,1 1-3,0-2-5,2-1-6,2-3-8,2-1-7,3-3-5,4-1-3,4-2-4,4-2-4,3-2 2,5-2 4,3-3 7,5 0 5,1-2 2,1 0-2,-1 0-1,1 0-2,-2 0 0,-2 0-1,-1 0-1,-2 0-1,-3-1-6,-1-1-12,-3 0-13,-1-1-11,-4-1-2,-4 0 10,-6 0 9,-4 0 11</inkml:trace>
</inkml:ink>
</file>

<file path=ppt/ink/ink9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48"/>
    </inkml:context>
    <inkml:brush xml:id="br0">
      <inkml:brushProperty name="width" value="0.04959" units="cm"/>
      <inkml:brushProperty name="height" value="0.04959" units="cm"/>
      <inkml:brushProperty name="color" value="#F2395B"/>
    </inkml:brush>
  </inkml:definitions>
  <inkml:trace contextRef="#ctx0" brushRef="#br0">80046 55421 443,'-8'-8'0,"0"0"0,0 1 0,0-1 0,1 3 13,2 8 26,3 6 25,1 7 27,1 5 4,0 3-18,0 3-17,0 3-17,0 3-13,0 4-8,0 4-7,0 4-8,-1 7-7,-1 8-8,0 9-8,-1 9-9,-1-2-7,2-12-8,0-11-9,2-12-7,-1-7-5,0-3 0,-2-3-2,0-3 0</inkml:trace>
</inkml:ink>
</file>

<file path=ppt/ink/ink9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50"/>
    </inkml:context>
    <inkml:brush xml:id="br0">
      <inkml:brushProperty name="width" value="0.04113" units="cm"/>
      <inkml:brushProperty name="height" value="0.04113" units="cm"/>
      <inkml:brushProperty name="color" value="#F2395B"/>
    </inkml:brush>
  </inkml:definitions>
  <inkml:trace contextRef="#ctx0" brushRef="#br0">80594 53350 534,'22'1'99,"-3"2"-17,-3 2-17,-2 2-17,-3 1-11,-1 1-4,-1 1-4,0 2-5,-2 0-4,-2 1-6,-3 1-4,0 1-6,-4 1-3,0 2-3,-3 0-1,-2 1-3,-2 0-3,-4 1-5,-2-1-5,-3 1-5,-2-1-2,1 1 0,-1-1 1,1 1 1,0-2 2,2-3 5,2-3 4,3-2 5,4-5 8,8-2 11,8-6 11,8-2 12,4-3 2,1 0-8,1 0-6,1 1-8,0-1-8,-1 2-9,-1 1-8,-1 0-8,-1 1-9,-1 0-5,-1 0-7,0 1-6</inkml:trace>
</inkml:ink>
</file>

<file path=ppt/ink/ink9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50"/>
    </inkml:context>
    <inkml:brush xml:id="br0">
      <inkml:brushProperty name="width" value="0.03848" units="cm"/>
      <inkml:brushProperty name="height" value="0.03848" units="cm"/>
      <inkml:brushProperty name="color" value="#F2395B"/>
    </inkml:brush>
  </inkml:definitions>
  <inkml:trace contextRef="#ctx0" brushRef="#br0">81550 53450 571,'8'7'49,"2"-2"1,0-3-2,1 0 1,2-2-3,1 0-4,3 0-4,2 0-4,1 0-6,1 0-6,1 0-8,1 0-5,1 0-14,3 0-20,1 0-19,3 0-19</inkml:trace>
</inkml:ink>
</file>

<file path=ppt/ink/ink9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50"/>
    </inkml:context>
    <inkml:brush xml:id="br0">
      <inkml:brushProperty name="width" value="0.04099" units="cm"/>
      <inkml:brushProperty name="height" value="0.04099" units="cm"/>
      <inkml:brushProperty name="color" value="#F2395B"/>
    </inkml:brush>
  </inkml:definitions>
  <inkml:trace contextRef="#ctx0" brushRef="#br0">82905 55640 536,'-13'7'67,"6"-1"-12,6-1-12,6 0-11,5-2-4,5-2 3,5-2 3,6-2 4,3-2-2,4 0-5,4-1-5,5-1-5,1-1-6,0 2-8,0 0-9,0 2-8,-2 1-4,-3 2-3,-5 2-1,-4 2-1,-3 1-6,-5 0-7,-3 0-9,-4 0-8</inkml:trace>
</inkml:ink>
</file>

<file path=ppt/ink/ink9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51"/>
    </inkml:context>
    <inkml:brush xml:id="br0">
      <inkml:brushProperty name="width" value="0.04835" units="cm"/>
      <inkml:brushProperty name="height" value="0.04835" units="cm"/>
      <inkml:brushProperty name="color" value="#F2395B"/>
    </inkml:brush>
  </inkml:definitions>
  <inkml:trace contextRef="#ctx0" brushRef="#br0">83963 54600 454,'-22'2'41,"6"6"9,5 4 8,5 5 9,3 4-1,2 1-12,2 3-10,2 1-13,0 2-5,-1 1-1,0 1-2,-1 1-2,-1 1-2,2 4-7,0 3-5,2 3-6,-2 0-5,-1-1-8,-2 0-7,-1-1-6,-3-2-8,2-4-9,-1-2-8,0-3-9,0-4-3,2-5 1,0-5 1,2-4 3</inkml:trace>
</inkml:ink>
</file>

<file path=ppt/ink/ink9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51"/>
    </inkml:context>
    <inkml:brush xml:id="br0">
      <inkml:brushProperty name="width" value="0.05661" units="cm"/>
      <inkml:brushProperty name="height" value="0.05661" units="cm"/>
      <inkml:brushProperty name="color" value="#F2395B"/>
    </inkml:brush>
  </inkml:definitions>
  <inkml:trace contextRef="#ctx0" brushRef="#br0">86819 54586 388,'8'-8'3,"-2"-2"6,-1 0 5,0-1 6,-3 0 5,-2 0 1,-4 2 3,-2 1 2,-2 2 0,-2 4-1,0 4-2,-1 4-1,-1 3-3,0 5-3,1 4-5,-1 3-3,0 4-3,0 3 0,1 3 1,-1 3-1,0 0-1,0-2 0,0-1-1,1-3-1,0-1-1,0-1-1,2-1-2,1-1 0,1-1-2,2-1-2,2-1 0,2-1-3,3-2 0,4-3 0,4-2-1,3-4-1,4-2-1,3-2-2,4-3-4,2 0-2,2-4-1,2-4 1,3-4 0,1-4 1,1-3-2,-2-1-6,0-3-5,-1-1-6,-1-3-1,-1-3 4,-1-3 4,-1-2 5,-2-3 2,-3-1 0,-3-1 2,-3 0 1,-3-1 3,-3-1 3,-2 1 3,-4 0 5,-2 3 4,0 5 7,-2 7 5,0 5 6,-2 10 12,0 12 16,-2 13 17,0 14 16,0 5 1,0 0-15,2 0-16,0 1-16,2 0-9,0 2-3,2 2-5,0 2-3,0 1-4,0-2-3,-2 0-3,0-1-4,-1-3-4,2-2-8,1-3-7,0-3-8,1-4-6,2-3-7,0-5-7,1-3-6,2-5-6,0-4-5,1-6-3,2-4-5</inkml:trace>
</inkml:ink>
</file>

<file path=ppt/ink/ink9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51"/>
    </inkml:context>
    <inkml:brush xml:id="br0">
      <inkml:brushProperty name="width" value="0.04101" units="cm"/>
      <inkml:brushProperty name="height" value="0.04101" units="cm"/>
      <inkml:brushProperty name="color" value="#F2395B"/>
    </inkml:brush>
  </inkml:definitions>
  <inkml:trace contextRef="#ctx0" brushRef="#br0">89800 54045 536,'17'-1'57,"1"0"-1,3-2 0,1 0-1,4-2-2,5 0-4,5-1-5,5-1-4,2-1-9,0 2-13,0 1-14,0 0-12,-4 1-7,-7 1 4,-9-1 1,-7 0 4</inkml:trace>
</inkml:ink>
</file>

<file path=ppt/ink/ink9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7:18"/>
    </inkml:context>
    <inkml:brush xml:id="br0">
      <inkml:brushProperty name="width" value="0.022" units="cm"/>
      <inkml:brushProperty name="height" value="0.022" units="cm"/>
      <inkml:brushProperty name="color" value="#F2395B"/>
    </inkml:brush>
  </inkml:definitions>
  <inkml:trace contextRef="#ctx0" brushRef="#br0">77005 51200 999,'-13'0'-6,"6"0"-12,6 0-12,6 0-12</inkml:trace>
</inkml:ink>
</file>

<file path=ppt/ink/ink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06"/>
    </inkml:context>
    <inkml:brush xml:id="br0">
      <inkml:brushProperty name="width" value="0.05048" units="cm"/>
      <inkml:brushProperty name="height" value="0.05048" units="cm"/>
      <inkml:brushProperty name="color" value="#00BFF3"/>
    </inkml:brush>
  </inkml:definitions>
  <inkml:trace contextRef="#ctx0" brushRef="#br0">88700 27121 435,'8'-17'2,"2"-3"4,0-3 3,1-3 4,1-1 5,0 3 6,-1 2 7,1 1 6,-1 3 3,-1 3 0,0 3 0,-2 3 0,-1 5-3,0 9-2,-2 10-4,0 8-2,-3 4-7,-2 0-7,-4 0-9,-2 1-7,-1-2-6,2-3 0,2-3 0,2-3-1,4-6-6,8-7-9,6-8-11,7-7-9,3-6-3,1-3 4,-1-3 5,1-3 4,-2-1 3,-2 3 5,-1 2 2,-2 1 4,-3 3 4,-1 3 4,-2 3 4,-3 3 3,-1 3 13,0 4 22,-2 4 20,-1 4 22,-1 4 3,-2 5-13,-2 5-13,-2 5-14,0 2-8,2 0-5,2 1-4,2-1-4,1-1-4,1-1-1,2-3-3,0-1-1,1-3-2,1-1 0,1-3-1,2-1-1,0-3 0,1-2-1,1-4 0,1-2 0,1-4-4,-1-4-4,1-4-5,0-4-4,-2-3-3,1-3 1,-2-3 1,-1-2 1,-2-4 2,-1 1 3,-2-2 3,-2-1 3,-2 1 1,-2 0 1,-3 1 0,0 1 0,-5 2 1,-2 3-1,-5 3 0,-4 4-1,-3 1-2,-3 4-5,-3 3-5,-3 2-4,-4 4-4,-5 2-2,-4 4-1,-6 2-3,1 2 1,4 0 4,5 0 3,6 0 5,3-1-2,2-1-7,4-1-7,4 0-7</inkml:trace>
</inkml:ink>
</file>

<file path=ppt/ink/ink9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7:18"/>
    </inkml:context>
    <inkml:brush xml:id="br0">
      <inkml:brushProperty name="width" value="0.05219" units="cm"/>
      <inkml:brushProperty name="height" value="0.05219" units="cm"/>
      <inkml:brushProperty name="color" value="#F2395B"/>
    </inkml:brush>
  </inkml:definitions>
  <inkml:trace contextRef="#ctx0" brushRef="#br0">76466 51910 421,'-12'-8'40,"8"2"13,8 1 13,8 0 14,4 2-1,3 0-15,2 2-15,1 0-15,3 0-9,1-4-4,3-2-4,1-3-3,0-1-3,-1 2-2,-3 2-1,-1 3-2,-2 0-4,1 2-5,-1 0-6,1 2-6,-5-2-16,-9 0-27,-8-3-26,-10-2-26</inkml:trace>
</inkml:ink>
</file>

<file path=ppt/ink/ink9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7:22"/>
    </inkml:context>
    <inkml:brush xml:id="br0">
      <inkml:brushProperty name="width" value="0.05375" units="cm"/>
      <inkml:brushProperty name="height" value="0.05375" units="cm"/>
      <inkml:brushProperty name="color" value="#6ADCAB"/>
    </inkml:brush>
  </inkml:definitions>
  <inkml:trace contextRef="#ctx0" brushRef="#br0">76925 50987 409,'-14'-6'90,"4"6"-6,4 4-7,5 6-7,0 3-7,-1 5-11,0 3-8,-1 5-11,-2 2-7,0 3-6,-1 1-6,-2 2-6,1 3-4,1 1 0,0 2-3,2 2-1,-1 0 0,0-2 0,-1-2-1,-1-1 1,0-5-8,2-4-15,2-4-16,2-6-14,2-4-12,2-1-7,2-2-6,2-2-7</inkml:trace>
</inkml:ink>
</file>

<file path=ppt/ink/ink9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7:22"/>
    </inkml:context>
    <inkml:brush xml:id="br0">
      <inkml:brushProperty name="width" value="0.04703" units="cm"/>
      <inkml:brushProperty name="height" value="0.04703" units="cm"/>
      <inkml:brushProperty name="color" value="#6ADCAB"/>
    </inkml:brush>
  </inkml:definitions>
  <inkml:trace contextRef="#ctx0" brushRef="#br0">76190 51741 467,'-8'-8'4,"2"2"8,0 1 8,2 0 8,1 1 4,2-2-1,2 0 0,2-1-2,3-1 2,6 0 2,4 0 3,5 1 3,4-1 0,3 0-4,3 0-2,2 0-2,3 1-5,1 1-7,0 0-5,2 2-6,-2 0-6,-6 2-7,-4 0-7,-4 2-6,-5 0-7,-1 0-7,-3 0-7,-1 0-8,-3 1-6,-2 4-6,-4 2-6,-2 3-6</inkml:trace>
</inkml:ink>
</file>

<file path=ppt/ink/ink9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7:23"/>
    </inkml:context>
    <inkml:brush xml:id="br0">
      <inkml:brushProperty name="width" value="0.04406" units="cm"/>
      <inkml:brushProperty name="height" value="0.04406" units="cm"/>
      <inkml:brushProperty name="color" value="#6ADCAB"/>
    </inkml:brush>
  </inkml:definitions>
  <inkml:trace contextRef="#ctx0" brushRef="#br0">76925 50848 499,'-15'-17'68,"4"11"5,3 12 5,3 11 5,1 8-7,0 3-19,0 3-19,0 3-19,-1 3-12,-2 4-6,-1 4-4,-3 4-5,0 0-3,2-4 1,2-4 0,3-3 0,0-6-5,2-6-11,0-5-10,2-6-12</inkml:trace>
</inkml:ink>
</file>

<file path=ppt/ink/ink9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7:23"/>
    </inkml:context>
    <inkml:brush xml:id="br0">
      <inkml:brushProperty name="width" value="0.05038" units="cm"/>
      <inkml:brushProperty name="height" value="0.05038" units="cm"/>
      <inkml:brushProperty name="color" value="#6ADCAB"/>
    </inkml:brush>
  </inkml:definitions>
  <inkml:trace contextRef="#ctx0" brushRef="#br0">78214 50350 436,'-22'8'79,"4"2"-13,5 0-14,3 1-13,1 2-7,0 3-1,-1 3-1,-1 4 0,-2 1-2,0 2-1,-1 3-3,-1 1 0,-1 3-3,2 1-2,1 2-4,1 2-1,1 1-3,2 1-3,2-1-2,3 0-2,0-1-1,2-4-2,0-2-2,2-3-1,3-4-3,5-5-6,7-5-5,6-4-6,2-8-2,1-9 1,-1-8 2,1-9 1,-2-4 1,-3 1 0,-3 1-2,-3 2 0,-2 0 2,-4 2 5,-3 3 4,-2 1 4,-4 3 4,-4 3 0,-4 2 3,-3 4 0,-4 3 0,-2 4-3,-2 4-3,-1 4-3,-3 4-1,-1 5 1,-2 5 1,-3 5 0,3-1-7,5-5-15,7-7-16,5-5-14</inkml:trace>
</inkml:ink>
</file>

<file path=ppt/ink/ink9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7:25"/>
    </inkml:context>
    <inkml:brush xml:id="br0">
      <inkml:brushProperty name="width" value="0.04835" units="cm"/>
      <inkml:brushProperty name="height" value="0.04835" units="cm"/>
      <inkml:brushProperty name="color" value="#6ADCAB"/>
    </inkml:brush>
  </inkml:definitions>
  <inkml:trace contextRef="#ctx0" brushRef="#br0">58272 49082 455,'-7'-24'0,"2"-3"0,2-1 0,2-2 0,1 1 3,2 7 6,0 5 7,2 7 6,-1 7 7,0 11 5,-2 11 6,0 11 6,-3 7 1,-2 5-6,-4 2-5,-2 6-5,-2 1-4,1 1-3,-1 2-2,0 0-3,1 0-2,1-1-1,1 0-1,0-2-1,2 1-2,1 0-3,0 1-1,2 2-3,1-1-2,2-1-5,2 0-4,2-2-4,1-2-5,0-4-6,0-4-7,0-3-6,-1-3-1,-1 0 1,0 0 2,-2 1 3,0-3 0,-2-2-1,0-3-1,-1-3-1,-2-4 1,0-5 3,-2-5 2,0-4 4,-1-4 0,1-2-1,-1-2-2,0-2-2</inkml:trace>
</inkml:ink>
</file>

<file path=ppt/ink/ink9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7:26"/>
    </inkml:context>
    <inkml:brush xml:id="br0">
      <inkml:brushProperty name="width" value="0.04358" units="cm"/>
      <inkml:brushProperty name="height" value="0.04358" units="cm"/>
      <inkml:brushProperty name="color" value="#6ADCAB"/>
    </inkml:brush>
  </inkml:definitions>
  <inkml:trace contextRef="#ctx0" brushRef="#br0">57631 52140 504,'-7'-15'2,"1"4"2,0 3 3,2 2 3,0 5 10,2 4 15,0 5 15,2 6 16,0 2 2,2 1-11,0 1-12,2 1-11,0 0-9,0-1-4,-1 0-5,2-2-5,-2-1-3,1-1-2,0-1-2,0 0-1,1 1-1,0 5-1,1 5-1,2 5 0,-1 1 0,-1-1-2,-1-3 0,0-1-2,-1-3 0,0-3 1,0-3 0,0-3 0,2-4 0,7-4-1,6-6 0,6-4 0,3-9-2,4-11-3,3-12-3,3-12-3,3-10-7,4-6-11,4-7-11,4-7-11,-3 4-5,-10 13 2,-10 14 3,-9 14 1</inkml:trace>
</inkml:ink>
</file>

<file path=ppt/ink/ink9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7:32"/>
    </inkml:context>
    <inkml:brush xml:id="br0">
      <inkml:brushProperty name="width" value="0.04441" units="cm"/>
      <inkml:brushProperty name="height" value="0.04441" units="cm"/>
      <inkml:brushProperty name="color" value="#6ADCAB"/>
    </inkml:brush>
  </inkml:definitions>
  <inkml:trace contextRef="#ctx0" brushRef="#br0">59888 51866 495,'21'-7'72,"-3"2"-16,-5 2-16,-3 2-17,-1 2-6,4 4 5,2 2 4,3 3 5,0 3 0,-1 2-6,-2 1-5,-2 3-5,-3 0-4,-3 1-2,-2 0-2,-4-1-3,-2 1-2,0-1 1,-2 1-1,0-1 0,-3 2-2,-3 1-2,-5 3-3,-4 1-3,-2 1-2,-1-1-1,-1-1 0,-1-1-2,0-1 1,-1-1 1,1-1 1,-1-1 2,2-2 2,1-3 1,3-3 2,1-2 2,7-5 4,12-2 10,12-6 9,11-2 8,8-3 2,1 2-6,2 1-6,2 0-6,2 1-3,0-2 0,2 0-1,1-1 0,-1-1-10,-1 2-17,0 1-18,-1 0-18,-4 2-11,-8 1-5,-6 0-3,-6 2-5</inkml:trace>
</inkml:ink>
</file>

<file path=ppt/ink/ink9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7:34"/>
    </inkml:context>
    <inkml:brush xml:id="br0">
      <inkml:brushProperty name="width" value="0.04012" units="cm"/>
      <inkml:brushProperty name="height" value="0.04012" units="cm"/>
      <inkml:brushProperty name="color" value="#6ADCAB"/>
    </inkml:brush>
  </inkml:definitions>
  <inkml:trace contextRef="#ctx0" brushRef="#br0">65947 50250 548,'0'15'114,"0"-1"-27,0-1-26,0 0-27,-1 1-15,0 5 0,-2 5-2,0 5-1,-1 2 0,0 1-1,0-1-1,0 0 1,0 2-3,1 1-4,-1 2-3,0 2-6,0 0-5,2-1-9,0-3-9,2-2-8,0 0-5,2-1-2,0 0-2,2 1-1,0-3 1,0-3 1,-1-5 1,1-3 3,-1-4 1,0-1 4,-2-2 2,0-2 4</inkml:trace>
</inkml:ink>
</file>

<file path=ppt/ink/ink9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7:34"/>
    </inkml:context>
    <inkml:brush xml:id="br0">
      <inkml:brushProperty name="width" value="0.03234" units="cm"/>
      <inkml:brushProperty name="height" value="0.03234" units="cm"/>
      <inkml:brushProperty name="color" value="#6ADCAB"/>
    </inkml:brush>
  </inkml:definitions>
  <inkml:trace contextRef="#ctx0" brushRef="#br0">65467 50021 680,'-7'-8'10,"2"0"10,2 1 10,2-1 9,-1 3 3,-4 8-3,-4 6-3,-3 7-3,-3 5-5,0 1-7,1 2-7,-1 3-7,0 0-6,-2-1-6,0-1-5,-1-1-5,1-2-5,3-1-4,2-3-5,4-1-4,2-2-2,-1-1 0,0-1 1,0 0-1</inkml:trace>
</inkml:ink>
</file>

<file path=ppt/ink/ink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12"/>
    </inkml:context>
    <inkml:brush xml:id="br0">
      <inkml:brushProperty name="width" value="0.04182" units="cm"/>
      <inkml:brushProperty name="height" value="0.04182" units="cm"/>
      <inkml:brushProperty name="color" value="#00BFF3"/>
    </inkml:brush>
  </inkml:definitions>
  <inkml:trace contextRef="#ctx0" brushRef="#br0">45440 30409 526,'-19'-35'76,"10"8"-12,10 7-15,10 9-13,5 4-8,3 2-4,2 2-3,1 2-3,3 1 0,5 0 5,3 0 6,4 0 4,0 0-4,-5 2-10,-6 0-12,-3 2-12,-5-1-8,1 2-6,-2-2-5,-1 1-5,-1 1-2,-3 0 2,-1 1 2,-2 2 1,-4 1-1,-4 3-5,-6 3-5,-4 3-5,-4 1-1,-3-1 2,-3-1 3,-3-1 2,0-2 5,2-3 7,5-3 7,1-2 7</inkml:trace>
</inkml:ink>
</file>

<file path=ppt/ink/ink9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7:35"/>
    </inkml:context>
    <inkml:brush xml:id="br0">
      <inkml:brushProperty name="width" value="0.03407" units="cm"/>
      <inkml:brushProperty name="height" value="0.03407" units="cm"/>
      <inkml:brushProperty name="color" value="#6ADCAB"/>
    </inkml:brush>
  </inkml:definitions>
  <inkml:trace contextRef="#ctx0" brushRef="#br0">66050 50250 645,'15'1'20,"-1"4"10,-1 2 10,0 3 11,-2 2 2,-3 0-8,-1 0-8,-2-1-8,0 2-7,2 0-6,2 1-7,2 1-7,1 1-5,1-1-5,1 1-6,1 0-5,0-2-4,-4-1-4,-3-2-4,-2-2-4</inkml:trace>
</inkml:ink>
</file>

<file path=ppt/ink/ink9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7:35"/>
    </inkml:context>
    <inkml:brush xml:id="br0">
      <inkml:brushProperty name="width" value="0.04532" units="cm"/>
      <inkml:brushProperty name="height" value="0.04532" units="cm"/>
      <inkml:brushProperty name="color" value="#6ADCAB"/>
    </inkml:brush>
  </inkml:definitions>
  <inkml:trace contextRef="#ctx0" brushRef="#br0">67022 49606 485,'16'-29'51,"0"7"-9,-1 5-7,1 6-9,0 5-2,-1 2 2,1 4 3,0 3 2,-2 2-1,-1 5-4,-2 4-5,-2 4-4,-3 3-4,-2 5-3,-4 3-1,-2 4-4,-5 2-3,-4 1-3,-5-1-4,-5 0-5,-4 0 0,-1-2-1,-3 0 0,-1-1 1,0-3 1,3-3 1,3-5 1,3-3 2,5-3 1,6-2 4,8-3 1,7-1 4,6-3 2,9-4 4,7-4 4,9-4 4,3-1 1,0-1-1,0 0-1,0 0 0,-1 0-2,-3 2-3,-3 1-1,-3 1-3,-4 2-2,-3 7-1,-5 6-1,-3 6-1,-5 4-1,-6 5-2,-6 3-2,-6 5-2,-6 3-2,-5 6-3,-7 4-4,-5 6-3,-5 2-6,-4-1-7,-4 1-9,-4 0-7,0-4-1,5-6 6,6-8 7,4-5 6,5-7-1,3-2-8,5-3-7,3-2-8</inkml:trace>
</inkml:ink>
</file>

<file path=ppt/ink/ink9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7:40"/>
    </inkml:context>
    <inkml:brush xml:id="br0">
      <inkml:brushProperty name="width" value="0.04563" units="cm"/>
      <inkml:brushProperty name="height" value="0.04563" units="cm"/>
      <inkml:brushProperty name="color" value="#6ADCAB"/>
    </inkml:brush>
  </inkml:definitions>
  <inkml:trace contextRef="#ctx0" brushRef="#br0">54196 54178 482,'-12'-1'7,"9"0"15,6-2 16,9 0 14,4 1 3,0 4-9,-1 4-9,1 4-9,-2 2-5,-1 1-5,-2 1-2,-2 2-5,-1 2-2,0 5-3,0 5-3,-1 4-2,-1 4-2,-6 1-1,-4 0-1,-5 2-1,-4 0-2,-2-2-2,-2 0-2,-1-1-2,-2-1-1,1-2 1,-1 0 0,0-1 1,1-2 0,1-3 3,1-3 2,1-3 3,2-3 1,2-3 3,4-3 3,3-2 2,3-4 2,6-1 0,4-2 1,5-2 1,3 0 1,1 2 1,2 2 1,0 2 2,0 1 1,1 0-1,-1 0-1,1-1 0,-1 3-1,-3 4 0,-1 4-2,-2 3 0,-2 4-1,-1 1 0,0 2-1,-2 3 0,-1 0-1,-2 0-2,-3 1-1,0-1-1,-5 4-1,-2 6-2,-5 8-1,-4 6 0,-4 4-4,-3 2-3,-5 0-5,-3 1-4,-3 4-5,-2 9-6,-3 7-6,-1 8-6,-1 2-2,2-4 1,0-4 2,1-3 1,5-11-1,8-15-3,7-16-4,8-15-2</inkml:trace>
</inkml:ink>
</file>

<file path=ppt/ink/ink9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7:45"/>
    </inkml:context>
    <inkml:brush xml:id="br0">
      <inkml:brushProperty name="width" value="0.04208" units="cm"/>
      <inkml:brushProperty name="height" value="0.04208" units="cm"/>
      <inkml:brushProperty name="color" value="#6ADCAB"/>
    </inkml:brush>
  </inkml:definitions>
  <inkml:trace contextRef="#ctx0" brushRef="#br0">62841 53981 522,'-6'-7'43,"4"1"-8,4 0-7,4 2-7,3 0-3,1 2 3,3 0 1,2 2 2,1 0 1,-1 2-1,1 0-1,0 2-1,0 2 0,1 7-2,1 6-1,1 5-1,-1 3-1,-3-1-4,-2-1-2,-4-1-3,-1-1-1,0-3 0,-1-1 0,1-2-1,-1-2 0,0 1-5,-2 0-4,0-1-3,-3 2-2,-2 3-1,-4 3 0,-2 3-1,-4 2 0,-6-1 2,-4 0 0,-5 1 2,-2-1 0,0 1-2,-1-1-1,1 1-2,1-4-1,5-4 3,3-4 2,4-6 1,3-2 2,-1 0 4,0 0 3,0-1 2,9 1 6,16-2 6,17-1 6,17 0 7,7-2 0,1-2-9,0-2-8,0-2-8,0-2-8,0 0-12,-1-1-9,1-2-11,-2 1-8,-2-1-5,-4 0-5,-2 0-6,-6 1 1,-7 2 4,-9 2 6,-7 2 5</inkml:trace>
</inkml:ink>
</file>

<file path=ppt/ink/ink9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7:53"/>
    </inkml:context>
    <inkml:brush xml:id="br0">
      <inkml:brushProperty name="width" value="0.05169" units="cm"/>
      <inkml:brushProperty name="height" value="0.05169" units="cm"/>
      <inkml:brushProperty name="color" value="#6ADCAB"/>
    </inkml:brush>
  </inkml:definitions>
  <inkml:trace contextRef="#ctx0" brushRef="#br0">84233 53011 425,'1'-21'0,"0"5"1,2 5 0,0 4 1,0 3 4,0-2 7,-2 0 6,0-1 8,-2 1 6,0 4 2,-2 4 5,0 4 2,-3 4 0,-3 7-5,-5 6-3,-4 5-5,-2 6-4,-3 6-2,-2 6-2,-1 6-2,-2 7-2,-1 8-2,-1 7-2,0 8-1,-2 4-2,1 0 0,0 1-2,-1-1 0,3-3-2,5-4-1,5-5-1,5-5 0,4-7-2,2-9 1,4-8 1,3-9-1,3-8-2,5-5-3,6-7-5,4-5-4,4-7-2,3-6-2,3-7-2,3-7-1,1-8 0,2-5 0,1-8 0,1-7 0,-1-2 1,0-1 1,-1 0 2,-1 0 0,-3 1 3,-5 1 1,-5 3 1,-5 2 3,-4 4 1,-2 6 1,-4 5 3,-2 7 1,-7 5 1,-10 8 2,-9 6 1,-11 8 1,-6 7 0,-6 7-1,-4 8-1,-5 9-1,-3 4-4,0 3-7,0 4-7,1 2-8,0 4-4,6 6-6,3 4-3,4 5-4,6-5-1,9-15 2,9-14 3,9-15 3</inkml:trace>
</inkml:ink>
</file>

<file path=ppt/ink/ink9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7:57"/>
    </inkml:context>
    <inkml:brush xml:id="br0">
      <inkml:brushProperty name="width" value="0.04297" units="cm"/>
      <inkml:brushProperty name="height" value="0.04297" units="cm"/>
      <inkml:brushProperty name="color" value="#6ADCAB"/>
    </inkml:brush>
  </inkml:definitions>
  <inkml:trace contextRef="#ctx0" brushRef="#br0">74020 53677 512,'-6'-6'58,"4"2"-8,4 4-6,4 3-9,3 2-5,4 3-3,2 3-2,3 4-4,1 1-1,-1 3-1,-1 1 0,0 3-1,-2 0-1,1-1-3,0-1-3,-1-1-2,0 0-3,-2-1 0,-3 1-1,-1 0-1,-1-1-2,-2 1 0,-1-1-3,0 1 0,-2-1-2,0 1 2,-2-1-1,0 1 2,-3 1-2,-2 1 0,-4 3-1,-2 1-2,-4 2 0,-3 3-3,-5 1-1,-3 3-2,-4-1 0,-3 0 1,-3-1 1,-2-1 0,-3-2 1,1-2-1,0-1-1,0-3-1,2-1 0,3-3 0,5-1 1,3-2 0,4-3 3,3-3 7,3-3 5,3-2 7,4-3 3,6-2 3,6-2 2,6-2 2,7-3 1,9-2 0,9-3-2,8-3 1,7-2-4,4 2-4,4 1-6,4 1-5,0 1-4,-1 2-5,-2 2-4,-2 3-5,-3 0-6,-2 4-8,-4 0-7,-2 4-9,-6-1-7,-7-1-4,-9 0-7,-7-2-4</inkml:trace>
</inkml:ink>
</file>

<file path=ppt/ink/ink9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8:00"/>
    </inkml:context>
    <inkml:brush xml:id="br0">
      <inkml:brushProperty name="width" value="0.05" units="cm"/>
      <inkml:brushProperty name="height" value="0.05" units="cm"/>
      <inkml:brushProperty name="color" value="#6ADCAB"/>
    </inkml:brush>
  </inkml:definitions>
  <inkml:trace contextRef="#ctx0" brushRef="#br0">92400 55825 333,'49'20'167,"16"14"-1,16 15 1,16 15 0</inkml:trace>
</inkml:ink>
</file>

<file path=ppt/ink/ink9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8:00"/>
    </inkml:context>
    <inkml:brush xml:id="br0">
      <inkml:brushProperty name="width" value="0.04154" units="cm"/>
      <inkml:brushProperty name="height" value="0.04154" units="cm"/>
      <inkml:brushProperty name="color" value="#6ADCAB"/>
    </inkml:brush>
  </inkml:definitions>
  <inkml:trace contextRef="#ctx0" brushRef="#br0">91924 55750 529,'-21'7'-6,"5"-1"11,5 0 11,5-2 11,3 0 7,3-2 1,4 0 0,2-2 2,3 0-1,4 0-4,2 0-2,3 0-3,3 0-3,3 0-1,3 0-2,3 0-2,2 0-3,-1-2-1,0 0-4,1-2-2,-2 1-2,0 1-1,-1 0 0,-1 2-1,-1 0-5,-3 2-8,-1 0-8,-3 1-10,-1 1-9,-2 0-12,-3 0-12,-1 0-12,-4 0 0,-4 0 9,-6 0 11,-4 0 9</inkml:trace>
</inkml:ink>
</file>

<file path=ppt/ink/ink9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8:00"/>
    </inkml:context>
    <inkml:brush xml:id="br0">
      <inkml:brushProperty name="width" value="0.04761" units="cm"/>
      <inkml:brushProperty name="height" value="0.04761" units="cm"/>
      <inkml:brushProperty name="color" value="#6ADCAB"/>
    </inkml:brush>
  </inkml:definitions>
  <inkml:trace contextRef="#ctx0" brushRef="#br0">92553 54540 462,'-8'-19'56,"2"10"4,1 10 4,0 10 5,0 10-4,0 13-11,-1 11-12,-1 12-10,-2 5-9,0-1-4,-2-1-5,1-1-4,-1 1-3,2 1 0,2 3 0,2 2 1,1-1-7,0-3-14,0-3-14,1-2-13,0-4-9,3-1-3,4-2-3,2-2-3,2-5-1,-2-10 4,-1-8 3,0-8 3</inkml:trace>
</inkml:ink>
</file>

<file path=ppt/ink/ink9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8:01"/>
    </inkml:context>
    <inkml:brush xml:id="br0">
      <inkml:brushProperty name="width" value="0.04674" units="cm"/>
      <inkml:brushProperty name="height" value="0.04674" units="cm"/>
      <inkml:brushProperty name="color" value="#6ADCAB"/>
    </inkml:brush>
  </inkml:definitions>
  <inkml:trace contextRef="#ctx0" brushRef="#br0">98251 53995 470,'-7'-23'26,"2"4"-3,3 3-2,1 3-3,0 0-2,-1-1-1,0-3-1,-1-2-1,-1-1-1,0-1-1,0-1-1,0-1-2,-1 1-1,0 3-3,-1 3-1,-1 3-2,-2 2-1,0 0-1,-2 2-1,0 1-1,-1 1 0,-3 2-1,-2 2 1,-1 2-1,-1 2 1,0 2 2,2 2 2,1 2 2,1 3 2,-1 5 3,0 5 4,1 5 2,-1 4 1,2 5 0,1 3 0,1 4-1,1 2 1,2 0 0,2 0 1,2 0 0,3-2 0,4-3 1,4-5-2,4-4 1,4-2 0,3-3-2,5-1 1,3-3-2,3-1 0,-1-3 0,1-1 0,-1-2 0,-2-1-4,-3 1-4,-4 1-7,-5 2-4,-3 0-3,-4 1 2,-4 1 2,-4 1 2,-6 2-4,-7 1-8,-9 3-8,-7 1-9,-4 0-3,1-3 4,1-3 4,2-3 3,0-3 3,3-4 6,1-5 4,3-2 4,2-5 3,3 0 1,3-3-1,3-2 2,2-3 0,4-6-1,2-4 0,4-4 0,5-5 3,8 1 4,7-2 4,9-1 5,4 0 1,2 1-3,2 1-3,3 2-4,0 0-1,2 1 0,0 1 0,2 1 0,-2-1-6,-2-1-11,-3-3-13,-3-1-11,-3-1-6,-2 0 0,-1-1-1,-2 1 0,-4 2 5,-3 5 7,-5 5 8,-3 5 8,-3 2 5,0 0 3,-2 0 3,0 1 2</inkml:trace>
</inkml:ink>
</file>

<file path=ppt/ink/ink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12"/>
    </inkml:context>
    <inkml:brush xml:id="br0">
      <inkml:brushProperty name="width" value="0.0467" units="cm"/>
      <inkml:brushProperty name="height" value="0.0467" units="cm"/>
      <inkml:brushProperty name="color" value="#00BFF3"/>
    </inkml:brush>
  </inkml:definitions>
  <inkml:trace contextRef="#ctx0" brushRef="#br0">45419 30979 471,'-17'0'0,"0"0"0,-1 0 0,-1 0 0,0 0 3,1 0 5,1 0 5,1 0 4,1 0 6,3-2 6,1 0 5,2-1 7,2 1 0,2 5-2,3 6-4,1 4-4,1 4-2,0 1-1,0 3-3,0 1 0,0 4-3,0 3-3,0 4-4,0 4-2,-1 3-2,-1 2-3,0 2-1,-1 2-2,-1 3-1,2 4-2,0 4 0,2 3-3,0 2-3,0-3-7,0-1-7,0-2-8,0-5-7,2-8-9,0-8-9,2-8-8,0-5-1,1-3 5,2-3 7,0-2 5</inkml:trace>
</inkml:ink>
</file>

<file path=ppt/ink/ink9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8:01"/>
    </inkml:context>
    <inkml:brush xml:id="br0">
      <inkml:brushProperty name="width" value="0.04821" units="cm"/>
      <inkml:brushProperty name="height" value="0.04821" units="cm"/>
      <inkml:brushProperty name="color" value="#6ADCAB"/>
    </inkml:brush>
  </inkml:definitions>
  <inkml:trace contextRef="#ctx0" brushRef="#br0">100300 53811 456,'7'-13'-5,"-1"8"20,0 7 18,-1 6 19,-2 5 6,1 1-7,0 3-6,0 2-6,0 2-4,0 2-1,0 4-1,0 4-2,-1 1-2,-1 4-3,0 3-2,-1 2-3,-1 1-6,0-2-8,0-1-8,0-3-8,-1-2-5,-1 0-2,0-1-2,-1-1-2,-1-3-3,0-3-3,0-5-5,0-3-4,0-6-7,0-6-10,0-8-10,1-6-10</inkml:trace>
</inkml:ink>
</file>

<file path=ppt/ink/ink9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8:01"/>
    </inkml:context>
    <inkml:brush xml:id="br0">
      <inkml:brushProperty name="width" value="0.0309" units="cm"/>
      <inkml:brushProperty name="height" value="0.0309" units="cm"/>
      <inkml:brushProperty name="color" value="#6ADCAB"/>
    </inkml:brush>
  </inkml:definitions>
  <inkml:trace contextRef="#ctx0" brushRef="#br0">100600 54744 711,'15'0'65,"-1"2"-8,-1 0-8,0 2-9,-1-1-7,3-2-10,2-2-8,1-2-8,2-2-10,-1-2-9,1-2-10,-1-1-9,-1-2-3,-2 2 1,-4 1 2,-3 0 2,-2 2-2,0-1-2,-2 0-4,0 0-3</inkml:trace>
</inkml:ink>
</file>

<file path=ppt/ink/ink9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8:02"/>
    </inkml:context>
    <inkml:brush xml:id="br0">
      <inkml:brushProperty name="width" value="0.05582" units="cm"/>
      <inkml:brushProperty name="height" value="0.05582" units="cm"/>
      <inkml:brushProperty name="color" value="#6ADCAB"/>
    </inkml:brush>
  </inkml:definitions>
  <inkml:trace contextRef="#ctx0" brushRef="#br0">101310 53268 394,'0'-25'37,"0"13"14,0 12 15,0 14 15,-2 8 0,-2 5-13,-4 4-13,-2 6-13,-1 4-9,2 2-6,3 4-5,1 2-6,1 3-4,0 2-4,0 2-3,0 2-4,0-1-3,0-1-4,0-2-4,1-2-4,-1-3-4,2-2-2,0-4-2,2-2-4,-1-3-4,-1 0-7,0-1-7,-1-1-8,-1-4-2,2-6 3,0-5 4,2-6 2</inkml:trace>
</inkml:ink>
</file>

<file path=ppt/ink/ink9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8:02"/>
    </inkml:context>
    <inkml:brush xml:id="br0">
      <inkml:brushProperty name="width" value="0.05568" units="cm"/>
      <inkml:brushProperty name="height" value="0.05568" units="cm"/>
      <inkml:brushProperty name="color" value="#6ADCAB"/>
    </inkml:brush>
  </inkml:definitions>
  <inkml:trace contextRef="#ctx0" brushRef="#br0">101550 54924 395,'44'-36'24,"-6"6"5,-6 5 3,-5 7 4,-3 4 0,-1 4-1,1 4-1,-1 4-3,-1 5-1,-3 4-4,-3 5-3,-2 6-3,-4 1-3,-1 1-2,-2-1-2,-2 1-3,-2 1-4,-2 3-6,-2 3-6,-2 3-6,3-6-4,6-13-4,7-14-5,7-14-3,4-7 0,1-3 4,1-1 4,1-2 4,0-1 4,-1 1 4,-1 1 3,-1 1 4,-1 3 4,-1 7 3,-1 5 3,-1 7 4,-1 2 1,-2 2 1,-3 0 1,-1 2 0,-2 3 5,-1 7 10,0 7 8,-2 8 9,-1 1 1,-2 0-9,-2-1-9,-2-1-8,-2 1-7,0 1-5,-2 3-5,0 1-5,-1 0-3,0-1 2,0-3 1,1-1 0,3-6-3,7-7-10,9-8-10,8-8-9,4-7-3,2-8 5,3-6 5,1-6 6,0-6 4,-3-3 2,-3-2 3,-3-4 3,-3 0 1,-3 0 1,-3 2 0,-3 0 1,-4 4 0,-4 6 1,-6 5 1,-4 7 0,-5 4 0,-6 5 0,-4 3-1,-5 4 1,-5 6-2,-4 8-2,-6 7-3,-4 9-2,-3 4-2,1 3 1,2 1 0,0 2 1,5-2 0,8-7 2,7-7 2,8-7 1,4-2-8,1 0-16,-1 1-17,0 2-16</inkml:trace>
</inkml:ink>
</file>

<file path=ppt/ink/ink9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8:19"/>
    </inkml:context>
    <inkml:brush xml:id="br0">
      <inkml:brushProperty name="width" value="0.03571" units="cm"/>
      <inkml:brushProperty name="height" value="0.03571" units="cm"/>
      <inkml:brushProperty name="color" value="#6ADCAB"/>
    </inkml:brush>
  </inkml:definitions>
  <inkml:trace contextRef="#ctx0" brushRef="#br0">44591 54578 616,'-2'-15'0,"0"0"0,-3 2 1,-2 1 0,0 0 2,0 1 4,2-1 3,1 0 4,0 1 4,2 0 4,0 2 3,2 1 5,0 2 3,0 6 3,0 4 4,0 6 3,0 5-4,0 9-9,0 7-11,0 8-9,-1 5-8,0 2-2,-2 2-4,0 2-3,-1-1-2,0-2 0,0-3 0,0-4 0,1-2-2,0-1-3,2-3-2,1-2-3,-1 4-1,-1 10 1,0 10-1,-1 10 2,-2 3-2,-2-3-2,-2-3-1,-2-3-3,1-7-1,3-10-1,2-11 1,4-11 0,1-8 0,2-5 3,0-4 2,2-6 2</inkml:trace>
</inkml:ink>
</file>

<file path=ppt/ink/ink9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8:19"/>
    </inkml:context>
    <inkml:brush xml:id="br0">
      <inkml:brushProperty name="width" value="0.03556" units="cm"/>
      <inkml:brushProperty name="height" value="0.03556" units="cm"/>
      <inkml:brushProperty name="color" value="#6ADCAB"/>
    </inkml:brush>
  </inkml:definitions>
  <inkml:trace contextRef="#ctx0" brushRef="#br0">46003 54100 618,'-1'15'132,"0"-1"-34,-2-1-36,0 0-34,-1-2-19,0 1-2,0 0-2,1 0-3,-3 5-1,-4 13-1,-4 11-1,-3 12-1,-2 5 0,0 1-1,2 0 1,1 0-1,0-2 0,1-1 2,-1-2 2,1-2 1,-1 0 1,0 2 2,1 1 1,-1 3 1,2-2 0,2-6-2,4-6 0,3-6-3,2-5 0,2-7-1,2-5-1,2-7-1,2-3-2,3-2-2,4-2-2,2-2-3,3-4 0,1-6 1,3-6 1,1-6 2,3-4 1,1-3 0,2-3 2,3-2 0,-1-3 0,-4-1 1,-2-1-1,-2-1 0,-4 2 1,-1 2-1,-3 3 0,-1 3 1,-3 3 1,-4 3 1,-4 3 1,-4 2 2,-4 3 2,-2 3 3,-3 1 1,-3 2 3,-4 2 0,-2 2-1,-3 2-2,-2 2 0,-3 2-2,1 2-1,-1 1 0,1 3-1,-1 3-2,1 2-4,0 3-3,-1 3-3,2 1-5,1 1-5,3-1-5,1 1-5,4-2-3,3-3-3,4-3-2,5-3-1,2-3-3,3-2-2,4-4-2,2-2-3</inkml:trace>
</inkml:ink>
</file>

<file path=ppt/ink/ink9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8:20"/>
    </inkml:context>
    <inkml:brush xml:id="br0">
      <inkml:brushProperty name="width" value="0.03672" units="cm"/>
      <inkml:brushProperty name="height" value="0.03672" units="cm"/>
      <inkml:brushProperty name="color" value="#6ADCAB"/>
    </inkml:brush>
  </inkml:definitions>
  <inkml:trace contextRef="#ctx0" brushRef="#br0">44865 54437 599,'-8'-6'32,"2"6"9,1 4 9,0 6 9,1 3-2,0 5-12,0 3-11,1 5-11,-2 2-7,0 3-3,-2 1-1,0 2-1,0 0-5,2-5-4,2-4-6,2-3-5,1-2-3,0 3-3,0 1-3,0 3-3,1 1 0,0 1 1,2 0 3,0 3 1,0-2 1,0-2 0,-2-2 1,0-1 0,-1 0 2,0 1 2,0 2 2,0 3 3,-1 5 1,0 10 3,-2 10 3,0 9 1,-1 2-1,-2-6-4,0-8-4,-1-6-4,0-8-2,2-6 1,2-7 1,2-7 1,0-5-1,-2-1-4,-2-2-3,-1-2-4,-2-2 0,2-1 2,0 0 0,2-2 3,1-1 0,2-4 1,2-2 0,2-3 0</inkml:trace>
</inkml:ink>
</file>

<file path=ppt/ink/ink9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8:21"/>
    </inkml:context>
    <inkml:brush xml:id="br0">
      <inkml:brushProperty name="width" value="0.03568" units="cm"/>
      <inkml:brushProperty name="height" value="0.03568" units="cm"/>
      <inkml:brushProperty name="color" value="#6ADCAB"/>
    </inkml:brush>
  </inkml:definitions>
  <inkml:trace contextRef="#ctx0" brushRef="#br0">46170 54300 616,'-1'21'106,"0"-3"-27,-2-4-28,0-4-26,-2 1-16,-2 7-2,-2 7-3,-1 7-3,-3 4-1,0 2-1,-1 2 0,-1 3-2,-1-2 2,2-2 0,1-4 0,1-2 2,0 0 0,0 3 1,1 3 1,-1 2 1,-1 2-1,0 0 0,-1 0-1,-1 1-1,1-3 0,3-4 0,2-4 1,4-3 0,1-5-2,0-2-2,0-3-3,0-2-3,1-3-1,0 1 2,2 0 2,1-1 2,0 0 1,1-1 1,2 0 0,0-2 2,2-1 0,0-1 0,1 0-1,2-2 0,0 0 0,0-2-2,-1-1-2,1 0 0,0-2-1,0-1 2,0 0 1,0-1 2,0-1 1,1 0 0,1 0-1,2 0 0,0-4 0,3-8 0,2-8 0,1-7 0,2-6 0,-1-1 0,1-2 1,0-2 0,-2 0-1,-1 3-2,-3 4-2,-1 2-2,-3 3 0,-2 3 2,-4 3 2,-2 3 1,-4 2 2,-2 4 1,-4 3 1,-2 3 1,-3 1 1,-1 2-1,-3 0-1,-1 2 1,-3 1 1,0 1 3,-1 3 5,-1 2 3,0 2 2,-1 2-1,1 2 1,0 1-1,-2 3-3,0 1-5,-1 3-6,0 2-5,-1 0-3,3 3 0,1 0 1,3 1-1,2-2 1,2-2-1,4-3 1,3-2 0</inkml:trace>
</inkml:ink>
</file>

<file path=ppt/ink/ink9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8:21"/>
    </inkml:context>
    <inkml:brush xml:id="br0">
      <inkml:brushProperty name="width" value="0.02468" units="cm"/>
      <inkml:brushProperty name="height" value="0.02468" units="cm"/>
      <inkml:brushProperty name="color" value="#6ADCAB"/>
    </inkml:brush>
  </inkml:definitions>
  <inkml:trace contextRef="#ctx0" brushRef="#br0">44941 54450 891,'-8'7'0,"0"-1"0,0 0 0,0-2 0,1 1 0,1 0 0,0 1 0,2 2 0,1 3 3,0 5 7,1 7 5,2 5 7,0 5 0,0 3-5,0 2-5,0 4-6,0 2-5,2 0-1,1 1-4,0 2-2,-1 1-2,-2 4-2,-4 2-1,-2 3-3,-2 5-1,-2 5-1,0 7-1,-1 5-2,0-2 0,2-11 1,3-11 0,1-10 0,1-9 0,2-8 1,0-6-2,2-6 1</inkml:trace>
</inkml:ink>
</file>

<file path=ppt/ink/ink9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8:22"/>
    </inkml:context>
    <inkml:brush xml:id="br0">
      <inkml:brushProperty name="width" value="0.0373" units="cm"/>
      <inkml:brushProperty name="height" value="0.0373" units="cm"/>
      <inkml:brushProperty name="color" value="#6ADCAB"/>
    </inkml:brush>
  </inkml:definitions>
  <inkml:trace contextRef="#ctx0" brushRef="#br0">46077 54300 589,'-9'8'2,"-2"0"2,-2 0 2,-1-1 3,-2 1 1,0 2-1,1 0 0,-1 1-1,1 2 1,1 2 0,0 1 1,2 3 1,1 1 0,1 1 1,0 1 2,2 1-1,0 1 0,0 1-4,1 1-3,-1 1-5,-1 0 0,0-1-1,-2-1 1,1-1 0,-2 1 0,2 3-1,0 3-2,2 3 0,-1 2-1,-1 2 2,-3 2 1,-2 2 2,0 0 0,1 0 0,1-1-2,1-1 1,0-1-1,2 0 0,0 0 0,2 0-1,1-2 1,2-3 0,3-5 0,1-3 0,1-5 0,2-3-1,0-5-1,2-3-1,1-2 0,3-2 0,3-1 0,4 0 1,0-2-1,-1-1 2,-1 0 0,0-1 1,-1-4 2,3-6 2,1-6 2,3-5 3,2-5 0,1-1 0,3-3-2,1-1-1,1-1-1,-3-1-2,-1 1-1,-3 0-1,-1 0-2,-3 1 0,-1 1-1,-2 1-1,-2 2 1,-3 5 3,-1 3 1,-2 5 3,-4 2 4,-4 0 5,-5 2 5,-5 1 5,-3 0 1,0 2-4,1 1-4,-1 0-5,-1 2-2,-1 2-2,-3 2-1,-1 2-3,-2 3 0,-2 6 1,0 4 1,0 5 1,-2 4-6,-1 5-9,-1 3-12,-1 4-10,0 3-8,2 1-3,0 0-4,1 2-3,3-4 1,5-6 7,4-7 6,6-7 8,3-4 3,-1-1-2,0 0 1,0-2-2</inkml:trace>
</inkml:ink>
</file>

<file path=ppt/ink/ink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13"/>
    </inkml:context>
    <inkml:brush xml:id="br0">
      <inkml:brushProperty name="width" value="0.04802" units="cm"/>
      <inkml:brushProperty name="height" value="0.04802" units="cm"/>
      <inkml:brushProperty name="color" value="#00BFF3"/>
    </inkml:brush>
  </inkml:definitions>
  <inkml:trace contextRef="#ctx0" brushRef="#br0">45283 31752 458,'-6'-35'29,"4"7"6,4 9 4,4 7 6,4 5-1,5 0-7,5 2-7,5 1-7,3 0-5,3 2-3,1 0-3,2 2-3,1 0-4,-3 0-1,-2 0-1,-1 0-3,-3-1-1,-2 0 1,-1-2 1,-2 0 0,-3-1-3,-1 0-4,-3 0-6,-1 1-4,-3-3-6,-2-4-4,-4-4-4,-2-3-4,-4-2 0,-2 0 4,-4 2 6,-2 1 4,-1 2 5,1 1 4,0 2 5,2 2 4,-1 2 6,-2 1 11,-1 0 9,-3 2 10,-1 1 5,1 2-2,-1 2-2,1 2 0,-1 2-3,2 2-1,1 1-3,1 3-3,0 2-1,2 1-3,1 3-2,1 2-1,0 1-3,2 1-2,1 1-2,0 1-3,2 0-1,2 1-2,2-1-3,2 0-1,2 0-6,2-1-7,1-1-8,3-1-8,4-2-5,4-2-3,4-4-3,7-3-4,-1-2 1,-2-2 4,-3-3 3,-3 0 4,-2-2 0,-1 0-5,-1 0-4,0 0-5</inkml:trace>
</inkml:ink>
</file>

<file path=ppt/ink/ink9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40"/>
    </inkml:context>
    <inkml:brush xml:id="br0">
      <inkml:brushProperty name="width" value="0.04067" units="cm"/>
      <inkml:brushProperty name="height" value="0.04067" units="cm"/>
      <inkml:brushProperty name="color" value="#00BFF3"/>
    </inkml:brush>
  </inkml:definitions>
  <inkml:trace contextRef="#ctx0" brushRef="#br0">84112 43875 540,'-7'-6'8,"2"5"14,2 2 14,2 5 15,1 3 3,0 2-9,0 2-10,0 1-8,0 2-7,0 0-3,0-1-3,0 1-4,1 0 0,0 1-1,2 1 1,0 2 1,0 0-1,0 1-3,-1 0-1,-2 3-2,0 0-2,0 2-1,0 3-1,0 1-1,0 3 0,0 1-1,0 2 0,0 2 0,0 2-1,0 2 0,0 2-1,0 3 0,0-3-1,0-5 0,0-4-1,0-5 0,0-2-2,0-1-4,0 0-4,0 1-4,0-9-7,-2-15-10,-1-15-9,0-17-10,-2-8 0,-2-2 8,-1-2 10,-3-2 8,-2-1 7,0 1 4,-1 2 4,-1 0 5,0 3 2,3 4 1,1 3 2,2 5 1,2 3 3,0 3 7,2 3 6,1 2 6,0 3 3,2-1 1,0 0 1,2 0 0,0 1 1,2 1-1,0 0 0,2 2 0,0 1-1,1 2 0,2 3-3,0 1 0,0 2-2,0 1-2,-2 3-3,0 2-2,-2 4-3,-1 6-2,0 5-2,-2 7-4,-2 3 1,-3 4-1,-5 3 2,-4 2-1,-2 3 0,1 0-4,-1 2-4,0 0-4,1 0 0,1-3 3,1-4 4,1-2 3,1-4 3,2-6 0,2-3 3,2-6 0,4-9 0,6-10-2,6-13-3,6-12-1,4-11-4,5-10-6,3-11-4,4-11-6,2-5-3,-1 3 0,-1 1 0,-2 3-1,1 2 3,1 5 3,1 3 5,1 4 4,-2 4 2,-4 2-1,-3 3-2,-5 4 0,-2 3 5,-3 4 11,-1 3 10,-2 5 12,-2 4 9,-1 8 6,0 7 7,-2 7 5,0 4-1,0 5-10,0 4-10,0 4-9,0 2-9,1 1-3,1 1-5,2 1-5,0 0-3,1-1-2,1-1-4,2-1-1,-2-1-2,-3-1 1,-3-1 1,-2-1 1,-3 0 0,-1 0 2,0-1 0,-1 1 1,-3 0 1,-2 1 2,-4 1 0,-2 1 1,-3 0 1,-1-2-2,-3-3 1,-2-1-2,0-1-1,1 0-1,1-1-3,1 1-1,0-1-1,1-2 0,-1-3 1,0-1 1,1-2-1,3-2 1,1-2 0,2-2 1,3-2 1,2-3 1,4-4 2,2-2 1,4-1 2,2 1 1,3 1 0,4 0 0,1 2 3,1 3 2,1 1 4,1 2 2,0 2 3,-1 0 0,-1 2 1,0 0 0,-3 2 0,-1 2-3,-3 2-3,0 2-3,-3 2-2,-1 1-3,-1 3-4,0 2-2,-4 2-3,-4 1-1,-5 3-1,-5 1-2,-4 2-2,0-1-3,-1 1-3,-1-1-4,-2 1 0,-1-1 1,-3 1 3,-1-1 1,-2 0 2,-1-1 2,-1-1 0,0-1 2,0-2 5,7-4 7,3-5 7,6-3 8,6-4 6,6-6 7,8-4 6,6-5 6,6-3 1,5 0-4,5 1-6,5-1-4,3 1-5,2-1-4,2 0-4,3 1-4,-1 0-3,0 4-1,-2 3-1,0 2-1,-2 3-1,-1 0-4,-3 2-3,-2 1-2,-3 0-4,-5 0-6,-5 0-4,-5 0-5,-6-2-6,-10-1-8,-8-2-9,-9-1-7,-4-3 2,3 0 13,1-1 14,3-1 12,0-1 7,0 2 3,1 1 0,-1 1 3,1 0 5,2 2 13,3 0 10,1 2 12,2 3 7,2 4 1,2 5 2,2 6 1,2 2-3,2 3-7,2 1-8,2 3-8,1 2-5,0 5-4,-1 3-3,1 4-4,-1 3-5,0 0-7,-2 2-5,0 1-7,-2-1-4,-2-2-2,-2-2-2,-2-2-2,-2-4 0,-2-5 2,-2-7 1,-2-5 1,-1-5 1,-1-2 0,-1-4 0,-1-2 0,-1-4 2,0-2 5,1-4 4,-1-2 4,1-3 4,2-3 4,3-3 3,1-3 3,3-3 3,4-3 0,4-3-1,4-3 2,4 0 0,5 2 2,5 1 2,5 3 1,3 1-4,1 3-11,1 1-10,1 3-12,-1 1-6,-3 3-1,-4 1-1,-1 2-1,-4 2-2,-3 1-1,-3 0-1,-2 2-1</inkml:trace>
</inkml:ink>
</file>

<file path=ppt/ink/ink9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42"/>
    </inkml:context>
    <inkml:brush xml:id="br0">
      <inkml:brushProperty name="width" value="0.03895" units="cm"/>
      <inkml:brushProperty name="height" value="0.03895" units="cm"/>
      <inkml:brushProperty name="color" value="#00BFF3"/>
    </inkml:brush>
  </inkml:definitions>
  <inkml:trace contextRef="#ctx0" brushRef="#br0">87684 43300 564,'7'53'97,"-1"-2"-20,-1-4-19,0-2-18,-2-2-12,0 0-1,-2 0-2,0 0-3,-1-1-2,0-4-3,0-2-5,0-3-4,0-3-3,0-1-6,0-3-4,0-1-4,-2-5-11,-4-5-17,-4-6-17,-3-6-17,-3-6-3,0-6 12,1-6 11,-1-5 12,0-5 7,-2-1 5,0-3 4,-1-1 5,1 0 4,5 3 6,3 3 5,4 3 5,3 2 8,0 3 8,2 1 9,1 3 9,1 0 4,3 2 0,4 0 1,2 2 0,2 2-2,1 2-5,2 4-6,0 3-4,-1 2-3,-1 3-3,-2 3-3,-2 4-1,-3 1-6,-1 3-7,-2 1-7,-1 3-8,-5 0-7,-2-1-5,-5-1-6,-4-1-5,-1-1-1,-1-3 3,0-1 3,1-2 4,-1-2 3,0-1 6,1 0 5,-1-2 5,4-3 11,8-6 15,8-6 16,8-6 16,6-2 5,5 1-7,5 1-5,5 1-7,3-1-7,2 0-10,2-1-10,2-1-9,-1-1-5,-3 0-1,-5 1-1,-4-1-1,-3 0-4,-3 1-5,-3-1-7,-2 0-5,-4 0-3,-3-1-1,-3-1 1,-2-1 0,-3-1 2,-1 1 3,0-1 5,-1 1 5,-3-1 3,0 2 3,-3 1 5,-2 1 3,-1 1 3,0 2 1,0 3 3,1 1 1,-1 1 4,2 2 4,1 1 4,0 0 5,1 4 7,0 4 7,0 6 10,0 4 7,1 3 0,1-1-8,0 1-8,2 0-9,0 1-6,0 3-3,0 3-4,0 3-3,0 2-5,0 1-5,0 0-6,0 2-6,-1 0-2,-1-1 1,0-1 1,-1-1 2,-1-2-3,0-3-7,0-3-5,0-3-8,0-4-1,0-7 0,0-5 2,0-5 0,2-6 4,4-4 4,4-4 6,4-3 6,2-2 3,2 1 3,0 1 2,1 1 2,-1 1 4,-1 2 2,-2 3 4,-2 1 3,-4 5 0,-4 8 0,-6 8-1,-4 8-2,-3 3-4,-2 1-8,0-1-7,-1 1-8,0-1-4,-1-1-2,0-1-1,1 0-2,-2-2 1,0 1 4,-1 0 4,-1-1 2,0 0 4,3-2 3,1-3 2,2-1 3,2-1 5,3-2 4,1-1 7,2 0 5,2-2 6,2-2 3,2-2 6,2-2 4,2-1 0,2 0-4,1 0-4,3 0-3,1 0-4,0 0-2,0 0-3,-1 1-2,0 0-3,0 6-7,-2 2-5,0 5-6,-4 2-5,-5 0-3,-4-1-3,-5 1-4,-4 0-1,0 0 1,-1-1 2,-1 1 0,-1 0 1,-2 2 3,0 0 1,-1 1 2,-1 0 2,-3-1 3,-1-1 4,-3 0 2,0-1 5,1 1 5,1 1 6,2 2 6,1-2 3,4-3-1,5-3 0,3-2 0,4-3 1,4-1 6,4 0 5,4-1 4,2 0-1,1 1-7,2 3-8,0 2-7,0 2-5,-3 4 0,-1 2-1,-2 3 0,-2 3-2,0 3-3,-1 3-3,-2 3-3,0 0-1,0-1 0,0-3-1,0-1 0,1-3 1,0-3 1,2-3 1,0-3 1,3-3 0,6-2-2,4-4-2,5-2-1,4-6-4,3-6-5,3-7-4,2-7-5,2-4-3,1-1-3,-1-1-1,0-1-3,0 1 1,-3 1 4,-2 3 4,-1 2 4,-4 1 2,-5 2 1,-5 3 1,-5 1 1,-3 2 4,-4 1 6,-3 1 6,-2 1 6,-3 1 6,-4 2 5,-2 2 4,-3 2 4,-2 1 1,-2 0-2,0 0-2,-1 1-2,0-1-4,-1 2-4,1 0-4,-1 2-3,1 0-4,3 2-4,1 0-2,2 2-3,2 0 1,1 1 4,0 1 6,2 2 4,1 0 3,2 0-1,3 0 0,1-1-2,2 2 3,5 4 3,4 2 4,4 3 3,3 2 3,3-1-2,3 1-1,3 0 0,2-1-4,1 1-7,1-1-6,1 1-6,-1-1-7,-2-1-8,-1-1-9,-3-1-9,-1 0-2,-3 0 2,-1-1 2,-2 1 2</inkml:trace>
</inkml:ink>
</file>

<file path=ppt/ink/ink9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42"/>
    </inkml:context>
    <inkml:brush xml:id="br0">
      <inkml:brushProperty name="width" value="0.03497" units="cm"/>
      <inkml:brushProperty name="height" value="0.03497" units="cm"/>
      <inkml:brushProperty name="color" value="#00BFF3"/>
    </inkml:brush>
  </inkml:definitions>
  <inkml:trace contextRef="#ctx0" brushRef="#br0">90016 43772 629,'-7'-7'32,"2"-1"3,2 0 0,2 0 1,2 4 2,4 8 0,2 8 2,4 7-1,-1 7-3,-1 3-12,-2 4-10,-2 5-10,-2 0-11,-2 0-8,-2-2-9,-2 0-9,-2-3-7,0-3-5,-1-5-6,-2-3-5</inkml:trace>
</inkml:ink>
</file>

<file path=ppt/ink/ink9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43"/>
    </inkml:context>
    <inkml:brush xml:id="br0">
      <inkml:brushProperty name="width" value="0.03772" units="cm"/>
      <inkml:brushProperty name="height" value="0.03772" units="cm"/>
      <inkml:brushProperty name="color" value="#00BFF3"/>
    </inkml:brush>
  </inkml:definitions>
  <inkml:trace contextRef="#ctx0" brushRef="#br0">90195 43788 583,'51'-42'28,"-8"11"2,-8 11 4,-7 11 2,-6 5 0,0 0 0,-1 0-1,0 0-1,-3 2-4,-1 4-6,-2 4-7,-2 4-6,-3 1-5,-1 1-1,-2 0-1,-2 0-2,-2 0 1,-2 1 3,-2 1 1,-2 2 4,-2-1-10,-2 1-20,-2 0-21,-1-1-21,-4 1-6,-2 1 9,-3 2 9,-3 0 9,-4 0 7,-3 1 7,-4-1 7,-4 1 6,-1-2 7,5-1 8,3-2 7,5-2 7,3-3 4,3 1 1,3-2 2,3 0 1,5-3 4,10-3 6,8-2 7,9-4 6,6-2 0,1-1-6,2-3-7,3-2-6,0-1-8,-2-1-8,0-2-8,-1 0-7,-2 1-8,-5 1-7,-3 2-6,-4 2-8</inkml:trace>
</inkml:ink>
</file>

<file path=ppt/ink/ink9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43"/>
    </inkml:context>
    <inkml:brush xml:id="br0">
      <inkml:brushProperty name="width" value="0.0339" units="cm"/>
      <inkml:brushProperty name="height" value="0.0339" units="cm"/>
      <inkml:brushProperty name="color" value="#00BFF3"/>
    </inkml:brush>
  </inkml:definitions>
  <inkml:trace contextRef="#ctx0" brushRef="#br0">90597 43900 648,'-14'8'8,"4"2"14,4 0 16,5 1 14,0 2 5,-1 3-9,0 3-7,-1 3-9,-1 1-6,2-1-9,0-1-8,2-1-8,0-2-6,2-3-7,0-2-6,2-4-7,0-2-5,3-2-4,2-3-6,2 0-4,0-4-2,1-2 2,0-4 0,0-2 2</inkml:trace>
</inkml:ink>
</file>

<file path=ppt/ink/ink9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44"/>
    </inkml:context>
    <inkml:brush xml:id="br0">
      <inkml:brushProperty name="width" value="0.03962" units="cm"/>
      <inkml:brushProperty name="height" value="0.03962" units="cm"/>
      <inkml:brushProperty name="color" value="#00BFF3"/>
    </inkml:brush>
  </inkml:definitions>
  <inkml:trace contextRef="#ctx0" brushRef="#br0">90392 43920 555,'6'-11'8,"-3"8"16,-2 9 15,-4 10 17,-2 4 0,-1 2-14,-3 3-15,-2 2-14,-1 0-10,-2 2-2,0 1-4,-1 1-3,-2 0-5,-3 1-9,-3-1-8,-3 0-8,-1 0-2,-1-1 3,1-2 5,-1 1 3,3-4 6,3-2 7,5-3 8,3-2 7,5-5 7,6-5 7,6-5 7,6-4 7,5-4 2,5-4-3,5-2-1,5-3-3,3-2-4,-1 1-7,0-1-6,1 0-7,-3 1-5,-2 1-3,-3 1-5,-3 1-2,-3 0-3,-2 0-2,-4 0 0,-3 1-2,-2-1 0,-2 2 2,-2 1 1,-2 1 2,-3 1 4,-4 2 7,-4 2 8,-3 2 7,-3 2 4,0 2 2,1 2 2,-1 2 1,0 2 0,-2 3 0,0 3 1,-1 3-1,0 2 2,-1 1 4,1 1 4,-1 1 5,1 1-2,3-1-6,1 1-7,2-1-7,3-1-2,3-3 1,2-3 1,4-2 1,2-4-4,4-3-9,2-2-8,3-4-9,3-2-4,2-4 1,1-2 0,3-3 1,0-2 2,-3 0 3,-1 0 3,-2 1 3,-4 2 6,-3 8 7,-4 6 9,-4 8 7,-2 3 3,-2 3-6,0 1-4,-1 3-5,-1 0-3,0 1-1,0-1 0,1 1-1,0-2-1,2-1-4,2-3-2,2-1-2,2-6-5,4-10-6,2-10-7,3-10-6,3-5-1,2-1 4,1-1 4,3 0 3,0 0 4,-1 3 0,-1 3 2,0 3 2,-2 2 4,-1 2 8,-1 2 8,-1 3 8,-2 3 7,-2 6 5,-4 5 7,-2 7 4,-3 3-3,-2 0-16,-2-1-14,-2 1-16,-1-1-8,-2-1-4,0-1-3,-1 0-4,0-3 1,0-3 3,2-2 3,1-4 5,2-2 3,4-2 6,4-2 4,4-1 6,2-2 3,0 2 2,-1 0 1,1 2 1,0 1 1,2 0 1,0 2 0,1 0 0,0 2 1,0 0 0,-2 2 1,0 0-1,-2 1-1,-1 2-1,-1 0-3,0 2-2,-2 0-2,-2 1-2,-2 1-3,-2 2-3,-3-1-2,-2 1-3,-3 0-4,-3 0-2,-3-1-1,-1 1 1,-3 0 1,-1 0 1,-3-1 2,-1-1 1,-3-1 0,-1 0 2,-1-1 2,-1 1 3,1 2 4,0 0 3,1 0 4,5-3 1,3-1 2,5-2 3,5-2 5,8 0 10,8-2 10,8 0 9,6-1 1,5 0-8,5 0-9,4 0-8,4 0-4,1 0-2,0 0 0,2 0-1,1 0-8,0 2-11,2 0-13,1 2-13,-1-1-7,-2-1-1,-2 0-2,-2-1 0,-2-1-2,-3 0-1,-3 0-1,-3 0-2,-4-1 2,-5-1 6,-5 0 5,-4-1 6</inkml:trace>
</inkml:ink>
</file>

<file path=ppt/ink/ink9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44"/>
    </inkml:context>
    <inkml:brush xml:id="br0">
      <inkml:brushProperty name="width" value="0.04029" units="cm"/>
      <inkml:brushProperty name="height" value="0.04029" units="cm"/>
      <inkml:brushProperty name="color" value="#00BFF3"/>
    </inkml:brush>
  </inkml:definitions>
  <inkml:trace contextRef="#ctx0" brushRef="#br0">92371 44650 546,'-22'2'109,"7"4"-22,3 4-21,6 3-22,3 3-14,2 2-3,2 0-3,2 1-5,1 2-3,0 3-3,0 3-3,0 3-3,-1 1-6,1 0-5,0 1-6,0-1-6,-1-1-7,0-3-8,-2-3-9,0-3-7,-1-3-6,0-3-2,0-3-4,0-2-2</inkml:trace>
</inkml:ink>
</file>

<file path=ppt/ink/ink9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45"/>
    </inkml:context>
    <inkml:brush xml:id="br0">
      <inkml:brushProperty name="width" value="0.04201" units="cm"/>
      <inkml:brushProperty name="height" value="0.04201" units="cm"/>
      <inkml:brushProperty name="color" value="#00BFF3"/>
    </inkml:brush>
  </inkml:definitions>
  <inkml:trace contextRef="#ctx0" brushRef="#br0">92292 44894 523,'17'-8'47,"2"0"-2,1 0-3,3 1-2,2-1-4,5 0-7,3 0-7,4 0-7,1 1-4,-4 1 0,-2 0 0,-3 2-1,-4 0-1,-3 2-2,-4 0-3,-5 2-4,-2 1-1,-2 4-2,-2 2-3,-2 4-2,-4 2 0,-6 3 0,-6 3 0,-6 3 1,-3 1 0,-3 1-1,-1-1-1,-3 1 0,-2 0-1,-4 1 1,-4 1 0,-4 1 0,-2-1 2,3 0 2,2-1 3,2 0 3,2-3 0,3-1-1,3-3-1,3-1-2,8-4 9,11-5 17,12-4 18,11-6 16,9-3 2,5-3-15,5-4-16,5-2-15,1 0-12,-2 1-6,-2 2-9,-2 2-7,-3 1-6,-3 1-6,-5-1-4,-3 0-6,-5 0-2,-5 0-1,-5 0 1,-4 1 0,-3-1 3,0 0 5,0 0 5,0 0 6,-1 0 3,0 1 4,-2-1 3,0 0 3</inkml:trace>
</inkml:ink>
</file>

<file path=ppt/ink/ink9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45"/>
    </inkml:context>
    <inkml:brush xml:id="br0">
      <inkml:brushProperty name="width" value="0.0462" units="cm"/>
      <inkml:brushProperty name="height" value="0.0462" units="cm"/>
      <inkml:brushProperty name="color" value="#00BFF3"/>
    </inkml:brush>
  </inkml:definitions>
  <inkml:trace contextRef="#ctx0" brushRef="#br0">92913 43833 476,'-8'-23'2,"0"3"5,0 1 4,0 3 4,1 3 9,1 6 11,0 6 13,2 6 12,0 8 1,2 9-8,0 10-9,2 11-8,1 6-6,2 3-4,2 5-4,2 4-2,0 5-6,-1 7-4,0 7-5,-2 6-5,1 7-6,0 6-8,1 6-8,2 5-8,-1 0-6,-1-6-5,0-8-6,-2-6-5,0-10 1,0-10 7,0-10 5,0-12 8,0-8 2,0-7-2,0-7-1,0-7-1</inkml:trace>
</inkml:ink>
</file>

<file path=ppt/ink/ink9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45"/>
    </inkml:context>
    <inkml:brush xml:id="br0">
      <inkml:brushProperty name="width" value="0.03778" units="cm"/>
      <inkml:brushProperty name="height" value="0.03778" units="cm"/>
      <inkml:brushProperty name="color" value="#00BFF3"/>
    </inkml:brush>
  </inkml:definitions>
  <inkml:trace contextRef="#ctx0" brushRef="#br0">94371 44477 582,'15'-6'100,"-1"2"-21,-1 4-21,0 3-20,-2 2-15,1 3-9,0 3-8,0 4-9,-2 1-7,-3 3-3,-3 1-4,-2 3-5,-4 1-1,-4 1 0,-4 1 0,-3 1 0,-4-1-2,-2-3-5,-1-3-5,-3-3-5,0-2 1,-1-1 7,1-1 7,-1 0 7,2-2 5,3-1 4,3 0 5,3-2 4,2-1 8,0-1 13,2 0 12,1-1 13,2-2 6,4-1-2,4 0-2,4-2-2,4 0-4,3 0-6,5 0-5,3 0-7,4 1-3,1 0-2,3 2-1,1 0-1,2 1-5,1 0-10,0 0-8,2 0-10,0-1-8,1-1-6,-1 0-7,0-1-7,-2-1-3,-5 0 1,-5 0-1,-5 0 1,-3-2 2,-1 0 6,-1-3 5,0-2 6</inkml:trace>
</inkml:ink>
</file>

<file path=ppt/ink/ink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13"/>
    </inkml:context>
    <inkml:brush xml:id="br0">
      <inkml:brushProperty name="width" value="0.04222" units="cm"/>
      <inkml:brushProperty name="height" value="0.04222" units="cm"/>
      <inkml:brushProperty name="color" value="#00BFF3"/>
    </inkml:brush>
  </inkml:definitions>
  <inkml:trace contextRef="#ctx0" brushRef="#br0">48241 31831 521,'-16'0'6,"0"0"12,1 0 13,-1 0 11,6 0 9,12 0 2,12 0 3,11 0 2,7-1-3,1 0-12,1-2-12,0 0-12,1-1-8,-1 0-7,-1 0-6,-1 1-6,-2-1-5,-2 2-4,-2 0-4,-1 2-3,-3 0-5,-3 2-5,-3 0-4,-2 2-5</inkml:trace>
</inkml:ink>
</file>

<file path=ppt/ink/ink9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46"/>
    </inkml:context>
    <inkml:brush xml:id="br0">
      <inkml:brushProperty name="width" value="0.04629" units="cm"/>
      <inkml:brushProperty name="height" value="0.04629" units="cm"/>
      <inkml:brushProperty name="color" value="#00BFF3"/>
    </inkml:brush>
  </inkml:definitions>
  <inkml:trace contextRef="#ctx0" brushRef="#br0">96134 44156 475,'6'-29'21,"0"6"5,-4 7 2,0 5 4,-4 5 0,-2 2-1,-4 4-2,-2 2-1,-2 3-3,-2 2-2,0 2-3,-1 2-3,0 2-1,-1 3 1,0 3-1,1 3 2,0 3-1,4 1-2,3 2 0,3 3-2,2-1-1,3 0-3,4-1-1,2-1-2,3-2-2,4-3-4,2-3-3,3-3-3,2-3-1,3-2-2,1-4 1,3-3-2,0-3-2,1-6-4,-1-4-6,1-5-4,-2-4-3,0-3-2,-1-3-2,-1-3-1,-1-3-1,-3-3 0,-1-3 0,-2-2 0,-3-4 3,-3-1 2,-3-2 4,-2-1 3,-3-2 5,-2 0 5,-2 0 6,-2 0 5,-1 3 3,0 5-2,0 7-1,0 6-1,0 5 8,0 5 19,0 4 18,1 6 19,-1 7 8,0 10-4,0 9-2,0 11-4,1 5-6,0 4-9,1 2-9,2 4-9,0 0-8,0 0-4,0-2-6,0 0-6,0-1-7,0 0-10,0 0-10,0 0-11,0-2-7,0-6-4,0-4-4,0-5-4,0-4-1,2-5 2,1-3 1,0-4 3</inkml:trace>
</inkml:ink>
</file>

<file path=ppt/ink/ink9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46"/>
    </inkml:context>
    <inkml:brush xml:id="br0">
      <inkml:brushProperty name="width" value="0.03995" units="cm"/>
      <inkml:brushProperty name="height" value="0.03995" units="cm"/>
      <inkml:brushProperty name="color" value="#00BFF3"/>
    </inkml:brush>
  </inkml:definitions>
  <inkml:trace contextRef="#ctx0" brushRef="#br0">97777 45350 550,'15'0'46,"-1"0"-4,-1 0-2,0 0-5,-2 1-4,-1 2-5,-1 2-6,0 2-6,-3 1-2,-1 3 0,-2 2 1,-1 2 1,-4 2-2,-1 3-3,-2 3-3,-1 3-3,-3 2-5,-2 1-6,-2 0-7,-1 2-7,-2-1-1,1-3 3,-1-3 4,0-3 3,2-2 5,3-1 6,3-1 6,2 0 6,5-3 6,6-3 3,6-3 5,6-2 4,3-4 0,1-4-3,0-4-5,3-4-3,-1-1-3,1 2-1,-1 3-1,0 1-2,0 1-7,-3 2-11,-1 0-13,-2 2-12</inkml:trace>
</inkml:ink>
</file>

<file path=ppt/ink/ink9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47"/>
    </inkml:context>
    <inkml:brush xml:id="br0">
      <inkml:brushProperty name="width" value="0.03756" units="cm"/>
      <inkml:brushProperty name="height" value="0.03756" units="cm"/>
      <inkml:brushProperty name="color" value="#00BFF3"/>
    </inkml:brush>
  </inkml:definitions>
  <inkml:trace contextRef="#ctx0" brushRef="#br0">99343 43050 585,'24'28'119,"3"-7"-23,1-7-23,3-7-23,0-3-16,-2-2-10,0 0-10,-1-2-9,-3 1-8,-5 2-5,-4 2-4,-6 2-4,-3 2-7,-2 1-6,-3 3-9,0 2-6,-5 1-2,-6 1 4,-6 1 4,-5 2 4,-4-1 4,1 1 4,-1-1 3,1 1 5,-2-2 4,0-1 5,-1-2 5,0-2 4,0-3 6,5-1 5,3-2 6,4-2 5,6-3 5,8-4 2,8-4 2,8-4 4,4-2-3,3 1-5,1-1-7,3 0-5,-1 2-6,-1 2-3,-3 4-5,-1 3-4,-4 3-3,-7 5-6,-5 6-4,-6 4-5,-4 1 0,-3-1 4,-4-2 4,-2-2 3,-3-1 4,-3 1 0,-3 1 2,-3 1 1,0-1 1,5-2 1,3-4 0,5-2 2,1-3 0,2 1 1,1 0 2,0 0 1,3 1 0,2 0 2,4 1 0,3 2 2</inkml:trace>
</inkml:ink>
</file>

<file path=ppt/ink/ink9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50"/>
    </inkml:context>
    <inkml:brush xml:id="br0">
      <inkml:brushProperty name="width" value="0.0394" units="cm"/>
      <inkml:brushProperty name="height" value="0.0394" units="cm"/>
      <inkml:brushProperty name="color" value="#00BFF3"/>
    </inkml:brush>
  </inkml:definitions>
  <inkml:trace contextRef="#ctx0" brushRef="#br0">98610 42677 558,'15'-7'15,"0"2"1,-2 2 3,-1 2 3,1 1-1,0 0 0,1 0-3,1 0 0,1 1-3,-1 0-2,1 2-2,0 0-4,-1 1-2,1 0-4,0 0-3,-1 0-5,0 0-2,-2 0-3,-3-1-3,-1 1-2,-2 2-2,-4 2-1,-2 3 0,-4 4 0,-3 2-1,-6 3-2,-4 3-1,-5 3-2,-3 1 1,-3 1 5,-1-1 4,-2 0 4,-2 0 3,-1-3 2,-1-1 2,0-3 2,-2-1 2,1-3 1,0-1 2,0-2 0,2-2 4,5-3 5,5-1 5,5-2 4,8-4 6,12-8 6,11-6 7,13-7 6,7-2-1,2 3-6,4 3-9,3 3-6,1 1-5,2 2-3,0 1-3,2 1-3,-1 1-3,-4 2-3,-2 2-4,-3 2-4,-4 1-2,-2 0-3,-3 0-3,-3 0-2,-5-1-6,-7-2-8,-6-2-9,-8-2-9,-4-1 0,-3 1 7,-4-1 6,-2 0 8,-3-3 6,-1-6 4,-3-5 5,-1-6 4,0-3 3,2 1 1,4 1 1,3 1 0,2 1 1,1 1 1,0 1-1,2 1 1,1 2 2,0 1 4,2 3 4,1 1 5,0 2 2,0 2 3,0 3 2,0 1 3,1 4 3,2 6 5,2 6 6,2 6 4,0 5 0,0 7-4,-2 5-4,0 6-4,-2 6-4,0 6-3,-2 6-4,0 6-4,-1 3-2,0 1-2,0 1-2,0 1-1,0-2-2,0-6-1,0-6-2,1-6 0,-1-6 0,2-6-1,0-6 1,2-5-1,3-7-2,5-5-3,7-6-5,6-6-4,2-6-2,-1-6 3,-1-5 1,-1-6 3,-1-4-1,-1 1-2,-1-1-3,0 1-3,-3 0-3,-1 3-3,-3 1-5,0 3-3,-4 2-1,-3 2-1,-2 4 1,-4 3 1,-2 2 1,-3 0 0,-4 2 1,-2 1 2,-3 0 0,-3 2 1,-3 0 2,-3 2 1,-2 0 3,1 0 3,0 0 5,-1 0 4,1-1 2,-1 0 1,1-2 1,0 0 1,1 0 0,2 0 1,4 1-1,3 2 1,3 0 5,1 0 11,2 0 10,2 0 10,3 2 8,0 4 1,4 4 4,1 3 2,1 4-3,2 2-8,0 1-9,2 3-8,-2 1-7,-3 3-6,-2 1-5,-3 2-6,-4 2-6,-2-1-6,-3 0-8,-3 1-6,-2-2-3,-1 0 0,-1-1 0,-1-1 1,0-3-1,4-5 0,3-5-1,3-4-1,2-5 2,1-3 4,0-2 5,2-4 5</inkml:trace>
</inkml:ink>
</file>

<file path=ppt/ink/ink9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50"/>
    </inkml:context>
    <inkml:brush xml:id="br0">
      <inkml:brushProperty name="width" value="0.03592" units="cm"/>
      <inkml:brushProperty name="height" value="0.03592" units="cm"/>
      <inkml:brushProperty name="color" value="#00BFF3"/>
    </inkml:brush>
  </inkml:definitions>
  <inkml:trace contextRef="#ctx0" brushRef="#br0">98700 45100 612,'23'16'50,"-1"-1"-2,-1 1-4,-1 0-3,1 0-3,3 3-3,3 1-3,3 3-4,4 1-4,5 3-4,4 1-6,6 3-4,2-1-6,1 0-9,2-1-9,0-1-7,2-2-2,0-1 5,1-3 4,2-1 5,-3-4-5,-5-3-18,-4-4-16,-5-4-18,-7-3-1,-8-2 11,-7-2 13,-8-2 11</inkml:trace>
</inkml:ink>
</file>

<file path=ppt/ink/ink9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51"/>
    </inkml:context>
    <inkml:brush xml:id="br0">
      <inkml:brushProperty name="width" value="0.03193" units="cm"/>
      <inkml:brushProperty name="height" value="0.03193" units="cm"/>
      <inkml:brushProperty name="color" value="#00BFF3"/>
    </inkml:brush>
  </inkml:definitions>
  <inkml:trace contextRef="#ctx0" brushRef="#br0">100573 43397 689,'8'-8'3,"2"0"8,0 1 7,1-1 7,2 1 4,0 2 0,1 2 1,1 2 1,1 2-2,1 4-6,2 2-5,0 4-5,-2 2-2,-3 3 1,-4 3 0,-4 3 0,-4 4-7,-4 5-19,-4 5-16,-4 4-18,-4 2-7,-3-3 3,-5-4 2,-3-2 3,-3-3 4,1-3 8,-1-3 6,1-3 8,0-2 4,1-3 5,1-1 3,1-2 3,2-2 3,3-1 1,3 0 0,3-2 1,5-3 12,10-4 24,8-6 25,9-4 23,5-3 4,1-2-18,1 0-17,1-1-17,0 0-14,1 1-11,-1 1-11,1 0-10,-2 2-11,-2-1-11,-1 0-10,-2 0-11,-4 1-3,-3-1 6,-4 0 6,-4 0 6</inkml:trace>
</inkml:ink>
</file>

<file path=ppt/ink/ink9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51"/>
    </inkml:context>
    <inkml:brush xml:id="br0">
      <inkml:brushProperty name="width" value="0.03759" units="cm"/>
      <inkml:brushProperty name="height" value="0.03759" units="cm"/>
      <inkml:brushProperty name="color" value="#00BFF3"/>
    </inkml:brush>
  </inkml:definitions>
  <inkml:trace contextRef="#ctx0" brushRef="#br0">101260 44064 585,'-15'-8'0,"2"0"1,2 1 1,3-1 1,0 2 7,2 4 13,1 4 13,0 4 13,2 5 4,0 9-6,2 7-7,0 9-5,1 2-5,-2-2-5,0-2-3,-1-1-4,-2 1-6,2 8-5,-1 6-5,0 8-7,0 1-7,2-1-7,0-2-10,2-2-7,0-5-6,0-8-1,0-8-2,0-7-1,1-8 1,2-3 2,2-6 2,2-4 2</inkml:trace>
</inkml:ink>
</file>

<file path=ppt/ink/ink9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51"/>
    </inkml:context>
    <inkml:brush xml:id="br0">
      <inkml:brushProperty name="width" value="0.03263" units="cm"/>
      <inkml:brushProperty name="height" value="0.03263" units="cm"/>
      <inkml:brushProperty name="color" value="#00BFF3"/>
    </inkml:brush>
  </inkml:definitions>
  <inkml:trace contextRef="#ctx0" brushRef="#br0">102149 44846 674,'8'-8'3,"-2"2"8,-1 1 6,0 0 7,-2 4 7,-2 6 6,-2 6 5,-2 6 6,-4 3-2,-4 3-13,-5 1-11,-5 3-11,-2 0-11,-1 0-7,0 1-9,1-1-7,0-1-6,3-5-3,1-3-2,3-4-2,1-4-2,2-1 0,2-2 1,3-2-1,0-2 3,2-2 5,0-2 5,2-2 6</inkml:trace>
</inkml:ink>
</file>

<file path=ppt/ink/ink9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52"/>
    </inkml:context>
    <inkml:brush xml:id="br0">
      <inkml:brushProperty name="width" value="0.04375" units="cm"/>
      <inkml:brushProperty name="height" value="0.04375" units="cm"/>
      <inkml:brushProperty name="color" value="#00BFF3"/>
    </inkml:brush>
  </inkml:definitions>
  <inkml:trace contextRef="#ctx0" brushRef="#br0">102400 43450 502,'2'17'101,"4"1"-20,4 3-22,3 1-21,3 4-10,2 3-1,0 4-2,1 5 0,1 1-1,1 2-3,1 0-2,1 2-3,1-2-2,-1-2-4,1-3-4,-1-3-2,5 1-10,7 6-13,8 6-13,8 6-14,0-1-2,-8-6 6,-8-8 8,-7-6 7,-7-5-1,-3-5-11,-4-3-9,-4-4-11</inkml:trace>
</inkml:ink>
</file>

<file path=ppt/ink/ink9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52"/>
    </inkml:context>
    <inkml:brush xml:id="br0">
      <inkml:brushProperty name="width" value="0.03482" units="cm"/>
      <inkml:brushProperty name="height" value="0.03482" units="cm"/>
      <inkml:brushProperty name="color" value="#00BFF3"/>
    </inkml:brush>
  </inkml:definitions>
  <inkml:trace contextRef="#ctx0" brushRef="#br0">99631 48100 631,'-8'53'141,"2"-4"-35,1-4-36,1-4-36,0-1-21,2 2-8,0 2-9,2 2-8,0-1-7,0-6-8,0-4-7,0-5-8,0-5-2,0-5 1,0-5 1,0-4 2</inkml:trace>
</inkml:ink>
</file>

<file path=ppt/ink/ink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14"/>
    </inkml:context>
    <inkml:brush xml:id="br0">
      <inkml:brushProperty name="width" value="0.04189" units="cm"/>
      <inkml:brushProperty name="height" value="0.04189" units="cm"/>
      <inkml:brushProperty name="color" value="#00BFF3"/>
    </inkml:brush>
  </inkml:definitions>
  <inkml:trace contextRef="#ctx0" brushRef="#br0">48867 31030 525,'-15'-8'0,"2"0"0,3 0 0,1 0 0,2 1 7,1 1 16,0 0 16,2 2 15,1 4 5,0 10-3,2 8-5,0 9-4,1 4-5,-2 0-7,0 0-7,-1 1-7,-1 0-9,2 4-11,0 3-13,2 2-10,-1 3-7,0 2-1,-2 2 0,0 2-1,0-4-6,2-8-11,2-10-12,2-7-12</inkml:trace>
</inkml:ink>
</file>

<file path=ppt/ink/ink9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53"/>
    </inkml:context>
    <inkml:brush xml:id="br0">
      <inkml:brushProperty name="width" value="0.03858" units="cm"/>
      <inkml:brushProperty name="height" value="0.03858" units="cm"/>
      <inkml:brushProperty name="color" value="#00BFF3"/>
    </inkml:brush>
  </inkml:definitions>
  <inkml:trace contextRef="#ctx0" brushRef="#br0">99447 47795 570,'18'-13'66,"5"4"-9,5 6-9,5 5-9,2 3-7,0 5-4,0 4-3,1 4-5,-3 0-2,-2 0 1,-3 0-1,-3-2 0,-3 0-2,-1 1-4,-3 1-4,-1 1-3,-3 1-4,-4 0-4,-5-1-4,-2 1-3,-7 1-4,-6 2-1,-7 4-4,-7 3-1,-6 2-3,-3 1 0,-4 1-2,-4 0 0,-2 0-1,0-3-2,0-3 0,0-3-2,4-4 3,7-3 4,9-5 4,7-3 5,5-2 0,1 0-6,0 0-5,2 0-6</inkml:trace>
</inkml:ink>
</file>

<file path=ppt/ink/ink9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56"/>
    </inkml:context>
    <inkml:brush xml:id="br0">
      <inkml:brushProperty name="width" value="0.03808" units="cm"/>
      <inkml:brushProperty name="height" value="0.03808" units="cm"/>
      <inkml:brushProperty name="color" value="#00BFF3"/>
    </inkml:brush>
  </inkml:definitions>
  <inkml:trace contextRef="#ctx0" brushRef="#br0">102045 47780 577,'0'15'53,"0"0"-9,0-2-10,0-1-10,-1 1-6,0 1-1,-2 3-2,0 2-2,-1-1-2,0-1-5,0-2-4,1-3-4,1-4-6,5-10-9,6-8-9,4-9-8,4-5 0,1 1 7,3-1 8,1 1 8,1 1 6,-3 5 4,-1 3 5,-2 4 3,-3 6 6,-3 8 4,-3 8 6,-2 8 5,-4 2 1,-2-1-4,-4-3-3,-2-1-5,-3 0-3,-2 1-3,-2 3-4,-1 1-2,2-4-7,8-12-11,8-12-9,8-12-10,4-6-3,1-3 4,1-1 4,2-2 5,-2-1 2,1 1 1,-2 1 2,-1 1 1,-1 2 2,-1 3 5,-1 3 5,0 3 4,-2 3 5,1 3 6,0 2 6,0 4 7,-1 2 5,-1 2 2,0 2 3,-2 2 3,0 2-1,0 2-2,0 1-4,-1 3-3,1 2-2,-2 2-3,-1 1-1,0 3-3,-2 2-3,-1 5-5,0 3-6,-1 5-4,-3 0-4,0 0-3,-3-1-2,-2-1-4,-2-2-1,-4-2 0,-2-2 0,-3-1 0,-1-4 0,1-5-1,1-5 1,1-4-1,0-5-2,2-4-6,1-4-6,1-4-5,2-4-1,2-5 4,4-5 4,2-5 4,3-2 3,0 1 1,2 2 2,0 0 1,2 2 3,2 5 4,2 3 4,2 5 3,0 3 11,-1 4 16,-1 4 18,0 4 17,-3 4 3,-3 4-10,-2 3-11,-3 5-10,-4 2-9,-2 1-4,-4 1-7,-2 1-5,-3 2-2,-1 3 2,-3 3 0,-1 2 1,-2 1-8,-1-3-15,-1-3-17,-1-3-15,2-4-6,3-5 3,4-5 4,5-5 3,2-3 4,2-4 3,2-2 3,3-3 3</inkml:trace>
</inkml:ink>
</file>

<file path=ppt/ink/ink9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56"/>
    </inkml:context>
    <inkml:brush xml:id="br0">
      <inkml:brushProperty name="width" value="0.02876" units="cm"/>
      <inkml:brushProperty name="height" value="0.02876" units="cm"/>
      <inkml:brushProperty name="color" value="#00BFF3"/>
    </inkml:brush>
  </inkml:definitions>
  <inkml:trace contextRef="#ctx0" brushRef="#br0">102900 48550 765,'22'8'10,"-1"0"5,-3-1 2,-1 1 4,0 1 4,3 4 2,3 2 4,3 3 3,2 1-4,-1-1-12,0-1-11,1 0-13,-1-3-9,-1-1-4,-1-3-7,-1 0-4,-3-3-3,-3-1 1,-5-1 0,-3 0 1,-2-1 1,0 0 1,0 0 1,0 0 0</inkml:trace>
</inkml:ink>
</file>

<file path=ppt/ink/ink9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57"/>
    </inkml:context>
    <inkml:brush xml:id="br0">
      <inkml:brushProperty name="width" value="0.03519" units="cm"/>
      <inkml:brushProperty name="height" value="0.03519" units="cm"/>
      <inkml:brushProperty name="color" value="#00BFF3"/>
    </inkml:brush>
  </inkml:definitions>
  <inkml:trace contextRef="#ctx0" brushRef="#br0">104305 47487 625,'13'23'108,"-3"1"-24,-4-1-25,-4 1-25,-3-1-14,-2 1-4,-2-1-4,-2 1-4,-1-1-1,1 2-1,-1 1 1,0 1 0,3-3-5,6-7-11,6-6-11,6-8-10,2-5-5,1-4 2,-1-4 2,1-3 2,0-3 2,-1 0 2,1 1 2,0-1 2,-2 0 0,-1-1-2,-3-2 0,-1 1-2,-1-3 0,-2 0 2,-1-1 3,0 0 1,-2-2 4,0 3 4,-2 0 4,0 0 5,-3 3 1,0 3-1,-3 3-1,-2 3-1,0 4 13,2 8 27,2 6 29,2 7 27,1 5 4,0 5-20,0 3-20,0 5-20,0 3-14,-2 6-7,0 4-7,-1 6-7,-1 5-6,0 7-3,0 7-3,0 7-4,1 0-3,0-4-4,2-5-2,0-5-5,2-5-1,0-8-1,2-7-1,0-6 0,1-6-2,0-3-2,0-5-1,0-3-3</inkml:trace>
</inkml:ink>
</file>

<file path=ppt/ink/ink9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57"/>
    </inkml:context>
    <inkml:brush xml:id="br0">
      <inkml:brushProperty name="width" value="0.03639" units="cm"/>
      <inkml:brushProperty name="height" value="0.03639" units="cm"/>
      <inkml:brushProperty name="color" value="#00BFF3"/>
    </inkml:brush>
  </inkml:definitions>
  <inkml:trace contextRef="#ctx0" brushRef="#br0">105158 47872 604,'7'-22'1,"-1"1"2,0 3 1,-2 1 2,1 1 1,2-2 0,2 0-1,2-1-1,0 4 8,-1 7 15,-1 8 16,0 8 16,-1 4 1,0 1-10,-1 1-13,1 2-11,1-2-9,2-1-6,1-2-7,3-2-8,0-1-2,-1 1-2,-1 2 0,0 0-1,-2 1 0,-1 1 0,0 1 1,-2 2 1,-1 0-1,-2 1-1,-3 1 0,0 1-2,-4 1 1,-2-1 1,-4 1 1,-2-1 1,-3 1 0,-3 0-2,-3-1-2,-3 1-1,-2-1-3,-1-1-2,-1-1-2,-1-1-3,0-2-2,-1-2-1,1-4-1,0-3-2,1-3-1,5-6-1,3-4-1,4-5-2,3-2 2,3 2 7,1 3 7,2 1 6</inkml:trace>
</inkml:ink>
</file>

<file path=ppt/ink/ink9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58"/>
    </inkml:context>
    <inkml:brush xml:id="br0">
      <inkml:brushProperty name="width" value="0.03566" units="cm"/>
      <inkml:brushProperty name="height" value="0.03566" units="cm"/>
      <inkml:brushProperty name="color" value="#00BFF3"/>
    </inkml:brush>
  </inkml:definitions>
  <inkml:trace contextRef="#ctx0" brushRef="#br0">105100 48450 616,'21'0'5,"-3"2"5,-4 0 7,-4 2 5,-1 1 4,3 3-1,3 4 0,3 2-1,3 3 1,1 3 1,3 3 1,1 3 1,2 3 0,-1 2-4,1 4-2,-1 3-2,0 1-5,-1-2-5,-1 0-5,-1-1-6,-2-3-7,-3-2-9,-3-3-9,-3-3-9,-2-4-8,-2-3-9,-2-4-9,-2-4-8</inkml:trace>
</inkml:ink>
</file>

<file path=ppt/ink/ink9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23"/>
    </inkml:context>
    <inkml:brush xml:id="br0">
      <inkml:brushProperty name="width" value="0.03584" units="cm"/>
      <inkml:brushProperty name="height" value="0.03584" units="cm"/>
      <inkml:brushProperty name="color" value="#F2395B"/>
    </inkml:brush>
  </inkml:definitions>
  <inkml:trace contextRef="#ctx0" brushRef="#br0">14962 56528 613,'7'-8'2,"-2"1"1,-2-1 3,-2 0 3,-2 0 4,-2 0 7,-2 0 7,-2 1 6,-2 0 4,-1 2-1,-3 2-2,-2 2-1,-1 2-3,-1 2-3,-1 2-4,-1 2-3,-3 3-5,-3 5-4,-5 5-5,-3 5-5,0 2-2,4-1-2,3-1-2,5-1-2,2 0-1,0 3 0,2 1 1,1 3-1,2-1 2,3-2-1,2-2 2,4-1 1,2-3-1,2-3 0,2-3-3,2-2 0,3-4 0,4-1 1,3-2 2,5-2 2,1-2 1,1-2 0,0-2 0,-1-2 1,1-3 0,1-4 1,1-4 0,1-3 1,1-2 0,-1 1 1,1 0 0,-1 2 0,-1 1 0,-3 1-1,-3 1 0,-2 1-2,-3 1 0,-1 2 0,0 2-1,-2 2 1,-1 3-1,-1 4 0,0 4-1,-2 4-1,0 3 0,0 3 1,0 3 0,0 3 2,-1 1 0,0-3-1,-2-1 1,0-2-1,0-7-1,2-9 0,2-9-2,2-11-1,2-6 2,3-3 4,3-3 5,3-2 4,1 0 1,-1 5-2,0 5-3,-2 5-1,-2 3-1,-1 4 0,-2 3 1,-2 3 0,-1 1-9,0 0-20,-1 0-19,1 0-19,-1 0-4,0 0 11,-2 0 11,0 0 12</inkml:trace>
</inkml:ink>
</file>

<file path=ppt/ink/ink9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24"/>
    </inkml:context>
    <inkml:brush xml:id="br0">
      <inkml:brushProperty name="width" value="0.03297" units="cm"/>
      <inkml:brushProperty name="height" value="0.03297" units="cm"/>
      <inkml:brushProperty name="color" value="#F2395B"/>
    </inkml:brush>
  </inkml:definitions>
  <inkml:trace contextRef="#ctx0" brushRef="#br0">17304 56390 667,'-8'-7'18,"0"4"9,0 2 9,0 4 8,0 2 1,-2 5-7,0 4-7,-1 4-8,-1 2-4,1 1-3,-1 1-2,0 1-4,0 2-3,1 5-3,-1 3-3,0 4-5,1-1 0,2-6-1,3-5 1,1-6 0,1-3 1,2 1 0,0 1 1,2 1 0,1-1 1,2-5-2,2-3 0,2-4-1,2-3-1,3-2-1,3-2-2,3-2-1,3-5-1,1-6 1,3-7 0,1-7 0,1-3 1,-3-2 1,-1-1 1,-3-1 1,-1 1 1,-2 2 0,-3 1 1,-1 3 1,-2 2 1,-2 3 0,-3 3 1,-1 3 0,-2 2 2,-4 1 0,-2 1 1,-3 0 2,-3 2 0,0 3-1,-2 1 0,0 2-1,0 2-2,-1 2-2,0 2-4,0 2-3,0 2-3,-1 2-5,-1 1-4,-1 3-5,0 0-4,4 0-5,3-2-6,2 0-5</inkml:trace>
</inkml:ink>
</file>

<file path=ppt/ink/ink9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24"/>
    </inkml:context>
    <inkml:brush xml:id="br0">
      <inkml:brushProperty name="width" value="0.03111" units="cm"/>
      <inkml:brushProperty name="height" value="0.03111" units="cm"/>
      <inkml:brushProperty name="color" value="#F2395B"/>
    </inkml:brush>
  </inkml:definitions>
  <inkml:trace contextRef="#ctx0" brushRef="#br0">18022 56950 707,'-7'21'48,"0"-3"-6,2-4-6,1-4-7,0-2-5,0 3-3,0 2-4,0 2-3,-1 0-3,0 1-3,-1 0-1,-1-1-3,-2 1 0,0 2 2,-2 0 0,0 1 2,0 0-2,-1-1-5,0-1-4,0-1-5,2-1-2,3-2 2,2-3 2,4-1 2,2-1 1,2-2 1,2-1 1,2 0 1,2-2 0,5-2 2,4-2-1,3-2 2,3-2 0,1-2-2,1-2 0,1-1-1,-1-1-1,-1 2-4,-3 2-2,-1 2-3,-3 2-5,-1 0-5,-2 2-6,-3 0-5,-1 2-6,-2 2-2,-2 2-5,-2 2-3</inkml:trace>
</inkml:ink>
</file>

<file path=ppt/ink/ink9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24"/>
    </inkml:context>
    <inkml:brush xml:id="br0">
      <inkml:brushProperty name="width" value="0.03757" units="cm"/>
      <inkml:brushProperty name="height" value="0.03757" units="cm"/>
      <inkml:brushProperty name="color" value="#F2395B"/>
    </inkml:brush>
  </inkml:definitions>
  <inkml:trace contextRef="#ctx0" brushRef="#br0">18644 57133 585,'-8'-6'6,"0"4"14,0 4 12,0 4 13,2 4 3,1 5-7,2 5-6,2 5-7,1 4-5,0 1-1,0 2-1,0 3-2,0 1-1,0 2-2,0 2-3,0 2-1,-1 2-3,0 0-4,-2 2-3,0 0-5,-2 2-2,0 2-4,-1 2-3,-1 2-3,0-1-9,2-4-14,2-4-15,2-4-15,1-5-2,2-8 10,0-6 10,2-6 9</inkml:trace>
</inkml:ink>
</file>

<file path=ppt/ink/ink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14"/>
    </inkml:context>
    <inkml:brush xml:id="br0">
      <inkml:brushProperty name="width" value="0.04647" units="cm"/>
      <inkml:brushProperty name="height" value="0.04647" units="cm"/>
      <inkml:brushProperty name="color" value="#00BFF3"/>
    </inkml:brush>
  </inkml:definitions>
  <inkml:trace contextRef="#ctx0" brushRef="#br0">50539 30841 473,'-1'-22'0,"-1"6"0,0 5 0,-1 5 0,-1 2 8,0 0 17,0 0 17,0 0 17,-2 2 5,-2 4-5,-3 4-4,-3 4-5,-3 4-8,-1 5-11,-3 5-12,-1 5-11,-3 2-7,-1 2-4,-3 1-4,-1 1-3,0-2-4,2-4 0,1-3-1,3-5-2,2-2 0,3-3 1,3-1 1,3-2 0,5-2 6,10-1 14,8-1 12,9 0 13,6-3 4,2-3-5,4-2-6,3-3-5,1-2-3,1 2-1,-1 0-1,0 2 0,-1 0-8,0 0-15,-1 0-13,-1 0-14,-3 0-8,-3 0-3,-5 0-2,-3 0-2</inkml:trace>
</inkml:ink>
</file>

<file path=ppt/ink/ink9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25"/>
    </inkml:context>
    <inkml:brush xml:id="br0">
      <inkml:brushProperty name="width" value="0.03305" units="cm"/>
      <inkml:brushProperty name="height" value="0.03305" units="cm"/>
      <inkml:brushProperty name="color" value="#F2395B"/>
    </inkml:brush>
  </inkml:definitions>
  <inkml:trace contextRef="#ctx0" brushRef="#br0">19268 55400 665,'9'8'93,"2"0"-17,2 0-16,1-1-18,1 1-13,-2 2-9,-3 0-8,-1 1-10,-2 2-6,-4 0-4,-3 1-5,-2 1-5,-3 2-2,-4 1-2,-2 3 0,-3 2-1,-1-1-1,1-3-1,0-3 0,2-3-1,1-2 2,1-1 5,0 0 4,2-2 5,2 0 5,6 0 5,4 0 5,6 0 6,2-2 2,3-3 0,2-2 0,2-4 1,1-1-4,1-2-7,1 0-7,1-1-7,-1-1-6,-3 0-4,-3 0-5,-3 1-4,-2-1 0,-2 2 2,-2 1 3,-2 0 4</inkml:trace>
</inkml:ink>
</file>

<file path=ppt/ink/ink9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25"/>
    </inkml:context>
    <inkml:brush xml:id="br0">
      <inkml:brushProperty name="width" value="0.03029" units="cm"/>
      <inkml:brushProperty name="height" value="0.03029" units="cm"/>
      <inkml:brushProperty name="color" value="#F2395B"/>
    </inkml:brush>
  </inkml:definitions>
  <inkml:trace contextRef="#ctx0" brushRef="#br0">20049 55731 726,'-18'-7'54,"12"2"-3,12 2-3,12 2-4,5 1-6,2-2-13,2 0-12,0-1-12,-1-1-12,-2 2-11,-1 0-12,-2 2-10</inkml:trace>
</inkml:ink>
</file>

<file path=ppt/ink/ink9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26"/>
    </inkml:context>
    <inkml:brush xml:id="br0">
      <inkml:brushProperty name="width" value="0.03869" units="cm"/>
      <inkml:brushProperty name="height" value="0.03869" units="cm"/>
      <inkml:brushProperty name="color" value="#F2395B"/>
    </inkml:brush>
  </inkml:definitions>
  <inkml:trace contextRef="#ctx0" brushRef="#br0">21350 57666 568,'46'-7'99,"-2"2"-20,-2 2-22,-2 2-20,-1 1-13,-1 0-2,-2 0-4,0 0-2,3 1-3,6 2-2,8 2-2,6 2-2,2 0-1,-4-1 1,-4-1 1,-4 0 0,-4-1-1,-2 0-3,-3 0-5,-3 0-3,-2 0-5,2 2-7,1 0-5,0 1-8,-1 1-3,-7-2-2,-6-1-3,-5 0-1,-4-2 0,-1-1 2,0 0 0,-2-1 3,-2-2 1,-4-1 1,-4 0 1,-4-1 1</inkml:trace>
</inkml:ink>
</file>

<file path=ppt/ink/ink9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26"/>
    </inkml:context>
    <inkml:brush xml:id="br0">
      <inkml:brushProperty name="width" value="0.03388" units="cm"/>
      <inkml:brushProperty name="height" value="0.03388" units="cm"/>
      <inkml:brushProperty name="color" value="#F2395B"/>
    </inkml:brush>
  </inkml:definitions>
  <inkml:trace contextRef="#ctx0" brushRef="#br0">22502 55824 649,'-6'-11'9,"4"10"17,4 10 18,4 10 17,1 4 3,-2 1-11,-3-1-13,0 1-11,-4 2-11,0 6-12,-3 6-9,-2 7-12,-2 2-6,-2 0-4,-1 0-2,-3 0-4,1-5-3,3-8-2,2-9-2,4-9-3,2-6 0,2-4 5,2-4 2,2-4 5,0-3 3,0-2 6,-2-2 4,0-2 6</inkml:trace>
</inkml:ink>
</file>

<file path=ppt/ink/ink9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26"/>
    </inkml:context>
    <inkml:brush xml:id="br0">
      <inkml:brushProperty name="width" value="0.03128" units="cm"/>
      <inkml:brushProperty name="height" value="0.03128" units="cm"/>
      <inkml:brushProperty name="color" value="#F2395B"/>
    </inkml:brush>
  </inkml:definitions>
  <inkml:trace contextRef="#ctx0" brushRef="#br0">22750 56478 703,'7'-8'1,"-1"0"2,0 0 3,-2 1 2,2-1 7,4 2 12,4 1 11,3 0 11,2 1 1,-1 1-10,0-2-10,-2 2-10,-1-1-11,-1 2-9,-1 0-9,0 2-10,-2 0-12,-1 0-14,-1 0-13,0 0-13</inkml:trace>
</inkml:ink>
</file>

<file path=ppt/ink/ink9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27"/>
    </inkml:context>
    <inkml:brush xml:id="br0">
      <inkml:brushProperty name="width" value="0.03552" units="cm"/>
      <inkml:brushProperty name="height" value="0.03552" units="cm"/>
      <inkml:brushProperty name="color" value="#F2395B"/>
    </inkml:brush>
  </inkml:definitions>
  <inkml:trace contextRef="#ctx0" brushRef="#br0">23563 55609 619,'-1'-14'2,"-1"3"4,0 3 4,-1 2 4,-1 4 7,0 4 9,0 4 9,0 4 10,1 4 1,0 7-9,2 5-8,0 7-8,1 2-5,-2 0-4,0 0-4,-1 1-3,-2 0-6,2 4-7,-1 2-7,0 4-9,0 0-6,2-2-7,0-2-7,2-2-5,0-5-4,0-7 3,0-9 2,0-7 2,0-5 3,2 0 7,0-2 6,2 0 5</inkml:trace>
</inkml:ink>
</file>

<file path=ppt/ink/ink9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27"/>
    </inkml:context>
    <inkml:brush xml:id="br0">
      <inkml:brushProperty name="width" value="0.03171" units="cm"/>
      <inkml:brushProperty name="height" value="0.03171" units="cm"/>
      <inkml:brushProperty name="color" value="#F2395B"/>
    </inkml:brush>
  </inkml:definitions>
  <inkml:trace contextRef="#ctx0" brushRef="#br0">23940 55478 693,'-5'-8'25,"8"0"8,6 0 8,7 1 8,4-1 1,1 0-9,1 0-9,1 1-8,0 0-12,-1 2-16,-1 2-14,-1 2-16,-2 1-10,-3 2-7,-3 0-6,-2 2-7</inkml:trace>
</inkml:ink>
</file>

<file path=ppt/ink/ink9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27"/>
    </inkml:context>
    <inkml:brush xml:id="br0">
      <inkml:brushProperty name="width" value="0.03451" units="cm"/>
      <inkml:brushProperty name="height" value="0.03451" units="cm"/>
      <inkml:brushProperty name="color" value="#F2395B"/>
    </inkml:brush>
  </inkml:definitions>
  <inkml:trace contextRef="#ctx0" brushRef="#br0">24363 55096 637,'-15'-8'3,"2"2"7,2 1 5,3 0 7,1 4 7,2 6 9,2 6 8,2 6 8,1 4-1,0 4-12,0 5-12,0 3-12,0 3-11,0 0-15,0 2-12,0 1-13,0-4-3,0-4 6,0-7 6,0-5 8,0-4-4,0-1-11,0-1-13,0 0-12</inkml:trace>
</inkml:ink>
</file>

<file path=ppt/ink/ink9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28"/>
    </inkml:context>
    <inkml:brush xml:id="br0">
      <inkml:brushProperty name="width" value="0.04238" units="cm"/>
      <inkml:brushProperty name="height" value="0.04238" units="cm"/>
      <inkml:brushProperty name="color" value="#F2395B"/>
    </inkml:brush>
  </inkml:definitions>
  <inkml:trace contextRef="#ctx0" brushRef="#br0">25247 57000 519,'-19'8'49,"9"0"-3,8-1-5,9 1-4,7 0-3,2 0-3,3 0-1,3 0-3,2 0-3,3 1-2,1 1-3,3 2-3,-2 0-2,-2 1-1,-3 1-2,-3 1 0,-2 1-1,-1 2 0,-1 0 2,0 1 0,-3 0-3,-3-1-7,-3-1-6,-2-1-8,-3-1-3,-1-1 0,0 0 0,-1-2 0,-3 0 1,-2 1 2,-4 1 2,-2 2 1,-3-1 1,-3-1-2,-3-1-2,-3 0-1,-4-1-3,-3 3-4,-5 1-4,-2 3-5,-2 0-3,3-1-3,3-1-3,3 0-3,4-3 0,5-3 5,5-3 5,5-2 5</inkml:trace>
</inkml:ink>
</file>

<file path=ppt/ink/ink9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29"/>
    </inkml:context>
    <inkml:brush xml:id="br0">
      <inkml:brushProperty name="width" value="0.03056" units="cm"/>
      <inkml:brushProperty name="height" value="0.03056" units="cm"/>
      <inkml:brushProperty name="color" value="#F2395B"/>
    </inkml:brush>
  </inkml:definitions>
  <inkml:trace contextRef="#ctx0" brushRef="#br0">27620 56908 720,'-22'-27'49,"5"7"-10,3 9-11,4 7-10,2 3-5,-2 0 0,0-2 1,-1 0 0,-2-1 1,0 0-2,-1 0-1,-1 0-1,-1 3-1,-1 6-2,-2 6-2,1 6-2,-3 4-1,0 5-1,-1 3-1,0 4-2,-2 2 1,2 1 0,1-1 2,1 0 1,2-1-1,3-3-1,3-3-3,3-3-1,2-2-1,2-2 2,2 0 2,2 0 1,3-4 1,4-3-1,4-4 0,3-4-2,3-3 1,0-1 0,-1 0 0,1-1 0,-1-1-1,-1 0-3,-1 0-3,0 0-2,-2-2-4,1 0-1,0-3-2,0-2-1,-1-2-1,-1 0 4,-1-1 3,0-1 2,-1 0 3,1 0 1,2 2 2,0 1 1,0 0 1,-1 2 1,0 1-1,-2 0 1,-1 4 1,0 4 3,-2 5 3,0 6 3,-3 1 1,-3 1-3,-2 0-2,-3-1-2,-3 0-2,0-1 0,-1 0-1,-1-2-1,2-5 1,8-10 0,6-10 1,7-9 1,5-6 1,3 1-1,4-1 1,2 1 1,-1 1-1,-2 1 0,-3 3-1,-2 1-1</inkml:trace>
</inkml:ink>
</file>

<file path=ppt/ink/ink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14"/>
    </inkml:context>
    <inkml:brush xml:id="br0">
      <inkml:brushProperty name="width" value="0.04643" units="cm"/>
      <inkml:brushProperty name="height" value="0.04643" units="cm"/>
      <inkml:brushProperty name="color" value="#00BFF3"/>
    </inkml:brush>
  </inkml:definitions>
  <inkml:trace contextRef="#ctx0" brushRef="#br0">51194 31389 473,'-9'-14'2,"0"1"1,-1 2 3,-1 2 3,0 6 12,2 8 25,2 9 23,2 10 24,2 4 2,0 4-21,2 3-20,1 3-22,-1 2-15,-1 2-12,0 2-10,-1 2-12,-1-1-11,2-1-10,0-2-11,2-1-11,1-6-1,2-8 10,2-7 9,2-8 10</inkml:trace>
</inkml:ink>
</file>

<file path=ppt/ink/ink9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29"/>
    </inkml:context>
    <inkml:brush xml:id="br0">
      <inkml:brushProperty name="width" value="0.03774" units="cm"/>
      <inkml:brushProperty name="height" value="0.03774" units="cm"/>
      <inkml:brushProperty name="color" value="#F2395B"/>
    </inkml:brush>
  </inkml:definitions>
  <inkml:trace contextRef="#ctx0" brushRef="#br0">28900 57403 582,'8'-28'53,"2"7"-9,0 7-10,1 6-8,1 4-6,2 0-2,0 0-2,1 1-2,-1 0-3,-3 3-3,-2 4-4,-4 2-4,-2 4-3,-2 4-2,-2 3-3,-2 5-2,-3 2-2,-3 1-3,-5 1-2,-4 1-3,-1-2 0,3-3 2,1-5 1,3-3 1,2-4 5,6-2 6,4-4 7,6-2 7,3-5 1,5-4-3,4-6-4,3-3-3,5-7-4,5-6-3,5-5-3,5-6-3,-1-1-3,-4 4-1,-5 3-1,-5 5-2,-5 4 1,-3 5 2,-4 5 2,-4 5 3,-3 2 4,-1 2 6,-1 1 8,0 0 6,-2 2 2,-2 2-3,-2 2-3,-2 2-3,-2 3 5,0 2 12,-1 3 12,-1 4 12,-1 0 4,2 3-5,0 0-4,2 1-4,0 0-5,0 1-4,0 0-5,0-1-5,1 0-3,0-1-2,2-1-3,1 0-3,0-2-3,0-1-2,0-1-2,0 0-3,2-5-2,7-7-4,6-6-2,6-7-4,1-6 0,-3-3 1,-3-5 3,-3-3 0,-1-4 2,0-1 0,-1-2-1,1-2 1,-2 0-1,-2 3 0,-4 4 0,-2 2-1,-4 4 0,-2 6 0,-4 7 0,-2 5 0,-2 4-3,-2 2-5,0 2-5,-1 2-5,1 1-4,3 2-1,2 0-2,4 2-2</inkml:trace>
</inkml:ink>
</file>

<file path=ppt/ink/ink9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30"/>
    </inkml:context>
    <inkml:brush xml:id="br0">
      <inkml:brushProperty name="width" value="0.03623" units="cm"/>
      <inkml:brushProperty name="height" value="0.03623" units="cm"/>
      <inkml:brushProperty name="color" value="#F2395B"/>
    </inkml:brush>
  </inkml:definitions>
  <inkml:trace contextRef="#ctx0" brushRef="#br0">31287 57750 607,'-6'7'7,"6"-1"16,4 0 14,6-2 15,2-1 2,3-2-13,2-2-13,1-2-12,0 0-9,-3 2-4,-2 2-5,-4 2-5,-2 3 1,-2 2 3,-3 3 5,0 4 3,-2 2 4,0 3 3,0 3 3,0 3 3,-2 3 1,0 2-1,-3 4-2,-2 3-1,-1 3-4,-2 6-9,0 4-7,-1 5-9,-1 4-8,0 0-7,1 1-8,-1 1-6,2-4-3,2-10 3,4-10 3,3-10 3,0-6 2,-1-3 1,0-3 2,-1-2 1</inkml:trace>
</inkml:ink>
</file>

<file path=ppt/ink/ink9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30"/>
    </inkml:context>
    <inkml:brush xml:id="br0">
      <inkml:brushProperty name="width" value="0.03493" units="cm"/>
      <inkml:brushProperty name="height" value="0.03493" units="cm"/>
      <inkml:brushProperty name="color" value="#F2395B"/>
    </inkml:brush>
  </inkml:definitions>
  <inkml:trace contextRef="#ctx0" brushRef="#br0">31955 56050 629,'43'0'117,"-7"2"-26,-9 0-23,-7 2-26,-6 1-16,-3 3-8,-3 4-10,-2 2-7,-5 3-10,-5 3-8,-4 3-8,-5 3-8,-2 0-3,-1-3 4,0-3 4,1-2 4,-2-3 3,0 1 1,-1 0 1,-1-1 2,3-1 5,7-2 9,6-4 10,8-3 8,5-2 4,5-4-4,5-2-3,5-3-3,3-3-1,1-2 0,0-2 0,2-1 0,-2-1-9,-7 4-20,-5 3-20,-6 2-20</inkml:trace>
</inkml:ink>
</file>

<file path=ppt/ink/ink9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30"/>
    </inkml:context>
    <inkml:brush xml:id="br0">
      <inkml:brushProperty name="width" value="0.02958" units="cm"/>
      <inkml:brushProperty name="height" value="0.02958" units="cm"/>
      <inkml:brushProperty name="color" value="#F2395B"/>
    </inkml:brush>
  </inkml:definitions>
  <inkml:trace contextRef="#ctx0" brushRef="#br0">32790 56100 743,'-5'7'93,"8"-2"-22,6-3-22,7 0-21,4-2-16,1 0-8,1 0-9,1 0-9,-1 0-2,-3 0 3,-3 0 3,-2 0 2</inkml:trace>
</inkml:ink>
</file>

<file path=ppt/ink/ink9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31"/>
    </inkml:context>
    <inkml:brush xml:id="br0">
      <inkml:brushProperty name="width" value="0.03665" units="cm"/>
      <inkml:brushProperty name="height" value="0.03665" units="cm"/>
      <inkml:brushProperty name="color" value="#F2395B"/>
    </inkml:brush>
  </inkml:definitions>
  <inkml:trace contextRef="#ctx0" brushRef="#br0">32400 57813 600,'44'-8'110,"-8"2"-25,-6 1-23,-7 0-25,0 0-14,7 0-4,6-1-4,8-1-4,2 0-3,-4 2 2,-2 2-1,-3 2 1,-6 2-15,-6 2-31,-7 2-30,-6 2-32</inkml:trace>
</inkml:ink>
</file>

<file path=ppt/ink/ink9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32"/>
    </inkml:context>
    <inkml:brush xml:id="br0">
      <inkml:brushProperty name="width" value="0.03744" units="cm"/>
      <inkml:brushProperty name="height" value="0.03744" units="cm"/>
      <inkml:brushProperty name="color" value="#F2395B"/>
    </inkml:brush>
  </inkml:definitions>
  <inkml:trace contextRef="#ctx0" brushRef="#br0">33407 57697 587,'-17'6'1,"14"-4"20,14-4 19,13-4 21,9-2 3,3 0-11,3 1-12,2-1-12,3 1-7,2 2-3,2 2-3,2 2-2,2 1-3,0 2-2,1 0-3,2 2-2,-1 0-3,-1 0-2,0-1-3,-2 2-4,0-2-1,-2 1-3,0 0-1,-2 0-3,-2-1 1,-4 0 0,-4-2 2,-3 0 1,-4-1-3,-1 2-5,-3 0-6,-1 2-5,-3-1-4,-3-1 0,-3 0 0,-3-1-1,-3-2 2,-4-1 1,-4 0 3,-4-1 3</inkml:trace>
</inkml:ink>
</file>

<file path=ppt/ink/ink9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32"/>
    </inkml:context>
    <inkml:brush xml:id="br0">
      <inkml:brushProperty name="width" value="0.03524" units="cm"/>
      <inkml:brushProperty name="height" value="0.03524" units="cm"/>
      <inkml:brushProperty name="color" value="#F2395B"/>
    </inkml:brush>
  </inkml:definitions>
  <inkml:trace contextRef="#ctx0" brushRef="#br0">34094 55590 624,'-4'-8'9,"8"2"19,8 0 19,7 2 18,6 1 3,1 2-12,3 2-14,1 2-13,-1 0-11,-3 0-7,-5-2-9,-3 0-6,-3 0-9,-1 2-9,0 2-7,-2 2-9,-3 1-5,-6 3 0,-6 2-2,-6 2-2,-4 0 3,-3-1 3,-4-1 5,-1-1 4,-4-1 5,0 0 6,-1-2 6,0-1 6,-1 0 5,1 0 2,1 0 4,1 0 3,1 0 4,4-1 7,3 1 6,3 0 6,2 1 4,2 1-1,3 3 1,1 2-1,1 2 1,2 3 2,0 3 3,2 3 2,0 1-2,2 1-5,0-1-6,2 1-6,-1 2-4,-1 8-6,0 6-4,-1 8-6,-1-1-3,0-6-2,0-8-4,0-6-2,0-8-10,2-9-17,0-8-18,2-9-17,-1-5-2,-1 0 15,0 0 14,-2 0 15,1 0 10,0-2 3,2 0 5,0-1 4</inkml:trace>
</inkml:ink>
</file>

<file path=ppt/ink/ink9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33"/>
    </inkml:context>
    <inkml:brush xml:id="br0">
      <inkml:brushProperty name="width" value="0.03627" units="cm"/>
      <inkml:brushProperty name="height" value="0.03627" units="cm"/>
      <inkml:brushProperty name="color" value="#F2395B"/>
    </inkml:brush>
  </inkml:definitions>
  <inkml:trace contextRef="#ctx0" brushRef="#br0">34150 56462 606,'1'-22'18,"4"6"1,2 5 0,3 5 1,3 2 0,2 2 1,1 0 2,3 2 0,2-1 0,3 0-1,3-2 0,3 0-1,1-1-2,-2-2-4,0 0-5,-1-1-4,-1-1-4,-3 2-5,-1 1-4,-3 0-4,-3 1-6,-5-2-7,-4 0-7,-6-1-7,-4-1 0,-3 0 5,-5 0 6,-4 1 6,-2-1 5,-1 2 2,-2 0 3,1 2 3,-1 1 3,0 2 4,2 2 4,1 2 4,0 3 7,1 4 10,-1 3 9,1 5 11,1 1 2,4-1-5,4-1-3,4-1-5,2 2-5,0 4-5,0 3-6,0 4-4,2 1-4,4-3-1,4-3-2,4-3 0,2-3-4,1-5-6,1-3-7,1-4-7,1-3-6,1-2-6,1-2-7,1-2-7,-1-2-2,-3-2 2,-3-2 2,-2-1 2,-3-2 3,-1 0 3,-1 0 4,0 1 4</inkml:trace>
</inkml:ink>
</file>

<file path=ppt/ink/ink9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33"/>
    </inkml:context>
    <inkml:brush xml:id="br0">
      <inkml:brushProperty name="width" value="0.03337" units="cm"/>
      <inkml:brushProperty name="height" value="0.03337" units="cm"/>
      <inkml:brushProperty name="color" value="#F2395B"/>
    </inkml:brush>
  </inkml:definitions>
  <inkml:trace contextRef="#ctx0" brushRef="#br0">35423 55100 659,'21'9'126,"-5"1"-30,-5 3-32,-4 2-31,-4 2-19,-2 1-7,-2 3-6,-2 1-8,-3 2-4,-4 1-5,-3 1-5,-5 1-3,-1-1-2,1-3 4,1-3 2,1-3 4,1-3 1,4-1-1,3-2 0,3-2 0,3-2 5,5-2 9,6-3 10,4 0 10,5-5 4,3-4 0,4-6-2,5-3-1,1-4-2,2 2-2,1 1-2,1 1-2,-3 2-7,-6 2-14,-5 4-12,-6 3-12</inkml:trace>
</inkml:ink>
</file>

<file path=ppt/ink/ink9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33"/>
    </inkml:context>
    <inkml:brush xml:id="br0">
      <inkml:brushProperty name="width" value="0.02909" units="cm"/>
      <inkml:brushProperty name="height" value="0.02909" units="cm"/>
      <inkml:brushProperty name="color" value="#F2395B"/>
    </inkml:brush>
  </inkml:definitions>
  <inkml:trace contextRef="#ctx0" brushRef="#br0">35950 55442 756,'8'-8'0,"0"0"0,-1 0 0,1 1 0,0-1 0,2 0 0,0 0 0,1 0 0,2 1 6,2 1 14,1 0 13,3 2 13,1 0 2,1 0-11,1 0-9,1 1-10,-1-1-11,-3 2-9,-3 0-10,-2 2-10,-3-1-11,-1 0-9,-1-2-10,0 0-10</inkml:trace>
</inkml:ink>
</file>

<file path=ppt/ink/ink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14"/>
    </inkml:context>
    <inkml:brush xml:id="br0">
      <inkml:brushProperty name="width" value="0.04848" units="cm"/>
      <inkml:brushProperty name="height" value="0.04848" units="cm"/>
      <inkml:brushProperty name="color" value="#00BFF3"/>
    </inkml:brush>
  </inkml:definitions>
  <inkml:trace contextRef="#ctx0" brushRef="#br0">52465 31038 453,'0'-15'5,"0"2"8,0 3 8,0 1 10,2 5 8,2 8 9,3 8 10,4 7 9,-2 5-2,-1 1-11,-4 1-13,-2 1-11,-3 1-8,0 0-3,-2 2-3,0 1-4,-2 0-6,0 1-13,-1-1-12,-1 0-12,-1-1-10,0-3-5,1-4-6,-1-1-7</inkml:trace>
</inkml:ink>
</file>

<file path=ppt/ink/ink9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33"/>
    </inkml:context>
    <inkml:brush xml:id="br0">
      <inkml:brushProperty name="width" value="0.03031" units="cm"/>
      <inkml:brushProperty name="height" value="0.03031" units="cm"/>
      <inkml:brushProperty name="color" value="#F2395B"/>
    </inkml:brush>
  </inkml:definitions>
  <inkml:trace contextRef="#ctx0" brushRef="#br0">36646 54600 725,'-22'1'24,"6"2"8,5 2 9,5 2 9,2 4-2,2 7-11,0 7-12,2 7-12,0 5-9,0 4-5,0 4-7,0 4-6,0-2-1,0-8 5,0-7 3,0-9 5,-1-4-8,0-1-20,-2-1-19,0 0-19</inkml:trace>
</inkml:ink>
</file>

<file path=ppt/ink/ink9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34"/>
    </inkml:context>
    <inkml:brush xml:id="br0">
      <inkml:brushProperty name="width" value="0.04154" units="cm"/>
      <inkml:brushProperty name="height" value="0.04154" units="cm"/>
      <inkml:brushProperty name="color" value="#F2395B"/>
    </inkml:brush>
  </inkml:definitions>
  <inkml:trace contextRef="#ctx0" brushRef="#br0">36888 56750 529,'1'14'47,"4"-1"-2,2-2-2,4-2-3,2 0-2,5 1-2,3 3-2,5 2-2,1 0-3,1-1-2,-1-1-5,1 0-2,-1-1-4,-1 1-3,-1 1-2,-1 2-4,-2-1-2,-3 1-2,-3 0-1,-3-1-2,-2 1-1,-2 0-3,-2-1-3,-2 1-2,-4 0 0,-6 1 1,-6 1 3,-6 2 2,-2-3 0,-1-1 0,0-4 0,1-3-1,-2 0-2,-1 4-3,-3 2-3,-1 3-4,-5 3-3,-7 1-5,-6 3-5,-8 1-4,0 0-3,8-5 0,6-3 0,8-4-1,4-4 1,6 1 0,5-2 1,5 0 0</inkml:trace>
</inkml:ink>
</file>

<file path=ppt/ink/ink9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37"/>
    </inkml:context>
    <inkml:brush xml:id="br0">
      <inkml:brushProperty name="width" value="0.03669" units="cm"/>
      <inkml:brushProperty name="height" value="0.03669" units="cm"/>
      <inkml:brushProperty name="color" value="#F2395B"/>
    </inkml:brush>
  </inkml:definitions>
  <inkml:trace contextRef="#ctx0" brushRef="#br0">38479 57619 599,'0'-37'-1,"1"3"-4,2 5-2,0 4-4,1 1 4,0 1 8,0-1 9,0 1 8,-1 1 5,0 4 0,-2 5 0,0 3 1,-4 4 0,-4 6 0,-5 4-1,-5 6 1,-5 4-2,-1 7-2,-4 5-4,-3 7-3,-2 3-2,1 2-4,0 2-2,-1 2-4,2 1-1,1 0 0,3 0 0,2 1 0,1-1 0,2 0 2,3 0-1,1 0 1,3-2 1,3-2 0,2-3 0,4-3 0,2-5 0,2-6-3,2-5-2,2-6-2,3-6-1,6-6-2,4-6-2,5-6-2,4-5 1,3-7 1,3-5 2,3-6 1,1-3-1,2 3-5,1 2-4,0 2-5,-1 2 1,-5 5 5,-5 3 6,-5 5 4,-3 3 6,-3 4 6,-1 4 5,-2 4 6,-3 4 2,-3 2 1,-2 4-2,-4 2 1,-1 2-1,0 3-1,0 2 0,0 2 0,-1 1-1,-2 1 0,-2 1 0,-1 1-1,-3 1-4,-2 1-8,-2 1-7,-1 1-9,-1-3-3,4-4 1,3-4 3,2-6 2,3-5 1,2-6 3,2-6 2,2-6 1,5-5 1,6-7-1,7-5-2,7-6 0,4-3-2,1 1-2,0 2-3,2 0-1,-1 2-5,-3 3-4,-3 3-5,-3 3-5,-4 4 0,-5 3 4,-5 5 3,-4 3 4</inkml:trace>
</inkml:ink>
</file>

<file path=ppt/ink/ink9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37"/>
    </inkml:context>
    <inkml:brush xml:id="br0">
      <inkml:brushProperty name="width" value="0.03274" units="cm"/>
      <inkml:brushProperty name="height" value="0.03274" units="cm"/>
      <inkml:brushProperty name="color" value="#F2395B"/>
    </inkml:brush>
  </inkml:definitions>
  <inkml:trace contextRef="#ctx0" brushRef="#br0">40205 56316 671,'8'-7'70,"1"2"-10,2 2-7,0 2-9,-1 3-9,-3 4-7,-2 4-8,-4 3-7,-2 3-8,-4 2-5,-2 0-4,-3 1-7,-1-1-1,0-1 1,2-2 1,1-3 1,0-1 1,2 0 2,1-2 2,0 0 1,3-1 3,2 1 2,4 1 2,2 2 2,2-2 1,2-1 1,0-2 0,1-2 0,0-1 0,-1 2-2,0 0 0,-2 2-2,-3 3-2,-8 7-5,-6 7-4,-7 7-3,-5 1-5,-1-2-3,-3-3-4,-1-3-4,0-3-2,3-5-1,3-3-2,3-4-1,3-5-2,2-2-1,4-6-2,3-2-1</inkml:trace>
</inkml:ink>
</file>

<file path=ppt/ink/ink9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37"/>
    </inkml:context>
    <inkml:brush xml:id="br0">
      <inkml:brushProperty name="width" value="0.03082" units="cm"/>
      <inkml:brushProperty name="height" value="0.03082" units="cm"/>
      <inkml:brushProperty name="color" value="#F2395B"/>
    </inkml:brush>
  </inkml:definitions>
  <inkml:trace contextRef="#ctx0" brushRef="#br0">40950 56764 713,'9'6'75,"3"-3"-13,4-2-13,2-3-12,2-3-10,3 0-7,1-2-8,3 0-8,-1 0-5,0 1-6,0 0-6,-2 2-5</inkml:trace>
</inkml:ink>
</file>

<file path=ppt/ink/ink9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37"/>
    </inkml:context>
    <inkml:brush xml:id="br0">
      <inkml:brushProperty name="width" value="0.03836" units="cm"/>
      <inkml:brushProperty name="height" value="0.03836" units="cm"/>
      <inkml:brushProperty name="color" value="#F2395B"/>
    </inkml:brush>
  </inkml:definitions>
  <inkml:trace contextRef="#ctx0" brushRef="#br0">41477 56190 573,'-8'-8'0,"0"2"0,0 0 1,0 2-1,1 1 11,1 2 20,0 2 20,2 2 22,0 4 2,2 5-15,0 7-13,2 6-15,-1 4-11,0 4-6,-2 4-7,0 4-7,-1 2-8,0-2-10,0 0-12,1-1-9,-1-4-10,0-2-8,0-5-9,0-3-8</inkml:trace>
</inkml:ink>
</file>

<file path=ppt/ink/ink9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9:24"/>
    </inkml:context>
    <inkml:brush xml:id="br0">
      <inkml:brushProperty name="width" value="0.04262" units="cm"/>
      <inkml:brushProperty name="height" value="0.04262" units="cm"/>
    </inkml:brush>
  </inkml:definitions>
  <inkml:trace contextRef="#ctx0" brushRef="#br0">7590 27247 516,'-26'-1'44,"9"0"-1,10-2 0,10 0-2,6-1-2,2 0-5,1 0-6,3 0-5,2 0-4,1 1-2,3-1-2,2 0-1,-1 0-2,0 2-1,-1 0 0,0 2-1,-1 0-2,1 2-5,1 0-3,1 2-5,-1-1-4,-1-1-2,-3 0-3,-1-1-2,-4 0-10,-6 3-16,-6 4-16,-6 2-15,-4 1-1,-2-2 14,-2-3 14,-1-1 14,-2 0 10,1 0 4,-1 1 6,0 2 4,2-1 4,1-1 0,2 0 2,2-2 1,0 0 2,-2 0 6,-1 0 5,-3 0 5,0-1 3,3 0-1,1-2 0,2 0-1,1-1 2,1 2 5,-1 0 4,0 2 6,0 1 0,2 1-3,1 3-2,0 2-4,2 2-1,0 1-4,2 3-2,0 2-3,1 1 0,-2 3-1,0 1 2,-1 3-1,-1 0 0,2 1-2,0-1-1,2 0-2,0 1-2,0-1-4,0 1-3,0-1-2,0 0-4,2 1-4,0-1-3,2 1-4,-1-2-2,-1 0-2,0-1-1,-2 0-2,1-3 0,0-3-3,2-3 0,0-3-1,-1-6-5,-4-10-6,-4-10-7,-3-9-7,-2-7 2,2-1 10,2-2 12,2-3 11,2 3 6,0 7 1,2 7 3,0 7 1,1 3 5,0-2 11,0 0 8,0-1 11,2 0 7,4 2 4,4 2 5,4 3 5,1 0-2,1 0-8,0 0-8,0 0-8,-1 1-5,1 0-4,0 2-4,-1 0-4,1 1-3,1-2-1,2 0-3,0-2-1,0 1-2,-1 1-2,-1 0-1,-1 2-2,0-1-3,0-1-4,-1 0-4,1-1-4,-2-3-1,-3-2 0,-3-3 2,-2-3 0,-3-2 3,0 2 2,-2 1 3,0 1 3,-1 1 3,0 0 1,0 2 3,0 1 1,-1 0 3,-2 0 1,-2 0 1,-2 0 2,-1 1 2,-2 2 1,0 3 1,-1 1 1,0 1 0,0 2 1,2 0-1,1 1 0,-1 2 1,0 0 2,-1 1 2,-1 2 1,-1 1 2,0 1-1,0 3 0,1 2-1,-1 1 1,2-1-1,1 1 0,1 0 0,0-1 0,2 1-2,0 0 0,2-1-2,0 1-1,0 0 0,0-1-2,0 1-2,1-1-1,0-1-2,2-1-2,1 0-3,1-2-2,3-1 0,4-1-2,2 0 0,2-2-1,0-1 0,-1 0 0,1-2 0,2 0-2,3-2-4,5 0-5,3-2-4,4-1-7,1-2-9,2-2-11,3-1-9,-3-2-3,-4 2 5,-4 1 5,-6 0 4</inkml:trace>
</inkml:ink>
</file>

<file path=ppt/ink/ink9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9:25"/>
    </inkml:context>
    <inkml:brush xml:id="br0">
      <inkml:brushProperty name="width" value="0.04358" units="cm"/>
      <inkml:brushProperty name="height" value="0.04358" units="cm"/>
    </inkml:brush>
  </inkml:definitions>
  <inkml:trace contextRef="#ctx0" brushRef="#br0">9322 28103 504,'-19'1'14,"7"0"5,8 2 6,8 0 6,5 0 0,3 0-5,4-2-6,2 0-4,1-1-3,1 0 0,0 0 0,-1 0 0,0 1-2,-3 4-5,-1 2-5,-2 3-4,-3 3-3,-4 0-1,-4 1 0,-4 1-1,-3 1 1,-2 0 1,-2-1 2,-2 1 0,0-1 3,1-1 0,0-1 1,2 0 1,2-4 2,6-3 2,5-4 2,4-4 2,4-4-1,3-3-3,3-5-4,3-4-4,2-2-4,-1-1-2,1-1-4,-1-1-2,0 0-2,-1-1 0,-1 1 0,0-1-1,-3 2 2,-3 1 3,-3 3 2,-2 1 3,-4 5 10,-3 8 18,-2 8 18,-4 8 19,-1 4 3,1 1-11,-2 1-10,2 1-11,-1 0-6,0-1-3,0 0-2,0-2-3,1 0-2,0-1-1,1 1-1,2 0-2,1-2-1,2-1-2,2-3-2,2-1-2,1-2-2,1-4-3,2-2-4,0-4-3,1-3 0,0-3 0,-1-5 1,1-4 2,0-3-1,1-5-2,2-3-2,0-4-2,-1-2 1,-1 1 1,-2 1 3,-2 2 2,-3 1 2,-1 3 1,-2 3 2,-1 3 1,-4 3 0,-2 2-1,-4 4-2,-2 3-1,-1 3-3,0 6-3,2 4-4,1 6-4,0 2-3,0 3-3,0 2-5,1 1-4,0 1 0,2-2 3,2-3 2,2-1 2,2-3 4,4-2 1,2-4 4,3-2 2,3-2 3,2 0 6,1 0 5,3 0 5,0-2 5,1 0 6,0-4 5,-1 0 6,0-1 3,-1 2 0,0 2 1,-2 2 1,-2 3-2,-3 2-1,-3 3-3,-2 4-2,-2 3-2,0 5-4,0 5-4,0 5-3,-2 2-3,-4-2-1,-4 0-2,-4-1-2,0-2-2,2-3-1,4-3-3,3-3-2,1-2-1,0-2 3,0-3 2,0-1 2,1-1 2,5-2 3,4-1 2,4 0 3,2-2 2,-1 0 4,1-2 2,0 0 4,-1 0 0,1 2 0,0 2-2,-1 1 0,-2 4-5,-6 2-9,-6 3-9,-6 3-8,-5 5-7,-6 7-7,-4 7-5,-5 6-7,-1 1-1,1-6 3,3-5 2,1-7 3,3-3 2,1-3 0,2-1 0,3-2 0</inkml:trace>
</inkml:ink>
</file>

<file path=ppt/ink/ink9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9:25"/>
    </inkml:context>
    <inkml:brush xml:id="br0">
      <inkml:brushProperty name="width" value="0.03443" units="cm"/>
      <inkml:brushProperty name="height" value="0.03443" units="cm"/>
    </inkml:brush>
  </inkml:definitions>
  <inkml:trace contextRef="#ctx0" brushRef="#br0">8100 30550 638,'30'0'38,"-1"0"-3,-3 0-1,-1 0-2,-2 0-2,1 0-3,-1 0-2,1 0-2,-1 0-3,-1 0-3,-1 0-2,-1 0-3,-1 0-1,-3 0 1,-1 0-1,-2 0 1,-2 0-4,-1 2-10,0 0-9,-2 2-9,-3 0-12,-4 2-16,-6 0-15,-4 1-17,-3 0 2,1-2 17,-1-2 18,0-2 17,1-1 10,2 2 4,2 0 3,3 2 4</inkml:trace>
</inkml:ink>
</file>

<file path=ppt/ink/ink9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9:26"/>
    </inkml:context>
    <inkml:brush xml:id="br0">
      <inkml:brushProperty name="width" value="0.03267" units="cm"/>
      <inkml:brushProperty name="height" value="0.03267" units="cm"/>
    </inkml:brush>
  </inkml:definitions>
  <inkml:trace contextRef="#ctx0" brushRef="#br0">8378 30800 673,'-22'0'-4,"5"0"-8,3 0-9,5 0-7,2 1 6,2 2 21,2 2 21,2 2 21,1 1 8,0 3-5,0 2-5,0 2-5,0 2-4,2 3-4,0 3-2,2 3-4,-1 0-1,-1 0 0,0-1-1,-1 0 0,-1-3-6,0-2-10,0-1-12,0-2-9,0-2-6,1-1 1,2-1 1,0 0 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fld id="{1C740CFF-3EE7-4782-AB45-DA124416EA26}" type="datetimeFigureOut">
              <a:rPr lang="zh-CN" altLang="en-US" smtClean="0"/>
              <a:t>2025/12/22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1A9018-078B-4570-B1AB-DDEC946BDB12}" type="slidenum">
              <a:rPr lang="zh-CN" altLang="en-US" smtClean="0"/>
              <a:t>‹#›</a:t>
            </a:fld>
            <a:endParaRPr lang="zh-CN" altLang="en-US"/>
          </a:p>
        </p:txBody>
      </p:sp>
    </p:spTree>
    <p:extLst>
      <p:ext uri="{BB962C8B-B14F-4D97-AF65-F5344CB8AC3E}">
        <p14:creationId xmlns:p14="http://schemas.microsoft.com/office/powerpoint/2010/main" val="2612023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C740CFF-3EE7-4782-AB45-DA124416EA26}" type="datetimeFigureOut">
              <a:rPr lang="zh-CN" altLang="en-US" smtClean="0"/>
              <a:t>2025/12/22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1A9018-078B-4570-B1AB-DDEC946BDB12}" type="slidenum">
              <a:rPr lang="zh-CN" altLang="en-US" smtClean="0"/>
              <a:t>‹#›</a:t>
            </a:fld>
            <a:endParaRPr lang="zh-CN" altLang="en-US"/>
          </a:p>
        </p:txBody>
      </p:sp>
    </p:spTree>
    <p:extLst>
      <p:ext uri="{BB962C8B-B14F-4D97-AF65-F5344CB8AC3E}">
        <p14:creationId xmlns:p14="http://schemas.microsoft.com/office/powerpoint/2010/main" val="510646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C740CFF-3EE7-4782-AB45-DA124416EA26}" type="datetimeFigureOut">
              <a:rPr lang="zh-CN" altLang="en-US" smtClean="0"/>
              <a:t>2025/12/22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1A9018-078B-4570-B1AB-DDEC946BDB12}" type="slidenum">
              <a:rPr lang="zh-CN" altLang="en-US" smtClean="0"/>
              <a:t>‹#›</a:t>
            </a:fld>
            <a:endParaRPr lang="zh-CN" altLang="en-US"/>
          </a:p>
        </p:txBody>
      </p:sp>
    </p:spTree>
    <p:extLst>
      <p:ext uri="{BB962C8B-B14F-4D97-AF65-F5344CB8AC3E}">
        <p14:creationId xmlns:p14="http://schemas.microsoft.com/office/powerpoint/2010/main" val="2126188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C740CFF-3EE7-4782-AB45-DA124416EA26}" type="datetimeFigureOut">
              <a:rPr lang="zh-CN" altLang="en-US" smtClean="0"/>
              <a:t>2025/12/22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1A9018-078B-4570-B1AB-DDEC946BDB12}" type="slidenum">
              <a:rPr lang="zh-CN" altLang="en-US" smtClean="0"/>
              <a:t>‹#›</a:t>
            </a:fld>
            <a:endParaRPr lang="zh-CN" altLang="en-US"/>
          </a:p>
        </p:txBody>
      </p:sp>
    </p:spTree>
    <p:extLst>
      <p:ext uri="{BB962C8B-B14F-4D97-AF65-F5344CB8AC3E}">
        <p14:creationId xmlns:p14="http://schemas.microsoft.com/office/powerpoint/2010/main" val="4288867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p:txBody>
          <a:bodyPr/>
          <a:lstStyle/>
          <a:p>
            <a:fld id="{1C740CFF-3EE7-4782-AB45-DA124416EA26}" type="datetimeFigureOut">
              <a:rPr lang="zh-CN" altLang="en-US" smtClean="0"/>
              <a:t>2025/12/22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1A9018-078B-4570-B1AB-DDEC946BDB12}" type="slidenum">
              <a:rPr lang="zh-CN" altLang="en-US" smtClean="0"/>
              <a:t>‹#›</a:t>
            </a:fld>
            <a:endParaRPr lang="zh-CN" altLang="en-US"/>
          </a:p>
        </p:txBody>
      </p:sp>
    </p:spTree>
    <p:extLst>
      <p:ext uri="{BB962C8B-B14F-4D97-AF65-F5344CB8AC3E}">
        <p14:creationId xmlns:p14="http://schemas.microsoft.com/office/powerpoint/2010/main" val="3371216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1C740CFF-3EE7-4782-AB45-DA124416EA26}" type="datetimeFigureOut">
              <a:rPr lang="zh-CN" altLang="en-US" smtClean="0"/>
              <a:t>2025/12/22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1A9018-078B-4570-B1AB-DDEC946BDB12}" type="slidenum">
              <a:rPr lang="zh-CN" altLang="en-US" smtClean="0"/>
              <a:t>‹#›</a:t>
            </a:fld>
            <a:endParaRPr lang="zh-CN" altLang="en-US"/>
          </a:p>
        </p:txBody>
      </p:sp>
    </p:spTree>
    <p:extLst>
      <p:ext uri="{BB962C8B-B14F-4D97-AF65-F5344CB8AC3E}">
        <p14:creationId xmlns:p14="http://schemas.microsoft.com/office/powerpoint/2010/main" val="3639537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1C740CFF-3EE7-4782-AB45-DA124416EA26}" type="datetimeFigureOut">
              <a:rPr lang="zh-CN" altLang="en-US" smtClean="0"/>
              <a:t>2025/12/22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1A9018-078B-4570-B1AB-DDEC946BDB12}" type="slidenum">
              <a:rPr lang="zh-CN" altLang="en-US" smtClean="0"/>
              <a:t>‹#›</a:t>
            </a:fld>
            <a:endParaRPr lang="zh-CN" altLang="en-US"/>
          </a:p>
        </p:txBody>
      </p:sp>
    </p:spTree>
    <p:extLst>
      <p:ext uri="{BB962C8B-B14F-4D97-AF65-F5344CB8AC3E}">
        <p14:creationId xmlns:p14="http://schemas.microsoft.com/office/powerpoint/2010/main" val="2528078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1C740CFF-3EE7-4782-AB45-DA124416EA26}" type="datetimeFigureOut">
              <a:rPr lang="zh-CN" altLang="en-US" smtClean="0"/>
              <a:t>2025/12/22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1A9018-078B-4570-B1AB-DDEC946BDB12}" type="slidenum">
              <a:rPr lang="zh-CN" altLang="en-US" smtClean="0"/>
              <a:t>‹#›</a:t>
            </a:fld>
            <a:endParaRPr lang="zh-CN" altLang="en-US"/>
          </a:p>
        </p:txBody>
      </p:sp>
    </p:spTree>
    <p:extLst>
      <p:ext uri="{BB962C8B-B14F-4D97-AF65-F5344CB8AC3E}">
        <p14:creationId xmlns:p14="http://schemas.microsoft.com/office/powerpoint/2010/main" val="2035863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C740CFF-3EE7-4782-AB45-DA124416EA26}" type="datetimeFigureOut">
              <a:rPr lang="zh-CN" altLang="en-US" smtClean="0"/>
              <a:t>2025/12/22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1A9018-078B-4570-B1AB-DDEC946BDB12}" type="slidenum">
              <a:rPr lang="zh-CN" altLang="en-US" smtClean="0"/>
              <a:t>‹#›</a:t>
            </a:fld>
            <a:endParaRPr lang="zh-CN" altLang="en-US"/>
          </a:p>
        </p:txBody>
      </p:sp>
    </p:spTree>
    <p:extLst>
      <p:ext uri="{BB962C8B-B14F-4D97-AF65-F5344CB8AC3E}">
        <p14:creationId xmlns:p14="http://schemas.microsoft.com/office/powerpoint/2010/main" val="3988879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1C740CFF-3EE7-4782-AB45-DA124416EA26}" type="datetimeFigureOut">
              <a:rPr lang="zh-CN" altLang="en-US" smtClean="0"/>
              <a:t>2025/12/22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1A9018-078B-4570-B1AB-DDEC946BDB12}" type="slidenum">
              <a:rPr lang="zh-CN" altLang="en-US" smtClean="0"/>
              <a:t>‹#›</a:t>
            </a:fld>
            <a:endParaRPr lang="zh-CN" altLang="en-US"/>
          </a:p>
        </p:txBody>
      </p:sp>
    </p:spTree>
    <p:extLst>
      <p:ext uri="{BB962C8B-B14F-4D97-AF65-F5344CB8AC3E}">
        <p14:creationId xmlns:p14="http://schemas.microsoft.com/office/powerpoint/2010/main" val="3336926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1C740CFF-3EE7-4782-AB45-DA124416EA26}" type="datetimeFigureOut">
              <a:rPr lang="zh-CN" altLang="en-US" smtClean="0"/>
              <a:t>2025/12/22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1A9018-078B-4570-B1AB-DDEC946BDB12}" type="slidenum">
              <a:rPr lang="zh-CN" altLang="en-US" smtClean="0"/>
              <a:t>‹#›</a:t>
            </a:fld>
            <a:endParaRPr lang="zh-CN" altLang="en-US"/>
          </a:p>
        </p:txBody>
      </p:sp>
    </p:spTree>
    <p:extLst>
      <p:ext uri="{BB962C8B-B14F-4D97-AF65-F5344CB8AC3E}">
        <p14:creationId xmlns:p14="http://schemas.microsoft.com/office/powerpoint/2010/main" val="2276539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40CFF-3EE7-4782-AB45-DA124416EA26}" type="datetimeFigureOut">
              <a:rPr lang="zh-CN" altLang="en-US" smtClean="0"/>
              <a:t>2025/12/22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1A9018-078B-4570-B1AB-DDEC946BDB12}" type="slidenum">
              <a:rPr lang="zh-CN" altLang="en-US" smtClean="0"/>
              <a:t>‹#›</a:t>
            </a:fld>
            <a:endParaRPr lang="zh-CN" altLang="en-US"/>
          </a:p>
        </p:txBody>
      </p:sp>
    </p:spTree>
    <p:extLst>
      <p:ext uri="{BB962C8B-B14F-4D97-AF65-F5344CB8AC3E}">
        <p14:creationId xmlns:p14="http://schemas.microsoft.com/office/powerpoint/2010/main" val="945328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3" Type="http://schemas.openxmlformats.org/officeDocument/2006/relationships/tags" Target="../tags/tag3.xml"/><Relationship Id="rId21" Type="http://schemas.openxmlformats.org/officeDocument/2006/relationships/slideLayout" Target="../slideLayouts/slideLayout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tags" Target="../tags/tag15.xml"/><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3.emf"/><Relationship Id="rId5" Type="http://schemas.openxmlformats.org/officeDocument/2006/relationships/package" Target="NUL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6.emf"/><Relationship Id="rId4" Type="http://schemas.openxmlformats.org/officeDocument/2006/relationships/oleObject" Target="NULL"/></Relationships>
</file>

<file path=ppt/slides/_rels/slide13.xml.rels><?xml version="1.0" encoding="UTF-8" standalone="yes"?>
<Relationships xmlns="http://schemas.openxmlformats.org/package/2006/relationships"><Relationship Id="rId3" Type="http://schemas.openxmlformats.org/officeDocument/2006/relationships/oleObject" Target="NUL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9.png"/><Relationship Id="rId4" Type="http://schemas.openxmlformats.org/officeDocument/2006/relationships/image" Target="../media/image18.emf"/></Relationships>
</file>

<file path=ppt/slides/_rels/slide1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customXml" Target="../ink/ink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package" Target="NULL"/><Relationship Id="rId7" Type="http://schemas.openxmlformats.org/officeDocument/2006/relationships/image" Target="../media/image25.e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customXml" Target="../ink/ink3.xml"/><Relationship Id="rId5" Type="http://schemas.openxmlformats.org/officeDocument/2006/relationships/image" Target="../media/image24.emf"/><Relationship Id="rId4" Type="http://schemas.openxmlformats.org/officeDocument/2006/relationships/image" Target="../media/image23.emf"/></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customXml" Target="../ink/ink4.xml"/></Relationships>
</file>

<file path=ppt/slides/_rels/slide18.xml.rels><?xml version="1.0" encoding="UTF-8" standalone="yes"?>
<Relationships xmlns="http://schemas.openxmlformats.org/package/2006/relationships"><Relationship Id="rId26" Type="http://schemas.openxmlformats.org/officeDocument/2006/relationships/customXml" Target="../ink/ink16.xml"/><Relationship Id="rId21" Type="http://schemas.openxmlformats.org/officeDocument/2006/relationships/image" Target="../media/image33.png"/><Relationship Id="rId42" Type="http://schemas.openxmlformats.org/officeDocument/2006/relationships/customXml" Target="../ink/ink24.xml"/><Relationship Id="rId47" Type="http://schemas.openxmlformats.org/officeDocument/2006/relationships/image" Target="../media/image46.png"/><Relationship Id="rId63" Type="http://schemas.openxmlformats.org/officeDocument/2006/relationships/image" Target="../media/image54.png"/><Relationship Id="rId68" Type="http://schemas.openxmlformats.org/officeDocument/2006/relationships/customXml" Target="../ink/ink37.xml"/><Relationship Id="rId7" Type="http://schemas.openxmlformats.org/officeDocument/2006/relationships/image" Target="../media/image2610.png"/><Relationship Id="rId71" Type="http://schemas.openxmlformats.org/officeDocument/2006/relationships/image" Target="../media/image29.emf"/><Relationship Id="rId2" Type="http://schemas.openxmlformats.org/officeDocument/2006/relationships/image" Target="../media/image26.png"/><Relationship Id="rId16" Type="http://schemas.openxmlformats.org/officeDocument/2006/relationships/customXml" Target="../ink/ink11.xml"/><Relationship Id="rId29" Type="http://schemas.openxmlformats.org/officeDocument/2006/relationships/image" Target="../media/image37.png"/><Relationship Id="rId11" Type="http://schemas.openxmlformats.org/officeDocument/2006/relationships/image" Target="../media/image28.png"/><Relationship Id="rId24" Type="http://schemas.openxmlformats.org/officeDocument/2006/relationships/customXml" Target="../ink/ink15.xml"/><Relationship Id="rId32" Type="http://schemas.openxmlformats.org/officeDocument/2006/relationships/customXml" Target="../ink/ink19.xml"/><Relationship Id="rId37" Type="http://schemas.openxmlformats.org/officeDocument/2006/relationships/image" Target="../media/image41.png"/><Relationship Id="rId40" Type="http://schemas.openxmlformats.org/officeDocument/2006/relationships/customXml" Target="../ink/ink23.xml"/><Relationship Id="rId45" Type="http://schemas.openxmlformats.org/officeDocument/2006/relationships/image" Target="../media/image45.png"/><Relationship Id="rId53" Type="http://schemas.openxmlformats.org/officeDocument/2006/relationships/image" Target="../media/image49.png"/><Relationship Id="rId58" Type="http://schemas.openxmlformats.org/officeDocument/2006/relationships/customXml" Target="../ink/ink32.xml"/><Relationship Id="rId66" Type="http://schemas.openxmlformats.org/officeDocument/2006/relationships/customXml" Target="../ink/ink36.xml"/><Relationship Id="rId5" Type="http://schemas.openxmlformats.org/officeDocument/2006/relationships/image" Target="../media/image25.png"/><Relationship Id="rId61" Type="http://schemas.openxmlformats.org/officeDocument/2006/relationships/image" Target="../media/image53.png"/><Relationship Id="rId19" Type="http://schemas.openxmlformats.org/officeDocument/2006/relationships/image" Target="../media/image32.png"/><Relationship Id="rId14" Type="http://schemas.openxmlformats.org/officeDocument/2006/relationships/customXml" Target="../ink/ink10.xml"/><Relationship Id="rId22" Type="http://schemas.openxmlformats.org/officeDocument/2006/relationships/customXml" Target="../ink/ink14.xml"/><Relationship Id="rId27" Type="http://schemas.openxmlformats.org/officeDocument/2006/relationships/image" Target="../media/image36.png"/><Relationship Id="rId30" Type="http://schemas.openxmlformats.org/officeDocument/2006/relationships/customXml" Target="../ink/ink18.xml"/><Relationship Id="rId35" Type="http://schemas.openxmlformats.org/officeDocument/2006/relationships/image" Target="../media/image40.png"/><Relationship Id="rId43" Type="http://schemas.openxmlformats.org/officeDocument/2006/relationships/image" Target="../media/image44.png"/><Relationship Id="rId48" Type="http://schemas.openxmlformats.org/officeDocument/2006/relationships/customXml" Target="../ink/ink27.xml"/><Relationship Id="rId56" Type="http://schemas.openxmlformats.org/officeDocument/2006/relationships/customXml" Target="../ink/ink31.xml"/><Relationship Id="rId64" Type="http://schemas.openxmlformats.org/officeDocument/2006/relationships/customXml" Target="../ink/ink35.xml"/><Relationship Id="rId69" Type="http://schemas.openxmlformats.org/officeDocument/2006/relationships/image" Target="../media/image57.png"/><Relationship Id="rId8" Type="http://schemas.openxmlformats.org/officeDocument/2006/relationships/customXml" Target="../ink/ink7.xml"/><Relationship Id="rId51" Type="http://schemas.openxmlformats.org/officeDocument/2006/relationships/image" Target="../media/image48.png"/><Relationship Id="rId3" Type="http://schemas.openxmlformats.org/officeDocument/2006/relationships/image" Target="../media/image27.png"/><Relationship Id="rId12" Type="http://schemas.openxmlformats.org/officeDocument/2006/relationships/customXml" Target="../ink/ink9.xml"/><Relationship Id="rId17" Type="http://schemas.openxmlformats.org/officeDocument/2006/relationships/image" Target="../media/image31.png"/><Relationship Id="rId25" Type="http://schemas.openxmlformats.org/officeDocument/2006/relationships/image" Target="../media/image35.png"/><Relationship Id="rId33" Type="http://schemas.openxmlformats.org/officeDocument/2006/relationships/image" Target="../media/image39.png"/><Relationship Id="rId38" Type="http://schemas.openxmlformats.org/officeDocument/2006/relationships/customXml" Target="../ink/ink22.xml"/><Relationship Id="rId46" Type="http://schemas.openxmlformats.org/officeDocument/2006/relationships/customXml" Target="../ink/ink26.xml"/><Relationship Id="rId59" Type="http://schemas.openxmlformats.org/officeDocument/2006/relationships/image" Target="../media/image52.png"/><Relationship Id="rId67" Type="http://schemas.openxmlformats.org/officeDocument/2006/relationships/image" Target="../media/image56.png"/><Relationship Id="rId20" Type="http://schemas.openxmlformats.org/officeDocument/2006/relationships/customXml" Target="../ink/ink13.xml"/><Relationship Id="rId41" Type="http://schemas.openxmlformats.org/officeDocument/2006/relationships/image" Target="../media/image43.png"/><Relationship Id="rId54" Type="http://schemas.openxmlformats.org/officeDocument/2006/relationships/customXml" Target="../ink/ink30.xml"/><Relationship Id="rId62" Type="http://schemas.openxmlformats.org/officeDocument/2006/relationships/customXml" Target="../ink/ink34.xml"/><Relationship Id="rId70" Type="http://schemas.openxmlformats.org/officeDocument/2006/relationships/customXml" Target="../ink/ink38.xml"/><Relationship Id="rId1" Type="http://schemas.openxmlformats.org/officeDocument/2006/relationships/slideLayout" Target="../slideLayouts/slideLayout2.xml"/><Relationship Id="rId6" Type="http://schemas.openxmlformats.org/officeDocument/2006/relationships/customXml" Target="../ink/ink6.xml"/><Relationship Id="rId15" Type="http://schemas.openxmlformats.org/officeDocument/2006/relationships/image" Target="../media/image30.png"/><Relationship Id="rId23" Type="http://schemas.openxmlformats.org/officeDocument/2006/relationships/image" Target="../media/image34.png"/><Relationship Id="rId28" Type="http://schemas.openxmlformats.org/officeDocument/2006/relationships/customXml" Target="../ink/ink17.xml"/><Relationship Id="rId36" Type="http://schemas.openxmlformats.org/officeDocument/2006/relationships/customXml" Target="../ink/ink21.xml"/><Relationship Id="rId49" Type="http://schemas.openxmlformats.org/officeDocument/2006/relationships/image" Target="../media/image47.png"/><Relationship Id="rId57" Type="http://schemas.openxmlformats.org/officeDocument/2006/relationships/image" Target="../media/image51.png"/><Relationship Id="rId10" Type="http://schemas.openxmlformats.org/officeDocument/2006/relationships/customXml" Target="../ink/ink8.xml"/><Relationship Id="rId31" Type="http://schemas.openxmlformats.org/officeDocument/2006/relationships/image" Target="../media/image38.png"/><Relationship Id="rId44" Type="http://schemas.openxmlformats.org/officeDocument/2006/relationships/customXml" Target="../ink/ink25.xml"/><Relationship Id="rId52" Type="http://schemas.openxmlformats.org/officeDocument/2006/relationships/customXml" Target="../ink/ink29.xml"/><Relationship Id="rId60" Type="http://schemas.openxmlformats.org/officeDocument/2006/relationships/customXml" Target="../ink/ink33.xml"/><Relationship Id="rId65" Type="http://schemas.openxmlformats.org/officeDocument/2006/relationships/image" Target="../media/image55.png"/><Relationship Id="rId4" Type="http://schemas.openxmlformats.org/officeDocument/2006/relationships/customXml" Target="../ink/ink5.xml"/><Relationship Id="rId9" Type="http://schemas.openxmlformats.org/officeDocument/2006/relationships/image" Target="../media/image2710.png"/><Relationship Id="rId13" Type="http://schemas.openxmlformats.org/officeDocument/2006/relationships/image" Target="../media/image29.png"/><Relationship Id="rId18" Type="http://schemas.openxmlformats.org/officeDocument/2006/relationships/customXml" Target="../ink/ink12.xml"/><Relationship Id="rId39" Type="http://schemas.openxmlformats.org/officeDocument/2006/relationships/image" Target="../media/image42.png"/><Relationship Id="rId34" Type="http://schemas.openxmlformats.org/officeDocument/2006/relationships/customXml" Target="../ink/ink20.xml"/><Relationship Id="rId50" Type="http://schemas.openxmlformats.org/officeDocument/2006/relationships/customXml" Target="../ink/ink28.xml"/><Relationship Id="rId55"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oleObject" Target="NULL"/><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31.emf"/><Relationship Id="rId5" Type="http://schemas.openxmlformats.org/officeDocument/2006/relationships/customXml" Target="../ink/ink39.xml"/><Relationship Id="rId4" Type="http://schemas.openxmlformats.org/officeDocument/2006/relationships/image" Target="../media/image30.e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customXml" Target="../ink/ink42.xml"/><Relationship Id="rId13" Type="http://schemas.openxmlformats.org/officeDocument/2006/relationships/image" Target="../media/image65.png"/><Relationship Id="rId3" Type="http://schemas.openxmlformats.org/officeDocument/2006/relationships/image" Target="../media/image59.png"/><Relationship Id="rId7" Type="http://schemas.openxmlformats.org/officeDocument/2006/relationships/image" Target="../media/image62.png"/><Relationship Id="rId12" Type="http://schemas.openxmlformats.org/officeDocument/2006/relationships/customXml" Target="../ink/ink44.xml"/><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customXml" Target="../ink/ink41.xml"/><Relationship Id="rId11" Type="http://schemas.openxmlformats.org/officeDocument/2006/relationships/image" Target="../media/image64.png"/><Relationship Id="rId5" Type="http://schemas.openxmlformats.org/officeDocument/2006/relationships/image" Target="../media/image61.png"/><Relationship Id="rId15" Type="http://schemas.openxmlformats.org/officeDocument/2006/relationships/image" Target="../media/image60.emf"/><Relationship Id="rId10" Type="http://schemas.openxmlformats.org/officeDocument/2006/relationships/customXml" Target="../ink/ink43.xml"/><Relationship Id="rId4" Type="http://schemas.openxmlformats.org/officeDocument/2006/relationships/customXml" Target="../ink/ink40.xml"/><Relationship Id="rId9" Type="http://schemas.openxmlformats.org/officeDocument/2006/relationships/image" Target="../media/image63.png"/><Relationship Id="rId14" Type="http://schemas.openxmlformats.org/officeDocument/2006/relationships/customXml" Target="../ink/ink45.xml"/></Relationships>
</file>

<file path=ppt/slides/_rels/slide21.xml.rels><?xml version="1.0" encoding="UTF-8" standalone="yes"?>
<Relationships xmlns="http://schemas.openxmlformats.org/package/2006/relationships"><Relationship Id="rId8" Type="http://schemas.openxmlformats.org/officeDocument/2006/relationships/customXml" Target="../ink/ink48.xml"/><Relationship Id="rId13" Type="http://schemas.openxmlformats.org/officeDocument/2006/relationships/image" Target="../media/image68.emf"/><Relationship Id="rId3" Type="http://schemas.openxmlformats.org/officeDocument/2006/relationships/image" Target="../media/image67.png"/><Relationship Id="rId7" Type="http://schemas.openxmlformats.org/officeDocument/2006/relationships/image" Target="../media/image69.png"/><Relationship Id="rId12" Type="http://schemas.openxmlformats.org/officeDocument/2006/relationships/customXml" Target="../ink/ink50.xml"/><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customXml" Target="../ink/ink47.xml"/><Relationship Id="rId11" Type="http://schemas.openxmlformats.org/officeDocument/2006/relationships/image" Target="../media/image71.png"/><Relationship Id="rId5" Type="http://schemas.openxmlformats.org/officeDocument/2006/relationships/image" Target="../media/image68.png"/><Relationship Id="rId10" Type="http://schemas.openxmlformats.org/officeDocument/2006/relationships/customXml" Target="../ink/ink49.xml"/><Relationship Id="rId4" Type="http://schemas.openxmlformats.org/officeDocument/2006/relationships/customXml" Target="../ink/ink46.xml"/><Relationship Id="rId9" Type="http://schemas.openxmlformats.org/officeDocument/2006/relationships/image" Target="../media/image70.png"/></Relationships>
</file>

<file path=ppt/slides/_rels/slide2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ustomXml" Target="../ink/ink51.xml"/><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4.emf"/></Relationships>
</file>

<file path=ppt/slides/_rels/slide2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17" Type="http://schemas.openxmlformats.org/officeDocument/2006/relationships/customXml" Target="../ink/ink109.xml"/><Relationship Id="rId299" Type="http://schemas.openxmlformats.org/officeDocument/2006/relationships/customXml" Target="../ink/ink200.xml"/><Relationship Id="rId21" Type="http://schemas.openxmlformats.org/officeDocument/2006/relationships/customXml" Target="../ink/ink61.xml"/><Relationship Id="rId63" Type="http://schemas.openxmlformats.org/officeDocument/2006/relationships/customXml" Target="../ink/ink82.xml"/><Relationship Id="rId159" Type="http://schemas.openxmlformats.org/officeDocument/2006/relationships/customXml" Target="../ink/ink130.xml"/><Relationship Id="rId324" Type="http://schemas.openxmlformats.org/officeDocument/2006/relationships/image" Target="../media/image235.png"/><Relationship Id="rId366" Type="http://schemas.openxmlformats.org/officeDocument/2006/relationships/image" Target="../media/image256.png"/><Relationship Id="rId170" Type="http://schemas.openxmlformats.org/officeDocument/2006/relationships/image" Target="../media/image158.png"/><Relationship Id="rId226" Type="http://schemas.openxmlformats.org/officeDocument/2006/relationships/image" Target="../media/image186.png"/><Relationship Id="rId433" Type="http://schemas.openxmlformats.org/officeDocument/2006/relationships/customXml" Target="../ink/ink267.xml"/><Relationship Id="rId268" Type="http://schemas.openxmlformats.org/officeDocument/2006/relationships/image" Target="../media/image207.png"/><Relationship Id="rId475" Type="http://schemas.openxmlformats.org/officeDocument/2006/relationships/customXml" Target="../ink/ink288.xml"/><Relationship Id="rId32" Type="http://schemas.openxmlformats.org/officeDocument/2006/relationships/image" Target="../media/image89.png"/><Relationship Id="rId74" Type="http://schemas.openxmlformats.org/officeDocument/2006/relationships/image" Target="../media/image110.png"/><Relationship Id="rId128" Type="http://schemas.openxmlformats.org/officeDocument/2006/relationships/image" Target="../media/image137.png"/><Relationship Id="rId335" Type="http://schemas.openxmlformats.org/officeDocument/2006/relationships/customXml" Target="../ink/ink218.xml"/><Relationship Id="rId377" Type="http://schemas.openxmlformats.org/officeDocument/2006/relationships/customXml" Target="../ink/ink239.xml"/><Relationship Id="rId5" Type="http://schemas.openxmlformats.org/officeDocument/2006/relationships/customXml" Target="../ink/ink53.xml"/><Relationship Id="rId181" Type="http://schemas.openxmlformats.org/officeDocument/2006/relationships/customXml" Target="../ink/ink141.xml"/><Relationship Id="rId237" Type="http://schemas.openxmlformats.org/officeDocument/2006/relationships/customXml" Target="../ink/ink169.xml"/><Relationship Id="rId402" Type="http://schemas.openxmlformats.org/officeDocument/2006/relationships/image" Target="../media/image274.png"/><Relationship Id="rId279" Type="http://schemas.openxmlformats.org/officeDocument/2006/relationships/customXml" Target="../ink/ink190.xml"/><Relationship Id="rId444" Type="http://schemas.openxmlformats.org/officeDocument/2006/relationships/image" Target="../media/image295.png"/><Relationship Id="rId43" Type="http://schemas.openxmlformats.org/officeDocument/2006/relationships/customXml" Target="../ink/ink72.xml"/><Relationship Id="rId139" Type="http://schemas.openxmlformats.org/officeDocument/2006/relationships/customXml" Target="../ink/ink120.xml"/><Relationship Id="rId290" Type="http://schemas.openxmlformats.org/officeDocument/2006/relationships/image" Target="../media/image218.png"/><Relationship Id="rId304" Type="http://schemas.openxmlformats.org/officeDocument/2006/relationships/image" Target="../media/image225.png"/><Relationship Id="rId346" Type="http://schemas.openxmlformats.org/officeDocument/2006/relationships/image" Target="../media/image246.png"/><Relationship Id="rId388" Type="http://schemas.openxmlformats.org/officeDocument/2006/relationships/image" Target="../media/image267.png"/><Relationship Id="rId85" Type="http://schemas.openxmlformats.org/officeDocument/2006/relationships/customXml" Target="../ink/ink93.xml"/><Relationship Id="rId150" Type="http://schemas.openxmlformats.org/officeDocument/2006/relationships/image" Target="../media/image148.png"/><Relationship Id="rId192" Type="http://schemas.openxmlformats.org/officeDocument/2006/relationships/image" Target="../media/image169.png"/><Relationship Id="rId206" Type="http://schemas.openxmlformats.org/officeDocument/2006/relationships/image" Target="../media/image176.png"/><Relationship Id="rId413" Type="http://schemas.openxmlformats.org/officeDocument/2006/relationships/customXml" Target="../ink/ink257.xml"/><Relationship Id="rId248" Type="http://schemas.openxmlformats.org/officeDocument/2006/relationships/image" Target="../media/image197.png"/><Relationship Id="rId455" Type="http://schemas.openxmlformats.org/officeDocument/2006/relationships/customXml" Target="../ink/ink278.xml"/><Relationship Id="rId12" Type="http://schemas.openxmlformats.org/officeDocument/2006/relationships/image" Target="../media/image79.png"/><Relationship Id="rId108" Type="http://schemas.openxmlformats.org/officeDocument/2006/relationships/image" Target="../media/image127.png"/><Relationship Id="rId315" Type="http://schemas.openxmlformats.org/officeDocument/2006/relationships/customXml" Target="../ink/ink208.xml"/><Relationship Id="rId357" Type="http://schemas.openxmlformats.org/officeDocument/2006/relationships/customXml" Target="../ink/ink229.xml"/><Relationship Id="rId54" Type="http://schemas.openxmlformats.org/officeDocument/2006/relationships/image" Target="../media/image100.png"/><Relationship Id="rId96" Type="http://schemas.openxmlformats.org/officeDocument/2006/relationships/image" Target="../media/image121.png"/><Relationship Id="rId161" Type="http://schemas.openxmlformats.org/officeDocument/2006/relationships/customXml" Target="../ink/ink131.xml"/><Relationship Id="rId217" Type="http://schemas.openxmlformats.org/officeDocument/2006/relationships/customXml" Target="../ink/ink159.xml"/><Relationship Id="rId399" Type="http://schemas.openxmlformats.org/officeDocument/2006/relationships/customXml" Target="../ink/ink250.xml"/><Relationship Id="rId259" Type="http://schemas.openxmlformats.org/officeDocument/2006/relationships/customXml" Target="../ink/ink180.xml"/><Relationship Id="rId424" Type="http://schemas.openxmlformats.org/officeDocument/2006/relationships/image" Target="../media/image285.png"/><Relationship Id="rId466" Type="http://schemas.openxmlformats.org/officeDocument/2006/relationships/image" Target="../media/image306.png"/><Relationship Id="rId23" Type="http://schemas.openxmlformats.org/officeDocument/2006/relationships/customXml" Target="../ink/ink62.xml"/><Relationship Id="rId119" Type="http://schemas.openxmlformats.org/officeDocument/2006/relationships/customXml" Target="../ink/ink110.xml"/><Relationship Id="rId270" Type="http://schemas.openxmlformats.org/officeDocument/2006/relationships/image" Target="../media/image208.png"/><Relationship Id="rId326" Type="http://schemas.openxmlformats.org/officeDocument/2006/relationships/image" Target="../media/image236.png"/><Relationship Id="rId65" Type="http://schemas.openxmlformats.org/officeDocument/2006/relationships/customXml" Target="../ink/ink83.xml"/><Relationship Id="rId130" Type="http://schemas.openxmlformats.org/officeDocument/2006/relationships/image" Target="../media/image138.png"/><Relationship Id="rId368" Type="http://schemas.openxmlformats.org/officeDocument/2006/relationships/image" Target="../media/image257.png"/><Relationship Id="rId172" Type="http://schemas.openxmlformats.org/officeDocument/2006/relationships/image" Target="../media/image159.png"/><Relationship Id="rId228" Type="http://schemas.openxmlformats.org/officeDocument/2006/relationships/image" Target="../media/image187.png"/><Relationship Id="rId435" Type="http://schemas.openxmlformats.org/officeDocument/2006/relationships/customXml" Target="../ink/ink268.xml"/><Relationship Id="rId477" Type="http://schemas.openxmlformats.org/officeDocument/2006/relationships/customXml" Target="../ink/ink289.xml"/><Relationship Id="rId281" Type="http://schemas.openxmlformats.org/officeDocument/2006/relationships/customXml" Target="../ink/ink191.xml"/><Relationship Id="rId337" Type="http://schemas.openxmlformats.org/officeDocument/2006/relationships/customXml" Target="../ink/ink219.xml"/><Relationship Id="rId34" Type="http://schemas.openxmlformats.org/officeDocument/2006/relationships/image" Target="../media/image90.png"/><Relationship Id="rId76" Type="http://schemas.openxmlformats.org/officeDocument/2006/relationships/image" Target="../media/image111.png"/><Relationship Id="rId141" Type="http://schemas.openxmlformats.org/officeDocument/2006/relationships/customXml" Target="../ink/ink121.xml"/><Relationship Id="rId379" Type="http://schemas.openxmlformats.org/officeDocument/2006/relationships/customXml" Target="../ink/ink240.xml"/><Relationship Id="rId7" Type="http://schemas.openxmlformats.org/officeDocument/2006/relationships/customXml" Target="../ink/ink54.xml"/><Relationship Id="rId183" Type="http://schemas.openxmlformats.org/officeDocument/2006/relationships/customXml" Target="../ink/ink142.xml"/><Relationship Id="rId239" Type="http://schemas.openxmlformats.org/officeDocument/2006/relationships/customXml" Target="../ink/ink170.xml"/><Relationship Id="rId390" Type="http://schemas.openxmlformats.org/officeDocument/2006/relationships/image" Target="../media/image268.png"/><Relationship Id="rId404" Type="http://schemas.openxmlformats.org/officeDocument/2006/relationships/image" Target="../media/image275.png"/><Relationship Id="rId446" Type="http://schemas.openxmlformats.org/officeDocument/2006/relationships/image" Target="../media/image296.png"/><Relationship Id="rId250" Type="http://schemas.openxmlformats.org/officeDocument/2006/relationships/image" Target="../media/image198.png"/><Relationship Id="rId292" Type="http://schemas.openxmlformats.org/officeDocument/2006/relationships/image" Target="../media/image219.png"/><Relationship Id="rId306" Type="http://schemas.openxmlformats.org/officeDocument/2006/relationships/image" Target="../media/image226.png"/><Relationship Id="rId45" Type="http://schemas.openxmlformats.org/officeDocument/2006/relationships/customXml" Target="../ink/ink73.xml"/><Relationship Id="rId87" Type="http://schemas.openxmlformats.org/officeDocument/2006/relationships/customXml" Target="../ink/ink94.xml"/><Relationship Id="rId110" Type="http://schemas.openxmlformats.org/officeDocument/2006/relationships/image" Target="../media/image128.png"/><Relationship Id="rId348" Type="http://schemas.openxmlformats.org/officeDocument/2006/relationships/image" Target="../media/image247.png"/><Relationship Id="rId152" Type="http://schemas.openxmlformats.org/officeDocument/2006/relationships/image" Target="../media/image149.png"/><Relationship Id="rId194" Type="http://schemas.openxmlformats.org/officeDocument/2006/relationships/image" Target="../media/image170.png"/><Relationship Id="rId208" Type="http://schemas.openxmlformats.org/officeDocument/2006/relationships/image" Target="../media/image177.png"/><Relationship Id="rId415" Type="http://schemas.openxmlformats.org/officeDocument/2006/relationships/customXml" Target="../ink/ink258.xml"/><Relationship Id="rId457" Type="http://schemas.openxmlformats.org/officeDocument/2006/relationships/customXml" Target="../ink/ink279.xml"/><Relationship Id="rId261" Type="http://schemas.openxmlformats.org/officeDocument/2006/relationships/customXml" Target="../ink/ink181.xml"/><Relationship Id="rId14" Type="http://schemas.openxmlformats.org/officeDocument/2006/relationships/image" Target="../media/image80.png"/><Relationship Id="rId56" Type="http://schemas.openxmlformats.org/officeDocument/2006/relationships/image" Target="../media/image101.png"/><Relationship Id="rId317" Type="http://schemas.openxmlformats.org/officeDocument/2006/relationships/customXml" Target="../ink/ink209.xml"/><Relationship Id="rId359" Type="http://schemas.openxmlformats.org/officeDocument/2006/relationships/customXml" Target="../ink/ink230.xml"/><Relationship Id="rId98" Type="http://schemas.openxmlformats.org/officeDocument/2006/relationships/image" Target="../media/image122.png"/><Relationship Id="rId121" Type="http://schemas.openxmlformats.org/officeDocument/2006/relationships/customXml" Target="../ink/ink111.xml"/><Relationship Id="rId163" Type="http://schemas.openxmlformats.org/officeDocument/2006/relationships/customXml" Target="../ink/ink132.xml"/><Relationship Id="rId219" Type="http://schemas.openxmlformats.org/officeDocument/2006/relationships/customXml" Target="../ink/ink160.xml"/><Relationship Id="rId370" Type="http://schemas.openxmlformats.org/officeDocument/2006/relationships/image" Target="../media/image258.png"/><Relationship Id="rId426" Type="http://schemas.openxmlformats.org/officeDocument/2006/relationships/image" Target="../media/image286.png"/><Relationship Id="rId230" Type="http://schemas.openxmlformats.org/officeDocument/2006/relationships/image" Target="../media/image188.png"/><Relationship Id="rId468" Type="http://schemas.openxmlformats.org/officeDocument/2006/relationships/image" Target="../media/image307.png"/><Relationship Id="rId25" Type="http://schemas.openxmlformats.org/officeDocument/2006/relationships/customXml" Target="../ink/ink63.xml"/><Relationship Id="rId67" Type="http://schemas.openxmlformats.org/officeDocument/2006/relationships/customXml" Target="../ink/ink84.xml"/><Relationship Id="rId272" Type="http://schemas.openxmlformats.org/officeDocument/2006/relationships/image" Target="../media/image209.png"/><Relationship Id="rId328" Type="http://schemas.openxmlformats.org/officeDocument/2006/relationships/image" Target="../media/image237.png"/><Relationship Id="rId132" Type="http://schemas.openxmlformats.org/officeDocument/2006/relationships/image" Target="../media/image139.png"/><Relationship Id="rId174" Type="http://schemas.openxmlformats.org/officeDocument/2006/relationships/image" Target="../media/image160.png"/><Relationship Id="rId381" Type="http://schemas.openxmlformats.org/officeDocument/2006/relationships/customXml" Target="../ink/ink241.xml"/><Relationship Id="rId241" Type="http://schemas.openxmlformats.org/officeDocument/2006/relationships/customXml" Target="../ink/ink171.xml"/><Relationship Id="rId437" Type="http://schemas.openxmlformats.org/officeDocument/2006/relationships/customXml" Target="../ink/ink269.xml"/><Relationship Id="rId479" Type="http://schemas.openxmlformats.org/officeDocument/2006/relationships/customXml" Target="../ink/ink290.xml"/><Relationship Id="rId36" Type="http://schemas.openxmlformats.org/officeDocument/2006/relationships/image" Target="../media/image91.png"/><Relationship Id="rId283" Type="http://schemas.openxmlformats.org/officeDocument/2006/relationships/customXml" Target="../ink/ink192.xml"/><Relationship Id="rId339" Type="http://schemas.openxmlformats.org/officeDocument/2006/relationships/customXml" Target="../ink/ink220.xml"/><Relationship Id="rId78" Type="http://schemas.openxmlformats.org/officeDocument/2006/relationships/image" Target="../media/image112.png"/><Relationship Id="rId101" Type="http://schemas.openxmlformats.org/officeDocument/2006/relationships/customXml" Target="../ink/ink101.xml"/><Relationship Id="rId143" Type="http://schemas.openxmlformats.org/officeDocument/2006/relationships/customXml" Target="../ink/ink122.xml"/><Relationship Id="rId185" Type="http://schemas.openxmlformats.org/officeDocument/2006/relationships/customXml" Target="../ink/ink143.xml"/><Relationship Id="rId350" Type="http://schemas.openxmlformats.org/officeDocument/2006/relationships/image" Target="../media/image248.png"/><Relationship Id="rId406" Type="http://schemas.openxmlformats.org/officeDocument/2006/relationships/image" Target="../media/image276.png"/><Relationship Id="rId9" Type="http://schemas.openxmlformats.org/officeDocument/2006/relationships/customXml" Target="../ink/ink55.xml"/><Relationship Id="rId210" Type="http://schemas.openxmlformats.org/officeDocument/2006/relationships/image" Target="../media/image178.png"/><Relationship Id="rId392" Type="http://schemas.openxmlformats.org/officeDocument/2006/relationships/image" Target="../media/image269.png"/><Relationship Id="rId448" Type="http://schemas.openxmlformats.org/officeDocument/2006/relationships/image" Target="../media/image297.png"/><Relationship Id="rId252" Type="http://schemas.openxmlformats.org/officeDocument/2006/relationships/image" Target="../media/image199.png"/><Relationship Id="rId294" Type="http://schemas.openxmlformats.org/officeDocument/2006/relationships/image" Target="../media/image220.png"/><Relationship Id="rId308" Type="http://schemas.openxmlformats.org/officeDocument/2006/relationships/image" Target="../media/image227.png"/><Relationship Id="rId47" Type="http://schemas.openxmlformats.org/officeDocument/2006/relationships/customXml" Target="../ink/ink74.xml"/><Relationship Id="rId89" Type="http://schemas.openxmlformats.org/officeDocument/2006/relationships/customXml" Target="../ink/ink95.xml"/><Relationship Id="rId112" Type="http://schemas.openxmlformats.org/officeDocument/2006/relationships/image" Target="../media/image129.png"/><Relationship Id="rId154" Type="http://schemas.openxmlformats.org/officeDocument/2006/relationships/image" Target="../media/image150.png"/><Relationship Id="rId361" Type="http://schemas.openxmlformats.org/officeDocument/2006/relationships/customXml" Target="../ink/ink231.xml"/><Relationship Id="rId196" Type="http://schemas.openxmlformats.org/officeDocument/2006/relationships/image" Target="../media/image171.png"/><Relationship Id="rId417" Type="http://schemas.openxmlformats.org/officeDocument/2006/relationships/customXml" Target="../ink/ink259.xml"/><Relationship Id="rId459" Type="http://schemas.openxmlformats.org/officeDocument/2006/relationships/customXml" Target="../ink/ink280.xml"/><Relationship Id="rId16" Type="http://schemas.openxmlformats.org/officeDocument/2006/relationships/image" Target="../media/image81.png"/><Relationship Id="rId221" Type="http://schemas.openxmlformats.org/officeDocument/2006/relationships/customXml" Target="../ink/ink161.xml"/><Relationship Id="rId263" Type="http://schemas.openxmlformats.org/officeDocument/2006/relationships/customXml" Target="../ink/ink182.xml"/><Relationship Id="rId319" Type="http://schemas.openxmlformats.org/officeDocument/2006/relationships/customXml" Target="../ink/ink210.xml"/><Relationship Id="rId470" Type="http://schemas.openxmlformats.org/officeDocument/2006/relationships/image" Target="../media/image308.png"/><Relationship Id="rId58" Type="http://schemas.openxmlformats.org/officeDocument/2006/relationships/image" Target="../media/image102.png"/><Relationship Id="rId123" Type="http://schemas.openxmlformats.org/officeDocument/2006/relationships/customXml" Target="../ink/ink112.xml"/><Relationship Id="rId330" Type="http://schemas.openxmlformats.org/officeDocument/2006/relationships/image" Target="../media/image238.png"/><Relationship Id="rId165" Type="http://schemas.openxmlformats.org/officeDocument/2006/relationships/customXml" Target="../ink/ink133.xml"/><Relationship Id="rId372" Type="http://schemas.openxmlformats.org/officeDocument/2006/relationships/image" Target="../media/image259.png"/><Relationship Id="rId428" Type="http://schemas.openxmlformats.org/officeDocument/2006/relationships/image" Target="../media/image287.png"/><Relationship Id="rId232" Type="http://schemas.openxmlformats.org/officeDocument/2006/relationships/image" Target="../media/image189.png"/><Relationship Id="rId274" Type="http://schemas.openxmlformats.org/officeDocument/2006/relationships/image" Target="../media/image210.png"/><Relationship Id="rId481" Type="http://schemas.openxmlformats.org/officeDocument/2006/relationships/customXml" Target="../ink/ink291.xml"/><Relationship Id="rId27" Type="http://schemas.openxmlformats.org/officeDocument/2006/relationships/customXml" Target="../ink/ink64.xml"/><Relationship Id="rId69" Type="http://schemas.openxmlformats.org/officeDocument/2006/relationships/customXml" Target="../ink/ink85.xml"/><Relationship Id="rId134" Type="http://schemas.openxmlformats.org/officeDocument/2006/relationships/image" Target="../media/image140.png"/><Relationship Id="rId80" Type="http://schemas.openxmlformats.org/officeDocument/2006/relationships/image" Target="../media/image113.png"/><Relationship Id="rId176" Type="http://schemas.openxmlformats.org/officeDocument/2006/relationships/image" Target="../media/image161.png"/><Relationship Id="rId341" Type="http://schemas.openxmlformats.org/officeDocument/2006/relationships/customXml" Target="../ink/ink221.xml"/><Relationship Id="rId383" Type="http://schemas.openxmlformats.org/officeDocument/2006/relationships/customXml" Target="../ink/ink242.xml"/><Relationship Id="rId439" Type="http://schemas.openxmlformats.org/officeDocument/2006/relationships/customXml" Target="../ink/ink270.xml"/><Relationship Id="rId201" Type="http://schemas.openxmlformats.org/officeDocument/2006/relationships/customXml" Target="../ink/ink151.xml"/><Relationship Id="rId243" Type="http://schemas.openxmlformats.org/officeDocument/2006/relationships/customXml" Target="../ink/ink172.xml"/><Relationship Id="rId285" Type="http://schemas.openxmlformats.org/officeDocument/2006/relationships/customXml" Target="../ink/ink193.xml"/><Relationship Id="rId450" Type="http://schemas.openxmlformats.org/officeDocument/2006/relationships/image" Target="../media/image298.png"/><Relationship Id="rId38" Type="http://schemas.openxmlformats.org/officeDocument/2006/relationships/image" Target="../media/image92.png"/><Relationship Id="rId103" Type="http://schemas.openxmlformats.org/officeDocument/2006/relationships/customXml" Target="../ink/ink102.xml"/><Relationship Id="rId310" Type="http://schemas.openxmlformats.org/officeDocument/2006/relationships/image" Target="../media/image228.png"/><Relationship Id="rId91" Type="http://schemas.openxmlformats.org/officeDocument/2006/relationships/customXml" Target="../ink/ink96.xml"/><Relationship Id="rId145" Type="http://schemas.openxmlformats.org/officeDocument/2006/relationships/customXml" Target="../ink/ink123.xml"/><Relationship Id="rId187" Type="http://schemas.openxmlformats.org/officeDocument/2006/relationships/customXml" Target="../ink/ink144.xml"/><Relationship Id="rId352" Type="http://schemas.openxmlformats.org/officeDocument/2006/relationships/image" Target="../media/image249.png"/><Relationship Id="rId394" Type="http://schemas.openxmlformats.org/officeDocument/2006/relationships/image" Target="../media/image270.png"/><Relationship Id="rId408" Type="http://schemas.openxmlformats.org/officeDocument/2006/relationships/image" Target="../media/image277.png"/><Relationship Id="rId212" Type="http://schemas.openxmlformats.org/officeDocument/2006/relationships/image" Target="../media/image179.png"/><Relationship Id="rId254" Type="http://schemas.openxmlformats.org/officeDocument/2006/relationships/image" Target="../media/image200.png"/><Relationship Id="rId49" Type="http://schemas.openxmlformats.org/officeDocument/2006/relationships/customXml" Target="../ink/ink75.xml"/><Relationship Id="rId114" Type="http://schemas.openxmlformats.org/officeDocument/2006/relationships/image" Target="../media/image130.png"/><Relationship Id="rId296" Type="http://schemas.openxmlformats.org/officeDocument/2006/relationships/image" Target="../media/image221.png"/><Relationship Id="rId461" Type="http://schemas.openxmlformats.org/officeDocument/2006/relationships/customXml" Target="../ink/ink281.xml"/><Relationship Id="rId60" Type="http://schemas.openxmlformats.org/officeDocument/2006/relationships/image" Target="../media/image103.png"/><Relationship Id="rId156" Type="http://schemas.openxmlformats.org/officeDocument/2006/relationships/image" Target="../media/image151.png"/><Relationship Id="rId198" Type="http://schemas.openxmlformats.org/officeDocument/2006/relationships/image" Target="../media/image172.png"/><Relationship Id="rId321" Type="http://schemas.openxmlformats.org/officeDocument/2006/relationships/customXml" Target="../ink/ink211.xml"/><Relationship Id="rId363" Type="http://schemas.openxmlformats.org/officeDocument/2006/relationships/customXml" Target="../ink/ink232.xml"/><Relationship Id="rId419" Type="http://schemas.openxmlformats.org/officeDocument/2006/relationships/customXml" Target="../ink/ink260.xml"/><Relationship Id="rId223" Type="http://schemas.openxmlformats.org/officeDocument/2006/relationships/customXml" Target="../ink/ink162.xml"/><Relationship Id="rId430" Type="http://schemas.openxmlformats.org/officeDocument/2006/relationships/image" Target="../media/image288.png"/><Relationship Id="rId18" Type="http://schemas.openxmlformats.org/officeDocument/2006/relationships/image" Target="../media/image82.png"/><Relationship Id="rId265" Type="http://schemas.openxmlformats.org/officeDocument/2006/relationships/customXml" Target="../ink/ink183.xml"/><Relationship Id="rId472" Type="http://schemas.openxmlformats.org/officeDocument/2006/relationships/image" Target="../media/image309.png"/><Relationship Id="rId125" Type="http://schemas.openxmlformats.org/officeDocument/2006/relationships/customXml" Target="../ink/ink113.xml"/><Relationship Id="rId167" Type="http://schemas.openxmlformats.org/officeDocument/2006/relationships/customXml" Target="../ink/ink134.xml"/><Relationship Id="rId332" Type="http://schemas.openxmlformats.org/officeDocument/2006/relationships/image" Target="../media/image239.png"/><Relationship Id="rId374" Type="http://schemas.openxmlformats.org/officeDocument/2006/relationships/image" Target="../media/image260.png"/><Relationship Id="rId71" Type="http://schemas.openxmlformats.org/officeDocument/2006/relationships/customXml" Target="../ink/ink86.xml"/><Relationship Id="rId234" Type="http://schemas.openxmlformats.org/officeDocument/2006/relationships/image" Target="../media/image190.png"/><Relationship Id="rId2" Type="http://schemas.openxmlformats.org/officeDocument/2006/relationships/image" Target="../media/image75.png"/><Relationship Id="rId29" Type="http://schemas.openxmlformats.org/officeDocument/2006/relationships/customXml" Target="../ink/ink65.xml"/><Relationship Id="rId276" Type="http://schemas.openxmlformats.org/officeDocument/2006/relationships/image" Target="../media/image211.png"/><Relationship Id="rId441" Type="http://schemas.openxmlformats.org/officeDocument/2006/relationships/customXml" Target="../ink/ink271.xml"/><Relationship Id="rId483" Type="http://schemas.openxmlformats.org/officeDocument/2006/relationships/customXml" Target="../ink/ink292.xml"/><Relationship Id="rId40" Type="http://schemas.openxmlformats.org/officeDocument/2006/relationships/image" Target="../media/image93.png"/><Relationship Id="rId136" Type="http://schemas.openxmlformats.org/officeDocument/2006/relationships/image" Target="../media/image141.png"/><Relationship Id="rId178" Type="http://schemas.openxmlformats.org/officeDocument/2006/relationships/image" Target="../media/image162.png"/><Relationship Id="rId301" Type="http://schemas.openxmlformats.org/officeDocument/2006/relationships/customXml" Target="../ink/ink201.xml"/><Relationship Id="rId343" Type="http://schemas.openxmlformats.org/officeDocument/2006/relationships/customXml" Target="../ink/ink222.xml"/><Relationship Id="rId82" Type="http://schemas.openxmlformats.org/officeDocument/2006/relationships/image" Target="../media/image114.png"/><Relationship Id="rId203" Type="http://schemas.openxmlformats.org/officeDocument/2006/relationships/customXml" Target="../ink/ink152.xml"/><Relationship Id="rId385" Type="http://schemas.openxmlformats.org/officeDocument/2006/relationships/customXml" Target="../ink/ink243.xml"/><Relationship Id="rId245" Type="http://schemas.openxmlformats.org/officeDocument/2006/relationships/customXml" Target="../ink/ink173.xml"/><Relationship Id="rId287" Type="http://schemas.openxmlformats.org/officeDocument/2006/relationships/customXml" Target="../ink/ink194.xml"/><Relationship Id="rId410" Type="http://schemas.openxmlformats.org/officeDocument/2006/relationships/image" Target="../media/image278.png"/><Relationship Id="rId452" Type="http://schemas.openxmlformats.org/officeDocument/2006/relationships/image" Target="../media/image299.png"/><Relationship Id="rId105" Type="http://schemas.openxmlformats.org/officeDocument/2006/relationships/customXml" Target="../ink/ink103.xml"/><Relationship Id="rId147" Type="http://schemas.openxmlformats.org/officeDocument/2006/relationships/customXml" Target="../ink/ink124.xml"/><Relationship Id="rId312" Type="http://schemas.openxmlformats.org/officeDocument/2006/relationships/image" Target="../media/image229.png"/><Relationship Id="rId354" Type="http://schemas.openxmlformats.org/officeDocument/2006/relationships/image" Target="../media/image250.png"/><Relationship Id="rId51" Type="http://schemas.openxmlformats.org/officeDocument/2006/relationships/customXml" Target="../ink/ink76.xml"/><Relationship Id="rId93" Type="http://schemas.openxmlformats.org/officeDocument/2006/relationships/customXml" Target="../ink/ink97.xml"/><Relationship Id="rId189" Type="http://schemas.openxmlformats.org/officeDocument/2006/relationships/customXml" Target="../ink/ink145.xml"/><Relationship Id="rId396" Type="http://schemas.openxmlformats.org/officeDocument/2006/relationships/image" Target="../media/image271.png"/><Relationship Id="rId3" Type="http://schemas.openxmlformats.org/officeDocument/2006/relationships/customXml" Target="../ink/ink52.xml"/><Relationship Id="rId214" Type="http://schemas.openxmlformats.org/officeDocument/2006/relationships/image" Target="../media/image180.png"/><Relationship Id="rId235" Type="http://schemas.openxmlformats.org/officeDocument/2006/relationships/customXml" Target="../ink/ink168.xml"/><Relationship Id="rId256" Type="http://schemas.openxmlformats.org/officeDocument/2006/relationships/image" Target="../media/image201.png"/><Relationship Id="rId277" Type="http://schemas.openxmlformats.org/officeDocument/2006/relationships/customXml" Target="../ink/ink189.xml"/><Relationship Id="rId298" Type="http://schemas.openxmlformats.org/officeDocument/2006/relationships/image" Target="../media/image222.png"/><Relationship Id="rId400" Type="http://schemas.openxmlformats.org/officeDocument/2006/relationships/image" Target="../media/image273.png"/><Relationship Id="rId421" Type="http://schemas.openxmlformats.org/officeDocument/2006/relationships/customXml" Target="../ink/ink261.xml"/><Relationship Id="rId442" Type="http://schemas.openxmlformats.org/officeDocument/2006/relationships/image" Target="../media/image294.png"/><Relationship Id="rId463" Type="http://schemas.openxmlformats.org/officeDocument/2006/relationships/customXml" Target="../ink/ink282.xml"/><Relationship Id="rId484" Type="http://schemas.openxmlformats.org/officeDocument/2006/relationships/image" Target="../media/image315.png"/><Relationship Id="rId116" Type="http://schemas.openxmlformats.org/officeDocument/2006/relationships/image" Target="../media/image131.png"/><Relationship Id="rId137" Type="http://schemas.openxmlformats.org/officeDocument/2006/relationships/customXml" Target="../ink/ink119.xml"/><Relationship Id="rId158" Type="http://schemas.openxmlformats.org/officeDocument/2006/relationships/image" Target="../media/image152.png"/><Relationship Id="rId302" Type="http://schemas.openxmlformats.org/officeDocument/2006/relationships/image" Target="../media/image224.png"/><Relationship Id="rId323" Type="http://schemas.openxmlformats.org/officeDocument/2006/relationships/customXml" Target="../ink/ink212.xml"/><Relationship Id="rId344" Type="http://schemas.openxmlformats.org/officeDocument/2006/relationships/image" Target="../media/image245.png"/><Relationship Id="rId20" Type="http://schemas.openxmlformats.org/officeDocument/2006/relationships/image" Target="../media/image83.png"/><Relationship Id="rId41" Type="http://schemas.openxmlformats.org/officeDocument/2006/relationships/customXml" Target="../ink/ink71.xml"/><Relationship Id="rId62" Type="http://schemas.openxmlformats.org/officeDocument/2006/relationships/image" Target="../media/image104.png"/><Relationship Id="rId83" Type="http://schemas.openxmlformats.org/officeDocument/2006/relationships/customXml" Target="../ink/ink92.xml"/><Relationship Id="rId179" Type="http://schemas.openxmlformats.org/officeDocument/2006/relationships/customXml" Target="../ink/ink140.xml"/><Relationship Id="rId365" Type="http://schemas.openxmlformats.org/officeDocument/2006/relationships/customXml" Target="../ink/ink233.xml"/><Relationship Id="rId386" Type="http://schemas.openxmlformats.org/officeDocument/2006/relationships/image" Target="../media/image266.png"/><Relationship Id="rId190" Type="http://schemas.openxmlformats.org/officeDocument/2006/relationships/image" Target="../media/image168.png"/><Relationship Id="rId204" Type="http://schemas.openxmlformats.org/officeDocument/2006/relationships/image" Target="../media/image175.png"/><Relationship Id="rId225" Type="http://schemas.openxmlformats.org/officeDocument/2006/relationships/customXml" Target="../ink/ink163.xml"/><Relationship Id="rId246" Type="http://schemas.openxmlformats.org/officeDocument/2006/relationships/image" Target="../media/image196.png"/><Relationship Id="rId267" Type="http://schemas.openxmlformats.org/officeDocument/2006/relationships/customXml" Target="../ink/ink184.xml"/><Relationship Id="rId288" Type="http://schemas.openxmlformats.org/officeDocument/2006/relationships/image" Target="../media/image217.png"/><Relationship Id="rId411" Type="http://schemas.openxmlformats.org/officeDocument/2006/relationships/customXml" Target="../ink/ink256.xml"/><Relationship Id="rId432" Type="http://schemas.openxmlformats.org/officeDocument/2006/relationships/image" Target="../media/image289.png"/><Relationship Id="rId453" Type="http://schemas.openxmlformats.org/officeDocument/2006/relationships/customXml" Target="../ink/ink277.xml"/><Relationship Id="rId474" Type="http://schemas.openxmlformats.org/officeDocument/2006/relationships/image" Target="../media/image310.png"/><Relationship Id="rId106" Type="http://schemas.openxmlformats.org/officeDocument/2006/relationships/image" Target="../media/image126.png"/><Relationship Id="rId127" Type="http://schemas.openxmlformats.org/officeDocument/2006/relationships/customXml" Target="../ink/ink114.xml"/><Relationship Id="rId313" Type="http://schemas.openxmlformats.org/officeDocument/2006/relationships/customXml" Target="../ink/ink207.xml"/><Relationship Id="rId10" Type="http://schemas.openxmlformats.org/officeDocument/2006/relationships/image" Target="../media/image78.png"/><Relationship Id="rId31" Type="http://schemas.openxmlformats.org/officeDocument/2006/relationships/customXml" Target="../ink/ink66.xml"/><Relationship Id="rId52" Type="http://schemas.openxmlformats.org/officeDocument/2006/relationships/image" Target="../media/image99.png"/><Relationship Id="rId73" Type="http://schemas.openxmlformats.org/officeDocument/2006/relationships/customXml" Target="../ink/ink87.xml"/><Relationship Id="rId94" Type="http://schemas.openxmlformats.org/officeDocument/2006/relationships/image" Target="../media/image120.png"/><Relationship Id="rId148" Type="http://schemas.openxmlformats.org/officeDocument/2006/relationships/image" Target="../media/image147.png"/><Relationship Id="rId169" Type="http://schemas.openxmlformats.org/officeDocument/2006/relationships/customXml" Target="../ink/ink135.xml"/><Relationship Id="rId334" Type="http://schemas.openxmlformats.org/officeDocument/2006/relationships/image" Target="../media/image240.png"/><Relationship Id="rId355" Type="http://schemas.openxmlformats.org/officeDocument/2006/relationships/customXml" Target="../ink/ink228.xml"/><Relationship Id="rId376" Type="http://schemas.openxmlformats.org/officeDocument/2006/relationships/image" Target="../media/image261.png"/><Relationship Id="rId397" Type="http://schemas.openxmlformats.org/officeDocument/2006/relationships/customXml" Target="../ink/ink249.xml"/><Relationship Id="rId4" Type="http://schemas.openxmlformats.org/officeDocument/2006/relationships/image" Target="../media/image7510.png"/><Relationship Id="rId180" Type="http://schemas.openxmlformats.org/officeDocument/2006/relationships/image" Target="../media/image163.png"/><Relationship Id="rId215" Type="http://schemas.openxmlformats.org/officeDocument/2006/relationships/customXml" Target="../ink/ink158.xml"/><Relationship Id="rId236" Type="http://schemas.openxmlformats.org/officeDocument/2006/relationships/image" Target="../media/image191.png"/><Relationship Id="rId257" Type="http://schemas.openxmlformats.org/officeDocument/2006/relationships/customXml" Target="../ink/ink179.xml"/><Relationship Id="rId278" Type="http://schemas.openxmlformats.org/officeDocument/2006/relationships/image" Target="../media/image212.png"/><Relationship Id="rId401" Type="http://schemas.openxmlformats.org/officeDocument/2006/relationships/customXml" Target="../ink/ink251.xml"/><Relationship Id="rId422" Type="http://schemas.openxmlformats.org/officeDocument/2006/relationships/image" Target="../media/image284.png"/><Relationship Id="rId443" Type="http://schemas.openxmlformats.org/officeDocument/2006/relationships/customXml" Target="../ink/ink272.xml"/><Relationship Id="rId464" Type="http://schemas.openxmlformats.org/officeDocument/2006/relationships/image" Target="../media/image305.png"/><Relationship Id="rId303" Type="http://schemas.openxmlformats.org/officeDocument/2006/relationships/customXml" Target="../ink/ink202.xml"/><Relationship Id="rId42" Type="http://schemas.openxmlformats.org/officeDocument/2006/relationships/image" Target="../media/image94.png"/><Relationship Id="rId84" Type="http://schemas.openxmlformats.org/officeDocument/2006/relationships/image" Target="../media/image115.png"/><Relationship Id="rId138" Type="http://schemas.openxmlformats.org/officeDocument/2006/relationships/image" Target="../media/image142.png"/><Relationship Id="rId345" Type="http://schemas.openxmlformats.org/officeDocument/2006/relationships/customXml" Target="../ink/ink223.xml"/><Relationship Id="rId387" Type="http://schemas.openxmlformats.org/officeDocument/2006/relationships/customXml" Target="../ink/ink244.xml"/><Relationship Id="rId191" Type="http://schemas.openxmlformats.org/officeDocument/2006/relationships/customXml" Target="../ink/ink146.xml"/><Relationship Id="rId205" Type="http://schemas.openxmlformats.org/officeDocument/2006/relationships/customXml" Target="../ink/ink153.xml"/><Relationship Id="rId247" Type="http://schemas.openxmlformats.org/officeDocument/2006/relationships/customXml" Target="../ink/ink174.xml"/><Relationship Id="rId412" Type="http://schemas.openxmlformats.org/officeDocument/2006/relationships/image" Target="../media/image279.png"/><Relationship Id="rId107" Type="http://schemas.openxmlformats.org/officeDocument/2006/relationships/customXml" Target="../ink/ink104.xml"/><Relationship Id="rId289" Type="http://schemas.openxmlformats.org/officeDocument/2006/relationships/customXml" Target="../ink/ink195.xml"/><Relationship Id="rId454" Type="http://schemas.openxmlformats.org/officeDocument/2006/relationships/image" Target="../media/image300.png"/><Relationship Id="rId11" Type="http://schemas.openxmlformats.org/officeDocument/2006/relationships/customXml" Target="../ink/ink56.xml"/><Relationship Id="rId53" Type="http://schemas.openxmlformats.org/officeDocument/2006/relationships/customXml" Target="../ink/ink77.xml"/><Relationship Id="rId149" Type="http://schemas.openxmlformats.org/officeDocument/2006/relationships/customXml" Target="../ink/ink125.xml"/><Relationship Id="rId314" Type="http://schemas.openxmlformats.org/officeDocument/2006/relationships/image" Target="../media/image230.png"/><Relationship Id="rId356" Type="http://schemas.openxmlformats.org/officeDocument/2006/relationships/image" Target="../media/image251.png"/><Relationship Id="rId398" Type="http://schemas.openxmlformats.org/officeDocument/2006/relationships/image" Target="../media/image272.png"/><Relationship Id="rId95" Type="http://schemas.openxmlformats.org/officeDocument/2006/relationships/customXml" Target="../ink/ink98.xml"/><Relationship Id="rId160" Type="http://schemas.openxmlformats.org/officeDocument/2006/relationships/image" Target="../media/image153.png"/><Relationship Id="rId216" Type="http://schemas.openxmlformats.org/officeDocument/2006/relationships/image" Target="../media/image181.png"/><Relationship Id="rId423" Type="http://schemas.openxmlformats.org/officeDocument/2006/relationships/customXml" Target="../ink/ink262.xml"/><Relationship Id="rId258" Type="http://schemas.openxmlformats.org/officeDocument/2006/relationships/image" Target="../media/image202.png"/><Relationship Id="rId465" Type="http://schemas.openxmlformats.org/officeDocument/2006/relationships/customXml" Target="../ink/ink283.xml"/><Relationship Id="rId22" Type="http://schemas.openxmlformats.org/officeDocument/2006/relationships/image" Target="../media/image84.png"/><Relationship Id="rId64" Type="http://schemas.openxmlformats.org/officeDocument/2006/relationships/image" Target="../media/image105.png"/><Relationship Id="rId118" Type="http://schemas.openxmlformats.org/officeDocument/2006/relationships/image" Target="../media/image132.png"/><Relationship Id="rId325" Type="http://schemas.openxmlformats.org/officeDocument/2006/relationships/customXml" Target="../ink/ink213.xml"/><Relationship Id="rId367" Type="http://schemas.openxmlformats.org/officeDocument/2006/relationships/customXml" Target="../ink/ink234.xml"/><Relationship Id="rId171" Type="http://schemas.openxmlformats.org/officeDocument/2006/relationships/customXml" Target="../ink/ink136.xml"/><Relationship Id="rId227" Type="http://schemas.openxmlformats.org/officeDocument/2006/relationships/customXml" Target="../ink/ink164.xml"/><Relationship Id="rId269" Type="http://schemas.openxmlformats.org/officeDocument/2006/relationships/customXml" Target="../ink/ink185.xml"/><Relationship Id="rId434" Type="http://schemas.openxmlformats.org/officeDocument/2006/relationships/image" Target="../media/image290.png"/><Relationship Id="rId476" Type="http://schemas.openxmlformats.org/officeDocument/2006/relationships/image" Target="../media/image311.png"/><Relationship Id="rId33" Type="http://schemas.openxmlformats.org/officeDocument/2006/relationships/customXml" Target="../ink/ink67.xml"/><Relationship Id="rId129" Type="http://schemas.openxmlformats.org/officeDocument/2006/relationships/customXml" Target="../ink/ink115.xml"/><Relationship Id="rId280" Type="http://schemas.openxmlformats.org/officeDocument/2006/relationships/image" Target="../media/image213.png"/><Relationship Id="rId336" Type="http://schemas.openxmlformats.org/officeDocument/2006/relationships/image" Target="../media/image241.png"/><Relationship Id="rId75" Type="http://schemas.openxmlformats.org/officeDocument/2006/relationships/customXml" Target="../ink/ink88.xml"/><Relationship Id="rId140" Type="http://schemas.openxmlformats.org/officeDocument/2006/relationships/image" Target="../media/image143.png"/><Relationship Id="rId182" Type="http://schemas.openxmlformats.org/officeDocument/2006/relationships/image" Target="../media/image164.png"/><Relationship Id="rId378" Type="http://schemas.openxmlformats.org/officeDocument/2006/relationships/image" Target="../media/image262.png"/><Relationship Id="rId403" Type="http://schemas.openxmlformats.org/officeDocument/2006/relationships/customXml" Target="../ink/ink252.xml"/><Relationship Id="rId6" Type="http://schemas.openxmlformats.org/officeDocument/2006/relationships/image" Target="../media/image76.png"/><Relationship Id="rId238" Type="http://schemas.openxmlformats.org/officeDocument/2006/relationships/image" Target="../media/image192.png"/><Relationship Id="rId445" Type="http://schemas.openxmlformats.org/officeDocument/2006/relationships/customXml" Target="../ink/ink273.xml"/><Relationship Id="rId291" Type="http://schemas.openxmlformats.org/officeDocument/2006/relationships/customXml" Target="../ink/ink196.xml"/><Relationship Id="rId305" Type="http://schemas.openxmlformats.org/officeDocument/2006/relationships/customXml" Target="../ink/ink203.xml"/><Relationship Id="rId347" Type="http://schemas.openxmlformats.org/officeDocument/2006/relationships/customXml" Target="../ink/ink224.xml"/><Relationship Id="rId44" Type="http://schemas.openxmlformats.org/officeDocument/2006/relationships/image" Target="../media/image95.png"/><Relationship Id="rId86" Type="http://schemas.openxmlformats.org/officeDocument/2006/relationships/image" Target="../media/image116.png"/><Relationship Id="rId151" Type="http://schemas.openxmlformats.org/officeDocument/2006/relationships/customXml" Target="../ink/ink126.xml"/><Relationship Id="rId389" Type="http://schemas.openxmlformats.org/officeDocument/2006/relationships/customXml" Target="../ink/ink245.xml"/><Relationship Id="rId193" Type="http://schemas.openxmlformats.org/officeDocument/2006/relationships/customXml" Target="../ink/ink147.xml"/><Relationship Id="rId207" Type="http://schemas.openxmlformats.org/officeDocument/2006/relationships/customXml" Target="../ink/ink154.xml"/><Relationship Id="rId249" Type="http://schemas.openxmlformats.org/officeDocument/2006/relationships/customXml" Target="../ink/ink175.xml"/><Relationship Id="rId414" Type="http://schemas.openxmlformats.org/officeDocument/2006/relationships/image" Target="../media/image280.png"/><Relationship Id="rId456" Type="http://schemas.openxmlformats.org/officeDocument/2006/relationships/image" Target="../media/image301.png"/><Relationship Id="rId13" Type="http://schemas.openxmlformats.org/officeDocument/2006/relationships/customXml" Target="../ink/ink57.xml"/><Relationship Id="rId109" Type="http://schemas.openxmlformats.org/officeDocument/2006/relationships/customXml" Target="../ink/ink105.xml"/><Relationship Id="rId260" Type="http://schemas.openxmlformats.org/officeDocument/2006/relationships/image" Target="../media/image203.png"/><Relationship Id="rId316" Type="http://schemas.openxmlformats.org/officeDocument/2006/relationships/image" Target="../media/image231.png"/><Relationship Id="rId55" Type="http://schemas.openxmlformats.org/officeDocument/2006/relationships/customXml" Target="../ink/ink78.xml"/><Relationship Id="rId97" Type="http://schemas.openxmlformats.org/officeDocument/2006/relationships/customXml" Target="../ink/ink99.xml"/><Relationship Id="rId120" Type="http://schemas.openxmlformats.org/officeDocument/2006/relationships/image" Target="../media/image133.png"/><Relationship Id="rId358" Type="http://schemas.openxmlformats.org/officeDocument/2006/relationships/image" Target="../media/image252.png"/><Relationship Id="rId162" Type="http://schemas.openxmlformats.org/officeDocument/2006/relationships/image" Target="../media/image154.png"/><Relationship Id="rId218" Type="http://schemas.openxmlformats.org/officeDocument/2006/relationships/image" Target="../media/image182.png"/><Relationship Id="rId425" Type="http://schemas.openxmlformats.org/officeDocument/2006/relationships/customXml" Target="../ink/ink263.xml"/><Relationship Id="rId467" Type="http://schemas.openxmlformats.org/officeDocument/2006/relationships/customXml" Target="../ink/ink284.xml"/><Relationship Id="rId271" Type="http://schemas.openxmlformats.org/officeDocument/2006/relationships/customXml" Target="../ink/ink186.xml"/><Relationship Id="rId24" Type="http://schemas.openxmlformats.org/officeDocument/2006/relationships/image" Target="../media/image85.png"/><Relationship Id="rId66" Type="http://schemas.openxmlformats.org/officeDocument/2006/relationships/image" Target="../media/image106.png"/><Relationship Id="rId131" Type="http://schemas.openxmlformats.org/officeDocument/2006/relationships/customXml" Target="../ink/ink116.xml"/><Relationship Id="rId327" Type="http://schemas.openxmlformats.org/officeDocument/2006/relationships/customXml" Target="../ink/ink214.xml"/><Relationship Id="rId369" Type="http://schemas.openxmlformats.org/officeDocument/2006/relationships/customXml" Target="../ink/ink235.xml"/><Relationship Id="rId173" Type="http://schemas.openxmlformats.org/officeDocument/2006/relationships/customXml" Target="../ink/ink137.xml"/><Relationship Id="rId229" Type="http://schemas.openxmlformats.org/officeDocument/2006/relationships/customXml" Target="../ink/ink165.xml"/><Relationship Id="rId380" Type="http://schemas.openxmlformats.org/officeDocument/2006/relationships/image" Target="../media/image263.png"/><Relationship Id="rId436" Type="http://schemas.openxmlformats.org/officeDocument/2006/relationships/image" Target="../media/image291.png"/><Relationship Id="rId240" Type="http://schemas.openxmlformats.org/officeDocument/2006/relationships/image" Target="../media/image193.png"/><Relationship Id="rId478" Type="http://schemas.openxmlformats.org/officeDocument/2006/relationships/image" Target="../media/image312.png"/><Relationship Id="rId35" Type="http://schemas.openxmlformats.org/officeDocument/2006/relationships/customXml" Target="../ink/ink68.xml"/><Relationship Id="rId77" Type="http://schemas.openxmlformats.org/officeDocument/2006/relationships/customXml" Target="../ink/ink89.xml"/><Relationship Id="rId100" Type="http://schemas.openxmlformats.org/officeDocument/2006/relationships/image" Target="../media/image123.png"/><Relationship Id="rId282" Type="http://schemas.openxmlformats.org/officeDocument/2006/relationships/image" Target="../media/image214.png"/><Relationship Id="rId338" Type="http://schemas.openxmlformats.org/officeDocument/2006/relationships/image" Target="../media/image242.png"/><Relationship Id="rId8" Type="http://schemas.openxmlformats.org/officeDocument/2006/relationships/image" Target="../media/image77.png"/><Relationship Id="rId142" Type="http://schemas.openxmlformats.org/officeDocument/2006/relationships/image" Target="../media/image144.png"/><Relationship Id="rId184" Type="http://schemas.openxmlformats.org/officeDocument/2006/relationships/image" Target="../media/image165.png"/><Relationship Id="rId391" Type="http://schemas.openxmlformats.org/officeDocument/2006/relationships/customXml" Target="../ink/ink246.xml"/><Relationship Id="rId405" Type="http://schemas.openxmlformats.org/officeDocument/2006/relationships/customXml" Target="../ink/ink253.xml"/><Relationship Id="rId447" Type="http://schemas.openxmlformats.org/officeDocument/2006/relationships/customXml" Target="../ink/ink274.xml"/><Relationship Id="rId251" Type="http://schemas.openxmlformats.org/officeDocument/2006/relationships/customXml" Target="../ink/ink176.xml"/><Relationship Id="rId46" Type="http://schemas.openxmlformats.org/officeDocument/2006/relationships/image" Target="../media/image96.png"/><Relationship Id="rId293" Type="http://schemas.openxmlformats.org/officeDocument/2006/relationships/customXml" Target="../ink/ink197.xml"/><Relationship Id="rId307" Type="http://schemas.openxmlformats.org/officeDocument/2006/relationships/customXml" Target="../ink/ink204.xml"/><Relationship Id="rId349" Type="http://schemas.openxmlformats.org/officeDocument/2006/relationships/customXml" Target="../ink/ink225.xml"/><Relationship Id="rId88" Type="http://schemas.openxmlformats.org/officeDocument/2006/relationships/image" Target="../media/image117.png"/><Relationship Id="rId111" Type="http://schemas.openxmlformats.org/officeDocument/2006/relationships/customXml" Target="../ink/ink106.xml"/><Relationship Id="rId153" Type="http://schemas.openxmlformats.org/officeDocument/2006/relationships/customXml" Target="../ink/ink127.xml"/><Relationship Id="rId195" Type="http://schemas.openxmlformats.org/officeDocument/2006/relationships/customXml" Target="../ink/ink148.xml"/><Relationship Id="rId209" Type="http://schemas.openxmlformats.org/officeDocument/2006/relationships/customXml" Target="../ink/ink155.xml"/><Relationship Id="rId360" Type="http://schemas.openxmlformats.org/officeDocument/2006/relationships/image" Target="../media/image253.png"/><Relationship Id="rId416" Type="http://schemas.openxmlformats.org/officeDocument/2006/relationships/image" Target="../media/image281.png"/><Relationship Id="rId220" Type="http://schemas.openxmlformats.org/officeDocument/2006/relationships/image" Target="../media/image183.png"/><Relationship Id="rId458" Type="http://schemas.openxmlformats.org/officeDocument/2006/relationships/image" Target="../media/image302.png"/><Relationship Id="rId15" Type="http://schemas.openxmlformats.org/officeDocument/2006/relationships/customXml" Target="../ink/ink58.xml"/><Relationship Id="rId57" Type="http://schemas.openxmlformats.org/officeDocument/2006/relationships/customXml" Target="../ink/ink79.xml"/><Relationship Id="rId262" Type="http://schemas.openxmlformats.org/officeDocument/2006/relationships/image" Target="../media/image204.png"/><Relationship Id="rId318" Type="http://schemas.openxmlformats.org/officeDocument/2006/relationships/image" Target="../media/image232.png"/><Relationship Id="rId99" Type="http://schemas.openxmlformats.org/officeDocument/2006/relationships/customXml" Target="../ink/ink100.xml"/><Relationship Id="rId122" Type="http://schemas.openxmlformats.org/officeDocument/2006/relationships/image" Target="../media/image134.png"/><Relationship Id="rId164" Type="http://schemas.openxmlformats.org/officeDocument/2006/relationships/image" Target="../media/image155.png"/><Relationship Id="rId371" Type="http://schemas.openxmlformats.org/officeDocument/2006/relationships/customXml" Target="../ink/ink236.xml"/><Relationship Id="rId427" Type="http://schemas.openxmlformats.org/officeDocument/2006/relationships/customXml" Target="../ink/ink264.xml"/><Relationship Id="rId469" Type="http://schemas.openxmlformats.org/officeDocument/2006/relationships/customXml" Target="../ink/ink285.xml"/><Relationship Id="rId26" Type="http://schemas.openxmlformats.org/officeDocument/2006/relationships/image" Target="../media/image86.png"/><Relationship Id="rId231" Type="http://schemas.openxmlformats.org/officeDocument/2006/relationships/customXml" Target="../ink/ink166.xml"/><Relationship Id="rId273" Type="http://schemas.openxmlformats.org/officeDocument/2006/relationships/customXml" Target="../ink/ink187.xml"/><Relationship Id="rId329" Type="http://schemas.openxmlformats.org/officeDocument/2006/relationships/customXml" Target="../ink/ink215.xml"/><Relationship Id="rId480" Type="http://schemas.openxmlformats.org/officeDocument/2006/relationships/image" Target="../media/image313.png"/><Relationship Id="rId68" Type="http://schemas.openxmlformats.org/officeDocument/2006/relationships/image" Target="../media/image107.png"/><Relationship Id="rId133" Type="http://schemas.openxmlformats.org/officeDocument/2006/relationships/customXml" Target="../ink/ink117.xml"/><Relationship Id="rId175" Type="http://schemas.openxmlformats.org/officeDocument/2006/relationships/customXml" Target="../ink/ink138.xml"/><Relationship Id="rId340" Type="http://schemas.openxmlformats.org/officeDocument/2006/relationships/image" Target="../media/image243.png"/><Relationship Id="rId200" Type="http://schemas.openxmlformats.org/officeDocument/2006/relationships/image" Target="../media/image173.png"/><Relationship Id="rId382" Type="http://schemas.openxmlformats.org/officeDocument/2006/relationships/image" Target="../media/image264.png"/><Relationship Id="rId438" Type="http://schemas.openxmlformats.org/officeDocument/2006/relationships/image" Target="../media/image292.png"/><Relationship Id="rId242" Type="http://schemas.openxmlformats.org/officeDocument/2006/relationships/image" Target="../media/image194.png"/><Relationship Id="rId284" Type="http://schemas.openxmlformats.org/officeDocument/2006/relationships/image" Target="../media/image215.png"/><Relationship Id="rId37" Type="http://schemas.openxmlformats.org/officeDocument/2006/relationships/customXml" Target="../ink/ink69.xml"/><Relationship Id="rId79" Type="http://schemas.openxmlformats.org/officeDocument/2006/relationships/customXml" Target="../ink/ink90.xml"/><Relationship Id="rId102" Type="http://schemas.openxmlformats.org/officeDocument/2006/relationships/image" Target="../media/image124.png"/><Relationship Id="rId144" Type="http://schemas.openxmlformats.org/officeDocument/2006/relationships/image" Target="../media/image145.png"/><Relationship Id="rId90" Type="http://schemas.openxmlformats.org/officeDocument/2006/relationships/image" Target="../media/image118.png"/><Relationship Id="rId186" Type="http://schemas.openxmlformats.org/officeDocument/2006/relationships/image" Target="../media/image166.png"/><Relationship Id="rId351" Type="http://schemas.openxmlformats.org/officeDocument/2006/relationships/customXml" Target="../ink/ink226.xml"/><Relationship Id="rId393" Type="http://schemas.openxmlformats.org/officeDocument/2006/relationships/customXml" Target="../ink/ink247.xml"/><Relationship Id="rId407" Type="http://schemas.openxmlformats.org/officeDocument/2006/relationships/customXml" Target="../ink/ink254.xml"/><Relationship Id="rId449" Type="http://schemas.openxmlformats.org/officeDocument/2006/relationships/customXml" Target="../ink/ink275.xml"/><Relationship Id="rId211" Type="http://schemas.openxmlformats.org/officeDocument/2006/relationships/customXml" Target="../ink/ink156.xml"/><Relationship Id="rId253" Type="http://schemas.openxmlformats.org/officeDocument/2006/relationships/customXml" Target="../ink/ink177.xml"/><Relationship Id="rId295" Type="http://schemas.openxmlformats.org/officeDocument/2006/relationships/customXml" Target="../ink/ink198.xml"/><Relationship Id="rId309" Type="http://schemas.openxmlformats.org/officeDocument/2006/relationships/customXml" Target="../ink/ink205.xml"/><Relationship Id="rId460" Type="http://schemas.openxmlformats.org/officeDocument/2006/relationships/image" Target="../media/image303.png"/><Relationship Id="rId48" Type="http://schemas.openxmlformats.org/officeDocument/2006/relationships/image" Target="../media/image97.png"/><Relationship Id="rId113" Type="http://schemas.openxmlformats.org/officeDocument/2006/relationships/customXml" Target="../ink/ink107.xml"/><Relationship Id="rId320" Type="http://schemas.openxmlformats.org/officeDocument/2006/relationships/image" Target="../media/image233.png"/><Relationship Id="rId155" Type="http://schemas.openxmlformats.org/officeDocument/2006/relationships/customXml" Target="../ink/ink128.xml"/><Relationship Id="rId197" Type="http://schemas.openxmlformats.org/officeDocument/2006/relationships/customXml" Target="../ink/ink149.xml"/><Relationship Id="rId362" Type="http://schemas.openxmlformats.org/officeDocument/2006/relationships/image" Target="../media/image254.png"/><Relationship Id="rId418" Type="http://schemas.openxmlformats.org/officeDocument/2006/relationships/image" Target="../media/image282.png"/><Relationship Id="rId222" Type="http://schemas.openxmlformats.org/officeDocument/2006/relationships/image" Target="../media/image184.png"/><Relationship Id="rId264" Type="http://schemas.openxmlformats.org/officeDocument/2006/relationships/image" Target="../media/image205.png"/><Relationship Id="rId471" Type="http://schemas.openxmlformats.org/officeDocument/2006/relationships/customXml" Target="../ink/ink286.xml"/><Relationship Id="rId17" Type="http://schemas.openxmlformats.org/officeDocument/2006/relationships/customXml" Target="../ink/ink59.xml"/><Relationship Id="rId59" Type="http://schemas.openxmlformats.org/officeDocument/2006/relationships/customXml" Target="../ink/ink80.xml"/><Relationship Id="rId124" Type="http://schemas.openxmlformats.org/officeDocument/2006/relationships/image" Target="../media/image135.png"/><Relationship Id="rId70" Type="http://schemas.openxmlformats.org/officeDocument/2006/relationships/image" Target="../media/image108.png"/><Relationship Id="rId166" Type="http://schemas.openxmlformats.org/officeDocument/2006/relationships/image" Target="../media/image156.png"/><Relationship Id="rId331" Type="http://schemas.openxmlformats.org/officeDocument/2006/relationships/customXml" Target="../ink/ink216.xml"/><Relationship Id="rId373" Type="http://schemas.openxmlformats.org/officeDocument/2006/relationships/customXml" Target="../ink/ink237.xml"/><Relationship Id="rId429" Type="http://schemas.openxmlformats.org/officeDocument/2006/relationships/customXml" Target="../ink/ink265.xml"/><Relationship Id="rId1" Type="http://schemas.openxmlformats.org/officeDocument/2006/relationships/slideLayout" Target="../slideLayouts/slideLayout2.xml"/><Relationship Id="rId233" Type="http://schemas.openxmlformats.org/officeDocument/2006/relationships/customXml" Target="../ink/ink167.xml"/><Relationship Id="rId440" Type="http://schemas.openxmlformats.org/officeDocument/2006/relationships/image" Target="../media/image293.png"/><Relationship Id="rId28" Type="http://schemas.openxmlformats.org/officeDocument/2006/relationships/image" Target="../media/image87.png"/><Relationship Id="rId275" Type="http://schemas.openxmlformats.org/officeDocument/2006/relationships/customXml" Target="../ink/ink188.xml"/><Relationship Id="rId300" Type="http://schemas.openxmlformats.org/officeDocument/2006/relationships/image" Target="../media/image223.png"/><Relationship Id="rId482" Type="http://schemas.openxmlformats.org/officeDocument/2006/relationships/image" Target="../media/image314.png"/><Relationship Id="rId81" Type="http://schemas.openxmlformats.org/officeDocument/2006/relationships/customXml" Target="../ink/ink91.xml"/><Relationship Id="rId135" Type="http://schemas.openxmlformats.org/officeDocument/2006/relationships/customXml" Target="../ink/ink118.xml"/><Relationship Id="rId177" Type="http://schemas.openxmlformats.org/officeDocument/2006/relationships/customXml" Target="../ink/ink139.xml"/><Relationship Id="rId342" Type="http://schemas.openxmlformats.org/officeDocument/2006/relationships/image" Target="../media/image244.png"/><Relationship Id="rId384" Type="http://schemas.openxmlformats.org/officeDocument/2006/relationships/image" Target="../media/image265.png"/><Relationship Id="rId202" Type="http://schemas.openxmlformats.org/officeDocument/2006/relationships/image" Target="../media/image174.png"/><Relationship Id="rId244" Type="http://schemas.openxmlformats.org/officeDocument/2006/relationships/image" Target="../media/image195.png"/><Relationship Id="rId39" Type="http://schemas.openxmlformats.org/officeDocument/2006/relationships/customXml" Target="../ink/ink70.xml"/><Relationship Id="rId286" Type="http://schemas.openxmlformats.org/officeDocument/2006/relationships/image" Target="../media/image216.png"/><Relationship Id="rId451" Type="http://schemas.openxmlformats.org/officeDocument/2006/relationships/customXml" Target="../ink/ink276.xml"/><Relationship Id="rId50" Type="http://schemas.openxmlformats.org/officeDocument/2006/relationships/image" Target="../media/image98.png"/><Relationship Id="rId104" Type="http://schemas.openxmlformats.org/officeDocument/2006/relationships/image" Target="../media/image125.png"/><Relationship Id="rId146" Type="http://schemas.openxmlformats.org/officeDocument/2006/relationships/image" Target="../media/image146.png"/><Relationship Id="rId188" Type="http://schemas.openxmlformats.org/officeDocument/2006/relationships/image" Target="../media/image167.png"/><Relationship Id="rId311" Type="http://schemas.openxmlformats.org/officeDocument/2006/relationships/customXml" Target="../ink/ink206.xml"/><Relationship Id="rId353" Type="http://schemas.openxmlformats.org/officeDocument/2006/relationships/customXml" Target="../ink/ink227.xml"/><Relationship Id="rId395" Type="http://schemas.openxmlformats.org/officeDocument/2006/relationships/customXml" Target="../ink/ink248.xml"/><Relationship Id="rId409" Type="http://schemas.openxmlformats.org/officeDocument/2006/relationships/customXml" Target="../ink/ink255.xml"/><Relationship Id="rId92" Type="http://schemas.openxmlformats.org/officeDocument/2006/relationships/image" Target="../media/image119.png"/><Relationship Id="rId213" Type="http://schemas.openxmlformats.org/officeDocument/2006/relationships/customXml" Target="../ink/ink157.xml"/><Relationship Id="rId420" Type="http://schemas.openxmlformats.org/officeDocument/2006/relationships/image" Target="../media/image283.png"/><Relationship Id="rId255" Type="http://schemas.openxmlformats.org/officeDocument/2006/relationships/customXml" Target="../ink/ink178.xml"/><Relationship Id="rId297" Type="http://schemas.openxmlformats.org/officeDocument/2006/relationships/customXml" Target="../ink/ink199.xml"/><Relationship Id="rId462" Type="http://schemas.openxmlformats.org/officeDocument/2006/relationships/image" Target="../media/image304.png"/><Relationship Id="rId115" Type="http://schemas.openxmlformats.org/officeDocument/2006/relationships/customXml" Target="../ink/ink108.xml"/><Relationship Id="rId157" Type="http://schemas.openxmlformats.org/officeDocument/2006/relationships/customXml" Target="../ink/ink129.xml"/><Relationship Id="rId322" Type="http://schemas.openxmlformats.org/officeDocument/2006/relationships/image" Target="../media/image234.png"/><Relationship Id="rId364" Type="http://schemas.openxmlformats.org/officeDocument/2006/relationships/image" Target="../media/image255.png"/><Relationship Id="rId61" Type="http://schemas.openxmlformats.org/officeDocument/2006/relationships/customXml" Target="../ink/ink81.xml"/><Relationship Id="rId199" Type="http://schemas.openxmlformats.org/officeDocument/2006/relationships/customXml" Target="../ink/ink150.xml"/><Relationship Id="rId19" Type="http://schemas.openxmlformats.org/officeDocument/2006/relationships/customXml" Target="../ink/ink60.xml"/><Relationship Id="rId224" Type="http://schemas.openxmlformats.org/officeDocument/2006/relationships/image" Target="../media/image185.png"/><Relationship Id="rId266" Type="http://schemas.openxmlformats.org/officeDocument/2006/relationships/image" Target="../media/image206.png"/><Relationship Id="rId431" Type="http://schemas.openxmlformats.org/officeDocument/2006/relationships/customXml" Target="../ink/ink266.xml"/><Relationship Id="rId473" Type="http://schemas.openxmlformats.org/officeDocument/2006/relationships/customXml" Target="../ink/ink287.xml"/><Relationship Id="rId30" Type="http://schemas.openxmlformats.org/officeDocument/2006/relationships/image" Target="../media/image88.png"/><Relationship Id="rId126" Type="http://schemas.openxmlformats.org/officeDocument/2006/relationships/image" Target="../media/image136.png"/><Relationship Id="rId168" Type="http://schemas.openxmlformats.org/officeDocument/2006/relationships/image" Target="../media/image157.png"/><Relationship Id="rId333" Type="http://schemas.openxmlformats.org/officeDocument/2006/relationships/customXml" Target="../ink/ink217.xml"/><Relationship Id="rId72" Type="http://schemas.openxmlformats.org/officeDocument/2006/relationships/image" Target="../media/image109.png"/><Relationship Id="rId375" Type="http://schemas.openxmlformats.org/officeDocument/2006/relationships/customXml" Target="../ink/ink238.xml"/></Relationships>
</file>

<file path=ppt/slides/_rels/slide26.xml.rels><?xml version="1.0" encoding="UTF-8" standalone="yes"?>
<Relationships xmlns="http://schemas.openxmlformats.org/package/2006/relationships"><Relationship Id="rId3" Type="http://schemas.openxmlformats.org/officeDocument/2006/relationships/oleObject" Target="NULL"/><Relationship Id="rId7" Type="http://schemas.openxmlformats.org/officeDocument/2006/relationships/image" Target="../media/image78.e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customXml" Target="../ink/ink293.xml"/><Relationship Id="rId5" Type="http://schemas.openxmlformats.org/officeDocument/2006/relationships/image" Target="../media/image77.emf"/><Relationship Id="rId4" Type="http://schemas.openxmlformats.org/officeDocument/2006/relationships/image" Target="../media/image76.emf"/></Relationships>
</file>

<file path=ppt/slides/_rels/slide27.xml.rels><?xml version="1.0" encoding="UTF-8" standalone="yes"?>
<Relationships xmlns="http://schemas.openxmlformats.org/package/2006/relationships"><Relationship Id="rId3" Type="http://schemas.openxmlformats.org/officeDocument/2006/relationships/oleObject" Target="NULL"/><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80.emf"/><Relationship Id="rId5" Type="http://schemas.openxmlformats.org/officeDocument/2006/relationships/customXml" Target="../ink/ink294.xml"/><Relationship Id="rId4" Type="http://schemas.openxmlformats.org/officeDocument/2006/relationships/image" Target="../media/image79.emf"/></Relationships>
</file>

<file path=ppt/slides/_rels/slide28.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customXml" Target="../ink/ink29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6" Type="http://schemas.openxmlformats.org/officeDocument/2006/relationships/image" Target="../media/image331.png"/><Relationship Id="rId21" Type="http://schemas.openxmlformats.org/officeDocument/2006/relationships/customXml" Target="../ink/ink304.xml"/><Relationship Id="rId42" Type="http://schemas.openxmlformats.org/officeDocument/2006/relationships/image" Target="../media/image339.png"/><Relationship Id="rId47" Type="http://schemas.openxmlformats.org/officeDocument/2006/relationships/customXml" Target="../ink/ink317.xml"/><Relationship Id="rId63" Type="http://schemas.openxmlformats.org/officeDocument/2006/relationships/customXml" Target="../ink/ink325.xml"/><Relationship Id="rId68" Type="http://schemas.openxmlformats.org/officeDocument/2006/relationships/image" Target="../media/image352.png"/><Relationship Id="rId84" Type="http://schemas.openxmlformats.org/officeDocument/2006/relationships/image" Target="../media/image360.png"/><Relationship Id="rId89" Type="http://schemas.openxmlformats.org/officeDocument/2006/relationships/customXml" Target="../ink/ink338.xml"/><Relationship Id="rId16" Type="http://schemas.openxmlformats.org/officeDocument/2006/relationships/image" Target="../media/image326.png"/><Relationship Id="rId11" Type="http://schemas.openxmlformats.org/officeDocument/2006/relationships/customXml" Target="../ink/ink299.xml"/><Relationship Id="rId32" Type="http://schemas.openxmlformats.org/officeDocument/2006/relationships/image" Target="../media/image334.png"/><Relationship Id="rId37" Type="http://schemas.openxmlformats.org/officeDocument/2006/relationships/customXml" Target="../ink/ink312.xml"/><Relationship Id="rId53" Type="http://schemas.openxmlformats.org/officeDocument/2006/relationships/customXml" Target="../ink/ink320.xml"/><Relationship Id="rId58" Type="http://schemas.openxmlformats.org/officeDocument/2006/relationships/image" Target="../media/image347.png"/><Relationship Id="rId74" Type="http://schemas.openxmlformats.org/officeDocument/2006/relationships/image" Target="../media/image355.png"/><Relationship Id="rId79" Type="http://schemas.openxmlformats.org/officeDocument/2006/relationships/customXml" Target="../ink/ink333.xml"/><Relationship Id="rId102" Type="http://schemas.openxmlformats.org/officeDocument/2006/relationships/image" Target="../media/image369.png"/><Relationship Id="rId5" Type="http://schemas.openxmlformats.org/officeDocument/2006/relationships/customXml" Target="../ink/ink296.xml"/><Relationship Id="rId90" Type="http://schemas.openxmlformats.org/officeDocument/2006/relationships/image" Target="../media/image363.png"/><Relationship Id="rId95" Type="http://schemas.openxmlformats.org/officeDocument/2006/relationships/customXml" Target="../ink/ink341.xml"/><Relationship Id="rId22" Type="http://schemas.openxmlformats.org/officeDocument/2006/relationships/image" Target="../media/image329.png"/><Relationship Id="rId27" Type="http://schemas.openxmlformats.org/officeDocument/2006/relationships/customXml" Target="../ink/ink307.xml"/><Relationship Id="rId43" Type="http://schemas.openxmlformats.org/officeDocument/2006/relationships/customXml" Target="../ink/ink315.xml"/><Relationship Id="rId48" Type="http://schemas.openxmlformats.org/officeDocument/2006/relationships/image" Target="../media/image342.png"/><Relationship Id="rId64" Type="http://schemas.openxmlformats.org/officeDocument/2006/relationships/image" Target="../media/image350.png"/><Relationship Id="rId69" Type="http://schemas.openxmlformats.org/officeDocument/2006/relationships/customXml" Target="../ink/ink328.xml"/><Relationship Id="rId80" Type="http://schemas.openxmlformats.org/officeDocument/2006/relationships/image" Target="../media/image358.png"/><Relationship Id="rId85" Type="http://schemas.openxmlformats.org/officeDocument/2006/relationships/customXml" Target="../ink/ink336.xml"/><Relationship Id="rId12" Type="http://schemas.openxmlformats.org/officeDocument/2006/relationships/image" Target="../media/image324.png"/><Relationship Id="rId17" Type="http://schemas.openxmlformats.org/officeDocument/2006/relationships/customXml" Target="../ink/ink302.xml"/><Relationship Id="rId33" Type="http://schemas.openxmlformats.org/officeDocument/2006/relationships/customXml" Target="../ink/ink310.xml"/><Relationship Id="rId38" Type="http://schemas.openxmlformats.org/officeDocument/2006/relationships/image" Target="../media/image337.png"/><Relationship Id="rId59" Type="http://schemas.openxmlformats.org/officeDocument/2006/relationships/customXml" Target="../ink/ink323.xml"/><Relationship Id="rId103" Type="http://schemas.openxmlformats.org/officeDocument/2006/relationships/customXml" Target="../ink/ink345.xml"/><Relationship Id="rId20" Type="http://schemas.openxmlformats.org/officeDocument/2006/relationships/image" Target="../media/image328.png"/><Relationship Id="rId41" Type="http://schemas.openxmlformats.org/officeDocument/2006/relationships/customXml" Target="../ink/ink314.xml"/><Relationship Id="rId54" Type="http://schemas.openxmlformats.org/officeDocument/2006/relationships/image" Target="../media/image345.png"/><Relationship Id="rId62" Type="http://schemas.openxmlformats.org/officeDocument/2006/relationships/image" Target="../media/image349.png"/><Relationship Id="rId70" Type="http://schemas.openxmlformats.org/officeDocument/2006/relationships/image" Target="../media/image353.png"/><Relationship Id="rId75" Type="http://schemas.openxmlformats.org/officeDocument/2006/relationships/customXml" Target="../ink/ink331.xml"/><Relationship Id="rId83" Type="http://schemas.openxmlformats.org/officeDocument/2006/relationships/customXml" Target="../ink/ink335.xml"/><Relationship Id="rId88" Type="http://schemas.openxmlformats.org/officeDocument/2006/relationships/image" Target="../media/image362.png"/><Relationship Id="rId91" Type="http://schemas.openxmlformats.org/officeDocument/2006/relationships/customXml" Target="../ink/ink339.xml"/><Relationship Id="rId96" Type="http://schemas.openxmlformats.org/officeDocument/2006/relationships/image" Target="../media/image366.png"/><Relationship Id="rId1" Type="http://schemas.openxmlformats.org/officeDocument/2006/relationships/tags" Target="../tags/tag23.xml"/><Relationship Id="rId6" Type="http://schemas.openxmlformats.org/officeDocument/2006/relationships/image" Target="../media/image321.png"/><Relationship Id="rId15" Type="http://schemas.openxmlformats.org/officeDocument/2006/relationships/customXml" Target="../ink/ink301.xml"/><Relationship Id="rId23" Type="http://schemas.openxmlformats.org/officeDocument/2006/relationships/customXml" Target="../ink/ink305.xml"/><Relationship Id="rId28" Type="http://schemas.openxmlformats.org/officeDocument/2006/relationships/image" Target="../media/image332.png"/><Relationship Id="rId36" Type="http://schemas.openxmlformats.org/officeDocument/2006/relationships/image" Target="../media/image336.png"/><Relationship Id="rId49" Type="http://schemas.openxmlformats.org/officeDocument/2006/relationships/customXml" Target="../ink/ink318.xml"/><Relationship Id="rId57" Type="http://schemas.openxmlformats.org/officeDocument/2006/relationships/customXml" Target="../ink/ink322.xml"/><Relationship Id="rId106" Type="http://schemas.openxmlformats.org/officeDocument/2006/relationships/image" Target="../media/image318.emf"/><Relationship Id="rId10" Type="http://schemas.openxmlformats.org/officeDocument/2006/relationships/image" Target="../media/image323.png"/><Relationship Id="rId31" Type="http://schemas.openxmlformats.org/officeDocument/2006/relationships/customXml" Target="../ink/ink309.xml"/><Relationship Id="rId44" Type="http://schemas.openxmlformats.org/officeDocument/2006/relationships/image" Target="../media/image340.png"/><Relationship Id="rId52" Type="http://schemas.openxmlformats.org/officeDocument/2006/relationships/image" Target="../media/image344.png"/><Relationship Id="rId60" Type="http://schemas.openxmlformats.org/officeDocument/2006/relationships/image" Target="../media/image348.png"/><Relationship Id="rId65" Type="http://schemas.openxmlformats.org/officeDocument/2006/relationships/customXml" Target="../ink/ink326.xml"/><Relationship Id="rId73" Type="http://schemas.openxmlformats.org/officeDocument/2006/relationships/customXml" Target="../ink/ink330.xml"/><Relationship Id="rId78" Type="http://schemas.openxmlformats.org/officeDocument/2006/relationships/image" Target="../media/image357.png"/><Relationship Id="rId81" Type="http://schemas.openxmlformats.org/officeDocument/2006/relationships/customXml" Target="../ink/ink334.xml"/><Relationship Id="rId86" Type="http://schemas.openxmlformats.org/officeDocument/2006/relationships/image" Target="../media/image361.png"/><Relationship Id="rId94" Type="http://schemas.openxmlformats.org/officeDocument/2006/relationships/image" Target="../media/image365.png"/><Relationship Id="rId99" Type="http://schemas.openxmlformats.org/officeDocument/2006/relationships/customXml" Target="../ink/ink343.xml"/><Relationship Id="rId101" Type="http://schemas.openxmlformats.org/officeDocument/2006/relationships/customXml" Target="../ink/ink344.xml"/><Relationship Id="rId4" Type="http://schemas.openxmlformats.org/officeDocument/2006/relationships/image" Target="../media/image317.png"/><Relationship Id="rId9" Type="http://schemas.openxmlformats.org/officeDocument/2006/relationships/customXml" Target="../ink/ink298.xml"/><Relationship Id="rId13" Type="http://schemas.openxmlformats.org/officeDocument/2006/relationships/customXml" Target="../ink/ink300.xml"/><Relationship Id="rId18" Type="http://schemas.openxmlformats.org/officeDocument/2006/relationships/image" Target="../media/image327.png"/><Relationship Id="rId39" Type="http://schemas.openxmlformats.org/officeDocument/2006/relationships/customXml" Target="../ink/ink313.xml"/><Relationship Id="rId34" Type="http://schemas.openxmlformats.org/officeDocument/2006/relationships/image" Target="../media/image335.png"/><Relationship Id="rId50" Type="http://schemas.openxmlformats.org/officeDocument/2006/relationships/image" Target="../media/image343.png"/><Relationship Id="rId55" Type="http://schemas.openxmlformats.org/officeDocument/2006/relationships/customXml" Target="../ink/ink321.xml"/><Relationship Id="rId76" Type="http://schemas.openxmlformats.org/officeDocument/2006/relationships/image" Target="../media/image356.png"/><Relationship Id="rId97" Type="http://schemas.openxmlformats.org/officeDocument/2006/relationships/customXml" Target="../ink/ink342.xml"/><Relationship Id="rId104" Type="http://schemas.openxmlformats.org/officeDocument/2006/relationships/image" Target="../media/image370.png"/><Relationship Id="rId7" Type="http://schemas.openxmlformats.org/officeDocument/2006/relationships/customXml" Target="../ink/ink297.xml"/><Relationship Id="rId71" Type="http://schemas.openxmlformats.org/officeDocument/2006/relationships/customXml" Target="../ink/ink329.xml"/><Relationship Id="rId92" Type="http://schemas.openxmlformats.org/officeDocument/2006/relationships/image" Target="../media/image364.png"/><Relationship Id="rId2" Type="http://schemas.openxmlformats.org/officeDocument/2006/relationships/slideLayout" Target="../slideLayouts/slideLayout7.xml"/><Relationship Id="rId29" Type="http://schemas.openxmlformats.org/officeDocument/2006/relationships/customXml" Target="../ink/ink308.xml"/><Relationship Id="rId24" Type="http://schemas.openxmlformats.org/officeDocument/2006/relationships/image" Target="../media/image330.png"/><Relationship Id="rId40" Type="http://schemas.openxmlformats.org/officeDocument/2006/relationships/image" Target="../media/image338.png"/><Relationship Id="rId45" Type="http://schemas.openxmlformats.org/officeDocument/2006/relationships/customXml" Target="../ink/ink316.xml"/><Relationship Id="rId66" Type="http://schemas.openxmlformats.org/officeDocument/2006/relationships/image" Target="../media/image351.png"/><Relationship Id="rId87" Type="http://schemas.openxmlformats.org/officeDocument/2006/relationships/customXml" Target="../ink/ink337.xml"/><Relationship Id="rId61" Type="http://schemas.openxmlformats.org/officeDocument/2006/relationships/customXml" Target="../ink/ink324.xml"/><Relationship Id="rId82" Type="http://schemas.openxmlformats.org/officeDocument/2006/relationships/image" Target="../media/image359.png"/><Relationship Id="rId19" Type="http://schemas.openxmlformats.org/officeDocument/2006/relationships/customXml" Target="../ink/ink303.xml"/><Relationship Id="rId14" Type="http://schemas.openxmlformats.org/officeDocument/2006/relationships/image" Target="../media/image325.png"/><Relationship Id="rId30" Type="http://schemas.openxmlformats.org/officeDocument/2006/relationships/image" Target="../media/image333.png"/><Relationship Id="rId35" Type="http://schemas.openxmlformats.org/officeDocument/2006/relationships/customXml" Target="../ink/ink311.xml"/><Relationship Id="rId56" Type="http://schemas.openxmlformats.org/officeDocument/2006/relationships/image" Target="../media/image346.png"/><Relationship Id="rId77" Type="http://schemas.openxmlformats.org/officeDocument/2006/relationships/customXml" Target="../ink/ink332.xml"/><Relationship Id="rId100" Type="http://schemas.openxmlformats.org/officeDocument/2006/relationships/image" Target="../media/image368.png"/><Relationship Id="rId105" Type="http://schemas.openxmlformats.org/officeDocument/2006/relationships/customXml" Target="../ink/ink346.xml"/><Relationship Id="rId8" Type="http://schemas.openxmlformats.org/officeDocument/2006/relationships/image" Target="../media/image322.png"/><Relationship Id="rId51" Type="http://schemas.openxmlformats.org/officeDocument/2006/relationships/customXml" Target="../ink/ink319.xml"/><Relationship Id="rId72" Type="http://schemas.openxmlformats.org/officeDocument/2006/relationships/image" Target="../media/image354.png"/><Relationship Id="rId93" Type="http://schemas.openxmlformats.org/officeDocument/2006/relationships/customXml" Target="../ink/ink340.xml"/><Relationship Id="rId98" Type="http://schemas.openxmlformats.org/officeDocument/2006/relationships/image" Target="../media/image367.png"/><Relationship Id="rId3" Type="http://schemas.openxmlformats.org/officeDocument/2006/relationships/image" Target="../media/image316.png"/><Relationship Id="rId25" Type="http://schemas.openxmlformats.org/officeDocument/2006/relationships/customXml" Target="../ink/ink306.xml"/><Relationship Id="rId46" Type="http://schemas.openxmlformats.org/officeDocument/2006/relationships/image" Target="../media/image341.png"/><Relationship Id="rId67" Type="http://schemas.openxmlformats.org/officeDocument/2006/relationships/customXml" Target="../ink/ink32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customXml" Target="../ink/ink349.xml"/><Relationship Id="rId13" Type="http://schemas.openxmlformats.org/officeDocument/2006/relationships/image" Target="../media/image377.png"/><Relationship Id="rId3" Type="http://schemas.openxmlformats.org/officeDocument/2006/relationships/image" Target="../media/image320.png"/><Relationship Id="rId7" Type="http://schemas.openxmlformats.org/officeDocument/2006/relationships/image" Target="../media/image374.png"/><Relationship Id="rId12" Type="http://schemas.openxmlformats.org/officeDocument/2006/relationships/customXml" Target="../ink/ink351.xml"/><Relationship Id="rId17" Type="http://schemas.openxmlformats.org/officeDocument/2006/relationships/image" Target="../media/image321.emf"/><Relationship Id="rId2" Type="http://schemas.openxmlformats.org/officeDocument/2006/relationships/image" Target="../media/image319.png"/><Relationship Id="rId16" Type="http://schemas.openxmlformats.org/officeDocument/2006/relationships/customXml" Target="../ink/ink353.xml"/><Relationship Id="rId1" Type="http://schemas.openxmlformats.org/officeDocument/2006/relationships/slideLayout" Target="../slideLayouts/slideLayout7.xml"/><Relationship Id="rId6" Type="http://schemas.openxmlformats.org/officeDocument/2006/relationships/customXml" Target="../ink/ink348.xml"/><Relationship Id="rId11" Type="http://schemas.openxmlformats.org/officeDocument/2006/relationships/image" Target="../media/image376.png"/><Relationship Id="rId5" Type="http://schemas.openxmlformats.org/officeDocument/2006/relationships/image" Target="../media/image373.png"/><Relationship Id="rId15" Type="http://schemas.openxmlformats.org/officeDocument/2006/relationships/image" Target="../media/image378.png"/><Relationship Id="rId10" Type="http://schemas.openxmlformats.org/officeDocument/2006/relationships/customXml" Target="../ink/ink350.xml"/><Relationship Id="rId4" Type="http://schemas.openxmlformats.org/officeDocument/2006/relationships/customXml" Target="../ink/ink347.xml"/><Relationship Id="rId9" Type="http://schemas.openxmlformats.org/officeDocument/2006/relationships/image" Target="../media/image375.png"/><Relationship Id="rId14" Type="http://schemas.openxmlformats.org/officeDocument/2006/relationships/customXml" Target="../ink/ink352.xml"/></Relationships>
</file>

<file path=ppt/slides/_rels/slide31.xml.rels><?xml version="1.0" encoding="UTF-8" standalone="yes"?>
<Relationships xmlns="http://schemas.openxmlformats.org/package/2006/relationships"><Relationship Id="rId117" Type="http://schemas.openxmlformats.org/officeDocument/2006/relationships/image" Target="../media/image435.png"/><Relationship Id="rId21" Type="http://schemas.openxmlformats.org/officeDocument/2006/relationships/image" Target="../media/image387.png"/><Relationship Id="rId42" Type="http://schemas.openxmlformats.org/officeDocument/2006/relationships/customXml" Target="../ink/ink373.xml"/><Relationship Id="rId63" Type="http://schemas.openxmlformats.org/officeDocument/2006/relationships/image" Target="../media/image408.png"/><Relationship Id="rId84" Type="http://schemas.openxmlformats.org/officeDocument/2006/relationships/customXml" Target="../ink/ink394.xml"/><Relationship Id="rId138" Type="http://schemas.openxmlformats.org/officeDocument/2006/relationships/customXml" Target="../ink/ink421.xml"/><Relationship Id="rId159" Type="http://schemas.openxmlformats.org/officeDocument/2006/relationships/image" Target="../media/image456.png"/><Relationship Id="rId170" Type="http://schemas.openxmlformats.org/officeDocument/2006/relationships/customXml" Target="../ink/ink437.xml"/><Relationship Id="rId107" Type="http://schemas.openxmlformats.org/officeDocument/2006/relationships/image" Target="../media/image430.png"/><Relationship Id="rId11" Type="http://schemas.openxmlformats.org/officeDocument/2006/relationships/image" Target="../media/image382.png"/><Relationship Id="rId32" Type="http://schemas.openxmlformats.org/officeDocument/2006/relationships/customXml" Target="../ink/ink368.xml"/><Relationship Id="rId53" Type="http://schemas.openxmlformats.org/officeDocument/2006/relationships/image" Target="../media/image403.png"/><Relationship Id="rId74" Type="http://schemas.openxmlformats.org/officeDocument/2006/relationships/customXml" Target="../ink/ink389.xml"/><Relationship Id="rId128" Type="http://schemas.openxmlformats.org/officeDocument/2006/relationships/customXml" Target="../ink/ink416.xml"/><Relationship Id="rId149" Type="http://schemas.openxmlformats.org/officeDocument/2006/relationships/image" Target="../media/image451.png"/><Relationship Id="rId5" Type="http://schemas.openxmlformats.org/officeDocument/2006/relationships/image" Target="../media/image379.png"/><Relationship Id="rId95" Type="http://schemas.openxmlformats.org/officeDocument/2006/relationships/image" Target="../media/image424.png"/><Relationship Id="rId160" Type="http://schemas.openxmlformats.org/officeDocument/2006/relationships/customXml" Target="../ink/ink432.xml"/><Relationship Id="rId22" Type="http://schemas.openxmlformats.org/officeDocument/2006/relationships/customXml" Target="../ink/ink363.xml"/><Relationship Id="rId43" Type="http://schemas.openxmlformats.org/officeDocument/2006/relationships/image" Target="../media/image398.png"/><Relationship Id="rId64" Type="http://schemas.openxmlformats.org/officeDocument/2006/relationships/customXml" Target="../ink/ink384.xml"/><Relationship Id="rId118" Type="http://schemas.openxmlformats.org/officeDocument/2006/relationships/customXml" Target="../ink/ink411.xml"/><Relationship Id="rId139" Type="http://schemas.openxmlformats.org/officeDocument/2006/relationships/image" Target="../media/image446.png"/><Relationship Id="rId85" Type="http://schemas.openxmlformats.org/officeDocument/2006/relationships/image" Target="../media/image419.png"/><Relationship Id="rId150" Type="http://schemas.openxmlformats.org/officeDocument/2006/relationships/customXml" Target="../ink/ink427.xml"/><Relationship Id="rId171" Type="http://schemas.openxmlformats.org/officeDocument/2006/relationships/image" Target="../media/image462.png"/><Relationship Id="rId12" Type="http://schemas.openxmlformats.org/officeDocument/2006/relationships/customXml" Target="../ink/ink358.xml"/><Relationship Id="rId33" Type="http://schemas.openxmlformats.org/officeDocument/2006/relationships/image" Target="../media/image393.png"/><Relationship Id="rId108" Type="http://schemas.openxmlformats.org/officeDocument/2006/relationships/customXml" Target="../ink/ink406.xml"/><Relationship Id="rId129" Type="http://schemas.openxmlformats.org/officeDocument/2006/relationships/image" Target="../media/image441.png"/><Relationship Id="rId54" Type="http://schemas.openxmlformats.org/officeDocument/2006/relationships/customXml" Target="../ink/ink379.xml"/><Relationship Id="rId75" Type="http://schemas.openxmlformats.org/officeDocument/2006/relationships/image" Target="../media/image414.png"/><Relationship Id="rId96" Type="http://schemas.openxmlformats.org/officeDocument/2006/relationships/customXml" Target="../ink/ink400.xml"/><Relationship Id="rId140" Type="http://schemas.openxmlformats.org/officeDocument/2006/relationships/customXml" Target="../ink/ink422.xml"/><Relationship Id="rId161" Type="http://schemas.openxmlformats.org/officeDocument/2006/relationships/image" Target="../media/image457.png"/><Relationship Id="rId1" Type="http://schemas.openxmlformats.org/officeDocument/2006/relationships/slideLayout" Target="../slideLayouts/slideLayout7.xml"/><Relationship Id="rId6" Type="http://schemas.openxmlformats.org/officeDocument/2006/relationships/customXml" Target="../ink/ink355.xml"/><Relationship Id="rId23" Type="http://schemas.openxmlformats.org/officeDocument/2006/relationships/image" Target="../media/image388.png"/><Relationship Id="rId28" Type="http://schemas.openxmlformats.org/officeDocument/2006/relationships/customXml" Target="../ink/ink366.xml"/><Relationship Id="rId49" Type="http://schemas.openxmlformats.org/officeDocument/2006/relationships/image" Target="../media/image401.png"/><Relationship Id="rId114" Type="http://schemas.openxmlformats.org/officeDocument/2006/relationships/customXml" Target="../ink/ink409.xml"/><Relationship Id="rId119" Type="http://schemas.openxmlformats.org/officeDocument/2006/relationships/image" Target="../media/image436.png"/><Relationship Id="rId44" Type="http://schemas.openxmlformats.org/officeDocument/2006/relationships/customXml" Target="../ink/ink374.xml"/><Relationship Id="rId60" Type="http://schemas.openxmlformats.org/officeDocument/2006/relationships/customXml" Target="../ink/ink382.xml"/><Relationship Id="rId65" Type="http://schemas.openxmlformats.org/officeDocument/2006/relationships/image" Target="../media/image409.png"/><Relationship Id="rId81" Type="http://schemas.openxmlformats.org/officeDocument/2006/relationships/image" Target="../media/image417.png"/><Relationship Id="rId86" Type="http://schemas.openxmlformats.org/officeDocument/2006/relationships/customXml" Target="../ink/ink395.xml"/><Relationship Id="rId130" Type="http://schemas.openxmlformats.org/officeDocument/2006/relationships/customXml" Target="../ink/ink417.xml"/><Relationship Id="rId135" Type="http://schemas.openxmlformats.org/officeDocument/2006/relationships/image" Target="../media/image444.png"/><Relationship Id="rId151" Type="http://schemas.openxmlformats.org/officeDocument/2006/relationships/image" Target="../media/image452.png"/><Relationship Id="rId156" Type="http://schemas.openxmlformats.org/officeDocument/2006/relationships/customXml" Target="../ink/ink430.xml"/><Relationship Id="rId172" Type="http://schemas.openxmlformats.org/officeDocument/2006/relationships/customXml" Target="../ink/ink438.xml"/><Relationship Id="rId13" Type="http://schemas.openxmlformats.org/officeDocument/2006/relationships/image" Target="../media/image383.png"/><Relationship Id="rId18" Type="http://schemas.openxmlformats.org/officeDocument/2006/relationships/customXml" Target="../ink/ink361.xml"/><Relationship Id="rId39" Type="http://schemas.openxmlformats.org/officeDocument/2006/relationships/image" Target="../media/image396.png"/><Relationship Id="rId109" Type="http://schemas.openxmlformats.org/officeDocument/2006/relationships/image" Target="../media/image431.png"/><Relationship Id="rId34" Type="http://schemas.openxmlformats.org/officeDocument/2006/relationships/customXml" Target="../ink/ink369.xml"/><Relationship Id="rId50" Type="http://schemas.openxmlformats.org/officeDocument/2006/relationships/customXml" Target="../ink/ink377.xml"/><Relationship Id="rId55" Type="http://schemas.openxmlformats.org/officeDocument/2006/relationships/image" Target="../media/image404.png"/><Relationship Id="rId76" Type="http://schemas.openxmlformats.org/officeDocument/2006/relationships/customXml" Target="../ink/ink390.xml"/><Relationship Id="rId97" Type="http://schemas.openxmlformats.org/officeDocument/2006/relationships/image" Target="../media/image425.png"/><Relationship Id="rId104" Type="http://schemas.openxmlformats.org/officeDocument/2006/relationships/customXml" Target="../ink/ink404.xml"/><Relationship Id="rId120" Type="http://schemas.openxmlformats.org/officeDocument/2006/relationships/customXml" Target="../ink/ink412.xml"/><Relationship Id="rId125" Type="http://schemas.openxmlformats.org/officeDocument/2006/relationships/image" Target="../media/image439.png"/><Relationship Id="rId141" Type="http://schemas.openxmlformats.org/officeDocument/2006/relationships/image" Target="../media/image447.png"/><Relationship Id="rId146" Type="http://schemas.openxmlformats.org/officeDocument/2006/relationships/customXml" Target="../ink/ink425.xml"/><Relationship Id="rId167" Type="http://schemas.openxmlformats.org/officeDocument/2006/relationships/image" Target="../media/image460.png"/><Relationship Id="rId7" Type="http://schemas.openxmlformats.org/officeDocument/2006/relationships/image" Target="../media/image380.png"/><Relationship Id="rId71" Type="http://schemas.openxmlformats.org/officeDocument/2006/relationships/image" Target="../media/image412.png"/><Relationship Id="rId92" Type="http://schemas.openxmlformats.org/officeDocument/2006/relationships/customXml" Target="../ink/ink398.xml"/><Relationship Id="rId162" Type="http://schemas.openxmlformats.org/officeDocument/2006/relationships/customXml" Target="../ink/ink433.xml"/><Relationship Id="rId2" Type="http://schemas.openxmlformats.org/officeDocument/2006/relationships/image" Target="../media/image319.png"/><Relationship Id="rId29" Type="http://schemas.openxmlformats.org/officeDocument/2006/relationships/image" Target="../media/image391.png"/><Relationship Id="rId24" Type="http://schemas.openxmlformats.org/officeDocument/2006/relationships/customXml" Target="../ink/ink364.xml"/><Relationship Id="rId40" Type="http://schemas.openxmlformats.org/officeDocument/2006/relationships/customXml" Target="../ink/ink372.xml"/><Relationship Id="rId45" Type="http://schemas.openxmlformats.org/officeDocument/2006/relationships/image" Target="../media/image399.png"/><Relationship Id="rId66" Type="http://schemas.openxmlformats.org/officeDocument/2006/relationships/customXml" Target="../ink/ink385.xml"/><Relationship Id="rId87" Type="http://schemas.openxmlformats.org/officeDocument/2006/relationships/image" Target="../media/image420.png"/><Relationship Id="rId110" Type="http://schemas.openxmlformats.org/officeDocument/2006/relationships/customXml" Target="../ink/ink407.xml"/><Relationship Id="rId115" Type="http://schemas.openxmlformats.org/officeDocument/2006/relationships/image" Target="../media/image434.png"/><Relationship Id="rId131" Type="http://schemas.openxmlformats.org/officeDocument/2006/relationships/image" Target="../media/image442.png"/><Relationship Id="rId136" Type="http://schemas.openxmlformats.org/officeDocument/2006/relationships/customXml" Target="../ink/ink420.xml"/><Relationship Id="rId157" Type="http://schemas.openxmlformats.org/officeDocument/2006/relationships/image" Target="../media/image455.png"/><Relationship Id="rId61" Type="http://schemas.openxmlformats.org/officeDocument/2006/relationships/image" Target="../media/image407.png"/><Relationship Id="rId82" Type="http://schemas.openxmlformats.org/officeDocument/2006/relationships/customXml" Target="../ink/ink393.xml"/><Relationship Id="rId152" Type="http://schemas.openxmlformats.org/officeDocument/2006/relationships/customXml" Target="../ink/ink428.xml"/><Relationship Id="rId173" Type="http://schemas.openxmlformats.org/officeDocument/2006/relationships/image" Target="../media/image463.png"/><Relationship Id="rId19" Type="http://schemas.openxmlformats.org/officeDocument/2006/relationships/image" Target="../media/image386.png"/><Relationship Id="rId14" Type="http://schemas.openxmlformats.org/officeDocument/2006/relationships/customXml" Target="../ink/ink359.xml"/><Relationship Id="rId30" Type="http://schemas.openxmlformats.org/officeDocument/2006/relationships/customXml" Target="../ink/ink367.xml"/><Relationship Id="rId35" Type="http://schemas.openxmlformats.org/officeDocument/2006/relationships/image" Target="../media/image394.png"/><Relationship Id="rId56" Type="http://schemas.openxmlformats.org/officeDocument/2006/relationships/customXml" Target="../ink/ink380.xml"/><Relationship Id="rId77" Type="http://schemas.openxmlformats.org/officeDocument/2006/relationships/image" Target="../media/image415.png"/><Relationship Id="rId100" Type="http://schemas.openxmlformats.org/officeDocument/2006/relationships/customXml" Target="../ink/ink402.xml"/><Relationship Id="rId105" Type="http://schemas.openxmlformats.org/officeDocument/2006/relationships/image" Target="../media/image429.png"/><Relationship Id="rId126" Type="http://schemas.openxmlformats.org/officeDocument/2006/relationships/customXml" Target="../ink/ink415.xml"/><Relationship Id="rId147" Type="http://schemas.openxmlformats.org/officeDocument/2006/relationships/image" Target="../media/image450.png"/><Relationship Id="rId168" Type="http://schemas.openxmlformats.org/officeDocument/2006/relationships/customXml" Target="../ink/ink436.xml"/><Relationship Id="rId8" Type="http://schemas.openxmlformats.org/officeDocument/2006/relationships/customXml" Target="../ink/ink356.xml"/><Relationship Id="rId51" Type="http://schemas.openxmlformats.org/officeDocument/2006/relationships/image" Target="../media/image402.png"/><Relationship Id="rId72" Type="http://schemas.openxmlformats.org/officeDocument/2006/relationships/customXml" Target="../ink/ink388.xml"/><Relationship Id="rId93" Type="http://schemas.openxmlformats.org/officeDocument/2006/relationships/image" Target="../media/image423.png"/><Relationship Id="rId98" Type="http://schemas.openxmlformats.org/officeDocument/2006/relationships/customXml" Target="../ink/ink401.xml"/><Relationship Id="rId121" Type="http://schemas.openxmlformats.org/officeDocument/2006/relationships/image" Target="../media/image437.png"/><Relationship Id="rId142" Type="http://schemas.openxmlformats.org/officeDocument/2006/relationships/customXml" Target="../ink/ink423.xml"/><Relationship Id="rId163" Type="http://schemas.openxmlformats.org/officeDocument/2006/relationships/image" Target="../media/image458.png"/><Relationship Id="rId3" Type="http://schemas.openxmlformats.org/officeDocument/2006/relationships/image" Target="../media/image320.png"/><Relationship Id="rId25" Type="http://schemas.openxmlformats.org/officeDocument/2006/relationships/image" Target="../media/image389.png"/><Relationship Id="rId46" Type="http://schemas.openxmlformats.org/officeDocument/2006/relationships/customXml" Target="../ink/ink375.xml"/><Relationship Id="rId67" Type="http://schemas.openxmlformats.org/officeDocument/2006/relationships/image" Target="../media/image410.png"/><Relationship Id="rId116" Type="http://schemas.openxmlformats.org/officeDocument/2006/relationships/customXml" Target="../ink/ink410.xml"/><Relationship Id="rId137" Type="http://schemas.openxmlformats.org/officeDocument/2006/relationships/image" Target="../media/image445.png"/><Relationship Id="rId158" Type="http://schemas.openxmlformats.org/officeDocument/2006/relationships/customXml" Target="../ink/ink431.xml"/><Relationship Id="rId20" Type="http://schemas.openxmlformats.org/officeDocument/2006/relationships/customXml" Target="../ink/ink362.xml"/><Relationship Id="rId41" Type="http://schemas.openxmlformats.org/officeDocument/2006/relationships/image" Target="../media/image397.png"/><Relationship Id="rId62" Type="http://schemas.openxmlformats.org/officeDocument/2006/relationships/customXml" Target="../ink/ink383.xml"/><Relationship Id="rId83" Type="http://schemas.openxmlformats.org/officeDocument/2006/relationships/image" Target="../media/image418.png"/><Relationship Id="rId88" Type="http://schemas.openxmlformats.org/officeDocument/2006/relationships/customXml" Target="../ink/ink396.xml"/><Relationship Id="rId111" Type="http://schemas.openxmlformats.org/officeDocument/2006/relationships/image" Target="../media/image432.png"/><Relationship Id="rId132" Type="http://schemas.openxmlformats.org/officeDocument/2006/relationships/customXml" Target="../ink/ink418.xml"/><Relationship Id="rId153" Type="http://schemas.openxmlformats.org/officeDocument/2006/relationships/image" Target="../media/image453.png"/><Relationship Id="rId174" Type="http://schemas.openxmlformats.org/officeDocument/2006/relationships/customXml" Target="../ink/ink439.xml"/><Relationship Id="rId15" Type="http://schemas.openxmlformats.org/officeDocument/2006/relationships/image" Target="../media/image384.png"/><Relationship Id="rId36" Type="http://schemas.openxmlformats.org/officeDocument/2006/relationships/customXml" Target="../ink/ink370.xml"/><Relationship Id="rId57" Type="http://schemas.openxmlformats.org/officeDocument/2006/relationships/image" Target="../media/image405.png"/><Relationship Id="rId106" Type="http://schemas.openxmlformats.org/officeDocument/2006/relationships/customXml" Target="../ink/ink405.xml"/><Relationship Id="rId127" Type="http://schemas.openxmlformats.org/officeDocument/2006/relationships/image" Target="../media/image440.png"/><Relationship Id="rId10" Type="http://schemas.openxmlformats.org/officeDocument/2006/relationships/customXml" Target="../ink/ink357.xml"/><Relationship Id="rId31" Type="http://schemas.openxmlformats.org/officeDocument/2006/relationships/image" Target="../media/image392.png"/><Relationship Id="rId52" Type="http://schemas.openxmlformats.org/officeDocument/2006/relationships/customXml" Target="../ink/ink378.xml"/><Relationship Id="rId73" Type="http://schemas.openxmlformats.org/officeDocument/2006/relationships/image" Target="../media/image413.png"/><Relationship Id="rId78" Type="http://schemas.openxmlformats.org/officeDocument/2006/relationships/customXml" Target="../ink/ink391.xml"/><Relationship Id="rId94" Type="http://schemas.openxmlformats.org/officeDocument/2006/relationships/customXml" Target="../ink/ink399.xml"/><Relationship Id="rId99" Type="http://schemas.openxmlformats.org/officeDocument/2006/relationships/image" Target="../media/image426.png"/><Relationship Id="rId101" Type="http://schemas.openxmlformats.org/officeDocument/2006/relationships/image" Target="../media/image427.png"/><Relationship Id="rId122" Type="http://schemas.openxmlformats.org/officeDocument/2006/relationships/customXml" Target="../ink/ink413.xml"/><Relationship Id="rId143" Type="http://schemas.openxmlformats.org/officeDocument/2006/relationships/image" Target="../media/image448.png"/><Relationship Id="rId148" Type="http://schemas.openxmlformats.org/officeDocument/2006/relationships/customXml" Target="../ink/ink426.xml"/><Relationship Id="rId164" Type="http://schemas.openxmlformats.org/officeDocument/2006/relationships/customXml" Target="../ink/ink434.xml"/><Relationship Id="rId169" Type="http://schemas.openxmlformats.org/officeDocument/2006/relationships/image" Target="../media/image461.png"/><Relationship Id="rId4" Type="http://schemas.openxmlformats.org/officeDocument/2006/relationships/customXml" Target="../ink/ink354.xml"/><Relationship Id="rId9" Type="http://schemas.openxmlformats.org/officeDocument/2006/relationships/image" Target="../media/image381.png"/><Relationship Id="rId26" Type="http://schemas.openxmlformats.org/officeDocument/2006/relationships/customXml" Target="../ink/ink365.xml"/><Relationship Id="rId47" Type="http://schemas.openxmlformats.org/officeDocument/2006/relationships/image" Target="../media/image400.png"/><Relationship Id="rId68" Type="http://schemas.openxmlformats.org/officeDocument/2006/relationships/customXml" Target="../ink/ink386.xml"/><Relationship Id="rId89" Type="http://schemas.openxmlformats.org/officeDocument/2006/relationships/image" Target="../media/image421.png"/><Relationship Id="rId112" Type="http://schemas.openxmlformats.org/officeDocument/2006/relationships/customXml" Target="../ink/ink408.xml"/><Relationship Id="rId133" Type="http://schemas.openxmlformats.org/officeDocument/2006/relationships/image" Target="../media/image443.png"/><Relationship Id="rId154" Type="http://schemas.openxmlformats.org/officeDocument/2006/relationships/customXml" Target="../ink/ink429.xml"/><Relationship Id="rId175" Type="http://schemas.openxmlformats.org/officeDocument/2006/relationships/image" Target="../media/image464.png"/><Relationship Id="rId16" Type="http://schemas.openxmlformats.org/officeDocument/2006/relationships/customXml" Target="../ink/ink360.xml"/><Relationship Id="rId37" Type="http://schemas.openxmlformats.org/officeDocument/2006/relationships/image" Target="../media/image395.png"/><Relationship Id="rId58" Type="http://schemas.openxmlformats.org/officeDocument/2006/relationships/customXml" Target="../ink/ink381.xml"/><Relationship Id="rId79" Type="http://schemas.openxmlformats.org/officeDocument/2006/relationships/image" Target="../media/image416.png"/><Relationship Id="rId102" Type="http://schemas.openxmlformats.org/officeDocument/2006/relationships/customXml" Target="../ink/ink403.xml"/><Relationship Id="rId123" Type="http://schemas.openxmlformats.org/officeDocument/2006/relationships/image" Target="../media/image438.png"/><Relationship Id="rId144" Type="http://schemas.openxmlformats.org/officeDocument/2006/relationships/customXml" Target="../ink/ink424.xml"/><Relationship Id="rId90" Type="http://schemas.openxmlformats.org/officeDocument/2006/relationships/customXml" Target="../ink/ink397.xml"/><Relationship Id="rId165" Type="http://schemas.openxmlformats.org/officeDocument/2006/relationships/image" Target="../media/image459.png"/><Relationship Id="rId27" Type="http://schemas.openxmlformats.org/officeDocument/2006/relationships/image" Target="../media/image390.png"/><Relationship Id="rId48" Type="http://schemas.openxmlformats.org/officeDocument/2006/relationships/customXml" Target="../ink/ink376.xml"/><Relationship Id="rId69" Type="http://schemas.openxmlformats.org/officeDocument/2006/relationships/image" Target="../media/image411.png"/><Relationship Id="rId113" Type="http://schemas.openxmlformats.org/officeDocument/2006/relationships/image" Target="../media/image433.png"/><Relationship Id="rId134" Type="http://schemas.openxmlformats.org/officeDocument/2006/relationships/customXml" Target="../ink/ink419.xml"/><Relationship Id="rId80" Type="http://schemas.openxmlformats.org/officeDocument/2006/relationships/customXml" Target="../ink/ink392.xml"/><Relationship Id="rId155" Type="http://schemas.openxmlformats.org/officeDocument/2006/relationships/image" Target="../media/image454.png"/><Relationship Id="rId17" Type="http://schemas.openxmlformats.org/officeDocument/2006/relationships/image" Target="../media/image385.png"/><Relationship Id="rId38" Type="http://schemas.openxmlformats.org/officeDocument/2006/relationships/customXml" Target="../ink/ink371.xml"/><Relationship Id="rId59" Type="http://schemas.openxmlformats.org/officeDocument/2006/relationships/image" Target="../media/image406.png"/><Relationship Id="rId103" Type="http://schemas.openxmlformats.org/officeDocument/2006/relationships/image" Target="../media/image428.png"/><Relationship Id="rId124" Type="http://schemas.openxmlformats.org/officeDocument/2006/relationships/customXml" Target="../ink/ink414.xml"/><Relationship Id="rId70" Type="http://schemas.openxmlformats.org/officeDocument/2006/relationships/customXml" Target="../ink/ink387.xml"/><Relationship Id="rId91" Type="http://schemas.openxmlformats.org/officeDocument/2006/relationships/image" Target="../media/image422.png"/><Relationship Id="rId145" Type="http://schemas.openxmlformats.org/officeDocument/2006/relationships/image" Target="../media/image449.png"/><Relationship Id="rId166" Type="http://schemas.openxmlformats.org/officeDocument/2006/relationships/customXml" Target="../ink/ink435.xml"/></Relationships>
</file>

<file path=ppt/slides/_rels/slide32.xml.rels><?xml version="1.0" encoding="UTF-8" standalone="yes"?>
<Relationships xmlns="http://schemas.openxmlformats.org/package/2006/relationships"><Relationship Id="rId8" Type="http://schemas.openxmlformats.org/officeDocument/2006/relationships/image" Target="../media/image468.png"/><Relationship Id="rId3" Type="http://schemas.openxmlformats.org/officeDocument/2006/relationships/customXml" Target="../ink/ink440.xml"/><Relationship Id="rId7" Type="http://schemas.openxmlformats.org/officeDocument/2006/relationships/customXml" Target="../ink/ink442.xml"/><Relationship Id="rId2" Type="http://schemas.openxmlformats.org/officeDocument/2006/relationships/image" Target="../media/image371.png"/><Relationship Id="rId1" Type="http://schemas.openxmlformats.org/officeDocument/2006/relationships/slideLayout" Target="../slideLayouts/slideLayout7.xml"/><Relationship Id="rId6" Type="http://schemas.openxmlformats.org/officeDocument/2006/relationships/image" Target="../media/image467.png"/><Relationship Id="rId5" Type="http://schemas.openxmlformats.org/officeDocument/2006/relationships/customXml" Target="../ink/ink441.xml"/><Relationship Id="rId10" Type="http://schemas.openxmlformats.org/officeDocument/2006/relationships/image" Target="../media/image372.emf"/><Relationship Id="rId4" Type="http://schemas.openxmlformats.org/officeDocument/2006/relationships/image" Target="../media/image466.png"/><Relationship Id="rId9" Type="http://schemas.openxmlformats.org/officeDocument/2006/relationships/customXml" Target="../ink/ink443.xml"/></Relationships>
</file>

<file path=ppt/slides/_rels/slide33.xml.rels><?xml version="1.0" encoding="UTF-8" standalone="yes"?>
<Relationships xmlns="http://schemas.openxmlformats.org/package/2006/relationships"><Relationship Id="rId26" Type="http://schemas.openxmlformats.org/officeDocument/2006/relationships/image" Target="../media/image477.png"/><Relationship Id="rId21" Type="http://schemas.openxmlformats.org/officeDocument/2006/relationships/customXml" Target="../ink/ink453.xml"/><Relationship Id="rId42" Type="http://schemas.openxmlformats.org/officeDocument/2006/relationships/image" Target="../media/image484.png"/><Relationship Id="rId47" Type="http://schemas.openxmlformats.org/officeDocument/2006/relationships/customXml" Target="../ink/ink466.xml"/><Relationship Id="rId63" Type="http://schemas.openxmlformats.org/officeDocument/2006/relationships/customXml" Target="../ink/ink474.xml"/><Relationship Id="rId68" Type="http://schemas.openxmlformats.org/officeDocument/2006/relationships/image" Target="../media/image497.png"/><Relationship Id="rId84" Type="http://schemas.openxmlformats.org/officeDocument/2006/relationships/image" Target="../media/image505.png"/><Relationship Id="rId89" Type="http://schemas.openxmlformats.org/officeDocument/2006/relationships/customXml" Target="../ink/ink487.xml"/><Relationship Id="rId112" Type="http://schemas.openxmlformats.org/officeDocument/2006/relationships/image" Target="../media/image519.png"/><Relationship Id="rId16" Type="http://schemas.openxmlformats.org/officeDocument/2006/relationships/image" Target="../media/image472.png"/><Relationship Id="rId107" Type="http://schemas.openxmlformats.org/officeDocument/2006/relationships/customXml" Target="../ink/ink496.xml"/><Relationship Id="rId11" Type="http://schemas.openxmlformats.org/officeDocument/2006/relationships/customXml" Target="../ink/ink448.xml"/><Relationship Id="rId32" Type="http://schemas.openxmlformats.org/officeDocument/2006/relationships/image" Target="../media/image479.png"/><Relationship Id="rId37" Type="http://schemas.openxmlformats.org/officeDocument/2006/relationships/customXml" Target="../ink/ink461.xml"/><Relationship Id="rId53" Type="http://schemas.openxmlformats.org/officeDocument/2006/relationships/customXml" Target="../ink/ink469.xml"/><Relationship Id="rId58" Type="http://schemas.openxmlformats.org/officeDocument/2006/relationships/image" Target="../media/image492.png"/><Relationship Id="rId74" Type="http://schemas.openxmlformats.org/officeDocument/2006/relationships/image" Target="../media/image500.png"/><Relationship Id="rId79" Type="http://schemas.openxmlformats.org/officeDocument/2006/relationships/customXml" Target="../ink/ink482.xml"/><Relationship Id="rId102" Type="http://schemas.openxmlformats.org/officeDocument/2006/relationships/image" Target="../media/image514.png"/><Relationship Id="rId5" Type="http://schemas.openxmlformats.org/officeDocument/2006/relationships/customXml" Target="../ink/ink445.xml"/><Relationship Id="rId90" Type="http://schemas.openxmlformats.org/officeDocument/2006/relationships/image" Target="../media/image508.png"/><Relationship Id="rId95" Type="http://schemas.openxmlformats.org/officeDocument/2006/relationships/customXml" Target="../ink/ink490.xml"/><Relationship Id="rId22" Type="http://schemas.openxmlformats.org/officeDocument/2006/relationships/image" Target="../media/image475.png"/><Relationship Id="rId27" Type="http://schemas.openxmlformats.org/officeDocument/2006/relationships/customXml" Target="../ink/ink456.xml"/><Relationship Id="rId43" Type="http://schemas.openxmlformats.org/officeDocument/2006/relationships/customXml" Target="../ink/ink464.xml"/><Relationship Id="rId48" Type="http://schemas.openxmlformats.org/officeDocument/2006/relationships/image" Target="../media/image487.png"/><Relationship Id="rId64" Type="http://schemas.openxmlformats.org/officeDocument/2006/relationships/image" Target="../media/image495.png"/><Relationship Id="rId69" Type="http://schemas.openxmlformats.org/officeDocument/2006/relationships/customXml" Target="../ink/ink477.xml"/><Relationship Id="rId113" Type="http://schemas.openxmlformats.org/officeDocument/2006/relationships/customXml" Target="../ink/ink499.xml"/><Relationship Id="rId80" Type="http://schemas.openxmlformats.org/officeDocument/2006/relationships/image" Target="../media/image503.png"/><Relationship Id="rId85" Type="http://schemas.openxmlformats.org/officeDocument/2006/relationships/customXml" Target="../ink/ink485.xml"/><Relationship Id="rId12" Type="http://schemas.openxmlformats.org/officeDocument/2006/relationships/image" Target="../media/image470.png"/><Relationship Id="rId17" Type="http://schemas.openxmlformats.org/officeDocument/2006/relationships/customXml" Target="../ink/ink451.xml"/><Relationship Id="rId33" Type="http://schemas.openxmlformats.org/officeDocument/2006/relationships/customXml" Target="../ink/ink459.xml"/><Relationship Id="rId38" Type="http://schemas.openxmlformats.org/officeDocument/2006/relationships/image" Target="../media/image482.png"/><Relationship Id="rId59" Type="http://schemas.openxmlformats.org/officeDocument/2006/relationships/customXml" Target="../ink/ink472.xml"/><Relationship Id="rId103" Type="http://schemas.openxmlformats.org/officeDocument/2006/relationships/customXml" Target="../ink/ink494.xml"/><Relationship Id="rId108" Type="http://schemas.openxmlformats.org/officeDocument/2006/relationships/image" Target="../media/image517.png"/><Relationship Id="rId54" Type="http://schemas.openxmlformats.org/officeDocument/2006/relationships/image" Target="../media/image490.png"/><Relationship Id="rId70" Type="http://schemas.openxmlformats.org/officeDocument/2006/relationships/image" Target="../media/image498.png"/><Relationship Id="rId75" Type="http://schemas.openxmlformats.org/officeDocument/2006/relationships/customXml" Target="../ink/ink480.xml"/><Relationship Id="rId91" Type="http://schemas.openxmlformats.org/officeDocument/2006/relationships/customXml" Target="../ink/ink488.xml"/><Relationship Id="rId96" Type="http://schemas.openxmlformats.org/officeDocument/2006/relationships/image" Target="../media/image511.png"/><Relationship Id="rId1" Type="http://schemas.openxmlformats.org/officeDocument/2006/relationships/slideLayout" Target="../slideLayouts/slideLayout7.xml"/><Relationship Id="rId6" Type="http://schemas.openxmlformats.org/officeDocument/2006/relationships/image" Target="../media/image467.png"/><Relationship Id="rId15" Type="http://schemas.openxmlformats.org/officeDocument/2006/relationships/customXml" Target="../ink/ink450.xml"/><Relationship Id="rId23" Type="http://schemas.openxmlformats.org/officeDocument/2006/relationships/customXml" Target="../ink/ink454.xml"/><Relationship Id="rId28" Type="http://schemas.openxmlformats.org/officeDocument/2006/relationships/image" Target="../media/image396.png"/><Relationship Id="rId36" Type="http://schemas.openxmlformats.org/officeDocument/2006/relationships/image" Target="../media/image481.png"/><Relationship Id="rId49" Type="http://schemas.openxmlformats.org/officeDocument/2006/relationships/customXml" Target="../ink/ink467.xml"/><Relationship Id="rId57" Type="http://schemas.openxmlformats.org/officeDocument/2006/relationships/customXml" Target="../ink/ink471.xml"/><Relationship Id="rId106" Type="http://schemas.openxmlformats.org/officeDocument/2006/relationships/image" Target="../media/image516.png"/><Relationship Id="rId114" Type="http://schemas.openxmlformats.org/officeDocument/2006/relationships/image" Target="../media/image520.png"/><Relationship Id="rId10" Type="http://schemas.openxmlformats.org/officeDocument/2006/relationships/image" Target="../media/image469.png"/><Relationship Id="rId31" Type="http://schemas.openxmlformats.org/officeDocument/2006/relationships/customXml" Target="../ink/ink458.xml"/><Relationship Id="rId44" Type="http://schemas.openxmlformats.org/officeDocument/2006/relationships/image" Target="../media/image485.png"/><Relationship Id="rId52" Type="http://schemas.openxmlformats.org/officeDocument/2006/relationships/image" Target="../media/image489.png"/><Relationship Id="rId60" Type="http://schemas.openxmlformats.org/officeDocument/2006/relationships/image" Target="../media/image493.png"/><Relationship Id="rId65" Type="http://schemas.openxmlformats.org/officeDocument/2006/relationships/customXml" Target="../ink/ink475.xml"/><Relationship Id="rId73" Type="http://schemas.openxmlformats.org/officeDocument/2006/relationships/customXml" Target="../ink/ink479.xml"/><Relationship Id="rId78" Type="http://schemas.openxmlformats.org/officeDocument/2006/relationships/image" Target="../media/image502.png"/><Relationship Id="rId81" Type="http://schemas.openxmlformats.org/officeDocument/2006/relationships/customXml" Target="../ink/ink483.xml"/><Relationship Id="rId86" Type="http://schemas.openxmlformats.org/officeDocument/2006/relationships/image" Target="../media/image506.png"/><Relationship Id="rId94" Type="http://schemas.openxmlformats.org/officeDocument/2006/relationships/image" Target="../media/image510.png"/><Relationship Id="rId99" Type="http://schemas.openxmlformats.org/officeDocument/2006/relationships/customXml" Target="../ink/ink492.xml"/><Relationship Id="rId101" Type="http://schemas.openxmlformats.org/officeDocument/2006/relationships/customXml" Target="../ink/ink493.xml"/><Relationship Id="rId4" Type="http://schemas.openxmlformats.org/officeDocument/2006/relationships/image" Target="../media/image466.png"/><Relationship Id="rId9" Type="http://schemas.openxmlformats.org/officeDocument/2006/relationships/customXml" Target="../ink/ink447.xml"/><Relationship Id="rId13" Type="http://schemas.openxmlformats.org/officeDocument/2006/relationships/customXml" Target="../ink/ink449.xml"/><Relationship Id="rId18" Type="http://schemas.openxmlformats.org/officeDocument/2006/relationships/image" Target="../media/image473.png"/><Relationship Id="rId39" Type="http://schemas.openxmlformats.org/officeDocument/2006/relationships/customXml" Target="../ink/ink462.xml"/><Relationship Id="rId109" Type="http://schemas.openxmlformats.org/officeDocument/2006/relationships/customXml" Target="../ink/ink497.xml"/><Relationship Id="rId34" Type="http://schemas.openxmlformats.org/officeDocument/2006/relationships/image" Target="../media/image480.png"/><Relationship Id="rId50" Type="http://schemas.openxmlformats.org/officeDocument/2006/relationships/image" Target="../media/image488.png"/><Relationship Id="rId55" Type="http://schemas.openxmlformats.org/officeDocument/2006/relationships/customXml" Target="../ink/ink470.xml"/><Relationship Id="rId76" Type="http://schemas.openxmlformats.org/officeDocument/2006/relationships/image" Target="../media/image501.png"/><Relationship Id="rId97" Type="http://schemas.openxmlformats.org/officeDocument/2006/relationships/customXml" Target="../ink/ink491.xml"/><Relationship Id="rId104" Type="http://schemas.openxmlformats.org/officeDocument/2006/relationships/image" Target="../media/image515.png"/><Relationship Id="rId7" Type="http://schemas.openxmlformats.org/officeDocument/2006/relationships/customXml" Target="../ink/ink446.xml"/><Relationship Id="rId71" Type="http://schemas.openxmlformats.org/officeDocument/2006/relationships/customXml" Target="../ink/ink478.xml"/><Relationship Id="rId92" Type="http://schemas.openxmlformats.org/officeDocument/2006/relationships/image" Target="../media/image509.png"/><Relationship Id="rId2" Type="http://schemas.openxmlformats.org/officeDocument/2006/relationships/image" Target="../media/image371.png"/><Relationship Id="rId29" Type="http://schemas.openxmlformats.org/officeDocument/2006/relationships/customXml" Target="../ink/ink457.xml"/><Relationship Id="rId24" Type="http://schemas.openxmlformats.org/officeDocument/2006/relationships/image" Target="../media/image476.png"/><Relationship Id="rId40" Type="http://schemas.openxmlformats.org/officeDocument/2006/relationships/image" Target="../media/image483.png"/><Relationship Id="rId45" Type="http://schemas.openxmlformats.org/officeDocument/2006/relationships/customXml" Target="../ink/ink465.xml"/><Relationship Id="rId66" Type="http://schemas.openxmlformats.org/officeDocument/2006/relationships/image" Target="../media/image496.png"/><Relationship Id="rId87" Type="http://schemas.openxmlformats.org/officeDocument/2006/relationships/customXml" Target="../ink/ink486.xml"/><Relationship Id="rId110" Type="http://schemas.openxmlformats.org/officeDocument/2006/relationships/image" Target="../media/image518.png"/><Relationship Id="rId115" Type="http://schemas.openxmlformats.org/officeDocument/2006/relationships/customXml" Target="../ink/ink500.xml"/><Relationship Id="rId61" Type="http://schemas.openxmlformats.org/officeDocument/2006/relationships/customXml" Target="../ink/ink473.xml"/><Relationship Id="rId82" Type="http://schemas.openxmlformats.org/officeDocument/2006/relationships/image" Target="../media/image504.png"/><Relationship Id="rId19" Type="http://schemas.openxmlformats.org/officeDocument/2006/relationships/customXml" Target="../ink/ink452.xml"/><Relationship Id="rId14" Type="http://schemas.openxmlformats.org/officeDocument/2006/relationships/image" Target="../media/image471.png"/><Relationship Id="rId30" Type="http://schemas.openxmlformats.org/officeDocument/2006/relationships/image" Target="../media/image478.png"/><Relationship Id="rId35" Type="http://schemas.openxmlformats.org/officeDocument/2006/relationships/customXml" Target="../ink/ink460.xml"/><Relationship Id="rId56" Type="http://schemas.openxmlformats.org/officeDocument/2006/relationships/image" Target="../media/image491.png"/><Relationship Id="rId77" Type="http://schemas.openxmlformats.org/officeDocument/2006/relationships/customXml" Target="../ink/ink481.xml"/><Relationship Id="rId100" Type="http://schemas.openxmlformats.org/officeDocument/2006/relationships/image" Target="../media/image513.png"/><Relationship Id="rId105" Type="http://schemas.openxmlformats.org/officeDocument/2006/relationships/customXml" Target="../ink/ink495.xml"/><Relationship Id="rId8" Type="http://schemas.openxmlformats.org/officeDocument/2006/relationships/image" Target="../media/image468.png"/><Relationship Id="rId51" Type="http://schemas.openxmlformats.org/officeDocument/2006/relationships/customXml" Target="../ink/ink468.xml"/><Relationship Id="rId72" Type="http://schemas.openxmlformats.org/officeDocument/2006/relationships/image" Target="../media/image499.png"/><Relationship Id="rId93" Type="http://schemas.openxmlformats.org/officeDocument/2006/relationships/customXml" Target="../ink/ink489.xml"/><Relationship Id="rId98" Type="http://schemas.openxmlformats.org/officeDocument/2006/relationships/image" Target="../media/image512.png"/><Relationship Id="rId3" Type="http://schemas.openxmlformats.org/officeDocument/2006/relationships/customXml" Target="../ink/ink444.xml"/><Relationship Id="rId25" Type="http://schemas.openxmlformats.org/officeDocument/2006/relationships/customXml" Target="../ink/ink455.xml"/><Relationship Id="rId46" Type="http://schemas.openxmlformats.org/officeDocument/2006/relationships/image" Target="../media/image486.png"/><Relationship Id="rId67" Type="http://schemas.openxmlformats.org/officeDocument/2006/relationships/customXml" Target="../ink/ink476.xml"/><Relationship Id="rId116" Type="http://schemas.openxmlformats.org/officeDocument/2006/relationships/image" Target="../media/image521.png"/><Relationship Id="rId20" Type="http://schemas.openxmlformats.org/officeDocument/2006/relationships/image" Target="../media/image474.png"/><Relationship Id="rId41" Type="http://schemas.openxmlformats.org/officeDocument/2006/relationships/customXml" Target="../ink/ink463.xml"/><Relationship Id="rId62" Type="http://schemas.openxmlformats.org/officeDocument/2006/relationships/image" Target="../media/image494.png"/><Relationship Id="rId83" Type="http://schemas.openxmlformats.org/officeDocument/2006/relationships/customXml" Target="../ink/ink484.xml"/><Relationship Id="rId88" Type="http://schemas.openxmlformats.org/officeDocument/2006/relationships/image" Target="../media/image507.png"/><Relationship Id="rId111" Type="http://schemas.openxmlformats.org/officeDocument/2006/relationships/customXml" Target="../ink/ink498.xml"/></Relationships>
</file>

<file path=ppt/slides/_rels/slide34.xml.rels><?xml version="1.0" encoding="UTF-8" standalone="yes"?>
<Relationships xmlns="http://schemas.openxmlformats.org/package/2006/relationships"><Relationship Id="rId117" Type="http://schemas.openxmlformats.org/officeDocument/2006/relationships/customXml" Target="../ink/ink558.xml"/><Relationship Id="rId21" Type="http://schemas.openxmlformats.org/officeDocument/2006/relationships/customXml" Target="../ink/ink510.xml"/><Relationship Id="rId63" Type="http://schemas.openxmlformats.org/officeDocument/2006/relationships/customXml" Target="../ink/ink531.xml"/><Relationship Id="rId159" Type="http://schemas.openxmlformats.org/officeDocument/2006/relationships/customXml" Target="../ink/ink579.xml"/><Relationship Id="rId324" Type="http://schemas.openxmlformats.org/officeDocument/2006/relationships/image" Target="../media/image682.png"/><Relationship Id="rId366" Type="http://schemas.openxmlformats.org/officeDocument/2006/relationships/image" Target="../media/image703.png"/><Relationship Id="rId170" Type="http://schemas.openxmlformats.org/officeDocument/2006/relationships/image" Target="../media/image605.png"/><Relationship Id="rId226" Type="http://schemas.openxmlformats.org/officeDocument/2006/relationships/image" Target="../media/image633.png"/><Relationship Id="rId433" Type="http://schemas.openxmlformats.org/officeDocument/2006/relationships/customXml" Target="../ink/ink716.xml"/><Relationship Id="rId268" Type="http://schemas.openxmlformats.org/officeDocument/2006/relationships/image" Target="../media/image654.png"/><Relationship Id="rId475" Type="http://schemas.openxmlformats.org/officeDocument/2006/relationships/customXml" Target="../ink/ink737.xml"/><Relationship Id="rId32" Type="http://schemas.openxmlformats.org/officeDocument/2006/relationships/image" Target="../media/image536.png"/><Relationship Id="rId74" Type="http://schemas.openxmlformats.org/officeDocument/2006/relationships/image" Target="../media/image557.png"/><Relationship Id="rId128" Type="http://schemas.openxmlformats.org/officeDocument/2006/relationships/image" Target="../media/image584.png"/><Relationship Id="rId335" Type="http://schemas.openxmlformats.org/officeDocument/2006/relationships/customXml" Target="../ink/ink667.xml"/><Relationship Id="rId377" Type="http://schemas.openxmlformats.org/officeDocument/2006/relationships/customXml" Target="../ink/ink688.xml"/><Relationship Id="rId500" Type="http://schemas.openxmlformats.org/officeDocument/2006/relationships/image" Target="../media/image770.png"/><Relationship Id="rId5" Type="http://schemas.openxmlformats.org/officeDocument/2006/relationships/customXml" Target="../ink/ink502.xml"/><Relationship Id="rId181" Type="http://schemas.openxmlformats.org/officeDocument/2006/relationships/customXml" Target="../ink/ink590.xml"/><Relationship Id="rId237" Type="http://schemas.openxmlformats.org/officeDocument/2006/relationships/customXml" Target="../ink/ink618.xml"/><Relationship Id="rId402" Type="http://schemas.openxmlformats.org/officeDocument/2006/relationships/image" Target="../media/image721.png"/><Relationship Id="rId279" Type="http://schemas.openxmlformats.org/officeDocument/2006/relationships/customXml" Target="../ink/ink639.xml"/><Relationship Id="rId444" Type="http://schemas.openxmlformats.org/officeDocument/2006/relationships/image" Target="../media/image742.png"/><Relationship Id="rId486" Type="http://schemas.openxmlformats.org/officeDocument/2006/relationships/image" Target="../media/image763.png"/><Relationship Id="rId43" Type="http://schemas.openxmlformats.org/officeDocument/2006/relationships/customXml" Target="../ink/ink521.xml"/><Relationship Id="rId139" Type="http://schemas.openxmlformats.org/officeDocument/2006/relationships/customXml" Target="../ink/ink569.xml"/><Relationship Id="rId290" Type="http://schemas.openxmlformats.org/officeDocument/2006/relationships/image" Target="../media/image665.png"/><Relationship Id="rId304" Type="http://schemas.openxmlformats.org/officeDocument/2006/relationships/image" Target="../media/image672.png"/><Relationship Id="rId346" Type="http://schemas.openxmlformats.org/officeDocument/2006/relationships/image" Target="../media/image693.png"/><Relationship Id="rId388" Type="http://schemas.openxmlformats.org/officeDocument/2006/relationships/image" Target="../media/image714.png"/><Relationship Id="rId511" Type="http://schemas.openxmlformats.org/officeDocument/2006/relationships/customXml" Target="../ink/ink755.xml"/><Relationship Id="rId85" Type="http://schemas.openxmlformats.org/officeDocument/2006/relationships/customXml" Target="../ink/ink542.xml"/><Relationship Id="rId150" Type="http://schemas.openxmlformats.org/officeDocument/2006/relationships/image" Target="../media/image595.png"/><Relationship Id="rId192" Type="http://schemas.openxmlformats.org/officeDocument/2006/relationships/image" Target="../media/image616.png"/><Relationship Id="rId206" Type="http://schemas.openxmlformats.org/officeDocument/2006/relationships/image" Target="../media/image623.png"/><Relationship Id="rId413" Type="http://schemas.openxmlformats.org/officeDocument/2006/relationships/customXml" Target="../ink/ink706.xml"/><Relationship Id="rId248" Type="http://schemas.openxmlformats.org/officeDocument/2006/relationships/image" Target="../media/image644.png"/><Relationship Id="rId455" Type="http://schemas.openxmlformats.org/officeDocument/2006/relationships/customXml" Target="../ink/ink727.xml"/><Relationship Id="rId497" Type="http://schemas.openxmlformats.org/officeDocument/2006/relationships/customXml" Target="../ink/ink748.xml"/><Relationship Id="rId12" Type="http://schemas.openxmlformats.org/officeDocument/2006/relationships/image" Target="../media/image526.png"/><Relationship Id="rId108" Type="http://schemas.openxmlformats.org/officeDocument/2006/relationships/image" Target="../media/image574.png"/><Relationship Id="rId315" Type="http://schemas.openxmlformats.org/officeDocument/2006/relationships/customXml" Target="../ink/ink657.xml"/><Relationship Id="rId357" Type="http://schemas.openxmlformats.org/officeDocument/2006/relationships/customXml" Target="../ink/ink678.xml"/><Relationship Id="rId54" Type="http://schemas.openxmlformats.org/officeDocument/2006/relationships/image" Target="../media/image547.png"/><Relationship Id="rId96" Type="http://schemas.openxmlformats.org/officeDocument/2006/relationships/image" Target="../media/image568.png"/><Relationship Id="rId161" Type="http://schemas.openxmlformats.org/officeDocument/2006/relationships/customXml" Target="../ink/ink580.xml"/><Relationship Id="rId217" Type="http://schemas.openxmlformats.org/officeDocument/2006/relationships/customXml" Target="../ink/ink608.xml"/><Relationship Id="rId399" Type="http://schemas.openxmlformats.org/officeDocument/2006/relationships/customXml" Target="../ink/ink699.xml"/><Relationship Id="rId259" Type="http://schemas.openxmlformats.org/officeDocument/2006/relationships/customXml" Target="../ink/ink629.xml"/><Relationship Id="rId424" Type="http://schemas.openxmlformats.org/officeDocument/2006/relationships/image" Target="../media/image732.png"/><Relationship Id="rId466" Type="http://schemas.openxmlformats.org/officeDocument/2006/relationships/image" Target="../media/image753.png"/><Relationship Id="rId23" Type="http://schemas.openxmlformats.org/officeDocument/2006/relationships/customXml" Target="../ink/ink511.xml"/><Relationship Id="rId119" Type="http://schemas.openxmlformats.org/officeDocument/2006/relationships/customXml" Target="../ink/ink559.xml"/><Relationship Id="rId270" Type="http://schemas.openxmlformats.org/officeDocument/2006/relationships/image" Target="../media/image655.png"/><Relationship Id="rId326" Type="http://schemas.openxmlformats.org/officeDocument/2006/relationships/image" Target="../media/image683.png"/><Relationship Id="rId65" Type="http://schemas.openxmlformats.org/officeDocument/2006/relationships/customXml" Target="../ink/ink532.xml"/><Relationship Id="rId130" Type="http://schemas.openxmlformats.org/officeDocument/2006/relationships/image" Target="../media/image585.png"/><Relationship Id="rId368" Type="http://schemas.openxmlformats.org/officeDocument/2006/relationships/image" Target="../media/image704.png"/><Relationship Id="rId172" Type="http://schemas.openxmlformats.org/officeDocument/2006/relationships/image" Target="../media/image606.png"/><Relationship Id="rId228" Type="http://schemas.openxmlformats.org/officeDocument/2006/relationships/image" Target="../media/image634.png"/><Relationship Id="rId435" Type="http://schemas.openxmlformats.org/officeDocument/2006/relationships/customXml" Target="../ink/ink717.xml"/><Relationship Id="rId477" Type="http://schemas.openxmlformats.org/officeDocument/2006/relationships/customXml" Target="../ink/ink738.xml"/><Relationship Id="rId281" Type="http://schemas.openxmlformats.org/officeDocument/2006/relationships/customXml" Target="../ink/ink640.xml"/><Relationship Id="rId337" Type="http://schemas.openxmlformats.org/officeDocument/2006/relationships/customXml" Target="../ink/ink668.xml"/><Relationship Id="rId502" Type="http://schemas.openxmlformats.org/officeDocument/2006/relationships/image" Target="../media/image771.png"/><Relationship Id="rId34" Type="http://schemas.openxmlformats.org/officeDocument/2006/relationships/image" Target="../media/image537.png"/><Relationship Id="rId76" Type="http://schemas.openxmlformats.org/officeDocument/2006/relationships/image" Target="../media/image558.png"/><Relationship Id="rId141" Type="http://schemas.openxmlformats.org/officeDocument/2006/relationships/customXml" Target="../ink/ink570.xml"/><Relationship Id="rId379" Type="http://schemas.openxmlformats.org/officeDocument/2006/relationships/customXml" Target="../ink/ink689.xml"/><Relationship Id="rId7" Type="http://schemas.openxmlformats.org/officeDocument/2006/relationships/customXml" Target="../ink/ink503.xml"/><Relationship Id="rId183" Type="http://schemas.openxmlformats.org/officeDocument/2006/relationships/customXml" Target="../ink/ink591.xml"/><Relationship Id="rId239" Type="http://schemas.openxmlformats.org/officeDocument/2006/relationships/customXml" Target="../ink/ink619.xml"/><Relationship Id="rId390" Type="http://schemas.openxmlformats.org/officeDocument/2006/relationships/image" Target="../media/image715.png"/><Relationship Id="rId404" Type="http://schemas.openxmlformats.org/officeDocument/2006/relationships/image" Target="../media/image722.png"/><Relationship Id="rId446" Type="http://schemas.openxmlformats.org/officeDocument/2006/relationships/image" Target="../media/image743.png"/><Relationship Id="rId250" Type="http://schemas.openxmlformats.org/officeDocument/2006/relationships/image" Target="../media/image645.png"/><Relationship Id="rId292" Type="http://schemas.openxmlformats.org/officeDocument/2006/relationships/image" Target="../media/image666.png"/><Relationship Id="rId306" Type="http://schemas.openxmlformats.org/officeDocument/2006/relationships/image" Target="../media/image673.png"/><Relationship Id="rId488" Type="http://schemas.openxmlformats.org/officeDocument/2006/relationships/image" Target="../media/image764.png"/><Relationship Id="rId45" Type="http://schemas.openxmlformats.org/officeDocument/2006/relationships/customXml" Target="../ink/ink522.xml"/><Relationship Id="rId87" Type="http://schemas.openxmlformats.org/officeDocument/2006/relationships/customXml" Target="../ink/ink543.xml"/><Relationship Id="rId110" Type="http://schemas.openxmlformats.org/officeDocument/2006/relationships/image" Target="../media/image575.png"/><Relationship Id="rId348" Type="http://schemas.openxmlformats.org/officeDocument/2006/relationships/image" Target="../media/image694.png"/><Relationship Id="rId513" Type="http://schemas.openxmlformats.org/officeDocument/2006/relationships/customXml" Target="../ink/ink756.xml"/><Relationship Id="rId152" Type="http://schemas.openxmlformats.org/officeDocument/2006/relationships/image" Target="../media/image596.png"/><Relationship Id="rId194" Type="http://schemas.openxmlformats.org/officeDocument/2006/relationships/image" Target="../media/image617.png"/><Relationship Id="rId208" Type="http://schemas.openxmlformats.org/officeDocument/2006/relationships/image" Target="../media/image624.png"/><Relationship Id="rId415" Type="http://schemas.openxmlformats.org/officeDocument/2006/relationships/customXml" Target="../ink/ink707.xml"/><Relationship Id="rId457" Type="http://schemas.openxmlformats.org/officeDocument/2006/relationships/customXml" Target="../ink/ink728.xml"/><Relationship Id="rId261" Type="http://schemas.openxmlformats.org/officeDocument/2006/relationships/customXml" Target="../ink/ink630.xml"/><Relationship Id="rId499" Type="http://schemas.openxmlformats.org/officeDocument/2006/relationships/customXml" Target="../ink/ink749.xml"/><Relationship Id="rId14" Type="http://schemas.openxmlformats.org/officeDocument/2006/relationships/image" Target="../media/image527.png"/><Relationship Id="rId56" Type="http://schemas.openxmlformats.org/officeDocument/2006/relationships/image" Target="../media/image548.png"/><Relationship Id="rId317" Type="http://schemas.openxmlformats.org/officeDocument/2006/relationships/customXml" Target="../ink/ink658.xml"/><Relationship Id="rId359" Type="http://schemas.openxmlformats.org/officeDocument/2006/relationships/customXml" Target="../ink/ink679.xml"/><Relationship Id="rId98" Type="http://schemas.openxmlformats.org/officeDocument/2006/relationships/image" Target="../media/image569.png"/><Relationship Id="rId121" Type="http://schemas.openxmlformats.org/officeDocument/2006/relationships/customXml" Target="../ink/ink560.xml"/><Relationship Id="rId163" Type="http://schemas.openxmlformats.org/officeDocument/2006/relationships/customXml" Target="../ink/ink581.xml"/><Relationship Id="rId219" Type="http://schemas.openxmlformats.org/officeDocument/2006/relationships/customXml" Target="../ink/ink609.xml"/><Relationship Id="rId370" Type="http://schemas.openxmlformats.org/officeDocument/2006/relationships/image" Target="../media/image705.png"/><Relationship Id="rId426" Type="http://schemas.openxmlformats.org/officeDocument/2006/relationships/image" Target="../media/image733.png"/><Relationship Id="rId230" Type="http://schemas.openxmlformats.org/officeDocument/2006/relationships/image" Target="../media/image635.png"/><Relationship Id="rId468" Type="http://schemas.openxmlformats.org/officeDocument/2006/relationships/image" Target="../media/image754.png"/><Relationship Id="rId25" Type="http://schemas.openxmlformats.org/officeDocument/2006/relationships/customXml" Target="../ink/ink512.xml"/><Relationship Id="rId67" Type="http://schemas.openxmlformats.org/officeDocument/2006/relationships/customXml" Target="../ink/ink533.xml"/><Relationship Id="rId272" Type="http://schemas.openxmlformats.org/officeDocument/2006/relationships/image" Target="../media/image656.png"/><Relationship Id="rId328" Type="http://schemas.openxmlformats.org/officeDocument/2006/relationships/image" Target="../media/image684.png"/><Relationship Id="rId132" Type="http://schemas.openxmlformats.org/officeDocument/2006/relationships/image" Target="../media/image586.png"/><Relationship Id="rId174" Type="http://schemas.openxmlformats.org/officeDocument/2006/relationships/image" Target="../media/image607.png"/><Relationship Id="rId381" Type="http://schemas.openxmlformats.org/officeDocument/2006/relationships/customXml" Target="../ink/ink690.xml"/><Relationship Id="rId241" Type="http://schemas.openxmlformats.org/officeDocument/2006/relationships/customXml" Target="../ink/ink620.xml"/><Relationship Id="rId437" Type="http://schemas.openxmlformats.org/officeDocument/2006/relationships/customXml" Target="../ink/ink718.xml"/><Relationship Id="rId479" Type="http://schemas.openxmlformats.org/officeDocument/2006/relationships/customXml" Target="../ink/ink739.xml"/><Relationship Id="rId36" Type="http://schemas.openxmlformats.org/officeDocument/2006/relationships/image" Target="../media/image538.png"/><Relationship Id="rId283" Type="http://schemas.openxmlformats.org/officeDocument/2006/relationships/customXml" Target="../ink/ink641.xml"/><Relationship Id="rId339" Type="http://schemas.openxmlformats.org/officeDocument/2006/relationships/customXml" Target="../ink/ink669.xml"/><Relationship Id="rId490" Type="http://schemas.openxmlformats.org/officeDocument/2006/relationships/image" Target="../media/image765.png"/><Relationship Id="rId504" Type="http://schemas.openxmlformats.org/officeDocument/2006/relationships/image" Target="../media/image772.png"/><Relationship Id="rId78" Type="http://schemas.openxmlformats.org/officeDocument/2006/relationships/image" Target="../media/image559.png"/><Relationship Id="rId101" Type="http://schemas.openxmlformats.org/officeDocument/2006/relationships/customXml" Target="../ink/ink550.xml"/><Relationship Id="rId143" Type="http://schemas.openxmlformats.org/officeDocument/2006/relationships/customXml" Target="../ink/ink571.xml"/><Relationship Id="rId185" Type="http://schemas.openxmlformats.org/officeDocument/2006/relationships/customXml" Target="../ink/ink592.xml"/><Relationship Id="rId350" Type="http://schemas.openxmlformats.org/officeDocument/2006/relationships/image" Target="../media/image695.png"/><Relationship Id="rId406" Type="http://schemas.openxmlformats.org/officeDocument/2006/relationships/image" Target="../media/image723.png"/><Relationship Id="rId9" Type="http://schemas.openxmlformats.org/officeDocument/2006/relationships/customXml" Target="../ink/ink504.xml"/><Relationship Id="rId210" Type="http://schemas.openxmlformats.org/officeDocument/2006/relationships/image" Target="../media/image625.png"/><Relationship Id="rId392" Type="http://schemas.openxmlformats.org/officeDocument/2006/relationships/image" Target="../media/image716.png"/><Relationship Id="rId448" Type="http://schemas.openxmlformats.org/officeDocument/2006/relationships/image" Target="../media/image744.png"/><Relationship Id="rId252" Type="http://schemas.openxmlformats.org/officeDocument/2006/relationships/image" Target="../media/image646.png"/><Relationship Id="rId294" Type="http://schemas.openxmlformats.org/officeDocument/2006/relationships/image" Target="../media/image667.png"/><Relationship Id="rId308" Type="http://schemas.openxmlformats.org/officeDocument/2006/relationships/image" Target="../media/image674.png"/><Relationship Id="rId47" Type="http://schemas.openxmlformats.org/officeDocument/2006/relationships/customXml" Target="../ink/ink523.xml"/><Relationship Id="rId89" Type="http://schemas.openxmlformats.org/officeDocument/2006/relationships/customXml" Target="../ink/ink544.xml"/><Relationship Id="rId112" Type="http://schemas.openxmlformats.org/officeDocument/2006/relationships/image" Target="../media/image576.png"/><Relationship Id="rId154" Type="http://schemas.openxmlformats.org/officeDocument/2006/relationships/image" Target="../media/image597.png"/><Relationship Id="rId361" Type="http://schemas.openxmlformats.org/officeDocument/2006/relationships/customXml" Target="../ink/ink680.xml"/><Relationship Id="rId196" Type="http://schemas.openxmlformats.org/officeDocument/2006/relationships/image" Target="../media/image618.png"/><Relationship Id="rId417" Type="http://schemas.openxmlformats.org/officeDocument/2006/relationships/customXml" Target="../ink/ink708.xml"/><Relationship Id="rId459" Type="http://schemas.openxmlformats.org/officeDocument/2006/relationships/customXml" Target="../ink/ink729.xml"/><Relationship Id="rId16" Type="http://schemas.openxmlformats.org/officeDocument/2006/relationships/image" Target="../media/image528.png"/><Relationship Id="rId221" Type="http://schemas.openxmlformats.org/officeDocument/2006/relationships/customXml" Target="../ink/ink610.xml"/><Relationship Id="rId263" Type="http://schemas.openxmlformats.org/officeDocument/2006/relationships/customXml" Target="../ink/ink631.xml"/><Relationship Id="rId319" Type="http://schemas.openxmlformats.org/officeDocument/2006/relationships/customXml" Target="../ink/ink659.xml"/><Relationship Id="rId470" Type="http://schemas.openxmlformats.org/officeDocument/2006/relationships/image" Target="../media/image755.png"/><Relationship Id="rId58" Type="http://schemas.openxmlformats.org/officeDocument/2006/relationships/image" Target="../media/image549.png"/><Relationship Id="rId123" Type="http://schemas.openxmlformats.org/officeDocument/2006/relationships/customXml" Target="../ink/ink561.xml"/><Relationship Id="rId330" Type="http://schemas.openxmlformats.org/officeDocument/2006/relationships/image" Target="../media/image685.png"/><Relationship Id="rId165" Type="http://schemas.openxmlformats.org/officeDocument/2006/relationships/customXml" Target="../ink/ink582.xml"/><Relationship Id="rId372" Type="http://schemas.openxmlformats.org/officeDocument/2006/relationships/image" Target="../media/image706.png"/><Relationship Id="rId428" Type="http://schemas.openxmlformats.org/officeDocument/2006/relationships/image" Target="../media/image734.png"/><Relationship Id="rId232" Type="http://schemas.openxmlformats.org/officeDocument/2006/relationships/image" Target="../media/image636.png"/><Relationship Id="rId274" Type="http://schemas.openxmlformats.org/officeDocument/2006/relationships/image" Target="../media/image657.png"/><Relationship Id="rId481" Type="http://schemas.openxmlformats.org/officeDocument/2006/relationships/customXml" Target="../ink/ink740.xml"/><Relationship Id="rId27" Type="http://schemas.openxmlformats.org/officeDocument/2006/relationships/customXml" Target="../ink/ink513.xml"/><Relationship Id="rId69" Type="http://schemas.openxmlformats.org/officeDocument/2006/relationships/customXml" Target="../ink/ink534.xml"/><Relationship Id="rId134" Type="http://schemas.openxmlformats.org/officeDocument/2006/relationships/image" Target="../media/image587.png"/><Relationship Id="rId80" Type="http://schemas.openxmlformats.org/officeDocument/2006/relationships/image" Target="../media/image560.png"/><Relationship Id="rId176" Type="http://schemas.openxmlformats.org/officeDocument/2006/relationships/image" Target="../media/image608.png"/><Relationship Id="rId341" Type="http://schemas.openxmlformats.org/officeDocument/2006/relationships/customXml" Target="../ink/ink670.xml"/><Relationship Id="rId383" Type="http://schemas.openxmlformats.org/officeDocument/2006/relationships/customXml" Target="../ink/ink691.xml"/><Relationship Id="rId439" Type="http://schemas.openxmlformats.org/officeDocument/2006/relationships/customXml" Target="../ink/ink719.xml"/><Relationship Id="rId201" Type="http://schemas.openxmlformats.org/officeDocument/2006/relationships/customXml" Target="../ink/ink600.xml"/><Relationship Id="rId243" Type="http://schemas.openxmlformats.org/officeDocument/2006/relationships/customXml" Target="../ink/ink621.xml"/><Relationship Id="rId285" Type="http://schemas.openxmlformats.org/officeDocument/2006/relationships/customXml" Target="../ink/ink642.xml"/><Relationship Id="rId450" Type="http://schemas.openxmlformats.org/officeDocument/2006/relationships/image" Target="../media/image745.png"/><Relationship Id="rId506" Type="http://schemas.openxmlformats.org/officeDocument/2006/relationships/image" Target="../media/image773.png"/><Relationship Id="rId38" Type="http://schemas.openxmlformats.org/officeDocument/2006/relationships/image" Target="../media/image539.png"/><Relationship Id="rId103" Type="http://schemas.openxmlformats.org/officeDocument/2006/relationships/customXml" Target="../ink/ink551.xml"/><Relationship Id="rId310" Type="http://schemas.openxmlformats.org/officeDocument/2006/relationships/image" Target="../media/image675.png"/><Relationship Id="rId492" Type="http://schemas.openxmlformats.org/officeDocument/2006/relationships/image" Target="../media/image766.png"/><Relationship Id="rId91" Type="http://schemas.openxmlformats.org/officeDocument/2006/relationships/customXml" Target="../ink/ink545.xml"/><Relationship Id="rId145" Type="http://schemas.openxmlformats.org/officeDocument/2006/relationships/customXml" Target="../ink/ink572.xml"/><Relationship Id="rId187" Type="http://schemas.openxmlformats.org/officeDocument/2006/relationships/customXml" Target="../ink/ink593.xml"/><Relationship Id="rId352" Type="http://schemas.openxmlformats.org/officeDocument/2006/relationships/image" Target="../media/image696.png"/><Relationship Id="rId394" Type="http://schemas.openxmlformats.org/officeDocument/2006/relationships/image" Target="../media/image717.png"/><Relationship Id="rId408" Type="http://schemas.openxmlformats.org/officeDocument/2006/relationships/image" Target="../media/image724.png"/><Relationship Id="rId212" Type="http://schemas.openxmlformats.org/officeDocument/2006/relationships/image" Target="../media/image626.png"/><Relationship Id="rId254" Type="http://schemas.openxmlformats.org/officeDocument/2006/relationships/image" Target="../media/image647.png"/><Relationship Id="rId49" Type="http://schemas.openxmlformats.org/officeDocument/2006/relationships/customXml" Target="../ink/ink524.xml"/><Relationship Id="rId114" Type="http://schemas.openxmlformats.org/officeDocument/2006/relationships/image" Target="../media/image577.png"/><Relationship Id="rId296" Type="http://schemas.openxmlformats.org/officeDocument/2006/relationships/image" Target="../media/image668.png"/><Relationship Id="rId461" Type="http://schemas.openxmlformats.org/officeDocument/2006/relationships/customXml" Target="../ink/ink730.xml"/><Relationship Id="rId60" Type="http://schemas.openxmlformats.org/officeDocument/2006/relationships/image" Target="../media/image550.png"/><Relationship Id="rId156" Type="http://schemas.openxmlformats.org/officeDocument/2006/relationships/image" Target="../media/image598.png"/><Relationship Id="rId198" Type="http://schemas.openxmlformats.org/officeDocument/2006/relationships/image" Target="../media/image619.png"/><Relationship Id="rId321" Type="http://schemas.openxmlformats.org/officeDocument/2006/relationships/customXml" Target="../ink/ink660.xml"/><Relationship Id="rId363" Type="http://schemas.openxmlformats.org/officeDocument/2006/relationships/customXml" Target="../ink/ink681.xml"/><Relationship Id="rId419" Type="http://schemas.openxmlformats.org/officeDocument/2006/relationships/customXml" Target="../ink/ink709.xml"/><Relationship Id="rId223" Type="http://schemas.openxmlformats.org/officeDocument/2006/relationships/customXml" Target="../ink/ink611.xml"/><Relationship Id="rId430" Type="http://schemas.openxmlformats.org/officeDocument/2006/relationships/image" Target="../media/image735.png"/><Relationship Id="rId18" Type="http://schemas.openxmlformats.org/officeDocument/2006/relationships/image" Target="../media/image529.png"/><Relationship Id="rId265" Type="http://schemas.openxmlformats.org/officeDocument/2006/relationships/customXml" Target="../ink/ink632.xml"/><Relationship Id="rId472" Type="http://schemas.openxmlformats.org/officeDocument/2006/relationships/image" Target="../media/image756.png"/><Relationship Id="rId125" Type="http://schemas.openxmlformats.org/officeDocument/2006/relationships/customXml" Target="../ink/ink562.xml"/><Relationship Id="rId167" Type="http://schemas.openxmlformats.org/officeDocument/2006/relationships/customXml" Target="../ink/ink583.xml"/><Relationship Id="rId332" Type="http://schemas.openxmlformats.org/officeDocument/2006/relationships/image" Target="../media/image686.png"/><Relationship Id="rId374" Type="http://schemas.openxmlformats.org/officeDocument/2006/relationships/image" Target="../media/image707.png"/><Relationship Id="rId71" Type="http://schemas.openxmlformats.org/officeDocument/2006/relationships/customXml" Target="../ink/ink535.xml"/><Relationship Id="rId234" Type="http://schemas.openxmlformats.org/officeDocument/2006/relationships/image" Target="../media/image637.png"/><Relationship Id="rId2" Type="http://schemas.openxmlformats.org/officeDocument/2006/relationships/image" Target="../media/image371.png"/><Relationship Id="rId29" Type="http://schemas.openxmlformats.org/officeDocument/2006/relationships/customXml" Target="../ink/ink514.xml"/><Relationship Id="rId276" Type="http://schemas.openxmlformats.org/officeDocument/2006/relationships/image" Target="../media/image658.png"/><Relationship Id="rId441" Type="http://schemas.openxmlformats.org/officeDocument/2006/relationships/customXml" Target="../ink/ink720.xml"/><Relationship Id="rId483" Type="http://schemas.openxmlformats.org/officeDocument/2006/relationships/customXml" Target="../ink/ink741.xml"/><Relationship Id="rId40" Type="http://schemas.openxmlformats.org/officeDocument/2006/relationships/image" Target="../media/image540.png"/><Relationship Id="rId136" Type="http://schemas.openxmlformats.org/officeDocument/2006/relationships/image" Target="../media/image588.png"/><Relationship Id="rId178" Type="http://schemas.openxmlformats.org/officeDocument/2006/relationships/image" Target="../media/image609.png"/><Relationship Id="rId301" Type="http://schemas.openxmlformats.org/officeDocument/2006/relationships/customXml" Target="../ink/ink650.xml"/><Relationship Id="rId343" Type="http://schemas.openxmlformats.org/officeDocument/2006/relationships/customXml" Target="../ink/ink671.xml"/><Relationship Id="rId82" Type="http://schemas.openxmlformats.org/officeDocument/2006/relationships/image" Target="../media/image561.png"/><Relationship Id="rId203" Type="http://schemas.openxmlformats.org/officeDocument/2006/relationships/customXml" Target="../ink/ink601.xml"/><Relationship Id="rId385" Type="http://schemas.openxmlformats.org/officeDocument/2006/relationships/customXml" Target="../ink/ink692.xml"/><Relationship Id="rId245" Type="http://schemas.openxmlformats.org/officeDocument/2006/relationships/customXml" Target="../ink/ink622.xml"/><Relationship Id="rId287" Type="http://schemas.openxmlformats.org/officeDocument/2006/relationships/customXml" Target="../ink/ink643.xml"/><Relationship Id="rId410" Type="http://schemas.openxmlformats.org/officeDocument/2006/relationships/image" Target="../media/image725.png"/><Relationship Id="rId452" Type="http://schemas.openxmlformats.org/officeDocument/2006/relationships/image" Target="../media/image746.png"/><Relationship Id="rId494" Type="http://schemas.openxmlformats.org/officeDocument/2006/relationships/image" Target="../media/image767.png"/><Relationship Id="rId508" Type="http://schemas.openxmlformats.org/officeDocument/2006/relationships/image" Target="../media/image774.png"/><Relationship Id="rId105" Type="http://schemas.openxmlformats.org/officeDocument/2006/relationships/customXml" Target="../ink/ink552.xml"/><Relationship Id="rId147" Type="http://schemas.openxmlformats.org/officeDocument/2006/relationships/customXml" Target="../ink/ink573.xml"/><Relationship Id="rId312" Type="http://schemas.openxmlformats.org/officeDocument/2006/relationships/image" Target="../media/image676.png"/><Relationship Id="rId354" Type="http://schemas.openxmlformats.org/officeDocument/2006/relationships/image" Target="../media/image697.png"/><Relationship Id="rId51" Type="http://schemas.openxmlformats.org/officeDocument/2006/relationships/customXml" Target="../ink/ink525.xml"/><Relationship Id="rId93" Type="http://schemas.openxmlformats.org/officeDocument/2006/relationships/customXml" Target="../ink/ink546.xml"/><Relationship Id="rId189" Type="http://schemas.openxmlformats.org/officeDocument/2006/relationships/customXml" Target="../ink/ink594.xml"/><Relationship Id="rId396" Type="http://schemas.openxmlformats.org/officeDocument/2006/relationships/image" Target="../media/image718.png"/><Relationship Id="rId214" Type="http://schemas.openxmlformats.org/officeDocument/2006/relationships/image" Target="../media/image627.png"/><Relationship Id="rId256" Type="http://schemas.openxmlformats.org/officeDocument/2006/relationships/image" Target="../media/image648.png"/><Relationship Id="rId298" Type="http://schemas.openxmlformats.org/officeDocument/2006/relationships/image" Target="../media/image669.png"/><Relationship Id="rId421" Type="http://schemas.openxmlformats.org/officeDocument/2006/relationships/customXml" Target="../ink/ink710.xml"/><Relationship Id="rId463" Type="http://schemas.openxmlformats.org/officeDocument/2006/relationships/customXml" Target="../ink/ink731.xml"/><Relationship Id="rId116" Type="http://schemas.openxmlformats.org/officeDocument/2006/relationships/image" Target="../media/image578.png"/><Relationship Id="rId158" Type="http://schemas.openxmlformats.org/officeDocument/2006/relationships/image" Target="../media/image599.png"/><Relationship Id="rId323" Type="http://schemas.openxmlformats.org/officeDocument/2006/relationships/customXml" Target="../ink/ink661.xml"/><Relationship Id="rId20" Type="http://schemas.openxmlformats.org/officeDocument/2006/relationships/image" Target="../media/image530.png"/><Relationship Id="rId62" Type="http://schemas.openxmlformats.org/officeDocument/2006/relationships/image" Target="../media/image551.png"/><Relationship Id="rId365" Type="http://schemas.openxmlformats.org/officeDocument/2006/relationships/customXml" Target="../ink/ink682.xml"/><Relationship Id="rId225" Type="http://schemas.openxmlformats.org/officeDocument/2006/relationships/customXml" Target="../ink/ink612.xml"/><Relationship Id="rId267" Type="http://schemas.openxmlformats.org/officeDocument/2006/relationships/customXml" Target="../ink/ink633.xml"/><Relationship Id="rId432" Type="http://schemas.openxmlformats.org/officeDocument/2006/relationships/image" Target="../media/image736.png"/><Relationship Id="rId474" Type="http://schemas.openxmlformats.org/officeDocument/2006/relationships/image" Target="../media/image757.png"/><Relationship Id="rId127" Type="http://schemas.openxmlformats.org/officeDocument/2006/relationships/customXml" Target="../ink/ink563.xml"/><Relationship Id="rId31" Type="http://schemas.openxmlformats.org/officeDocument/2006/relationships/customXml" Target="../ink/ink515.xml"/><Relationship Id="rId73" Type="http://schemas.openxmlformats.org/officeDocument/2006/relationships/customXml" Target="../ink/ink536.xml"/><Relationship Id="rId169" Type="http://schemas.openxmlformats.org/officeDocument/2006/relationships/customXml" Target="../ink/ink584.xml"/><Relationship Id="rId334" Type="http://schemas.openxmlformats.org/officeDocument/2006/relationships/image" Target="../media/image687.png"/><Relationship Id="rId376" Type="http://schemas.openxmlformats.org/officeDocument/2006/relationships/image" Target="../media/image708.png"/><Relationship Id="rId4" Type="http://schemas.openxmlformats.org/officeDocument/2006/relationships/image" Target="../media/image522.png"/><Relationship Id="rId180" Type="http://schemas.openxmlformats.org/officeDocument/2006/relationships/image" Target="../media/image610.png"/><Relationship Id="rId236" Type="http://schemas.openxmlformats.org/officeDocument/2006/relationships/image" Target="../media/image638.png"/><Relationship Id="rId278" Type="http://schemas.openxmlformats.org/officeDocument/2006/relationships/image" Target="../media/image659.png"/><Relationship Id="rId401" Type="http://schemas.openxmlformats.org/officeDocument/2006/relationships/customXml" Target="../ink/ink700.xml"/><Relationship Id="rId443" Type="http://schemas.openxmlformats.org/officeDocument/2006/relationships/customXml" Target="../ink/ink721.xml"/><Relationship Id="rId303" Type="http://schemas.openxmlformats.org/officeDocument/2006/relationships/customXml" Target="../ink/ink651.xml"/><Relationship Id="rId485" Type="http://schemas.openxmlformats.org/officeDocument/2006/relationships/customXml" Target="../ink/ink742.xml"/><Relationship Id="rId42" Type="http://schemas.openxmlformats.org/officeDocument/2006/relationships/image" Target="../media/image541.png"/><Relationship Id="rId84" Type="http://schemas.openxmlformats.org/officeDocument/2006/relationships/image" Target="../media/image562.png"/><Relationship Id="rId138" Type="http://schemas.openxmlformats.org/officeDocument/2006/relationships/image" Target="../media/image589.png"/><Relationship Id="rId345" Type="http://schemas.openxmlformats.org/officeDocument/2006/relationships/customXml" Target="../ink/ink672.xml"/><Relationship Id="rId387" Type="http://schemas.openxmlformats.org/officeDocument/2006/relationships/customXml" Target="../ink/ink693.xml"/><Relationship Id="rId510" Type="http://schemas.openxmlformats.org/officeDocument/2006/relationships/image" Target="../media/image775.png"/><Relationship Id="rId191" Type="http://schemas.openxmlformats.org/officeDocument/2006/relationships/customXml" Target="../ink/ink595.xml"/><Relationship Id="rId205" Type="http://schemas.openxmlformats.org/officeDocument/2006/relationships/customXml" Target="../ink/ink602.xml"/><Relationship Id="rId247" Type="http://schemas.openxmlformats.org/officeDocument/2006/relationships/customXml" Target="../ink/ink623.xml"/><Relationship Id="rId412" Type="http://schemas.openxmlformats.org/officeDocument/2006/relationships/image" Target="../media/image726.png"/><Relationship Id="rId107" Type="http://schemas.openxmlformats.org/officeDocument/2006/relationships/customXml" Target="../ink/ink553.xml"/><Relationship Id="rId289" Type="http://schemas.openxmlformats.org/officeDocument/2006/relationships/customXml" Target="../ink/ink644.xml"/><Relationship Id="rId454" Type="http://schemas.openxmlformats.org/officeDocument/2006/relationships/image" Target="../media/image747.png"/><Relationship Id="rId496" Type="http://schemas.openxmlformats.org/officeDocument/2006/relationships/image" Target="../media/image768.png"/><Relationship Id="rId11" Type="http://schemas.openxmlformats.org/officeDocument/2006/relationships/customXml" Target="../ink/ink505.xml"/><Relationship Id="rId53" Type="http://schemas.openxmlformats.org/officeDocument/2006/relationships/customXml" Target="../ink/ink526.xml"/><Relationship Id="rId149" Type="http://schemas.openxmlformats.org/officeDocument/2006/relationships/customXml" Target="../ink/ink574.xml"/><Relationship Id="rId314" Type="http://schemas.openxmlformats.org/officeDocument/2006/relationships/image" Target="../media/image677.png"/><Relationship Id="rId356" Type="http://schemas.openxmlformats.org/officeDocument/2006/relationships/image" Target="../media/image698.png"/><Relationship Id="rId398" Type="http://schemas.openxmlformats.org/officeDocument/2006/relationships/image" Target="../media/image719.png"/><Relationship Id="rId95" Type="http://schemas.openxmlformats.org/officeDocument/2006/relationships/customXml" Target="../ink/ink547.xml"/><Relationship Id="rId160" Type="http://schemas.openxmlformats.org/officeDocument/2006/relationships/image" Target="../media/image600.png"/><Relationship Id="rId216" Type="http://schemas.openxmlformats.org/officeDocument/2006/relationships/image" Target="../media/image628.png"/><Relationship Id="rId423" Type="http://schemas.openxmlformats.org/officeDocument/2006/relationships/customXml" Target="../ink/ink711.xml"/><Relationship Id="rId258" Type="http://schemas.openxmlformats.org/officeDocument/2006/relationships/image" Target="../media/image649.png"/><Relationship Id="rId465" Type="http://schemas.openxmlformats.org/officeDocument/2006/relationships/customXml" Target="../ink/ink732.xml"/><Relationship Id="rId22" Type="http://schemas.openxmlformats.org/officeDocument/2006/relationships/image" Target="../media/image531.png"/><Relationship Id="rId64" Type="http://schemas.openxmlformats.org/officeDocument/2006/relationships/image" Target="../media/image552.png"/><Relationship Id="rId118" Type="http://schemas.openxmlformats.org/officeDocument/2006/relationships/image" Target="../media/image579.png"/><Relationship Id="rId325" Type="http://schemas.openxmlformats.org/officeDocument/2006/relationships/customXml" Target="../ink/ink662.xml"/><Relationship Id="rId367" Type="http://schemas.openxmlformats.org/officeDocument/2006/relationships/customXml" Target="../ink/ink683.xml"/><Relationship Id="rId171" Type="http://schemas.openxmlformats.org/officeDocument/2006/relationships/customXml" Target="../ink/ink585.xml"/><Relationship Id="rId227" Type="http://schemas.openxmlformats.org/officeDocument/2006/relationships/customXml" Target="../ink/ink613.xml"/><Relationship Id="rId269" Type="http://schemas.openxmlformats.org/officeDocument/2006/relationships/customXml" Target="../ink/ink634.xml"/><Relationship Id="rId434" Type="http://schemas.openxmlformats.org/officeDocument/2006/relationships/image" Target="../media/image737.png"/><Relationship Id="rId476" Type="http://schemas.openxmlformats.org/officeDocument/2006/relationships/image" Target="../media/image758.png"/><Relationship Id="rId33" Type="http://schemas.openxmlformats.org/officeDocument/2006/relationships/customXml" Target="../ink/ink516.xml"/><Relationship Id="rId129" Type="http://schemas.openxmlformats.org/officeDocument/2006/relationships/customXml" Target="../ink/ink564.xml"/><Relationship Id="rId280" Type="http://schemas.openxmlformats.org/officeDocument/2006/relationships/image" Target="../media/image660.png"/><Relationship Id="rId336" Type="http://schemas.openxmlformats.org/officeDocument/2006/relationships/image" Target="../media/image688.png"/><Relationship Id="rId501" Type="http://schemas.openxmlformats.org/officeDocument/2006/relationships/customXml" Target="../ink/ink750.xml"/><Relationship Id="rId75" Type="http://schemas.openxmlformats.org/officeDocument/2006/relationships/customXml" Target="../ink/ink537.xml"/><Relationship Id="rId140" Type="http://schemas.openxmlformats.org/officeDocument/2006/relationships/image" Target="../media/image590.png"/><Relationship Id="rId182" Type="http://schemas.openxmlformats.org/officeDocument/2006/relationships/image" Target="../media/image611.png"/><Relationship Id="rId378" Type="http://schemas.openxmlformats.org/officeDocument/2006/relationships/image" Target="../media/image709.png"/><Relationship Id="rId403" Type="http://schemas.openxmlformats.org/officeDocument/2006/relationships/customXml" Target="../ink/ink701.xml"/><Relationship Id="rId6" Type="http://schemas.openxmlformats.org/officeDocument/2006/relationships/image" Target="../media/image523.png"/><Relationship Id="rId238" Type="http://schemas.openxmlformats.org/officeDocument/2006/relationships/image" Target="../media/image639.png"/><Relationship Id="rId445" Type="http://schemas.openxmlformats.org/officeDocument/2006/relationships/customXml" Target="../ink/ink722.xml"/><Relationship Id="rId487" Type="http://schemas.openxmlformats.org/officeDocument/2006/relationships/customXml" Target="../ink/ink743.xml"/><Relationship Id="rId291" Type="http://schemas.openxmlformats.org/officeDocument/2006/relationships/customXml" Target="../ink/ink645.xml"/><Relationship Id="rId305" Type="http://schemas.openxmlformats.org/officeDocument/2006/relationships/customXml" Target="../ink/ink652.xml"/><Relationship Id="rId347" Type="http://schemas.openxmlformats.org/officeDocument/2006/relationships/customXml" Target="../ink/ink673.xml"/><Relationship Id="rId512" Type="http://schemas.openxmlformats.org/officeDocument/2006/relationships/image" Target="../media/image776.png"/><Relationship Id="rId44" Type="http://schemas.openxmlformats.org/officeDocument/2006/relationships/image" Target="../media/image542.png"/><Relationship Id="rId86" Type="http://schemas.openxmlformats.org/officeDocument/2006/relationships/image" Target="../media/image563.png"/><Relationship Id="rId151" Type="http://schemas.openxmlformats.org/officeDocument/2006/relationships/customXml" Target="../ink/ink575.xml"/><Relationship Id="rId389" Type="http://schemas.openxmlformats.org/officeDocument/2006/relationships/customXml" Target="../ink/ink694.xml"/><Relationship Id="rId193" Type="http://schemas.openxmlformats.org/officeDocument/2006/relationships/customXml" Target="../ink/ink596.xml"/><Relationship Id="rId207" Type="http://schemas.openxmlformats.org/officeDocument/2006/relationships/customXml" Target="../ink/ink603.xml"/><Relationship Id="rId249" Type="http://schemas.openxmlformats.org/officeDocument/2006/relationships/customXml" Target="../ink/ink624.xml"/><Relationship Id="rId414" Type="http://schemas.openxmlformats.org/officeDocument/2006/relationships/image" Target="../media/image727.png"/><Relationship Id="rId456" Type="http://schemas.openxmlformats.org/officeDocument/2006/relationships/image" Target="../media/image748.png"/><Relationship Id="rId498" Type="http://schemas.openxmlformats.org/officeDocument/2006/relationships/image" Target="../media/image769.png"/><Relationship Id="rId13" Type="http://schemas.openxmlformats.org/officeDocument/2006/relationships/customXml" Target="../ink/ink506.xml"/><Relationship Id="rId109" Type="http://schemas.openxmlformats.org/officeDocument/2006/relationships/customXml" Target="../ink/ink554.xml"/><Relationship Id="rId260" Type="http://schemas.openxmlformats.org/officeDocument/2006/relationships/image" Target="../media/image650.png"/><Relationship Id="rId316" Type="http://schemas.openxmlformats.org/officeDocument/2006/relationships/image" Target="../media/image678.png"/><Relationship Id="rId55" Type="http://schemas.openxmlformats.org/officeDocument/2006/relationships/customXml" Target="../ink/ink527.xml"/><Relationship Id="rId97" Type="http://schemas.openxmlformats.org/officeDocument/2006/relationships/customXml" Target="../ink/ink548.xml"/><Relationship Id="rId120" Type="http://schemas.openxmlformats.org/officeDocument/2006/relationships/image" Target="../media/image580.png"/><Relationship Id="rId358" Type="http://schemas.openxmlformats.org/officeDocument/2006/relationships/image" Target="../media/image699.png"/><Relationship Id="rId162" Type="http://schemas.openxmlformats.org/officeDocument/2006/relationships/image" Target="../media/image601.png"/><Relationship Id="rId218" Type="http://schemas.openxmlformats.org/officeDocument/2006/relationships/image" Target="../media/image629.png"/><Relationship Id="rId425" Type="http://schemas.openxmlformats.org/officeDocument/2006/relationships/customXml" Target="../ink/ink712.xml"/><Relationship Id="rId467" Type="http://schemas.openxmlformats.org/officeDocument/2006/relationships/customXml" Target="../ink/ink733.xml"/><Relationship Id="rId271" Type="http://schemas.openxmlformats.org/officeDocument/2006/relationships/customXml" Target="../ink/ink635.xml"/><Relationship Id="rId24" Type="http://schemas.openxmlformats.org/officeDocument/2006/relationships/image" Target="../media/image532.png"/><Relationship Id="rId66" Type="http://schemas.openxmlformats.org/officeDocument/2006/relationships/image" Target="../media/image553.png"/><Relationship Id="rId131" Type="http://schemas.openxmlformats.org/officeDocument/2006/relationships/customXml" Target="../ink/ink565.xml"/><Relationship Id="rId327" Type="http://schemas.openxmlformats.org/officeDocument/2006/relationships/customXml" Target="../ink/ink663.xml"/><Relationship Id="rId369" Type="http://schemas.openxmlformats.org/officeDocument/2006/relationships/customXml" Target="../ink/ink684.xml"/><Relationship Id="rId173" Type="http://schemas.openxmlformats.org/officeDocument/2006/relationships/customXml" Target="../ink/ink586.xml"/><Relationship Id="rId229" Type="http://schemas.openxmlformats.org/officeDocument/2006/relationships/customXml" Target="../ink/ink614.xml"/><Relationship Id="rId380" Type="http://schemas.openxmlformats.org/officeDocument/2006/relationships/image" Target="../media/image710.png"/><Relationship Id="rId436" Type="http://schemas.openxmlformats.org/officeDocument/2006/relationships/image" Target="../media/image738.png"/><Relationship Id="rId240" Type="http://schemas.openxmlformats.org/officeDocument/2006/relationships/image" Target="../media/image640.png"/><Relationship Id="rId478" Type="http://schemas.openxmlformats.org/officeDocument/2006/relationships/image" Target="../media/image759.png"/><Relationship Id="rId35" Type="http://schemas.openxmlformats.org/officeDocument/2006/relationships/customXml" Target="../ink/ink517.xml"/><Relationship Id="rId77" Type="http://schemas.openxmlformats.org/officeDocument/2006/relationships/customXml" Target="../ink/ink538.xml"/><Relationship Id="rId100" Type="http://schemas.openxmlformats.org/officeDocument/2006/relationships/image" Target="../media/image570.png"/><Relationship Id="rId282" Type="http://schemas.openxmlformats.org/officeDocument/2006/relationships/image" Target="../media/image661.png"/><Relationship Id="rId338" Type="http://schemas.openxmlformats.org/officeDocument/2006/relationships/image" Target="../media/image689.png"/><Relationship Id="rId503" Type="http://schemas.openxmlformats.org/officeDocument/2006/relationships/customXml" Target="../ink/ink751.xml"/><Relationship Id="rId8" Type="http://schemas.openxmlformats.org/officeDocument/2006/relationships/image" Target="../media/image524.png"/><Relationship Id="rId142" Type="http://schemas.openxmlformats.org/officeDocument/2006/relationships/image" Target="../media/image591.png"/><Relationship Id="rId184" Type="http://schemas.openxmlformats.org/officeDocument/2006/relationships/image" Target="../media/image612.png"/><Relationship Id="rId391" Type="http://schemas.openxmlformats.org/officeDocument/2006/relationships/customXml" Target="../ink/ink695.xml"/><Relationship Id="rId405" Type="http://schemas.openxmlformats.org/officeDocument/2006/relationships/customXml" Target="../ink/ink702.xml"/><Relationship Id="rId447" Type="http://schemas.openxmlformats.org/officeDocument/2006/relationships/customXml" Target="../ink/ink723.xml"/><Relationship Id="rId251" Type="http://schemas.openxmlformats.org/officeDocument/2006/relationships/customXml" Target="../ink/ink625.xml"/><Relationship Id="rId489" Type="http://schemas.openxmlformats.org/officeDocument/2006/relationships/customXml" Target="../ink/ink744.xml"/><Relationship Id="rId46" Type="http://schemas.openxmlformats.org/officeDocument/2006/relationships/image" Target="../media/image543.png"/><Relationship Id="rId293" Type="http://schemas.openxmlformats.org/officeDocument/2006/relationships/customXml" Target="../ink/ink646.xml"/><Relationship Id="rId307" Type="http://schemas.openxmlformats.org/officeDocument/2006/relationships/customXml" Target="../ink/ink653.xml"/><Relationship Id="rId349" Type="http://schemas.openxmlformats.org/officeDocument/2006/relationships/customXml" Target="../ink/ink674.xml"/><Relationship Id="rId514" Type="http://schemas.openxmlformats.org/officeDocument/2006/relationships/image" Target="../media/image777.png"/><Relationship Id="rId88" Type="http://schemas.openxmlformats.org/officeDocument/2006/relationships/image" Target="../media/image564.png"/><Relationship Id="rId111" Type="http://schemas.openxmlformats.org/officeDocument/2006/relationships/customXml" Target="../ink/ink555.xml"/><Relationship Id="rId153" Type="http://schemas.openxmlformats.org/officeDocument/2006/relationships/customXml" Target="../ink/ink576.xml"/><Relationship Id="rId195" Type="http://schemas.openxmlformats.org/officeDocument/2006/relationships/customXml" Target="../ink/ink597.xml"/><Relationship Id="rId209" Type="http://schemas.openxmlformats.org/officeDocument/2006/relationships/customXml" Target="../ink/ink604.xml"/><Relationship Id="rId360" Type="http://schemas.openxmlformats.org/officeDocument/2006/relationships/image" Target="../media/image700.png"/><Relationship Id="rId416" Type="http://schemas.openxmlformats.org/officeDocument/2006/relationships/image" Target="../media/image728.png"/><Relationship Id="rId220" Type="http://schemas.openxmlformats.org/officeDocument/2006/relationships/image" Target="../media/image630.png"/><Relationship Id="rId458" Type="http://schemas.openxmlformats.org/officeDocument/2006/relationships/image" Target="../media/image749.png"/><Relationship Id="rId15" Type="http://schemas.openxmlformats.org/officeDocument/2006/relationships/customXml" Target="../ink/ink507.xml"/><Relationship Id="rId57" Type="http://schemas.openxmlformats.org/officeDocument/2006/relationships/customXml" Target="../ink/ink528.xml"/><Relationship Id="rId262" Type="http://schemas.openxmlformats.org/officeDocument/2006/relationships/image" Target="../media/image651.png"/><Relationship Id="rId318" Type="http://schemas.openxmlformats.org/officeDocument/2006/relationships/image" Target="../media/image679.png"/><Relationship Id="rId99" Type="http://schemas.openxmlformats.org/officeDocument/2006/relationships/customXml" Target="../ink/ink549.xml"/><Relationship Id="rId122" Type="http://schemas.openxmlformats.org/officeDocument/2006/relationships/image" Target="../media/image581.png"/><Relationship Id="rId164" Type="http://schemas.openxmlformats.org/officeDocument/2006/relationships/image" Target="../media/image602.png"/><Relationship Id="rId371" Type="http://schemas.openxmlformats.org/officeDocument/2006/relationships/customXml" Target="../ink/ink685.xml"/><Relationship Id="rId427" Type="http://schemas.openxmlformats.org/officeDocument/2006/relationships/customXml" Target="../ink/ink713.xml"/><Relationship Id="rId469" Type="http://schemas.openxmlformats.org/officeDocument/2006/relationships/customXml" Target="../ink/ink734.xml"/><Relationship Id="rId26" Type="http://schemas.openxmlformats.org/officeDocument/2006/relationships/image" Target="../media/image533.png"/><Relationship Id="rId231" Type="http://schemas.openxmlformats.org/officeDocument/2006/relationships/customXml" Target="../ink/ink615.xml"/><Relationship Id="rId273" Type="http://schemas.openxmlformats.org/officeDocument/2006/relationships/customXml" Target="../ink/ink636.xml"/><Relationship Id="rId329" Type="http://schemas.openxmlformats.org/officeDocument/2006/relationships/customXml" Target="../ink/ink664.xml"/><Relationship Id="rId480" Type="http://schemas.openxmlformats.org/officeDocument/2006/relationships/image" Target="../media/image760.png"/><Relationship Id="rId68" Type="http://schemas.openxmlformats.org/officeDocument/2006/relationships/image" Target="../media/image554.png"/><Relationship Id="rId133" Type="http://schemas.openxmlformats.org/officeDocument/2006/relationships/customXml" Target="../ink/ink566.xml"/><Relationship Id="rId175" Type="http://schemas.openxmlformats.org/officeDocument/2006/relationships/customXml" Target="../ink/ink587.xml"/><Relationship Id="rId340" Type="http://schemas.openxmlformats.org/officeDocument/2006/relationships/image" Target="../media/image690.png"/><Relationship Id="rId200" Type="http://schemas.openxmlformats.org/officeDocument/2006/relationships/image" Target="../media/image620.png"/><Relationship Id="rId382" Type="http://schemas.openxmlformats.org/officeDocument/2006/relationships/image" Target="../media/image711.png"/><Relationship Id="rId438" Type="http://schemas.openxmlformats.org/officeDocument/2006/relationships/image" Target="../media/image739.png"/><Relationship Id="rId242" Type="http://schemas.openxmlformats.org/officeDocument/2006/relationships/image" Target="../media/image641.png"/><Relationship Id="rId284" Type="http://schemas.openxmlformats.org/officeDocument/2006/relationships/image" Target="../media/image662.png"/><Relationship Id="rId491" Type="http://schemas.openxmlformats.org/officeDocument/2006/relationships/customXml" Target="../ink/ink745.xml"/><Relationship Id="rId505" Type="http://schemas.openxmlformats.org/officeDocument/2006/relationships/customXml" Target="../ink/ink752.xml"/><Relationship Id="rId37" Type="http://schemas.openxmlformats.org/officeDocument/2006/relationships/customXml" Target="../ink/ink518.xml"/><Relationship Id="rId79" Type="http://schemas.openxmlformats.org/officeDocument/2006/relationships/customXml" Target="../ink/ink539.xml"/><Relationship Id="rId102" Type="http://schemas.openxmlformats.org/officeDocument/2006/relationships/image" Target="../media/image571.png"/><Relationship Id="rId144" Type="http://schemas.openxmlformats.org/officeDocument/2006/relationships/image" Target="../media/image592.png"/><Relationship Id="rId90" Type="http://schemas.openxmlformats.org/officeDocument/2006/relationships/image" Target="../media/image565.png"/><Relationship Id="rId186" Type="http://schemas.openxmlformats.org/officeDocument/2006/relationships/image" Target="../media/image613.png"/><Relationship Id="rId351" Type="http://schemas.openxmlformats.org/officeDocument/2006/relationships/customXml" Target="../ink/ink675.xml"/><Relationship Id="rId393" Type="http://schemas.openxmlformats.org/officeDocument/2006/relationships/customXml" Target="../ink/ink696.xml"/><Relationship Id="rId407" Type="http://schemas.openxmlformats.org/officeDocument/2006/relationships/customXml" Target="../ink/ink703.xml"/><Relationship Id="rId449" Type="http://schemas.openxmlformats.org/officeDocument/2006/relationships/customXml" Target="../ink/ink724.xml"/><Relationship Id="rId211" Type="http://schemas.openxmlformats.org/officeDocument/2006/relationships/customXml" Target="../ink/ink605.xml"/><Relationship Id="rId253" Type="http://schemas.openxmlformats.org/officeDocument/2006/relationships/customXml" Target="../ink/ink626.xml"/><Relationship Id="rId295" Type="http://schemas.openxmlformats.org/officeDocument/2006/relationships/customXml" Target="../ink/ink647.xml"/><Relationship Id="rId309" Type="http://schemas.openxmlformats.org/officeDocument/2006/relationships/customXml" Target="../ink/ink654.xml"/><Relationship Id="rId460" Type="http://schemas.openxmlformats.org/officeDocument/2006/relationships/image" Target="../media/image750.png"/><Relationship Id="rId48" Type="http://schemas.openxmlformats.org/officeDocument/2006/relationships/image" Target="../media/image544.png"/><Relationship Id="rId113" Type="http://schemas.openxmlformats.org/officeDocument/2006/relationships/customXml" Target="../ink/ink556.xml"/><Relationship Id="rId320" Type="http://schemas.openxmlformats.org/officeDocument/2006/relationships/image" Target="../media/image680.png"/><Relationship Id="rId155" Type="http://schemas.openxmlformats.org/officeDocument/2006/relationships/customXml" Target="../ink/ink577.xml"/><Relationship Id="rId197" Type="http://schemas.openxmlformats.org/officeDocument/2006/relationships/customXml" Target="../ink/ink598.xml"/><Relationship Id="rId362" Type="http://schemas.openxmlformats.org/officeDocument/2006/relationships/image" Target="../media/image701.png"/><Relationship Id="rId418" Type="http://schemas.openxmlformats.org/officeDocument/2006/relationships/image" Target="../media/image729.png"/><Relationship Id="rId222" Type="http://schemas.openxmlformats.org/officeDocument/2006/relationships/image" Target="../media/image631.png"/><Relationship Id="rId264" Type="http://schemas.openxmlformats.org/officeDocument/2006/relationships/image" Target="../media/image652.png"/><Relationship Id="rId471" Type="http://schemas.openxmlformats.org/officeDocument/2006/relationships/customXml" Target="../ink/ink735.xml"/><Relationship Id="rId17" Type="http://schemas.openxmlformats.org/officeDocument/2006/relationships/customXml" Target="../ink/ink508.xml"/><Relationship Id="rId59" Type="http://schemas.openxmlformats.org/officeDocument/2006/relationships/customXml" Target="../ink/ink529.xml"/><Relationship Id="rId124" Type="http://schemas.openxmlformats.org/officeDocument/2006/relationships/image" Target="../media/image582.png"/><Relationship Id="rId70" Type="http://schemas.openxmlformats.org/officeDocument/2006/relationships/image" Target="../media/image555.png"/><Relationship Id="rId166" Type="http://schemas.openxmlformats.org/officeDocument/2006/relationships/image" Target="../media/image603.png"/><Relationship Id="rId331" Type="http://schemas.openxmlformats.org/officeDocument/2006/relationships/customXml" Target="../ink/ink665.xml"/><Relationship Id="rId373" Type="http://schemas.openxmlformats.org/officeDocument/2006/relationships/customXml" Target="../ink/ink686.xml"/><Relationship Id="rId429" Type="http://schemas.openxmlformats.org/officeDocument/2006/relationships/customXml" Target="../ink/ink714.xml"/><Relationship Id="rId1" Type="http://schemas.openxmlformats.org/officeDocument/2006/relationships/slideLayout" Target="../slideLayouts/slideLayout7.xml"/><Relationship Id="rId233" Type="http://schemas.openxmlformats.org/officeDocument/2006/relationships/customXml" Target="../ink/ink616.xml"/><Relationship Id="rId440" Type="http://schemas.openxmlformats.org/officeDocument/2006/relationships/image" Target="../media/image740.png"/><Relationship Id="rId28" Type="http://schemas.openxmlformats.org/officeDocument/2006/relationships/image" Target="../media/image534.png"/><Relationship Id="rId275" Type="http://schemas.openxmlformats.org/officeDocument/2006/relationships/customXml" Target="../ink/ink637.xml"/><Relationship Id="rId300" Type="http://schemas.openxmlformats.org/officeDocument/2006/relationships/image" Target="../media/image670.png"/><Relationship Id="rId482" Type="http://schemas.openxmlformats.org/officeDocument/2006/relationships/image" Target="../media/image761.png"/><Relationship Id="rId81" Type="http://schemas.openxmlformats.org/officeDocument/2006/relationships/customXml" Target="../ink/ink540.xml"/><Relationship Id="rId135" Type="http://schemas.openxmlformats.org/officeDocument/2006/relationships/customXml" Target="../ink/ink567.xml"/><Relationship Id="rId177" Type="http://schemas.openxmlformats.org/officeDocument/2006/relationships/customXml" Target="../ink/ink588.xml"/><Relationship Id="rId342" Type="http://schemas.openxmlformats.org/officeDocument/2006/relationships/image" Target="../media/image691.png"/><Relationship Id="rId384" Type="http://schemas.openxmlformats.org/officeDocument/2006/relationships/image" Target="../media/image712.png"/><Relationship Id="rId202" Type="http://schemas.openxmlformats.org/officeDocument/2006/relationships/image" Target="../media/image621.png"/><Relationship Id="rId244" Type="http://schemas.openxmlformats.org/officeDocument/2006/relationships/image" Target="../media/image642.png"/><Relationship Id="rId39" Type="http://schemas.openxmlformats.org/officeDocument/2006/relationships/customXml" Target="../ink/ink519.xml"/><Relationship Id="rId286" Type="http://schemas.openxmlformats.org/officeDocument/2006/relationships/image" Target="../media/image663.png"/><Relationship Id="rId451" Type="http://schemas.openxmlformats.org/officeDocument/2006/relationships/customXml" Target="../ink/ink725.xml"/><Relationship Id="rId493" Type="http://schemas.openxmlformats.org/officeDocument/2006/relationships/customXml" Target="../ink/ink746.xml"/><Relationship Id="rId507" Type="http://schemas.openxmlformats.org/officeDocument/2006/relationships/customXml" Target="../ink/ink753.xml"/><Relationship Id="rId50" Type="http://schemas.openxmlformats.org/officeDocument/2006/relationships/image" Target="../media/image545.png"/><Relationship Id="rId104" Type="http://schemas.openxmlformats.org/officeDocument/2006/relationships/image" Target="../media/image572.png"/><Relationship Id="rId146" Type="http://schemas.openxmlformats.org/officeDocument/2006/relationships/image" Target="../media/image593.png"/><Relationship Id="rId188" Type="http://schemas.openxmlformats.org/officeDocument/2006/relationships/image" Target="../media/image614.png"/><Relationship Id="rId311" Type="http://schemas.openxmlformats.org/officeDocument/2006/relationships/customXml" Target="../ink/ink655.xml"/><Relationship Id="rId353" Type="http://schemas.openxmlformats.org/officeDocument/2006/relationships/customXml" Target="../ink/ink676.xml"/><Relationship Id="rId395" Type="http://schemas.openxmlformats.org/officeDocument/2006/relationships/customXml" Target="../ink/ink697.xml"/><Relationship Id="rId409" Type="http://schemas.openxmlformats.org/officeDocument/2006/relationships/customXml" Target="../ink/ink704.xml"/><Relationship Id="rId92" Type="http://schemas.openxmlformats.org/officeDocument/2006/relationships/image" Target="../media/image566.png"/><Relationship Id="rId213" Type="http://schemas.openxmlformats.org/officeDocument/2006/relationships/customXml" Target="../ink/ink606.xml"/><Relationship Id="rId420" Type="http://schemas.openxmlformats.org/officeDocument/2006/relationships/image" Target="../media/image730.png"/><Relationship Id="rId255" Type="http://schemas.openxmlformats.org/officeDocument/2006/relationships/customXml" Target="../ink/ink627.xml"/><Relationship Id="rId297" Type="http://schemas.openxmlformats.org/officeDocument/2006/relationships/customXml" Target="../ink/ink648.xml"/><Relationship Id="rId462" Type="http://schemas.openxmlformats.org/officeDocument/2006/relationships/image" Target="../media/image751.png"/><Relationship Id="rId115" Type="http://schemas.openxmlformats.org/officeDocument/2006/relationships/customXml" Target="../ink/ink557.xml"/><Relationship Id="rId157" Type="http://schemas.openxmlformats.org/officeDocument/2006/relationships/customXml" Target="../ink/ink578.xml"/><Relationship Id="rId322" Type="http://schemas.openxmlformats.org/officeDocument/2006/relationships/image" Target="../media/image681.png"/><Relationship Id="rId364" Type="http://schemas.openxmlformats.org/officeDocument/2006/relationships/image" Target="../media/image702.png"/><Relationship Id="rId61" Type="http://schemas.openxmlformats.org/officeDocument/2006/relationships/customXml" Target="../ink/ink530.xml"/><Relationship Id="rId199" Type="http://schemas.openxmlformats.org/officeDocument/2006/relationships/customXml" Target="../ink/ink599.xml"/><Relationship Id="rId19" Type="http://schemas.openxmlformats.org/officeDocument/2006/relationships/customXml" Target="../ink/ink509.xml"/><Relationship Id="rId224" Type="http://schemas.openxmlformats.org/officeDocument/2006/relationships/image" Target="../media/image632.png"/><Relationship Id="rId266" Type="http://schemas.openxmlformats.org/officeDocument/2006/relationships/image" Target="../media/image653.png"/><Relationship Id="rId431" Type="http://schemas.openxmlformats.org/officeDocument/2006/relationships/customXml" Target="../ink/ink715.xml"/><Relationship Id="rId473" Type="http://schemas.openxmlformats.org/officeDocument/2006/relationships/customXml" Target="../ink/ink736.xml"/><Relationship Id="rId30" Type="http://schemas.openxmlformats.org/officeDocument/2006/relationships/image" Target="../media/image535.png"/><Relationship Id="rId126" Type="http://schemas.openxmlformats.org/officeDocument/2006/relationships/image" Target="../media/image583.png"/><Relationship Id="rId168" Type="http://schemas.openxmlformats.org/officeDocument/2006/relationships/image" Target="../media/image604.png"/><Relationship Id="rId333" Type="http://schemas.openxmlformats.org/officeDocument/2006/relationships/customXml" Target="../ink/ink666.xml"/><Relationship Id="rId72" Type="http://schemas.openxmlformats.org/officeDocument/2006/relationships/image" Target="../media/image556.png"/><Relationship Id="rId375" Type="http://schemas.openxmlformats.org/officeDocument/2006/relationships/customXml" Target="../ink/ink687.xml"/><Relationship Id="rId3" Type="http://schemas.openxmlformats.org/officeDocument/2006/relationships/customXml" Target="../ink/ink501.xml"/><Relationship Id="rId235" Type="http://schemas.openxmlformats.org/officeDocument/2006/relationships/customXml" Target="../ink/ink617.xml"/><Relationship Id="rId277" Type="http://schemas.openxmlformats.org/officeDocument/2006/relationships/customXml" Target="../ink/ink638.xml"/><Relationship Id="rId400" Type="http://schemas.openxmlformats.org/officeDocument/2006/relationships/image" Target="../media/image720.png"/><Relationship Id="rId442" Type="http://schemas.openxmlformats.org/officeDocument/2006/relationships/image" Target="../media/image741.png"/><Relationship Id="rId484" Type="http://schemas.openxmlformats.org/officeDocument/2006/relationships/image" Target="../media/image762.png"/><Relationship Id="rId137" Type="http://schemas.openxmlformats.org/officeDocument/2006/relationships/customXml" Target="../ink/ink568.xml"/><Relationship Id="rId302" Type="http://schemas.openxmlformats.org/officeDocument/2006/relationships/image" Target="../media/image671.png"/><Relationship Id="rId344" Type="http://schemas.openxmlformats.org/officeDocument/2006/relationships/image" Target="../media/image692.png"/><Relationship Id="rId41" Type="http://schemas.openxmlformats.org/officeDocument/2006/relationships/customXml" Target="../ink/ink520.xml"/><Relationship Id="rId83" Type="http://schemas.openxmlformats.org/officeDocument/2006/relationships/customXml" Target="../ink/ink541.xml"/><Relationship Id="rId179" Type="http://schemas.openxmlformats.org/officeDocument/2006/relationships/customXml" Target="../ink/ink589.xml"/><Relationship Id="rId386" Type="http://schemas.openxmlformats.org/officeDocument/2006/relationships/image" Target="../media/image713.png"/><Relationship Id="rId190" Type="http://schemas.openxmlformats.org/officeDocument/2006/relationships/image" Target="../media/image615.png"/><Relationship Id="rId204" Type="http://schemas.openxmlformats.org/officeDocument/2006/relationships/image" Target="../media/image622.png"/><Relationship Id="rId246" Type="http://schemas.openxmlformats.org/officeDocument/2006/relationships/image" Target="../media/image643.png"/><Relationship Id="rId288" Type="http://schemas.openxmlformats.org/officeDocument/2006/relationships/image" Target="../media/image664.png"/><Relationship Id="rId411" Type="http://schemas.openxmlformats.org/officeDocument/2006/relationships/customXml" Target="../ink/ink705.xml"/><Relationship Id="rId453" Type="http://schemas.openxmlformats.org/officeDocument/2006/relationships/customXml" Target="../ink/ink726.xml"/><Relationship Id="rId509" Type="http://schemas.openxmlformats.org/officeDocument/2006/relationships/customXml" Target="../ink/ink754.xml"/><Relationship Id="rId106" Type="http://schemas.openxmlformats.org/officeDocument/2006/relationships/image" Target="../media/image573.png"/><Relationship Id="rId313" Type="http://schemas.openxmlformats.org/officeDocument/2006/relationships/customXml" Target="../ink/ink656.xml"/><Relationship Id="rId495" Type="http://schemas.openxmlformats.org/officeDocument/2006/relationships/customXml" Target="../ink/ink747.xml"/><Relationship Id="rId10" Type="http://schemas.openxmlformats.org/officeDocument/2006/relationships/image" Target="../media/image525.png"/><Relationship Id="rId52" Type="http://schemas.openxmlformats.org/officeDocument/2006/relationships/image" Target="../media/image546.png"/><Relationship Id="rId94" Type="http://schemas.openxmlformats.org/officeDocument/2006/relationships/image" Target="../media/image567.png"/><Relationship Id="rId148" Type="http://schemas.openxmlformats.org/officeDocument/2006/relationships/image" Target="../media/image594.png"/><Relationship Id="rId355" Type="http://schemas.openxmlformats.org/officeDocument/2006/relationships/customXml" Target="../ink/ink677.xml"/><Relationship Id="rId397" Type="http://schemas.openxmlformats.org/officeDocument/2006/relationships/customXml" Target="../ink/ink698.xml"/><Relationship Id="rId215" Type="http://schemas.openxmlformats.org/officeDocument/2006/relationships/customXml" Target="../ink/ink607.xml"/><Relationship Id="rId257" Type="http://schemas.openxmlformats.org/officeDocument/2006/relationships/customXml" Target="../ink/ink628.xml"/><Relationship Id="rId422" Type="http://schemas.openxmlformats.org/officeDocument/2006/relationships/image" Target="../media/image731.png"/><Relationship Id="rId464" Type="http://schemas.openxmlformats.org/officeDocument/2006/relationships/image" Target="../media/image752.png"/><Relationship Id="rId299" Type="http://schemas.openxmlformats.org/officeDocument/2006/relationships/customXml" Target="../ink/ink649.xml"/></Relationships>
</file>

<file path=ppt/slides/_rels/slide35.xml.rels><?xml version="1.0" encoding="UTF-8" standalone="yes"?>
<Relationships xmlns="http://schemas.openxmlformats.org/package/2006/relationships"><Relationship Id="rId117" Type="http://schemas.openxmlformats.org/officeDocument/2006/relationships/customXml" Target="../ink/ink814.xml"/><Relationship Id="rId21" Type="http://schemas.openxmlformats.org/officeDocument/2006/relationships/customXml" Target="../ink/ink766.xml"/><Relationship Id="rId42" Type="http://schemas.openxmlformats.org/officeDocument/2006/relationships/image" Target="../media/image798.png"/><Relationship Id="rId63" Type="http://schemas.openxmlformats.org/officeDocument/2006/relationships/customXml" Target="../ink/ink787.xml"/><Relationship Id="rId84" Type="http://schemas.openxmlformats.org/officeDocument/2006/relationships/image" Target="../media/image819.png"/><Relationship Id="rId16" Type="http://schemas.openxmlformats.org/officeDocument/2006/relationships/image" Target="../media/image785.png"/><Relationship Id="rId107" Type="http://schemas.openxmlformats.org/officeDocument/2006/relationships/customXml" Target="../ink/ink809.xml"/><Relationship Id="rId11" Type="http://schemas.openxmlformats.org/officeDocument/2006/relationships/customXml" Target="../ink/ink761.xml"/><Relationship Id="rId32" Type="http://schemas.openxmlformats.org/officeDocument/2006/relationships/image" Target="../media/image793.png"/><Relationship Id="rId37" Type="http://schemas.openxmlformats.org/officeDocument/2006/relationships/customXml" Target="../ink/ink774.xml"/><Relationship Id="rId53" Type="http://schemas.openxmlformats.org/officeDocument/2006/relationships/customXml" Target="../ink/ink782.xml"/><Relationship Id="rId58" Type="http://schemas.openxmlformats.org/officeDocument/2006/relationships/image" Target="../media/image806.png"/><Relationship Id="rId74" Type="http://schemas.openxmlformats.org/officeDocument/2006/relationships/image" Target="../media/image814.png"/><Relationship Id="rId79" Type="http://schemas.openxmlformats.org/officeDocument/2006/relationships/customXml" Target="../ink/ink795.xml"/><Relationship Id="rId102" Type="http://schemas.openxmlformats.org/officeDocument/2006/relationships/image" Target="../media/image828.png"/><Relationship Id="rId123" Type="http://schemas.openxmlformats.org/officeDocument/2006/relationships/customXml" Target="../ink/ink817.xml"/><Relationship Id="rId128" Type="http://schemas.openxmlformats.org/officeDocument/2006/relationships/image" Target="../media/image841.png"/><Relationship Id="rId5" Type="http://schemas.openxmlformats.org/officeDocument/2006/relationships/customXml" Target="../ink/ink758.xml"/><Relationship Id="rId90" Type="http://schemas.openxmlformats.org/officeDocument/2006/relationships/image" Target="../media/image822.png"/><Relationship Id="rId95" Type="http://schemas.openxmlformats.org/officeDocument/2006/relationships/customXml" Target="../ink/ink803.xml"/><Relationship Id="rId22" Type="http://schemas.openxmlformats.org/officeDocument/2006/relationships/image" Target="../media/image788.png"/><Relationship Id="rId27" Type="http://schemas.openxmlformats.org/officeDocument/2006/relationships/customXml" Target="../ink/ink769.xml"/><Relationship Id="rId43" Type="http://schemas.openxmlformats.org/officeDocument/2006/relationships/customXml" Target="../ink/ink777.xml"/><Relationship Id="rId48" Type="http://schemas.openxmlformats.org/officeDocument/2006/relationships/image" Target="../media/image801.png"/><Relationship Id="rId64" Type="http://schemas.openxmlformats.org/officeDocument/2006/relationships/image" Target="../media/image809.png"/><Relationship Id="rId69" Type="http://schemas.openxmlformats.org/officeDocument/2006/relationships/customXml" Target="../ink/ink790.xml"/><Relationship Id="rId113" Type="http://schemas.openxmlformats.org/officeDocument/2006/relationships/customXml" Target="../ink/ink812.xml"/><Relationship Id="rId118" Type="http://schemas.openxmlformats.org/officeDocument/2006/relationships/image" Target="../media/image836.png"/><Relationship Id="rId134" Type="http://schemas.openxmlformats.org/officeDocument/2006/relationships/image" Target="../media/image466.emf"/><Relationship Id="rId80" Type="http://schemas.openxmlformats.org/officeDocument/2006/relationships/image" Target="../media/image817.png"/><Relationship Id="rId85" Type="http://schemas.openxmlformats.org/officeDocument/2006/relationships/customXml" Target="../ink/ink798.xml"/><Relationship Id="rId12" Type="http://schemas.openxmlformats.org/officeDocument/2006/relationships/image" Target="../media/image783.png"/><Relationship Id="rId17" Type="http://schemas.openxmlformats.org/officeDocument/2006/relationships/customXml" Target="../ink/ink764.xml"/><Relationship Id="rId33" Type="http://schemas.openxmlformats.org/officeDocument/2006/relationships/customXml" Target="../ink/ink772.xml"/><Relationship Id="rId38" Type="http://schemas.openxmlformats.org/officeDocument/2006/relationships/image" Target="../media/image796.png"/><Relationship Id="rId59" Type="http://schemas.openxmlformats.org/officeDocument/2006/relationships/customXml" Target="../ink/ink785.xml"/><Relationship Id="rId103" Type="http://schemas.openxmlformats.org/officeDocument/2006/relationships/customXml" Target="../ink/ink807.xml"/><Relationship Id="rId108" Type="http://schemas.openxmlformats.org/officeDocument/2006/relationships/image" Target="../media/image831.png"/><Relationship Id="rId124" Type="http://schemas.openxmlformats.org/officeDocument/2006/relationships/image" Target="../media/image839.png"/><Relationship Id="rId129" Type="http://schemas.openxmlformats.org/officeDocument/2006/relationships/customXml" Target="../ink/ink820.xml"/><Relationship Id="rId54" Type="http://schemas.openxmlformats.org/officeDocument/2006/relationships/image" Target="../media/image804.png"/><Relationship Id="rId70" Type="http://schemas.openxmlformats.org/officeDocument/2006/relationships/image" Target="../media/image812.png"/><Relationship Id="rId75" Type="http://schemas.openxmlformats.org/officeDocument/2006/relationships/customXml" Target="../ink/ink793.xml"/><Relationship Id="rId91" Type="http://schemas.openxmlformats.org/officeDocument/2006/relationships/customXml" Target="../ink/ink801.xml"/><Relationship Id="rId96" Type="http://schemas.openxmlformats.org/officeDocument/2006/relationships/image" Target="../media/image825.png"/><Relationship Id="rId1" Type="http://schemas.openxmlformats.org/officeDocument/2006/relationships/slideLayout" Target="../slideLayouts/slideLayout7.xml"/><Relationship Id="rId6" Type="http://schemas.openxmlformats.org/officeDocument/2006/relationships/image" Target="../media/image780.png"/><Relationship Id="rId23" Type="http://schemas.openxmlformats.org/officeDocument/2006/relationships/customXml" Target="../ink/ink767.xml"/><Relationship Id="rId28" Type="http://schemas.openxmlformats.org/officeDocument/2006/relationships/image" Target="../media/image791.png"/><Relationship Id="rId49" Type="http://schemas.openxmlformats.org/officeDocument/2006/relationships/customXml" Target="../ink/ink780.xml"/><Relationship Id="rId114" Type="http://schemas.openxmlformats.org/officeDocument/2006/relationships/image" Target="../media/image834.png"/><Relationship Id="rId119" Type="http://schemas.openxmlformats.org/officeDocument/2006/relationships/customXml" Target="../ink/ink815.xml"/><Relationship Id="rId44" Type="http://schemas.openxmlformats.org/officeDocument/2006/relationships/image" Target="../media/image799.png"/><Relationship Id="rId60" Type="http://schemas.openxmlformats.org/officeDocument/2006/relationships/image" Target="../media/image807.png"/><Relationship Id="rId65" Type="http://schemas.openxmlformats.org/officeDocument/2006/relationships/customXml" Target="../ink/ink788.xml"/><Relationship Id="rId81" Type="http://schemas.openxmlformats.org/officeDocument/2006/relationships/customXml" Target="../ink/ink796.xml"/><Relationship Id="rId86" Type="http://schemas.openxmlformats.org/officeDocument/2006/relationships/image" Target="../media/image820.png"/><Relationship Id="rId130" Type="http://schemas.openxmlformats.org/officeDocument/2006/relationships/image" Target="../media/image842.png"/><Relationship Id="rId13" Type="http://schemas.openxmlformats.org/officeDocument/2006/relationships/customXml" Target="../ink/ink762.xml"/><Relationship Id="rId18" Type="http://schemas.openxmlformats.org/officeDocument/2006/relationships/image" Target="../media/image786.png"/><Relationship Id="rId39" Type="http://schemas.openxmlformats.org/officeDocument/2006/relationships/customXml" Target="../ink/ink775.xml"/><Relationship Id="rId109" Type="http://schemas.openxmlformats.org/officeDocument/2006/relationships/customXml" Target="../ink/ink810.xml"/><Relationship Id="rId34" Type="http://schemas.openxmlformats.org/officeDocument/2006/relationships/image" Target="../media/image794.png"/><Relationship Id="rId50" Type="http://schemas.openxmlformats.org/officeDocument/2006/relationships/image" Target="../media/image802.png"/><Relationship Id="rId55" Type="http://schemas.openxmlformats.org/officeDocument/2006/relationships/customXml" Target="../ink/ink783.xml"/><Relationship Id="rId76" Type="http://schemas.openxmlformats.org/officeDocument/2006/relationships/image" Target="../media/image815.png"/><Relationship Id="rId97" Type="http://schemas.openxmlformats.org/officeDocument/2006/relationships/customXml" Target="../ink/ink804.xml"/><Relationship Id="rId104" Type="http://schemas.openxmlformats.org/officeDocument/2006/relationships/image" Target="../media/image829.png"/><Relationship Id="rId120" Type="http://schemas.openxmlformats.org/officeDocument/2006/relationships/image" Target="../media/image837.png"/><Relationship Id="rId125" Type="http://schemas.openxmlformats.org/officeDocument/2006/relationships/customXml" Target="../ink/ink818.xml"/><Relationship Id="rId7" Type="http://schemas.openxmlformats.org/officeDocument/2006/relationships/customXml" Target="../ink/ink759.xml"/><Relationship Id="rId71" Type="http://schemas.openxmlformats.org/officeDocument/2006/relationships/customXml" Target="../ink/ink791.xml"/><Relationship Id="rId92" Type="http://schemas.openxmlformats.org/officeDocument/2006/relationships/image" Target="../media/image823.png"/><Relationship Id="rId2" Type="http://schemas.openxmlformats.org/officeDocument/2006/relationships/image" Target="../media/image465.png"/><Relationship Id="rId29" Type="http://schemas.openxmlformats.org/officeDocument/2006/relationships/customXml" Target="../ink/ink770.xml"/><Relationship Id="rId24" Type="http://schemas.openxmlformats.org/officeDocument/2006/relationships/image" Target="../media/image789.png"/><Relationship Id="rId40" Type="http://schemas.openxmlformats.org/officeDocument/2006/relationships/image" Target="../media/image797.png"/><Relationship Id="rId45" Type="http://schemas.openxmlformats.org/officeDocument/2006/relationships/customXml" Target="../ink/ink778.xml"/><Relationship Id="rId66" Type="http://schemas.openxmlformats.org/officeDocument/2006/relationships/image" Target="../media/image810.png"/><Relationship Id="rId87" Type="http://schemas.openxmlformats.org/officeDocument/2006/relationships/customXml" Target="../ink/ink799.xml"/><Relationship Id="rId110" Type="http://schemas.openxmlformats.org/officeDocument/2006/relationships/image" Target="../media/image832.png"/><Relationship Id="rId115" Type="http://schemas.openxmlformats.org/officeDocument/2006/relationships/customXml" Target="../ink/ink813.xml"/><Relationship Id="rId131" Type="http://schemas.openxmlformats.org/officeDocument/2006/relationships/customXml" Target="../ink/ink821.xml"/><Relationship Id="rId61" Type="http://schemas.openxmlformats.org/officeDocument/2006/relationships/customXml" Target="../ink/ink786.xml"/><Relationship Id="rId82" Type="http://schemas.openxmlformats.org/officeDocument/2006/relationships/image" Target="../media/image818.png"/><Relationship Id="rId19" Type="http://schemas.openxmlformats.org/officeDocument/2006/relationships/customXml" Target="../ink/ink765.xml"/><Relationship Id="rId14" Type="http://schemas.openxmlformats.org/officeDocument/2006/relationships/image" Target="../media/image784.png"/><Relationship Id="rId30" Type="http://schemas.openxmlformats.org/officeDocument/2006/relationships/image" Target="../media/image792.png"/><Relationship Id="rId35" Type="http://schemas.openxmlformats.org/officeDocument/2006/relationships/customXml" Target="../ink/ink773.xml"/><Relationship Id="rId56" Type="http://schemas.openxmlformats.org/officeDocument/2006/relationships/image" Target="../media/image805.png"/><Relationship Id="rId77" Type="http://schemas.openxmlformats.org/officeDocument/2006/relationships/customXml" Target="../ink/ink794.xml"/><Relationship Id="rId100" Type="http://schemas.openxmlformats.org/officeDocument/2006/relationships/image" Target="../media/image827.png"/><Relationship Id="rId105" Type="http://schemas.openxmlformats.org/officeDocument/2006/relationships/customXml" Target="../ink/ink808.xml"/><Relationship Id="rId126" Type="http://schemas.openxmlformats.org/officeDocument/2006/relationships/image" Target="../media/image840.png"/><Relationship Id="rId8" Type="http://schemas.openxmlformats.org/officeDocument/2006/relationships/image" Target="../media/image781.png"/><Relationship Id="rId51" Type="http://schemas.openxmlformats.org/officeDocument/2006/relationships/customXml" Target="../ink/ink781.xml"/><Relationship Id="rId72" Type="http://schemas.openxmlformats.org/officeDocument/2006/relationships/image" Target="../media/image813.png"/><Relationship Id="rId93" Type="http://schemas.openxmlformats.org/officeDocument/2006/relationships/customXml" Target="../ink/ink802.xml"/><Relationship Id="rId98" Type="http://schemas.openxmlformats.org/officeDocument/2006/relationships/image" Target="../media/image826.png"/><Relationship Id="rId121" Type="http://schemas.openxmlformats.org/officeDocument/2006/relationships/customXml" Target="../ink/ink816.xml"/><Relationship Id="rId3" Type="http://schemas.openxmlformats.org/officeDocument/2006/relationships/customXml" Target="../ink/ink757.xml"/><Relationship Id="rId25" Type="http://schemas.openxmlformats.org/officeDocument/2006/relationships/customXml" Target="../ink/ink768.xml"/><Relationship Id="rId46" Type="http://schemas.openxmlformats.org/officeDocument/2006/relationships/image" Target="../media/image800.png"/><Relationship Id="rId67" Type="http://schemas.openxmlformats.org/officeDocument/2006/relationships/customXml" Target="../ink/ink789.xml"/><Relationship Id="rId116" Type="http://schemas.openxmlformats.org/officeDocument/2006/relationships/image" Target="../media/image835.png"/><Relationship Id="rId20" Type="http://schemas.openxmlformats.org/officeDocument/2006/relationships/image" Target="../media/image787.png"/><Relationship Id="rId41" Type="http://schemas.openxmlformats.org/officeDocument/2006/relationships/customXml" Target="../ink/ink776.xml"/><Relationship Id="rId62" Type="http://schemas.openxmlformats.org/officeDocument/2006/relationships/image" Target="../media/image808.png"/><Relationship Id="rId83" Type="http://schemas.openxmlformats.org/officeDocument/2006/relationships/customXml" Target="../ink/ink797.xml"/><Relationship Id="rId88" Type="http://schemas.openxmlformats.org/officeDocument/2006/relationships/image" Target="../media/image821.png"/><Relationship Id="rId111" Type="http://schemas.openxmlformats.org/officeDocument/2006/relationships/customXml" Target="../ink/ink811.xml"/><Relationship Id="rId132" Type="http://schemas.openxmlformats.org/officeDocument/2006/relationships/image" Target="../media/image843.png"/><Relationship Id="rId15" Type="http://schemas.openxmlformats.org/officeDocument/2006/relationships/customXml" Target="../ink/ink763.xml"/><Relationship Id="rId36" Type="http://schemas.openxmlformats.org/officeDocument/2006/relationships/image" Target="../media/image795.png"/><Relationship Id="rId57" Type="http://schemas.openxmlformats.org/officeDocument/2006/relationships/customXml" Target="../ink/ink784.xml"/><Relationship Id="rId106" Type="http://schemas.openxmlformats.org/officeDocument/2006/relationships/image" Target="../media/image830.png"/><Relationship Id="rId127" Type="http://schemas.openxmlformats.org/officeDocument/2006/relationships/customXml" Target="../ink/ink819.xml"/><Relationship Id="rId10" Type="http://schemas.openxmlformats.org/officeDocument/2006/relationships/image" Target="../media/image782.png"/><Relationship Id="rId31" Type="http://schemas.openxmlformats.org/officeDocument/2006/relationships/customXml" Target="../ink/ink771.xml"/><Relationship Id="rId52" Type="http://schemas.openxmlformats.org/officeDocument/2006/relationships/image" Target="../media/image803.png"/><Relationship Id="rId73" Type="http://schemas.openxmlformats.org/officeDocument/2006/relationships/customXml" Target="../ink/ink792.xml"/><Relationship Id="rId78" Type="http://schemas.openxmlformats.org/officeDocument/2006/relationships/image" Target="../media/image816.png"/><Relationship Id="rId94" Type="http://schemas.openxmlformats.org/officeDocument/2006/relationships/image" Target="../media/image824.png"/><Relationship Id="rId99" Type="http://schemas.openxmlformats.org/officeDocument/2006/relationships/customXml" Target="../ink/ink805.xml"/><Relationship Id="rId101" Type="http://schemas.openxmlformats.org/officeDocument/2006/relationships/customXml" Target="../ink/ink806.xml"/><Relationship Id="rId122" Type="http://schemas.openxmlformats.org/officeDocument/2006/relationships/image" Target="../media/image838.png"/><Relationship Id="rId4" Type="http://schemas.openxmlformats.org/officeDocument/2006/relationships/image" Target="../media/image779.png"/><Relationship Id="rId9" Type="http://schemas.openxmlformats.org/officeDocument/2006/relationships/customXml" Target="../ink/ink760.xml"/><Relationship Id="rId26" Type="http://schemas.openxmlformats.org/officeDocument/2006/relationships/image" Target="../media/image790.png"/><Relationship Id="rId47" Type="http://schemas.openxmlformats.org/officeDocument/2006/relationships/customXml" Target="../ink/ink779.xml"/><Relationship Id="rId68" Type="http://schemas.openxmlformats.org/officeDocument/2006/relationships/image" Target="../media/image811.png"/><Relationship Id="rId89" Type="http://schemas.openxmlformats.org/officeDocument/2006/relationships/customXml" Target="../ink/ink800.xml"/><Relationship Id="rId112" Type="http://schemas.openxmlformats.org/officeDocument/2006/relationships/image" Target="../media/image833.png"/><Relationship Id="rId133" Type="http://schemas.openxmlformats.org/officeDocument/2006/relationships/customXml" Target="../ink/ink822.xml"/></Relationships>
</file>

<file path=ppt/slides/_rels/slide36.xml.rels><?xml version="1.0" encoding="UTF-8" standalone="yes"?>
<Relationships xmlns="http://schemas.openxmlformats.org/package/2006/relationships"><Relationship Id="rId117" Type="http://schemas.openxmlformats.org/officeDocument/2006/relationships/customXml" Target="../ink/ink880.xml"/><Relationship Id="rId299" Type="http://schemas.openxmlformats.org/officeDocument/2006/relationships/customXml" Target="../ink/ink971.xml"/><Relationship Id="rId21" Type="http://schemas.openxmlformats.org/officeDocument/2006/relationships/customXml" Target="../ink/ink832.xml"/><Relationship Id="rId63" Type="http://schemas.openxmlformats.org/officeDocument/2006/relationships/customXml" Target="../ink/ink853.xml"/><Relationship Id="rId159" Type="http://schemas.openxmlformats.org/officeDocument/2006/relationships/customXml" Target="../ink/ink901.xml"/><Relationship Id="rId324" Type="http://schemas.openxmlformats.org/officeDocument/2006/relationships/image" Target="../media/image955.png"/><Relationship Id="rId170" Type="http://schemas.openxmlformats.org/officeDocument/2006/relationships/image" Target="../media/image880.png"/><Relationship Id="rId226" Type="http://schemas.openxmlformats.org/officeDocument/2006/relationships/image" Target="../media/image906.png"/><Relationship Id="rId268" Type="http://schemas.openxmlformats.org/officeDocument/2006/relationships/image" Target="../media/image927.png"/><Relationship Id="rId32" Type="http://schemas.openxmlformats.org/officeDocument/2006/relationships/image" Target="../media/image844.png"/><Relationship Id="rId74" Type="http://schemas.openxmlformats.org/officeDocument/2006/relationships/image" Target="../media/image854.png"/><Relationship Id="rId128" Type="http://schemas.openxmlformats.org/officeDocument/2006/relationships/image" Target="../media/image859.png"/><Relationship Id="rId335" Type="http://schemas.openxmlformats.org/officeDocument/2006/relationships/customXml" Target="../ink/ink989.xml"/><Relationship Id="rId5" Type="http://schemas.openxmlformats.org/officeDocument/2006/relationships/customXml" Target="../ink/ink824.xml"/><Relationship Id="rId181" Type="http://schemas.openxmlformats.org/officeDocument/2006/relationships/customXml" Target="../ink/ink912.xml"/><Relationship Id="rId237" Type="http://schemas.openxmlformats.org/officeDocument/2006/relationships/customXml" Target="../ink/ink940.xml"/><Relationship Id="rId279" Type="http://schemas.openxmlformats.org/officeDocument/2006/relationships/customXml" Target="../ink/ink961.xml"/><Relationship Id="rId43" Type="http://schemas.openxmlformats.org/officeDocument/2006/relationships/customXml" Target="../ink/ink843.xml"/><Relationship Id="rId139" Type="http://schemas.openxmlformats.org/officeDocument/2006/relationships/customXml" Target="../ink/ink891.xml"/><Relationship Id="rId290" Type="http://schemas.openxmlformats.org/officeDocument/2006/relationships/image" Target="../media/image938.png"/><Relationship Id="rId304" Type="http://schemas.openxmlformats.org/officeDocument/2006/relationships/image" Target="../media/image945.png"/><Relationship Id="rId346" Type="http://schemas.openxmlformats.org/officeDocument/2006/relationships/image" Target="../media/image966.png"/><Relationship Id="rId85" Type="http://schemas.openxmlformats.org/officeDocument/2006/relationships/customXml" Target="../ink/ink864.xml"/><Relationship Id="rId150" Type="http://schemas.openxmlformats.org/officeDocument/2006/relationships/image" Target="../media/image870.png"/><Relationship Id="rId192" Type="http://schemas.openxmlformats.org/officeDocument/2006/relationships/image" Target="../media/image891.png"/><Relationship Id="rId206" Type="http://schemas.openxmlformats.org/officeDocument/2006/relationships/image" Target="../media/image896.png"/><Relationship Id="rId248" Type="http://schemas.openxmlformats.org/officeDocument/2006/relationships/image" Target="../media/image917.png"/><Relationship Id="rId12" Type="http://schemas.openxmlformats.org/officeDocument/2006/relationships/image" Target="../media/image783.png"/><Relationship Id="rId108" Type="http://schemas.openxmlformats.org/officeDocument/2006/relationships/image" Target="../media/image820.png"/><Relationship Id="rId315" Type="http://schemas.openxmlformats.org/officeDocument/2006/relationships/customXml" Target="../ink/ink979.xml"/><Relationship Id="rId54" Type="http://schemas.openxmlformats.org/officeDocument/2006/relationships/image" Target="../media/image802.png"/><Relationship Id="rId96" Type="http://schemas.openxmlformats.org/officeDocument/2006/relationships/image" Target="../media/image814.png"/><Relationship Id="rId161" Type="http://schemas.openxmlformats.org/officeDocument/2006/relationships/customXml" Target="../ink/ink902.xml"/><Relationship Id="rId217" Type="http://schemas.openxmlformats.org/officeDocument/2006/relationships/customXml" Target="../ink/ink930.xml"/><Relationship Id="rId259" Type="http://schemas.openxmlformats.org/officeDocument/2006/relationships/customXml" Target="../ink/ink951.xml"/><Relationship Id="rId23" Type="http://schemas.openxmlformats.org/officeDocument/2006/relationships/customXml" Target="../ink/ink833.xml"/><Relationship Id="rId119" Type="http://schemas.openxmlformats.org/officeDocument/2006/relationships/customXml" Target="../ink/ink881.xml"/><Relationship Id="rId270" Type="http://schemas.openxmlformats.org/officeDocument/2006/relationships/image" Target="../media/image928.png"/><Relationship Id="rId326" Type="http://schemas.openxmlformats.org/officeDocument/2006/relationships/image" Target="../media/image956.png"/><Relationship Id="rId65" Type="http://schemas.openxmlformats.org/officeDocument/2006/relationships/customXml" Target="../ink/ink854.xml"/><Relationship Id="rId130" Type="http://schemas.openxmlformats.org/officeDocument/2006/relationships/image" Target="../media/image860.png"/><Relationship Id="rId172" Type="http://schemas.openxmlformats.org/officeDocument/2006/relationships/image" Target="../media/image881.png"/><Relationship Id="rId228" Type="http://schemas.openxmlformats.org/officeDocument/2006/relationships/image" Target="../media/image907.png"/><Relationship Id="rId281" Type="http://schemas.openxmlformats.org/officeDocument/2006/relationships/customXml" Target="../ink/ink962.xml"/><Relationship Id="rId337" Type="http://schemas.openxmlformats.org/officeDocument/2006/relationships/customXml" Target="../ink/ink990.xml"/><Relationship Id="rId34" Type="http://schemas.openxmlformats.org/officeDocument/2006/relationships/image" Target="../media/image793.png"/><Relationship Id="rId76" Type="http://schemas.openxmlformats.org/officeDocument/2006/relationships/image" Target="../media/image804.png"/><Relationship Id="rId141" Type="http://schemas.openxmlformats.org/officeDocument/2006/relationships/customXml" Target="../ink/ink892.xml"/><Relationship Id="rId7" Type="http://schemas.openxmlformats.org/officeDocument/2006/relationships/customXml" Target="../ink/ink825.xml"/><Relationship Id="rId183" Type="http://schemas.openxmlformats.org/officeDocument/2006/relationships/customXml" Target="../ink/ink913.xml"/><Relationship Id="rId239" Type="http://schemas.openxmlformats.org/officeDocument/2006/relationships/customXml" Target="../ink/ink941.xml"/><Relationship Id="rId250" Type="http://schemas.openxmlformats.org/officeDocument/2006/relationships/image" Target="../media/image918.png"/><Relationship Id="rId292" Type="http://schemas.openxmlformats.org/officeDocument/2006/relationships/image" Target="../media/image939.png"/><Relationship Id="rId306" Type="http://schemas.openxmlformats.org/officeDocument/2006/relationships/image" Target="../media/image946.png"/><Relationship Id="rId45" Type="http://schemas.openxmlformats.org/officeDocument/2006/relationships/customXml" Target="../ink/ink844.xml"/><Relationship Id="rId87" Type="http://schemas.openxmlformats.org/officeDocument/2006/relationships/customXml" Target="../ink/ink865.xml"/><Relationship Id="rId110" Type="http://schemas.openxmlformats.org/officeDocument/2006/relationships/image" Target="../media/image821.png"/><Relationship Id="rId348" Type="http://schemas.openxmlformats.org/officeDocument/2006/relationships/image" Target="../media/image967.png"/><Relationship Id="rId152" Type="http://schemas.openxmlformats.org/officeDocument/2006/relationships/image" Target="../media/image871.png"/><Relationship Id="rId194" Type="http://schemas.openxmlformats.org/officeDocument/2006/relationships/image" Target="../media/image892.png"/><Relationship Id="rId208" Type="http://schemas.openxmlformats.org/officeDocument/2006/relationships/image" Target="../media/image897.png"/><Relationship Id="rId261" Type="http://schemas.openxmlformats.org/officeDocument/2006/relationships/customXml" Target="../ink/ink952.xml"/><Relationship Id="rId14" Type="http://schemas.openxmlformats.org/officeDocument/2006/relationships/image" Target="../media/image784.png"/><Relationship Id="rId35" Type="http://schemas.openxmlformats.org/officeDocument/2006/relationships/customXml" Target="../ink/ink839.xml"/><Relationship Id="rId56" Type="http://schemas.openxmlformats.org/officeDocument/2006/relationships/image" Target="../media/image846.png"/><Relationship Id="rId77" Type="http://schemas.openxmlformats.org/officeDocument/2006/relationships/customXml" Target="../ink/ink860.xml"/><Relationship Id="rId100" Type="http://schemas.openxmlformats.org/officeDocument/2006/relationships/image" Target="../media/image816.png"/><Relationship Id="rId282" Type="http://schemas.openxmlformats.org/officeDocument/2006/relationships/image" Target="../media/image934.png"/><Relationship Id="rId317" Type="http://schemas.openxmlformats.org/officeDocument/2006/relationships/customXml" Target="../ink/ink980.xml"/><Relationship Id="rId338" Type="http://schemas.openxmlformats.org/officeDocument/2006/relationships/image" Target="../media/image962.png"/><Relationship Id="rId8" Type="http://schemas.openxmlformats.org/officeDocument/2006/relationships/image" Target="../media/image781.png"/><Relationship Id="rId98" Type="http://schemas.openxmlformats.org/officeDocument/2006/relationships/image" Target="../media/image815.png"/><Relationship Id="rId121" Type="http://schemas.openxmlformats.org/officeDocument/2006/relationships/customXml" Target="../ink/ink882.xml"/><Relationship Id="rId142" Type="http://schemas.openxmlformats.org/officeDocument/2006/relationships/image" Target="../media/image866.png"/><Relationship Id="rId163" Type="http://schemas.openxmlformats.org/officeDocument/2006/relationships/customXml" Target="../ink/ink903.xml"/><Relationship Id="rId184" Type="http://schemas.openxmlformats.org/officeDocument/2006/relationships/image" Target="../media/image887.png"/><Relationship Id="rId219" Type="http://schemas.openxmlformats.org/officeDocument/2006/relationships/customXml" Target="../ink/ink931.xml"/><Relationship Id="rId230" Type="http://schemas.openxmlformats.org/officeDocument/2006/relationships/image" Target="../media/image908.png"/><Relationship Id="rId251" Type="http://schemas.openxmlformats.org/officeDocument/2006/relationships/customXml" Target="../ink/ink947.xml"/><Relationship Id="rId25" Type="http://schemas.openxmlformats.org/officeDocument/2006/relationships/customXml" Target="../ink/ink834.xml"/><Relationship Id="rId46" Type="http://schemas.openxmlformats.org/officeDocument/2006/relationships/image" Target="../media/image799.png"/><Relationship Id="rId67" Type="http://schemas.openxmlformats.org/officeDocument/2006/relationships/customXml" Target="../ink/ink855.xml"/><Relationship Id="rId272" Type="http://schemas.openxmlformats.org/officeDocument/2006/relationships/image" Target="../media/image929.png"/><Relationship Id="rId293" Type="http://schemas.openxmlformats.org/officeDocument/2006/relationships/customXml" Target="../ink/ink968.xml"/><Relationship Id="rId307" Type="http://schemas.openxmlformats.org/officeDocument/2006/relationships/customXml" Target="../ink/ink975.xml"/><Relationship Id="rId328" Type="http://schemas.openxmlformats.org/officeDocument/2006/relationships/image" Target="../media/image957.png"/><Relationship Id="rId88" Type="http://schemas.openxmlformats.org/officeDocument/2006/relationships/image" Target="../media/image810.png"/><Relationship Id="rId111" Type="http://schemas.openxmlformats.org/officeDocument/2006/relationships/customXml" Target="../ink/ink877.xml"/><Relationship Id="rId132" Type="http://schemas.openxmlformats.org/officeDocument/2006/relationships/image" Target="../media/image861.png"/><Relationship Id="rId153" Type="http://schemas.openxmlformats.org/officeDocument/2006/relationships/customXml" Target="../ink/ink898.xml"/><Relationship Id="rId174" Type="http://schemas.openxmlformats.org/officeDocument/2006/relationships/image" Target="../media/image882.png"/><Relationship Id="rId195" Type="http://schemas.openxmlformats.org/officeDocument/2006/relationships/customXml" Target="../ink/ink919.xml"/><Relationship Id="rId209" Type="http://schemas.openxmlformats.org/officeDocument/2006/relationships/customXml" Target="../ink/ink926.xml"/><Relationship Id="rId220" Type="http://schemas.openxmlformats.org/officeDocument/2006/relationships/image" Target="../media/image903.png"/><Relationship Id="rId241" Type="http://schemas.openxmlformats.org/officeDocument/2006/relationships/customXml" Target="../ink/ink942.xml"/><Relationship Id="rId15" Type="http://schemas.openxmlformats.org/officeDocument/2006/relationships/customXml" Target="../ink/ink829.xml"/><Relationship Id="rId36" Type="http://schemas.openxmlformats.org/officeDocument/2006/relationships/image" Target="../media/image794.png"/><Relationship Id="rId57" Type="http://schemas.openxmlformats.org/officeDocument/2006/relationships/customXml" Target="../ink/ink850.xml"/><Relationship Id="rId262" Type="http://schemas.openxmlformats.org/officeDocument/2006/relationships/image" Target="../media/image924.png"/><Relationship Id="rId283" Type="http://schemas.openxmlformats.org/officeDocument/2006/relationships/customXml" Target="../ink/ink963.xml"/><Relationship Id="rId318" Type="http://schemas.openxmlformats.org/officeDocument/2006/relationships/image" Target="../media/image952.png"/><Relationship Id="rId339" Type="http://schemas.openxmlformats.org/officeDocument/2006/relationships/customXml" Target="../ink/ink991.xml"/><Relationship Id="rId78" Type="http://schemas.openxmlformats.org/officeDocument/2006/relationships/image" Target="../media/image805.png"/><Relationship Id="rId99" Type="http://schemas.openxmlformats.org/officeDocument/2006/relationships/customXml" Target="../ink/ink871.xml"/><Relationship Id="rId101" Type="http://schemas.openxmlformats.org/officeDocument/2006/relationships/customXml" Target="../ink/ink872.xml"/><Relationship Id="rId122" Type="http://schemas.openxmlformats.org/officeDocument/2006/relationships/image" Target="../media/image856.png"/><Relationship Id="rId143" Type="http://schemas.openxmlformats.org/officeDocument/2006/relationships/customXml" Target="../ink/ink893.xml"/><Relationship Id="rId164" Type="http://schemas.openxmlformats.org/officeDocument/2006/relationships/image" Target="../media/image877.png"/><Relationship Id="rId185" Type="http://schemas.openxmlformats.org/officeDocument/2006/relationships/customXml" Target="../ink/ink914.xml"/><Relationship Id="rId9" Type="http://schemas.openxmlformats.org/officeDocument/2006/relationships/customXml" Target="../ink/ink826.xml"/><Relationship Id="rId210" Type="http://schemas.openxmlformats.org/officeDocument/2006/relationships/image" Target="../media/image898.png"/><Relationship Id="rId26" Type="http://schemas.openxmlformats.org/officeDocument/2006/relationships/image" Target="../media/image790.png"/><Relationship Id="rId231" Type="http://schemas.openxmlformats.org/officeDocument/2006/relationships/customXml" Target="../ink/ink937.xml"/><Relationship Id="rId252" Type="http://schemas.openxmlformats.org/officeDocument/2006/relationships/image" Target="../media/image919.png"/><Relationship Id="rId273" Type="http://schemas.openxmlformats.org/officeDocument/2006/relationships/customXml" Target="../ink/ink958.xml"/><Relationship Id="rId294" Type="http://schemas.openxmlformats.org/officeDocument/2006/relationships/image" Target="../media/image940.png"/><Relationship Id="rId308" Type="http://schemas.openxmlformats.org/officeDocument/2006/relationships/image" Target="../media/image947.png"/><Relationship Id="rId329" Type="http://schemas.openxmlformats.org/officeDocument/2006/relationships/customXml" Target="../ink/ink986.xml"/><Relationship Id="rId47" Type="http://schemas.openxmlformats.org/officeDocument/2006/relationships/customXml" Target="../ink/ink845.xml"/><Relationship Id="rId68" Type="http://schemas.openxmlformats.org/officeDocument/2006/relationships/image" Target="../media/image803.png"/><Relationship Id="rId89" Type="http://schemas.openxmlformats.org/officeDocument/2006/relationships/customXml" Target="../ink/ink866.xml"/><Relationship Id="rId112" Type="http://schemas.openxmlformats.org/officeDocument/2006/relationships/image" Target="../media/image822.png"/><Relationship Id="rId133" Type="http://schemas.openxmlformats.org/officeDocument/2006/relationships/customXml" Target="../ink/ink888.xml"/><Relationship Id="rId154" Type="http://schemas.openxmlformats.org/officeDocument/2006/relationships/image" Target="../media/image872.png"/><Relationship Id="rId175" Type="http://schemas.openxmlformats.org/officeDocument/2006/relationships/customXml" Target="../ink/ink909.xml"/><Relationship Id="rId340" Type="http://schemas.openxmlformats.org/officeDocument/2006/relationships/image" Target="../media/image963.png"/><Relationship Id="rId196" Type="http://schemas.openxmlformats.org/officeDocument/2006/relationships/image" Target="../media/image826.png"/><Relationship Id="rId200" Type="http://schemas.openxmlformats.org/officeDocument/2006/relationships/image" Target="../media/image893.png"/><Relationship Id="rId16" Type="http://schemas.openxmlformats.org/officeDocument/2006/relationships/image" Target="../media/image785.png"/><Relationship Id="rId221" Type="http://schemas.openxmlformats.org/officeDocument/2006/relationships/customXml" Target="../ink/ink932.xml"/><Relationship Id="rId242" Type="http://schemas.openxmlformats.org/officeDocument/2006/relationships/image" Target="../media/image914.png"/><Relationship Id="rId263" Type="http://schemas.openxmlformats.org/officeDocument/2006/relationships/customXml" Target="../ink/ink953.xml"/><Relationship Id="rId284" Type="http://schemas.openxmlformats.org/officeDocument/2006/relationships/image" Target="../media/image935.png"/><Relationship Id="rId319" Type="http://schemas.openxmlformats.org/officeDocument/2006/relationships/customXml" Target="../ink/ink981.xml"/><Relationship Id="rId37" Type="http://schemas.openxmlformats.org/officeDocument/2006/relationships/customXml" Target="../ink/ink840.xml"/><Relationship Id="rId58" Type="http://schemas.openxmlformats.org/officeDocument/2006/relationships/image" Target="../media/image847.png"/><Relationship Id="rId79" Type="http://schemas.openxmlformats.org/officeDocument/2006/relationships/customXml" Target="../ink/ink861.xml"/><Relationship Id="rId102" Type="http://schemas.openxmlformats.org/officeDocument/2006/relationships/image" Target="../media/image817.png"/><Relationship Id="rId123" Type="http://schemas.openxmlformats.org/officeDocument/2006/relationships/customXml" Target="../ink/ink883.xml"/><Relationship Id="rId144" Type="http://schemas.openxmlformats.org/officeDocument/2006/relationships/image" Target="../media/image867.png"/><Relationship Id="rId330" Type="http://schemas.openxmlformats.org/officeDocument/2006/relationships/image" Target="../media/image958.png"/><Relationship Id="rId90" Type="http://schemas.openxmlformats.org/officeDocument/2006/relationships/image" Target="../media/image811.png"/><Relationship Id="rId165" Type="http://schemas.openxmlformats.org/officeDocument/2006/relationships/customXml" Target="../ink/ink904.xml"/><Relationship Id="rId186" Type="http://schemas.openxmlformats.org/officeDocument/2006/relationships/image" Target="../media/image888.png"/><Relationship Id="rId211" Type="http://schemas.openxmlformats.org/officeDocument/2006/relationships/customXml" Target="../ink/ink927.xml"/><Relationship Id="rId232" Type="http://schemas.openxmlformats.org/officeDocument/2006/relationships/image" Target="../media/image909.png"/><Relationship Id="rId253" Type="http://schemas.openxmlformats.org/officeDocument/2006/relationships/customXml" Target="../ink/ink948.xml"/><Relationship Id="rId274" Type="http://schemas.openxmlformats.org/officeDocument/2006/relationships/image" Target="../media/image930.png"/><Relationship Id="rId295" Type="http://schemas.openxmlformats.org/officeDocument/2006/relationships/customXml" Target="../ink/ink969.xml"/><Relationship Id="rId309" Type="http://schemas.openxmlformats.org/officeDocument/2006/relationships/customXml" Target="../ink/ink976.xml"/><Relationship Id="rId27" Type="http://schemas.openxmlformats.org/officeDocument/2006/relationships/customXml" Target="../ink/ink835.xml"/><Relationship Id="rId48" Type="http://schemas.openxmlformats.org/officeDocument/2006/relationships/image" Target="../media/image800.png"/><Relationship Id="rId69" Type="http://schemas.openxmlformats.org/officeDocument/2006/relationships/customXml" Target="../ink/ink856.xml"/><Relationship Id="rId113" Type="http://schemas.openxmlformats.org/officeDocument/2006/relationships/customXml" Target="../ink/ink878.xml"/><Relationship Id="rId134" Type="http://schemas.openxmlformats.org/officeDocument/2006/relationships/image" Target="../media/image862.png"/><Relationship Id="rId320" Type="http://schemas.openxmlformats.org/officeDocument/2006/relationships/image" Target="../media/image953.png"/><Relationship Id="rId80" Type="http://schemas.openxmlformats.org/officeDocument/2006/relationships/image" Target="../media/image806.png"/><Relationship Id="rId155" Type="http://schemas.openxmlformats.org/officeDocument/2006/relationships/customXml" Target="../ink/ink899.xml"/><Relationship Id="rId176" Type="http://schemas.openxmlformats.org/officeDocument/2006/relationships/image" Target="../media/image883.png"/><Relationship Id="rId197" Type="http://schemas.openxmlformats.org/officeDocument/2006/relationships/customXml" Target="../ink/ink920.xml"/><Relationship Id="rId341" Type="http://schemas.openxmlformats.org/officeDocument/2006/relationships/customXml" Target="../ink/ink992.xml"/><Relationship Id="rId201" Type="http://schemas.openxmlformats.org/officeDocument/2006/relationships/customXml" Target="../ink/ink922.xml"/><Relationship Id="rId222" Type="http://schemas.openxmlformats.org/officeDocument/2006/relationships/image" Target="../media/image904.png"/><Relationship Id="rId243" Type="http://schemas.openxmlformats.org/officeDocument/2006/relationships/customXml" Target="../ink/ink943.xml"/><Relationship Id="rId264" Type="http://schemas.openxmlformats.org/officeDocument/2006/relationships/image" Target="../media/image925.png"/><Relationship Id="rId285" Type="http://schemas.openxmlformats.org/officeDocument/2006/relationships/customXml" Target="../ink/ink964.xml"/><Relationship Id="rId17" Type="http://schemas.openxmlformats.org/officeDocument/2006/relationships/customXml" Target="../ink/ink830.xml"/><Relationship Id="rId38" Type="http://schemas.openxmlformats.org/officeDocument/2006/relationships/image" Target="../media/image795.png"/><Relationship Id="rId59" Type="http://schemas.openxmlformats.org/officeDocument/2006/relationships/customXml" Target="../ink/ink851.xml"/><Relationship Id="rId103" Type="http://schemas.openxmlformats.org/officeDocument/2006/relationships/customXml" Target="../ink/ink873.xml"/><Relationship Id="rId124" Type="http://schemas.openxmlformats.org/officeDocument/2006/relationships/image" Target="../media/image857.png"/><Relationship Id="rId310" Type="http://schemas.openxmlformats.org/officeDocument/2006/relationships/image" Target="../media/image948.png"/><Relationship Id="rId70" Type="http://schemas.openxmlformats.org/officeDocument/2006/relationships/image" Target="../media/image852.png"/><Relationship Id="rId91" Type="http://schemas.openxmlformats.org/officeDocument/2006/relationships/customXml" Target="../ink/ink867.xml"/><Relationship Id="rId145" Type="http://schemas.openxmlformats.org/officeDocument/2006/relationships/customXml" Target="../ink/ink894.xml"/><Relationship Id="rId166" Type="http://schemas.openxmlformats.org/officeDocument/2006/relationships/image" Target="../media/image878.png"/><Relationship Id="rId187" Type="http://schemas.openxmlformats.org/officeDocument/2006/relationships/customXml" Target="../ink/ink915.xml"/><Relationship Id="rId331" Type="http://schemas.openxmlformats.org/officeDocument/2006/relationships/customXml" Target="../ink/ink987.xml"/><Relationship Id="rId1" Type="http://schemas.openxmlformats.org/officeDocument/2006/relationships/slideLayout" Target="../slideLayouts/slideLayout7.xml"/><Relationship Id="rId212" Type="http://schemas.openxmlformats.org/officeDocument/2006/relationships/image" Target="../media/image899.png"/><Relationship Id="rId233" Type="http://schemas.openxmlformats.org/officeDocument/2006/relationships/customXml" Target="../ink/ink938.xml"/><Relationship Id="rId254" Type="http://schemas.openxmlformats.org/officeDocument/2006/relationships/image" Target="../media/image920.png"/><Relationship Id="rId28" Type="http://schemas.openxmlformats.org/officeDocument/2006/relationships/image" Target="../media/image791.png"/><Relationship Id="rId49" Type="http://schemas.openxmlformats.org/officeDocument/2006/relationships/customXml" Target="../ink/ink846.xml"/><Relationship Id="rId114" Type="http://schemas.openxmlformats.org/officeDocument/2006/relationships/image" Target="../media/image823.png"/><Relationship Id="rId275" Type="http://schemas.openxmlformats.org/officeDocument/2006/relationships/customXml" Target="../ink/ink959.xml"/><Relationship Id="rId296" Type="http://schemas.openxmlformats.org/officeDocument/2006/relationships/image" Target="../media/image941.png"/><Relationship Id="rId300" Type="http://schemas.openxmlformats.org/officeDocument/2006/relationships/image" Target="../media/image943.png"/><Relationship Id="rId60" Type="http://schemas.openxmlformats.org/officeDocument/2006/relationships/image" Target="../media/image848.png"/><Relationship Id="rId81" Type="http://schemas.openxmlformats.org/officeDocument/2006/relationships/customXml" Target="../ink/ink862.xml"/><Relationship Id="rId135" Type="http://schemas.openxmlformats.org/officeDocument/2006/relationships/customXml" Target="../ink/ink889.xml"/><Relationship Id="rId156" Type="http://schemas.openxmlformats.org/officeDocument/2006/relationships/image" Target="../media/image873.png"/><Relationship Id="rId177" Type="http://schemas.openxmlformats.org/officeDocument/2006/relationships/customXml" Target="../ink/ink910.xml"/><Relationship Id="rId198" Type="http://schemas.openxmlformats.org/officeDocument/2006/relationships/image" Target="../media/image827.png"/><Relationship Id="rId321" Type="http://schemas.openxmlformats.org/officeDocument/2006/relationships/customXml" Target="../ink/ink982.xml"/><Relationship Id="rId342" Type="http://schemas.openxmlformats.org/officeDocument/2006/relationships/image" Target="../media/image964.png"/><Relationship Id="rId202" Type="http://schemas.openxmlformats.org/officeDocument/2006/relationships/image" Target="../media/image894.png"/><Relationship Id="rId223" Type="http://schemas.openxmlformats.org/officeDocument/2006/relationships/customXml" Target="../ink/ink933.xml"/><Relationship Id="rId244" Type="http://schemas.openxmlformats.org/officeDocument/2006/relationships/image" Target="../media/image915.png"/><Relationship Id="rId18" Type="http://schemas.openxmlformats.org/officeDocument/2006/relationships/image" Target="../media/image786.png"/><Relationship Id="rId39" Type="http://schemas.openxmlformats.org/officeDocument/2006/relationships/customXml" Target="../ink/ink841.xml"/><Relationship Id="rId265" Type="http://schemas.openxmlformats.org/officeDocument/2006/relationships/customXml" Target="../ink/ink954.xml"/><Relationship Id="rId286" Type="http://schemas.openxmlformats.org/officeDocument/2006/relationships/image" Target="../media/image936.png"/><Relationship Id="rId50" Type="http://schemas.openxmlformats.org/officeDocument/2006/relationships/image" Target="../media/image845.png"/><Relationship Id="rId104" Type="http://schemas.openxmlformats.org/officeDocument/2006/relationships/image" Target="../media/image818.png"/><Relationship Id="rId125" Type="http://schemas.openxmlformats.org/officeDocument/2006/relationships/customXml" Target="../ink/ink884.xml"/><Relationship Id="rId146" Type="http://schemas.openxmlformats.org/officeDocument/2006/relationships/image" Target="../media/image868.png"/><Relationship Id="rId167" Type="http://schemas.openxmlformats.org/officeDocument/2006/relationships/customXml" Target="../ink/ink905.xml"/><Relationship Id="rId188" Type="http://schemas.openxmlformats.org/officeDocument/2006/relationships/image" Target="../media/image889.png"/><Relationship Id="rId311" Type="http://schemas.openxmlformats.org/officeDocument/2006/relationships/customXml" Target="../ink/ink977.xml"/><Relationship Id="rId332" Type="http://schemas.openxmlformats.org/officeDocument/2006/relationships/image" Target="../media/image959.png"/><Relationship Id="rId71" Type="http://schemas.openxmlformats.org/officeDocument/2006/relationships/customXml" Target="../ink/ink857.xml"/><Relationship Id="rId92" Type="http://schemas.openxmlformats.org/officeDocument/2006/relationships/image" Target="../media/image812.png"/><Relationship Id="rId213" Type="http://schemas.openxmlformats.org/officeDocument/2006/relationships/customXml" Target="../ink/ink928.xml"/><Relationship Id="rId234" Type="http://schemas.openxmlformats.org/officeDocument/2006/relationships/image" Target="../media/image910.png"/><Relationship Id="rId2" Type="http://schemas.openxmlformats.org/officeDocument/2006/relationships/image" Target="../media/image465.png"/><Relationship Id="rId29" Type="http://schemas.openxmlformats.org/officeDocument/2006/relationships/customXml" Target="../ink/ink836.xml"/><Relationship Id="rId255" Type="http://schemas.openxmlformats.org/officeDocument/2006/relationships/customXml" Target="../ink/ink949.xml"/><Relationship Id="rId276" Type="http://schemas.openxmlformats.org/officeDocument/2006/relationships/image" Target="../media/image931.png"/><Relationship Id="rId297" Type="http://schemas.openxmlformats.org/officeDocument/2006/relationships/customXml" Target="../ink/ink970.xml"/><Relationship Id="rId40" Type="http://schemas.openxmlformats.org/officeDocument/2006/relationships/image" Target="../media/image796.png"/><Relationship Id="rId115" Type="http://schemas.openxmlformats.org/officeDocument/2006/relationships/customXml" Target="../ink/ink879.xml"/><Relationship Id="rId136" Type="http://schemas.openxmlformats.org/officeDocument/2006/relationships/image" Target="../media/image863.png"/><Relationship Id="rId157" Type="http://schemas.openxmlformats.org/officeDocument/2006/relationships/customXml" Target="../ink/ink900.xml"/><Relationship Id="rId178" Type="http://schemas.openxmlformats.org/officeDocument/2006/relationships/image" Target="../media/image884.png"/><Relationship Id="rId301" Type="http://schemas.openxmlformats.org/officeDocument/2006/relationships/customXml" Target="../ink/ink972.xml"/><Relationship Id="rId322" Type="http://schemas.openxmlformats.org/officeDocument/2006/relationships/image" Target="../media/image954.png"/><Relationship Id="rId343" Type="http://schemas.openxmlformats.org/officeDocument/2006/relationships/customXml" Target="../ink/ink993.xml"/><Relationship Id="rId61" Type="http://schemas.openxmlformats.org/officeDocument/2006/relationships/customXml" Target="../ink/ink852.xml"/><Relationship Id="rId82" Type="http://schemas.openxmlformats.org/officeDocument/2006/relationships/image" Target="../media/image807.png"/><Relationship Id="rId199" Type="http://schemas.openxmlformats.org/officeDocument/2006/relationships/customXml" Target="../ink/ink921.xml"/><Relationship Id="rId203" Type="http://schemas.openxmlformats.org/officeDocument/2006/relationships/customXml" Target="../ink/ink923.xml"/><Relationship Id="rId19" Type="http://schemas.openxmlformats.org/officeDocument/2006/relationships/customXml" Target="../ink/ink831.xml"/><Relationship Id="rId224" Type="http://schemas.openxmlformats.org/officeDocument/2006/relationships/image" Target="../media/image905.png"/><Relationship Id="rId245" Type="http://schemas.openxmlformats.org/officeDocument/2006/relationships/customXml" Target="../ink/ink944.xml"/><Relationship Id="rId266" Type="http://schemas.openxmlformats.org/officeDocument/2006/relationships/image" Target="../media/image926.png"/><Relationship Id="rId287" Type="http://schemas.openxmlformats.org/officeDocument/2006/relationships/customXml" Target="../ink/ink965.xml"/><Relationship Id="rId30" Type="http://schemas.openxmlformats.org/officeDocument/2006/relationships/image" Target="../media/image792.png"/><Relationship Id="rId105" Type="http://schemas.openxmlformats.org/officeDocument/2006/relationships/customXml" Target="../ink/ink874.xml"/><Relationship Id="rId126" Type="http://schemas.openxmlformats.org/officeDocument/2006/relationships/image" Target="../media/image858.png"/><Relationship Id="rId147" Type="http://schemas.openxmlformats.org/officeDocument/2006/relationships/customXml" Target="../ink/ink895.xml"/><Relationship Id="rId168" Type="http://schemas.openxmlformats.org/officeDocument/2006/relationships/image" Target="../media/image879.png"/><Relationship Id="rId312" Type="http://schemas.openxmlformats.org/officeDocument/2006/relationships/image" Target="../media/image949.png"/><Relationship Id="rId333" Type="http://schemas.openxmlformats.org/officeDocument/2006/relationships/customXml" Target="../ink/ink988.xml"/><Relationship Id="rId51" Type="http://schemas.openxmlformats.org/officeDocument/2006/relationships/customXml" Target="../ink/ink847.xml"/><Relationship Id="rId72" Type="http://schemas.openxmlformats.org/officeDocument/2006/relationships/image" Target="../media/image853.png"/><Relationship Id="rId93" Type="http://schemas.openxmlformats.org/officeDocument/2006/relationships/customXml" Target="../ink/ink868.xml"/><Relationship Id="rId189" Type="http://schemas.openxmlformats.org/officeDocument/2006/relationships/customXml" Target="../ink/ink916.xml"/><Relationship Id="rId3" Type="http://schemas.openxmlformats.org/officeDocument/2006/relationships/customXml" Target="../ink/ink823.xml"/><Relationship Id="rId214" Type="http://schemas.openxmlformats.org/officeDocument/2006/relationships/image" Target="../media/image900.png"/><Relationship Id="rId235" Type="http://schemas.openxmlformats.org/officeDocument/2006/relationships/customXml" Target="../ink/ink939.xml"/><Relationship Id="rId256" Type="http://schemas.openxmlformats.org/officeDocument/2006/relationships/image" Target="../media/image921.png"/><Relationship Id="rId277" Type="http://schemas.openxmlformats.org/officeDocument/2006/relationships/customXml" Target="../ink/ink960.xml"/><Relationship Id="rId298" Type="http://schemas.openxmlformats.org/officeDocument/2006/relationships/image" Target="../media/image942.png"/><Relationship Id="rId116" Type="http://schemas.openxmlformats.org/officeDocument/2006/relationships/image" Target="../media/image824.png"/><Relationship Id="rId137" Type="http://schemas.openxmlformats.org/officeDocument/2006/relationships/customXml" Target="../ink/ink890.xml"/><Relationship Id="rId158" Type="http://schemas.openxmlformats.org/officeDocument/2006/relationships/image" Target="../media/image874.png"/><Relationship Id="rId302" Type="http://schemas.openxmlformats.org/officeDocument/2006/relationships/image" Target="../media/image944.png"/><Relationship Id="rId323" Type="http://schemas.openxmlformats.org/officeDocument/2006/relationships/customXml" Target="../ink/ink983.xml"/><Relationship Id="rId344" Type="http://schemas.openxmlformats.org/officeDocument/2006/relationships/image" Target="../media/image965.png"/><Relationship Id="rId20" Type="http://schemas.openxmlformats.org/officeDocument/2006/relationships/image" Target="../media/image787.png"/><Relationship Id="rId41" Type="http://schemas.openxmlformats.org/officeDocument/2006/relationships/customXml" Target="../ink/ink842.xml"/><Relationship Id="rId62" Type="http://schemas.openxmlformats.org/officeDocument/2006/relationships/image" Target="../media/image849.png"/><Relationship Id="rId83" Type="http://schemas.openxmlformats.org/officeDocument/2006/relationships/customXml" Target="../ink/ink863.xml"/><Relationship Id="rId179" Type="http://schemas.openxmlformats.org/officeDocument/2006/relationships/customXml" Target="../ink/ink911.xml"/><Relationship Id="rId190" Type="http://schemas.openxmlformats.org/officeDocument/2006/relationships/image" Target="../media/image890.png"/><Relationship Id="rId204" Type="http://schemas.openxmlformats.org/officeDocument/2006/relationships/image" Target="../media/image895.png"/><Relationship Id="rId225" Type="http://schemas.openxmlformats.org/officeDocument/2006/relationships/customXml" Target="../ink/ink934.xml"/><Relationship Id="rId246" Type="http://schemas.openxmlformats.org/officeDocument/2006/relationships/image" Target="../media/image916.png"/><Relationship Id="rId267" Type="http://schemas.openxmlformats.org/officeDocument/2006/relationships/customXml" Target="../ink/ink955.xml"/><Relationship Id="rId288" Type="http://schemas.openxmlformats.org/officeDocument/2006/relationships/image" Target="../media/image937.png"/><Relationship Id="rId106" Type="http://schemas.openxmlformats.org/officeDocument/2006/relationships/image" Target="../media/image819.png"/><Relationship Id="rId127" Type="http://schemas.openxmlformats.org/officeDocument/2006/relationships/customXml" Target="../ink/ink885.xml"/><Relationship Id="rId313" Type="http://schemas.openxmlformats.org/officeDocument/2006/relationships/customXml" Target="../ink/ink978.xml"/><Relationship Id="rId10" Type="http://schemas.openxmlformats.org/officeDocument/2006/relationships/image" Target="../media/image782.png"/><Relationship Id="rId31" Type="http://schemas.openxmlformats.org/officeDocument/2006/relationships/customXml" Target="../ink/ink837.xml"/><Relationship Id="rId52" Type="http://schemas.openxmlformats.org/officeDocument/2006/relationships/image" Target="../media/image801.png"/><Relationship Id="rId73" Type="http://schemas.openxmlformats.org/officeDocument/2006/relationships/customXml" Target="../ink/ink858.xml"/><Relationship Id="rId94" Type="http://schemas.openxmlformats.org/officeDocument/2006/relationships/image" Target="../media/image813.png"/><Relationship Id="rId148" Type="http://schemas.openxmlformats.org/officeDocument/2006/relationships/image" Target="../media/image869.png"/><Relationship Id="rId169" Type="http://schemas.openxmlformats.org/officeDocument/2006/relationships/customXml" Target="../ink/ink906.xml"/><Relationship Id="rId334" Type="http://schemas.openxmlformats.org/officeDocument/2006/relationships/image" Target="../media/image960.png"/><Relationship Id="rId4" Type="http://schemas.openxmlformats.org/officeDocument/2006/relationships/image" Target="../media/image779.png"/><Relationship Id="rId180" Type="http://schemas.openxmlformats.org/officeDocument/2006/relationships/image" Target="../media/image885.png"/><Relationship Id="rId215" Type="http://schemas.openxmlformats.org/officeDocument/2006/relationships/customXml" Target="../ink/ink929.xml"/><Relationship Id="rId236" Type="http://schemas.openxmlformats.org/officeDocument/2006/relationships/image" Target="../media/image911.png"/><Relationship Id="rId257" Type="http://schemas.openxmlformats.org/officeDocument/2006/relationships/customXml" Target="../ink/ink950.xml"/><Relationship Id="rId278" Type="http://schemas.openxmlformats.org/officeDocument/2006/relationships/image" Target="../media/image932.png"/><Relationship Id="rId303" Type="http://schemas.openxmlformats.org/officeDocument/2006/relationships/customXml" Target="../ink/ink973.xml"/><Relationship Id="rId42" Type="http://schemas.openxmlformats.org/officeDocument/2006/relationships/image" Target="../media/image797.png"/><Relationship Id="rId84" Type="http://schemas.openxmlformats.org/officeDocument/2006/relationships/image" Target="../media/image808.png"/><Relationship Id="rId138" Type="http://schemas.openxmlformats.org/officeDocument/2006/relationships/image" Target="../media/image864.png"/><Relationship Id="rId345" Type="http://schemas.openxmlformats.org/officeDocument/2006/relationships/customXml" Target="../ink/ink994.xml"/><Relationship Id="rId191" Type="http://schemas.openxmlformats.org/officeDocument/2006/relationships/customXml" Target="../ink/ink917.xml"/><Relationship Id="rId205" Type="http://schemas.openxmlformats.org/officeDocument/2006/relationships/customXml" Target="../ink/ink924.xml"/><Relationship Id="rId247" Type="http://schemas.openxmlformats.org/officeDocument/2006/relationships/customXml" Target="../ink/ink945.xml"/><Relationship Id="rId107" Type="http://schemas.openxmlformats.org/officeDocument/2006/relationships/customXml" Target="../ink/ink875.xml"/><Relationship Id="rId289" Type="http://schemas.openxmlformats.org/officeDocument/2006/relationships/customXml" Target="../ink/ink966.xml"/><Relationship Id="rId11" Type="http://schemas.openxmlformats.org/officeDocument/2006/relationships/customXml" Target="../ink/ink827.xml"/><Relationship Id="rId53" Type="http://schemas.openxmlformats.org/officeDocument/2006/relationships/customXml" Target="../ink/ink848.xml"/><Relationship Id="rId149" Type="http://schemas.openxmlformats.org/officeDocument/2006/relationships/customXml" Target="../ink/ink896.xml"/><Relationship Id="rId314" Type="http://schemas.openxmlformats.org/officeDocument/2006/relationships/image" Target="../media/image950.png"/><Relationship Id="rId95" Type="http://schemas.openxmlformats.org/officeDocument/2006/relationships/customXml" Target="../ink/ink869.xml"/><Relationship Id="rId160" Type="http://schemas.openxmlformats.org/officeDocument/2006/relationships/image" Target="../media/image875.png"/><Relationship Id="rId216" Type="http://schemas.openxmlformats.org/officeDocument/2006/relationships/image" Target="../media/image901.png"/><Relationship Id="rId258" Type="http://schemas.openxmlformats.org/officeDocument/2006/relationships/image" Target="../media/image922.png"/><Relationship Id="rId22" Type="http://schemas.openxmlformats.org/officeDocument/2006/relationships/image" Target="../media/image788.png"/><Relationship Id="rId64" Type="http://schemas.openxmlformats.org/officeDocument/2006/relationships/image" Target="../media/image850.png"/><Relationship Id="rId118" Type="http://schemas.openxmlformats.org/officeDocument/2006/relationships/image" Target="../media/image825.png"/><Relationship Id="rId325" Type="http://schemas.openxmlformats.org/officeDocument/2006/relationships/customXml" Target="../ink/ink984.xml"/><Relationship Id="rId171" Type="http://schemas.openxmlformats.org/officeDocument/2006/relationships/customXml" Target="../ink/ink907.xml"/><Relationship Id="rId227" Type="http://schemas.openxmlformats.org/officeDocument/2006/relationships/customXml" Target="../ink/ink935.xml"/><Relationship Id="rId269" Type="http://schemas.openxmlformats.org/officeDocument/2006/relationships/customXml" Target="../ink/ink956.xml"/><Relationship Id="rId33" Type="http://schemas.openxmlformats.org/officeDocument/2006/relationships/customXml" Target="../ink/ink838.xml"/><Relationship Id="rId129" Type="http://schemas.openxmlformats.org/officeDocument/2006/relationships/customXml" Target="../ink/ink886.xml"/><Relationship Id="rId280" Type="http://schemas.openxmlformats.org/officeDocument/2006/relationships/image" Target="../media/image933.png"/><Relationship Id="rId336" Type="http://schemas.openxmlformats.org/officeDocument/2006/relationships/image" Target="../media/image961.png"/><Relationship Id="rId75" Type="http://schemas.openxmlformats.org/officeDocument/2006/relationships/customXml" Target="../ink/ink859.xml"/><Relationship Id="rId140" Type="http://schemas.openxmlformats.org/officeDocument/2006/relationships/image" Target="../media/image865.png"/><Relationship Id="rId182" Type="http://schemas.openxmlformats.org/officeDocument/2006/relationships/image" Target="../media/image886.png"/><Relationship Id="rId6" Type="http://schemas.openxmlformats.org/officeDocument/2006/relationships/image" Target="../media/image780.png"/><Relationship Id="rId238" Type="http://schemas.openxmlformats.org/officeDocument/2006/relationships/image" Target="../media/image912.png"/><Relationship Id="rId291" Type="http://schemas.openxmlformats.org/officeDocument/2006/relationships/customXml" Target="../ink/ink967.xml"/><Relationship Id="rId305" Type="http://schemas.openxmlformats.org/officeDocument/2006/relationships/customXml" Target="../ink/ink974.xml"/><Relationship Id="rId347" Type="http://schemas.openxmlformats.org/officeDocument/2006/relationships/customXml" Target="../ink/ink995.xml"/><Relationship Id="rId44" Type="http://schemas.openxmlformats.org/officeDocument/2006/relationships/image" Target="../media/image798.png"/><Relationship Id="rId86" Type="http://schemas.openxmlformats.org/officeDocument/2006/relationships/image" Target="../media/image809.png"/><Relationship Id="rId151" Type="http://schemas.openxmlformats.org/officeDocument/2006/relationships/customXml" Target="../ink/ink897.xml"/><Relationship Id="rId193" Type="http://schemas.openxmlformats.org/officeDocument/2006/relationships/customXml" Target="../ink/ink918.xml"/><Relationship Id="rId207" Type="http://schemas.openxmlformats.org/officeDocument/2006/relationships/customXml" Target="../ink/ink925.xml"/><Relationship Id="rId249" Type="http://schemas.openxmlformats.org/officeDocument/2006/relationships/customXml" Target="../ink/ink946.xml"/><Relationship Id="rId13" Type="http://schemas.openxmlformats.org/officeDocument/2006/relationships/customXml" Target="../ink/ink828.xml"/><Relationship Id="rId109" Type="http://schemas.openxmlformats.org/officeDocument/2006/relationships/customXml" Target="../ink/ink876.xml"/><Relationship Id="rId260" Type="http://schemas.openxmlformats.org/officeDocument/2006/relationships/image" Target="../media/image923.png"/><Relationship Id="rId316" Type="http://schemas.openxmlformats.org/officeDocument/2006/relationships/image" Target="../media/image951.png"/><Relationship Id="rId55" Type="http://schemas.openxmlformats.org/officeDocument/2006/relationships/customXml" Target="../ink/ink849.xml"/><Relationship Id="rId97" Type="http://schemas.openxmlformats.org/officeDocument/2006/relationships/customXml" Target="../ink/ink870.xml"/><Relationship Id="rId120" Type="http://schemas.openxmlformats.org/officeDocument/2006/relationships/image" Target="../media/image855.png"/><Relationship Id="rId162" Type="http://schemas.openxmlformats.org/officeDocument/2006/relationships/image" Target="../media/image876.png"/><Relationship Id="rId218" Type="http://schemas.openxmlformats.org/officeDocument/2006/relationships/image" Target="../media/image902.png"/><Relationship Id="rId271" Type="http://schemas.openxmlformats.org/officeDocument/2006/relationships/customXml" Target="../ink/ink957.xml"/><Relationship Id="rId24" Type="http://schemas.openxmlformats.org/officeDocument/2006/relationships/image" Target="../media/image789.png"/><Relationship Id="rId66" Type="http://schemas.openxmlformats.org/officeDocument/2006/relationships/image" Target="../media/image851.png"/><Relationship Id="rId131" Type="http://schemas.openxmlformats.org/officeDocument/2006/relationships/customXml" Target="../ink/ink887.xml"/><Relationship Id="rId327" Type="http://schemas.openxmlformats.org/officeDocument/2006/relationships/customXml" Target="../ink/ink985.xml"/><Relationship Id="rId173" Type="http://schemas.openxmlformats.org/officeDocument/2006/relationships/customXml" Target="../ink/ink908.xml"/><Relationship Id="rId229" Type="http://schemas.openxmlformats.org/officeDocument/2006/relationships/customXml" Target="../ink/ink936.xml"/><Relationship Id="rId240" Type="http://schemas.openxmlformats.org/officeDocument/2006/relationships/image" Target="../media/image913.png"/></Relationships>
</file>

<file path=ppt/slides/_rels/slide37.xml.rels><?xml version="1.0" encoding="UTF-8" standalone="yes"?>
<Relationships xmlns="http://schemas.openxmlformats.org/package/2006/relationships"><Relationship Id="rId2" Type="http://schemas.openxmlformats.org/officeDocument/2006/relationships/image" Target="../media/image77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17" Type="http://schemas.openxmlformats.org/officeDocument/2006/relationships/customXml" Target="../ink/ink1053.xml"/><Relationship Id="rId299" Type="http://schemas.openxmlformats.org/officeDocument/2006/relationships/customXml" Target="../ink/ink1144.xml"/><Relationship Id="rId21" Type="http://schemas.openxmlformats.org/officeDocument/2006/relationships/customXml" Target="../ink/ink1005.xml"/><Relationship Id="rId63" Type="http://schemas.openxmlformats.org/officeDocument/2006/relationships/customXml" Target="../ink/ink1026.xml"/><Relationship Id="rId159" Type="http://schemas.openxmlformats.org/officeDocument/2006/relationships/customXml" Target="../ink/ink1074.xml"/><Relationship Id="rId324" Type="http://schemas.openxmlformats.org/officeDocument/2006/relationships/image" Target="../media/image1128.png"/><Relationship Id="rId366" Type="http://schemas.openxmlformats.org/officeDocument/2006/relationships/image" Target="../media/image1149.png"/><Relationship Id="rId170" Type="http://schemas.openxmlformats.org/officeDocument/2006/relationships/image" Target="../media/image1052.png"/><Relationship Id="rId226" Type="http://schemas.openxmlformats.org/officeDocument/2006/relationships/image" Target="../media/image1080.png"/><Relationship Id="rId433" Type="http://schemas.openxmlformats.org/officeDocument/2006/relationships/customXml" Target="../ink/ink1211.xml"/><Relationship Id="rId268" Type="http://schemas.openxmlformats.org/officeDocument/2006/relationships/image" Target="../media/image1100.png"/><Relationship Id="rId475" Type="http://schemas.openxmlformats.org/officeDocument/2006/relationships/customXml" Target="../ink/ink1232.xml"/><Relationship Id="rId32" Type="http://schemas.openxmlformats.org/officeDocument/2006/relationships/image" Target="../media/image983.png"/><Relationship Id="rId74" Type="http://schemas.openxmlformats.org/officeDocument/2006/relationships/image" Target="../media/image1004.png"/><Relationship Id="rId128" Type="http://schemas.openxmlformats.org/officeDocument/2006/relationships/image" Target="../media/image1031.png"/><Relationship Id="rId335" Type="http://schemas.openxmlformats.org/officeDocument/2006/relationships/customXml" Target="../ink/ink1162.xml"/><Relationship Id="rId377" Type="http://schemas.openxmlformats.org/officeDocument/2006/relationships/customXml" Target="../ink/ink1183.xml"/><Relationship Id="rId500" Type="http://schemas.openxmlformats.org/officeDocument/2006/relationships/image" Target="../media/image1216.png"/><Relationship Id="rId5" Type="http://schemas.openxmlformats.org/officeDocument/2006/relationships/customXml" Target="../ink/ink997.xml"/><Relationship Id="rId181" Type="http://schemas.openxmlformats.org/officeDocument/2006/relationships/customXml" Target="../ink/ink1085.xml"/><Relationship Id="rId237" Type="http://schemas.openxmlformats.org/officeDocument/2006/relationships/customXml" Target="../ink/ink1113.xml"/><Relationship Id="rId402" Type="http://schemas.openxmlformats.org/officeDocument/2006/relationships/image" Target="../media/image1167.png"/><Relationship Id="rId279" Type="http://schemas.openxmlformats.org/officeDocument/2006/relationships/customXml" Target="../ink/ink1134.xml"/><Relationship Id="rId444" Type="http://schemas.openxmlformats.org/officeDocument/2006/relationships/image" Target="../media/image1188.png"/><Relationship Id="rId486" Type="http://schemas.openxmlformats.org/officeDocument/2006/relationships/image" Target="../media/image1209.png"/><Relationship Id="rId43" Type="http://schemas.openxmlformats.org/officeDocument/2006/relationships/customXml" Target="../ink/ink1016.xml"/><Relationship Id="rId139" Type="http://schemas.openxmlformats.org/officeDocument/2006/relationships/customXml" Target="../ink/ink1064.xml"/><Relationship Id="rId290" Type="http://schemas.openxmlformats.org/officeDocument/2006/relationships/image" Target="../media/image1111.png"/><Relationship Id="rId304" Type="http://schemas.openxmlformats.org/officeDocument/2006/relationships/image" Target="../media/image1118.png"/><Relationship Id="rId346" Type="http://schemas.openxmlformats.org/officeDocument/2006/relationships/image" Target="../media/image1139.png"/><Relationship Id="rId388" Type="http://schemas.openxmlformats.org/officeDocument/2006/relationships/image" Target="../media/image1160.png"/><Relationship Id="rId85" Type="http://schemas.openxmlformats.org/officeDocument/2006/relationships/customXml" Target="../ink/ink1037.xml"/><Relationship Id="rId150" Type="http://schemas.openxmlformats.org/officeDocument/2006/relationships/image" Target="../media/image1042.png"/><Relationship Id="rId192" Type="http://schemas.openxmlformats.org/officeDocument/2006/relationships/image" Target="../media/image1063.png"/><Relationship Id="rId206" Type="http://schemas.openxmlformats.org/officeDocument/2006/relationships/image" Target="../media/image1070.png"/><Relationship Id="rId413" Type="http://schemas.openxmlformats.org/officeDocument/2006/relationships/customXml" Target="../ink/ink1201.xml"/><Relationship Id="rId248" Type="http://schemas.openxmlformats.org/officeDocument/2006/relationships/image" Target="../media/image1091.png"/><Relationship Id="rId455" Type="http://schemas.openxmlformats.org/officeDocument/2006/relationships/customXml" Target="../ink/ink1222.xml"/><Relationship Id="rId497" Type="http://schemas.openxmlformats.org/officeDocument/2006/relationships/customXml" Target="../ink/ink1243.xml"/><Relationship Id="rId12" Type="http://schemas.openxmlformats.org/officeDocument/2006/relationships/image" Target="../media/image973.png"/><Relationship Id="rId108" Type="http://schemas.openxmlformats.org/officeDocument/2006/relationships/image" Target="../media/image1021.png"/><Relationship Id="rId315" Type="http://schemas.openxmlformats.org/officeDocument/2006/relationships/customXml" Target="../ink/ink1152.xml"/><Relationship Id="rId357" Type="http://schemas.openxmlformats.org/officeDocument/2006/relationships/customXml" Target="../ink/ink1173.xml"/><Relationship Id="rId54" Type="http://schemas.openxmlformats.org/officeDocument/2006/relationships/image" Target="../media/image994.png"/><Relationship Id="rId96" Type="http://schemas.openxmlformats.org/officeDocument/2006/relationships/image" Target="../media/image1015.png"/><Relationship Id="rId161" Type="http://schemas.openxmlformats.org/officeDocument/2006/relationships/customXml" Target="../ink/ink1075.xml"/><Relationship Id="rId217" Type="http://schemas.openxmlformats.org/officeDocument/2006/relationships/customXml" Target="../ink/ink1103.xml"/><Relationship Id="rId399" Type="http://schemas.openxmlformats.org/officeDocument/2006/relationships/customXml" Target="../ink/ink1194.xml"/><Relationship Id="rId259" Type="http://schemas.openxmlformats.org/officeDocument/2006/relationships/customXml" Target="../ink/ink1124.xml"/><Relationship Id="rId424" Type="http://schemas.openxmlformats.org/officeDocument/2006/relationships/image" Target="../media/image1178.png"/><Relationship Id="rId466" Type="http://schemas.openxmlformats.org/officeDocument/2006/relationships/image" Target="../media/image1199.png"/><Relationship Id="rId23" Type="http://schemas.openxmlformats.org/officeDocument/2006/relationships/customXml" Target="../ink/ink1006.xml"/><Relationship Id="rId119" Type="http://schemas.openxmlformats.org/officeDocument/2006/relationships/customXml" Target="../ink/ink1054.xml"/><Relationship Id="rId270" Type="http://schemas.openxmlformats.org/officeDocument/2006/relationships/image" Target="../media/image1101.png"/><Relationship Id="rId326" Type="http://schemas.openxmlformats.org/officeDocument/2006/relationships/image" Target="../media/image1129.png"/><Relationship Id="rId65" Type="http://schemas.openxmlformats.org/officeDocument/2006/relationships/customXml" Target="../ink/ink1027.xml"/><Relationship Id="rId130" Type="http://schemas.openxmlformats.org/officeDocument/2006/relationships/image" Target="../media/image1032.png"/><Relationship Id="rId368" Type="http://schemas.openxmlformats.org/officeDocument/2006/relationships/image" Target="../media/image1150.png"/><Relationship Id="rId172" Type="http://schemas.openxmlformats.org/officeDocument/2006/relationships/image" Target="../media/image1053.png"/><Relationship Id="rId228" Type="http://schemas.openxmlformats.org/officeDocument/2006/relationships/image" Target="../media/image1081.png"/><Relationship Id="rId435" Type="http://schemas.openxmlformats.org/officeDocument/2006/relationships/customXml" Target="../ink/ink1212.xml"/><Relationship Id="rId477" Type="http://schemas.openxmlformats.org/officeDocument/2006/relationships/customXml" Target="../ink/ink1233.xml"/><Relationship Id="rId281" Type="http://schemas.openxmlformats.org/officeDocument/2006/relationships/customXml" Target="../ink/ink1135.xml"/><Relationship Id="rId337" Type="http://schemas.openxmlformats.org/officeDocument/2006/relationships/customXml" Target="../ink/ink1163.xml"/><Relationship Id="rId502" Type="http://schemas.openxmlformats.org/officeDocument/2006/relationships/image" Target="../media/image1217.png"/><Relationship Id="rId34" Type="http://schemas.openxmlformats.org/officeDocument/2006/relationships/image" Target="../media/image984.png"/><Relationship Id="rId76" Type="http://schemas.openxmlformats.org/officeDocument/2006/relationships/image" Target="../media/image1005.png"/><Relationship Id="rId141" Type="http://schemas.openxmlformats.org/officeDocument/2006/relationships/customXml" Target="../ink/ink1065.xml"/><Relationship Id="rId379" Type="http://schemas.openxmlformats.org/officeDocument/2006/relationships/customXml" Target="../ink/ink1184.xml"/><Relationship Id="rId7" Type="http://schemas.openxmlformats.org/officeDocument/2006/relationships/customXml" Target="../ink/ink998.xml"/><Relationship Id="rId183" Type="http://schemas.openxmlformats.org/officeDocument/2006/relationships/customXml" Target="../ink/ink1086.xml"/><Relationship Id="rId239" Type="http://schemas.openxmlformats.org/officeDocument/2006/relationships/customXml" Target="../ink/ink1114.xml"/><Relationship Id="rId390" Type="http://schemas.openxmlformats.org/officeDocument/2006/relationships/image" Target="../media/image1161.png"/><Relationship Id="rId404" Type="http://schemas.openxmlformats.org/officeDocument/2006/relationships/image" Target="../media/image1168.png"/><Relationship Id="rId446" Type="http://schemas.openxmlformats.org/officeDocument/2006/relationships/image" Target="../media/image1189.png"/><Relationship Id="rId250" Type="http://schemas.openxmlformats.org/officeDocument/2006/relationships/image" Target="../media/image844.png"/><Relationship Id="rId292" Type="http://schemas.openxmlformats.org/officeDocument/2006/relationships/image" Target="../media/image1112.png"/><Relationship Id="rId306" Type="http://schemas.openxmlformats.org/officeDocument/2006/relationships/image" Target="../media/image1119.png"/><Relationship Id="rId488" Type="http://schemas.openxmlformats.org/officeDocument/2006/relationships/image" Target="../media/image1210.png"/><Relationship Id="rId45" Type="http://schemas.openxmlformats.org/officeDocument/2006/relationships/customXml" Target="../ink/ink1017.xml"/><Relationship Id="rId87" Type="http://schemas.openxmlformats.org/officeDocument/2006/relationships/customXml" Target="../ink/ink1038.xml"/><Relationship Id="rId110" Type="http://schemas.openxmlformats.org/officeDocument/2006/relationships/image" Target="../media/image1022.png"/><Relationship Id="rId348" Type="http://schemas.openxmlformats.org/officeDocument/2006/relationships/image" Target="../media/image1140.png"/><Relationship Id="rId152" Type="http://schemas.openxmlformats.org/officeDocument/2006/relationships/image" Target="../media/image1043.png"/><Relationship Id="rId194" Type="http://schemas.openxmlformats.org/officeDocument/2006/relationships/image" Target="../media/image1064.png"/><Relationship Id="rId208" Type="http://schemas.openxmlformats.org/officeDocument/2006/relationships/image" Target="../media/image1071.png"/><Relationship Id="rId415" Type="http://schemas.openxmlformats.org/officeDocument/2006/relationships/customXml" Target="../ink/ink1202.xml"/><Relationship Id="rId457" Type="http://schemas.openxmlformats.org/officeDocument/2006/relationships/customXml" Target="../ink/ink1223.xml"/><Relationship Id="rId261" Type="http://schemas.openxmlformats.org/officeDocument/2006/relationships/customXml" Target="../ink/ink1125.xml"/><Relationship Id="rId499" Type="http://schemas.openxmlformats.org/officeDocument/2006/relationships/customXml" Target="../ink/ink1244.xml"/><Relationship Id="rId14" Type="http://schemas.openxmlformats.org/officeDocument/2006/relationships/image" Target="../media/image974.png"/><Relationship Id="rId56" Type="http://schemas.openxmlformats.org/officeDocument/2006/relationships/image" Target="../media/image995.png"/><Relationship Id="rId317" Type="http://schemas.openxmlformats.org/officeDocument/2006/relationships/customXml" Target="../ink/ink1153.xml"/><Relationship Id="rId359" Type="http://schemas.openxmlformats.org/officeDocument/2006/relationships/customXml" Target="../ink/ink1174.xml"/><Relationship Id="rId98" Type="http://schemas.openxmlformats.org/officeDocument/2006/relationships/image" Target="../media/image1016.png"/><Relationship Id="rId121" Type="http://schemas.openxmlformats.org/officeDocument/2006/relationships/customXml" Target="../ink/ink1055.xml"/><Relationship Id="rId163" Type="http://schemas.openxmlformats.org/officeDocument/2006/relationships/customXml" Target="../ink/ink1076.xml"/><Relationship Id="rId219" Type="http://schemas.openxmlformats.org/officeDocument/2006/relationships/customXml" Target="../ink/ink1104.xml"/><Relationship Id="rId370" Type="http://schemas.openxmlformats.org/officeDocument/2006/relationships/image" Target="../media/image1151.png"/><Relationship Id="rId426" Type="http://schemas.openxmlformats.org/officeDocument/2006/relationships/image" Target="../media/image1179.png"/><Relationship Id="rId230" Type="http://schemas.openxmlformats.org/officeDocument/2006/relationships/image" Target="../media/image1082.png"/><Relationship Id="rId468" Type="http://schemas.openxmlformats.org/officeDocument/2006/relationships/image" Target="../media/image1200.png"/><Relationship Id="rId25" Type="http://schemas.openxmlformats.org/officeDocument/2006/relationships/customXml" Target="../ink/ink1007.xml"/><Relationship Id="rId67" Type="http://schemas.openxmlformats.org/officeDocument/2006/relationships/customXml" Target="../ink/ink1028.xml"/><Relationship Id="rId272" Type="http://schemas.openxmlformats.org/officeDocument/2006/relationships/image" Target="../media/image1102.png"/><Relationship Id="rId328" Type="http://schemas.openxmlformats.org/officeDocument/2006/relationships/image" Target="../media/image1130.png"/><Relationship Id="rId132" Type="http://schemas.openxmlformats.org/officeDocument/2006/relationships/image" Target="../media/image1033.png"/><Relationship Id="rId174" Type="http://schemas.openxmlformats.org/officeDocument/2006/relationships/image" Target="../media/image1054.png"/><Relationship Id="rId381" Type="http://schemas.openxmlformats.org/officeDocument/2006/relationships/customXml" Target="../ink/ink1185.xml"/><Relationship Id="rId241" Type="http://schemas.openxmlformats.org/officeDocument/2006/relationships/customXml" Target="../ink/ink1115.xml"/><Relationship Id="rId437" Type="http://schemas.openxmlformats.org/officeDocument/2006/relationships/customXml" Target="../ink/ink1213.xml"/><Relationship Id="rId479" Type="http://schemas.openxmlformats.org/officeDocument/2006/relationships/customXml" Target="../ink/ink1234.xml"/><Relationship Id="rId36" Type="http://schemas.openxmlformats.org/officeDocument/2006/relationships/image" Target="../media/image985.png"/><Relationship Id="rId283" Type="http://schemas.openxmlformats.org/officeDocument/2006/relationships/customXml" Target="../ink/ink1136.xml"/><Relationship Id="rId339" Type="http://schemas.openxmlformats.org/officeDocument/2006/relationships/customXml" Target="../ink/ink1164.xml"/><Relationship Id="rId490" Type="http://schemas.openxmlformats.org/officeDocument/2006/relationships/image" Target="../media/image1211.png"/><Relationship Id="rId504" Type="http://schemas.openxmlformats.org/officeDocument/2006/relationships/image" Target="../media/image1218.png"/><Relationship Id="rId78" Type="http://schemas.openxmlformats.org/officeDocument/2006/relationships/image" Target="../media/image1006.png"/><Relationship Id="rId101" Type="http://schemas.openxmlformats.org/officeDocument/2006/relationships/customXml" Target="../ink/ink1045.xml"/><Relationship Id="rId143" Type="http://schemas.openxmlformats.org/officeDocument/2006/relationships/customXml" Target="../ink/ink1066.xml"/><Relationship Id="rId185" Type="http://schemas.openxmlformats.org/officeDocument/2006/relationships/customXml" Target="../ink/ink1087.xml"/><Relationship Id="rId350" Type="http://schemas.openxmlformats.org/officeDocument/2006/relationships/image" Target="../media/image1141.png"/><Relationship Id="rId406" Type="http://schemas.openxmlformats.org/officeDocument/2006/relationships/image" Target="../media/image1169.png"/><Relationship Id="rId9" Type="http://schemas.openxmlformats.org/officeDocument/2006/relationships/customXml" Target="../ink/ink999.xml"/><Relationship Id="rId210" Type="http://schemas.openxmlformats.org/officeDocument/2006/relationships/image" Target="../media/image1072.png"/><Relationship Id="rId392" Type="http://schemas.openxmlformats.org/officeDocument/2006/relationships/image" Target="../media/image1162.png"/><Relationship Id="rId448" Type="http://schemas.openxmlformats.org/officeDocument/2006/relationships/image" Target="../media/image1190.png"/><Relationship Id="rId252" Type="http://schemas.openxmlformats.org/officeDocument/2006/relationships/image" Target="../media/image1092.png"/><Relationship Id="rId294" Type="http://schemas.openxmlformats.org/officeDocument/2006/relationships/image" Target="../media/image1113.png"/><Relationship Id="rId308" Type="http://schemas.openxmlformats.org/officeDocument/2006/relationships/image" Target="../media/image1120.png"/><Relationship Id="rId47" Type="http://schemas.openxmlformats.org/officeDocument/2006/relationships/customXml" Target="../ink/ink1018.xml"/><Relationship Id="rId89" Type="http://schemas.openxmlformats.org/officeDocument/2006/relationships/customXml" Target="../ink/ink1039.xml"/><Relationship Id="rId112" Type="http://schemas.openxmlformats.org/officeDocument/2006/relationships/image" Target="../media/image1023.png"/><Relationship Id="rId154" Type="http://schemas.openxmlformats.org/officeDocument/2006/relationships/image" Target="../media/image1044.png"/><Relationship Id="rId361" Type="http://schemas.openxmlformats.org/officeDocument/2006/relationships/customXml" Target="../ink/ink1175.xml"/><Relationship Id="rId196" Type="http://schemas.openxmlformats.org/officeDocument/2006/relationships/image" Target="../media/image1065.png"/><Relationship Id="rId417" Type="http://schemas.openxmlformats.org/officeDocument/2006/relationships/customXml" Target="../ink/ink1203.xml"/><Relationship Id="rId459" Type="http://schemas.openxmlformats.org/officeDocument/2006/relationships/customXml" Target="../ink/ink1224.xml"/><Relationship Id="rId16" Type="http://schemas.openxmlformats.org/officeDocument/2006/relationships/image" Target="../media/image975.png"/><Relationship Id="rId221" Type="http://schemas.openxmlformats.org/officeDocument/2006/relationships/customXml" Target="../ink/ink1105.xml"/><Relationship Id="rId263" Type="http://schemas.openxmlformats.org/officeDocument/2006/relationships/customXml" Target="../ink/ink1126.xml"/><Relationship Id="rId319" Type="http://schemas.openxmlformats.org/officeDocument/2006/relationships/customXml" Target="../ink/ink1154.xml"/><Relationship Id="rId470" Type="http://schemas.openxmlformats.org/officeDocument/2006/relationships/image" Target="../media/image1201.png"/><Relationship Id="rId58" Type="http://schemas.openxmlformats.org/officeDocument/2006/relationships/image" Target="../media/image996.png"/><Relationship Id="rId123" Type="http://schemas.openxmlformats.org/officeDocument/2006/relationships/customXml" Target="../ink/ink1056.xml"/><Relationship Id="rId330" Type="http://schemas.openxmlformats.org/officeDocument/2006/relationships/image" Target="../media/image1131.png"/><Relationship Id="rId165" Type="http://schemas.openxmlformats.org/officeDocument/2006/relationships/customXml" Target="../ink/ink1077.xml"/><Relationship Id="rId372" Type="http://schemas.openxmlformats.org/officeDocument/2006/relationships/image" Target="../media/image1152.png"/><Relationship Id="rId428" Type="http://schemas.openxmlformats.org/officeDocument/2006/relationships/image" Target="../media/image1180.png"/><Relationship Id="rId232" Type="http://schemas.openxmlformats.org/officeDocument/2006/relationships/image" Target="../media/image1083.png"/><Relationship Id="rId274" Type="http://schemas.openxmlformats.org/officeDocument/2006/relationships/image" Target="../media/image1103.png"/><Relationship Id="rId481" Type="http://schemas.openxmlformats.org/officeDocument/2006/relationships/customXml" Target="../ink/ink1235.xml"/><Relationship Id="rId27" Type="http://schemas.openxmlformats.org/officeDocument/2006/relationships/customXml" Target="../ink/ink1008.xml"/><Relationship Id="rId69" Type="http://schemas.openxmlformats.org/officeDocument/2006/relationships/customXml" Target="../ink/ink1029.xml"/><Relationship Id="rId134" Type="http://schemas.openxmlformats.org/officeDocument/2006/relationships/image" Target="../media/image1034.png"/><Relationship Id="rId80" Type="http://schemas.openxmlformats.org/officeDocument/2006/relationships/image" Target="../media/image1007.png"/><Relationship Id="rId176" Type="http://schemas.openxmlformats.org/officeDocument/2006/relationships/image" Target="../media/image1055.png"/><Relationship Id="rId341" Type="http://schemas.openxmlformats.org/officeDocument/2006/relationships/customXml" Target="../ink/ink1165.xml"/><Relationship Id="rId383" Type="http://schemas.openxmlformats.org/officeDocument/2006/relationships/customXml" Target="../ink/ink1186.xml"/><Relationship Id="rId439" Type="http://schemas.openxmlformats.org/officeDocument/2006/relationships/customXml" Target="../ink/ink1214.xml"/><Relationship Id="rId201" Type="http://schemas.openxmlformats.org/officeDocument/2006/relationships/customXml" Target="../ink/ink1095.xml"/><Relationship Id="rId243" Type="http://schemas.openxmlformats.org/officeDocument/2006/relationships/customXml" Target="../ink/ink1116.xml"/><Relationship Id="rId285" Type="http://schemas.openxmlformats.org/officeDocument/2006/relationships/customXml" Target="../ink/ink1137.xml"/><Relationship Id="rId450" Type="http://schemas.openxmlformats.org/officeDocument/2006/relationships/image" Target="../media/image1191.png"/><Relationship Id="rId38" Type="http://schemas.openxmlformats.org/officeDocument/2006/relationships/image" Target="../media/image986.png"/><Relationship Id="rId103" Type="http://schemas.openxmlformats.org/officeDocument/2006/relationships/customXml" Target="../ink/ink1046.xml"/><Relationship Id="rId310" Type="http://schemas.openxmlformats.org/officeDocument/2006/relationships/image" Target="../media/image1121.png"/><Relationship Id="rId492" Type="http://schemas.openxmlformats.org/officeDocument/2006/relationships/image" Target="../media/image1212.png"/><Relationship Id="rId91" Type="http://schemas.openxmlformats.org/officeDocument/2006/relationships/customXml" Target="../ink/ink1040.xml"/><Relationship Id="rId145" Type="http://schemas.openxmlformats.org/officeDocument/2006/relationships/customXml" Target="../ink/ink1067.xml"/><Relationship Id="rId187" Type="http://schemas.openxmlformats.org/officeDocument/2006/relationships/customXml" Target="../ink/ink1088.xml"/><Relationship Id="rId352" Type="http://schemas.openxmlformats.org/officeDocument/2006/relationships/image" Target="../media/image1142.png"/><Relationship Id="rId394" Type="http://schemas.openxmlformats.org/officeDocument/2006/relationships/image" Target="../media/image1163.png"/><Relationship Id="rId408" Type="http://schemas.openxmlformats.org/officeDocument/2006/relationships/image" Target="../media/image1170.png"/><Relationship Id="rId212" Type="http://schemas.openxmlformats.org/officeDocument/2006/relationships/image" Target="../media/image1073.png"/><Relationship Id="rId254" Type="http://schemas.openxmlformats.org/officeDocument/2006/relationships/image" Target="../media/image1093.png"/><Relationship Id="rId49" Type="http://schemas.openxmlformats.org/officeDocument/2006/relationships/customXml" Target="../ink/ink1019.xml"/><Relationship Id="rId114" Type="http://schemas.openxmlformats.org/officeDocument/2006/relationships/image" Target="../media/image1024.png"/><Relationship Id="rId296" Type="http://schemas.openxmlformats.org/officeDocument/2006/relationships/image" Target="../media/image1114.png"/><Relationship Id="rId461" Type="http://schemas.openxmlformats.org/officeDocument/2006/relationships/customXml" Target="../ink/ink1225.xml"/><Relationship Id="rId60" Type="http://schemas.openxmlformats.org/officeDocument/2006/relationships/image" Target="../media/image997.png"/><Relationship Id="rId156" Type="http://schemas.openxmlformats.org/officeDocument/2006/relationships/image" Target="../media/image1045.png"/><Relationship Id="rId198" Type="http://schemas.openxmlformats.org/officeDocument/2006/relationships/image" Target="../media/image1066.png"/><Relationship Id="rId321" Type="http://schemas.openxmlformats.org/officeDocument/2006/relationships/customXml" Target="../ink/ink1155.xml"/><Relationship Id="rId363" Type="http://schemas.openxmlformats.org/officeDocument/2006/relationships/customXml" Target="../ink/ink1176.xml"/><Relationship Id="rId419" Type="http://schemas.openxmlformats.org/officeDocument/2006/relationships/customXml" Target="../ink/ink1204.xml"/><Relationship Id="rId223" Type="http://schemas.openxmlformats.org/officeDocument/2006/relationships/customXml" Target="../ink/ink1106.xml"/><Relationship Id="rId430" Type="http://schemas.openxmlformats.org/officeDocument/2006/relationships/image" Target="../media/image1181.png"/><Relationship Id="rId18" Type="http://schemas.openxmlformats.org/officeDocument/2006/relationships/image" Target="../media/image976.png"/><Relationship Id="rId265" Type="http://schemas.openxmlformats.org/officeDocument/2006/relationships/customXml" Target="../ink/ink1127.xml"/><Relationship Id="rId472" Type="http://schemas.openxmlformats.org/officeDocument/2006/relationships/image" Target="../media/image1202.png"/><Relationship Id="rId125" Type="http://schemas.openxmlformats.org/officeDocument/2006/relationships/customXml" Target="../ink/ink1057.xml"/><Relationship Id="rId167" Type="http://schemas.openxmlformats.org/officeDocument/2006/relationships/customXml" Target="../ink/ink1078.xml"/><Relationship Id="rId332" Type="http://schemas.openxmlformats.org/officeDocument/2006/relationships/image" Target="../media/image1132.png"/><Relationship Id="rId374" Type="http://schemas.openxmlformats.org/officeDocument/2006/relationships/image" Target="../media/image1153.png"/><Relationship Id="rId71" Type="http://schemas.openxmlformats.org/officeDocument/2006/relationships/customXml" Target="../ink/ink1030.xml"/><Relationship Id="rId234" Type="http://schemas.openxmlformats.org/officeDocument/2006/relationships/image" Target="../media/image1084.png"/><Relationship Id="rId2" Type="http://schemas.openxmlformats.org/officeDocument/2006/relationships/image" Target="../media/image778.png"/><Relationship Id="rId29" Type="http://schemas.openxmlformats.org/officeDocument/2006/relationships/customXml" Target="../ink/ink1009.xml"/><Relationship Id="rId276" Type="http://schemas.openxmlformats.org/officeDocument/2006/relationships/image" Target="../media/image1104.png"/><Relationship Id="rId441" Type="http://schemas.openxmlformats.org/officeDocument/2006/relationships/customXml" Target="../ink/ink1215.xml"/><Relationship Id="rId483" Type="http://schemas.openxmlformats.org/officeDocument/2006/relationships/customXml" Target="../ink/ink1236.xml"/><Relationship Id="rId40" Type="http://schemas.openxmlformats.org/officeDocument/2006/relationships/image" Target="../media/image987.png"/><Relationship Id="rId136" Type="http://schemas.openxmlformats.org/officeDocument/2006/relationships/image" Target="../media/image1035.png"/><Relationship Id="rId178" Type="http://schemas.openxmlformats.org/officeDocument/2006/relationships/image" Target="../media/image1056.png"/><Relationship Id="rId301" Type="http://schemas.openxmlformats.org/officeDocument/2006/relationships/customXml" Target="../ink/ink1145.xml"/><Relationship Id="rId343" Type="http://schemas.openxmlformats.org/officeDocument/2006/relationships/customXml" Target="../ink/ink1166.xml"/><Relationship Id="rId82" Type="http://schemas.openxmlformats.org/officeDocument/2006/relationships/image" Target="../media/image1008.png"/><Relationship Id="rId203" Type="http://schemas.openxmlformats.org/officeDocument/2006/relationships/customXml" Target="../ink/ink1096.xml"/><Relationship Id="rId385" Type="http://schemas.openxmlformats.org/officeDocument/2006/relationships/customXml" Target="../ink/ink1187.xml"/><Relationship Id="rId245" Type="http://schemas.openxmlformats.org/officeDocument/2006/relationships/customXml" Target="../ink/ink1117.xml"/><Relationship Id="rId287" Type="http://schemas.openxmlformats.org/officeDocument/2006/relationships/customXml" Target="../ink/ink1138.xml"/><Relationship Id="rId410" Type="http://schemas.openxmlformats.org/officeDocument/2006/relationships/image" Target="../media/image1171.png"/><Relationship Id="rId452" Type="http://schemas.openxmlformats.org/officeDocument/2006/relationships/image" Target="../media/image1192.png"/><Relationship Id="rId494" Type="http://schemas.openxmlformats.org/officeDocument/2006/relationships/image" Target="../media/image1213.png"/><Relationship Id="rId105" Type="http://schemas.openxmlformats.org/officeDocument/2006/relationships/customXml" Target="../ink/ink1047.xml"/><Relationship Id="rId147" Type="http://schemas.openxmlformats.org/officeDocument/2006/relationships/customXml" Target="../ink/ink1068.xml"/><Relationship Id="rId312" Type="http://schemas.openxmlformats.org/officeDocument/2006/relationships/image" Target="../media/image1122.png"/><Relationship Id="rId354" Type="http://schemas.openxmlformats.org/officeDocument/2006/relationships/image" Target="../media/image1143.png"/><Relationship Id="rId51" Type="http://schemas.openxmlformats.org/officeDocument/2006/relationships/customXml" Target="../ink/ink1020.xml"/><Relationship Id="rId93" Type="http://schemas.openxmlformats.org/officeDocument/2006/relationships/customXml" Target="../ink/ink1041.xml"/><Relationship Id="rId189" Type="http://schemas.openxmlformats.org/officeDocument/2006/relationships/customXml" Target="../ink/ink1089.xml"/><Relationship Id="rId396" Type="http://schemas.openxmlformats.org/officeDocument/2006/relationships/image" Target="../media/image1164.png"/><Relationship Id="rId214" Type="http://schemas.openxmlformats.org/officeDocument/2006/relationships/image" Target="../media/image1074.png"/><Relationship Id="rId256" Type="http://schemas.openxmlformats.org/officeDocument/2006/relationships/image" Target="../media/image1094.png"/><Relationship Id="rId298" Type="http://schemas.openxmlformats.org/officeDocument/2006/relationships/image" Target="../media/image1115.png"/><Relationship Id="rId421" Type="http://schemas.openxmlformats.org/officeDocument/2006/relationships/customXml" Target="../ink/ink1205.xml"/><Relationship Id="rId463" Type="http://schemas.openxmlformats.org/officeDocument/2006/relationships/customXml" Target="../ink/ink1226.xml"/><Relationship Id="rId116" Type="http://schemas.openxmlformats.org/officeDocument/2006/relationships/image" Target="../media/image1025.png"/><Relationship Id="rId158" Type="http://schemas.openxmlformats.org/officeDocument/2006/relationships/image" Target="../media/image1046.png"/><Relationship Id="rId323" Type="http://schemas.openxmlformats.org/officeDocument/2006/relationships/customXml" Target="../ink/ink1156.xml"/><Relationship Id="rId20" Type="http://schemas.openxmlformats.org/officeDocument/2006/relationships/image" Target="../media/image977.png"/><Relationship Id="rId62" Type="http://schemas.openxmlformats.org/officeDocument/2006/relationships/image" Target="../media/image998.png"/><Relationship Id="rId365" Type="http://schemas.openxmlformats.org/officeDocument/2006/relationships/customXml" Target="../ink/ink1177.xml"/><Relationship Id="rId225" Type="http://schemas.openxmlformats.org/officeDocument/2006/relationships/customXml" Target="../ink/ink1107.xml"/><Relationship Id="rId267" Type="http://schemas.openxmlformats.org/officeDocument/2006/relationships/customXml" Target="../ink/ink1128.xml"/><Relationship Id="rId432" Type="http://schemas.openxmlformats.org/officeDocument/2006/relationships/image" Target="../media/image1182.png"/><Relationship Id="rId474" Type="http://schemas.openxmlformats.org/officeDocument/2006/relationships/image" Target="../media/image1203.png"/><Relationship Id="rId127" Type="http://schemas.openxmlformats.org/officeDocument/2006/relationships/customXml" Target="../ink/ink1058.xml"/><Relationship Id="rId10" Type="http://schemas.openxmlformats.org/officeDocument/2006/relationships/image" Target="../media/image972.png"/><Relationship Id="rId31" Type="http://schemas.openxmlformats.org/officeDocument/2006/relationships/customXml" Target="../ink/ink1010.xml"/><Relationship Id="rId52" Type="http://schemas.openxmlformats.org/officeDocument/2006/relationships/image" Target="../media/image993.png"/><Relationship Id="rId73" Type="http://schemas.openxmlformats.org/officeDocument/2006/relationships/customXml" Target="../ink/ink1031.xml"/><Relationship Id="rId94" Type="http://schemas.openxmlformats.org/officeDocument/2006/relationships/image" Target="../media/image1014.png"/><Relationship Id="rId148" Type="http://schemas.openxmlformats.org/officeDocument/2006/relationships/image" Target="../media/image1041.png"/><Relationship Id="rId169" Type="http://schemas.openxmlformats.org/officeDocument/2006/relationships/customXml" Target="../ink/ink1079.xml"/><Relationship Id="rId334" Type="http://schemas.openxmlformats.org/officeDocument/2006/relationships/image" Target="../media/image1133.png"/><Relationship Id="rId355" Type="http://schemas.openxmlformats.org/officeDocument/2006/relationships/customXml" Target="../ink/ink1172.xml"/><Relationship Id="rId376" Type="http://schemas.openxmlformats.org/officeDocument/2006/relationships/image" Target="../media/image1154.png"/><Relationship Id="rId397" Type="http://schemas.openxmlformats.org/officeDocument/2006/relationships/customXml" Target="../ink/ink1193.xml"/><Relationship Id="rId4" Type="http://schemas.openxmlformats.org/officeDocument/2006/relationships/image" Target="../media/image969.png"/><Relationship Id="rId180" Type="http://schemas.openxmlformats.org/officeDocument/2006/relationships/image" Target="../media/image1057.png"/><Relationship Id="rId215" Type="http://schemas.openxmlformats.org/officeDocument/2006/relationships/customXml" Target="../ink/ink1102.xml"/><Relationship Id="rId236" Type="http://schemas.openxmlformats.org/officeDocument/2006/relationships/image" Target="../media/image1085.png"/><Relationship Id="rId257" Type="http://schemas.openxmlformats.org/officeDocument/2006/relationships/customXml" Target="../ink/ink1123.xml"/><Relationship Id="rId278" Type="http://schemas.openxmlformats.org/officeDocument/2006/relationships/image" Target="../media/image1105.png"/><Relationship Id="rId401" Type="http://schemas.openxmlformats.org/officeDocument/2006/relationships/customXml" Target="../ink/ink1195.xml"/><Relationship Id="rId422" Type="http://schemas.openxmlformats.org/officeDocument/2006/relationships/image" Target="../media/image1177.png"/><Relationship Id="rId443" Type="http://schemas.openxmlformats.org/officeDocument/2006/relationships/customXml" Target="../ink/ink1216.xml"/><Relationship Id="rId464" Type="http://schemas.openxmlformats.org/officeDocument/2006/relationships/image" Target="../media/image1198.png"/><Relationship Id="rId303" Type="http://schemas.openxmlformats.org/officeDocument/2006/relationships/customXml" Target="../ink/ink1146.xml"/><Relationship Id="rId485" Type="http://schemas.openxmlformats.org/officeDocument/2006/relationships/customXml" Target="../ink/ink1237.xml"/><Relationship Id="rId42" Type="http://schemas.openxmlformats.org/officeDocument/2006/relationships/image" Target="../media/image988.png"/><Relationship Id="rId84" Type="http://schemas.openxmlformats.org/officeDocument/2006/relationships/image" Target="../media/image1009.png"/><Relationship Id="rId138" Type="http://schemas.openxmlformats.org/officeDocument/2006/relationships/image" Target="../media/image1036.png"/><Relationship Id="rId345" Type="http://schemas.openxmlformats.org/officeDocument/2006/relationships/customXml" Target="../ink/ink1167.xml"/><Relationship Id="rId387" Type="http://schemas.openxmlformats.org/officeDocument/2006/relationships/customXml" Target="../ink/ink1188.xml"/><Relationship Id="rId191" Type="http://schemas.openxmlformats.org/officeDocument/2006/relationships/customXml" Target="../ink/ink1090.xml"/><Relationship Id="rId205" Type="http://schemas.openxmlformats.org/officeDocument/2006/relationships/customXml" Target="../ink/ink1097.xml"/><Relationship Id="rId247" Type="http://schemas.openxmlformats.org/officeDocument/2006/relationships/customXml" Target="../ink/ink1118.xml"/><Relationship Id="rId412" Type="http://schemas.openxmlformats.org/officeDocument/2006/relationships/image" Target="../media/image1172.png"/><Relationship Id="rId107" Type="http://schemas.openxmlformats.org/officeDocument/2006/relationships/customXml" Target="../ink/ink1048.xml"/><Relationship Id="rId289" Type="http://schemas.openxmlformats.org/officeDocument/2006/relationships/customXml" Target="../ink/ink1139.xml"/><Relationship Id="rId454" Type="http://schemas.openxmlformats.org/officeDocument/2006/relationships/image" Target="../media/image1193.png"/><Relationship Id="rId496" Type="http://schemas.openxmlformats.org/officeDocument/2006/relationships/image" Target="../media/image1214.png"/><Relationship Id="rId11" Type="http://schemas.openxmlformats.org/officeDocument/2006/relationships/customXml" Target="../ink/ink1000.xml"/><Relationship Id="rId53" Type="http://schemas.openxmlformats.org/officeDocument/2006/relationships/customXml" Target="../ink/ink1021.xml"/><Relationship Id="rId149" Type="http://schemas.openxmlformats.org/officeDocument/2006/relationships/customXml" Target="../ink/ink1069.xml"/><Relationship Id="rId314" Type="http://schemas.openxmlformats.org/officeDocument/2006/relationships/image" Target="../media/image1123.png"/><Relationship Id="rId356" Type="http://schemas.openxmlformats.org/officeDocument/2006/relationships/image" Target="../media/image1144.png"/><Relationship Id="rId398" Type="http://schemas.openxmlformats.org/officeDocument/2006/relationships/image" Target="../media/image1165.png"/><Relationship Id="rId95" Type="http://schemas.openxmlformats.org/officeDocument/2006/relationships/customXml" Target="../ink/ink1042.xml"/><Relationship Id="rId160" Type="http://schemas.openxmlformats.org/officeDocument/2006/relationships/image" Target="../media/image1047.png"/><Relationship Id="rId216" Type="http://schemas.openxmlformats.org/officeDocument/2006/relationships/image" Target="../media/image1075.png"/><Relationship Id="rId423" Type="http://schemas.openxmlformats.org/officeDocument/2006/relationships/customXml" Target="../ink/ink1206.xml"/><Relationship Id="rId258" Type="http://schemas.openxmlformats.org/officeDocument/2006/relationships/image" Target="../media/image1095.png"/><Relationship Id="rId465" Type="http://schemas.openxmlformats.org/officeDocument/2006/relationships/customXml" Target="../ink/ink1227.xml"/><Relationship Id="rId22" Type="http://schemas.openxmlformats.org/officeDocument/2006/relationships/image" Target="../media/image978.png"/><Relationship Id="rId64" Type="http://schemas.openxmlformats.org/officeDocument/2006/relationships/image" Target="../media/image999.png"/><Relationship Id="rId118" Type="http://schemas.openxmlformats.org/officeDocument/2006/relationships/image" Target="../media/image1026.png"/><Relationship Id="rId325" Type="http://schemas.openxmlformats.org/officeDocument/2006/relationships/customXml" Target="../ink/ink1157.xml"/><Relationship Id="rId367" Type="http://schemas.openxmlformats.org/officeDocument/2006/relationships/customXml" Target="../ink/ink1178.xml"/><Relationship Id="rId171" Type="http://schemas.openxmlformats.org/officeDocument/2006/relationships/customXml" Target="../ink/ink1080.xml"/><Relationship Id="rId227" Type="http://schemas.openxmlformats.org/officeDocument/2006/relationships/customXml" Target="../ink/ink1108.xml"/><Relationship Id="rId269" Type="http://schemas.openxmlformats.org/officeDocument/2006/relationships/customXml" Target="../ink/ink1129.xml"/><Relationship Id="rId434" Type="http://schemas.openxmlformats.org/officeDocument/2006/relationships/image" Target="../media/image1183.png"/><Relationship Id="rId476" Type="http://schemas.openxmlformats.org/officeDocument/2006/relationships/image" Target="../media/image1204.png"/><Relationship Id="rId33" Type="http://schemas.openxmlformats.org/officeDocument/2006/relationships/customXml" Target="../ink/ink1011.xml"/><Relationship Id="rId129" Type="http://schemas.openxmlformats.org/officeDocument/2006/relationships/customXml" Target="../ink/ink1059.xml"/><Relationship Id="rId280" Type="http://schemas.openxmlformats.org/officeDocument/2006/relationships/image" Target="../media/image1106.png"/><Relationship Id="rId336" Type="http://schemas.openxmlformats.org/officeDocument/2006/relationships/image" Target="../media/image1134.png"/><Relationship Id="rId501" Type="http://schemas.openxmlformats.org/officeDocument/2006/relationships/customXml" Target="../ink/ink1245.xml"/><Relationship Id="rId75" Type="http://schemas.openxmlformats.org/officeDocument/2006/relationships/customXml" Target="../ink/ink1032.xml"/><Relationship Id="rId140" Type="http://schemas.openxmlformats.org/officeDocument/2006/relationships/image" Target="../media/image1037.png"/><Relationship Id="rId182" Type="http://schemas.openxmlformats.org/officeDocument/2006/relationships/image" Target="../media/image1058.png"/><Relationship Id="rId378" Type="http://schemas.openxmlformats.org/officeDocument/2006/relationships/image" Target="../media/image1155.png"/><Relationship Id="rId403" Type="http://schemas.openxmlformats.org/officeDocument/2006/relationships/customXml" Target="../ink/ink1196.xml"/><Relationship Id="rId6" Type="http://schemas.openxmlformats.org/officeDocument/2006/relationships/image" Target="../media/image970.png"/><Relationship Id="rId238" Type="http://schemas.openxmlformats.org/officeDocument/2006/relationships/image" Target="../media/image1086.png"/><Relationship Id="rId445" Type="http://schemas.openxmlformats.org/officeDocument/2006/relationships/customXml" Target="../ink/ink1217.xml"/><Relationship Id="rId487" Type="http://schemas.openxmlformats.org/officeDocument/2006/relationships/customXml" Target="../ink/ink1238.xml"/><Relationship Id="rId291" Type="http://schemas.openxmlformats.org/officeDocument/2006/relationships/customXml" Target="../ink/ink1140.xml"/><Relationship Id="rId305" Type="http://schemas.openxmlformats.org/officeDocument/2006/relationships/customXml" Target="../ink/ink1147.xml"/><Relationship Id="rId347" Type="http://schemas.openxmlformats.org/officeDocument/2006/relationships/customXml" Target="../ink/ink1168.xml"/><Relationship Id="rId44" Type="http://schemas.openxmlformats.org/officeDocument/2006/relationships/image" Target="../media/image989.png"/><Relationship Id="rId86" Type="http://schemas.openxmlformats.org/officeDocument/2006/relationships/image" Target="../media/image1010.png"/><Relationship Id="rId151" Type="http://schemas.openxmlformats.org/officeDocument/2006/relationships/customXml" Target="../ink/ink1070.xml"/><Relationship Id="rId389" Type="http://schemas.openxmlformats.org/officeDocument/2006/relationships/customXml" Target="../ink/ink1189.xml"/><Relationship Id="rId193" Type="http://schemas.openxmlformats.org/officeDocument/2006/relationships/customXml" Target="../ink/ink1091.xml"/><Relationship Id="rId207" Type="http://schemas.openxmlformats.org/officeDocument/2006/relationships/customXml" Target="../ink/ink1098.xml"/><Relationship Id="rId249" Type="http://schemas.openxmlformats.org/officeDocument/2006/relationships/customXml" Target="../ink/ink1119.xml"/><Relationship Id="rId414" Type="http://schemas.openxmlformats.org/officeDocument/2006/relationships/image" Target="../media/image1173.png"/><Relationship Id="rId456" Type="http://schemas.openxmlformats.org/officeDocument/2006/relationships/image" Target="../media/image1194.png"/><Relationship Id="rId498" Type="http://schemas.openxmlformats.org/officeDocument/2006/relationships/image" Target="../media/image1215.png"/><Relationship Id="rId13" Type="http://schemas.openxmlformats.org/officeDocument/2006/relationships/customXml" Target="../ink/ink1001.xml"/><Relationship Id="rId109" Type="http://schemas.openxmlformats.org/officeDocument/2006/relationships/customXml" Target="../ink/ink1049.xml"/><Relationship Id="rId260" Type="http://schemas.openxmlformats.org/officeDocument/2006/relationships/image" Target="../media/image1096.png"/><Relationship Id="rId316" Type="http://schemas.openxmlformats.org/officeDocument/2006/relationships/image" Target="../media/image1124.png"/><Relationship Id="rId55" Type="http://schemas.openxmlformats.org/officeDocument/2006/relationships/customXml" Target="../ink/ink1022.xml"/><Relationship Id="rId97" Type="http://schemas.openxmlformats.org/officeDocument/2006/relationships/customXml" Target="../ink/ink1043.xml"/><Relationship Id="rId120" Type="http://schemas.openxmlformats.org/officeDocument/2006/relationships/image" Target="../media/image1027.png"/><Relationship Id="rId358" Type="http://schemas.openxmlformats.org/officeDocument/2006/relationships/image" Target="../media/image1145.png"/><Relationship Id="rId162" Type="http://schemas.openxmlformats.org/officeDocument/2006/relationships/image" Target="../media/image1048.png"/><Relationship Id="rId218" Type="http://schemas.openxmlformats.org/officeDocument/2006/relationships/image" Target="../media/image1076.png"/><Relationship Id="rId425" Type="http://schemas.openxmlformats.org/officeDocument/2006/relationships/customXml" Target="../ink/ink1207.xml"/><Relationship Id="rId467" Type="http://schemas.openxmlformats.org/officeDocument/2006/relationships/customXml" Target="../ink/ink1228.xml"/><Relationship Id="rId271" Type="http://schemas.openxmlformats.org/officeDocument/2006/relationships/customXml" Target="../ink/ink1130.xml"/><Relationship Id="rId24" Type="http://schemas.openxmlformats.org/officeDocument/2006/relationships/image" Target="../media/image979.png"/><Relationship Id="rId66" Type="http://schemas.openxmlformats.org/officeDocument/2006/relationships/image" Target="../media/image1000.png"/><Relationship Id="rId131" Type="http://schemas.openxmlformats.org/officeDocument/2006/relationships/customXml" Target="../ink/ink1060.xml"/><Relationship Id="rId327" Type="http://schemas.openxmlformats.org/officeDocument/2006/relationships/customXml" Target="../ink/ink1158.xml"/><Relationship Id="rId369" Type="http://schemas.openxmlformats.org/officeDocument/2006/relationships/customXml" Target="../ink/ink1179.xml"/><Relationship Id="rId173" Type="http://schemas.openxmlformats.org/officeDocument/2006/relationships/customXml" Target="../ink/ink1081.xml"/><Relationship Id="rId229" Type="http://schemas.openxmlformats.org/officeDocument/2006/relationships/customXml" Target="../ink/ink1109.xml"/><Relationship Id="rId380" Type="http://schemas.openxmlformats.org/officeDocument/2006/relationships/image" Target="../media/image1156.png"/><Relationship Id="rId436" Type="http://schemas.openxmlformats.org/officeDocument/2006/relationships/image" Target="../media/image1184.png"/><Relationship Id="rId240" Type="http://schemas.openxmlformats.org/officeDocument/2006/relationships/image" Target="../media/image1087.png"/><Relationship Id="rId478" Type="http://schemas.openxmlformats.org/officeDocument/2006/relationships/image" Target="../media/image1205.png"/><Relationship Id="rId35" Type="http://schemas.openxmlformats.org/officeDocument/2006/relationships/customXml" Target="../ink/ink1012.xml"/><Relationship Id="rId77" Type="http://schemas.openxmlformats.org/officeDocument/2006/relationships/customXml" Target="../ink/ink1033.xml"/><Relationship Id="rId100" Type="http://schemas.openxmlformats.org/officeDocument/2006/relationships/image" Target="../media/image1017.png"/><Relationship Id="rId282" Type="http://schemas.openxmlformats.org/officeDocument/2006/relationships/image" Target="../media/image1107.png"/><Relationship Id="rId338" Type="http://schemas.openxmlformats.org/officeDocument/2006/relationships/image" Target="../media/image1135.png"/><Relationship Id="rId503" Type="http://schemas.openxmlformats.org/officeDocument/2006/relationships/customXml" Target="../ink/ink1246.xml"/><Relationship Id="rId8" Type="http://schemas.openxmlformats.org/officeDocument/2006/relationships/image" Target="../media/image971.png"/><Relationship Id="rId142" Type="http://schemas.openxmlformats.org/officeDocument/2006/relationships/image" Target="../media/image1038.png"/><Relationship Id="rId184" Type="http://schemas.openxmlformats.org/officeDocument/2006/relationships/image" Target="../media/image1059.png"/><Relationship Id="rId391" Type="http://schemas.openxmlformats.org/officeDocument/2006/relationships/customXml" Target="../ink/ink1190.xml"/><Relationship Id="rId405" Type="http://schemas.openxmlformats.org/officeDocument/2006/relationships/customXml" Target="../ink/ink1197.xml"/><Relationship Id="rId447" Type="http://schemas.openxmlformats.org/officeDocument/2006/relationships/customXml" Target="../ink/ink1218.xml"/><Relationship Id="rId251" Type="http://schemas.openxmlformats.org/officeDocument/2006/relationships/customXml" Target="../ink/ink1120.xml"/><Relationship Id="rId489" Type="http://schemas.openxmlformats.org/officeDocument/2006/relationships/customXml" Target="../ink/ink1239.xml"/><Relationship Id="rId46" Type="http://schemas.openxmlformats.org/officeDocument/2006/relationships/image" Target="../media/image990.png"/><Relationship Id="rId293" Type="http://schemas.openxmlformats.org/officeDocument/2006/relationships/customXml" Target="../ink/ink1141.xml"/><Relationship Id="rId307" Type="http://schemas.openxmlformats.org/officeDocument/2006/relationships/customXml" Target="../ink/ink1148.xml"/><Relationship Id="rId349" Type="http://schemas.openxmlformats.org/officeDocument/2006/relationships/customXml" Target="../ink/ink1169.xml"/><Relationship Id="rId88" Type="http://schemas.openxmlformats.org/officeDocument/2006/relationships/image" Target="../media/image1011.png"/><Relationship Id="rId111" Type="http://schemas.openxmlformats.org/officeDocument/2006/relationships/customXml" Target="../ink/ink1050.xml"/><Relationship Id="rId153" Type="http://schemas.openxmlformats.org/officeDocument/2006/relationships/customXml" Target="../ink/ink1071.xml"/><Relationship Id="rId195" Type="http://schemas.openxmlformats.org/officeDocument/2006/relationships/customXml" Target="../ink/ink1092.xml"/><Relationship Id="rId209" Type="http://schemas.openxmlformats.org/officeDocument/2006/relationships/customXml" Target="../ink/ink1099.xml"/><Relationship Id="rId360" Type="http://schemas.openxmlformats.org/officeDocument/2006/relationships/image" Target="../media/image1146.png"/><Relationship Id="rId416" Type="http://schemas.openxmlformats.org/officeDocument/2006/relationships/image" Target="../media/image1174.png"/><Relationship Id="rId220" Type="http://schemas.openxmlformats.org/officeDocument/2006/relationships/image" Target="../media/image1077.png"/><Relationship Id="rId458" Type="http://schemas.openxmlformats.org/officeDocument/2006/relationships/image" Target="../media/image1195.png"/><Relationship Id="rId15" Type="http://schemas.openxmlformats.org/officeDocument/2006/relationships/customXml" Target="../ink/ink1002.xml"/><Relationship Id="rId57" Type="http://schemas.openxmlformats.org/officeDocument/2006/relationships/customXml" Target="../ink/ink1023.xml"/><Relationship Id="rId262" Type="http://schemas.openxmlformats.org/officeDocument/2006/relationships/image" Target="../media/image1097.png"/><Relationship Id="rId318" Type="http://schemas.openxmlformats.org/officeDocument/2006/relationships/image" Target="../media/image1125.png"/><Relationship Id="rId99" Type="http://schemas.openxmlformats.org/officeDocument/2006/relationships/customXml" Target="../ink/ink1044.xml"/><Relationship Id="rId122" Type="http://schemas.openxmlformats.org/officeDocument/2006/relationships/image" Target="../media/image1028.png"/><Relationship Id="rId164" Type="http://schemas.openxmlformats.org/officeDocument/2006/relationships/image" Target="../media/image1049.png"/><Relationship Id="rId371" Type="http://schemas.openxmlformats.org/officeDocument/2006/relationships/customXml" Target="../ink/ink1180.xml"/><Relationship Id="rId427" Type="http://schemas.openxmlformats.org/officeDocument/2006/relationships/customXml" Target="../ink/ink1208.xml"/><Relationship Id="rId469" Type="http://schemas.openxmlformats.org/officeDocument/2006/relationships/customXml" Target="../ink/ink1229.xml"/><Relationship Id="rId26" Type="http://schemas.openxmlformats.org/officeDocument/2006/relationships/image" Target="../media/image980.png"/><Relationship Id="rId231" Type="http://schemas.openxmlformats.org/officeDocument/2006/relationships/customXml" Target="../ink/ink1110.xml"/><Relationship Id="rId273" Type="http://schemas.openxmlformats.org/officeDocument/2006/relationships/customXml" Target="../ink/ink1131.xml"/><Relationship Id="rId329" Type="http://schemas.openxmlformats.org/officeDocument/2006/relationships/customXml" Target="../ink/ink1159.xml"/><Relationship Id="rId480" Type="http://schemas.openxmlformats.org/officeDocument/2006/relationships/image" Target="../media/image1206.png"/><Relationship Id="rId68" Type="http://schemas.openxmlformats.org/officeDocument/2006/relationships/image" Target="../media/image1001.png"/><Relationship Id="rId133" Type="http://schemas.openxmlformats.org/officeDocument/2006/relationships/customXml" Target="../ink/ink1061.xml"/><Relationship Id="rId175" Type="http://schemas.openxmlformats.org/officeDocument/2006/relationships/customXml" Target="../ink/ink1082.xml"/><Relationship Id="rId340" Type="http://schemas.openxmlformats.org/officeDocument/2006/relationships/image" Target="../media/image1136.png"/><Relationship Id="rId200" Type="http://schemas.openxmlformats.org/officeDocument/2006/relationships/image" Target="../media/image1067.png"/><Relationship Id="rId382" Type="http://schemas.openxmlformats.org/officeDocument/2006/relationships/image" Target="../media/image1157.png"/><Relationship Id="rId438" Type="http://schemas.openxmlformats.org/officeDocument/2006/relationships/image" Target="../media/image1185.png"/><Relationship Id="rId242" Type="http://schemas.openxmlformats.org/officeDocument/2006/relationships/image" Target="../media/image1088.png"/><Relationship Id="rId284" Type="http://schemas.openxmlformats.org/officeDocument/2006/relationships/image" Target="../media/image1108.png"/><Relationship Id="rId491" Type="http://schemas.openxmlformats.org/officeDocument/2006/relationships/customXml" Target="../ink/ink1240.xml"/><Relationship Id="rId37" Type="http://schemas.openxmlformats.org/officeDocument/2006/relationships/customXml" Target="../ink/ink1013.xml"/><Relationship Id="rId79" Type="http://schemas.openxmlformats.org/officeDocument/2006/relationships/customXml" Target="../ink/ink1034.xml"/><Relationship Id="rId102" Type="http://schemas.openxmlformats.org/officeDocument/2006/relationships/image" Target="../media/image1018.png"/><Relationship Id="rId144" Type="http://schemas.openxmlformats.org/officeDocument/2006/relationships/image" Target="../media/image1039.png"/><Relationship Id="rId90" Type="http://schemas.openxmlformats.org/officeDocument/2006/relationships/image" Target="../media/image1012.png"/><Relationship Id="rId186" Type="http://schemas.openxmlformats.org/officeDocument/2006/relationships/image" Target="../media/image1060.png"/><Relationship Id="rId351" Type="http://schemas.openxmlformats.org/officeDocument/2006/relationships/customXml" Target="../ink/ink1170.xml"/><Relationship Id="rId393" Type="http://schemas.openxmlformats.org/officeDocument/2006/relationships/customXml" Target="../ink/ink1191.xml"/><Relationship Id="rId407" Type="http://schemas.openxmlformats.org/officeDocument/2006/relationships/customXml" Target="../ink/ink1198.xml"/><Relationship Id="rId449" Type="http://schemas.openxmlformats.org/officeDocument/2006/relationships/customXml" Target="../ink/ink1219.xml"/><Relationship Id="rId211" Type="http://schemas.openxmlformats.org/officeDocument/2006/relationships/customXml" Target="../ink/ink1100.xml"/><Relationship Id="rId253" Type="http://schemas.openxmlformats.org/officeDocument/2006/relationships/customXml" Target="../ink/ink1121.xml"/><Relationship Id="rId295" Type="http://schemas.openxmlformats.org/officeDocument/2006/relationships/customXml" Target="../ink/ink1142.xml"/><Relationship Id="rId309" Type="http://schemas.openxmlformats.org/officeDocument/2006/relationships/customXml" Target="../ink/ink1149.xml"/><Relationship Id="rId460" Type="http://schemas.openxmlformats.org/officeDocument/2006/relationships/image" Target="../media/image1196.png"/><Relationship Id="rId48" Type="http://schemas.openxmlformats.org/officeDocument/2006/relationships/image" Target="../media/image991.png"/><Relationship Id="rId113" Type="http://schemas.openxmlformats.org/officeDocument/2006/relationships/customXml" Target="../ink/ink1051.xml"/><Relationship Id="rId320" Type="http://schemas.openxmlformats.org/officeDocument/2006/relationships/image" Target="../media/image1126.png"/><Relationship Id="rId155" Type="http://schemas.openxmlformats.org/officeDocument/2006/relationships/customXml" Target="../ink/ink1072.xml"/><Relationship Id="rId197" Type="http://schemas.openxmlformats.org/officeDocument/2006/relationships/customXml" Target="../ink/ink1093.xml"/><Relationship Id="rId362" Type="http://schemas.openxmlformats.org/officeDocument/2006/relationships/image" Target="../media/image1147.png"/><Relationship Id="rId418" Type="http://schemas.openxmlformats.org/officeDocument/2006/relationships/image" Target="../media/image1175.png"/><Relationship Id="rId222" Type="http://schemas.openxmlformats.org/officeDocument/2006/relationships/image" Target="../media/image1078.png"/><Relationship Id="rId264" Type="http://schemas.openxmlformats.org/officeDocument/2006/relationships/image" Target="../media/image1098.png"/><Relationship Id="rId471" Type="http://schemas.openxmlformats.org/officeDocument/2006/relationships/customXml" Target="../ink/ink1230.xml"/><Relationship Id="rId17" Type="http://schemas.openxmlformats.org/officeDocument/2006/relationships/customXml" Target="../ink/ink1003.xml"/><Relationship Id="rId59" Type="http://schemas.openxmlformats.org/officeDocument/2006/relationships/customXml" Target="../ink/ink1024.xml"/><Relationship Id="rId124" Type="http://schemas.openxmlformats.org/officeDocument/2006/relationships/image" Target="../media/image1029.png"/><Relationship Id="rId70" Type="http://schemas.openxmlformats.org/officeDocument/2006/relationships/image" Target="../media/image1002.png"/><Relationship Id="rId166" Type="http://schemas.openxmlformats.org/officeDocument/2006/relationships/image" Target="../media/image1050.png"/><Relationship Id="rId331" Type="http://schemas.openxmlformats.org/officeDocument/2006/relationships/customXml" Target="../ink/ink1160.xml"/><Relationship Id="rId373" Type="http://schemas.openxmlformats.org/officeDocument/2006/relationships/customXml" Target="../ink/ink1181.xml"/><Relationship Id="rId429" Type="http://schemas.openxmlformats.org/officeDocument/2006/relationships/customXml" Target="../ink/ink1209.xml"/><Relationship Id="rId1" Type="http://schemas.openxmlformats.org/officeDocument/2006/relationships/slideLayout" Target="../slideLayouts/slideLayout7.xml"/><Relationship Id="rId233" Type="http://schemas.openxmlformats.org/officeDocument/2006/relationships/customXml" Target="../ink/ink1111.xml"/><Relationship Id="rId440" Type="http://schemas.openxmlformats.org/officeDocument/2006/relationships/image" Target="../media/image1186.png"/><Relationship Id="rId28" Type="http://schemas.openxmlformats.org/officeDocument/2006/relationships/image" Target="../media/image981.png"/><Relationship Id="rId275" Type="http://schemas.openxmlformats.org/officeDocument/2006/relationships/customXml" Target="../ink/ink1132.xml"/><Relationship Id="rId300" Type="http://schemas.openxmlformats.org/officeDocument/2006/relationships/image" Target="../media/image1116.png"/><Relationship Id="rId482" Type="http://schemas.openxmlformats.org/officeDocument/2006/relationships/image" Target="../media/image1207.png"/><Relationship Id="rId81" Type="http://schemas.openxmlformats.org/officeDocument/2006/relationships/customXml" Target="../ink/ink1035.xml"/><Relationship Id="rId135" Type="http://schemas.openxmlformats.org/officeDocument/2006/relationships/customXml" Target="../ink/ink1062.xml"/><Relationship Id="rId177" Type="http://schemas.openxmlformats.org/officeDocument/2006/relationships/customXml" Target="../ink/ink1083.xml"/><Relationship Id="rId342" Type="http://schemas.openxmlformats.org/officeDocument/2006/relationships/image" Target="../media/image1137.png"/><Relationship Id="rId384" Type="http://schemas.openxmlformats.org/officeDocument/2006/relationships/image" Target="../media/image1158.png"/><Relationship Id="rId202" Type="http://schemas.openxmlformats.org/officeDocument/2006/relationships/image" Target="../media/image1068.png"/><Relationship Id="rId244" Type="http://schemas.openxmlformats.org/officeDocument/2006/relationships/image" Target="../media/image1089.png"/><Relationship Id="rId39" Type="http://schemas.openxmlformats.org/officeDocument/2006/relationships/customXml" Target="../ink/ink1014.xml"/><Relationship Id="rId286" Type="http://schemas.openxmlformats.org/officeDocument/2006/relationships/image" Target="../media/image1109.png"/><Relationship Id="rId451" Type="http://schemas.openxmlformats.org/officeDocument/2006/relationships/customXml" Target="../ink/ink1220.xml"/><Relationship Id="rId493" Type="http://schemas.openxmlformats.org/officeDocument/2006/relationships/customXml" Target="../ink/ink1241.xml"/><Relationship Id="rId50" Type="http://schemas.openxmlformats.org/officeDocument/2006/relationships/image" Target="../media/image992.png"/><Relationship Id="rId104" Type="http://schemas.openxmlformats.org/officeDocument/2006/relationships/image" Target="../media/image1019.png"/><Relationship Id="rId146" Type="http://schemas.openxmlformats.org/officeDocument/2006/relationships/image" Target="../media/image1040.png"/><Relationship Id="rId188" Type="http://schemas.openxmlformats.org/officeDocument/2006/relationships/image" Target="../media/image1061.png"/><Relationship Id="rId311" Type="http://schemas.openxmlformats.org/officeDocument/2006/relationships/customXml" Target="../ink/ink1150.xml"/><Relationship Id="rId353" Type="http://schemas.openxmlformats.org/officeDocument/2006/relationships/customXml" Target="../ink/ink1171.xml"/><Relationship Id="rId395" Type="http://schemas.openxmlformats.org/officeDocument/2006/relationships/customXml" Target="../ink/ink1192.xml"/><Relationship Id="rId409" Type="http://schemas.openxmlformats.org/officeDocument/2006/relationships/customXml" Target="../ink/ink1199.xml"/><Relationship Id="rId92" Type="http://schemas.openxmlformats.org/officeDocument/2006/relationships/image" Target="../media/image1013.png"/><Relationship Id="rId213" Type="http://schemas.openxmlformats.org/officeDocument/2006/relationships/customXml" Target="../ink/ink1101.xml"/><Relationship Id="rId420" Type="http://schemas.openxmlformats.org/officeDocument/2006/relationships/image" Target="../media/image1176.png"/><Relationship Id="rId255" Type="http://schemas.openxmlformats.org/officeDocument/2006/relationships/customXml" Target="../ink/ink1122.xml"/><Relationship Id="rId297" Type="http://schemas.openxmlformats.org/officeDocument/2006/relationships/customXml" Target="../ink/ink1143.xml"/><Relationship Id="rId462" Type="http://schemas.openxmlformats.org/officeDocument/2006/relationships/image" Target="../media/image1197.png"/><Relationship Id="rId115" Type="http://schemas.openxmlformats.org/officeDocument/2006/relationships/customXml" Target="../ink/ink1052.xml"/><Relationship Id="rId157" Type="http://schemas.openxmlformats.org/officeDocument/2006/relationships/customXml" Target="../ink/ink1073.xml"/><Relationship Id="rId322" Type="http://schemas.openxmlformats.org/officeDocument/2006/relationships/image" Target="../media/image1127.png"/><Relationship Id="rId364" Type="http://schemas.openxmlformats.org/officeDocument/2006/relationships/image" Target="../media/image1148.png"/><Relationship Id="rId61" Type="http://schemas.openxmlformats.org/officeDocument/2006/relationships/customXml" Target="../ink/ink1025.xml"/><Relationship Id="rId199" Type="http://schemas.openxmlformats.org/officeDocument/2006/relationships/customXml" Target="../ink/ink1094.xml"/><Relationship Id="rId19" Type="http://schemas.openxmlformats.org/officeDocument/2006/relationships/customXml" Target="../ink/ink1004.xml"/><Relationship Id="rId224" Type="http://schemas.openxmlformats.org/officeDocument/2006/relationships/image" Target="../media/image1079.png"/><Relationship Id="rId266" Type="http://schemas.openxmlformats.org/officeDocument/2006/relationships/image" Target="../media/image1099.png"/><Relationship Id="rId431" Type="http://schemas.openxmlformats.org/officeDocument/2006/relationships/customXml" Target="../ink/ink1210.xml"/><Relationship Id="rId473" Type="http://schemas.openxmlformats.org/officeDocument/2006/relationships/customXml" Target="../ink/ink1231.xml"/><Relationship Id="rId30" Type="http://schemas.openxmlformats.org/officeDocument/2006/relationships/image" Target="../media/image982.png"/><Relationship Id="rId126" Type="http://schemas.openxmlformats.org/officeDocument/2006/relationships/image" Target="../media/image1030.png"/><Relationship Id="rId168" Type="http://schemas.openxmlformats.org/officeDocument/2006/relationships/image" Target="../media/image1051.png"/><Relationship Id="rId333" Type="http://schemas.openxmlformats.org/officeDocument/2006/relationships/customXml" Target="../ink/ink1161.xml"/><Relationship Id="rId72" Type="http://schemas.openxmlformats.org/officeDocument/2006/relationships/image" Target="../media/image1003.png"/><Relationship Id="rId375" Type="http://schemas.openxmlformats.org/officeDocument/2006/relationships/customXml" Target="../ink/ink1182.xml"/><Relationship Id="rId3" Type="http://schemas.openxmlformats.org/officeDocument/2006/relationships/customXml" Target="../ink/ink996.xml"/><Relationship Id="rId235" Type="http://schemas.openxmlformats.org/officeDocument/2006/relationships/customXml" Target="../ink/ink1112.xml"/><Relationship Id="rId277" Type="http://schemas.openxmlformats.org/officeDocument/2006/relationships/customXml" Target="../ink/ink1133.xml"/><Relationship Id="rId400" Type="http://schemas.openxmlformats.org/officeDocument/2006/relationships/image" Target="../media/image1166.png"/><Relationship Id="rId442" Type="http://schemas.openxmlformats.org/officeDocument/2006/relationships/image" Target="../media/image1187.png"/><Relationship Id="rId484" Type="http://schemas.openxmlformats.org/officeDocument/2006/relationships/image" Target="../media/image1208.png"/><Relationship Id="rId137" Type="http://schemas.openxmlformats.org/officeDocument/2006/relationships/customXml" Target="../ink/ink1063.xml"/><Relationship Id="rId302" Type="http://schemas.openxmlformats.org/officeDocument/2006/relationships/image" Target="../media/image1117.png"/><Relationship Id="rId344" Type="http://schemas.openxmlformats.org/officeDocument/2006/relationships/image" Target="../media/image1138.png"/><Relationship Id="rId41" Type="http://schemas.openxmlformats.org/officeDocument/2006/relationships/customXml" Target="../ink/ink1015.xml"/><Relationship Id="rId83" Type="http://schemas.openxmlformats.org/officeDocument/2006/relationships/customXml" Target="../ink/ink1036.xml"/><Relationship Id="rId179" Type="http://schemas.openxmlformats.org/officeDocument/2006/relationships/customXml" Target="../ink/ink1084.xml"/><Relationship Id="rId386" Type="http://schemas.openxmlformats.org/officeDocument/2006/relationships/image" Target="../media/image1159.png"/><Relationship Id="rId190" Type="http://schemas.openxmlformats.org/officeDocument/2006/relationships/image" Target="../media/image1062.png"/><Relationship Id="rId204" Type="http://schemas.openxmlformats.org/officeDocument/2006/relationships/image" Target="../media/image1069.png"/><Relationship Id="rId246" Type="http://schemas.openxmlformats.org/officeDocument/2006/relationships/image" Target="../media/image1090.png"/><Relationship Id="rId288" Type="http://schemas.openxmlformats.org/officeDocument/2006/relationships/image" Target="../media/image1110.png"/><Relationship Id="rId411" Type="http://schemas.openxmlformats.org/officeDocument/2006/relationships/customXml" Target="../ink/ink1200.xml"/><Relationship Id="rId453" Type="http://schemas.openxmlformats.org/officeDocument/2006/relationships/customXml" Target="../ink/ink1221.xml"/><Relationship Id="rId106" Type="http://schemas.openxmlformats.org/officeDocument/2006/relationships/image" Target="../media/image1020.png"/><Relationship Id="rId313" Type="http://schemas.openxmlformats.org/officeDocument/2006/relationships/customXml" Target="../ink/ink1151.xml"/><Relationship Id="rId495" Type="http://schemas.openxmlformats.org/officeDocument/2006/relationships/customXml" Target="../ink/ink1242.xml"/></Relationships>
</file>

<file path=ppt/slides/_rels/slide39.xml.rels><?xml version="1.0" encoding="UTF-8" standalone="yes"?>
<Relationships xmlns="http://schemas.openxmlformats.org/package/2006/relationships"><Relationship Id="rId117" Type="http://schemas.openxmlformats.org/officeDocument/2006/relationships/customXml" Target="../ink/ink1304.xml"/><Relationship Id="rId299" Type="http://schemas.openxmlformats.org/officeDocument/2006/relationships/customXml" Target="../ink/ink1395.xml"/><Relationship Id="rId21" Type="http://schemas.openxmlformats.org/officeDocument/2006/relationships/customXml" Target="../ink/ink1256.xml"/><Relationship Id="rId63" Type="http://schemas.openxmlformats.org/officeDocument/2006/relationships/customXml" Target="../ink/ink1277.xml"/><Relationship Id="rId159" Type="http://schemas.openxmlformats.org/officeDocument/2006/relationships/customXml" Target="../ink/ink1325.xml"/><Relationship Id="rId324" Type="http://schemas.openxmlformats.org/officeDocument/2006/relationships/image" Target="../media/image1380.png"/><Relationship Id="rId170" Type="http://schemas.openxmlformats.org/officeDocument/2006/relationships/image" Target="../media/image1303.png"/><Relationship Id="rId226" Type="http://schemas.openxmlformats.org/officeDocument/2006/relationships/image" Target="../media/image1331.png"/><Relationship Id="rId268" Type="http://schemas.openxmlformats.org/officeDocument/2006/relationships/image" Target="../media/image1352.png"/><Relationship Id="rId32" Type="http://schemas.openxmlformats.org/officeDocument/2006/relationships/image" Target="../media/image1234.png"/><Relationship Id="rId74" Type="http://schemas.openxmlformats.org/officeDocument/2006/relationships/image" Target="../media/image1255.png"/><Relationship Id="rId128" Type="http://schemas.openxmlformats.org/officeDocument/2006/relationships/image" Target="../media/image1282.png"/><Relationship Id="rId5" Type="http://schemas.openxmlformats.org/officeDocument/2006/relationships/customXml" Target="../ink/ink1248.xml"/><Relationship Id="rId181" Type="http://schemas.openxmlformats.org/officeDocument/2006/relationships/customXml" Target="../ink/ink1336.xml"/><Relationship Id="rId237" Type="http://schemas.openxmlformats.org/officeDocument/2006/relationships/customXml" Target="../ink/ink1364.xml"/><Relationship Id="rId279" Type="http://schemas.openxmlformats.org/officeDocument/2006/relationships/customXml" Target="../ink/ink1385.xml"/><Relationship Id="rId43" Type="http://schemas.openxmlformats.org/officeDocument/2006/relationships/customXml" Target="../ink/ink1267.xml"/><Relationship Id="rId139" Type="http://schemas.openxmlformats.org/officeDocument/2006/relationships/customXml" Target="../ink/ink1315.xml"/><Relationship Id="rId290" Type="http://schemas.openxmlformats.org/officeDocument/2006/relationships/image" Target="../media/image1363.png"/><Relationship Id="rId304" Type="http://schemas.openxmlformats.org/officeDocument/2006/relationships/image" Target="../media/image1370.png"/><Relationship Id="rId85" Type="http://schemas.openxmlformats.org/officeDocument/2006/relationships/customXml" Target="../ink/ink1288.xml"/><Relationship Id="rId150" Type="http://schemas.openxmlformats.org/officeDocument/2006/relationships/image" Target="../media/image1293.png"/><Relationship Id="rId192" Type="http://schemas.openxmlformats.org/officeDocument/2006/relationships/image" Target="../media/image1314.png"/><Relationship Id="rId206" Type="http://schemas.openxmlformats.org/officeDocument/2006/relationships/image" Target="../media/image1321.png"/><Relationship Id="rId248" Type="http://schemas.openxmlformats.org/officeDocument/2006/relationships/image" Target="../media/image1342.png"/><Relationship Id="rId12" Type="http://schemas.openxmlformats.org/officeDocument/2006/relationships/image" Target="../media/image1224.png"/><Relationship Id="rId108" Type="http://schemas.openxmlformats.org/officeDocument/2006/relationships/image" Target="../media/image1272.png"/><Relationship Id="rId315" Type="http://schemas.openxmlformats.org/officeDocument/2006/relationships/customXml" Target="../ink/ink1403.xml"/><Relationship Id="rId54" Type="http://schemas.openxmlformats.org/officeDocument/2006/relationships/image" Target="../media/image1245.png"/><Relationship Id="rId96" Type="http://schemas.openxmlformats.org/officeDocument/2006/relationships/image" Target="../media/image1266.png"/><Relationship Id="rId161" Type="http://schemas.openxmlformats.org/officeDocument/2006/relationships/customXml" Target="../ink/ink1326.xml"/><Relationship Id="rId217" Type="http://schemas.openxmlformats.org/officeDocument/2006/relationships/customXml" Target="../ink/ink1354.xml"/><Relationship Id="rId259" Type="http://schemas.openxmlformats.org/officeDocument/2006/relationships/customXml" Target="../ink/ink1375.xml"/><Relationship Id="rId23" Type="http://schemas.openxmlformats.org/officeDocument/2006/relationships/customXml" Target="../ink/ink1257.xml"/><Relationship Id="rId119" Type="http://schemas.openxmlformats.org/officeDocument/2006/relationships/customXml" Target="../ink/ink1305.xml"/><Relationship Id="rId270" Type="http://schemas.openxmlformats.org/officeDocument/2006/relationships/image" Target="../media/image1353.png"/><Relationship Id="rId326" Type="http://schemas.openxmlformats.org/officeDocument/2006/relationships/image" Target="../media/image1381.png"/><Relationship Id="rId65" Type="http://schemas.openxmlformats.org/officeDocument/2006/relationships/customXml" Target="../ink/ink1278.xml"/><Relationship Id="rId130" Type="http://schemas.openxmlformats.org/officeDocument/2006/relationships/image" Target="../media/image1283.png"/><Relationship Id="rId172" Type="http://schemas.openxmlformats.org/officeDocument/2006/relationships/image" Target="../media/image1304.png"/><Relationship Id="rId228" Type="http://schemas.openxmlformats.org/officeDocument/2006/relationships/image" Target="../media/image1332.png"/><Relationship Id="rId281" Type="http://schemas.openxmlformats.org/officeDocument/2006/relationships/customXml" Target="../ink/ink1386.xml"/><Relationship Id="rId34" Type="http://schemas.openxmlformats.org/officeDocument/2006/relationships/image" Target="../media/image1235.png"/><Relationship Id="rId76" Type="http://schemas.openxmlformats.org/officeDocument/2006/relationships/image" Target="../media/image1256.png"/><Relationship Id="rId141" Type="http://schemas.openxmlformats.org/officeDocument/2006/relationships/customXml" Target="../ink/ink1316.xml"/><Relationship Id="rId7" Type="http://schemas.openxmlformats.org/officeDocument/2006/relationships/customXml" Target="../ink/ink1249.xml"/><Relationship Id="rId183" Type="http://schemas.openxmlformats.org/officeDocument/2006/relationships/customXml" Target="../ink/ink1337.xml"/><Relationship Id="rId239" Type="http://schemas.openxmlformats.org/officeDocument/2006/relationships/customXml" Target="../ink/ink1365.xml"/><Relationship Id="rId250" Type="http://schemas.openxmlformats.org/officeDocument/2006/relationships/image" Target="../media/image1343.png"/><Relationship Id="rId271" Type="http://schemas.openxmlformats.org/officeDocument/2006/relationships/customXml" Target="../ink/ink1381.xml"/><Relationship Id="rId292" Type="http://schemas.openxmlformats.org/officeDocument/2006/relationships/image" Target="../media/image1364.png"/><Relationship Id="rId306" Type="http://schemas.openxmlformats.org/officeDocument/2006/relationships/image" Target="../media/image1371.png"/><Relationship Id="rId24" Type="http://schemas.openxmlformats.org/officeDocument/2006/relationships/image" Target="../media/image1230.png"/><Relationship Id="rId45" Type="http://schemas.openxmlformats.org/officeDocument/2006/relationships/customXml" Target="../ink/ink1268.xml"/><Relationship Id="rId66" Type="http://schemas.openxmlformats.org/officeDocument/2006/relationships/image" Target="../media/image1251.png"/><Relationship Id="rId87" Type="http://schemas.openxmlformats.org/officeDocument/2006/relationships/customXml" Target="../ink/ink1289.xml"/><Relationship Id="rId110" Type="http://schemas.openxmlformats.org/officeDocument/2006/relationships/image" Target="../media/image1273.png"/><Relationship Id="rId131" Type="http://schemas.openxmlformats.org/officeDocument/2006/relationships/customXml" Target="../ink/ink1311.xml"/><Relationship Id="rId327" Type="http://schemas.openxmlformats.org/officeDocument/2006/relationships/customXml" Target="../ink/ink1409.xml"/><Relationship Id="rId152" Type="http://schemas.openxmlformats.org/officeDocument/2006/relationships/image" Target="../media/image1294.png"/><Relationship Id="rId173" Type="http://schemas.openxmlformats.org/officeDocument/2006/relationships/customXml" Target="../ink/ink1332.xml"/><Relationship Id="rId194" Type="http://schemas.openxmlformats.org/officeDocument/2006/relationships/image" Target="../media/image1315.png"/><Relationship Id="rId208" Type="http://schemas.openxmlformats.org/officeDocument/2006/relationships/image" Target="../media/image1322.png"/><Relationship Id="rId229" Type="http://schemas.openxmlformats.org/officeDocument/2006/relationships/customXml" Target="../ink/ink1360.xml"/><Relationship Id="rId240" Type="http://schemas.openxmlformats.org/officeDocument/2006/relationships/image" Target="../media/image1338.png"/><Relationship Id="rId261" Type="http://schemas.openxmlformats.org/officeDocument/2006/relationships/customXml" Target="../ink/ink1376.xml"/><Relationship Id="rId14" Type="http://schemas.openxmlformats.org/officeDocument/2006/relationships/image" Target="../media/image1225.png"/><Relationship Id="rId35" Type="http://schemas.openxmlformats.org/officeDocument/2006/relationships/customXml" Target="../ink/ink1263.xml"/><Relationship Id="rId56" Type="http://schemas.openxmlformats.org/officeDocument/2006/relationships/image" Target="../media/image1246.png"/><Relationship Id="rId77" Type="http://schemas.openxmlformats.org/officeDocument/2006/relationships/customXml" Target="../ink/ink1284.xml"/><Relationship Id="rId100" Type="http://schemas.openxmlformats.org/officeDocument/2006/relationships/image" Target="../media/image1268.png"/><Relationship Id="rId282" Type="http://schemas.openxmlformats.org/officeDocument/2006/relationships/image" Target="../media/image1359.png"/><Relationship Id="rId317" Type="http://schemas.openxmlformats.org/officeDocument/2006/relationships/customXml" Target="../ink/ink1404.xml"/><Relationship Id="rId8" Type="http://schemas.openxmlformats.org/officeDocument/2006/relationships/image" Target="../media/image1222.png"/><Relationship Id="rId98" Type="http://schemas.openxmlformats.org/officeDocument/2006/relationships/image" Target="../media/image1267.png"/><Relationship Id="rId121" Type="http://schemas.openxmlformats.org/officeDocument/2006/relationships/customXml" Target="../ink/ink1306.xml"/><Relationship Id="rId142" Type="http://schemas.openxmlformats.org/officeDocument/2006/relationships/image" Target="../media/image1289.png"/><Relationship Id="rId163" Type="http://schemas.openxmlformats.org/officeDocument/2006/relationships/customXml" Target="../ink/ink1327.xml"/><Relationship Id="rId184" Type="http://schemas.openxmlformats.org/officeDocument/2006/relationships/image" Target="../media/image1310.png"/><Relationship Id="rId219" Type="http://schemas.openxmlformats.org/officeDocument/2006/relationships/customXml" Target="../ink/ink1355.xml"/><Relationship Id="rId230" Type="http://schemas.openxmlformats.org/officeDocument/2006/relationships/image" Target="../media/image1333.png"/><Relationship Id="rId251" Type="http://schemas.openxmlformats.org/officeDocument/2006/relationships/customXml" Target="../ink/ink1371.xml"/><Relationship Id="rId25" Type="http://schemas.openxmlformats.org/officeDocument/2006/relationships/customXml" Target="../ink/ink1258.xml"/><Relationship Id="rId46" Type="http://schemas.openxmlformats.org/officeDocument/2006/relationships/image" Target="../media/image1241.png"/><Relationship Id="rId67" Type="http://schemas.openxmlformats.org/officeDocument/2006/relationships/customXml" Target="../ink/ink1279.xml"/><Relationship Id="rId272" Type="http://schemas.openxmlformats.org/officeDocument/2006/relationships/image" Target="../media/image1354.png"/><Relationship Id="rId293" Type="http://schemas.openxmlformats.org/officeDocument/2006/relationships/customXml" Target="../ink/ink1392.xml"/><Relationship Id="rId307" Type="http://schemas.openxmlformats.org/officeDocument/2006/relationships/customXml" Target="../ink/ink1399.xml"/><Relationship Id="rId328" Type="http://schemas.openxmlformats.org/officeDocument/2006/relationships/image" Target="../media/image1382.png"/><Relationship Id="rId88" Type="http://schemas.openxmlformats.org/officeDocument/2006/relationships/image" Target="../media/image1262.png"/><Relationship Id="rId111" Type="http://schemas.openxmlformats.org/officeDocument/2006/relationships/customXml" Target="../ink/ink1301.xml"/><Relationship Id="rId132" Type="http://schemas.openxmlformats.org/officeDocument/2006/relationships/image" Target="../media/image1284.png"/><Relationship Id="rId153" Type="http://schemas.openxmlformats.org/officeDocument/2006/relationships/customXml" Target="../ink/ink1322.xml"/><Relationship Id="rId174" Type="http://schemas.openxmlformats.org/officeDocument/2006/relationships/image" Target="../media/image1305.png"/><Relationship Id="rId195" Type="http://schemas.openxmlformats.org/officeDocument/2006/relationships/customXml" Target="../ink/ink1343.xml"/><Relationship Id="rId209" Type="http://schemas.openxmlformats.org/officeDocument/2006/relationships/customXml" Target="../ink/ink1350.xml"/><Relationship Id="rId220" Type="http://schemas.openxmlformats.org/officeDocument/2006/relationships/image" Target="../media/image1328.png"/><Relationship Id="rId241" Type="http://schemas.openxmlformats.org/officeDocument/2006/relationships/customXml" Target="../ink/ink1366.xml"/><Relationship Id="rId15" Type="http://schemas.openxmlformats.org/officeDocument/2006/relationships/customXml" Target="../ink/ink1253.xml"/><Relationship Id="rId36" Type="http://schemas.openxmlformats.org/officeDocument/2006/relationships/image" Target="../media/image1236.png"/><Relationship Id="rId57" Type="http://schemas.openxmlformats.org/officeDocument/2006/relationships/customXml" Target="../ink/ink1274.xml"/><Relationship Id="rId262" Type="http://schemas.openxmlformats.org/officeDocument/2006/relationships/image" Target="../media/image1349.png"/><Relationship Id="rId283" Type="http://schemas.openxmlformats.org/officeDocument/2006/relationships/customXml" Target="../ink/ink1387.xml"/><Relationship Id="rId318" Type="http://schemas.openxmlformats.org/officeDocument/2006/relationships/image" Target="../media/image1377.png"/><Relationship Id="rId78" Type="http://schemas.openxmlformats.org/officeDocument/2006/relationships/image" Target="../media/image1257.png"/><Relationship Id="rId99" Type="http://schemas.openxmlformats.org/officeDocument/2006/relationships/customXml" Target="../ink/ink1295.xml"/><Relationship Id="rId101" Type="http://schemas.openxmlformats.org/officeDocument/2006/relationships/customXml" Target="../ink/ink1296.xml"/><Relationship Id="rId122" Type="http://schemas.openxmlformats.org/officeDocument/2006/relationships/image" Target="../media/image1279.png"/><Relationship Id="rId143" Type="http://schemas.openxmlformats.org/officeDocument/2006/relationships/customXml" Target="../ink/ink1317.xml"/><Relationship Id="rId164" Type="http://schemas.openxmlformats.org/officeDocument/2006/relationships/image" Target="../media/image1300.png"/><Relationship Id="rId185" Type="http://schemas.openxmlformats.org/officeDocument/2006/relationships/customXml" Target="../ink/ink1338.xml"/><Relationship Id="rId9" Type="http://schemas.openxmlformats.org/officeDocument/2006/relationships/customXml" Target="../ink/ink1250.xml"/><Relationship Id="rId210" Type="http://schemas.openxmlformats.org/officeDocument/2006/relationships/image" Target="../media/image1323.png"/><Relationship Id="rId26" Type="http://schemas.openxmlformats.org/officeDocument/2006/relationships/image" Target="../media/image1231.png"/><Relationship Id="rId231" Type="http://schemas.openxmlformats.org/officeDocument/2006/relationships/customXml" Target="../ink/ink1361.xml"/><Relationship Id="rId252" Type="http://schemas.openxmlformats.org/officeDocument/2006/relationships/image" Target="../media/image1344.png"/><Relationship Id="rId273" Type="http://schemas.openxmlformats.org/officeDocument/2006/relationships/customXml" Target="../ink/ink1382.xml"/><Relationship Id="rId294" Type="http://schemas.openxmlformats.org/officeDocument/2006/relationships/image" Target="../media/image1365.png"/><Relationship Id="rId308" Type="http://schemas.openxmlformats.org/officeDocument/2006/relationships/image" Target="../media/image1372.png"/><Relationship Id="rId329" Type="http://schemas.openxmlformats.org/officeDocument/2006/relationships/customXml" Target="../ink/ink1410.xml"/><Relationship Id="rId47" Type="http://schemas.openxmlformats.org/officeDocument/2006/relationships/customXml" Target="../ink/ink1269.xml"/><Relationship Id="rId68" Type="http://schemas.openxmlformats.org/officeDocument/2006/relationships/image" Target="../media/image1252.png"/><Relationship Id="rId89" Type="http://schemas.openxmlformats.org/officeDocument/2006/relationships/customXml" Target="../ink/ink1290.xml"/><Relationship Id="rId112" Type="http://schemas.openxmlformats.org/officeDocument/2006/relationships/image" Target="../media/image1274.png"/><Relationship Id="rId133" Type="http://schemas.openxmlformats.org/officeDocument/2006/relationships/customXml" Target="../ink/ink1312.xml"/><Relationship Id="rId154" Type="http://schemas.openxmlformats.org/officeDocument/2006/relationships/image" Target="../media/image1295.png"/><Relationship Id="rId175" Type="http://schemas.openxmlformats.org/officeDocument/2006/relationships/customXml" Target="../ink/ink1333.xml"/><Relationship Id="rId196" Type="http://schemas.openxmlformats.org/officeDocument/2006/relationships/image" Target="../media/image1316.png"/><Relationship Id="rId200" Type="http://schemas.openxmlformats.org/officeDocument/2006/relationships/image" Target="../media/image1318.png"/><Relationship Id="rId16" Type="http://schemas.openxmlformats.org/officeDocument/2006/relationships/image" Target="../media/image1226.png"/><Relationship Id="rId221" Type="http://schemas.openxmlformats.org/officeDocument/2006/relationships/customXml" Target="../ink/ink1356.xml"/><Relationship Id="rId242" Type="http://schemas.openxmlformats.org/officeDocument/2006/relationships/image" Target="../media/image1339.png"/><Relationship Id="rId263" Type="http://schemas.openxmlformats.org/officeDocument/2006/relationships/customXml" Target="../ink/ink1377.xml"/><Relationship Id="rId284" Type="http://schemas.openxmlformats.org/officeDocument/2006/relationships/image" Target="../media/image1360.png"/><Relationship Id="rId319" Type="http://schemas.openxmlformats.org/officeDocument/2006/relationships/customXml" Target="../ink/ink1405.xml"/><Relationship Id="rId37" Type="http://schemas.openxmlformats.org/officeDocument/2006/relationships/customXml" Target="../ink/ink1264.xml"/><Relationship Id="rId58" Type="http://schemas.openxmlformats.org/officeDocument/2006/relationships/image" Target="../media/image1247.png"/><Relationship Id="rId79" Type="http://schemas.openxmlformats.org/officeDocument/2006/relationships/customXml" Target="../ink/ink1285.xml"/><Relationship Id="rId102" Type="http://schemas.openxmlformats.org/officeDocument/2006/relationships/image" Target="../media/image1269.png"/><Relationship Id="rId123" Type="http://schemas.openxmlformats.org/officeDocument/2006/relationships/customXml" Target="../ink/ink1307.xml"/><Relationship Id="rId144" Type="http://schemas.openxmlformats.org/officeDocument/2006/relationships/image" Target="../media/image1290.png"/><Relationship Id="rId330" Type="http://schemas.openxmlformats.org/officeDocument/2006/relationships/image" Target="../media/image1383.png"/><Relationship Id="rId90" Type="http://schemas.openxmlformats.org/officeDocument/2006/relationships/image" Target="../media/image1263.png"/><Relationship Id="rId165" Type="http://schemas.openxmlformats.org/officeDocument/2006/relationships/customXml" Target="../ink/ink1328.xml"/><Relationship Id="rId186" Type="http://schemas.openxmlformats.org/officeDocument/2006/relationships/image" Target="../media/image1311.png"/><Relationship Id="rId211" Type="http://schemas.openxmlformats.org/officeDocument/2006/relationships/customXml" Target="../ink/ink1351.xml"/><Relationship Id="rId232" Type="http://schemas.openxmlformats.org/officeDocument/2006/relationships/image" Target="../media/image1334.png"/><Relationship Id="rId253" Type="http://schemas.openxmlformats.org/officeDocument/2006/relationships/customXml" Target="../ink/ink1372.xml"/><Relationship Id="rId274" Type="http://schemas.openxmlformats.org/officeDocument/2006/relationships/image" Target="../media/image1355.png"/><Relationship Id="rId295" Type="http://schemas.openxmlformats.org/officeDocument/2006/relationships/customXml" Target="../ink/ink1393.xml"/><Relationship Id="rId309" Type="http://schemas.openxmlformats.org/officeDocument/2006/relationships/customXml" Target="../ink/ink1400.xml"/><Relationship Id="rId27" Type="http://schemas.openxmlformats.org/officeDocument/2006/relationships/customXml" Target="../ink/ink1259.xml"/><Relationship Id="rId48" Type="http://schemas.openxmlformats.org/officeDocument/2006/relationships/image" Target="../media/image1242.png"/><Relationship Id="rId69" Type="http://schemas.openxmlformats.org/officeDocument/2006/relationships/customXml" Target="../ink/ink1280.xml"/><Relationship Id="rId113" Type="http://schemas.openxmlformats.org/officeDocument/2006/relationships/customXml" Target="../ink/ink1302.xml"/><Relationship Id="rId134" Type="http://schemas.openxmlformats.org/officeDocument/2006/relationships/image" Target="../media/image1285.png"/><Relationship Id="rId320" Type="http://schemas.openxmlformats.org/officeDocument/2006/relationships/image" Target="../media/image1378.png"/><Relationship Id="rId80" Type="http://schemas.openxmlformats.org/officeDocument/2006/relationships/image" Target="../media/image1258.png"/><Relationship Id="rId155" Type="http://schemas.openxmlformats.org/officeDocument/2006/relationships/customXml" Target="../ink/ink1323.xml"/><Relationship Id="rId176" Type="http://schemas.openxmlformats.org/officeDocument/2006/relationships/image" Target="../media/image1306.png"/><Relationship Id="rId197" Type="http://schemas.openxmlformats.org/officeDocument/2006/relationships/customXml" Target="../ink/ink1344.xml"/><Relationship Id="rId201" Type="http://schemas.openxmlformats.org/officeDocument/2006/relationships/customXml" Target="../ink/ink1346.xml"/><Relationship Id="rId222" Type="http://schemas.openxmlformats.org/officeDocument/2006/relationships/image" Target="../media/image1329.png"/><Relationship Id="rId243" Type="http://schemas.openxmlformats.org/officeDocument/2006/relationships/customXml" Target="../ink/ink1367.xml"/><Relationship Id="rId264" Type="http://schemas.openxmlformats.org/officeDocument/2006/relationships/image" Target="../media/image1350.png"/><Relationship Id="rId285" Type="http://schemas.openxmlformats.org/officeDocument/2006/relationships/customXml" Target="../ink/ink1388.xml"/><Relationship Id="rId17" Type="http://schemas.openxmlformats.org/officeDocument/2006/relationships/customXml" Target="../ink/ink1254.xml"/><Relationship Id="rId38" Type="http://schemas.openxmlformats.org/officeDocument/2006/relationships/image" Target="../media/image1237.png"/><Relationship Id="rId59" Type="http://schemas.openxmlformats.org/officeDocument/2006/relationships/customXml" Target="../ink/ink1275.xml"/><Relationship Id="rId103" Type="http://schemas.openxmlformats.org/officeDocument/2006/relationships/customXml" Target="../ink/ink1297.xml"/><Relationship Id="rId124" Type="http://schemas.openxmlformats.org/officeDocument/2006/relationships/image" Target="../media/image1280.png"/><Relationship Id="rId310" Type="http://schemas.openxmlformats.org/officeDocument/2006/relationships/image" Target="../media/image1373.png"/><Relationship Id="rId70" Type="http://schemas.openxmlformats.org/officeDocument/2006/relationships/image" Target="../media/image1253.png"/><Relationship Id="rId91" Type="http://schemas.openxmlformats.org/officeDocument/2006/relationships/customXml" Target="../ink/ink1291.xml"/><Relationship Id="rId145" Type="http://schemas.openxmlformats.org/officeDocument/2006/relationships/customXml" Target="../ink/ink1318.xml"/><Relationship Id="rId166" Type="http://schemas.openxmlformats.org/officeDocument/2006/relationships/image" Target="../media/image1301.png"/><Relationship Id="rId187" Type="http://schemas.openxmlformats.org/officeDocument/2006/relationships/customXml" Target="../ink/ink1339.xml"/><Relationship Id="rId331" Type="http://schemas.openxmlformats.org/officeDocument/2006/relationships/customXml" Target="../ink/ink1411.xml"/><Relationship Id="rId1" Type="http://schemas.openxmlformats.org/officeDocument/2006/relationships/slideLayout" Target="../slideLayouts/slideLayout7.xml"/><Relationship Id="rId212" Type="http://schemas.openxmlformats.org/officeDocument/2006/relationships/image" Target="../media/image1324.png"/><Relationship Id="rId233" Type="http://schemas.openxmlformats.org/officeDocument/2006/relationships/customXml" Target="../ink/ink1362.xml"/><Relationship Id="rId254" Type="http://schemas.openxmlformats.org/officeDocument/2006/relationships/image" Target="../media/image1345.png"/><Relationship Id="rId28" Type="http://schemas.openxmlformats.org/officeDocument/2006/relationships/image" Target="../media/image1232.png"/><Relationship Id="rId49" Type="http://schemas.openxmlformats.org/officeDocument/2006/relationships/customXml" Target="../ink/ink1270.xml"/><Relationship Id="rId114" Type="http://schemas.openxmlformats.org/officeDocument/2006/relationships/image" Target="../media/image1275.png"/><Relationship Id="rId275" Type="http://schemas.openxmlformats.org/officeDocument/2006/relationships/customXml" Target="../ink/ink1383.xml"/><Relationship Id="rId296" Type="http://schemas.openxmlformats.org/officeDocument/2006/relationships/image" Target="../media/image1366.png"/><Relationship Id="rId300" Type="http://schemas.openxmlformats.org/officeDocument/2006/relationships/image" Target="../media/image1368.png"/><Relationship Id="rId60" Type="http://schemas.openxmlformats.org/officeDocument/2006/relationships/image" Target="../media/image1248.png"/><Relationship Id="rId81" Type="http://schemas.openxmlformats.org/officeDocument/2006/relationships/customXml" Target="../ink/ink1286.xml"/><Relationship Id="rId135" Type="http://schemas.openxmlformats.org/officeDocument/2006/relationships/customXml" Target="../ink/ink1313.xml"/><Relationship Id="rId156" Type="http://schemas.openxmlformats.org/officeDocument/2006/relationships/image" Target="../media/image1296.png"/><Relationship Id="rId177" Type="http://schemas.openxmlformats.org/officeDocument/2006/relationships/customXml" Target="../ink/ink1334.xml"/><Relationship Id="rId198" Type="http://schemas.openxmlformats.org/officeDocument/2006/relationships/image" Target="../media/image1317.png"/><Relationship Id="rId321" Type="http://schemas.openxmlformats.org/officeDocument/2006/relationships/customXml" Target="../ink/ink1406.xml"/><Relationship Id="rId202" Type="http://schemas.openxmlformats.org/officeDocument/2006/relationships/image" Target="../media/image1319.png"/><Relationship Id="rId223" Type="http://schemas.openxmlformats.org/officeDocument/2006/relationships/customXml" Target="../ink/ink1357.xml"/><Relationship Id="rId244" Type="http://schemas.openxmlformats.org/officeDocument/2006/relationships/image" Target="../media/image1340.png"/><Relationship Id="rId18" Type="http://schemas.openxmlformats.org/officeDocument/2006/relationships/image" Target="../media/image1227.png"/><Relationship Id="rId39" Type="http://schemas.openxmlformats.org/officeDocument/2006/relationships/customXml" Target="../ink/ink1265.xml"/><Relationship Id="rId265" Type="http://schemas.openxmlformats.org/officeDocument/2006/relationships/customXml" Target="../ink/ink1378.xml"/><Relationship Id="rId286" Type="http://schemas.openxmlformats.org/officeDocument/2006/relationships/image" Target="../media/image1361.png"/><Relationship Id="rId50" Type="http://schemas.openxmlformats.org/officeDocument/2006/relationships/image" Target="../media/image1243.png"/><Relationship Id="rId104" Type="http://schemas.openxmlformats.org/officeDocument/2006/relationships/image" Target="../media/image1270.png"/><Relationship Id="rId125" Type="http://schemas.openxmlformats.org/officeDocument/2006/relationships/customXml" Target="../ink/ink1308.xml"/><Relationship Id="rId146" Type="http://schemas.openxmlformats.org/officeDocument/2006/relationships/image" Target="../media/image1291.png"/><Relationship Id="rId167" Type="http://schemas.openxmlformats.org/officeDocument/2006/relationships/customXml" Target="../ink/ink1329.xml"/><Relationship Id="rId188" Type="http://schemas.openxmlformats.org/officeDocument/2006/relationships/image" Target="../media/image1312.png"/><Relationship Id="rId311" Type="http://schemas.openxmlformats.org/officeDocument/2006/relationships/customXml" Target="../ink/ink1401.xml"/><Relationship Id="rId332" Type="http://schemas.openxmlformats.org/officeDocument/2006/relationships/image" Target="../media/image1384.png"/><Relationship Id="rId71" Type="http://schemas.openxmlformats.org/officeDocument/2006/relationships/customXml" Target="../ink/ink1281.xml"/><Relationship Id="rId92" Type="http://schemas.openxmlformats.org/officeDocument/2006/relationships/image" Target="../media/image1264.png"/><Relationship Id="rId213" Type="http://schemas.openxmlformats.org/officeDocument/2006/relationships/customXml" Target="../ink/ink1352.xml"/><Relationship Id="rId234" Type="http://schemas.openxmlformats.org/officeDocument/2006/relationships/image" Target="../media/image1335.png"/><Relationship Id="rId2" Type="http://schemas.openxmlformats.org/officeDocument/2006/relationships/image" Target="../media/image968.png"/><Relationship Id="rId29" Type="http://schemas.openxmlformats.org/officeDocument/2006/relationships/customXml" Target="../ink/ink1260.xml"/><Relationship Id="rId255" Type="http://schemas.openxmlformats.org/officeDocument/2006/relationships/customXml" Target="../ink/ink1373.xml"/><Relationship Id="rId276" Type="http://schemas.openxmlformats.org/officeDocument/2006/relationships/image" Target="../media/image1356.png"/><Relationship Id="rId297" Type="http://schemas.openxmlformats.org/officeDocument/2006/relationships/customXml" Target="../ink/ink1394.xml"/><Relationship Id="rId40" Type="http://schemas.openxmlformats.org/officeDocument/2006/relationships/image" Target="../media/image1238.png"/><Relationship Id="rId115" Type="http://schemas.openxmlformats.org/officeDocument/2006/relationships/customXml" Target="../ink/ink1303.xml"/><Relationship Id="rId136" Type="http://schemas.openxmlformats.org/officeDocument/2006/relationships/image" Target="../media/image1286.png"/><Relationship Id="rId157" Type="http://schemas.openxmlformats.org/officeDocument/2006/relationships/customXml" Target="../ink/ink1324.xml"/><Relationship Id="rId178" Type="http://schemas.openxmlformats.org/officeDocument/2006/relationships/image" Target="../media/image1307.png"/><Relationship Id="rId301" Type="http://schemas.openxmlformats.org/officeDocument/2006/relationships/customXml" Target="../ink/ink1396.xml"/><Relationship Id="rId322" Type="http://schemas.openxmlformats.org/officeDocument/2006/relationships/image" Target="../media/image1379.png"/><Relationship Id="rId61" Type="http://schemas.openxmlformats.org/officeDocument/2006/relationships/customXml" Target="../ink/ink1276.xml"/><Relationship Id="rId82" Type="http://schemas.openxmlformats.org/officeDocument/2006/relationships/image" Target="../media/image1259.png"/><Relationship Id="rId199" Type="http://schemas.openxmlformats.org/officeDocument/2006/relationships/customXml" Target="../ink/ink1345.xml"/><Relationship Id="rId203" Type="http://schemas.openxmlformats.org/officeDocument/2006/relationships/customXml" Target="../ink/ink1347.xml"/><Relationship Id="rId19" Type="http://schemas.openxmlformats.org/officeDocument/2006/relationships/customXml" Target="../ink/ink1255.xml"/><Relationship Id="rId224" Type="http://schemas.openxmlformats.org/officeDocument/2006/relationships/image" Target="../media/image1330.png"/><Relationship Id="rId245" Type="http://schemas.openxmlformats.org/officeDocument/2006/relationships/customXml" Target="../ink/ink1368.xml"/><Relationship Id="rId266" Type="http://schemas.openxmlformats.org/officeDocument/2006/relationships/image" Target="../media/image1351.png"/><Relationship Id="rId287" Type="http://schemas.openxmlformats.org/officeDocument/2006/relationships/customXml" Target="../ink/ink1389.xml"/><Relationship Id="rId30" Type="http://schemas.openxmlformats.org/officeDocument/2006/relationships/image" Target="../media/image1233.png"/><Relationship Id="rId105" Type="http://schemas.openxmlformats.org/officeDocument/2006/relationships/customXml" Target="../ink/ink1298.xml"/><Relationship Id="rId126" Type="http://schemas.openxmlformats.org/officeDocument/2006/relationships/image" Target="../media/image1281.png"/><Relationship Id="rId147" Type="http://schemas.openxmlformats.org/officeDocument/2006/relationships/customXml" Target="../ink/ink1319.xml"/><Relationship Id="rId168" Type="http://schemas.openxmlformats.org/officeDocument/2006/relationships/image" Target="../media/image1302.png"/><Relationship Id="rId312" Type="http://schemas.openxmlformats.org/officeDocument/2006/relationships/image" Target="../media/image1374.png"/><Relationship Id="rId51" Type="http://schemas.openxmlformats.org/officeDocument/2006/relationships/customXml" Target="../ink/ink1271.xml"/><Relationship Id="rId72" Type="http://schemas.openxmlformats.org/officeDocument/2006/relationships/image" Target="../media/image1254.png"/><Relationship Id="rId93" Type="http://schemas.openxmlformats.org/officeDocument/2006/relationships/customXml" Target="../ink/ink1292.xml"/><Relationship Id="rId189" Type="http://schemas.openxmlformats.org/officeDocument/2006/relationships/customXml" Target="../ink/ink1340.xml"/><Relationship Id="rId3" Type="http://schemas.openxmlformats.org/officeDocument/2006/relationships/customXml" Target="../ink/ink1247.xml"/><Relationship Id="rId214" Type="http://schemas.openxmlformats.org/officeDocument/2006/relationships/image" Target="../media/image1325.png"/><Relationship Id="rId235" Type="http://schemas.openxmlformats.org/officeDocument/2006/relationships/customXml" Target="../ink/ink1363.xml"/><Relationship Id="rId256" Type="http://schemas.openxmlformats.org/officeDocument/2006/relationships/image" Target="../media/image1346.png"/><Relationship Id="rId277" Type="http://schemas.openxmlformats.org/officeDocument/2006/relationships/customXml" Target="../ink/ink1384.xml"/><Relationship Id="rId298" Type="http://schemas.openxmlformats.org/officeDocument/2006/relationships/image" Target="../media/image1367.png"/><Relationship Id="rId116" Type="http://schemas.openxmlformats.org/officeDocument/2006/relationships/image" Target="../media/image1276.png"/><Relationship Id="rId137" Type="http://schemas.openxmlformats.org/officeDocument/2006/relationships/customXml" Target="../ink/ink1314.xml"/><Relationship Id="rId158" Type="http://schemas.openxmlformats.org/officeDocument/2006/relationships/image" Target="../media/image1297.png"/><Relationship Id="rId302" Type="http://schemas.openxmlformats.org/officeDocument/2006/relationships/image" Target="../media/image1369.png"/><Relationship Id="rId323" Type="http://schemas.openxmlformats.org/officeDocument/2006/relationships/customXml" Target="../ink/ink1407.xml"/><Relationship Id="rId20" Type="http://schemas.openxmlformats.org/officeDocument/2006/relationships/image" Target="../media/image1228.png"/><Relationship Id="rId41" Type="http://schemas.openxmlformats.org/officeDocument/2006/relationships/customXml" Target="../ink/ink1266.xml"/><Relationship Id="rId62" Type="http://schemas.openxmlformats.org/officeDocument/2006/relationships/image" Target="../media/image1249.png"/><Relationship Id="rId83" Type="http://schemas.openxmlformats.org/officeDocument/2006/relationships/customXml" Target="../ink/ink1287.xml"/><Relationship Id="rId179" Type="http://schemas.openxmlformats.org/officeDocument/2006/relationships/customXml" Target="../ink/ink1335.xml"/><Relationship Id="rId190" Type="http://schemas.openxmlformats.org/officeDocument/2006/relationships/image" Target="../media/image1313.png"/><Relationship Id="rId204" Type="http://schemas.openxmlformats.org/officeDocument/2006/relationships/image" Target="../media/image1320.png"/><Relationship Id="rId225" Type="http://schemas.openxmlformats.org/officeDocument/2006/relationships/customXml" Target="../ink/ink1358.xml"/><Relationship Id="rId246" Type="http://schemas.openxmlformats.org/officeDocument/2006/relationships/image" Target="../media/image1341.png"/><Relationship Id="rId267" Type="http://schemas.openxmlformats.org/officeDocument/2006/relationships/customXml" Target="../ink/ink1379.xml"/><Relationship Id="rId288" Type="http://schemas.openxmlformats.org/officeDocument/2006/relationships/image" Target="../media/image1362.png"/><Relationship Id="rId106" Type="http://schemas.openxmlformats.org/officeDocument/2006/relationships/image" Target="../media/image1271.png"/><Relationship Id="rId127" Type="http://schemas.openxmlformats.org/officeDocument/2006/relationships/customXml" Target="../ink/ink1309.xml"/><Relationship Id="rId313" Type="http://schemas.openxmlformats.org/officeDocument/2006/relationships/customXml" Target="../ink/ink1402.xml"/><Relationship Id="rId10" Type="http://schemas.openxmlformats.org/officeDocument/2006/relationships/image" Target="../media/image1223.png"/><Relationship Id="rId31" Type="http://schemas.openxmlformats.org/officeDocument/2006/relationships/customXml" Target="../ink/ink1261.xml"/><Relationship Id="rId52" Type="http://schemas.openxmlformats.org/officeDocument/2006/relationships/image" Target="../media/image1244.png"/><Relationship Id="rId73" Type="http://schemas.openxmlformats.org/officeDocument/2006/relationships/customXml" Target="../ink/ink1282.xml"/><Relationship Id="rId94" Type="http://schemas.openxmlformats.org/officeDocument/2006/relationships/image" Target="../media/image1265.png"/><Relationship Id="rId148" Type="http://schemas.openxmlformats.org/officeDocument/2006/relationships/image" Target="../media/image1292.png"/><Relationship Id="rId169" Type="http://schemas.openxmlformats.org/officeDocument/2006/relationships/customXml" Target="../ink/ink1330.xml"/><Relationship Id="rId4" Type="http://schemas.openxmlformats.org/officeDocument/2006/relationships/image" Target="../media/image1220.png"/><Relationship Id="rId180" Type="http://schemas.openxmlformats.org/officeDocument/2006/relationships/image" Target="../media/image1308.png"/><Relationship Id="rId215" Type="http://schemas.openxmlformats.org/officeDocument/2006/relationships/customXml" Target="../ink/ink1353.xml"/><Relationship Id="rId236" Type="http://schemas.openxmlformats.org/officeDocument/2006/relationships/image" Target="../media/image1336.png"/><Relationship Id="rId257" Type="http://schemas.openxmlformats.org/officeDocument/2006/relationships/customXml" Target="../ink/ink1374.xml"/><Relationship Id="rId278" Type="http://schemas.openxmlformats.org/officeDocument/2006/relationships/image" Target="../media/image1357.png"/><Relationship Id="rId303" Type="http://schemas.openxmlformats.org/officeDocument/2006/relationships/customXml" Target="../ink/ink1397.xml"/><Relationship Id="rId42" Type="http://schemas.openxmlformats.org/officeDocument/2006/relationships/image" Target="../media/image1239.png"/><Relationship Id="rId84" Type="http://schemas.openxmlformats.org/officeDocument/2006/relationships/image" Target="../media/image1260.png"/><Relationship Id="rId138" Type="http://schemas.openxmlformats.org/officeDocument/2006/relationships/image" Target="../media/image1287.png"/><Relationship Id="rId191" Type="http://schemas.openxmlformats.org/officeDocument/2006/relationships/customXml" Target="../ink/ink1341.xml"/><Relationship Id="rId205" Type="http://schemas.openxmlformats.org/officeDocument/2006/relationships/customXml" Target="../ink/ink1348.xml"/><Relationship Id="rId247" Type="http://schemas.openxmlformats.org/officeDocument/2006/relationships/customXml" Target="../ink/ink1369.xml"/><Relationship Id="rId107" Type="http://schemas.openxmlformats.org/officeDocument/2006/relationships/customXml" Target="../ink/ink1299.xml"/><Relationship Id="rId289" Type="http://schemas.openxmlformats.org/officeDocument/2006/relationships/customXml" Target="../ink/ink1390.xml"/><Relationship Id="rId11" Type="http://schemas.openxmlformats.org/officeDocument/2006/relationships/customXml" Target="../ink/ink1251.xml"/><Relationship Id="rId53" Type="http://schemas.openxmlformats.org/officeDocument/2006/relationships/customXml" Target="../ink/ink1272.xml"/><Relationship Id="rId149" Type="http://schemas.openxmlformats.org/officeDocument/2006/relationships/customXml" Target="../ink/ink1320.xml"/><Relationship Id="rId314" Type="http://schemas.openxmlformats.org/officeDocument/2006/relationships/image" Target="../media/image1375.png"/><Relationship Id="rId95" Type="http://schemas.openxmlformats.org/officeDocument/2006/relationships/customXml" Target="../ink/ink1293.xml"/><Relationship Id="rId160" Type="http://schemas.openxmlformats.org/officeDocument/2006/relationships/image" Target="../media/image1298.png"/><Relationship Id="rId216" Type="http://schemas.openxmlformats.org/officeDocument/2006/relationships/image" Target="../media/image1326.png"/><Relationship Id="rId258" Type="http://schemas.openxmlformats.org/officeDocument/2006/relationships/image" Target="../media/image1347.png"/><Relationship Id="rId22" Type="http://schemas.openxmlformats.org/officeDocument/2006/relationships/image" Target="../media/image1229.png"/><Relationship Id="rId64" Type="http://schemas.openxmlformats.org/officeDocument/2006/relationships/image" Target="../media/image1250.png"/><Relationship Id="rId118" Type="http://schemas.openxmlformats.org/officeDocument/2006/relationships/image" Target="../media/image1277.png"/><Relationship Id="rId325" Type="http://schemas.openxmlformats.org/officeDocument/2006/relationships/customXml" Target="../ink/ink1408.xml"/><Relationship Id="rId171" Type="http://schemas.openxmlformats.org/officeDocument/2006/relationships/customXml" Target="../ink/ink1331.xml"/><Relationship Id="rId227" Type="http://schemas.openxmlformats.org/officeDocument/2006/relationships/customXml" Target="../ink/ink1359.xml"/><Relationship Id="rId269" Type="http://schemas.openxmlformats.org/officeDocument/2006/relationships/customXml" Target="../ink/ink1380.xml"/><Relationship Id="rId33" Type="http://schemas.openxmlformats.org/officeDocument/2006/relationships/customXml" Target="../ink/ink1262.xml"/><Relationship Id="rId129" Type="http://schemas.openxmlformats.org/officeDocument/2006/relationships/customXml" Target="../ink/ink1310.xml"/><Relationship Id="rId280" Type="http://schemas.openxmlformats.org/officeDocument/2006/relationships/image" Target="../media/image1358.png"/><Relationship Id="rId75" Type="http://schemas.openxmlformats.org/officeDocument/2006/relationships/customXml" Target="../ink/ink1283.xml"/><Relationship Id="rId140" Type="http://schemas.openxmlformats.org/officeDocument/2006/relationships/image" Target="../media/image1288.png"/><Relationship Id="rId182" Type="http://schemas.openxmlformats.org/officeDocument/2006/relationships/image" Target="../media/image1309.png"/><Relationship Id="rId6" Type="http://schemas.openxmlformats.org/officeDocument/2006/relationships/image" Target="../media/image1221.png"/><Relationship Id="rId238" Type="http://schemas.openxmlformats.org/officeDocument/2006/relationships/image" Target="../media/image1337.png"/><Relationship Id="rId291" Type="http://schemas.openxmlformats.org/officeDocument/2006/relationships/customXml" Target="../ink/ink1391.xml"/><Relationship Id="rId305" Type="http://schemas.openxmlformats.org/officeDocument/2006/relationships/customXml" Target="../ink/ink1398.xml"/><Relationship Id="rId44" Type="http://schemas.openxmlformats.org/officeDocument/2006/relationships/image" Target="../media/image1240.png"/><Relationship Id="rId86" Type="http://schemas.openxmlformats.org/officeDocument/2006/relationships/image" Target="../media/image1261.png"/><Relationship Id="rId151" Type="http://schemas.openxmlformats.org/officeDocument/2006/relationships/customXml" Target="../ink/ink1321.xml"/><Relationship Id="rId193" Type="http://schemas.openxmlformats.org/officeDocument/2006/relationships/customXml" Target="../ink/ink1342.xml"/><Relationship Id="rId207" Type="http://schemas.openxmlformats.org/officeDocument/2006/relationships/customXml" Target="../ink/ink1349.xml"/><Relationship Id="rId249" Type="http://schemas.openxmlformats.org/officeDocument/2006/relationships/customXml" Target="../ink/ink1370.xml"/><Relationship Id="rId13" Type="http://schemas.openxmlformats.org/officeDocument/2006/relationships/customXml" Target="../ink/ink1252.xml"/><Relationship Id="rId109" Type="http://schemas.openxmlformats.org/officeDocument/2006/relationships/customXml" Target="../ink/ink1300.xml"/><Relationship Id="rId260" Type="http://schemas.openxmlformats.org/officeDocument/2006/relationships/image" Target="../media/image1348.png"/><Relationship Id="rId316" Type="http://schemas.openxmlformats.org/officeDocument/2006/relationships/image" Target="../media/image1376.png"/><Relationship Id="rId55" Type="http://schemas.openxmlformats.org/officeDocument/2006/relationships/customXml" Target="../ink/ink1273.xml"/><Relationship Id="rId97" Type="http://schemas.openxmlformats.org/officeDocument/2006/relationships/customXml" Target="../ink/ink1294.xml"/><Relationship Id="rId120" Type="http://schemas.openxmlformats.org/officeDocument/2006/relationships/image" Target="../media/image1278.png"/><Relationship Id="rId162" Type="http://schemas.openxmlformats.org/officeDocument/2006/relationships/image" Target="../media/image1299.png"/><Relationship Id="rId218" Type="http://schemas.openxmlformats.org/officeDocument/2006/relationships/image" Target="../media/image13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3" Type="http://schemas.openxmlformats.org/officeDocument/2006/relationships/customXml" Target="../ink/ink1417.xml"/><Relationship Id="rId18" Type="http://schemas.openxmlformats.org/officeDocument/2006/relationships/image" Target="../media/image1393.png"/><Relationship Id="rId26" Type="http://schemas.openxmlformats.org/officeDocument/2006/relationships/image" Target="../media/image1397.png"/><Relationship Id="rId39" Type="http://schemas.openxmlformats.org/officeDocument/2006/relationships/customXml" Target="../ink/ink1430.xml"/><Relationship Id="rId21" Type="http://schemas.openxmlformats.org/officeDocument/2006/relationships/customXml" Target="../ink/ink1421.xml"/><Relationship Id="rId34" Type="http://schemas.openxmlformats.org/officeDocument/2006/relationships/image" Target="../media/image1401.png"/><Relationship Id="rId42" Type="http://schemas.openxmlformats.org/officeDocument/2006/relationships/image" Target="../media/image1405.png"/><Relationship Id="rId47" Type="http://schemas.openxmlformats.org/officeDocument/2006/relationships/customXml" Target="../ink/ink1434.xml"/><Relationship Id="rId7" Type="http://schemas.openxmlformats.org/officeDocument/2006/relationships/customXml" Target="../ink/ink1414.xml"/><Relationship Id="rId2" Type="http://schemas.openxmlformats.org/officeDocument/2006/relationships/image" Target="../media/image1219.png"/><Relationship Id="rId16" Type="http://schemas.openxmlformats.org/officeDocument/2006/relationships/image" Target="../media/image1392.png"/><Relationship Id="rId29" Type="http://schemas.openxmlformats.org/officeDocument/2006/relationships/customXml" Target="../ink/ink1425.xml"/><Relationship Id="rId1" Type="http://schemas.openxmlformats.org/officeDocument/2006/relationships/slideLayout" Target="../slideLayouts/slideLayout7.xml"/><Relationship Id="rId6" Type="http://schemas.openxmlformats.org/officeDocument/2006/relationships/image" Target="../media/image1387.png"/><Relationship Id="rId11" Type="http://schemas.openxmlformats.org/officeDocument/2006/relationships/customXml" Target="../ink/ink1416.xml"/><Relationship Id="rId24" Type="http://schemas.openxmlformats.org/officeDocument/2006/relationships/image" Target="../media/image1396.png"/><Relationship Id="rId32" Type="http://schemas.openxmlformats.org/officeDocument/2006/relationships/image" Target="../media/image1400.png"/><Relationship Id="rId37" Type="http://schemas.openxmlformats.org/officeDocument/2006/relationships/customXml" Target="../ink/ink1429.xml"/><Relationship Id="rId40" Type="http://schemas.openxmlformats.org/officeDocument/2006/relationships/image" Target="../media/image1404.png"/><Relationship Id="rId45" Type="http://schemas.openxmlformats.org/officeDocument/2006/relationships/customXml" Target="../ink/ink1433.xml"/><Relationship Id="rId5" Type="http://schemas.openxmlformats.org/officeDocument/2006/relationships/customXml" Target="../ink/ink1413.xml"/><Relationship Id="rId15" Type="http://schemas.openxmlformats.org/officeDocument/2006/relationships/customXml" Target="../ink/ink1418.xml"/><Relationship Id="rId23" Type="http://schemas.openxmlformats.org/officeDocument/2006/relationships/customXml" Target="../ink/ink1422.xml"/><Relationship Id="rId28" Type="http://schemas.openxmlformats.org/officeDocument/2006/relationships/image" Target="../media/image1398.png"/><Relationship Id="rId36" Type="http://schemas.openxmlformats.org/officeDocument/2006/relationships/image" Target="../media/image1402.png"/><Relationship Id="rId10" Type="http://schemas.openxmlformats.org/officeDocument/2006/relationships/image" Target="../media/image1389.png"/><Relationship Id="rId19" Type="http://schemas.openxmlformats.org/officeDocument/2006/relationships/customXml" Target="../ink/ink1420.xml"/><Relationship Id="rId31" Type="http://schemas.openxmlformats.org/officeDocument/2006/relationships/customXml" Target="../ink/ink1426.xml"/><Relationship Id="rId44" Type="http://schemas.openxmlformats.org/officeDocument/2006/relationships/image" Target="../media/image1406.png"/><Relationship Id="rId4" Type="http://schemas.openxmlformats.org/officeDocument/2006/relationships/image" Target="../media/image1386.png"/><Relationship Id="rId9" Type="http://schemas.openxmlformats.org/officeDocument/2006/relationships/customXml" Target="../ink/ink1415.xml"/><Relationship Id="rId14" Type="http://schemas.openxmlformats.org/officeDocument/2006/relationships/image" Target="../media/image1391.png"/><Relationship Id="rId22" Type="http://schemas.openxmlformats.org/officeDocument/2006/relationships/image" Target="../media/image1395.png"/><Relationship Id="rId27" Type="http://schemas.openxmlformats.org/officeDocument/2006/relationships/customXml" Target="../ink/ink1424.xml"/><Relationship Id="rId30" Type="http://schemas.openxmlformats.org/officeDocument/2006/relationships/image" Target="../media/image1399.png"/><Relationship Id="rId35" Type="http://schemas.openxmlformats.org/officeDocument/2006/relationships/customXml" Target="../ink/ink1428.xml"/><Relationship Id="rId43" Type="http://schemas.openxmlformats.org/officeDocument/2006/relationships/customXml" Target="../ink/ink1432.xml"/><Relationship Id="rId48" Type="http://schemas.openxmlformats.org/officeDocument/2006/relationships/image" Target="../media/image1408.png"/><Relationship Id="rId8" Type="http://schemas.openxmlformats.org/officeDocument/2006/relationships/image" Target="../media/image1388.png"/><Relationship Id="rId3" Type="http://schemas.openxmlformats.org/officeDocument/2006/relationships/customXml" Target="../ink/ink1412.xml"/><Relationship Id="rId12" Type="http://schemas.openxmlformats.org/officeDocument/2006/relationships/image" Target="../media/image1390.png"/><Relationship Id="rId17" Type="http://schemas.openxmlformats.org/officeDocument/2006/relationships/customXml" Target="../ink/ink1419.xml"/><Relationship Id="rId25" Type="http://schemas.openxmlformats.org/officeDocument/2006/relationships/customXml" Target="../ink/ink1423.xml"/><Relationship Id="rId33" Type="http://schemas.openxmlformats.org/officeDocument/2006/relationships/customXml" Target="../ink/ink1427.xml"/><Relationship Id="rId38" Type="http://schemas.openxmlformats.org/officeDocument/2006/relationships/image" Target="../media/image1403.png"/><Relationship Id="rId46" Type="http://schemas.openxmlformats.org/officeDocument/2006/relationships/image" Target="../media/image1407.png"/><Relationship Id="rId20" Type="http://schemas.openxmlformats.org/officeDocument/2006/relationships/image" Target="../media/image1394.png"/><Relationship Id="rId41" Type="http://schemas.openxmlformats.org/officeDocument/2006/relationships/customXml" Target="../ink/ink1431.xml"/></Relationships>
</file>

<file path=ppt/slides/_rels/slide41.xml.rels><?xml version="1.0" encoding="UTF-8" standalone="yes"?>
<Relationships xmlns="http://schemas.openxmlformats.org/package/2006/relationships"><Relationship Id="rId117" Type="http://schemas.openxmlformats.org/officeDocument/2006/relationships/image" Target="../media/image1465.png"/><Relationship Id="rId21" Type="http://schemas.openxmlformats.org/officeDocument/2006/relationships/image" Target="../media/image1418.png"/><Relationship Id="rId63" Type="http://schemas.openxmlformats.org/officeDocument/2006/relationships/image" Target="../media/image1439.png"/><Relationship Id="rId159" Type="http://schemas.openxmlformats.org/officeDocument/2006/relationships/image" Target="../media/image1486.png"/><Relationship Id="rId170" Type="http://schemas.openxmlformats.org/officeDocument/2006/relationships/customXml" Target="../ink/ink1518.xml"/><Relationship Id="rId226" Type="http://schemas.openxmlformats.org/officeDocument/2006/relationships/customXml" Target="../ink/ink1546.xml"/><Relationship Id="rId268" Type="http://schemas.openxmlformats.org/officeDocument/2006/relationships/customXml" Target="../ink/ink1567.xml"/><Relationship Id="rId32" Type="http://schemas.openxmlformats.org/officeDocument/2006/relationships/customXml" Target="../ink/ink1449.xml"/><Relationship Id="rId74" Type="http://schemas.openxmlformats.org/officeDocument/2006/relationships/customXml" Target="../ink/ink1470.xml"/><Relationship Id="rId128" Type="http://schemas.openxmlformats.org/officeDocument/2006/relationships/customXml" Target="../ink/ink1497.xml"/><Relationship Id="rId5" Type="http://schemas.openxmlformats.org/officeDocument/2006/relationships/image" Target="../media/image1410.png"/><Relationship Id="rId181" Type="http://schemas.openxmlformats.org/officeDocument/2006/relationships/image" Target="../media/image1497.png"/><Relationship Id="rId237" Type="http://schemas.openxmlformats.org/officeDocument/2006/relationships/image" Target="../media/image1525.png"/><Relationship Id="rId279" Type="http://schemas.openxmlformats.org/officeDocument/2006/relationships/image" Target="../media/image1546.png"/><Relationship Id="rId43" Type="http://schemas.openxmlformats.org/officeDocument/2006/relationships/image" Target="../media/image1429.png"/><Relationship Id="rId139" Type="http://schemas.openxmlformats.org/officeDocument/2006/relationships/image" Target="../media/image1476.png"/><Relationship Id="rId290" Type="http://schemas.openxmlformats.org/officeDocument/2006/relationships/customXml" Target="../ink/ink1578.xml"/><Relationship Id="rId85" Type="http://schemas.openxmlformats.org/officeDocument/2006/relationships/image" Target="../media/image1450.png"/><Relationship Id="rId150" Type="http://schemas.openxmlformats.org/officeDocument/2006/relationships/customXml" Target="../ink/ink1508.xml"/><Relationship Id="rId192" Type="http://schemas.openxmlformats.org/officeDocument/2006/relationships/customXml" Target="../ink/ink1529.xml"/><Relationship Id="rId206" Type="http://schemas.openxmlformats.org/officeDocument/2006/relationships/customXml" Target="../ink/ink1536.xml"/><Relationship Id="rId248" Type="http://schemas.openxmlformats.org/officeDocument/2006/relationships/customXml" Target="../ink/ink1557.xml"/><Relationship Id="rId12" Type="http://schemas.openxmlformats.org/officeDocument/2006/relationships/customXml" Target="../ink/ink1439.xml"/><Relationship Id="rId108" Type="http://schemas.openxmlformats.org/officeDocument/2006/relationships/customXml" Target="../ink/ink1487.xml"/><Relationship Id="rId54" Type="http://schemas.openxmlformats.org/officeDocument/2006/relationships/customXml" Target="../ink/ink1460.xml"/><Relationship Id="rId75" Type="http://schemas.openxmlformats.org/officeDocument/2006/relationships/image" Target="../media/image1445.png"/><Relationship Id="rId96" Type="http://schemas.openxmlformats.org/officeDocument/2006/relationships/customXml" Target="../ink/ink1481.xml"/><Relationship Id="rId140" Type="http://schemas.openxmlformats.org/officeDocument/2006/relationships/customXml" Target="../ink/ink1503.xml"/><Relationship Id="rId161" Type="http://schemas.openxmlformats.org/officeDocument/2006/relationships/image" Target="../media/image1487.png"/><Relationship Id="rId182" Type="http://schemas.openxmlformats.org/officeDocument/2006/relationships/customXml" Target="../ink/ink1524.xml"/><Relationship Id="rId217" Type="http://schemas.openxmlformats.org/officeDocument/2006/relationships/image" Target="../media/image1515.png"/><Relationship Id="rId6" Type="http://schemas.openxmlformats.org/officeDocument/2006/relationships/customXml" Target="../ink/ink1436.xml"/><Relationship Id="rId238" Type="http://schemas.openxmlformats.org/officeDocument/2006/relationships/customXml" Target="../ink/ink1552.xml"/><Relationship Id="rId259" Type="http://schemas.openxmlformats.org/officeDocument/2006/relationships/image" Target="../media/image1536.png"/><Relationship Id="rId23" Type="http://schemas.openxmlformats.org/officeDocument/2006/relationships/image" Target="../media/image1419.png"/><Relationship Id="rId119" Type="http://schemas.openxmlformats.org/officeDocument/2006/relationships/image" Target="../media/image1466.png"/><Relationship Id="rId270" Type="http://schemas.openxmlformats.org/officeDocument/2006/relationships/customXml" Target="../ink/ink1568.xml"/><Relationship Id="rId291" Type="http://schemas.openxmlformats.org/officeDocument/2006/relationships/image" Target="../media/image1552.png"/><Relationship Id="rId44" Type="http://schemas.openxmlformats.org/officeDocument/2006/relationships/customXml" Target="../ink/ink1455.xml"/><Relationship Id="rId65" Type="http://schemas.openxmlformats.org/officeDocument/2006/relationships/image" Target="../media/image1440.png"/><Relationship Id="rId86" Type="http://schemas.openxmlformats.org/officeDocument/2006/relationships/customXml" Target="../ink/ink1476.xml"/><Relationship Id="rId130" Type="http://schemas.openxmlformats.org/officeDocument/2006/relationships/customXml" Target="../ink/ink1498.xml"/><Relationship Id="rId151" Type="http://schemas.openxmlformats.org/officeDocument/2006/relationships/image" Target="../media/image1482.png"/><Relationship Id="rId172" Type="http://schemas.openxmlformats.org/officeDocument/2006/relationships/customXml" Target="../ink/ink1519.xml"/><Relationship Id="rId193" Type="http://schemas.openxmlformats.org/officeDocument/2006/relationships/image" Target="../media/image1503.png"/><Relationship Id="rId207" Type="http://schemas.openxmlformats.org/officeDocument/2006/relationships/image" Target="../media/image1510.png"/><Relationship Id="rId228" Type="http://schemas.openxmlformats.org/officeDocument/2006/relationships/customXml" Target="../ink/ink1547.xml"/><Relationship Id="rId249" Type="http://schemas.openxmlformats.org/officeDocument/2006/relationships/image" Target="../media/image1531.png"/><Relationship Id="rId13" Type="http://schemas.openxmlformats.org/officeDocument/2006/relationships/image" Target="../media/image1414.png"/><Relationship Id="rId109" Type="http://schemas.openxmlformats.org/officeDocument/2006/relationships/image" Target="../media/image1461.png"/><Relationship Id="rId260" Type="http://schemas.openxmlformats.org/officeDocument/2006/relationships/customXml" Target="../ink/ink1563.xml"/><Relationship Id="rId281" Type="http://schemas.openxmlformats.org/officeDocument/2006/relationships/image" Target="../media/image1547.png"/><Relationship Id="rId34" Type="http://schemas.openxmlformats.org/officeDocument/2006/relationships/customXml" Target="../ink/ink1450.xml"/><Relationship Id="rId55" Type="http://schemas.openxmlformats.org/officeDocument/2006/relationships/image" Target="../media/image1435.png"/><Relationship Id="rId76" Type="http://schemas.openxmlformats.org/officeDocument/2006/relationships/customXml" Target="../ink/ink1471.xml"/><Relationship Id="rId97" Type="http://schemas.openxmlformats.org/officeDocument/2006/relationships/image" Target="../media/image1456.png"/><Relationship Id="rId120" Type="http://schemas.openxmlformats.org/officeDocument/2006/relationships/customXml" Target="../ink/ink1493.xml"/><Relationship Id="rId141" Type="http://schemas.openxmlformats.org/officeDocument/2006/relationships/image" Target="../media/image1477.png"/><Relationship Id="rId7" Type="http://schemas.openxmlformats.org/officeDocument/2006/relationships/image" Target="../media/image1411.png"/><Relationship Id="rId162" Type="http://schemas.openxmlformats.org/officeDocument/2006/relationships/customXml" Target="../ink/ink1514.xml"/><Relationship Id="rId183" Type="http://schemas.openxmlformats.org/officeDocument/2006/relationships/image" Target="../media/image1498.png"/><Relationship Id="rId218" Type="http://schemas.openxmlformats.org/officeDocument/2006/relationships/customXml" Target="../ink/ink1542.xml"/><Relationship Id="rId239" Type="http://schemas.openxmlformats.org/officeDocument/2006/relationships/image" Target="../media/image1526.png"/><Relationship Id="rId250" Type="http://schemas.openxmlformats.org/officeDocument/2006/relationships/customXml" Target="../ink/ink1558.xml"/><Relationship Id="rId271" Type="http://schemas.openxmlformats.org/officeDocument/2006/relationships/image" Target="../media/image1542.png"/><Relationship Id="rId292" Type="http://schemas.openxmlformats.org/officeDocument/2006/relationships/customXml" Target="../ink/ink1579.xml"/><Relationship Id="rId24" Type="http://schemas.openxmlformats.org/officeDocument/2006/relationships/customXml" Target="../ink/ink1445.xml"/><Relationship Id="rId45" Type="http://schemas.openxmlformats.org/officeDocument/2006/relationships/image" Target="../media/image1430.png"/><Relationship Id="rId66" Type="http://schemas.openxmlformats.org/officeDocument/2006/relationships/customXml" Target="../ink/ink1466.xml"/><Relationship Id="rId87" Type="http://schemas.openxmlformats.org/officeDocument/2006/relationships/image" Target="../media/image1451.png"/><Relationship Id="rId110" Type="http://schemas.openxmlformats.org/officeDocument/2006/relationships/customXml" Target="../ink/ink1488.xml"/><Relationship Id="rId131" Type="http://schemas.openxmlformats.org/officeDocument/2006/relationships/image" Target="../media/image1472.png"/><Relationship Id="rId152" Type="http://schemas.openxmlformats.org/officeDocument/2006/relationships/customXml" Target="../ink/ink1509.xml"/><Relationship Id="rId173" Type="http://schemas.openxmlformats.org/officeDocument/2006/relationships/image" Target="../media/image1493.png"/><Relationship Id="rId194" Type="http://schemas.openxmlformats.org/officeDocument/2006/relationships/customXml" Target="../ink/ink1530.xml"/><Relationship Id="rId208" Type="http://schemas.openxmlformats.org/officeDocument/2006/relationships/customXml" Target="../ink/ink1537.xml"/><Relationship Id="rId229" Type="http://schemas.openxmlformats.org/officeDocument/2006/relationships/image" Target="../media/image1521.png"/><Relationship Id="rId240" Type="http://schemas.openxmlformats.org/officeDocument/2006/relationships/customXml" Target="../ink/ink1553.xml"/><Relationship Id="rId261" Type="http://schemas.openxmlformats.org/officeDocument/2006/relationships/image" Target="../media/image1537.png"/><Relationship Id="rId14" Type="http://schemas.openxmlformats.org/officeDocument/2006/relationships/customXml" Target="../ink/ink1440.xml"/><Relationship Id="rId35" Type="http://schemas.openxmlformats.org/officeDocument/2006/relationships/image" Target="../media/image1425.png"/><Relationship Id="rId56" Type="http://schemas.openxmlformats.org/officeDocument/2006/relationships/customXml" Target="../ink/ink1461.xml"/><Relationship Id="rId77" Type="http://schemas.openxmlformats.org/officeDocument/2006/relationships/image" Target="../media/image1446.png"/><Relationship Id="rId100" Type="http://schemas.openxmlformats.org/officeDocument/2006/relationships/customXml" Target="../ink/ink1483.xml"/><Relationship Id="rId282" Type="http://schemas.openxmlformats.org/officeDocument/2006/relationships/customXml" Target="../ink/ink1574.xml"/><Relationship Id="rId8" Type="http://schemas.openxmlformats.org/officeDocument/2006/relationships/customXml" Target="../ink/ink1437.xml"/><Relationship Id="rId98" Type="http://schemas.openxmlformats.org/officeDocument/2006/relationships/customXml" Target="../ink/ink1482.xml"/><Relationship Id="rId121" Type="http://schemas.openxmlformats.org/officeDocument/2006/relationships/image" Target="../media/image1467.png"/><Relationship Id="rId142" Type="http://schemas.openxmlformats.org/officeDocument/2006/relationships/customXml" Target="../ink/ink1504.xml"/><Relationship Id="rId163" Type="http://schemas.openxmlformats.org/officeDocument/2006/relationships/image" Target="../media/image1488.png"/><Relationship Id="rId184" Type="http://schemas.openxmlformats.org/officeDocument/2006/relationships/customXml" Target="../ink/ink1525.xml"/><Relationship Id="rId219" Type="http://schemas.openxmlformats.org/officeDocument/2006/relationships/image" Target="../media/image1516.png"/><Relationship Id="rId230" Type="http://schemas.openxmlformats.org/officeDocument/2006/relationships/customXml" Target="../ink/ink1548.xml"/><Relationship Id="rId251" Type="http://schemas.openxmlformats.org/officeDocument/2006/relationships/image" Target="../media/image1532.png"/><Relationship Id="rId25" Type="http://schemas.openxmlformats.org/officeDocument/2006/relationships/image" Target="../media/image1420.png"/><Relationship Id="rId46" Type="http://schemas.openxmlformats.org/officeDocument/2006/relationships/customXml" Target="../ink/ink1456.xml"/><Relationship Id="rId67" Type="http://schemas.openxmlformats.org/officeDocument/2006/relationships/image" Target="../media/image1441.png"/><Relationship Id="rId272" Type="http://schemas.openxmlformats.org/officeDocument/2006/relationships/customXml" Target="../ink/ink1569.xml"/><Relationship Id="rId293" Type="http://schemas.openxmlformats.org/officeDocument/2006/relationships/image" Target="../media/image1553.png"/><Relationship Id="rId88" Type="http://schemas.openxmlformats.org/officeDocument/2006/relationships/customXml" Target="../ink/ink1477.xml"/><Relationship Id="rId111" Type="http://schemas.openxmlformats.org/officeDocument/2006/relationships/image" Target="../media/image1462.png"/><Relationship Id="rId132" Type="http://schemas.openxmlformats.org/officeDocument/2006/relationships/customXml" Target="../ink/ink1499.xml"/><Relationship Id="rId153" Type="http://schemas.openxmlformats.org/officeDocument/2006/relationships/image" Target="../media/image1483.png"/><Relationship Id="rId174" Type="http://schemas.openxmlformats.org/officeDocument/2006/relationships/customXml" Target="../ink/ink1520.xml"/><Relationship Id="rId195" Type="http://schemas.openxmlformats.org/officeDocument/2006/relationships/image" Target="../media/image1504.png"/><Relationship Id="rId209" Type="http://schemas.openxmlformats.org/officeDocument/2006/relationships/image" Target="../media/image1511.png"/><Relationship Id="rId220" Type="http://schemas.openxmlformats.org/officeDocument/2006/relationships/customXml" Target="../ink/ink1543.xml"/><Relationship Id="rId241" Type="http://schemas.openxmlformats.org/officeDocument/2006/relationships/image" Target="../media/image1527.png"/><Relationship Id="rId15" Type="http://schemas.openxmlformats.org/officeDocument/2006/relationships/image" Target="../media/image1415.png"/><Relationship Id="rId36" Type="http://schemas.openxmlformats.org/officeDocument/2006/relationships/customXml" Target="../ink/ink1451.xml"/><Relationship Id="rId57" Type="http://schemas.openxmlformats.org/officeDocument/2006/relationships/image" Target="../media/image1436.png"/><Relationship Id="rId262" Type="http://schemas.openxmlformats.org/officeDocument/2006/relationships/customXml" Target="../ink/ink1564.xml"/><Relationship Id="rId283" Type="http://schemas.openxmlformats.org/officeDocument/2006/relationships/image" Target="../media/image1548.png"/><Relationship Id="rId78" Type="http://schemas.openxmlformats.org/officeDocument/2006/relationships/customXml" Target="../ink/ink1472.xml"/><Relationship Id="rId99" Type="http://schemas.openxmlformats.org/officeDocument/2006/relationships/image" Target="../media/image396.png"/><Relationship Id="rId101" Type="http://schemas.openxmlformats.org/officeDocument/2006/relationships/image" Target="../media/image1457.png"/><Relationship Id="rId122" Type="http://schemas.openxmlformats.org/officeDocument/2006/relationships/customXml" Target="../ink/ink1494.xml"/><Relationship Id="rId143" Type="http://schemas.openxmlformats.org/officeDocument/2006/relationships/image" Target="../media/image1478.png"/><Relationship Id="rId164" Type="http://schemas.openxmlformats.org/officeDocument/2006/relationships/customXml" Target="../ink/ink1515.xml"/><Relationship Id="rId185" Type="http://schemas.openxmlformats.org/officeDocument/2006/relationships/image" Target="../media/image1499.png"/><Relationship Id="rId9" Type="http://schemas.openxmlformats.org/officeDocument/2006/relationships/image" Target="../media/image1412.png"/><Relationship Id="rId210" Type="http://schemas.openxmlformats.org/officeDocument/2006/relationships/customXml" Target="../ink/ink1538.xml"/><Relationship Id="rId26" Type="http://schemas.openxmlformats.org/officeDocument/2006/relationships/customXml" Target="../ink/ink1446.xml"/><Relationship Id="rId231" Type="http://schemas.openxmlformats.org/officeDocument/2006/relationships/image" Target="../media/image1522.png"/><Relationship Id="rId252" Type="http://schemas.openxmlformats.org/officeDocument/2006/relationships/customXml" Target="../ink/ink1559.xml"/><Relationship Id="rId273" Type="http://schemas.openxmlformats.org/officeDocument/2006/relationships/image" Target="../media/image1543.png"/><Relationship Id="rId294" Type="http://schemas.openxmlformats.org/officeDocument/2006/relationships/customXml" Target="../ink/ink1580.xml"/><Relationship Id="rId47" Type="http://schemas.openxmlformats.org/officeDocument/2006/relationships/image" Target="../media/image1431.png"/><Relationship Id="rId68" Type="http://schemas.openxmlformats.org/officeDocument/2006/relationships/customXml" Target="../ink/ink1467.xml"/><Relationship Id="rId89" Type="http://schemas.openxmlformats.org/officeDocument/2006/relationships/image" Target="../media/image1452.png"/><Relationship Id="rId112" Type="http://schemas.openxmlformats.org/officeDocument/2006/relationships/customXml" Target="../ink/ink1489.xml"/><Relationship Id="rId133" Type="http://schemas.openxmlformats.org/officeDocument/2006/relationships/image" Target="../media/image1473.png"/><Relationship Id="rId154" Type="http://schemas.openxmlformats.org/officeDocument/2006/relationships/customXml" Target="../ink/ink1510.xml"/><Relationship Id="rId175" Type="http://schemas.openxmlformats.org/officeDocument/2006/relationships/image" Target="../media/image1494.png"/><Relationship Id="rId196" Type="http://schemas.openxmlformats.org/officeDocument/2006/relationships/customXml" Target="../ink/ink1531.xml"/><Relationship Id="rId200" Type="http://schemas.openxmlformats.org/officeDocument/2006/relationships/customXml" Target="../ink/ink1533.xml"/><Relationship Id="rId16" Type="http://schemas.openxmlformats.org/officeDocument/2006/relationships/customXml" Target="../ink/ink1441.xml"/><Relationship Id="rId221" Type="http://schemas.openxmlformats.org/officeDocument/2006/relationships/image" Target="../media/image1517.png"/><Relationship Id="rId242" Type="http://schemas.openxmlformats.org/officeDocument/2006/relationships/customXml" Target="../ink/ink1554.xml"/><Relationship Id="rId263" Type="http://schemas.openxmlformats.org/officeDocument/2006/relationships/image" Target="../media/image1538.png"/><Relationship Id="rId284" Type="http://schemas.openxmlformats.org/officeDocument/2006/relationships/customXml" Target="../ink/ink1575.xml"/><Relationship Id="rId37" Type="http://schemas.openxmlformats.org/officeDocument/2006/relationships/image" Target="../media/image1426.png"/><Relationship Id="rId58" Type="http://schemas.openxmlformats.org/officeDocument/2006/relationships/customXml" Target="../ink/ink1462.xml"/><Relationship Id="rId79" Type="http://schemas.openxmlformats.org/officeDocument/2006/relationships/image" Target="../media/image1447.png"/><Relationship Id="rId102" Type="http://schemas.openxmlformats.org/officeDocument/2006/relationships/customXml" Target="../ink/ink1484.xml"/><Relationship Id="rId123" Type="http://schemas.openxmlformats.org/officeDocument/2006/relationships/image" Target="../media/image1468.png"/><Relationship Id="rId144" Type="http://schemas.openxmlformats.org/officeDocument/2006/relationships/customXml" Target="../ink/ink1505.xml"/><Relationship Id="rId90" Type="http://schemas.openxmlformats.org/officeDocument/2006/relationships/customXml" Target="../ink/ink1478.xml"/><Relationship Id="rId165" Type="http://schemas.openxmlformats.org/officeDocument/2006/relationships/image" Target="../media/image1489.png"/><Relationship Id="rId186" Type="http://schemas.openxmlformats.org/officeDocument/2006/relationships/customXml" Target="../ink/ink1526.xml"/><Relationship Id="rId211" Type="http://schemas.openxmlformats.org/officeDocument/2006/relationships/image" Target="../media/image1512.png"/><Relationship Id="rId232" Type="http://schemas.openxmlformats.org/officeDocument/2006/relationships/customXml" Target="../ink/ink1549.xml"/><Relationship Id="rId253" Type="http://schemas.openxmlformats.org/officeDocument/2006/relationships/image" Target="../media/image1533.png"/><Relationship Id="rId274" Type="http://schemas.openxmlformats.org/officeDocument/2006/relationships/customXml" Target="../ink/ink1570.xml"/><Relationship Id="rId295" Type="http://schemas.openxmlformats.org/officeDocument/2006/relationships/image" Target="../media/image1554.png"/><Relationship Id="rId27" Type="http://schemas.openxmlformats.org/officeDocument/2006/relationships/image" Target="../media/image1421.png"/><Relationship Id="rId48" Type="http://schemas.openxmlformats.org/officeDocument/2006/relationships/customXml" Target="../ink/ink1457.xml"/><Relationship Id="rId69" Type="http://schemas.openxmlformats.org/officeDocument/2006/relationships/image" Target="../media/image1442.png"/><Relationship Id="rId113" Type="http://schemas.openxmlformats.org/officeDocument/2006/relationships/image" Target="../media/image1463.png"/><Relationship Id="rId134" Type="http://schemas.openxmlformats.org/officeDocument/2006/relationships/customXml" Target="../ink/ink1500.xml"/><Relationship Id="rId80" Type="http://schemas.openxmlformats.org/officeDocument/2006/relationships/customXml" Target="../ink/ink1473.xml"/><Relationship Id="rId155" Type="http://schemas.openxmlformats.org/officeDocument/2006/relationships/image" Target="../media/image1484.png"/><Relationship Id="rId176" Type="http://schemas.openxmlformats.org/officeDocument/2006/relationships/customXml" Target="../ink/ink1521.xml"/><Relationship Id="rId197" Type="http://schemas.openxmlformats.org/officeDocument/2006/relationships/image" Target="../media/image1505.png"/><Relationship Id="rId201" Type="http://schemas.openxmlformats.org/officeDocument/2006/relationships/image" Target="../media/image1507.png"/><Relationship Id="rId222" Type="http://schemas.openxmlformats.org/officeDocument/2006/relationships/customXml" Target="../ink/ink1544.xml"/><Relationship Id="rId243" Type="http://schemas.openxmlformats.org/officeDocument/2006/relationships/image" Target="../media/image1528.png"/><Relationship Id="rId264" Type="http://schemas.openxmlformats.org/officeDocument/2006/relationships/customXml" Target="../ink/ink1565.xml"/><Relationship Id="rId285" Type="http://schemas.openxmlformats.org/officeDocument/2006/relationships/image" Target="../media/image1549.png"/><Relationship Id="rId17" Type="http://schemas.openxmlformats.org/officeDocument/2006/relationships/image" Target="../media/image1416.png"/><Relationship Id="rId38" Type="http://schemas.openxmlformats.org/officeDocument/2006/relationships/customXml" Target="../ink/ink1452.xml"/><Relationship Id="rId59" Type="http://schemas.openxmlformats.org/officeDocument/2006/relationships/image" Target="../media/image1437.png"/><Relationship Id="rId103" Type="http://schemas.openxmlformats.org/officeDocument/2006/relationships/image" Target="../media/image1458.png"/><Relationship Id="rId124" Type="http://schemas.openxmlformats.org/officeDocument/2006/relationships/customXml" Target="../ink/ink1495.xml"/><Relationship Id="rId70" Type="http://schemas.openxmlformats.org/officeDocument/2006/relationships/customXml" Target="../ink/ink1468.xml"/><Relationship Id="rId91" Type="http://schemas.openxmlformats.org/officeDocument/2006/relationships/image" Target="../media/image1453.png"/><Relationship Id="rId145" Type="http://schemas.openxmlformats.org/officeDocument/2006/relationships/image" Target="../media/image1479.png"/><Relationship Id="rId166" Type="http://schemas.openxmlformats.org/officeDocument/2006/relationships/customXml" Target="../ink/ink1516.xml"/><Relationship Id="rId187" Type="http://schemas.openxmlformats.org/officeDocument/2006/relationships/image" Target="../media/image1500.png"/><Relationship Id="rId1" Type="http://schemas.openxmlformats.org/officeDocument/2006/relationships/slideLayout" Target="../slideLayouts/slideLayout7.xml"/><Relationship Id="rId212" Type="http://schemas.openxmlformats.org/officeDocument/2006/relationships/customXml" Target="../ink/ink1539.xml"/><Relationship Id="rId233" Type="http://schemas.openxmlformats.org/officeDocument/2006/relationships/image" Target="../media/image1523.png"/><Relationship Id="rId254" Type="http://schemas.openxmlformats.org/officeDocument/2006/relationships/customXml" Target="../ink/ink1560.xml"/><Relationship Id="rId28" Type="http://schemas.openxmlformats.org/officeDocument/2006/relationships/customXml" Target="../ink/ink1447.xml"/><Relationship Id="rId49" Type="http://schemas.openxmlformats.org/officeDocument/2006/relationships/image" Target="../media/image1432.png"/><Relationship Id="rId114" Type="http://schemas.openxmlformats.org/officeDocument/2006/relationships/customXml" Target="../ink/ink1490.xml"/><Relationship Id="rId275" Type="http://schemas.openxmlformats.org/officeDocument/2006/relationships/image" Target="../media/image1544.png"/><Relationship Id="rId296" Type="http://schemas.openxmlformats.org/officeDocument/2006/relationships/customXml" Target="../ink/ink1581.xml"/><Relationship Id="rId60" Type="http://schemas.openxmlformats.org/officeDocument/2006/relationships/customXml" Target="../ink/ink1463.xml"/><Relationship Id="rId81" Type="http://schemas.openxmlformats.org/officeDocument/2006/relationships/image" Target="../media/image1448.png"/><Relationship Id="rId135" Type="http://schemas.openxmlformats.org/officeDocument/2006/relationships/image" Target="../media/image1474.png"/><Relationship Id="rId156" Type="http://schemas.openxmlformats.org/officeDocument/2006/relationships/customXml" Target="../ink/ink1511.xml"/><Relationship Id="rId177" Type="http://schemas.openxmlformats.org/officeDocument/2006/relationships/image" Target="../media/image1495.png"/><Relationship Id="rId198" Type="http://schemas.openxmlformats.org/officeDocument/2006/relationships/customXml" Target="../ink/ink1532.xml"/><Relationship Id="rId202" Type="http://schemas.openxmlformats.org/officeDocument/2006/relationships/customXml" Target="../ink/ink1534.xml"/><Relationship Id="rId223" Type="http://schemas.openxmlformats.org/officeDocument/2006/relationships/image" Target="../media/image1518.png"/><Relationship Id="rId244" Type="http://schemas.openxmlformats.org/officeDocument/2006/relationships/customXml" Target="../ink/ink1555.xml"/><Relationship Id="rId18" Type="http://schemas.openxmlformats.org/officeDocument/2006/relationships/customXml" Target="../ink/ink1442.xml"/><Relationship Id="rId39" Type="http://schemas.openxmlformats.org/officeDocument/2006/relationships/image" Target="../media/image1427.png"/><Relationship Id="rId265" Type="http://schemas.openxmlformats.org/officeDocument/2006/relationships/image" Target="../media/image1539.png"/><Relationship Id="rId286" Type="http://schemas.openxmlformats.org/officeDocument/2006/relationships/customXml" Target="../ink/ink1576.xml"/><Relationship Id="rId50" Type="http://schemas.openxmlformats.org/officeDocument/2006/relationships/customXml" Target="../ink/ink1458.xml"/><Relationship Id="rId104" Type="http://schemas.openxmlformats.org/officeDocument/2006/relationships/customXml" Target="../ink/ink1485.xml"/><Relationship Id="rId125" Type="http://schemas.openxmlformats.org/officeDocument/2006/relationships/image" Target="../media/image1469.png"/><Relationship Id="rId146" Type="http://schemas.openxmlformats.org/officeDocument/2006/relationships/customXml" Target="../ink/ink1506.xml"/><Relationship Id="rId167" Type="http://schemas.openxmlformats.org/officeDocument/2006/relationships/image" Target="../media/image1490.png"/><Relationship Id="rId188" Type="http://schemas.openxmlformats.org/officeDocument/2006/relationships/customXml" Target="../ink/ink1527.xml"/><Relationship Id="rId71" Type="http://schemas.openxmlformats.org/officeDocument/2006/relationships/image" Target="../media/image1443.png"/><Relationship Id="rId92" Type="http://schemas.openxmlformats.org/officeDocument/2006/relationships/customXml" Target="../ink/ink1479.xml"/><Relationship Id="rId213" Type="http://schemas.openxmlformats.org/officeDocument/2006/relationships/image" Target="../media/image1513.png"/><Relationship Id="rId234" Type="http://schemas.openxmlformats.org/officeDocument/2006/relationships/customXml" Target="../ink/ink1550.xml"/><Relationship Id="rId2" Type="http://schemas.openxmlformats.org/officeDocument/2006/relationships/image" Target="../media/image1219.png"/><Relationship Id="rId29" Type="http://schemas.openxmlformats.org/officeDocument/2006/relationships/image" Target="../media/image1422.png"/><Relationship Id="rId255" Type="http://schemas.openxmlformats.org/officeDocument/2006/relationships/image" Target="../media/image1534.png"/><Relationship Id="rId276" Type="http://schemas.openxmlformats.org/officeDocument/2006/relationships/customXml" Target="../ink/ink1571.xml"/><Relationship Id="rId297" Type="http://schemas.openxmlformats.org/officeDocument/2006/relationships/image" Target="../media/image1555.png"/><Relationship Id="rId40" Type="http://schemas.openxmlformats.org/officeDocument/2006/relationships/customXml" Target="../ink/ink1453.xml"/><Relationship Id="rId115" Type="http://schemas.openxmlformats.org/officeDocument/2006/relationships/image" Target="../media/image1464.png"/><Relationship Id="rId136" Type="http://schemas.openxmlformats.org/officeDocument/2006/relationships/customXml" Target="../ink/ink1501.xml"/><Relationship Id="rId157" Type="http://schemas.openxmlformats.org/officeDocument/2006/relationships/image" Target="../media/image1485.png"/><Relationship Id="rId178" Type="http://schemas.openxmlformats.org/officeDocument/2006/relationships/customXml" Target="../ink/ink1522.xml"/><Relationship Id="rId61" Type="http://schemas.openxmlformats.org/officeDocument/2006/relationships/image" Target="../media/image1438.png"/><Relationship Id="rId82" Type="http://schemas.openxmlformats.org/officeDocument/2006/relationships/customXml" Target="../ink/ink1474.xml"/><Relationship Id="rId199" Type="http://schemas.openxmlformats.org/officeDocument/2006/relationships/image" Target="../media/image1506.png"/><Relationship Id="rId203" Type="http://schemas.openxmlformats.org/officeDocument/2006/relationships/image" Target="../media/image1508.png"/><Relationship Id="rId19" Type="http://schemas.openxmlformats.org/officeDocument/2006/relationships/image" Target="../media/image1417.png"/><Relationship Id="rId224" Type="http://schemas.openxmlformats.org/officeDocument/2006/relationships/customXml" Target="../ink/ink1545.xml"/><Relationship Id="rId245" Type="http://schemas.openxmlformats.org/officeDocument/2006/relationships/image" Target="../media/image1529.png"/><Relationship Id="rId266" Type="http://schemas.openxmlformats.org/officeDocument/2006/relationships/customXml" Target="../ink/ink1566.xml"/><Relationship Id="rId287" Type="http://schemas.openxmlformats.org/officeDocument/2006/relationships/image" Target="../media/image1550.png"/><Relationship Id="rId30" Type="http://schemas.openxmlformats.org/officeDocument/2006/relationships/customXml" Target="../ink/ink1448.xml"/><Relationship Id="rId105" Type="http://schemas.openxmlformats.org/officeDocument/2006/relationships/image" Target="../media/image1459.png"/><Relationship Id="rId126" Type="http://schemas.openxmlformats.org/officeDocument/2006/relationships/customXml" Target="../ink/ink1496.xml"/><Relationship Id="rId147" Type="http://schemas.openxmlformats.org/officeDocument/2006/relationships/image" Target="../media/image1480.png"/><Relationship Id="rId168" Type="http://schemas.openxmlformats.org/officeDocument/2006/relationships/customXml" Target="../ink/ink1517.xml"/><Relationship Id="rId51" Type="http://schemas.openxmlformats.org/officeDocument/2006/relationships/image" Target="../media/image1433.png"/><Relationship Id="rId72" Type="http://schemas.openxmlformats.org/officeDocument/2006/relationships/customXml" Target="../ink/ink1469.xml"/><Relationship Id="rId93" Type="http://schemas.openxmlformats.org/officeDocument/2006/relationships/image" Target="../media/image1454.png"/><Relationship Id="rId189" Type="http://schemas.openxmlformats.org/officeDocument/2006/relationships/image" Target="../media/image1501.png"/><Relationship Id="rId3" Type="http://schemas.openxmlformats.org/officeDocument/2006/relationships/image" Target="../media/image1385.png"/><Relationship Id="rId214" Type="http://schemas.openxmlformats.org/officeDocument/2006/relationships/customXml" Target="../ink/ink1540.xml"/><Relationship Id="rId235" Type="http://schemas.openxmlformats.org/officeDocument/2006/relationships/image" Target="../media/image1524.png"/><Relationship Id="rId256" Type="http://schemas.openxmlformats.org/officeDocument/2006/relationships/customXml" Target="../ink/ink1561.xml"/><Relationship Id="rId277" Type="http://schemas.openxmlformats.org/officeDocument/2006/relationships/image" Target="../media/image1545.png"/><Relationship Id="rId116" Type="http://schemas.openxmlformats.org/officeDocument/2006/relationships/customXml" Target="../ink/ink1491.xml"/><Relationship Id="rId137" Type="http://schemas.openxmlformats.org/officeDocument/2006/relationships/image" Target="../media/image1475.png"/><Relationship Id="rId158" Type="http://schemas.openxmlformats.org/officeDocument/2006/relationships/customXml" Target="../ink/ink1512.xml"/><Relationship Id="rId20" Type="http://schemas.openxmlformats.org/officeDocument/2006/relationships/customXml" Target="../ink/ink1443.xml"/><Relationship Id="rId41" Type="http://schemas.openxmlformats.org/officeDocument/2006/relationships/image" Target="../media/image1428.png"/><Relationship Id="rId62" Type="http://schemas.openxmlformats.org/officeDocument/2006/relationships/customXml" Target="../ink/ink1464.xml"/><Relationship Id="rId83" Type="http://schemas.openxmlformats.org/officeDocument/2006/relationships/image" Target="../media/image1449.png"/><Relationship Id="rId179" Type="http://schemas.openxmlformats.org/officeDocument/2006/relationships/image" Target="../media/image1496.png"/><Relationship Id="rId190" Type="http://schemas.openxmlformats.org/officeDocument/2006/relationships/customXml" Target="../ink/ink1528.xml"/><Relationship Id="rId204" Type="http://schemas.openxmlformats.org/officeDocument/2006/relationships/customXml" Target="../ink/ink1535.xml"/><Relationship Id="rId225" Type="http://schemas.openxmlformats.org/officeDocument/2006/relationships/image" Target="../media/image1519.png"/><Relationship Id="rId246" Type="http://schemas.openxmlformats.org/officeDocument/2006/relationships/customXml" Target="../ink/ink1556.xml"/><Relationship Id="rId267" Type="http://schemas.openxmlformats.org/officeDocument/2006/relationships/image" Target="../media/image1540.png"/><Relationship Id="rId288" Type="http://schemas.openxmlformats.org/officeDocument/2006/relationships/customXml" Target="../ink/ink1577.xml"/><Relationship Id="rId106" Type="http://schemas.openxmlformats.org/officeDocument/2006/relationships/customXml" Target="../ink/ink1486.xml"/><Relationship Id="rId127" Type="http://schemas.openxmlformats.org/officeDocument/2006/relationships/image" Target="../media/image1470.png"/><Relationship Id="rId10" Type="http://schemas.openxmlformats.org/officeDocument/2006/relationships/customXml" Target="../ink/ink1438.xml"/><Relationship Id="rId31" Type="http://schemas.openxmlformats.org/officeDocument/2006/relationships/image" Target="../media/image1423.png"/><Relationship Id="rId52" Type="http://schemas.openxmlformats.org/officeDocument/2006/relationships/customXml" Target="../ink/ink1459.xml"/><Relationship Id="rId73" Type="http://schemas.openxmlformats.org/officeDocument/2006/relationships/image" Target="../media/image1444.png"/><Relationship Id="rId94" Type="http://schemas.openxmlformats.org/officeDocument/2006/relationships/customXml" Target="../ink/ink1480.xml"/><Relationship Id="rId148" Type="http://schemas.openxmlformats.org/officeDocument/2006/relationships/customXml" Target="../ink/ink1507.xml"/><Relationship Id="rId169" Type="http://schemas.openxmlformats.org/officeDocument/2006/relationships/image" Target="../media/image1491.png"/><Relationship Id="rId4" Type="http://schemas.openxmlformats.org/officeDocument/2006/relationships/customXml" Target="../ink/ink1435.xml"/><Relationship Id="rId180" Type="http://schemas.openxmlformats.org/officeDocument/2006/relationships/customXml" Target="../ink/ink1523.xml"/><Relationship Id="rId215" Type="http://schemas.openxmlformats.org/officeDocument/2006/relationships/image" Target="../media/image1514.png"/><Relationship Id="rId236" Type="http://schemas.openxmlformats.org/officeDocument/2006/relationships/customXml" Target="../ink/ink1551.xml"/><Relationship Id="rId257" Type="http://schemas.openxmlformats.org/officeDocument/2006/relationships/image" Target="../media/image1535.png"/><Relationship Id="rId278" Type="http://schemas.openxmlformats.org/officeDocument/2006/relationships/customXml" Target="../ink/ink1572.xml"/><Relationship Id="rId42" Type="http://schemas.openxmlformats.org/officeDocument/2006/relationships/customXml" Target="../ink/ink1454.xml"/><Relationship Id="rId84" Type="http://schemas.openxmlformats.org/officeDocument/2006/relationships/customXml" Target="../ink/ink1475.xml"/><Relationship Id="rId138" Type="http://schemas.openxmlformats.org/officeDocument/2006/relationships/customXml" Target="../ink/ink1502.xml"/><Relationship Id="rId191" Type="http://schemas.openxmlformats.org/officeDocument/2006/relationships/image" Target="../media/image1502.png"/><Relationship Id="rId205" Type="http://schemas.openxmlformats.org/officeDocument/2006/relationships/image" Target="../media/image1509.png"/><Relationship Id="rId247" Type="http://schemas.openxmlformats.org/officeDocument/2006/relationships/image" Target="../media/image1530.png"/><Relationship Id="rId107" Type="http://schemas.openxmlformats.org/officeDocument/2006/relationships/image" Target="../media/image1460.png"/><Relationship Id="rId289" Type="http://schemas.openxmlformats.org/officeDocument/2006/relationships/image" Target="../media/image1551.png"/><Relationship Id="rId11" Type="http://schemas.openxmlformats.org/officeDocument/2006/relationships/image" Target="../media/image1413.png"/><Relationship Id="rId53" Type="http://schemas.openxmlformats.org/officeDocument/2006/relationships/image" Target="../media/image1434.png"/><Relationship Id="rId149" Type="http://schemas.openxmlformats.org/officeDocument/2006/relationships/image" Target="../media/image1481.png"/><Relationship Id="rId95" Type="http://schemas.openxmlformats.org/officeDocument/2006/relationships/image" Target="../media/image1455.png"/><Relationship Id="rId160" Type="http://schemas.openxmlformats.org/officeDocument/2006/relationships/customXml" Target="../ink/ink1513.xml"/><Relationship Id="rId216" Type="http://schemas.openxmlformats.org/officeDocument/2006/relationships/customXml" Target="../ink/ink1541.xml"/><Relationship Id="rId258" Type="http://schemas.openxmlformats.org/officeDocument/2006/relationships/customXml" Target="../ink/ink1562.xml"/><Relationship Id="rId22" Type="http://schemas.openxmlformats.org/officeDocument/2006/relationships/customXml" Target="../ink/ink1444.xml"/><Relationship Id="rId64" Type="http://schemas.openxmlformats.org/officeDocument/2006/relationships/customXml" Target="../ink/ink1465.xml"/><Relationship Id="rId118" Type="http://schemas.openxmlformats.org/officeDocument/2006/relationships/customXml" Target="../ink/ink1492.xml"/><Relationship Id="rId171" Type="http://schemas.openxmlformats.org/officeDocument/2006/relationships/image" Target="../media/image1492.png"/><Relationship Id="rId227" Type="http://schemas.openxmlformats.org/officeDocument/2006/relationships/image" Target="../media/image1520.png"/><Relationship Id="rId269" Type="http://schemas.openxmlformats.org/officeDocument/2006/relationships/image" Target="../media/image1541.png"/><Relationship Id="rId33" Type="http://schemas.openxmlformats.org/officeDocument/2006/relationships/image" Target="../media/image1424.png"/><Relationship Id="rId129" Type="http://schemas.openxmlformats.org/officeDocument/2006/relationships/image" Target="../media/image1471.png"/><Relationship Id="rId280" Type="http://schemas.openxmlformats.org/officeDocument/2006/relationships/customXml" Target="../ink/ink1573.xml"/></Relationships>
</file>

<file path=ppt/slides/_rels/slide42.xml.rels><?xml version="1.0" encoding="UTF-8" standalone="yes"?>
<Relationships xmlns="http://schemas.openxmlformats.org/package/2006/relationships"><Relationship Id="rId2" Type="http://schemas.openxmlformats.org/officeDocument/2006/relationships/image" Target="../media/image140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3" Type="http://schemas.openxmlformats.org/officeDocument/2006/relationships/customXml" Target="../ink/ink1586.xml"/><Relationship Id="rId18" Type="http://schemas.openxmlformats.org/officeDocument/2006/relationships/image" Target="../media/image1566.png"/><Relationship Id="rId26" Type="http://schemas.openxmlformats.org/officeDocument/2006/relationships/image" Target="../media/image1570.png"/><Relationship Id="rId39" Type="http://schemas.openxmlformats.org/officeDocument/2006/relationships/customXml" Target="../ink/ink1599.xml"/><Relationship Id="rId21" Type="http://schemas.openxmlformats.org/officeDocument/2006/relationships/customXml" Target="../ink/ink1590.xml"/><Relationship Id="rId34" Type="http://schemas.openxmlformats.org/officeDocument/2006/relationships/image" Target="../media/image1574.png"/><Relationship Id="rId42" Type="http://schemas.openxmlformats.org/officeDocument/2006/relationships/image" Target="../media/image1578.png"/><Relationship Id="rId47" Type="http://schemas.openxmlformats.org/officeDocument/2006/relationships/customXml" Target="../ink/ink1603.xml"/><Relationship Id="rId50" Type="http://schemas.openxmlformats.org/officeDocument/2006/relationships/image" Target="../media/image1582.png"/><Relationship Id="rId55" Type="http://schemas.openxmlformats.org/officeDocument/2006/relationships/customXml" Target="../ink/ink1607.xml"/><Relationship Id="rId7" Type="http://schemas.openxmlformats.org/officeDocument/2006/relationships/customXml" Target="../ink/ink1583.xml"/><Relationship Id="rId2" Type="http://schemas.openxmlformats.org/officeDocument/2006/relationships/image" Target="../media/image1556.png"/><Relationship Id="rId16" Type="http://schemas.openxmlformats.org/officeDocument/2006/relationships/image" Target="../media/image1565.png"/><Relationship Id="rId29" Type="http://schemas.openxmlformats.org/officeDocument/2006/relationships/customXml" Target="../ink/ink1594.xml"/><Relationship Id="rId11" Type="http://schemas.openxmlformats.org/officeDocument/2006/relationships/customXml" Target="../ink/ink1585.xml"/><Relationship Id="rId24" Type="http://schemas.openxmlformats.org/officeDocument/2006/relationships/image" Target="../media/image1569.png"/><Relationship Id="rId32" Type="http://schemas.openxmlformats.org/officeDocument/2006/relationships/image" Target="../media/image1573.png"/><Relationship Id="rId37" Type="http://schemas.openxmlformats.org/officeDocument/2006/relationships/customXml" Target="../ink/ink1598.xml"/><Relationship Id="rId40" Type="http://schemas.openxmlformats.org/officeDocument/2006/relationships/image" Target="../media/image1577.png"/><Relationship Id="rId45" Type="http://schemas.openxmlformats.org/officeDocument/2006/relationships/customXml" Target="../ink/ink1602.xml"/><Relationship Id="rId53" Type="http://schemas.openxmlformats.org/officeDocument/2006/relationships/customXml" Target="../ink/ink1606.xml"/><Relationship Id="rId58" Type="http://schemas.openxmlformats.org/officeDocument/2006/relationships/image" Target="../media/image1586.png"/><Relationship Id="rId5" Type="http://schemas.openxmlformats.org/officeDocument/2006/relationships/customXml" Target="../ink/ink1582.xml"/><Relationship Id="rId61" Type="http://schemas.openxmlformats.org/officeDocument/2006/relationships/customXml" Target="../ink/ink1610.xml"/><Relationship Id="rId19" Type="http://schemas.openxmlformats.org/officeDocument/2006/relationships/customXml" Target="../ink/ink1589.xml"/><Relationship Id="rId14" Type="http://schemas.openxmlformats.org/officeDocument/2006/relationships/image" Target="../media/image1564.png"/><Relationship Id="rId22" Type="http://schemas.openxmlformats.org/officeDocument/2006/relationships/image" Target="../media/image1568.png"/><Relationship Id="rId27" Type="http://schemas.openxmlformats.org/officeDocument/2006/relationships/customXml" Target="../ink/ink1593.xml"/><Relationship Id="rId30" Type="http://schemas.openxmlformats.org/officeDocument/2006/relationships/image" Target="../media/image1572.png"/><Relationship Id="rId35" Type="http://schemas.openxmlformats.org/officeDocument/2006/relationships/customXml" Target="../ink/ink1597.xml"/><Relationship Id="rId43" Type="http://schemas.openxmlformats.org/officeDocument/2006/relationships/customXml" Target="../ink/ink1601.xml"/><Relationship Id="rId48" Type="http://schemas.openxmlformats.org/officeDocument/2006/relationships/image" Target="../media/image1581.png"/><Relationship Id="rId56" Type="http://schemas.openxmlformats.org/officeDocument/2006/relationships/image" Target="../media/image1585.png"/><Relationship Id="rId8" Type="http://schemas.openxmlformats.org/officeDocument/2006/relationships/image" Target="../media/image1561.png"/><Relationship Id="rId51" Type="http://schemas.openxmlformats.org/officeDocument/2006/relationships/customXml" Target="../ink/ink1605.xml"/><Relationship Id="rId3" Type="http://schemas.openxmlformats.org/officeDocument/2006/relationships/image" Target="../media/image1557.png"/><Relationship Id="rId12" Type="http://schemas.openxmlformats.org/officeDocument/2006/relationships/image" Target="../media/image1563.png"/><Relationship Id="rId17" Type="http://schemas.openxmlformats.org/officeDocument/2006/relationships/customXml" Target="../ink/ink1588.xml"/><Relationship Id="rId25" Type="http://schemas.openxmlformats.org/officeDocument/2006/relationships/customXml" Target="../ink/ink1592.xml"/><Relationship Id="rId33" Type="http://schemas.openxmlformats.org/officeDocument/2006/relationships/customXml" Target="../ink/ink1596.xml"/><Relationship Id="rId38" Type="http://schemas.openxmlformats.org/officeDocument/2006/relationships/image" Target="../media/image1576.png"/><Relationship Id="rId46" Type="http://schemas.openxmlformats.org/officeDocument/2006/relationships/image" Target="../media/image1580.png"/><Relationship Id="rId59" Type="http://schemas.openxmlformats.org/officeDocument/2006/relationships/customXml" Target="../ink/ink1609.xml"/><Relationship Id="rId20" Type="http://schemas.openxmlformats.org/officeDocument/2006/relationships/image" Target="../media/image1567.png"/><Relationship Id="rId41" Type="http://schemas.openxmlformats.org/officeDocument/2006/relationships/customXml" Target="../ink/ink1600.xml"/><Relationship Id="rId54" Type="http://schemas.openxmlformats.org/officeDocument/2006/relationships/image" Target="../media/image1584.png"/><Relationship Id="rId62" Type="http://schemas.openxmlformats.org/officeDocument/2006/relationships/image" Target="../media/image1588.png"/><Relationship Id="rId1" Type="http://schemas.openxmlformats.org/officeDocument/2006/relationships/slideLayout" Target="../slideLayouts/slideLayout7.xml"/><Relationship Id="rId6" Type="http://schemas.openxmlformats.org/officeDocument/2006/relationships/image" Target="../media/image1560.png"/><Relationship Id="rId15" Type="http://schemas.openxmlformats.org/officeDocument/2006/relationships/customXml" Target="../ink/ink1587.xml"/><Relationship Id="rId23" Type="http://schemas.openxmlformats.org/officeDocument/2006/relationships/customXml" Target="../ink/ink1591.xml"/><Relationship Id="rId28" Type="http://schemas.openxmlformats.org/officeDocument/2006/relationships/image" Target="../media/image1571.png"/><Relationship Id="rId36" Type="http://schemas.openxmlformats.org/officeDocument/2006/relationships/image" Target="../media/image1575.png"/><Relationship Id="rId49" Type="http://schemas.openxmlformats.org/officeDocument/2006/relationships/customXml" Target="../ink/ink1604.xml"/><Relationship Id="rId57" Type="http://schemas.openxmlformats.org/officeDocument/2006/relationships/customXml" Target="../ink/ink1608.xml"/><Relationship Id="rId10" Type="http://schemas.openxmlformats.org/officeDocument/2006/relationships/image" Target="../media/image1562.png"/><Relationship Id="rId31" Type="http://schemas.openxmlformats.org/officeDocument/2006/relationships/customXml" Target="../ink/ink1595.xml"/><Relationship Id="rId44" Type="http://schemas.openxmlformats.org/officeDocument/2006/relationships/image" Target="../media/image1579.png"/><Relationship Id="rId52" Type="http://schemas.openxmlformats.org/officeDocument/2006/relationships/image" Target="../media/image1583.png"/><Relationship Id="rId60" Type="http://schemas.openxmlformats.org/officeDocument/2006/relationships/image" Target="../media/image1587.png"/><Relationship Id="rId4" Type="http://schemas.openxmlformats.org/officeDocument/2006/relationships/image" Target="../media/image1558.png"/><Relationship Id="rId9" Type="http://schemas.openxmlformats.org/officeDocument/2006/relationships/customXml" Target="../ink/ink1584.xml"/></Relationships>
</file>

<file path=ppt/slides/_rels/slide44.xml.rels><?xml version="1.0" encoding="UTF-8" standalone="yes"?>
<Relationships xmlns="http://schemas.openxmlformats.org/package/2006/relationships"><Relationship Id="rId3" Type="http://schemas.openxmlformats.org/officeDocument/2006/relationships/image" Target="../media/image1589.png"/><Relationship Id="rId2" Type="http://schemas.openxmlformats.org/officeDocument/2006/relationships/image" Target="../media/image155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589.png"/><Relationship Id="rId7" Type="http://schemas.openxmlformats.org/officeDocument/2006/relationships/image" Target="../media/image1592.png"/><Relationship Id="rId2" Type="http://schemas.openxmlformats.org/officeDocument/2006/relationships/image" Target="../media/image1559.png"/><Relationship Id="rId1" Type="http://schemas.openxmlformats.org/officeDocument/2006/relationships/slideLayout" Target="../slideLayouts/slideLayout7.xml"/><Relationship Id="rId6" Type="http://schemas.openxmlformats.org/officeDocument/2006/relationships/customXml" Target="../ink/ink1612.xml"/><Relationship Id="rId5" Type="http://schemas.openxmlformats.org/officeDocument/2006/relationships/image" Target="../media/image1591.png"/><Relationship Id="rId4" Type="http://schemas.openxmlformats.org/officeDocument/2006/relationships/customXml" Target="../ink/ink1611.xml"/></Relationships>
</file>

<file path=ppt/slides/_rels/slide46.xml.rels><?xml version="1.0" encoding="UTF-8" standalone="yes"?>
<Relationships xmlns="http://schemas.openxmlformats.org/package/2006/relationships"><Relationship Id="rId3" Type="http://schemas.openxmlformats.org/officeDocument/2006/relationships/image" Target="../media/image1593.png"/><Relationship Id="rId2" Type="http://schemas.openxmlformats.org/officeDocument/2006/relationships/image" Target="../media/image159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17" Type="http://schemas.openxmlformats.org/officeDocument/2006/relationships/image" Target="../media/image1651.png"/><Relationship Id="rId299" Type="http://schemas.openxmlformats.org/officeDocument/2006/relationships/customXml" Target="../ink/ink1761.xml"/><Relationship Id="rId21" Type="http://schemas.openxmlformats.org/officeDocument/2006/relationships/image" Target="../media/image1603.png"/><Relationship Id="rId63" Type="http://schemas.openxmlformats.org/officeDocument/2006/relationships/image" Target="../media/image1624.png"/><Relationship Id="rId159" Type="http://schemas.openxmlformats.org/officeDocument/2006/relationships/image" Target="../media/image1671.png"/><Relationship Id="rId324" Type="http://schemas.openxmlformats.org/officeDocument/2006/relationships/customXml" Target="../ink/ink1774.xml"/><Relationship Id="rId170" Type="http://schemas.openxmlformats.org/officeDocument/2006/relationships/customXml" Target="../ink/ink1696.xml"/><Relationship Id="rId226" Type="http://schemas.openxmlformats.org/officeDocument/2006/relationships/customXml" Target="../ink/ink1724.xml"/><Relationship Id="rId268" Type="http://schemas.openxmlformats.org/officeDocument/2006/relationships/customXml" Target="../ink/ink1745.xml"/><Relationship Id="rId32" Type="http://schemas.openxmlformats.org/officeDocument/2006/relationships/customXml" Target="../ink/ink1627.xml"/><Relationship Id="rId74" Type="http://schemas.openxmlformats.org/officeDocument/2006/relationships/customXml" Target="../ink/ink1648.xml"/><Relationship Id="rId128" Type="http://schemas.openxmlformats.org/officeDocument/2006/relationships/customXml" Target="../ink/ink1675.xml"/><Relationship Id="rId335" Type="http://schemas.openxmlformats.org/officeDocument/2006/relationships/image" Target="../media/image1756.png"/><Relationship Id="rId5" Type="http://schemas.openxmlformats.org/officeDocument/2006/relationships/image" Target="../media/image1595.png"/><Relationship Id="rId181" Type="http://schemas.openxmlformats.org/officeDocument/2006/relationships/image" Target="../media/image1682.png"/><Relationship Id="rId237" Type="http://schemas.openxmlformats.org/officeDocument/2006/relationships/image" Target="../media/image1709.png"/><Relationship Id="rId279" Type="http://schemas.openxmlformats.org/officeDocument/2006/relationships/image" Target="../media/image1729.png"/><Relationship Id="rId43" Type="http://schemas.openxmlformats.org/officeDocument/2006/relationships/image" Target="../media/image1614.png"/><Relationship Id="rId139" Type="http://schemas.openxmlformats.org/officeDocument/2006/relationships/image" Target="../media/image1662.png"/><Relationship Id="rId290" Type="http://schemas.openxmlformats.org/officeDocument/2006/relationships/image" Target="../media/image1734.png"/><Relationship Id="rId304" Type="http://schemas.openxmlformats.org/officeDocument/2006/relationships/image" Target="../media/image1741.png"/><Relationship Id="rId346" Type="http://schemas.openxmlformats.org/officeDocument/2006/relationships/customXml" Target="../ink/ink1785.xml"/><Relationship Id="rId85" Type="http://schemas.openxmlformats.org/officeDocument/2006/relationships/image" Target="../media/image1635.png"/><Relationship Id="rId150" Type="http://schemas.openxmlformats.org/officeDocument/2006/relationships/customXml" Target="../ink/ink1686.xml"/><Relationship Id="rId192" Type="http://schemas.openxmlformats.org/officeDocument/2006/relationships/customXml" Target="../ink/ink1707.xml"/><Relationship Id="rId206" Type="http://schemas.openxmlformats.org/officeDocument/2006/relationships/customXml" Target="../ink/ink1714.xml"/><Relationship Id="rId248" Type="http://schemas.openxmlformats.org/officeDocument/2006/relationships/customXml" Target="../ink/ink1735.xml"/><Relationship Id="rId12" Type="http://schemas.openxmlformats.org/officeDocument/2006/relationships/customXml" Target="../ink/ink1617.xml"/><Relationship Id="rId108" Type="http://schemas.openxmlformats.org/officeDocument/2006/relationships/customXml" Target="../ink/ink1665.xml"/><Relationship Id="rId315" Type="http://schemas.openxmlformats.org/officeDocument/2006/relationships/image" Target="../media/image1746.png"/><Relationship Id="rId54" Type="http://schemas.openxmlformats.org/officeDocument/2006/relationships/customXml" Target="../ink/ink1638.xml"/><Relationship Id="rId96" Type="http://schemas.openxmlformats.org/officeDocument/2006/relationships/customXml" Target="../ink/ink1659.xml"/><Relationship Id="rId161" Type="http://schemas.openxmlformats.org/officeDocument/2006/relationships/image" Target="../media/image1672.png"/><Relationship Id="rId217" Type="http://schemas.openxmlformats.org/officeDocument/2006/relationships/image" Target="../media/image1700.png"/><Relationship Id="rId259" Type="http://schemas.openxmlformats.org/officeDocument/2006/relationships/image" Target="../media/image1720.png"/><Relationship Id="rId23" Type="http://schemas.openxmlformats.org/officeDocument/2006/relationships/image" Target="../media/image1604.png"/><Relationship Id="rId119" Type="http://schemas.openxmlformats.org/officeDocument/2006/relationships/image" Target="../media/image1652.png"/><Relationship Id="rId270" Type="http://schemas.openxmlformats.org/officeDocument/2006/relationships/customXml" Target="../ink/ink1746.xml"/><Relationship Id="rId326" Type="http://schemas.openxmlformats.org/officeDocument/2006/relationships/customXml" Target="../ink/ink1775.xml"/><Relationship Id="rId65" Type="http://schemas.openxmlformats.org/officeDocument/2006/relationships/image" Target="../media/image1625.png"/><Relationship Id="rId130" Type="http://schemas.openxmlformats.org/officeDocument/2006/relationships/customXml" Target="../ink/ink1676.xml"/><Relationship Id="rId172" Type="http://schemas.openxmlformats.org/officeDocument/2006/relationships/customXml" Target="../ink/ink1697.xml"/><Relationship Id="rId228" Type="http://schemas.openxmlformats.org/officeDocument/2006/relationships/customXml" Target="../ink/ink1725.xml"/><Relationship Id="rId281" Type="http://schemas.openxmlformats.org/officeDocument/2006/relationships/image" Target="../media/image1730.png"/><Relationship Id="rId337" Type="http://schemas.openxmlformats.org/officeDocument/2006/relationships/image" Target="../media/image1757.png"/><Relationship Id="rId34" Type="http://schemas.openxmlformats.org/officeDocument/2006/relationships/customXml" Target="../ink/ink1628.xml"/><Relationship Id="rId76" Type="http://schemas.openxmlformats.org/officeDocument/2006/relationships/customXml" Target="../ink/ink1649.xml"/><Relationship Id="rId141" Type="http://schemas.openxmlformats.org/officeDocument/2006/relationships/image" Target="../media/image1663.png"/><Relationship Id="rId7" Type="http://schemas.openxmlformats.org/officeDocument/2006/relationships/image" Target="../media/image1596.png"/><Relationship Id="rId183" Type="http://schemas.openxmlformats.org/officeDocument/2006/relationships/image" Target="../media/image1683.png"/><Relationship Id="rId239" Type="http://schemas.openxmlformats.org/officeDocument/2006/relationships/image" Target="../media/image1710.png"/><Relationship Id="rId250" Type="http://schemas.openxmlformats.org/officeDocument/2006/relationships/customXml" Target="../ink/ink1736.xml"/><Relationship Id="rId292" Type="http://schemas.openxmlformats.org/officeDocument/2006/relationships/image" Target="../media/image1735.png"/><Relationship Id="rId306" Type="http://schemas.openxmlformats.org/officeDocument/2006/relationships/image" Target="../media/image1742.png"/><Relationship Id="rId45" Type="http://schemas.openxmlformats.org/officeDocument/2006/relationships/image" Target="../media/image1615.png"/><Relationship Id="rId87" Type="http://schemas.openxmlformats.org/officeDocument/2006/relationships/image" Target="../media/image1636.png"/><Relationship Id="rId110" Type="http://schemas.openxmlformats.org/officeDocument/2006/relationships/customXml" Target="../ink/ink1666.xml"/><Relationship Id="rId348" Type="http://schemas.openxmlformats.org/officeDocument/2006/relationships/customXml" Target="../ink/ink1786.xml"/><Relationship Id="rId152" Type="http://schemas.openxmlformats.org/officeDocument/2006/relationships/customXml" Target="../ink/ink1687.xml"/><Relationship Id="rId194" Type="http://schemas.openxmlformats.org/officeDocument/2006/relationships/customXml" Target="../ink/ink1708.xml"/><Relationship Id="rId208" Type="http://schemas.openxmlformats.org/officeDocument/2006/relationships/customXml" Target="../ink/ink1715.xml"/><Relationship Id="rId261" Type="http://schemas.openxmlformats.org/officeDocument/2006/relationships/image" Target="../media/image1721.png"/><Relationship Id="rId14" Type="http://schemas.openxmlformats.org/officeDocument/2006/relationships/customXml" Target="../ink/ink1618.xml"/><Relationship Id="rId56" Type="http://schemas.openxmlformats.org/officeDocument/2006/relationships/customXml" Target="../ink/ink1639.xml"/><Relationship Id="rId317" Type="http://schemas.openxmlformats.org/officeDocument/2006/relationships/image" Target="../media/image1747.png"/><Relationship Id="rId98" Type="http://schemas.openxmlformats.org/officeDocument/2006/relationships/customXml" Target="../ink/ink1660.xml"/><Relationship Id="rId121" Type="http://schemas.openxmlformats.org/officeDocument/2006/relationships/image" Target="../media/image1653.png"/><Relationship Id="rId163" Type="http://schemas.openxmlformats.org/officeDocument/2006/relationships/image" Target="../media/image1673.png"/><Relationship Id="rId219" Type="http://schemas.openxmlformats.org/officeDocument/2006/relationships/image" Target="../media/image1701.png"/><Relationship Id="rId230" Type="http://schemas.openxmlformats.org/officeDocument/2006/relationships/customXml" Target="../ink/ink1726.xml"/><Relationship Id="rId251" Type="http://schemas.openxmlformats.org/officeDocument/2006/relationships/image" Target="../media/image1716.png"/><Relationship Id="rId25" Type="http://schemas.openxmlformats.org/officeDocument/2006/relationships/image" Target="../media/image1605.png"/><Relationship Id="rId46" Type="http://schemas.openxmlformats.org/officeDocument/2006/relationships/customXml" Target="../ink/ink1634.xml"/><Relationship Id="rId67" Type="http://schemas.openxmlformats.org/officeDocument/2006/relationships/image" Target="../media/image1626.png"/><Relationship Id="rId272" Type="http://schemas.openxmlformats.org/officeDocument/2006/relationships/customXml" Target="../ink/ink1747.xml"/><Relationship Id="rId293" Type="http://schemas.openxmlformats.org/officeDocument/2006/relationships/customXml" Target="../ink/ink1758.xml"/><Relationship Id="rId307" Type="http://schemas.openxmlformats.org/officeDocument/2006/relationships/customXml" Target="../ink/ink1765.xml"/><Relationship Id="rId328" Type="http://schemas.openxmlformats.org/officeDocument/2006/relationships/customXml" Target="../ink/ink1776.xml"/><Relationship Id="rId349" Type="http://schemas.openxmlformats.org/officeDocument/2006/relationships/image" Target="../media/image1763.png"/><Relationship Id="rId88" Type="http://schemas.openxmlformats.org/officeDocument/2006/relationships/customXml" Target="../ink/ink1655.xml"/><Relationship Id="rId111" Type="http://schemas.openxmlformats.org/officeDocument/2006/relationships/image" Target="../media/image1648.png"/><Relationship Id="rId132" Type="http://schemas.openxmlformats.org/officeDocument/2006/relationships/customXml" Target="../ink/ink1677.xml"/><Relationship Id="rId153" Type="http://schemas.openxmlformats.org/officeDocument/2006/relationships/image" Target="../media/image844.png"/><Relationship Id="rId174" Type="http://schemas.openxmlformats.org/officeDocument/2006/relationships/customXml" Target="../ink/ink1698.xml"/><Relationship Id="rId195" Type="http://schemas.openxmlformats.org/officeDocument/2006/relationships/image" Target="../media/image1689.png"/><Relationship Id="rId209" Type="http://schemas.openxmlformats.org/officeDocument/2006/relationships/image" Target="../media/image1696.png"/><Relationship Id="rId220" Type="http://schemas.openxmlformats.org/officeDocument/2006/relationships/customXml" Target="../ink/ink1721.xml"/><Relationship Id="rId241" Type="http://schemas.openxmlformats.org/officeDocument/2006/relationships/image" Target="../media/image1711.png"/><Relationship Id="rId15" Type="http://schemas.openxmlformats.org/officeDocument/2006/relationships/image" Target="../media/image1600.png"/><Relationship Id="rId36" Type="http://schemas.openxmlformats.org/officeDocument/2006/relationships/customXml" Target="../ink/ink1629.xml"/><Relationship Id="rId57" Type="http://schemas.openxmlformats.org/officeDocument/2006/relationships/image" Target="../media/image1621.png"/><Relationship Id="rId262" Type="http://schemas.openxmlformats.org/officeDocument/2006/relationships/customXml" Target="../ink/ink1742.xml"/><Relationship Id="rId283" Type="http://schemas.openxmlformats.org/officeDocument/2006/relationships/image" Target="../media/image1731.png"/><Relationship Id="rId318" Type="http://schemas.openxmlformats.org/officeDocument/2006/relationships/customXml" Target="../ink/ink1771.xml"/><Relationship Id="rId339" Type="http://schemas.openxmlformats.org/officeDocument/2006/relationships/image" Target="../media/image1758.png"/><Relationship Id="rId78" Type="http://schemas.openxmlformats.org/officeDocument/2006/relationships/customXml" Target="../ink/ink1650.xml"/><Relationship Id="rId99" Type="http://schemas.openxmlformats.org/officeDocument/2006/relationships/image" Target="../media/image1642.png"/><Relationship Id="rId101" Type="http://schemas.openxmlformats.org/officeDocument/2006/relationships/image" Target="../media/image1643.png"/><Relationship Id="rId122" Type="http://schemas.openxmlformats.org/officeDocument/2006/relationships/customXml" Target="../ink/ink1672.xml"/><Relationship Id="rId143" Type="http://schemas.openxmlformats.org/officeDocument/2006/relationships/image" Target="../media/image1664.png"/><Relationship Id="rId164" Type="http://schemas.openxmlformats.org/officeDocument/2006/relationships/customXml" Target="../ink/ink1693.xml"/><Relationship Id="rId185" Type="http://schemas.openxmlformats.org/officeDocument/2006/relationships/image" Target="../media/image1684.png"/><Relationship Id="rId350" Type="http://schemas.openxmlformats.org/officeDocument/2006/relationships/customXml" Target="../ink/ink1787.xml"/><Relationship Id="rId9" Type="http://schemas.openxmlformats.org/officeDocument/2006/relationships/image" Target="../media/image1597.png"/><Relationship Id="rId210" Type="http://schemas.openxmlformats.org/officeDocument/2006/relationships/customXml" Target="../ink/ink1716.xml"/><Relationship Id="rId26" Type="http://schemas.openxmlformats.org/officeDocument/2006/relationships/customXml" Target="../ink/ink1624.xml"/><Relationship Id="rId231" Type="http://schemas.openxmlformats.org/officeDocument/2006/relationships/image" Target="../media/image1706.png"/><Relationship Id="rId252" Type="http://schemas.openxmlformats.org/officeDocument/2006/relationships/customXml" Target="../ink/ink1737.xml"/><Relationship Id="rId273" Type="http://schemas.openxmlformats.org/officeDocument/2006/relationships/image" Target="../media/image1727.png"/><Relationship Id="rId294" Type="http://schemas.openxmlformats.org/officeDocument/2006/relationships/image" Target="../media/image1736.png"/><Relationship Id="rId308" Type="http://schemas.openxmlformats.org/officeDocument/2006/relationships/image" Target="../media/image1743.png"/><Relationship Id="rId329" Type="http://schemas.openxmlformats.org/officeDocument/2006/relationships/image" Target="../media/image1753.png"/><Relationship Id="rId47" Type="http://schemas.openxmlformats.org/officeDocument/2006/relationships/image" Target="../media/image1616.png"/><Relationship Id="rId68" Type="http://schemas.openxmlformats.org/officeDocument/2006/relationships/customXml" Target="../ink/ink1645.xml"/><Relationship Id="rId89" Type="http://schemas.openxmlformats.org/officeDocument/2006/relationships/image" Target="../media/image1637.png"/><Relationship Id="rId112" Type="http://schemas.openxmlformats.org/officeDocument/2006/relationships/customXml" Target="../ink/ink1667.xml"/><Relationship Id="rId133" Type="http://schemas.openxmlformats.org/officeDocument/2006/relationships/image" Target="../media/image1659.png"/><Relationship Id="rId154" Type="http://schemas.openxmlformats.org/officeDocument/2006/relationships/customXml" Target="../ink/ink1688.xml"/><Relationship Id="rId175" Type="http://schemas.openxmlformats.org/officeDocument/2006/relationships/image" Target="../media/image1679.png"/><Relationship Id="rId340" Type="http://schemas.openxmlformats.org/officeDocument/2006/relationships/customXml" Target="../ink/ink1782.xml"/><Relationship Id="rId196" Type="http://schemas.openxmlformats.org/officeDocument/2006/relationships/customXml" Target="../ink/ink1709.xml"/><Relationship Id="rId200" Type="http://schemas.openxmlformats.org/officeDocument/2006/relationships/customXml" Target="../ink/ink1711.xml"/><Relationship Id="rId16" Type="http://schemas.openxmlformats.org/officeDocument/2006/relationships/customXml" Target="../ink/ink1619.xml"/><Relationship Id="rId221" Type="http://schemas.openxmlformats.org/officeDocument/2006/relationships/image" Target="../media/image1702.png"/><Relationship Id="rId242" Type="http://schemas.openxmlformats.org/officeDocument/2006/relationships/customXml" Target="../ink/ink1732.xml"/><Relationship Id="rId263" Type="http://schemas.openxmlformats.org/officeDocument/2006/relationships/image" Target="../media/image1722.png"/><Relationship Id="rId284" Type="http://schemas.openxmlformats.org/officeDocument/2006/relationships/customXml" Target="../ink/ink1753.xml"/><Relationship Id="rId319" Type="http://schemas.openxmlformats.org/officeDocument/2006/relationships/image" Target="../media/image1748.png"/><Relationship Id="rId37" Type="http://schemas.openxmlformats.org/officeDocument/2006/relationships/image" Target="../media/image1611.png"/><Relationship Id="rId58" Type="http://schemas.openxmlformats.org/officeDocument/2006/relationships/customXml" Target="../ink/ink1640.xml"/><Relationship Id="rId79" Type="http://schemas.openxmlformats.org/officeDocument/2006/relationships/image" Target="../media/image1632.png"/><Relationship Id="rId102" Type="http://schemas.openxmlformats.org/officeDocument/2006/relationships/customXml" Target="../ink/ink1662.xml"/><Relationship Id="rId123" Type="http://schemas.openxmlformats.org/officeDocument/2006/relationships/image" Target="../media/image1654.png"/><Relationship Id="rId144" Type="http://schemas.openxmlformats.org/officeDocument/2006/relationships/customXml" Target="../ink/ink1683.xml"/><Relationship Id="rId330" Type="http://schemas.openxmlformats.org/officeDocument/2006/relationships/customXml" Target="../ink/ink1777.xml"/><Relationship Id="rId90" Type="http://schemas.openxmlformats.org/officeDocument/2006/relationships/customXml" Target="../ink/ink1656.xml"/><Relationship Id="rId165" Type="http://schemas.openxmlformats.org/officeDocument/2006/relationships/image" Target="../media/image1674.png"/><Relationship Id="rId186" Type="http://schemas.openxmlformats.org/officeDocument/2006/relationships/customXml" Target="../ink/ink1704.xml"/><Relationship Id="rId351" Type="http://schemas.openxmlformats.org/officeDocument/2006/relationships/image" Target="../media/image1764.png"/><Relationship Id="rId211" Type="http://schemas.openxmlformats.org/officeDocument/2006/relationships/image" Target="../media/image1697.png"/><Relationship Id="rId232" Type="http://schemas.openxmlformats.org/officeDocument/2006/relationships/customXml" Target="../ink/ink1727.xml"/><Relationship Id="rId253" Type="http://schemas.openxmlformats.org/officeDocument/2006/relationships/image" Target="../media/image1717.png"/><Relationship Id="rId274" Type="http://schemas.openxmlformats.org/officeDocument/2006/relationships/customXml" Target="../ink/ink1748.xml"/><Relationship Id="rId295" Type="http://schemas.openxmlformats.org/officeDocument/2006/relationships/customXml" Target="../ink/ink1759.xml"/><Relationship Id="rId309" Type="http://schemas.openxmlformats.org/officeDocument/2006/relationships/customXml" Target="../ink/ink1766.xml"/><Relationship Id="rId27" Type="http://schemas.openxmlformats.org/officeDocument/2006/relationships/image" Target="../media/image1606.png"/><Relationship Id="rId48" Type="http://schemas.openxmlformats.org/officeDocument/2006/relationships/customXml" Target="../ink/ink1635.xml"/><Relationship Id="rId69" Type="http://schemas.openxmlformats.org/officeDocument/2006/relationships/image" Target="../media/image1627.png"/><Relationship Id="rId113" Type="http://schemas.openxmlformats.org/officeDocument/2006/relationships/image" Target="../media/image1649.png"/><Relationship Id="rId134" Type="http://schemas.openxmlformats.org/officeDocument/2006/relationships/customXml" Target="../ink/ink1678.xml"/><Relationship Id="rId320" Type="http://schemas.openxmlformats.org/officeDocument/2006/relationships/customXml" Target="../ink/ink1772.xml"/><Relationship Id="rId80" Type="http://schemas.openxmlformats.org/officeDocument/2006/relationships/customXml" Target="../ink/ink1651.xml"/><Relationship Id="rId155" Type="http://schemas.openxmlformats.org/officeDocument/2006/relationships/image" Target="../media/image1669.png"/><Relationship Id="rId176" Type="http://schemas.openxmlformats.org/officeDocument/2006/relationships/customXml" Target="../ink/ink1699.xml"/><Relationship Id="rId197" Type="http://schemas.openxmlformats.org/officeDocument/2006/relationships/image" Target="../media/image1690.png"/><Relationship Id="rId341" Type="http://schemas.openxmlformats.org/officeDocument/2006/relationships/image" Target="../media/image1759.png"/><Relationship Id="rId201" Type="http://schemas.openxmlformats.org/officeDocument/2006/relationships/image" Target="../media/image1692.png"/><Relationship Id="rId222" Type="http://schemas.openxmlformats.org/officeDocument/2006/relationships/customXml" Target="../ink/ink1722.xml"/><Relationship Id="rId243" Type="http://schemas.openxmlformats.org/officeDocument/2006/relationships/image" Target="../media/image1712.png"/><Relationship Id="rId264" Type="http://schemas.openxmlformats.org/officeDocument/2006/relationships/customXml" Target="../ink/ink1743.xml"/><Relationship Id="rId285" Type="http://schemas.openxmlformats.org/officeDocument/2006/relationships/customXml" Target="../ink/ink1754.xml"/><Relationship Id="rId17" Type="http://schemas.openxmlformats.org/officeDocument/2006/relationships/image" Target="../media/image1601.png"/><Relationship Id="rId38" Type="http://schemas.openxmlformats.org/officeDocument/2006/relationships/customXml" Target="../ink/ink1630.xml"/><Relationship Id="rId59" Type="http://schemas.openxmlformats.org/officeDocument/2006/relationships/image" Target="../media/image1622.png"/><Relationship Id="rId103" Type="http://schemas.openxmlformats.org/officeDocument/2006/relationships/image" Target="../media/image1644.png"/><Relationship Id="rId124" Type="http://schemas.openxmlformats.org/officeDocument/2006/relationships/customXml" Target="../ink/ink1673.xml"/><Relationship Id="rId310" Type="http://schemas.openxmlformats.org/officeDocument/2006/relationships/image" Target="../media/image1744.png"/><Relationship Id="rId70" Type="http://schemas.openxmlformats.org/officeDocument/2006/relationships/customXml" Target="../ink/ink1646.xml"/><Relationship Id="rId91" Type="http://schemas.openxmlformats.org/officeDocument/2006/relationships/image" Target="../media/image1638.png"/><Relationship Id="rId145" Type="http://schemas.openxmlformats.org/officeDocument/2006/relationships/image" Target="../media/image1665.png"/><Relationship Id="rId166" Type="http://schemas.openxmlformats.org/officeDocument/2006/relationships/customXml" Target="../ink/ink1694.xml"/><Relationship Id="rId187" Type="http://schemas.openxmlformats.org/officeDocument/2006/relationships/image" Target="../media/image1685.png"/><Relationship Id="rId331" Type="http://schemas.openxmlformats.org/officeDocument/2006/relationships/image" Target="../media/image1754.png"/><Relationship Id="rId352" Type="http://schemas.openxmlformats.org/officeDocument/2006/relationships/customXml" Target="../ink/ink1788.xml"/><Relationship Id="rId1" Type="http://schemas.openxmlformats.org/officeDocument/2006/relationships/slideLayout" Target="../slideLayouts/slideLayout7.xml"/><Relationship Id="rId212" Type="http://schemas.openxmlformats.org/officeDocument/2006/relationships/customXml" Target="../ink/ink1717.xml"/><Relationship Id="rId233" Type="http://schemas.openxmlformats.org/officeDocument/2006/relationships/image" Target="../media/image1707.png"/><Relationship Id="rId254" Type="http://schemas.openxmlformats.org/officeDocument/2006/relationships/customXml" Target="../ink/ink1738.xml"/><Relationship Id="rId28" Type="http://schemas.openxmlformats.org/officeDocument/2006/relationships/customXml" Target="../ink/ink1625.xml"/><Relationship Id="rId49" Type="http://schemas.openxmlformats.org/officeDocument/2006/relationships/image" Target="../media/image1617.png"/><Relationship Id="rId114" Type="http://schemas.openxmlformats.org/officeDocument/2006/relationships/customXml" Target="../ink/ink1668.xml"/><Relationship Id="rId275" Type="http://schemas.openxmlformats.org/officeDocument/2006/relationships/image" Target="../media/image1204.png"/><Relationship Id="rId296" Type="http://schemas.openxmlformats.org/officeDocument/2006/relationships/image" Target="../media/image1737.png"/><Relationship Id="rId300" Type="http://schemas.openxmlformats.org/officeDocument/2006/relationships/image" Target="../media/image1739.png"/><Relationship Id="rId60" Type="http://schemas.openxmlformats.org/officeDocument/2006/relationships/customXml" Target="../ink/ink1641.xml"/><Relationship Id="rId81" Type="http://schemas.openxmlformats.org/officeDocument/2006/relationships/image" Target="../media/image1633.png"/><Relationship Id="rId135" Type="http://schemas.openxmlformats.org/officeDocument/2006/relationships/image" Target="../media/image1660.png"/><Relationship Id="rId156" Type="http://schemas.openxmlformats.org/officeDocument/2006/relationships/customXml" Target="../ink/ink1689.xml"/><Relationship Id="rId177" Type="http://schemas.openxmlformats.org/officeDocument/2006/relationships/image" Target="../media/image1680.png"/><Relationship Id="rId198" Type="http://schemas.openxmlformats.org/officeDocument/2006/relationships/customXml" Target="../ink/ink1710.xml"/><Relationship Id="rId321" Type="http://schemas.openxmlformats.org/officeDocument/2006/relationships/image" Target="../media/image1749.png"/><Relationship Id="rId342" Type="http://schemas.openxmlformats.org/officeDocument/2006/relationships/customXml" Target="../ink/ink1783.xml"/><Relationship Id="rId202" Type="http://schemas.openxmlformats.org/officeDocument/2006/relationships/customXml" Target="../ink/ink1712.xml"/><Relationship Id="rId223" Type="http://schemas.openxmlformats.org/officeDocument/2006/relationships/image" Target="../media/image1703.png"/><Relationship Id="rId244" Type="http://schemas.openxmlformats.org/officeDocument/2006/relationships/customXml" Target="../ink/ink1733.xml"/><Relationship Id="rId18" Type="http://schemas.openxmlformats.org/officeDocument/2006/relationships/customXml" Target="../ink/ink1620.xml"/><Relationship Id="rId39" Type="http://schemas.openxmlformats.org/officeDocument/2006/relationships/image" Target="../media/image1612.png"/><Relationship Id="rId265" Type="http://schemas.openxmlformats.org/officeDocument/2006/relationships/image" Target="../media/image1723.png"/><Relationship Id="rId286" Type="http://schemas.openxmlformats.org/officeDocument/2006/relationships/image" Target="../media/image1732.png"/><Relationship Id="rId50" Type="http://schemas.openxmlformats.org/officeDocument/2006/relationships/customXml" Target="../ink/ink1636.xml"/><Relationship Id="rId104" Type="http://schemas.openxmlformats.org/officeDocument/2006/relationships/customXml" Target="../ink/ink1663.xml"/><Relationship Id="rId125" Type="http://schemas.openxmlformats.org/officeDocument/2006/relationships/image" Target="../media/image1655.png"/><Relationship Id="rId146" Type="http://schemas.openxmlformats.org/officeDocument/2006/relationships/customXml" Target="../ink/ink1684.xml"/><Relationship Id="rId167" Type="http://schemas.openxmlformats.org/officeDocument/2006/relationships/image" Target="../media/image1675.png"/><Relationship Id="rId188" Type="http://schemas.openxmlformats.org/officeDocument/2006/relationships/customXml" Target="../ink/ink1705.xml"/><Relationship Id="rId311" Type="http://schemas.openxmlformats.org/officeDocument/2006/relationships/customXml" Target="../ink/ink1767.xml"/><Relationship Id="rId332" Type="http://schemas.openxmlformats.org/officeDocument/2006/relationships/customXml" Target="../ink/ink1778.xml"/><Relationship Id="rId353" Type="http://schemas.openxmlformats.org/officeDocument/2006/relationships/image" Target="../media/image1765.png"/><Relationship Id="rId71" Type="http://schemas.openxmlformats.org/officeDocument/2006/relationships/image" Target="../media/image1628.png"/><Relationship Id="rId92" Type="http://schemas.openxmlformats.org/officeDocument/2006/relationships/customXml" Target="../ink/ink1657.xml"/><Relationship Id="rId213" Type="http://schemas.openxmlformats.org/officeDocument/2006/relationships/image" Target="../media/image1698.png"/><Relationship Id="rId234" Type="http://schemas.openxmlformats.org/officeDocument/2006/relationships/customXml" Target="../ink/ink1728.xml"/><Relationship Id="rId2" Type="http://schemas.openxmlformats.org/officeDocument/2006/relationships/image" Target="../media/image1590.png"/><Relationship Id="rId29" Type="http://schemas.openxmlformats.org/officeDocument/2006/relationships/image" Target="../media/image1607.png"/><Relationship Id="rId255" Type="http://schemas.openxmlformats.org/officeDocument/2006/relationships/image" Target="../media/image1718.png"/><Relationship Id="rId276" Type="http://schemas.openxmlformats.org/officeDocument/2006/relationships/customXml" Target="../ink/ink1749.xml"/><Relationship Id="rId297" Type="http://schemas.openxmlformats.org/officeDocument/2006/relationships/customXml" Target="../ink/ink1760.xml"/><Relationship Id="rId40" Type="http://schemas.openxmlformats.org/officeDocument/2006/relationships/customXml" Target="../ink/ink1631.xml"/><Relationship Id="rId115" Type="http://schemas.openxmlformats.org/officeDocument/2006/relationships/image" Target="../media/image1650.png"/><Relationship Id="rId136" Type="http://schemas.openxmlformats.org/officeDocument/2006/relationships/customXml" Target="../ink/ink1679.xml"/><Relationship Id="rId157" Type="http://schemas.openxmlformats.org/officeDocument/2006/relationships/image" Target="../media/image1670.png"/><Relationship Id="rId178" Type="http://schemas.openxmlformats.org/officeDocument/2006/relationships/customXml" Target="../ink/ink1700.xml"/><Relationship Id="rId301" Type="http://schemas.openxmlformats.org/officeDocument/2006/relationships/customXml" Target="../ink/ink1762.xml"/><Relationship Id="rId322" Type="http://schemas.openxmlformats.org/officeDocument/2006/relationships/customXml" Target="../ink/ink1773.xml"/><Relationship Id="rId343" Type="http://schemas.openxmlformats.org/officeDocument/2006/relationships/image" Target="../media/image1760.png"/><Relationship Id="rId61" Type="http://schemas.openxmlformats.org/officeDocument/2006/relationships/image" Target="../media/image1623.png"/><Relationship Id="rId82" Type="http://schemas.openxmlformats.org/officeDocument/2006/relationships/customXml" Target="../ink/ink1652.xml"/><Relationship Id="rId199" Type="http://schemas.openxmlformats.org/officeDocument/2006/relationships/image" Target="../media/image1691.png"/><Relationship Id="rId203" Type="http://schemas.openxmlformats.org/officeDocument/2006/relationships/image" Target="../media/image1693.png"/><Relationship Id="rId19" Type="http://schemas.openxmlformats.org/officeDocument/2006/relationships/image" Target="../media/image1602.png"/><Relationship Id="rId224" Type="http://schemas.openxmlformats.org/officeDocument/2006/relationships/customXml" Target="../ink/ink1723.xml"/><Relationship Id="rId245" Type="http://schemas.openxmlformats.org/officeDocument/2006/relationships/image" Target="../media/image1713.png"/><Relationship Id="rId266" Type="http://schemas.openxmlformats.org/officeDocument/2006/relationships/customXml" Target="../ink/ink1744.xml"/><Relationship Id="rId287" Type="http://schemas.openxmlformats.org/officeDocument/2006/relationships/customXml" Target="../ink/ink1755.xml"/><Relationship Id="rId30" Type="http://schemas.openxmlformats.org/officeDocument/2006/relationships/customXml" Target="../ink/ink1626.xml"/><Relationship Id="rId105" Type="http://schemas.openxmlformats.org/officeDocument/2006/relationships/image" Target="../media/image1645.png"/><Relationship Id="rId126" Type="http://schemas.openxmlformats.org/officeDocument/2006/relationships/customXml" Target="../ink/ink1674.xml"/><Relationship Id="rId147" Type="http://schemas.openxmlformats.org/officeDocument/2006/relationships/image" Target="../media/image1666.png"/><Relationship Id="rId168" Type="http://schemas.openxmlformats.org/officeDocument/2006/relationships/customXml" Target="../ink/ink1695.xml"/><Relationship Id="rId312" Type="http://schemas.openxmlformats.org/officeDocument/2006/relationships/customXml" Target="../ink/ink1768.xml"/><Relationship Id="rId333" Type="http://schemas.openxmlformats.org/officeDocument/2006/relationships/image" Target="../media/image1755.png"/><Relationship Id="rId354" Type="http://schemas.openxmlformats.org/officeDocument/2006/relationships/customXml" Target="../ink/ink1789.xml"/><Relationship Id="rId51" Type="http://schemas.openxmlformats.org/officeDocument/2006/relationships/image" Target="../media/image1618.png"/><Relationship Id="rId72" Type="http://schemas.openxmlformats.org/officeDocument/2006/relationships/customXml" Target="../ink/ink1647.xml"/><Relationship Id="rId93" Type="http://schemas.openxmlformats.org/officeDocument/2006/relationships/image" Target="../media/image1639.png"/><Relationship Id="rId189" Type="http://schemas.openxmlformats.org/officeDocument/2006/relationships/image" Target="../media/image1686.png"/><Relationship Id="rId3" Type="http://schemas.openxmlformats.org/officeDocument/2006/relationships/image" Target="../media/image1593.png"/><Relationship Id="rId214" Type="http://schemas.openxmlformats.org/officeDocument/2006/relationships/customXml" Target="../ink/ink1718.xml"/><Relationship Id="rId235" Type="http://schemas.openxmlformats.org/officeDocument/2006/relationships/image" Target="../media/image1708.png"/><Relationship Id="rId256" Type="http://schemas.openxmlformats.org/officeDocument/2006/relationships/customXml" Target="../ink/ink1739.xml"/><Relationship Id="rId277" Type="http://schemas.openxmlformats.org/officeDocument/2006/relationships/image" Target="../media/image1728.png"/><Relationship Id="rId298" Type="http://schemas.openxmlformats.org/officeDocument/2006/relationships/image" Target="../media/image1738.png"/><Relationship Id="rId116" Type="http://schemas.openxmlformats.org/officeDocument/2006/relationships/customXml" Target="../ink/ink1669.xml"/><Relationship Id="rId137" Type="http://schemas.openxmlformats.org/officeDocument/2006/relationships/image" Target="../media/image1661.png"/><Relationship Id="rId158" Type="http://schemas.openxmlformats.org/officeDocument/2006/relationships/customXml" Target="../ink/ink1690.xml"/><Relationship Id="rId302" Type="http://schemas.openxmlformats.org/officeDocument/2006/relationships/image" Target="../media/image1740.png"/><Relationship Id="rId323" Type="http://schemas.openxmlformats.org/officeDocument/2006/relationships/image" Target="../media/image1750.png"/><Relationship Id="rId344" Type="http://schemas.openxmlformats.org/officeDocument/2006/relationships/customXml" Target="../ink/ink1784.xml"/><Relationship Id="rId20" Type="http://schemas.openxmlformats.org/officeDocument/2006/relationships/customXml" Target="../ink/ink1621.xml"/><Relationship Id="rId41" Type="http://schemas.openxmlformats.org/officeDocument/2006/relationships/image" Target="../media/image1613.png"/><Relationship Id="rId62" Type="http://schemas.openxmlformats.org/officeDocument/2006/relationships/customXml" Target="../ink/ink1642.xml"/><Relationship Id="rId83" Type="http://schemas.openxmlformats.org/officeDocument/2006/relationships/image" Target="../media/image1634.png"/><Relationship Id="rId179" Type="http://schemas.openxmlformats.org/officeDocument/2006/relationships/image" Target="../media/image1681.png"/><Relationship Id="rId190" Type="http://schemas.openxmlformats.org/officeDocument/2006/relationships/customXml" Target="../ink/ink1706.xml"/><Relationship Id="rId204" Type="http://schemas.openxmlformats.org/officeDocument/2006/relationships/customXml" Target="../ink/ink1713.xml"/><Relationship Id="rId225" Type="http://schemas.openxmlformats.org/officeDocument/2006/relationships/image" Target="../media/image1704.png"/><Relationship Id="rId246" Type="http://schemas.openxmlformats.org/officeDocument/2006/relationships/customXml" Target="../ink/ink1734.xml"/><Relationship Id="rId267" Type="http://schemas.openxmlformats.org/officeDocument/2006/relationships/image" Target="../media/image1724.png"/><Relationship Id="rId288" Type="http://schemas.openxmlformats.org/officeDocument/2006/relationships/image" Target="../media/image1733.png"/><Relationship Id="rId106" Type="http://schemas.openxmlformats.org/officeDocument/2006/relationships/customXml" Target="../ink/ink1664.xml"/><Relationship Id="rId127" Type="http://schemas.openxmlformats.org/officeDocument/2006/relationships/image" Target="../media/image1656.png"/><Relationship Id="rId313" Type="http://schemas.openxmlformats.org/officeDocument/2006/relationships/image" Target="../media/image1745.png"/><Relationship Id="rId10" Type="http://schemas.openxmlformats.org/officeDocument/2006/relationships/customXml" Target="../ink/ink1616.xml"/><Relationship Id="rId31" Type="http://schemas.openxmlformats.org/officeDocument/2006/relationships/image" Target="../media/image1608.png"/><Relationship Id="rId52" Type="http://schemas.openxmlformats.org/officeDocument/2006/relationships/customXml" Target="../ink/ink1637.xml"/><Relationship Id="rId73" Type="http://schemas.openxmlformats.org/officeDocument/2006/relationships/image" Target="../media/image1629.png"/><Relationship Id="rId94" Type="http://schemas.openxmlformats.org/officeDocument/2006/relationships/customXml" Target="../ink/ink1658.xml"/><Relationship Id="rId148" Type="http://schemas.openxmlformats.org/officeDocument/2006/relationships/customXml" Target="../ink/ink1685.xml"/><Relationship Id="rId169" Type="http://schemas.openxmlformats.org/officeDocument/2006/relationships/image" Target="../media/image1676.png"/><Relationship Id="rId334" Type="http://schemas.openxmlformats.org/officeDocument/2006/relationships/customXml" Target="../ink/ink1779.xml"/><Relationship Id="rId355" Type="http://schemas.openxmlformats.org/officeDocument/2006/relationships/image" Target="../media/image1766.png"/><Relationship Id="rId4" Type="http://schemas.openxmlformats.org/officeDocument/2006/relationships/customXml" Target="../ink/ink1613.xml"/><Relationship Id="rId180" Type="http://schemas.openxmlformats.org/officeDocument/2006/relationships/customXml" Target="../ink/ink1701.xml"/><Relationship Id="rId215" Type="http://schemas.openxmlformats.org/officeDocument/2006/relationships/image" Target="../media/image1699.png"/><Relationship Id="rId236" Type="http://schemas.openxmlformats.org/officeDocument/2006/relationships/customXml" Target="../ink/ink1729.xml"/><Relationship Id="rId257" Type="http://schemas.openxmlformats.org/officeDocument/2006/relationships/image" Target="../media/image1719.png"/><Relationship Id="rId278" Type="http://schemas.openxmlformats.org/officeDocument/2006/relationships/customXml" Target="../ink/ink1750.xml"/><Relationship Id="rId303" Type="http://schemas.openxmlformats.org/officeDocument/2006/relationships/customXml" Target="../ink/ink1763.xml"/><Relationship Id="rId42" Type="http://schemas.openxmlformats.org/officeDocument/2006/relationships/customXml" Target="../ink/ink1632.xml"/><Relationship Id="rId84" Type="http://schemas.openxmlformats.org/officeDocument/2006/relationships/customXml" Target="../ink/ink1653.xml"/><Relationship Id="rId138" Type="http://schemas.openxmlformats.org/officeDocument/2006/relationships/customXml" Target="../ink/ink1680.xml"/><Relationship Id="rId345" Type="http://schemas.openxmlformats.org/officeDocument/2006/relationships/image" Target="../media/image1761.png"/><Relationship Id="rId191" Type="http://schemas.openxmlformats.org/officeDocument/2006/relationships/image" Target="../media/image1687.png"/><Relationship Id="rId205" Type="http://schemas.openxmlformats.org/officeDocument/2006/relationships/image" Target="../media/image1694.png"/><Relationship Id="rId247" Type="http://schemas.openxmlformats.org/officeDocument/2006/relationships/image" Target="../media/image1714.png"/><Relationship Id="rId107" Type="http://schemas.openxmlformats.org/officeDocument/2006/relationships/image" Target="../media/image1646.png"/><Relationship Id="rId289" Type="http://schemas.openxmlformats.org/officeDocument/2006/relationships/customXml" Target="../ink/ink1756.xml"/><Relationship Id="rId11" Type="http://schemas.openxmlformats.org/officeDocument/2006/relationships/image" Target="../media/image1598.png"/><Relationship Id="rId53" Type="http://schemas.openxmlformats.org/officeDocument/2006/relationships/image" Target="../media/image1619.png"/><Relationship Id="rId149" Type="http://schemas.openxmlformats.org/officeDocument/2006/relationships/image" Target="../media/image1667.png"/><Relationship Id="rId314" Type="http://schemas.openxmlformats.org/officeDocument/2006/relationships/customXml" Target="../ink/ink1769.xml"/><Relationship Id="rId95" Type="http://schemas.openxmlformats.org/officeDocument/2006/relationships/image" Target="../media/image1640.png"/><Relationship Id="rId160" Type="http://schemas.openxmlformats.org/officeDocument/2006/relationships/customXml" Target="../ink/ink1691.xml"/><Relationship Id="rId216" Type="http://schemas.openxmlformats.org/officeDocument/2006/relationships/customXml" Target="../ink/ink1719.xml"/><Relationship Id="rId258" Type="http://schemas.openxmlformats.org/officeDocument/2006/relationships/customXml" Target="../ink/ink1740.xml"/><Relationship Id="rId22" Type="http://schemas.openxmlformats.org/officeDocument/2006/relationships/customXml" Target="../ink/ink1622.xml"/><Relationship Id="rId64" Type="http://schemas.openxmlformats.org/officeDocument/2006/relationships/customXml" Target="../ink/ink1643.xml"/><Relationship Id="rId118" Type="http://schemas.openxmlformats.org/officeDocument/2006/relationships/customXml" Target="../ink/ink1670.xml"/><Relationship Id="rId325" Type="http://schemas.openxmlformats.org/officeDocument/2006/relationships/image" Target="../media/image1751.png"/><Relationship Id="rId171" Type="http://schemas.openxmlformats.org/officeDocument/2006/relationships/image" Target="../media/image1677.png"/><Relationship Id="rId227" Type="http://schemas.openxmlformats.org/officeDocument/2006/relationships/image" Target="../media/image1705.png"/><Relationship Id="rId269" Type="http://schemas.openxmlformats.org/officeDocument/2006/relationships/image" Target="../media/image1725.png"/><Relationship Id="rId33" Type="http://schemas.openxmlformats.org/officeDocument/2006/relationships/image" Target="../media/image1609.png"/><Relationship Id="rId129" Type="http://schemas.openxmlformats.org/officeDocument/2006/relationships/image" Target="../media/image1657.png"/><Relationship Id="rId280" Type="http://schemas.openxmlformats.org/officeDocument/2006/relationships/customXml" Target="../ink/ink1751.xml"/><Relationship Id="rId336" Type="http://schemas.openxmlformats.org/officeDocument/2006/relationships/customXml" Target="../ink/ink1780.xml"/><Relationship Id="rId75" Type="http://schemas.openxmlformats.org/officeDocument/2006/relationships/image" Target="../media/image1630.png"/><Relationship Id="rId140" Type="http://schemas.openxmlformats.org/officeDocument/2006/relationships/customXml" Target="../ink/ink1681.xml"/><Relationship Id="rId182" Type="http://schemas.openxmlformats.org/officeDocument/2006/relationships/customXml" Target="../ink/ink1702.xml"/><Relationship Id="rId6" Type="http://schemas.openxmlformats.org/officeDocument/2006/relationships/customXml" Target="../ink/ink1614.xml"/><Relationship Id="rId238" Type="http://schemas.openxmlformats.org/officeDocument/2006/relationships/customXml" Target="../ink/ink1730.xml"/><Relationship Id="rId291" Type="http://schemas.openxmlformats.org/officeDocument/2006/relationships/customXml" Target="../ink/ink1757.xml"/><Relationship Id="rId305" Type="http://schemas.openxmlformats.org/officeDocument/2006/relationships/customXml" Target="../ink/ink1764.xml"/><Relationship Id="rId347" Type="http://schemas.openxmlformats.org/officeDocument/2006/relationships/image" Target="../media/image1762.png"/><Relationship Id="rId44" Type="http://schemas.openxmlformats.org/officeDocument/2006/relationships/customXml" Target="../ink/ink1633.xml"/><Relationship Id="rId86" Type="http://schemas.openxmlformats.org/officeDocument/2006/relationships/customXml" Target="../ink/ink1654.xml"/><Relationship Id="rId151" Type="http://schemas.openxmlformats.org/officeDocument/2006/relationships/image" Target="../media/image1668.png"/><Relationship Id="rId193" Type="http://schemas.openxmlformats.org/officeDocument/2006/relationships/image" Target="../media/image1688.png"/><Relationship Id="rId207" Type="http://schemas.openxmlformats.org/officeDocument/2006/relationships/image" Target="../media/image1695.png"/><Relationship Id="rId249" Type="http://schemas.openxmlformats.org/officeDocument/2006/relationships/image" Target="../media/image1715.png"/><Relationship Id="rId13" Type="http://schemas.openxmlformats.org/officeDocument/2006/relationships/image" Target="../media/image1599.png"/><Relationship Id="rId109" Type="http://schemas.openxmlformats.org/officeDocument/2006/relationships/image" Target="../media/image1647.png"/><Relationship Id="rId260" Type="http://schemas.openxmlformats.org/officeDocument/2006/relationships/customXml" Target="../ink/ink1741.xml"/><Relationship Id="rId316" Type="http://schemas.openxmlformats.org/officeDocument/2006/relationships/customXml" Target="../ink/ink1770.xml"/><Relationship Id="rId55" Type="http://schemas.openxmlformats.org/officeDocument/2006/relationships/image" Target="../media/image1620.png"/><Relationship Id="rId97" Type="http://schemas.openxmlformats.org/officeDocument/2006/relationships/image" Target="../media/image1641.png"/><Relationship Id="rId120" Type="http://schemas.openxmlformats.org/officeDocument/2006/relationships/customXml" Target="../ink/ink1671.xml"/><Relationship Id="rId162" Type="http://schemas.openxmlformats.org/officeDocument/2006/relationships/customXml" Target="../ink/ink1692.xml"/><Relationship Id="rId218" Type="http://schemas.openxmlformats.org/officeDocument/2006/relationships/customXml" Target="../ink/ink1720.xml"/><Relationship Id="rId271" Type="http://schemas.openxmlformats.org/officeDocument/2006/relationships/image" Target="../media/image1726.png"/><Relationship Id="rId24" Type="http://schemas.openxmlformats.org/officeDocument/2006/relationships/customXml" Target="../ink/ink1623.xml"/><Relationship Id="rId66" Type="http://schemas.openxmlformats.org/officeDocument/2006/relationships/customXml" Target="../ink/ink1644.xml"/><Relationship Id="rId131" Type="http://schemas.openxmlformats.org/officeDocument/2006/relationships/image" Target="../media/image1658.png"/><Relationship Id="rId327" Type="http://schemas.openxmlformats.org/officeDocument/2006/relationships/image" Target="../media/image1752.png"/><Relationship Id="rId173" Type="http://schemas.openxmlformats.org/officeDocument/2006/relationships/image" Target="../media/image1678.png"/><Relationship Id="rId229" Type="http://schemas.openxmlformats.org/officeDocument/2006/relationships/image" Target="../media/image396.png"/><Relationship Id="rId240" Type="http://schemas.openxmlformats.org/officeDocument/2006/relationships/customXml" Target="../ink/ink1731.xml"/><Relationship Id="rId35" Type="http://schemas.openxmlformats.org/officeDocument/2006/relationships/image" Target="../media/image1610.png"/><Relationship Id="rId77" Type="http://schemas.openxmlformats.org/officeDocument/2006/relationships/image" Target="../media/image1631.png"/><Relationship Id="rId100" Type="http://schemas.openxmlformats.org/officeDocument/2006/relationships/customXml" Target="../ink/ink1661.xml"/><Relationship Id="rId282" Type="http://schemas.openxmlformats.org/officeDocument/2006/relationships/customXml" Target="../ink/ink1752.xml"/><Relationship Id="rId338" Type="http://schemas.openxmlformats.org/officeDocument/2006/relationships/customXml" Target="../ink/ink1781.xml"/><Relationship Id="rId8" Type="http://schemas.openxmlformats.org/officeDocument/2006/relationships/customXml" Target="../ink/ink1615.xml"/><Relationship Id="rId142" Type="http://schemas.openxmlformats.org/officeDocument/2006/relationships/customXml" Target="../ink/ink1682.xml"/><Relationship Id="rId184" Type="http://schemas.openxmlformats.org/officeDocument/2006/relationships/customXml" Target="../ink/ink1703.xml"/></Relationships>
</file>

<file path=ppt/slides/_rels/slide48.xml.rels><?xml version="1.0" encoding="UTF-8" standalone="yes"?>
<Relationships xmlns="http://schemas.openxmlformats.org/package/2006/relationships"><Relationship Id="rId8" Type="http://schemas.openxmlformats.org/officeDocument/2006/relationships/image" Target="../media/image1770.png"/><Relationship Id="rId13" Type="http://schemas.openxmlformats.org/officeDocument/2006/relationships/customXml" Target="../ink/ink1795.xml"/><Relationship Id="rId18" Type="http://schemas.openxmlformats.org/officeDocument/2006/relationships/image" Target="../media/image1775.png"/><Relationship Id="rId26" Type="http://schemas.openxmlformats.org/officeDocument/2006/relationships/image" Target="../media/image1779.png"/><Relationship Id="rId3" Type="http://schemas.openxmlformats.org/officeDocument/2006/relationships/customXml" Target="../ink/ink1790.xml"/><Relationship Id="rId21" Type="http://schemas.openxmlformats.org/officeDocument/2006/relationships/customXml" Target="../ink/ink1799.xml"/><Relationship Id="rId7" Type="http://schemas.openxmlformats.org/officeDocument/2006/relationships/customXml" Target="../ink/ink1792.xml"/><Relationship Id="rId12" Type="http://schemas.openxmlformats.org/officeDocument/2006/relationships/image" Target="../media/image1772.png"/><Relationship Id="rId17" Type="http://schemas.openxmlformats.org/officeDocument/2006/relationships/customXml" Target="../ink/ink1797.xml"/><Relationship Id="rId25" Type="http://schemas.openxmlformats.org/officeDocument/2006/relationships/customXml" Target="../ink/ink1801.xml"/><Relationship Id="rId2" Type="http://schemas.openxmlformats.org/officeDocument/2006/relationships/image" Target="../media/image1594.png"/><Relationship Id="rId16" Type="http://schemas.openxmlformats.org/officeDocument/2006/relationships/image" Target="../media/image1774.png"/><Relationship Id="rId20" Type="http://schemas.openxmlformats.org/officeDocument/2006/relationships/image" Target="../media/image1776.png"/><Relationship Id="rId29" Type="http://schemas.openxmlformats.org/officeDocument/2006/relationships/customXml" Target="../ink/ink1803.xml"/><Relationship Id="rId1" Type="http://schemas.openxmlformats.org/officeDocument/2006/relationships/slideLayout" Target="../slideLayouts/slideLayout7.xml"/><Relationship Id="rId6" Type="http://schemas.openxmlformats.org/officeDocument/2006/relationships/image" Target="../media/image1769.png"/><Relationship Id="rId11" Type="http://schemas.openxmlformats.org/officeDocument/2006/relationships/customXml" Target="../ink/ink1794.xml"/><Relationship Id="rId24" Type="http://schemas.openxmlformats.org/officeDocument/2006/relationships/image" Target="../media/image1778.png"/><Relationship Id="rId32" Type="http://schemas.openxmlformats.org/officeDocument/2006/relationships/image" Target="../media/image1782.png"/><Relationship Id="rId5" Type="http://schemas.openxmlformats.org/officeDocument/2006/relationships/customXml" Target="../ink/ink1791.xml"/><Relationship Id="rId15" Type="http://schemas.openxmlformats.org/officeDocument/2006/relationships/customXml" Target="../ink/ink1796.xml"/><Relationship Id="rId23" Type="http://schemas.openxmlformats.org/officeDocument/2006/relationships/customXml" Target="../ink/ink1800.xml"/><Relationship Id="rId28" Type="http://schemas.openxmlformats.org/officeDocument/2006/relationships/image" Target="../media/image1780.png"/><Relationship Id="rId10" Type="http://schemas.openxmlformats.org/officeDocument/2006/relationships/image" Target="../media/image1771.png"/><Relationship Id="rId19" Type="http://schemas.openxmlformats.org/officeDocument/2006/relationships/customXml" Target="../ink/ink1798.xml"/><Relationship Id="rId31" Type="http://schemas.openxmlformats.org/officeDocument/2006/relationships/customXml" Target="../ink/ink1804.xml"/><Relationship Id="rId4" Type="http://schemas.openxmlformats.org/officeDocument/2006/relationships/image" Target="../media/image1768.png"/><Relationship Id="rId9" Type="http://schemas.openxmlformats.org/officeDocument/2006/relationships/customXml" Target="../ink/ink1793.xml"/><Relationship Id="rId14" Type="http://schemas.openxmlformats.org/officeDocument/2006/relationships/image" Target="../media/image1773.png"/><Relationship Id="rId22" Type="http://schemas.openxmlformats.org/officeDocument/2006/relationships/image" Target="../media/image1777.png"/><Relationship Id="rId27" Type="http://schemas.openxmlformats.org/officeDocument/2006/relationships/customXml" Target="../ink/ink1802.xml"/><Relationship Id="rId30" Type="http://schemas.openxmlformats.org/officeDocument/2006/relationships/image" Target="../media/image1781.png"/></Relationships>
</file>

<file path=ppt/slides/_rels/slide49.xml.rels><?xml version="1.0" encoding="UTF-8" standalone="yes"?>
<Relationships xmlns="http://schemas.openxmlformats.org/package/2006/relationships"><Relationship Id="rId117" Type="http://schemas.openxmlformats.org/officeDocument/2006/relationships/customXml" Target="../ink/ink1862.xml"/><Relationship Id="rId21" Type="http://schemas.openxmlformats.org/officeDocument/2006/relationships/customXml" Target="../ink/ink1814.xml"/><Relationship Id="rId42" Type="http://schemas.openxmlformats.org/officeDocument/2006/relationships/image" Target="../media/image1802.png"/><Relationship Id="rId63" Type="http://schemas.openxmlformats.org/officeDocument/2006/relationships/customXml" Target="../ink/ink1835.xml"/><Relationship Id="rId84" Type="http://schemas.openxmlformats.org/officeDocument/2006/relationships/image" Target="../media/image1823.png"/><Relationship Id="rId138" Type="http://schemas.openxmlformats.org/officeDocument/2006/relationships/image" Target="../media/image1850.png"/><Relationship Id="rId107" Type="http://schemas.openxmlformats.org/officeDocument/2006/relationships/customXml" Target="../ink/ink1857.xml"/><Relationship Id="rId11" Type="http://schemas.openxmlformats.org/officeDocument/2006/relationships/customXml" Target="../ink/ink1809.xml"/><Relationship Id="rId32" Type="http://schemas.openxmlformats.org/officeDocument/2006/relationships/image" Target="../media/image1797.png"/><Relationship Id="rId53" Type="http://schemas.openxmlformats.org/officeDocument/2006/relationships/customXml" Target="../ink/ink1830.xml"/><Relationship Id="rId74" Type="http://schemas.openxmlformats.org/officeDocument/2006/relationships/image" Target="../media/image1818.png"/><Relationship Id="rId128" Type="http://schemas.openxmlformats.org/officeDocument/2006/relationships/image" Target="../media/image1845.png"/><Relationship Id="rId5" Type="http://schemas.openxmlformats.org/officeDocument/2006/relationships/customXml" Target="../ink/ink1806.xml"/><Relationship Id="rId90" Type="http://schemas.openxmlformats.org/officeDocument/2006/relationships/image" Target="../media/image1826.png"/><Relationship Id="rId95" Type="http://schemas.openxmlformats.org/officeDocument/2006/relationships/customXml" Target="../ink/ink1851.xml"/><Relationship Id="rId22" Type="http://schemas.openxmlformats.org/officeDocument/2006/relationships/image" Target="../media/image1792.png"/><Relationship Id="rId27" Type="http://schemas.openxmlformats.org/officeDocument/2006/relationships/customXml" Target="../ink/ink1817.xml"/><Relationship Id="rId43" Type="http://schemas.openxmlformats.org/officeDocument/2006/relationships/customXml" Target="../ink/ink1825.xml"/><Relationship Id="rId48" Type="http://schemas.openxmlformats.org/officeDocument/2006/relationships/image" Target="../media/image1805.png"/><Relationship Id="rId64" Type="http://schemas.openxmlformats.org/officeDocument/2006/relationships/image" Target="../media/image1813.png"/><Relationship Id="rId69" Type="http://schemas.openxmlformats.org/officeDocument/2006/relationships/customXml" Target="../ink/ink1838.xml"/><Relationship Id="rId113" Type="http://schemas.openxmlformats.org/officeDocument/2006/relationships/customXml" Target="../ink/ink1860.xml"/><Relationship Id="rId118" Type="http://schemas.openxmlformats.org/officeDocument/2006/relationships/image" Target="../media/image1840.png"/><Relationship Id="rId134" Type="http://schemas.openxmlformats.org/officeDocument/2006/relationships/image" Target="../media/image1848.png"/><Relationship Id="rId139" Type="http://schemas.openxmlformats.org/officeDocument/2006/relationships/customXml" Target="../ink/ink1873.xml"/><Relationship Id="rId80" Type="http://schemas.openxmlformats.org/officeDocument/2006/relationships/image" Target="../media/image1821.png"/><Relationship Id="rId85" Type="http://schemas.openxmlformats.org/officeDocument/2006/relationships/customXml" Target="../ink/ink1846.xml"/><Relationship Id="rId12" Type="http://schemas.openxmlformats.org/officeDocument/2006/relationships/image" Target="../media/image1787.png"/><Relationship Id="rId17" Type="http://schemas.openxmlformats.org/officeDocument/2006/relationships/customXml" Target="../ink/ink1812.xml"/><Relationship Id="rId33" Type="http://schemas.openxmlformats.org/officeDocument/2006/relationships/customXml" Target="../ink/ink1820.xml"/><Relationship Id="rId38" Type="http://schemas.openxmlformats.org/officeDocument/2006/relationships/image" Target="../media/image1800.png"/><Relationship Id="rId59" Type="http://schemas.openxmlformats.org/officeDocument/2006/relationships/customXml" Target="../ink/ink1833.xml"/><Relationship Id="rId103" Type="http://schemas.openxmlformats.org/officeDocument/2006/relationships/customXml" Target="../ink/ink1855.xml"/><Relationship Id="rId108" Type="http://schemas.openxmlformats.org/officeDocument/2006/relationships/image" Target="../media/image1835.png"/><Relationship Id="rId124" Type="http://schemas.openxmlformats.org/officeDocument/2006/relationships/image" Target="../media/image1843.png"/><Relationship Id="rId129" Type="http://schemas.openxmlformats.org/officeDocument/2006/relationships/customXml" Target="../ink/ink1868.xml"/><Relationship Id="rId54" Type="http://schemas.openxmlformats.org/officeDocument/2006/relationships/image" Target="../media/image1808.png"/><Relationship Id="rId70" Type="http://schemas.openxmlformats.org/officeDocument/2006/relationships/image" Target="../media/image1816.png"/><Relationship Id="rId75" Type="http://schemas.openxmlformats.org/officeDocument/2006/relationships/customXml" Target="../ink/ink1841.xml"/><Relationship Id="rId91" Type="http://schemas.openxmlformats.org/officeDocument/2006/relationships/customXml" Target="../ink/ink1849.xml"/><Relationship Id="rId96" Type="http://schemas.openxmlformats.org/officeDocument/2006/relationships/image" Target="../media/image1829.png"/><Relationship Id="rId140" Type="http://schemas.openxmlformats.org/officeDocument/2006/relationships/image" Target="../media/image1851.png"/><Relationship Id="rId145" Type="http://schemas.openxmlformats.org/officeDocument/2006/relationships/customXml" Target="../ink/ink1876.xml"/><Relationship Id="rId1" Type="http://schemas.openxmlformats.org/officeDocument/2006/relationships/slideLayout" Target="../slideLayouts/slideLayout7.xml"/><Relationship Id="rId6" Type="http://schemas.openxmlformats.org/officeDocument/2006/relationships/image" Target="../media/image1784.png"/><Relationship Id="rId23" Type="http://schemas.openxmlformats.org/officeDocument/2006/relationships/customXml" Target="../ink/ink1815.xml"/><Relationship Id="rId28" Type="http://schemas.openxmlformats.org/officeDocument/2006/relationships/image" Target="../media/image1795.png"/><Relationship Id="rId49" Type="http://schemas.openxmlformats.org/officeDocument/2006/relationships/customXml" Target="../ink/ink1828.xml"/><Relationship Id="rId114" Type="http://schemas.openxmlformats.org/officeDocument/2006/relationships/image" Target="../media/image1838.png"/><Relationship Id="rId119" Type="http://schemas.openxmlformats.org/officeDocument/2006/relationships/customXml" Target="../ink/ink1863.xml"/><Relationship Id="rId44" Type="http://schemas.openxmlformats.org/officeDocument/2006/relationships/image" Target="../media/image1803.png"/><Relationship Id="rId60" Type="http://schemas.openxmlformats.org/officeDocument/2006/relationships/image" Target="../media/image1811.png"/><Relationship Id="rId65" Type="http://schemas.openxmlformats.org/officeDocument/2006/relationships/customXml" Target="../ink/ink1836.xml"/><Relationship Id="rId81" Type="http://schemas.openxmlformats.org/officeDocument/2006/relationships/customXml" Target="../ink/ink1844.xml"/><Relationship Id="rId86" Type="http://schemas.openxmlformats.org/officeDocument/2006/relationships/image" Target="../media/image1824.png"/><Relationship Id="rId130" Type="http://schemas.openxmlformats.org/officeDocument/2006/relationships/image" Target="../media/image1846.png"/><Relationship Id="rId135" Type="http://schemas.openxmlformats.org/officeDocument/2006/relationships/customXml" Target="../ink/ink1871.xml"/><Relationship Id="rId13" Type="http://schemas.openxmlformats.org/officeDocument/2006/relationships/customXml" Target="../ink/ink1810.xml"/><Relationship Id="rId18" Type="http://schemas.openxmlformats.org/officeDocument/2006/relationships/image" Target="../media/image1790.png"/><Relationship Id="rId39" Type="http://schemas.openxmlformats.org/officeDocument/2006/relationships/customXml" Target="../ink/ink1823.xml"/><Relationship Id="rId109" Type="http://schemas.openxmlformats.org/officeDocument/2006/relationships/customXml" Target="../ink/ink1858.xml"/><Relationship Id="rId34" Type="http://schemas.openxmlformats.org/officeDocument/2006/relationships/image" Target="../media/image1798.png"/><Relationship Id="rId50" Type="http://schemas.openxmlformats.org/officeDocument/2006/relationships/image" Target="../media/image1806.png"/><Relationship Id="rId55" Type="http://schemas.openxmlformats.org/officeDocument/2006/relationships/customXml" Target="../ink/ink1831.xml"/><Relationship Id="rId76" Type="http://schemas.openxmlformats.org/officeDocument/2006/relationships/image" Target="../media/image1819.png"/><Relationship Id="rId97" Type="http://schemas.openxmlformats.org/officeDocument/2006/relationships/customXml" Target="../ink/ink1852.xml"/><Relationship Id="rId104" Type="http://schemas.openxmlformats.org/officeDocument/2006/relationships/image" Target="../media/image1833.png"/><Relationship Id="rId120" Type="http://schemas.openxmlformats.org/officeDocument/2006/relationships/image" Target="../media/image1841.png"/><Relationship Id="rId125" Type="http://schemas.openxmlformats.org/officeDocument/2006/relationships/customXml" Target="../ink/ink1866.xml"/><Relationship Id="rId141" Type="http://schemas.openxmlformats.org/officeDocument/2006/relationships/customXml" Target="../ink/ink1874.xml"/><Relationship Id="rId146" Type="http://schemas.openxmlformats.org/officeDocument/2006/relationships/image" Target="../media/image1854.png"/><Relationship Id="rId7" Type="http://schemas.openxmlformats.org/officeDocument/2006/relationships/customXml" Target="../ink/ink1807.xml"/><Relationship Id="rId71" Type="http://schemas.openxmlformats.org/officeDocument/2006/relationships/customXml" Target="../ink/ink1839.xml"/><Relationship Id="rId92" Type="http://schemas.openxmlformats.org/officeDocument/2006/relationships/image" Target="../media/image1827.png"/><Relationship Id="rId2" Type="http://schemas.openxmlformats.org/officeDocument/2006/relationships/image" Target="../media/image1594.png"/><Relationship Id="rId29" Type="http://schemas.openxmlformats.org/officeDocument/2006/relationships/customXml" Target="../ink/ink1818.xml"/><Relationship Id="rId24" Type="http://schemas.openxmlformats.org/officeDocument/2006/relationships/image" Target="../media/image1793.png"/><Relationship Id="rId40" Type="http://schemas.openxmlformats.org/officeDocument/2006/relationships/image" Target="../media/image1801.png"/><Relationship Id="rId45" Type="http://schemas.openxmlformats.org/officeDocument/2006/relationships/customXml" Target="../ink/ink1826.xml"/><Relationship Id="rId66" Type="http://schemas.openxmlformats.org/officeDocument/2006/relationships/image" Target="../media/image1814.png"/><Relationship Id="rId87" Type="http://schemas.openxmlformats.org/officeDocument/2006/relationships/customXml" Target="../ink/ink1847.xml"/><Relationship Id="rId110" Type="http://schemas.openxmlformats.org/officeDocument/2006/relationships/image" Target="../media/image1836.png"/><Relationship Id="rId115" Type="http://schemas.openxmlformats.org/officeDocument/2006/relationships/customXml" Target="../ink/ink1861.xml"/><Relationship Id="rId131" Type="http://schemas.openxmlformats.org/officeDocument/2006/relationships/customXml" Target="../ink/ink1869.xml"/><Relationship Id="rId136" Type="http://schemas.openxmlformats.org/officeDocument/2006/relationships/image" Target="../media/image1849.png"/><Relationship Id="rId61" Type="http://schemas.openxmlformats.org/officeDocument/2006/relationships/customXml" Target="../ink/ink1834.xml"/><Relationship Id="rId82" Type="http://schemas.openxmlformats.org/officeDocument/2006/relationships/image" Target="../media/image1822.png"/><Relationship Id="rId19" Type="http://schemas.openxmlformats.org/officeDocument/2006/relationships/customXml" Target="../ink/ink1813.xml"/><Relationship Id="rId14" Type="http://schemas.openxmlformats.org/officeDocument/2006/relationships/image" Target="../media/image1788.png"/><Relationship Id="rId30" Type="http://schemas.openxmlformats.org/officeDocument/2006/relationships/image" Target="../media/image1796.png"/><Relationship Id="rId35" Type="http://schemas.openxmlformats.org/officeDocument/2006/relationships/customXml" Target="../ink/ink1821.xml"/><Relationship Id="rId56" Type="http://schemas.openxmlformats.org/officeDocument/2006/relationships/image" Target="../media/image1809.png"/><Relationship Id="rId77" Type="http://schemas.openxmlformats.org/officeDocument/2006/relationships/customXml" Target="../ink/ink1842.xml"/><Relationship Id="rId100" Type="http://schemas.openxmlformats.org/officeDocument/2006/relationships/image" Target="../media/image1831.png"/><Relationship Id="rId105" Type="http://schemas.openxmlformats.org/officeDocument/2006/relationships/customXml" Target="../ink/ink1856.xml"/><Relationship Id="rId126" Type="http://schemas.openxmlformats.org/officeDocument/2006/relationships/image" Target="../media/image1844.png"/><Relationship Id="rId8" Type="http://schemas.openxmlformats.org/officeDocument/2006/relationships/image" Target="../media/image1785.png"/><Relationship Id="rId51" Type="http://schemas.openxmlformats.org/officeDocument/2006/relationships/customXml" Target="../ink/ink1829.xml"/><Relationship Id="rId72" Type="http://schemas.openxmlformats.org/officeDocument/2006/relationships/image" Target="../media/image1817.png"/><Relationship Id="rId93" Type="http://schemas.openxmlformats.org/officeDocument/2006/relationships/customXml" Target="../ink/ink1850.xml"/><Relationship Id="rId98" Type="http://schemas.openxmlformats.org/officeDocument/2006/relationships/image" Target="../media/image1830.png"/><Relationship Id="rId121" Type="http://schemas.openxmlformats.org/officeDocument/2006/relationships/customXml" Target="../ink/ink1864.xml"/><Relationship Id="rId142" Type="http://schemas.openxmlformats.org/officeDocument/2006/relationships/image" Target="../media/image1852.png"/><Relationship Id="rId3" Type="http://schemas.openxmlformats.org/officeDocument/2006/relationships/customXml" Target="../ink/ink1805.xml"/><Relationship Id="rId25" Type="http://schemas.openxmlformats.org/officeDocument/2006/relationships/customXml" Target="../ink/ink1816.xml"/><Relationship Id="rId46" Type="http://schemas.openxmlformats.org/officeDocument/2006/relationships/image" Target="../media/image1804.png"/><Relationship Id="rId67" Type="http://schemas.openxmlformats.org/officeDocument/2006/relationships/customXml" Target="../ink/ink1837.xml"/><Relationship Id="rId116" Type="http://schemas.openxmlformats.org/officeDocument/2006/relationships/image" Target="../media/image1839.png"/><Relationship Id="rId137" Type="http://schemas.openxmlformats.org/officeDocument/2006/relationships/customXml" Target="../ink/ink1872.xml"/><Relationship Id="rId20" Type="http://schemas.openxmlformats.org/officeDocument/2006/relationships/image" Target="../media/image1791.png"/><Relationship Id="rId41" Type="http://schemas.openxmlformats.org/officeDocument/2006/relationships/customXml" Target="../ink/ink1824.xml"/><Relationship Id="rId62" Type="http://schemas.openxmlformats.org/officeDocument/2006/relationships/image" Target="../media/image1812.png"/><Relationship Id="rId83" Type="http://schemas.openxmlformats.org/officeDocument/2006/relationships/customXml" Target="../ink/ink1845.xml"/><Relationship Id="rId88" Type="http://schemas.openxmlformats.org/officeDocument/2006/relationships/image" Target="../media/image1825.png"/><Relationship Id="rId111" Type="http://schemas.openxmlformats.org/officeDocument/2006/relationships/customXml" Target="../ink/ink1859.xml"/><Relationship Id="rId132" Type="http://schemas.openxmlformats.org/officeDocument/2006/relationships/image" Target="../media/image1847.png"/><Relationship Id="rId15" Type="http://schemas.openxmlformats.org/officeDocument/2006/relationships/customXml" Target="../ink/ink1811.xml"/><Relationship Id="rId36" Type="http://schemas.openxmlformats.org/officeDocument/2006/relationships/image" Target="../media/image1799.png"/><Relationship Id="rId57" Type="http://schemas.openxmlformats.org/officeDocument/2006/relationships/customXml" Target="../ink/ink1832.xml"/><Relationship Id="rId106" Type="http://schemas.openxmlformats.org/officeDocument/2006/relationships/image" Target="../media/image1834.png"/><Relationship Id="rId127" Type="http://schemas.openxmlformats.org/officeDocument/2006/relationships/customXml" Target="../ink/ink1867.xml"/><Relationship Id="rId10" Type="http://schemas.openxmlformats.org/officeDocument/2006/relationships/image" Target="../media/image1786.png"/><Relationship Id="rId31" Type="http://schemas.openxmlformats.org/officeDocument/2006/relationships/customXml" Target="../ink/ink1819.xml"/><Relationship Id="rId52" Type="http://schemas.openxmlformats.org/officeDocument/2006/relationships/image" Target="../media/image1807.png"/><Relationship Id="rId73" Type="http://schemas.openxmlformats.org/officeDocument/2006/relationships/customXml" Target="../ink/ink1840.xml"/><Relationship Id="rId78" Type="http://schemas.openxmlformats.org/officeDocument/2006/relationships/image" Target="../media/image1820.png"/><Relationship Id="rId94" Type="http://schemas.openxmlformats.org/officeDocument/2006/relationships/image" Target="../media/image1828.png"/><Relationship Id="rId99" Type="http://schemas.openxmlformats.org/officeDocument/2006/relationships/customXml" Target="../ink/ink1853.xml"/><Relationship Id="rId101" Type="http://schemas.openxmlformats.org/officeDocument/2006/relationships/customXml" Target="../ink/ink1854.xml"/><Relationship Id="rId122" Type="http://schemas.openxmlformats.org/officeDocument/2006/relationships/image" Target="../media/image1842.png"/><Relationship Id="rId143" Type="http://schemas.openxmlformats.org/officeDocument/2006/relationships/customXml" Target="../ink/ink1875.xml"/><Relationship Id="rId4" Type="http://schemas.openxmlformats.org/officeDocument/2006/relationships/image" Target="../media/image1783.png"/><Relationship Id="rId9" Type="http://schemas.openxmlformats.org/officeDocument/2006/relationships/customXml" Target="../ink/ink1808.xml"/><Relationship Id="rId26" Type="http://schemas.openxmlformats.org/officeDocument/2006/relationships/image" Target="../media/image1794.png"/><Relationship Id="rId47" Type="http://schemas.openxmlformats.org/officeDocument/2006/relationships/customXml" Target="../ink/ink1827.xml"/><Relationship Id="rId68" Type="http://schemas.openxmlformats.org/officeDocument/2006/relationships/image" Target="../media/image1815.png"/><Relationship Id="rId89" Type="http://schemas.openxmlformats.org/officeDocument/2006/relationships/customXml" Target="../ink/ink1848.xml"/><Relationship Id="rId112" Type="http://schemas.openxmlformats.org/officeDocument/2006/relationships/image" Target="../media/image1837.png"/><Relationship Id="rId133" Type="http://schemas.openxmlformats.org/officeDocument/2006/relationships/customXml" Target="../ink/ink1870.xml"/><Relationship Id="rId16" Type="http://schemas.openxmlformats.org/officeDocument/2006/relationships/image" Target="../media/image1789.png"/><Relationship Id="rId37" Type="http://schemas.openxmlformats.org/officeDocument/2006/relationships/customXml" Target="../ink/ink1822.xml"/><Relationship Id="rId58" Type="http://schemas.openxmlformats.org/officeDocument/2006/relationships/image" Target="../media/image1810.png"/><Relationship Id="rId79" Type="http://schemas.openxmlformats.org/officeDocument/2006/relationships/customXml" Target="../ink/ink1843.xml"/><Relationship Id="rId102" Type="http://schemas.openxmlformats.org/officeDocument/2006/relationships/image" Target="../media/image1832.png"/><Relationship Id="rId123" Type="http://schemas.openxmlformats.org/officeDocument/2006/relationships/customXml" Target="../ink/ink1865.xml"/><Relationship Id="rId144" Type="http://schemas.openxmlformats.org/officeDocument/2006/relationships/image" Target="../media/image1853.png"/></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50.xml.rels><?xml version="1.0" encoding="UTF-8" standalone="yes"?>
<Relationships xmlns="http://schemas.openxmlformats.org/package/2006/relationships"><Relationship Id="rId3" Type="http://schemas.openxmlformats.org/officeDocument/2006/relationships/image" Target="../media/image1855.png"/><Relationship Id="rId2" Type="http://schemas.openxmlformats.org/officeDocument/2006/relationships/image" Target="../media/image1767.png"/><Relationship Id="rId1" Type="http://schemas.openxmlformats.org/officeDocument/2006/relationships/slideLayout" Target="../slideLayouts/slideLayout7.xml"/><Relationship Id="rId4" Type="http://schemas.openxmlformats.org/officeDocument/2006/relationships/image" Target="../media/image1856.png"/></Relationships>
</file>

<file path=ppt/slides/_rels/slide51.xml.rels><?xml version="1.0" encoding="UTF-8" standalone="yes"?>
<Relationships xmlns="http://schemas.openxmlformats.org/package/2006/relationships"><Relationship Id="rId8" Type="http://schemas.openxmlformats.org/officeDocument/2006/relationships/customXml" Target="../ink/ink1879.xml"/><Relationship Id="rId3" Type="http://schemas.openxmlformats.org/officeDocument/2006/relationships/image" Target="../media/image1858.png"/><Relationship Id="rId7" Type="http://schemas.openxmlformats.org/officeDocument/2006/relationships/image" Target="../media/image1861.png"/><Relationship Id="rId2" Type="http://schemas.openxmlformats.org/officeDocument/2006/relationships/image" Target="../media/image1857.png"/><Relationship Id="rId1" Type="http://schemas.openxmlformats.org/officeDocument/2006/relationships/slideLayout" Target="../slideLayouts/slideLayout7.xml"/><Relationship Id="rId6" Type="http://schemas.openxmlformats.org/officeDocument/2006/relationships/customXml" Target="../ink/ink1878.xml"/><Relationship Id="rId11" Type="http://schemas.openxmlformats.org/officeDocument/2006/relationships/image" Target="../media/image1863.png"/><Relationship Id="rId5" Type="http://schemas.openxmlformats.org/officeDocument/2006/relationships/image" Target="../media/image1860.png"/><Relationship Id="rId10" Type="http://schemas.openxmlformats.org/officeDocument/2006/relationships/customXml" Target="../ink/ink1880.xml"/><Relationship Id="rId4" Type="http://schemas.openxmlformats.org/officeDocument/2006/relationships/customXml" Target="../ink/ink1877.xml"/><Relationship Id="rId9" Type="http://schemas.openxmlformats.org/officeDocument/2006/relationships/image" Target="../media/image1862.png"/></Relationships>
</file>

<file path=ppt/slides/_rels/slide52.xml.rels><?xml version="1.0" encoding="UTF-8" standalone="yes"?>
<Relationships xmlns="http://schemas.openxmlformats.org/package/2006/relationships"><Relationship Id="rId3" Type="http://schemas.openxmlformats.org/officeDocument/2006/relationships/oleObject" Target="NULL"/><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1865.png"/><Relationship Id="rId5" Type="http://schemas.openxmlformats.org/officeDocument/2006/relationships/customXml" Target="../ink/ink1881.xml"/><Relationship Id="rId4" Type="http://schemas.openxmlformats.org/officeDocument/2006/relationships/image" Target="../media/image1859.emf"/></Relationships>
</file>

<file path=ppt/slides/_rels/slide53.xml.rels><?xml version="1.0" encoding="UTF-8" standalone="yes"?>
<Relationships xmlns="http://schemas.openxmlformats.org/package/2006/relationships"><Relationship Id="rId13" Type="http://schemas.openxmlformats.org/officeDocument/2006/relationships/customXml" Target="../ink/ink1886.xml"/><Relationship Id="rId18" Type="http://schemas.openxmlformats.org/officeDocument/2006/relationships/image" Target="../media/image1875.png"/><Relationship Id="rId26" Type="http://schemas.openxmlformats.org/officeDocument/2006/relationships/image" Target="../media/image396.png"/><Relationship Id="rId39" Type="http://schemas.openxmlformats.org/officeDocument/2006/relationships/customXml" Target="../ink/ink1899.xml"/><Relationship Id="rId21" Type="http://schemas.openxmlformats.org/officeDocument/2006/relationships/customXml" Target="../ink/ink1890.xml"/><Relationship Id="rId34" Type="http://schemas.openxmlformats.org/officeDocument/2006/relationships/image" Target="../media/image1882.png"/><Relationship Id="rId42" Type="http://schemas.openxmlformats.org/officeDocument/2006/relationships/image" Target="../media/image1886.png"/><Relationship Id="rId47" Type="http://schemas.openxmlformats.org/officeDocument/2006/relationships/customXml" Target="../ink/ink1903.xml"/><Relationship Id="rId50" Type="http://schemas.openxmlformats.org/officeDocument/2006/relationships/image" Target="../media/image1890.png"/><Relationship Id="rId7" Type="http://schemas.openxmlformats.org/officeDocument/2006/relationships/customXml" Target="../ink/ink1883.xml"/><Relationship Id="rId2" Type="http://schemas.openxmlformats.org/officeDocument/2006/relationships/image" Target="../media/image1864.png"/><Relationship Id="rId16" Type="http://schemas.openxmlformats.org/officeDocument/2006/relationships/image" Target="../media/image1874.png"/><Relationship Id="rId29" Type="http://schemas.openxmlformats.org/officeDocument/2006/relationships/customXml" Target="../ink/ink1894.xml"/><Relationship Id="rId11" Type="http://schemas.openxmlformats.org/officeDocument/2006/relationships/customXml" Target="../ink/ink1885.xml"/><Relationship Id="rId24" Type="http://schemas.openxmlformats.org/officeDocument/2006/relationships/image" Target="../media/image1878.png"/><Relationship Id="rId32" Type="http://schemas.openxmlformats.org/officeDocument/2006/relationships/image" Target="../media/image1881.png"/><Relationship Id="rId37" Type="http://schemas.openxmlformats.org/officeDocument/2006/relationships/customXml" Target="../ink/ink1898.xml"/><Relationship Id="rId40" Type="http://schemas.openxmlformats.org/officeDocument/2006/relationships/image" Target="../media/image1885.png"/><Relationship Id="rId45" Type="http://schemas.openxmlformats.org/officeDocument/2006/relationships/customXml" Target="../ink/ink1902.xml"/><Relationship Id="rId5" Type="http://schemas.openxmlformats.org/officeDocument/2006/relationships/customXml" Target="../ink/ink1882.xml"/><Relationship Id="rId15" Type="http://schemas.openxmlformats.org/officeDocument/2006/relationships/customXml" Target="../ink/ink1887.xml"/><Relationship Id="rId23" Type="http://schemas.openxmlformats.org/officeDocument/2006/relationships/customXml" Target="../ink/ink1891.xml"/><Relationship Id="rId28" Type="http://schemas.openxmlformats.org/officeDocument/2006/relationships/image" Target="../media/image1879.png"/><Relationship Id="rId36" Type="http://schemas.openxmlformats.org/officeDocument/2006/relationships/image" Target="../media/image1883.png"/><Relationship Id="rId49" Type="http://schemas.openxmlformats.org/officeDocument/2006/relationships/customXml" Target="../ink/ink1904.xml"/><Relationship Id="rId10" Type="http://schemas.openxmlformats.org/officeDocument/2006/relationships/image" Target="../media/image1871.png"/><Relationship Id="rId19" Type="http://schemas.openxmlformats.org/officeDocument/2006/relationships/customXml" Target="../ink/ink1889.xml"/><Relationship Id="rId31" Type="http://schemas.openxmlformats.org/officeDocument/2006/relationships/customXml" Target="../ink/ink1895.xml"/><Relationship Id="rId44" Type="http://schemas.openxmlformats.org/officeDocument/2006/relationships/image" Target="../media/image1887.png"/><Relationship Id="rId4" Type="http://schemas.openxmlformats.org/officeDocument/2006/relationships/image" Target="../media/image1867.png"/><Relationship Id="rId9" Type="http://schemas.openxmlformats.org/officeDocument/2006/relationships/customXml" Target="../ink/ink1884.xml"/><Relationship Id="rId14" Type="http://schemas.openxmlformats.org/officeDocument/2006/relationships/image" Target="../media/image1873.png"/><Relationship Id="rId22" Type="http://schemas.openxmlformats.org/officeDocument/2006/relationships/image" Target="../media/image1877.png"/><Relationship Id="rId27" Type="http://schemas.openxmlformats.org/officeDocument/2006/relationships/customXml" Target="../ink/ink1893.xml"/><Relationship Id="rId30" Type="http://schemas.openxmlformats.org/officeDocument/2006/relationships/image" Target="../media/image1880.png"/><Relationship Id="rId35" Type="http://schemas.openxmlformats.org/officeDocument/2006/relationships/customXml" Target="../ink/ink1897.xml"/><Relationship Id="rId43" Type="http://schemas.openxmlformats.org/officeDocument/2006/relationships/customXml" Target="../ink/ink1901.xml"/><Relationship Id="rId48" Type="http://schemas.openxmlformats.org/officeDocument/2006/relationships/image" Target="../media/image1889.png"/><Relationship Id="rId8" Type="http://schemas.openxmlformats.org/officeDocument/2006/relationships/image" Target="../media/image1870.png"/><Relationship Id="rId3" Type="http://schemas.openxmlformats.org/officeDocument/2006/relationships/image" Target="../media/image1866.png"/><Relationship Id="rId12" Type="http://schemas.openxmlformats.org/officeDocument/2006/relationships/image" Target="../media/image1872.png"/><Relationship Id="rId17" Type="http://schemas.openxmlformats.org/officeDocument/2006/relationships/customXml" Target="../ink/ink1888.xml"/><Relationship Id="rId25" Type="http://schemas.openxmlformats.org/officeDocument/2006/relationships/customXml" Target="../ink/ink1892.xml"/><Relationship Id="rId33" Type="http://schemas.openxmlformats.org/officeDocument/2006/relationships/customXml" Target="../ink/ink1896.xml"/><Relationship Id="rId38" Type="http://schemas.openxmlformats.org/officeDocument/2006/relationships/image" Target="../media/image1884.png"/><Relationship Id="rId46" Type="http://schemas.openxmlformats.org/officeDocument/2006/relationships/image" Target="../media/image1888.png"/><Relationship Id="rId20" Type="http://schemas.openxmlformats.org/officeDocument/2006/relationships/image" Target="../media/image1876.png"/><Relationship Id="rId41" Type="http://schemas.openxmlformats.org/officeDocument/2006/relationships/customXml" Target="../ink/ink1900.xml"/><Relationship Id="rId1" Type="http://schemas.openxmlformats.org/officeDocument/2006/relationships/slideLayout" Target="../slideLayouts/slideLayout2.xml"/><Relationship Id="rId6" Type="http://schemas.openxmlformats.org/officeDocument/2006/relationships/image" Target="../media/image1869.png"/></Relationships>
</file>

<file path=ppt/slides/_rels/slide54.xml.rels><?xml version="1.0" encoding="UTF-8" standalone="yes"?>
<Relationships xmlns="http://schemas.openxmlformats.org/package/2006/relationships"><Relationship Id="rId117" Type="http://schemas.openxmlformats.org/officeDocument/2006/relationships/customXml" Target="../ink/ink1962.xml"/><Relationship Id="rId21" Type="http://schemas.openxmlformats.org/officeDocument/2006/relationships/customXml" Target="../ink/ink1914.xml"/><Relationship Id="rId42" Type="http://schemas.openxmlformats.org/officeDocument/2006/relationships/image" Target="../media/image1911.png"/><Relationship Id="rId63" Type="http://schemas.openxmlformats.org/officeDocument/2006/relationships/customXml" Target="../ink/ink1935.xml"/><Relationship Id="rId84" Type="http://schemas.openxmlformats.org/officeDocument/2006/relationships/image" Target="../media/image1932.png"/><Relationship Id="rId138" Type="http://schemas.openxmlformats.org/officeDocument/2006/relationships/image" Target="../media/image1959.png"/><Relationship Id="rId159" Type="http://schemas.openxmlformats.org/officeDocument/2006/relationships/customXml" Target="../ink/ink1983.xml"/><Relationship Id="rId170" Type="http://schemas.openxmlformats.org/officeDocument/2006/relationships/image" Target="../media/image1974.png"/><Relationship Id="rId107" Type="http://schemas.openxmlformats.org/officeDocument/2006/relationships/customXml" Target="../ink/ink1957.xml"/><Relationship Id="rId11" Type="http://schemas.openxmlformats.org/officeDocument/2006/relationships/customXml" Target="../ink/ink1909.xml"/><Relationship Id="rId32" Type="http://schemas.openxmlformats.org/officeDocument/2006/relationships/image" Target="../media/image1906.png"/><Relationship Id="rId53" Type="http://schemas.openxmlformats.org/officeDocument/2006/relationships/customXml" Target="../ink/ink1930.xml"/><Relationship Id="rId74" Type="http://schemas.openxmlformats.org/officeDocument/2006/relationships/image" Target="../media/image1927.png"/><Relationship Id="rId128" Type="http://schemas.openxmlformats.org/officeDocument/2006/relationships/image" Target="../media/image1954.png"/><Relationship Id="rId149" Type="http://schemas.openxmlformats.org/officeDocument/2006/relationships/customXml" Target="../ink/ink1978.xml"/><Relationship Id="rId5" Type="http://schemas.openxmlformats.org/officeDocument/2006/relationships/customXml" Target="../ink/ink1906.xml"/><Relationship Id="rId95" Type="http://schemas.openxmlformats.org/officeDocument/2006/relationships/customXml" Target="../ink/ink1951.xml"/><Relationship Id="rId160" Type="http://schemas.openxmlformats.org/officeDocument/2006/relationships/image" Target="../media/image1969.png"/><Relationship Id="rId181" Type="http://schemas.openxmlformats.org/officeDocument/2006/relationships/customXml" Target="../ink/ink1994.xml"/><Relationship Id="rId22" Type="http://schemas.openxmlformats.org/officeDocument/2006/relationships/image" Target="../media/image1901.png"/><Relationship Id="rId43" Type="http://schemas.openxmlformats.org/officeDocument/2006/relationships/customXml" Target="../ink/ink1925.xml"/><Relationship Id="rId64" Type="http://schemas.openxmlformats.org/officeDocument/2006/relationships/image" Target="../media/image1922.png"/><Relationship Id="rId118" Type="http://schemas.openxmlformats.org/officeDocument/2006/relationships/image" Target="../media/image1949.png"/><Relationship Id="rId139" Type="http://schemas.openxmlformats.org/officeDocument/2006/relationships/customXml" Target="../ink/ink1973.xml"/><Relationship Id="rId85" Type="http://schemas.openxmlformats.org/officeDocument/2006/relationships/customXml" Target="../ink/ink1946.xml"/><Relationship Id="rId150" Type="http://schemas.openxmlformats.org/officeDocument/2006/relationships/image" Target="../media/image1965.png"/><Relationship Id="rId171" Type="http://schemas.openxmlformats.org/officeDocument/2006/relationships/customXml" Target="../ink/ink1989.xml"/><Relationship Id="rId12" Type="http://schemas.openxmlformats.org/officeDocument/2006/relationships/image" Target="../media/image1896.png"/><Relationship Id="rId33" Type="http://schemas.openxmlformats.org/officeDocument/2006/relationships/customXml" Target="../ink/ink1920.xml"/><Relationship Id="rId108" Type="http://schemas.openxmlformats.org/officeDocument/2006/relationships/image" Target="../media/image1944.png"/><Relationship Id="rId129" Type="http://schemas.openxmlformats.org/officeDocument/2006/relationships/customXml" Target="../ink/ink1968.xml"/><Relationship Id="rId54" Type="http://schemas.openxmlformats.org/officeDocument/2006/relationships/image" Target="../media/image1917.png"/><Relationship Id="rId75" Type="http://schemas.openxmlformats.org/officeDocument/2006/relationships/customXml" Target="../ink/ink1941.xml"/><Relationship Id="rId96" Type="http://schemas.openxmlformats.org/officeDocument/2006/relationships/image" Target="../media/image1938.png"/><Relationship Id="rId140" Type="http://schemas.openxmlformats.org/officeDocument/2006/relationships/image" Target="../media/image1960.png"/><Relationship Id="rId161" Type="http://schemas.openxmlformats.org/officeDocument/2006/relationships/customXml" Target="../ink/ink1984.xml"/><Relationship Id="rId182" Type="http://schemas.openxmlformats.org/officeDocument/2006/relationships/image" Target="../media/image1980.png"/><Relationship Id="rId6" Type="http://schemas.openxmlformats.org/officeDocument/2006/relationships/image" Target="../media/image1893.png"/><Relationship Id="rId23" Type="http://schemas.openxmlformats.org/officeDocument/2006/relationships/customXml" Target="../ink/ink1915.xml"/><Relationship Id="rId119" Type="http://schemas.openxmlformats.org/officeDocument/2006/relationships/customXml" Target="../ink/ink1963.xml"/><Relationship Id="rId44" Type="http://schemas.openxmlformats.org/officeDocument/2006/relationships/image" Target="../media/image1912.png"/><Relationship Id="rId65" Type="http://schemas.openxmlformats.org/officeDocument/2006/relationships/customXml" Target="../ink/ink1936.xml"/><Relationship Id="rId86" Type="http://schemas.openxmlformats.org/officeDocument/2006/relationships/image" Target="../media/image1933.png"/><Relationship Id="rId130" Type="http://schemas.openxmlformats.org/officeDocument/2006/relationships/image" Target="../media/image1955.png"/><Relationship Id="rId151" Type="http://schemas.openxmlformats.org/officeDocument/2006/relationships/customXml" Target="../ink/ink1979.xml"/><Relationship Id="rId172" Type="http://schemas.openxmlformats.org/officeDocument/2006/relationships/image" Target="../media/image1975.png"/><Relationship Id="rId13" Type="http://schemas.openxmlformats.org/officeDocument/2006/relationships/customXml" Target="../ink/ink1910.xml"/><Relationship Id="rId18" Type="http://schemas.openxmlformats.org/officeDocument/2006/relationships/image" Target="../media/image1899.png"/><Relationship Id="rId39" Type="http://schemas.openxmlformats.org/officeDocument/2006/relationships/customXml" Target="../ink/ink1923.xml"/><Relationship Id="rId109" Type="http://schemas.openxmlformats.org/officeDocument/2006/relationships/customXml" Target="../ink/ink1958.xml"/><Relationship Id="rId34" Type="http://schemas.openxmlformats.org/officeDocument/2006/relationships/image" Target="../media/image1907.png"/><Relationship Id="rId50" Type="http://schemas.openxmlformats.org/officeDocument/2006/relationships/image" Target="../media/image1915.png"/><Relationship Id="rId55" Type="http://schemas.openxmlformats.org/officeDocument/2006/relationships/customXml" Target="../ink/ink1931.xml"/><Relationship Id="rId76" Type="http://schemas.openxmlformats.org/officeDocument/2006/relationships/image" Target="../media/image1928.png"/><Relationship Id="rId97" Type="http://schemas.openxmlformats.org/officeDocument/2006/relationships/customXml" Target="../ink/ink1952.xml"/><Relationship Id="rId104" Type="http://schemas.openxmlformats.org/officeDocument/2006/relationships/image" Target="../media/image1942.png"/><Relationship Id="rId120" Type="http://schemas.openxmlformats.org/officeDocument/2006/relationships/image" Target="../media/image1950.png"/><Relationship Id="rId125" Type="http://schemas.openxmlformats.org/officeDocument/2006/relationships/customXml" Target="../ink/ink1966.xml"/><Relationship Id="rId141" Type="http://schemas.openxmlformats.org/officeDocument/2006/relationships/customXml" Target="../ink/ink1974.xml"/><Relationship Id="rId146" Type="http://schemas.openxmlformats.org/officeDocument/2006/relationships/image" Target="../media/image1963.png"/><Relationship Id="rId167" Type="http://schemas.openxmlformats.org/officeDocument/2006/relationships/customXml" Target="../ink/ink1987.xml"/><Relationship Id="rId7" Type="http://schemas.openxmlformats.org/officeDocument/2006/relationships/customXml" Target="../ink/ink1907.xml"/><Relationship Id="rId71" Type="http://schemas.openxmlformats.org/officeDocument/2006/relationships/customXml" Target="../ink/ink1939.xml"/><Relationship Id="rId92" Type="http://schemas.openxmlformats.org/officeDocument/2006/relationships/image" Target="../media/image1936.png"/><Relationship Id="rId162" Type="http://schemas.openxmlformats.org/officeDocument/2006/relationships/image" Target="../media/image1970.png"/><Relationship Id="rId183" Type="http://schemas.openxmlformats.org/officeDocument/2006/relationships/customXml" Target="../ink/ink1995.xml"/><Relationship Id="rId2" Type="http://schemas.openxmlformats.org/officeDocument/2006/relationships/image" Target="../media/image1868.png"/><Relationship Id="rId29" Type="http://schemas.openxmlformats.org/officeDocument/2006/relationships/customXml" Target="../ink/ink1918.xml"/><Relationship Id="rId24" Type="http://schemas.openxmlformats.org/officeDocument/2006/relationships/image" Target="../media/image1902.png"/><Relationship Id="rId40" Type="http://schemas.openxmlformats.org/officeDocument/2006/relationships/image" Target="../media/image1910.png"/><Relationship Id="rId45" Type="http://schemas.openxmlformats.org/officeDocument/2006/relationships/customXml" Target="../ink/ink1926.xml"/><Relationship Id="rId66" Type="http://schemas.openxmlformats.org/officeDocument/2006/relationships/image" Target="../media/image1923.png"/><Relationship Id="rId87" Type="http://schemas.openxmlformats.org/officeDocument/2006/relationships/customXml" Target="../ink/ink1947.xml"/><Relationship Id="rId110" Type="http://schemas.openxmlformats.org/officeDocument/2006/relationships/image" Target="../media/image1945.png"/><Relationship Id="rId115" Type="http://schemas.openxmlformats.org/officeDocument/2006/relationships/customXml" Target="../ink/ink1961.xml"/><Relationship Id="rId131" Type="http://schemas.openxmlformats.org/officeDocument/2006/relationships/customXml" Target="../ink/ink1969.xml"/><Relationship Id="rId136" Type="http://schemas.openxmlformats.org/officeDocument/2006/relationships/image" Target="../media/image1958.png"/><Relationship Id="rId157" Type="http://schemas.openxmlformats.org/officeDocument/2006/relationships/customXml" Target="../ink/ink1982.xml"/><Relationship Id="rId178" Type="http://schemas.openxmlformats.org/officeDocument/2006/relationships/image" Target="../media/image1978.png"/><Relationship Id="rId61" Type="http://schemas.openxmlformats.org/officeDocument/2006/relationships/customXml" Target="../ink/ink1934.xml"/><Relationship Id="rId82" Type="http://schemas.openxmlformats.org/officeDocument/2006/relationships/image" Target="../media/image1931.png"/><Relationship Id="rId152" Type="http://schemas.openxmlformats.org/officeDocument/2006/relationships/image" Target="../media/image844.png"/><Relationship Id="rId173" Type="http://schemas.openxmlformats.org/officeDocument/2006/relationships/customXml" Target="../ink/ink1990.xml"/><Relationship Id="rId19" Type="http://schemas.openxmlformats.org/officeDocument/2006/relationships/customXml" Target="../ink/ink1913.xml"/><Relationship Id="rId14" Type="http://schemas.openxmlformats.org/officeDocument/2006/relationships/image" Target="../media/image1897.png"/><Relationship Id="rId30" Type="http://schemas.openxmlformats.org/officeDocument/2006/relationships/image" Target="../media/image1905.png"/><Relationship Id="rId35" Type="http://schemas.openxmlformats.org/officeDocument/2006/relationships/customXml" Target="../ink/ink1921.xml"/><Relationship Id="rId56" Type="http://schemas.openxmlformats.org/officeDocument/2006/relationships/image" Target="../media/image1918.png"/><Relationship Id="rId77" Type="http://schemas.openxmlformats.org/officeDocument/2006/relationships/customXml" Target="../ink/ink1942.xml"/><Relationship Id="rId100" Type="http://schemas.openxmlformats.org/officeDocument/2006/relationships/image" Target="../media/image1940.png"/><Relationship Id="rId105" Type="http://schemas.openxmlformats.org/officeDocument/2006/relationships/customXml" Target="../ink/ink1956.xml"/><Relationship Id="rId126" Type="http://schemas.openxmlformats.org/officeDocument/2006/relationships/image" Target="../media/image1953.png"/><Relationship Id="rId147" Type="http://schemas.openxmlformats.org/officeDocument/2006/relationships/customXml" Target="../ink/ink1977.xml"/><Relationship Id="rId168" Type="http://schemas.openxmlformats.org/officeDocument/2006/relationships/image" Target="../media/image1973.png"/><Relationship Id="rId8" Type="http://schemas.openxmlformats.org/officeDocument/2006/relationships/image" Target="../media/image1894.png"/><Relationship Id="rId51" Type="http://schemas.openxmlformats.org/officeDocument/2006/relationships/customXml" Target="../ink/ink1929.xml"/><Relationship Id="rId72" Type="http://schemas.openxmlformats.org/officeDocument/2006/relationships/image" Target="../media/image1926.png"/><Relationship Id="rId93" Type="http://schemas.openxmlformats.org/officeDocument/2006/relationships/customXml" Target="../ink/ink1950.xml"/><Relationship Id="rId98" Type="http://schemas.openxmlformats.org/officeDocument/2006/relationships/image" Target="../media/image1939.png"/><Relationship Id="rId121" Type="http://schemas.openxmlformats.org/officeDocument/2006/relationships/customXml" Target="../ink/ink1964.xml"/><Relationship Id="rId142" Type="http://schemas.openxmlformats.org/officeDocument/2006/relationships/image" Target="../media/image1961.png"/><Relationship Id="rId163" Type="http://schemas.openxmlformats.org/officeDocument/2006/relationships/customXml" Target="../ink/ink1985.xml"/><Relationship Id="rId184" Type="http://schemas.openxmlformats.org/officeDocument/2006/relationships/image" Target="../media/image1981.png"/><Relationship Id="rId3" Type="http://schemas.openxmlformats.org/officeDocument/2006/relationships/customXml" Target="../ink/ink1905.xml"/><Relationship Id="rId25" Type="http://schemas.openxmlformats.org/officeDocument/2006/relationships/customXml" Target="../ink/ink1916.xml"/><Relationship Id="rId46" Type="http://schemas.openxmlformats.org/officeDocument/2006/relationships/image" Target="../media/image1913.png"/><Relationship Id="rId67" Type="http://schemas.openxmlformats.org/officeDocument/2006/relationships/customXml" Target="../ink/ink1937.xml"/><Relationship Id="rId116" Type="http://schemas.openxmlformats.org/officeDocument/2006/relationships/image" Target="../media/image1948.png"/><Relationship Id="rId137" Type="http://schemas.openxmlformats.org/officeDocument/2006/relationships/customXml" Target="../ink/ink1972.xml"/><Relationship Id="rId158" Type="http://schemas.openxmlformats.org/officeDocument/2006/relationships/image" Target="../media/image1968.png"/><Relationship Id="rId20" Type="http://schemas.openxmlformats.org/officeDocument/2006/relationships/image" Target="../media/image1900.png"/><Relationship Id="rId41" Type="http://schemas.openxmlformats.org/officeDocument/2006/relationships/customXml" Target="../ink/ink1924.xml"/><Relationship Id="rId62" Type="http://schemas.openxmlformats.org/officeDocument/2006/relationships/image" Target="../media/image1921.png"/><Relationship Id="rId83" Type="http://schemas.openxmlformats.org/officeDocument/2006/relationships/customXml" Target="../ink/ink1945.xml"/><Relationship Id="rId88" Type="http://schemas.openxmlformats.org/officeDocument/2006/relationships/image" Target="../media/image1934.png"/><Relationship Id="rId111" Type="http://schemas.openxmlformats.org/officeDocument/2006/relationships/customXml" Target="../ink/ink1959.xml"/><Relationship Id="rId132" Type="http://schemas.openxmlformats.org/officeDocument/2006/relationships/image" Target="../media/image1956.png"/><Relationship Id="rId153" Type="http://schemas.openxmlformats.org/officeDocument/2006/relationships/customXml" Target="../ink/ink1980.xml"/><Relationship Id="rId174" Type="http://schemas.openxmlformats.org/officeDocument/2006/relationships/image" Target="../media/image1976.png"/><Relationship Id="rId179" Type="http://schemas.openxmlformats.org/officeDocument/2006/relationships/customXml" Target="../ink/ink1993.xml"/><Relationship Id="rId15" Type="http://schemas.openxmlformats.org/officeDocument/2006/relationships/customXml" Target="../ink/ink1911.xml"/><Relationship Id="rId36" Type="http://schemas.openxmlformats.org/officeDocument/2006/relationships/image" Target="../media/image1908.png"/><Relationship Id="rId57" Type="http://schemas.openxmlformats.org/officeDocument/2006/relationships/customXml" Target="../ink/ink1932.xml"/><Relationship Id="rId106" Type="http://schemas.openxmlformats.org/officeDocument/2006/relationships/image" Target="../media/image1943.png"/><Relationship Id="rId127" Type="http://schemas.openxmlformats.org/officeDocument/2006/relationships/customXml" Target="../ink/ink1967.xml"/><Relationship Id="rId10" Type="http://schemas.openxmlformats.org/officeDocument/2006/relationships/image" Target="../media/image1895.png"/><Relationship Id="rId31" Type="http://schemas.openxmlformats.org/officeDocument/2006/relationships/customXml" Target="../ink/ink1919.xml"/><Relationship Id="rId52" Type="http://schemas.openxmlformats.org/officeDocument/2006/relationships/image" Target="../media/image1916.png"/><Relationship Id="rId73" Type="http://schemas.openxmlformats.org/officeDocument/2006/relationships/customXml" Target="../ink/ink1940.xml"/><Relationship Id="rId78" Type="http://schemas.openxmlformats.org/officeDocument/2006/relationships/image" Target="../media/image1929.png"/><Relationship Id="rId94" Type="http://schemas.openxmlformats.org/officeDocument/2006/relationships/image" Target="../media/image1937.png"/><Relationship Id="rId99" Type="http://schemas.openxmlformats.org/officeDocument/2006/relationships/customXml" Target="../ink/ink1953.xml"/><Relationship Id="rId101" Type="http://schemas.openxmlformats.org/officeDocument/2006/relationships/customXml" Target="../ink/ink1954.xml"/><Relationship Id="rId122" Type="http://schemas.openxmlformats.org/officeDocument/2006/relationships/image" Target="../media/image1951.png"/><Relationship Id="rId143" Type="http://schemas.openxmlformats.org/officeDocument/2006/relationships/customXml" Target="../ink/ink1975.xml"/><Relationship Id="rId148" Type="http://schemas.openxmlformats.org/officeDocument/2006/relationships/image" Target="../media/image1964.png"/><Relationship Id="rId164" Type="http://schemas.openxmlformats.org/officeDocument/2006/relationships/image" Target="../media/image1971.png"/><Relationship Id="rId169" Type="http://schemas.openxmlformats.org/officeDocument/2006/relationships/customXml" Target="../ink/ink1988.xml"/><Relationship Id="rId185" Type="http://schemas.openxmlformats.org/officeDocument/2006/relationships/customXml" Target="../ink/ink1996.xml"/><Relationship Id="rId4" Type="http://schemas.openxmlformats.org/officeDocument/2006/relationships/image" Target="../media/image1892.png"/><Relationship Id="rId9" Type="http://schemas.openxmlformats.org/officeDocument/2006/relationships/customXml" Target="../ink/ink1908.xml"/><Relationship Id="rId180" Type="http://schemas.openxmlformats.org/officeDocument/2006/relationships/image" Target="../media/image1979.png"/><Relationship Id="rId26" Type="http://schemas.openxmlformats.org/officeDocument/2006/relationships/image" Target="../media/image1903.png"/><Relationship Id="rId47" Type="http://schemas.openxmlformats.org/officeDocument/2006/relationships/customXml" Target="../ink/ink1927.xml"/><Relationship Id="rId68" Type="http://schemas.openxmlformats.org/officeDocument/2006/relationships/image" Target="../media/image1924.png"/><Relationship Id="rId89" Type="http://schemas.openxmlformats.org/officeDocument/2006/relationships/customXml" Target="../ink/ink1948.xml"/><Relationship Id="rId112" Type="http://schemas.openxmlformats.org/officeDocument/2006/relationships/image" Target="../media/image1946.png"/><Relationship Id="rId133" Type="http://schemas.openxmlformats.org/officeDocument/2006/relationships/customXml" Target="../ink/ink1970.xml"/><Relationship Id="rId154" Type="http://schemas.openxmlformats.org/officeDocument/2006/relationships/image" Target="../media/image1966.png"/><Relationship Id="rId175" Type="http://schemas.openxmlformats.org/officeDocument/2006/relationships/customXml" Target="../ink/ink1991.xml"/><Relationship Id="rId16" Type="http://schemas.openxmlformats.org/officeDocument/2006/relationships/image" Target="../media/image1898.png"/><Relationship Id="rId37" Type="http://schemas.openxmlformats.org/officeDocument/2006/relationships/customXml" Target="../ink/ink1922.xml"/><Relationship Id="rId58" Type="http://schemas.openxmlformats.org/officeDocument/2006/relationships/image" Target="../media/image1919.png"/><Relationship Id="rId79" Type="http://schemas.openxmlformats.org/officeDocument/2006/relationships/customXml" Target="../ink/ink1943.xml"/><Relationship Id="rId102" Type="http://schemas.openxmlformats.org/officeDocument/2006/relationships/image" Target="../media/image1941.png"/><Relationship Id="rId123" Type="http://schemas.openxmlformats.org/officeDocument/2006/relationships/customXml" Target="../ink/ink1965.xml"/><Relationship Id="rId144" Type="http://schemas.openxmlformats.org/officeDocument/2006/relationships/image" Target="../media/image1962.png"/><Relationship Id="rId90" Type="http://schemas.openxmlformats.org/officeDocument/2006/relationships/image" Target="../media/image1935.png"/><Relationship Id="rId165" Type="http://schemas.openxmlformats.org/officeDocument/2006/relationships/customXml" Target="../ink/ink1986.xml"/><Relationship Id="rId186" Type="http://schemas.openxmlformats.org/officeDocument/2006/relationships/image" Target="../media/image1982.png"/><Relationship Id="rId27" Type="http://schemas.openxmlformats.org/officeDocument/2006/relationships/customXml" Target="../ink/ink1917.xml"/><Relationship Id="rId48" Type="http://schemas.openxmlformats.org/officeDocument/2006/relationships/image" Target="../media/image1914.png"/><Relationship Id="rId69" Type="http://schemas.openxmlformats.org/officeDocument/2006/relationships/customXml" Target="../ink/ink1938.xml"/><Relationship Id="rId113" Type="http://schemas.openxmlformats.org/officeDocument/2006/relationships/customXml" Target="../ink/ink1960.xml"/><Relationship Id="rId134" Type="http://schemas.openxmlformats.org/officeDocument/2006/relationships/image" Target="../media/image1957.png"/><Relationship Id="rId80" Type="http://schemas.openxmlformats.org/officeDocument/2006/relationships/image" Target="../media/image1930.png"/><Relationship Id="rId155" Type="http://schemas.openxmlformats.org/officeDocument/2006/relationships/customXml" Target="../ink/ink1981.xml"/><Relationship Id="rId176" Type="http://schemas.openxmlformats.org/officeDocument/2006/relationships/image" Target="../media/image1977.png"/><Relationship Id="rId17" Type="http://schemas.openxmlformats.org/officeDocument/2006/relationships/customXml" Target="../ink/ink1912.xml"/><Relationship Id="rId38" Type="http://schemas.openxmlformats.org/officeDocument/2006/relationships/image" Target="../media/image1909.png"/><Relationship Id="rId59" Type="http://schemas.openxmlformats.org/officeDocument/2006/relationships/customXml" Target="../ink/ink1933.xml"/><Relationship Id="rId103" Type="http://schemas.openxmlformats.org/officeDocument/2006/relationships/customXml" Target="../ink/ink1955.xml"/><Relationship Id="rId124" Type="http://schemas.openxmlformats.org/officeDocument/2006/relationships/image" Target="../media/image1952.png"/><Relationship Id="rId70" Type="http://schemas.openxmlformats.org/officeDocument/2006/relationships/image" Target="../media/image1925.png"/><Relationship Id="rId91" Type="http://schemas.openxmlformats.org/officeDocument/2006/relationships/customXml" Target="../ink/ink1949.xml"/><Relationship Id="rId145" Type="http://schemas.openxmlformats.org/officeDocument/2006/relationships/customXml" Target="../ink/ink1976.xml"/><Relationship Id="rId166" Type="http://schemas.openxmlformats.org/officeDocument/2006/relationships/image" Target="../media/image1972.png"/><Relationship Id="rId1" Type="http://schemas.openxmlformats.org/officeDocument/2006/relationships/slideLayout" Target="../slideLayouts/slideLayout7.xml"/><Relationship Id="rId28" Type="http://schemas.openxmlformats.org/officeDocument/2006/relationships/image" Target="../media/image1904.png"/><Relationship Id="rId49" Type="http://schemas.openxmlformats.org/officeDocument/2006/relationships/customXml" Target="../ink/ink1928.xml"/><Relationship Id="rId114" Type="http://schemas.openxmlformats.org/officeDocument/2006/relationships/image" Target="../media/image1947.png"/><Relationship Id="rId60" Type="http://schemas.openxmlformats.org/officeDocument/2006/relationships/image" Target="../media/image1920.png"/><Relationship Id="rId81" Type="http://schemas.openxmlformats.org/officeDocument/2006/relationships/customXml" Target="../ink/ink1944.xml"/><Relationship Id="rId135" Type="http://schemas.openxmlformats.org/officeDocument/2006/relationships/customXml" Target="../ink/ink1971.xml"/><Relationship Id="rId156" Type="http://schemas.openxmlformats.org/officeDocument/2006/relationships/image" Target="../media/image1967.png"/><Relationship Id="rId177" Type="http://schemas.openxmlformats.org/officeDocument/2006/relationships/customXml" Target="../ink/ink1992.xml"/></Relationships>
</file>

<file path=ppt/slides/_rels/slide55.xml.rels><?xml version="1.0" encoding="UTF-8" standalone="yes"?>
<Relationships xmlns="http://schemas.openxmlformats.org/package/2006/relationships"><Relationship Id="rId2" Type="http://schemas.openxmlformats.org/officeDocument/2006/relationships/image" Target="../media/image189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6" Type="http://schemas.openxmlformats.org/officeDocument/2006/relationships/image" Target="../media/image1998.png"/><Relationship Id="rId21" Type="http://schemas.openxmlformats.org/officeDocument/2006/relationships/customXml" Target="../ink/ink2004.xml"/><Relationship Id="rId42" Type="http://schemas.openxmlformats.org/officeDocument/2006/relationships/image" Target="../media/image2006.png"/><Relationship Id="rId47" Type="http://schemas.openxmlformats.org/officeDocument/2006/relationships/customXml" Target="../ink/ink2017.xml"/><Relationship Id="rId63" Type="http://schemas.openxmlformats.org/officeDocument/2006/relationships/customXml" Target="../ink/ink2025.xml"/><Relationship Id="rId68" Type="http://schemas.openxmlformats.org/officeDocument/2006/relationships/image" Target="../media/image2018.png"/><Relationship Id="rId84" Type="http://schemas.openxmlformats.org/officeDocument/2006/relationships/image" Target="../media/image2026.png"/><Relationship Id="rId89" Type="http://schemas.openxmlformats.org/officeDocument/2006/relationships/customXml" Target="../ink/ink2038.xml"/><Relationship Id="rId16" Type="http://schemas.openxmlformats.org/officeDocument/2006/relationships/image" Target="../media/image1993.png"/><Relationship Id="rId107" Type="http://schemas.openxmlformats.org/officeDocument/2006/relationships/customXml" Target="../ink/ink2047.xml"/><Relationship Id="rId11" Type="http://schemas.openxmlformats.org/officeDocument/2006/relationships/customXml" Target="../ink/ink1999.xml"/><Relationship Id="rId32" Type="http://schemas.openxmlformats.org/officeDocument/2006/relationships/image" Target="../media/image2001.png"/><Relationship Id="rId37" Type="http://schemas.openxmlformats.org/officeDocument/2006/relationships/customXml" Target="../ink/ink2012.xml"/><Relationship Id="rId53" Type="http://schemas.openxmlformats.org/officeDocument/2006/relationships/customXml" Target="../ink/ink2020.xml"/><Relationship Id="rId58" Type="http://schemas.openxmlformats.org/officeDocument/2006/relationships/image" Target="../media/image844.png"/><Relationship Id="rId74" Type="http://schemas.openxmlformats.org/officeDocument/2006/relationships/image" Target="../media/image2021.png"/><Relationship Id="rId79" Type="http://schemas.openxmlformats.org/officeDocument/2006/relationships/customXml" Target="../ink/ink2033.xml"/><Relationship Id="rId102" Type="http://schemas.openxmlformats.org/officeDocument/2006/relationships/image" Target="../media/image2035.png"/><Relationship Id="rId5" Type="http://schemas.openxmlformats.org/officeDocument/2006/relationships/image" Target="../media/image1986.png"/><Relationship Id="rId90" Type="http://schemas.openxmlformats.org/officeDocument/2006/relationships/image" Target="../media/image2029.png"/><Relationship Id="rId95" Type="http://schemas.openxmlformats.org/officeDocument/2006/relationships/customXml" Target="../ink/ink2041.xml"/><Relationship Id="rId22" Type="http://schemas.openxmlformats.org/officeDocument/2006/relationships/image" Target="../media/image1996.png"/><Relationship Id="rId27" Type="http://schemas.openxmlformats.org/officeDocument/2006/relationships/customXml" Target="../ink/ink2007.xml"/><Relationship Id="rId43" Type="http://schemas.openxmlformats.org/officeDocument/2006/relationships/customXml" Target="../ink/ink2015.xml"/><Relationship Id="rId48" Type="http://schemas.openxmlformats.org/officeDocument/2006/relationships/image" Target="../media/image2009.png"/><Relationship Id="rId64" Type="http://schemas.openxmlformats.org/officeDocument/2006/relationships/image" Target="../media/image2016.png"/><Relationship Id="rId69" Type="http://schemas.openxmlformats.org/officeDocument/2006/relationships/customXml" Target="../ink/ink2028.xml"/><Relationship Id="rId80" Type="http://schemas.openxmlformats.org/officeDocument/2006/relationships/image" Target="../media/image2024.png"/><Relationship Id="rId85" Type="http://schemas.openxmlformats.org/officeDocument/2006/relationships/customXml" Target="../ink/ink2036.xml"/><Relationship Id="rId12" Type="http://schemas.openxmlformats.org/officeDocument/2006/relationships/image" Target="../media/image1991.png"/><Relationship Id="rId17" Type="http://schemas.openxmlformats.org/officeDocument/2006/relationships/customXml" Target="../ink/ink2002.xml"/><Relationship Id="rId33" Type="http://schemas.openxmlformats.org/officeDocument/2006/relationships/customXml" Target="../ink/ink2010.xml"/><Relationship Id="rId38" Type="http://schemas.openxmlformats.org/officeDocument/2006/relationships/image" Target="../media/image2004.png"/><Relationship Id="rId59" Type="http://schemas.openxmlformats.org/officeDocument/2006/relationships/customXml" Target="../ink/ink2023.xml"/><Relationship Id="rId103" Type="http://schemas.openxmlformats.org/officeDocument/2006/relationships/customXml" Target="../ink/ink2045.xml"/><Relationship Id="rId108" Type="http://schemas.openxmlformats.org/officeDocument/2006/relationships/image" Target="../media/image2038.png"/><Relationship Id="rId20" Type="http://schemas.openxmlformats.org/officeDocument/2006/relationships/image" Target="../media/image1995.png"/><Relationship Id="rId41" Type="http://schemas.openxmlformats.org/officeDocument/2006/relationships/customXml" Target="../ink/ink2014.xml"/><Relationship Id="rId54" Type="http://schemas.openxmlformats.org/officeDocument/2006/relationships/image" Target="../media/image2012.png"/><Relationship Id="rId62" Type="http://schemas.openxmlformats.org/officeDocument/2006/relationships/image" Target="../media/image2015.png"/><Relationship Id="rId70" Type="http://schemas.openxmlformats.org/officeDocument/2006/relationships/image" Target="../media/image2019.png"/><Relationship Id="rId75" Type="http://schemas.openxmlformats.org/officeDocument/2006/relationships/customXml" Target="../ink/ink2031.xml"/><Relationship Id="rId83" Type="http://schemas.openxmlformats.org/officeDocument/2006/relationships/customXml" Target="../ink/ink2035.xml"/><Relationship Id="rId88" Type="http://schemas.openxmlformats.org/officeDocument/2006/relationships/image" Target="../media/image2028.png"/><Relationship Id="rId91" Type="http://schemas.openxmlformats.org/officeDocument/2006/relationships/customXml" Target="../ink/ink2039.xml"/><Relationship Id="rId96" Type="http://schemas.openxmlformats.org/officeDocument/2006/relationships/image" Target="../media/image2032.png"/><Relationship Id="rId1" Type="http://schemas.openxmlformats.org/officeDocument/2006/relationships/slideLayout" Target="../slideLayouts/slideLayout2.xml"/><Relationship Id="rId6" Type="http://schemas.openxmlformats.org/officeDocument/2006/relationships/image" Target="../media/image1987.png"/><Relationship Id="rId15" Type="http://schemas.openxmlformats.org/officeDocument/2006/relationships/customXml" Target="../ink/ink2001.xml"/><Relationship Id="rId23" Type="http://schemas.openxmlformats.org/officeDocument/2006/relationships/customXml" Target="../ink/ink2005.xml"/><Relationship Id="rId28" Type="http://schemas.openxmlformats.org/officeDocument/2006/relationships/image" Target="../media/image1999.png"/><Relationship Id="rId36" Type="http://schemas.openxmlformats.org/officeDocument/2006/relationships/image" Target="../media/image2003.png"/><Relationship Id="rId49" Type="http://schemas.openxmlformats.org/officeDocument/2006/relationships/customXml" Target="../ink/ink2018.xml"/><Relationship Id="rId57" Type="http://schemas.openxmlformats.org/officeDocument/2006/relationships/customXml" Target="../ink/ink2022.xml"/><Relationship Id="rId106" Type="http://schemas.openxmlformats.org/officeDocument/2006/relationships/image" Target="../media/image2037.png"/><Relationship Id="rId10" Type="http://schemas.openxmlformats.org/officeDocument/2006/relationships/image" Target="../media/image1990.png"/><Relationship Id="rId31" Type="http://schemas.openxmlformats.org/officeDocument/2006/relationships/customXml" Target="../ink/ink2009.xml"/><Relationship Id="rId44" Type="http://schemas.openxmlformats.org/officeDocument/2006/relationships/image" Target="../media/image2007.png"/><Relationship Id="rId52" Type="http://schemas.openxmlformats.org/officeDocument/2006/relationships/image" Target="../media/image2011.png"/><Relationship Id="rId60" Type="http://schemas.openxmlformats.org/officeDocument/2006/relationships/image" Target="../media/image2014.png"/><Relationship Id="rId65" Type="http://schemas.openxmlformats.org/officeDocument/2006/relationships/customXml" Target="../ink/ink2026.xml"/><Relationship Id="rId73" Type="http://schemas.openxmlformats.org/officeDocument/2006/relationships/customXml" Target="../ink/ink2030.xml"/><Relationship Id="rId78" Type="http://schemas.openxmlformats.org/officeDocument/2006/relationships/image" Target="../media/image2023.png"/><Relationship Id="rId81" Type="http://schemas.openxmlformats.org/officeDocument/2006/relationships/customXml" Target="../ink/ink2034.xml"/><Relationship Id="rId86" Type="http://schemas.openxmlformats.org/officeDocument/2006/relationships/image" Target="../media/image2027.png"/><Relationship Id="rId94" Type="http://schemas.openxmlformats.org/officeDocument/2006/relationships/image" Target="../media/image2031.png"/><Relationship Id="rId99" Type="http://schemas.openxmlformats.org/officeDocument/2006/relationships/customXml" Target="../ink/ink2043.xml"/><Relationship Id="rId101" Type="http://schemas.openxmlformats.org/officeDocument/2006/relationships/customXml" Target="../ink/ink2044.xml"/><Relationship Id="rId4" Type="http://schemas.openxmlformats.org/officeDocument/2006/relationships/image" Target="../media/image1985.png"/><Relationship Id="rId9" Type="http://schemas.openxmlformats.org/officeDocument/2006/relationships/customXml" Target="../ink/ink1998.xml"/><Relationship Id="rId13" Type="http://schemas.openxmlformats.org/officeDocument/2006/relationships/customXml" Target="../ink/ink2000.xml"/><Relationship Id="rId18" Type="http://schemas.openxmlformats.org/officeDocument/2006/relationships/image" Target="../media/image1994.png"/><Relationship Id="rId39" Type="http://schemas.openxmlformats.org/officeDocument/2006/relationships/customXml" Target="../ink/ink2013.xml"/><Relationship Id="rId34" Type="http://schemas.openxmlformats.org/officeDocument/2006/relationships/image" Target="../media/image2002.png"/><Relationship Id="rId50" Type="http://schemas.openxmlformats.org/officeDocument/2006/relationships/image" Target="../media/image2010.png"/><Relationship Id="rId55" Type="http://schemas.openxmlformats.org/officeDocument/2006/relationships/customXml" Target="../ink/ink2021.xml"/><Relationship Id="rId76" Type="http://schemas.openxmlformats.org/officeDocument/2006/relationships/image" Target="../media/image2022.png"/><Relationship Id="rId97" Type="http://schemas.openxmlformats.org/officeDocument/2006/relationships/customXml" Target="../ink/ink2042.xml"/><Relationship Id="rId104" Type="http://schemas.openxmlformats.org/officeDocument/2006/relationships/image" Target="../media/image2036.png"/><Relationship Id="rId7" Type="http://schemas.openxmlformats.org/officeDocument/2006/relationships/customXml" Target="../ink/ink1997.xml"/><Relationship Id="rId71" Type="http://schemas.openxmlformats.org/officeDocument/2006/relationships/customXml" Target="../ink/ink2029.xml"/><Relationship Id="rId92" Type="http://schemas.openxmlformats.org/officeDocument/2006/relationships/image" Target="../media/image2030.png"/><Relationship Id="rId2" Type="http://schemas.openxmlformats.org/officeDocument/2006/relationships/image" Target="../media/image1983.png"/><Relationship Id="rId29" Type="http://schemas.openxmlformats.org/officeDocument/2006/relationships/customXml" Target="../ink/ink2008.xml"/><Relationship Id="rId24" Type="http://schemas.openxmlformats.org/officeDocument/2006/relationships/image" Target="../media/image1997.png"/><Relationship Id="rId40" Type="http://schemas.openxmlformats.org/officeDocument/2006/relationships/image" Target="../media/image2005.png"/><Relationship Id="rId45" Type="http://schemas.openxmlformats.org/officeDocument/2006/relationships/customXml" Target="../ink/ink2016.xml"/><Relationship Id="rId66" Type="http://schemas.openxmlformats.org/officeDocument/2006/relationships/image" Target="../media/image2017.png"/><Relationship Id="rId87" Type="http://schemas.openxmlformats.org/officeDocument/2006/relationships/customXml" Target="../ink/ink2037.xml"/><Relationship Id="rId61" Type="http://schemas.openxmlformats.org/officeDocument/2006/relationships/customXml" Target="../ink/ink2024.xml"/><Relationship Id="rId82" Type="http://schemas.openxmlformats.org/officeDocument/2006/relationships/image" Target="../media/image2025.png"/><Relationship Id="rId19" Type="http://schemas.openxmlformats.org/officeDocument/2006/relationships/customXml" Target="../ink/ink2003.xml"/><Relationship Id="rId14" Type="http://schemas.openxmlformats.org/officeDocument/2006/relationships/image" Target="../media/image1992.png"/><Relationship Id="rId30" Type="http://schemas.openxmlformats.org/officeDocument/2006/relationships/image" Target="../media/image2000.png"/><Relationship Id="rId35" Type="http://schemas.openxmlformats.org/officeDocument/2006/relationships/customXml" Target="../ink/ink2011.xml"/><Relationship Id="rId56" Type="http://schemas.openxmlformats.org/officeDocument/2006/relationships/image" Target="../media/image2013.png"/><Relationship Id="rId77" Type="http://schemas.openxmlformats.org/officeDocument/2006/relationships/customXml" Target="../ink/ink2032.xml"/><Relationship Id="rId100" Type="http://schemas.openxmlformats.org/officeDocument/2006/relationships/image" Target="../media/image2034.png"/><Relationship Id="rId105" Type="http://schemas.openxmlformats.org/officeDocument/2006/relationships/customXml" Target="../ink/ink2046.xml"/><Relationship Id="rId8" Type="http://schemas.openxmlformats.org/officeDocument/2006/relationships/image" Target="../media/image1989.png"/><Relationship Id="rId51" Type="http://schemas.openxmlformats.org/officeDocument/2006/relationships/customXml" Target="../ink/ink2019.xml"/><Relationship Id="rId72" Type="http://schemas.openxmlformats.org/officeDocument/2006/relationships/image" Target="../media/image2020.png"/><Relationship Id="rId93" Type="http://schemas.openxmlformats.org/officeDocument/2006/relationships/customXml" Target="../ink/ink2040.xml"/><Relationship Id="rId98" Type="http://schemas.openxmlformats.org/officeDocument/2006/relationships/image" Target="../media/image2033.png"/><Relationship Id="rId3" Type="http://schemas.openxmlformats.org/officeDocument/2006/relationships/image" Target="../media/image1984.png"/><Relationship Id="rId25" Type="http://schemas.openxmlformats.org/officeDocument/2006/relationships/customXml" Target="../ink/ink2006.xml"/><Relationship Id="rId46" Type="http://schemas.openxmlformats.org/officeDocument/2006/relationships/image" Target="../media/image2008.png"/><Relationship Id="rId67" Type="http://schemas.openxmlformats.org/officeDocument/2006/relationships/customXml" Target="../ink/ink2027.xml"/></Relationships>
</file>

<file path=ppt/slides/_rels/slide57.xml.rels><?xml version="1.0" encoding="UTF-8" standalone="yes"?>
<Relationships xmlns="http://schemas.openxmlformats.org/package/2006/relationships"><Relationship Id="rId2" Type="http://schemas.openxmlformats.org/officeDocument/2006/relationships/image" Target="../media/image198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oleObject" Target="NULL"/><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1989.emf"/></Relationships>
</file>

<file path=ppt/slides/_rels/slide59.xml.rels><?xml version="1.0" encoding="UTF-8" standalone="yes"?>
<Relationships xmlns="http://schemas.openxmlformats.org/package/2006/relationships"><Relationship Id="rId2" Type="http://schemas.openxmlformats.org/officeDocument/2006/relationships/image" Target="../media/image203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2042.emf"/><Relationship Id="rId18" Type="http://schemas.openxmlformats.org/officeDocument/2006/relationships/customXml" Target="../ink/ink2050.xml"/><Relationship Id="rId3" Type="http://schemas.openxmlformats.org/officeDocument/2006/relationships/image" Target="../media/image12.png"/><Relationship Id="rId21" Type="http://schemas.openxmlformats.org/officeDocument/2006/relationships/image" Target="../media/image2051.png"/><Relationship Id="rId7" Type="http://schemas.openxmlformats.org/officeDocument/2006/relationships/image" Target="../media/image2041.emf"/><Relationship Id="rId12" Type="http://schemas.openxmlformats.org/officeDocument/2006/relationships/customXml" Target="../ink/ink2048.xml"/><Relationship Id="rId17" Type="http://schemas.openxmlformats.org/officeDocument/2006/relationships/image" Target="../media/image2049.png"/><Relationship Id="rId2" Type="http://schemas.openxmlformats.org/officeDocument/2006/relationships/slideLayout" Target="../slideLayouts/slideLayout2.xml"/><Relationship Id="rId16" Type="http://schemas.openxmlformats.org/officeDocument/2006/relationships/customXml" Target="../ink/ink2049.xml"/><Relationship Id="rId20" Type="http://schemas.openxmlformats.org/officeDocument/2006/relationships/customXml" Target="../ink/ink2051.xml"/><Relationship Id="rId1" Type="http://schemas.openxmlformats.org/officeDocument/2006/relationships/vmlDrawing" Target="../drawings/vmlDrawing10.vml"/><Relationship Id="rId6" Type="http://schemas.openxmlformats.org/officeDocument/2006/relationships/package" Target="NULL"/><Relationship Id="rId11" Type="http://schemas.openxmlformats.org/officeDocument/2006/relationships/image" Target="../media/image2045.emf"/><Relationship Id="rId5" Type="http://schemas.openxmlformats.org/officeDocument/2006/relationships/image" Target="../media/image2040.emf"/><Relationship Id="rId15" Type="http://schemas.openxmlformats.org/officeDocument/2006/relationships/image" Target="../media/image2048.png"/><Relationship Id="rId23" Type="http://schemas.openxmlformats.org/officeDocument/2006/relationships/image" Target="../media/image2052.png"/><Relationship Id="rId10" Type="http://schemas.openxmlformats.org/officeDocument/2006/relationships/image" Target="../media/image2044.emf"/><Relationship Id="rId19" Type="http://schemas.openxmlformats.org/officeDocument/2006/relationships/image" Target="../media/image2050.png"/><Relationship Id="rId4" Type="http://schemas.openxmlformats.org/officeDocument/2006/relationships/oleObject" Target="NULL"/><Relationship Id="rId9" Type="http://schemas.openxmlformats.org/officeDocument/2006/relationships/image" Target="../media/image2043.emf"/><Relationship Id="rId22" Type="http://schemas.openxmlformats.org/officeDocument/2006/relationships/customXml" Target="../ink/ink2052.xml"/></Relationships>
</file>

<file path=ppt/slides/_rels/slide61.xml.rels><?xml version="1.0" encoding="UTF-8" standalone="yes"?>
<Relationships xmlns="http://schemas.openxmlformats.org/package/2006/relationships"><Relationship Id="rId2" Type="http://schemas.openxmlformats.org/officeDocument/2006/relationships/image" Target="../media/image204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04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flipV="1">
            <a:off x="5129047" y="536"/>
            <a:ext cx="8209902" cy="6778201"/>
            <a:chOff x="5647764" y="705110"/>
            <a:chExt cx="6544234" cy="6152891"/>
          </a:xfrm>
        </p:grpSpPr>
        <p:sp>
          <p:nvSpPr>
            <p:cNvPr id="5" name="平行四边形 6"/>
            <p:cNvSpPr/>
            <p:nvPr>
              <p:custDataLst>
                <p:tags r:id="rId4"/>
              </p:custDataLst>
            </p:nvPr>
          </p:nvSpPr>
          <p:spPr>
            <a:xfrm rot="19586943">
              <a:off x="6539379" y="1636995"/>
              <a:ext cx="3863848" cy="1770937"/>
            </a:xfrm>
            <a:custGeom>
              <a:avLst/>
              <a:gdLst>
                <a:gd name="connsiteX0" fmla="*/ 0 w 4606366"/>
                <a:gd name="connsiteY0" fmla="*/ 1274301 h 1274301"/>
                <a:gd name="connsiteX1" fmla="*/ 318575 w 4606366"/>
                <a:gd name="connsiteY1" fmla="*/ 0 h 1274301"/>
                <a:gd name="connsiteX2" fmla="*/ 4606366 w 4606366"/>
                <a:gd name="connsiteY2" fmla="*/ 0 h 1274301"/>
                <a:gd name="connsiteX3" fmla="*/ 4287791 w 4606366"/>
                <a:gd name="connsiteY3" fmla="*/ 1274301 h 1274301"/>
                <a:gd name="connsiteX4" fmla="*/ 0 w 4606366"/>
                <a:gd name="connsiteY4" fmla="*/ 1274301 h 1274301"/>
                <a:gd name="connsiteX0-1" fmla="*/ 0 w 4606366"/>
                <a:gd name="connsiteY0-2" fmla="*/ 1274301 h 1274301"/>
                <a:gd name="connsiteX1-3" fmla="*/ 131438 w 4606366"/>
                <a:gd name="connsiteY1-4" fmla="*/ 682608 h 1274301"/>
                <a:gd name="connsiteX2-5" fmla="*/ 318575 w 4606366"/>
                <a:gd name="connsiteY2-6" fmla="*/ 0 h 1274301"/>
                <a:gd name="connsiteX3-7" fmla="*/ 4606366 w 4606366"/>
                <a:gd name="connsiteY3-8" fmla="*/ 0 h 1274301"/>
                <a:gd name="connsiteX4-9" fmla="*/ 4287791 w 4606366"/>
                <a:gd name="connsiteY4-10" fmla="*/ 1274301 h 1274301"/>
                <a:gd name="connsiteX5" fmla="*/ 0 w 4606366"/>
                <a:gd name="connsiteY5" fmla="*/ 1274301 h 1274301"/>
                <a:gd name="connsiteX0-11" fmla="*/ 345969 w 4474928"/>
                <a:gd name="connsiteY0-12" fmla="*/ 1284331 h 1284331"/>
                <a:gd name="connsiteX1-13" fmla="*/ 0 w 4474928"/>
                <a:gd name="connsiteY1-14" fmla="*/ 682608 h 1284331"/>
                <a:gd name="connsiteX2-15" fmla="*/ 187137 w 4474928"/>
                <a:gd name="connsiteY2-16" fmla="*/ 0 h 1284331"/>
                <a:gd name="connsiteX3-17" fmla="*/ 4474928 w 4474928"/>
                <a:gd name="connsiteY3-18" fmla="*/ 0 h 1284331"/>
                <a:gd name="connsiteX4-19" fmla="*/ 4156353 w 4474928"/>
                <a:gd name="connsiteY4-20" fmla="*/ 1274301 h 1284331"/>
                <a:gd name="connsiteX5-21" fmla="*/ 345969 w 4474928"/>
                <a:gd name="connsiteY5-22" fmla="*/ 1284331 h 1284331"/>
                <a:gd name="connsiteX0-23" fmla="*/ 554298 w 4683257"/>
                <a:gd name="connsiteY0-24" fmla="*/ 1284331 h 1284331"/>
                <a:gd name="connsiteX1-25" fmla="*/ 0 w 4683257"/>
                <a:gd name="connsiteY1-26" fmla="*/ 899429 h 1284331"/>
                <a:gd name="connsiteX2-27" fmla="*/ 395466 w 4683257"/>
                <a:gd name="connsiteY2-28" fmla="*/ 0 h 1284331"/>
                <a:gd name="connsiteX3-29" fmla="*/ 4683257 w 4683257"/>
                <a:gd name="connsiteY3-30" fmla="*/ 0 h 1284331"/>
                <a:gd name="connsiteX4-31" fmla="*/ 4364682 w 4683257"/>
                <a:gd name="connsiteY4-32" fmla="*/ 1274301 h 1284331"/>
                <a:gd name="connsiteX5-33" fmla="*/ 554298 w 4683257"/>
                <a:gd name="connsiteY5-34" fmla="*/ 1284331 h 1284331"/>
                <a:gd name="connsiteX0-35" fmla="*/ 408846 w 4683257"/>
                <a:gd name="connsiteY0-36" fmla="*/ 1284683 h 1284683"/>
                <a:gd name="connsiteX1-37" fmla="*/ 0 w 4683257"/>
                <a:gd name="connsiteY1-38" fmla="*/ 899429 h 1284683"/>
                <a:gd name="connsiteX2-39" fmla="*/ 395466 w 4683257"/>
                <a:gd name="connsiteY2-40" fmla="*/ 0 h 1284683"/>
                <a:gd name="connsiteX3-41" fmla="*/ 4683257 w 4683257"/>
                <a:gd name="connsiteY3-42" fmla="*/ 0 h 1284683"/>
                <a:gd name="connsiteX4-43" fmla="*/ 4364682 w 4683257"/>
                <a:gd name="connsiteY4-44" fmla="*/ 1274301 h 1284683"/>
                <a:gd name="connsiteX5-45" fmla="*/ 408846 w 4683257"/>
                <a:gd name="connsiteY5-46" fmla="*/ 1284683 h 1284683"/>
                <a:gd name="connsiteX0-47" fmla="*/ 1459511 w 5733922"/>
                <a:gd name="connsiteY0-48" fmla="*/ 1287609 h 1287609"/>
                <a:gd name="connsiteX1-49" fmla="*/ 1050665 w 5733922"/>
                <a:gd name="connsiteY1-50" fmla="*/ 902355 h 1287609"/>
                <a:gd name="connsiteX2-51" fmla="*/ 0 w 5733922"/>
                <a:gd name="connsiteY2-52" fmla="*/ 0 h 1287609"/>
                <a:gd name="connsiteX3-53" fmla="*/ 5733922 w 5733922"/>
                <a:gd name="connsiteY3-54" fmla="*/ 2926 h 1287609"/>
                <a:gd name="connsiteX4-55" fmla="*/ 5415347 w 5733922"/>
                <a:gd name="connsiteY4-56" fmla="*/ 1277227 h 1287609"/>
                <a:gd name="connsiteX5-57" fmla="*/ 1459511 w 5733922"/>
                <a:gd name="connsiteY5-58" fmla="*/ 1287609 h 1287609"/>
                <a:gd name="connsiteX0-59" fmla="*/ 1459511 w 5733922"/>
                <a:gd name="connsiteY0-60" fmla="*/ 1287609 h 1287609"/>
                <a:gd name="connsiteX1-61" fmla="*/ 1531017 w 5733922"/>
                <a:gd name="connsiteY1-62" fmla="*/ 544015 h 1287609"/>
                <a:gd name="connsiteX2-63" fmla="*/ 0 w 5733922"/>
                <a:gd name="connsiteY2-64" fmla="*/ 0 h 1287609"/>
                <a:gd name="connsiteX3-65" fmla="*/ 5733922 w 5733922"/>
                <a:gd name="connsiteY3-66" fmla="*/ 2926 h 1287609"/>
                <a:gd name="connsiteX4-67" fmla="*/ 5415347 w 5733922"/>
                <a:gd name="connsiteY4-68" fmla="*/ 1277227 h 1287609"/>
                <a:gd name="connsiteX5-69" fmla="*/ 1459511 w 5733922"/>
                <a:gd name="connsiteY5-70" fmla="*/ 1287609 h 1287609"/>
                <a:gd name="connsiteX0-71" fmla="*/ 1459511 w 5733922"/>
                <a:gd name="connsiteY0-72" fmla="*/ 1287609 h 1287609"/>
                <a:gd name="connsiteX1-73" fmla="*/ 1531017 w 5733922"/>
                <a:gd name="connsiteY1-74" fmla="*/ 544015 h 1287609"/>
                <a:gd name="connsiteX2-75" fmla="*/ 854662 w 5733922"/>
                <a:gd name="connsiteY2-76" fmla="*/ 311936 h 1287609"/>
                <a:gd name="connsiteX3-77" fmla="*/ 0 w 5733922"/>
                <a:gd name="connsiteY3-78" fmla="*/ 0 h 1287609"/>
                <a:gd name="connsiteX4-79" fmla="*/ 5733922 w 5733922"/>
                <a:gd name="connsiteY4-80" fmla="*/ 2926 h 1287609"/>
                <a:gd name="connsiteX5-81" fmla="*/ 5415347 w 5733922"/>
                <a:gd name="connsiteY5-82" fmla="*/ 1277227 h 1287609"/>
                <a:gd name="connsiteX6" fmla="*/ 1459511 w 5733922"/>
                <a:gd name="connsiteY6" fmla="*/ 1287609 h 1287609"/>
                <a:gd name="connsiteX0-83" fmla="*/ 1459511 w 5733922"/>
                <a:gd name="connsiteY0-84" fmla="*/ 1287609 h 1287609"/>
                <a:gd name="connsiteX1-85" fmla="*/ 1531017 w 5733922"/>
                <a:gd name="connsiteY1-86" fmla="*/ 544015 h 1287609"/>
                <a:gd name="connsiteX2-87" fmla="*/ 492945 w 5733922"/>
                <a:gd name="connsiteY2-88" fmla="*/ 516134 h 1287609"/>
                <a:gd name="connsiteX3-89" fmla="*/ 0 w 5733922"/>
                <a:gd name="connsiteY3-90" fmla="*/ 0 h 1287609"/>
                <a:gd name="connsiteX4-91" fmla="*/ 5733922 w 5733922"/>
                <a:gd name="connsiteY4-92" fmla="*/ 2926 h 1287609"/>
                <a:gd name="connsiteX5-93" fmla="*/ 5415347 w 5733922"/>
                <a:gd name="connsiteY5-94" fmla="*/ 1277227 h 1287609"/>
                <a:gd name="connsiteX6-95" fmla="*/ 1459511 w 5733922"/>
                <a:gd name="connsiteY6-96" fmla="*/ 1287609 h 1287609"/>
                <a:gd name="connsiteX0-97" fmla="*/ 966566 w 5240977"/>
                <a:gd name="connsiteY0-98" fmla="*/ 1284683 h 1284683"/>
                <a:gd name="connsiteX1-99" fmla="*/ 1038072 w 5240977"/>
                <a:gd name="connsiteY1-100" fmla="*/ 541089 h 1284683"/>
                <a:gd name="connsiteX2-101" fmla="*/ 0 w 5240977"/>
                <a:gd name="connsiteY2-102" fmla="*/ 513208 h 1284683"/>
                <a:gd name="connsiteX3-103" fmla="*/ 191133 w 5240977"/>
                <a:gd name="connsiteY3-104" fmla="*/ 5694 h 1284683"/>
                <a:gd name="connsiteX4-105" fmla="*/ 5240977 w 5240977"/>
                <a:gd name="connsiteY4-106" fmla="*/ 0 h 1284683"/>
                <a:gd name="connsiteX5-107" fmla="*/ 4922402 w 5240977"/>
                <a:gd name="connsiteY5-108" fmla="*/ 1274301 h 1284683"/>
                <a:gd name="connsiteX6-109" fmla="*/ 966566 w 5240977"/>
                <a:gd name="connsiteY6-110" fmla="*/ 1284683 h 1284683"/>
                <a:gd name="connsiteX0-111" fmla="*/ 1517487 w 5791898"/>
                <a:gd name="connsiteY0-112" fmla="*/ 1284683 h 1284683"/>
                <a:gd name="connsiteX1-113" fmla="*/ 1588993 w 5791898"/>
                <a:gd name="connsiteY1-114" fmla="*/ 541089 h 1284683"/>
                <a:gd name="connsiteX2-115" fmla="*/ 0 w 5791898"/>
                <a:gd name="connsiteY2-116" fmla="*/ 509160 h 1284683"/>
                <a:gd name="connsiteX3-117" fmla="*/ 742054 w 5791898"/>
                <a:gd name="connsiteY3-118" fmla="*/ 5694 h 1284683"/>
                <a:gd name="connsiteX4-119" fmla="*/ 5791898 w 5791898"/>
                <a:gd name="connsiteY4-120" fmla="*/ 0 h 1284683"/>
                <a:gd name="connsiteX5-121" fmla="*/ 5473323 w 5791898"/>
                <a:gd name="connsiteY5-122" fmla="*/ 1274301 h 1284683"/>
                <a:gd name="connsiteX6-123" fmla="*/ 1517487 w 5791898"/>
                <a:gd name="connsiteY6-124" fmla="*/ 1284683 h 1284683"/>
                <a:gd name="connsiteX0-125" fmla="*/ 1517487 w 5791898"/>
                <a:gd name="connsiteY0-126" fmla="*/ 1284683 h 1284683"/>
                <a:gd name="connsiteX1-127" fmla="*/ 1024276 w 5791898"/>
                <a:gd name="connsiteY1-128" fmla="*/ 532320 h 1284683"/>
                <a:gd name="connsiteX2-129" fmla="*/ 0 w 5791898"/>
                <a:gd name="connsiteY2-130" fmla="*/ 509160 h 1284683"/>
                <a:gd name="connsiteX3-131" fmla="*/ 742054 w 5791898"/>
                <a:gd name="connsiteY3-132" fmla="*/ 5694 h 1284683"/>
                <a:gd name="connsiteX4-133" fmla="*/ 5791898 w 5791898"/>
                <a:gd name="connsiteY4-134" fmla="*/ 0 h 1284683"/>
                <a:gd name="connsiteX5-135" fmla="*/ 5473323 w 5791898"/>
                <a:gd name="connsiteY5-136" fmla="*/ 1274301 h 1284683"/>
                <a:gd name="connsiteX6-137" fmla="*/ 1517487 w 5791898"/>
                <a:gd name="connsiteY6-138" fmla="*/ 1284683 h 1284683"/>
                <a:gd name="connsiteX0-139" fmla="*/ 1517487 w 5797578"/>
                <a:gd name="connsiteY0-140" fmla="*/ 1278989 h 1278989"/>
                <a:gd name="connsiteX1-141" fmla="*/ 1024276 w 5797578"/>
                <a:gd name="connsiteY1-142" fmla="*/ 526626 h 1278989"/>
                <a:gd name="connsiteX2-143" fmla="*/ 0 w 5797578"/>
                <a:gd name="connsiteY2-144" fmla="*/ 503466 h 1278989"/>
                <a:gd name="connsiteX3-145" fmla="*/ 742054 w 5797578"/>
                <a:gd name="connsiteY3-146" fmla="*/ 0 h 1278989"/>
                <a:gd name="connsiteX4-147" fmla="*/ 5797578 w 5797578"/>
                <a:gd name="connsiteY4-148" fmla="*/ 35636 h 1278989"/>
                <a:gd name="connsiteX5-149" fmla="*/ 5473323 w 5797578"/>
                <a:gd name="connsiteY5-150" fmla="*/ 1268607 h 1278989"/>
                <a:gd name="connsiteX6-151" fmla="*/ 1517487 w 5797578"/>
                <a:gd name="connsiteY6-152" fmla="*/ 1278989 h 1278989"/>
                <a:gd name="connsiteX0-153" fmla="*/ 1517487 w 5727449"/>
                <a:gd name="connsiteY0-154" fmla="*/ 1278989 h 1278989"/>
                <a:gd name="connsiteX1-155" fmla="*/ 1024276 w 5727449"/>
                <a:gd name="connsiteY1-156" fmla="*/ 526626 h 1278989"/>
                <a:gd name="connsiteX2-157" fmla="*/ 0 w 5727449"/>
                <a:gd name="connsiteY2-158" fmla="*/ 503466 h 1278989"/>
                <a:gd name="connsiteX3-159" fmla="*/ 742054 w 5727449"/>
                <a:gd name="connsiteY3-160" fmla="*/ 0 h 1278989"/>
                <a:gd name="connsiteX4-161" fmla="*/ 5727450 w 5727449"/>
                <a:gd name="connsiteY4-162" fmla="*/ 42556 h 1278989"/>
                <a:gd name="connsiteX5-163" fmla="*/ 5473323 w 5727449"/>
                <a:gd name="connsiteY5-164" fmla="*/ 1268607 h 1278989"/>
                <a:gd name="connsiteX6-165" fmla="*/ 1517487 w 5727449"/>
                <a:gd name="connsiteY6-166" fmla="*/ 1278989 h 12789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95" y="connsiteY6-96"/>
                </a:cxn>
              </a:cxnLst>
              <a:rect l="l" t="t" r="r" b="b"/>
              <a:pathLst>
                <a:path w="5727449" h="1278989">
                  <a:moveTo>
                    <a:pt x="1517487" y="1278989"/>
                  </a:moveTo>
                  <a:lnTo>
                    <a:pt x="1024276" y="526626"/>
                  </a:lnTo>
                  <a:lnTo>
                    <a:pt x="0" y="503466"/>
                  </a:lnTo>
                  <a:lnTo>
                    <a:pt x="742054" y="0"/>
                  </a:lnTo>
                  <a:lnTo>
                    <a:pt x="5727450" y="42556"/>
                  </a:lnTo>
                  <a:lnTo>
                    <a:pt x="5473323" y="1268607"/>
                  </a:lnTo>
                  <a:lnTo>
                    <a:pt x="1517487" y="127898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等腰三角形 9"/>
            <p:cNvSpPr/>
            <p:nvPr>
              <p:custDataLst>
                <p:tags r:id="rId5"/>
              </p:custDataLst>
            </p:nvPr>
          </p:nvSpPr>
          <p:spPr>
            <a:xfrm rot="8681015">
              <a:off x="8162044" y="2386969"/>
              <a:ext cx="999067" cy="861264"/>
            </a:xfrm>
            <a:prstGeom prst="triangle">
              <a:avLst/>
            </a:prstGeom>
            <a:solidFill>
              <a:schemeClr val="bg1">
                <a:lumMod val="85000"/>
                <a:alpha val="7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直角三角形 10"/>
            <p:cNvSpPr/>
            <p:nvPr>
              <p:custDataLst>
                <p:tags r:id="rId6"/>
              </p:custDataLst>
            </p:nvPr>
          </p:nvSpPr>
          <p:spPr>
            <a:xfrm flipH="1">
              <a:off x="5647764" y="2478001"/>
              <a:ext cx="6544234" cy="4380000"/>
            </a:xfrm>
            <a:prstGeom prst="rtTriangle">
              <a:avLst/>
            </a:prstGeom>
            <a:solidFill>
              <a:srgbClr val="1B30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等腰三角形 11"/>
            <p:cNvSpPr/>
            <p:nvPr>
              <p:custDataLst>
                <p:tags r:id="rId7"/>
              </p:custDataLst>
            </p:nvPr>
          </p:nvSpPr>
          <p:spPr>
            <a:xfrm rot="19800000">
              <a:off x="7958175" y="5532634"/>
              <a:ext cx="830245" cy="715728"/>
            </a:xfrm>
            <a:prstGeom prst="triangle">
              <a:avLst/>
            </a:prstGeom>
            <a:solidFill>
              <a:srgbClr val="00B0F0"/>
            </a:solidFill>
            <a:ln>
              <a:noFill/>
            </a:ln>
            <a:effectLst>
              <a:outerShdw blurRad="50800" dir="3000000" sx="103000" sy="103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等腰三角形 12"/>
            <p:cNvSpPr/>
            <p:nvPr>
              <p:custDataLst>
                <p:tags r:id="rId8"/>
              </p:custDataLst>
            </p:nvPr>
          </p:nvSpPr>
          <p:spPr>
            <a:xfrm rot="8681015">
              <a:off x="10780357" y="4269744"/>
              <a:ext cx="510208" cy="439834"/>
            </a:xfrm>
            <a:prstGeom prst="triangle">
              <a:avLst/>
            </a:prstGeom>
            <a:solidFill>
              <a:srgbClr val="00B0F0"/>
            </a:solidFill>
            <a:ln>
              <a:noFill/>
            </a:ln>
            <a:effectLst>
              <a:outerShdw blurRad="50800" dir="3000000" sx="103000" sy="103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平行四边形 6"/>
            <p:cNvSpPr/>
            <p:nvPr>
              <p:custDataLst>
                <p:tags r:id="rId9"/>
              </p:custDataLst>
            </p:nvPr>
          </p:nvSpPr>
          <p:spPr>
            <a:xfrm rot="19586943">
              <a:off x="6833246" y="3110664"/>
              <a:ext cx="4683257" cy="1284684"/>
            </a:xfrm>
            <a:custGeom>
              <a:avLst/>
              <a:gdLst>
                <a:gd name="connsiteX0" fmla="*/ 0 w 4606366"/>
                <a:gd name="connsiteY0" fmla="*/ 1274301 h 1274301"/>
                <a:gd name="connsiteX1" fmla="*/ 318575 w 4606366"/>
                <a:gd name="connsiteY1" fmla="*/ 0 h 1274301"/>
                <a:gd name="connsiteX2" fmla="*/ 4606366 w 4606366"/>
                <a:gd name="connsiteY2" fmla="*/ 0 h 1274301"/>
                <a:gd name="connsiteX3" fmla="*/ 4287791 w 4606366"/>
                <a:gd name="connsiteY3" fmla="*/ 1274301 h 1274301"/>
                <a:gd name="connsiteX4" fmla="*/ 0 w 4606366"/>
                <a:gd name="connsiteY4" fmla="*/ 1274301 h 1274301"/>
                <a:gd name="connsiteX0-1" fmla="*/ 0 w 4606366"/>
                <a:gd name="connsiteY0-2" fmla="*/ 1274301 h 1274301"/>
                <a:gd name="connsiteX1-3" fmla="*/ 131438 w 4606366"/>
                <a:gd name="connsiteY1-4" fmla="*/ 682608 h 1274301"/>
                <a:gd name="connsiteX2-5" fmla="*/ 318575 w 4606366"/>
                <a:gd name="connsiteY2-6" fmla="*/ 0 h 1274301"/>
                <a:gd name="connsiteX3-7" fmla="*/ 4606366 w 4606366"/>
                <a:gd name="connsiteY3-8" fmla="*/ 0 h 1274301"/>
                <a:gd name="connsiteX4-9" fmla="*/ 4287791 w 4606366"/>
                <a:gd name="connsiteY4-10" fmla="*/ 1274301 h 1274301"/>
                <a:gd name="connsiteX5" fmla="*/ 0 w 4606366"/>
                <a:gd name="connsiteY5" fmla="*/ 1274301 h 1274301"/>
                <a:gd name="connsiteX0-11" fmla="*/ 345969 w 4474928"/>
                <a:gd name="connsiteY0-12" fmla="*/ 1284331 h 1284331"/>
                <a:gd name="connsiteX1-13" fmla="*/ 0 w 4474928"/>
                <a:gd name="connsiteY1-14" fmla="*/ 682608 h 1284331"/>
                <a:gd name="connsiteX2-15" fmla="*/ 187137 w 4474928"/>
                <a:gd name="connsiteY2-16" fmla="*/ 0 h 1284331"/>
                <a:gd name="connsiteX3-17" fmla="*/ 4474928 w 4474928"/>
                <a:gd name="connsiteY3-18" fmla="*/ 0 h 1284331"/>
                <a:gd name="connsiteX4-19" fmla="*/ 4156353 w 4474928"/>
                <a:gd name="connsiteY4-20" fmla="*/ 1274301 h 1284331"/>
                <a:gd name="connsiteX5-21" fmla="*/ 345969 w 4474928"/>
                <a:gd name="connsiteY5-22" fmla="*/ 1284331 h 1284331"/>
                <a:gd name="connsiteX0-23" fmla="*/ 554298 w 4683257"/>
                <a:gd name="connsiteY0-24" fmla="*/ 1284331 h 1284331"/>
                <a:gd name="connsiteX1-25" fmla="*/ 0 w 4683257"/>
                <a:gd name="connsiteY1-26" fmla="*/ 899429 h 1284331"/>
                <a:gd name="connsiteX2-27" fmla="*/ 395466 w 4683257"/>
                <a:gd name="connsiteY2-28" fmla="*/ 0 h 1284331"/>
                <a:gd name="connsiteX3-29" fmla="*/ 4683257 w 4683257"/>
                <a:gd name="connsiteY3-30" fmla="*/ 0 h 1284331"/>
                <a:gd name="connsiteX4-31" fmla="*/ 4364682 w 4683257"/>
                <a:gd name="connsiteY4-32" fmla="*/ 1274301 h 1284331"/>
                <a:gd name="connsiteX5-33" fmla="*/ 554298 w 4683257"/>
                <a:gd name="connsiteY5-34" fmla="*/ 1284331 h 1284331"/>
                <a:gd name="connsiteX0-35" fmla="*/ 408846 w 4683257"/>
                <a:gd name="connsiteY0-36" fmla="*/ 1284683 h 1284683"/>
                <a:gd name="connsiteX1-37" fmla="*/ 0 w 4683257"/>
                <a:gd name="connsiteY1-38" fmla="*/ 899429 h 1284683"/>
                <a:gd name="connsiteX2-39" fmla="*/ 395466 w 4683257"/>
                <a:gd name="connsiteY2-40" fmla="*/ 0 h 1284683"/>
                <a:gd name="connsiteX3-41" fmla="*/ 4683257 w 4683257"/>
                <a:gd name="connsiteY3-42" fmla="*/ 0 h 1284683"/>
                <a:gd name="connsiteX4-43" fmla="*/ 4364682 w 4683257"/>
                <a:gd name="connsiteY4-44" fmla="*/ 1274301 h 1284683"/>
                <a:gd name="connsiteX5-45" fmla="*/ 408846 w 4683257"/>
                <a:gd name="connsiteY5-46" fmla="*/ 1284683 h 12846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4683257" h="1284683">
                  <a:moveTo>
                    <a:pt x="408846" y="1284683"/>
                  </a:moveTo>
                  <a:lnTo>
                    <a:pt x="0" y="899429"/>
                  </a:lnTo>
                  <a:lnTo>
                    <a:pt x="395466" y="0"/>
                  </a:lnTo>
                  <a:lnTo>
                    <a:pt x="4683257" y="0"/>
                  </a:lnTo>
                  <a:lnTo>
                    <a:pt x="4364682" y="1274301"/>
                  </a:lnTo>
                  <a:lnTo>
                    <a:pt x="408846" y="128468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等腰三角形 7"/>
            <p:cNvSpPr/>
            <p:nvPr>
              <p:custDataLst>
                <p:tags r:id="rId10"/>
              </p:custDataLst>
            </p:nvPr>
          </p:nvSpPr>
          <p:spPr>
            <a:xfrm rot="19800000">
              <a:off x="7039343" y="3815290"/>
              <a:ext cx="4513841" cy="694900"/>
            </a:xfrm>
            <a:custGeom>
              <a:avLst/>
              <a:gdLst>
                <a:gd name="connsiteX0" fmla="*/ 0 w 830245"/>
                <a:gd name="connsiteY0" fmla="*/ 715728 h 715728"/>
                <a:gd name="connsiteX1" fmla="*/ 415123 w 830245"/>
                <a:gd name="connsiteY1" fmla="*/ 0 h 715728"/>
                <a:gd name="connsiteX2" fmla="*/ 830245 w 830245"/>
                <a:gd name="connsiteY2" fmla="*/ 715728 h 715728"/>
                <a:gd name="connsiteX3" fmla="*/ 0 w 830245"/>
                <a:gd name="connsiteY3" fmla="*/ 715728 h 715728"/>
                <a:gd name="connsiteX0-1" fmla="*/ 0 w 830245"/>
                <a:gd name="connsiteY0-2" fmla="*/ 715728 h 715728"/>
                <a:gd name="connsiteX1-3" fmla="*/ 415123 w 830245"/>
                <a:gd name="connsiteY1-4" fmla="*/ 0 h 715728"/>
                <a:gd name="connsiteX2-5" fmla="*/ 657633 w 830245"/>
                <a:gd name="connsiteY2-6" fmla="*/ 377683 h 715728"/>
                <a:gd name="connsiteX3-7" fmla="*/ 830245 w 830245"/>
                <a:gd name="connsiteY3-8" fmla="*/ 715728 h 715728"/>
                <a:gd name="connsiteX4" fmla="*/ 0 w 830245"/>
                <a:gd name="connsiteY4" fmla="*/ 715728 h 715728"/>
                <a:gd name="connsiteX0-9" fmla="*/ 0 w 2580493"/>
                <a:gd name="connsiteY0-10" fmla="*/ 715728 h 715728"/>
                <a:gd name="connsiteX1-11" fmla="*/ 415123 w 2580493"/>
                <a:gd name="connsiteY1-12" fmla="*/ 0 h 715728"/>
                <a:gd name="connsiteX2-13" fmla="*/ 2580493 w 2580493"/>
                <a:gd name="connsiteY2-14" fmla="*/ 59334 h 715728"/>
                <a:gd name="connsiteX3-15" fmla="*/ 830245 w 2580493"/>
                <a:gd name="connsiteY3-16" fmla="*/ 715728 h 715728"/>
                <a:gd name="connsiteX4-17" fmla="*/ 0 w 2580493"/>
                <a:gd name="connsiteY4-18" fmla="*/ 715728 h 715728"/>
                <a:gd name="connsiteX0-19" fmla="*/ 0 w 3845273"/>
                <a:gd name="connsiteY0-20" fmla="*/ 715728 h 715728"/>
                <a:gd name="connsiteX1-21" fmla="*/ 415123 w 3845273"/>
                <a:gd name="connsiteY1-22" fmla="*/ 0 h 715728"/>
                <a:gd name="connsiteX2-23" fmla="*/ 2580493 w 3845273"/>
                <a:gd name="connsiteY2-24" fmla="*/ 59334 h 715728"/>
                <a:gd name="connsiteX3-25" fmla="*/ 3845273 w 3845273"/>
                <a:gd name="connsiteY3-26" fmla="*/ 468958 h 715728"/>
                <a:gd name="connsiteX4-27" fmla="*/ 0 w 3845273"/>
                <a:gd name="connsiteY4-28" fmla="*/ 715728 h 715728"/>
                <a:gd name="connsiteX0-29" fmla="*/ 0 w 3845273"/>
                <a:gd name="connsiteY0-30" fmla="*/ 759143 h 759143"/>
                <a:gd name="connsiteX1-31" fmla="*/ 415123 w 3845273"/>
                <a:gd name="connsiteY1-32" fmla="*/ 43415 h 759143"/>
                <a:gd name="connsiteX2-33" fmla="*/ 3478291 w 3845273"/>
                <a:gd name="connsiteY2-34" fmla="*/ 0 h 759143"/>
                <a:gd name="connsiteX3-35" fmla="*/ 3845273 w 3845273"/>
                <a:gd name="connsiteY3-36" fmla="*/ 512373 h 759143"/>
                <a:gd name="connsiteX4-37" fmla="*/ 0 w 3845273"/>
                <a:gd name="connsiteY4-38" fmla="*/ 759143 h 759143"/>
                <a:gd name="connsiteX0-39" fmla="*/ 0 w 3478291"/>
                <a:gd name="connsiteY0-40" fmla="*/ 759143 h 759143"/>
                <a:gd name="connsiteX1-41" fmla="*/ 415123 w 3478291"/>
                <a:gd name="connsiteY1-42" fmla="*/ 43415 h 759143"/>
                <a:gd name="connsiteX2-43" fmla="*/ 3478291 w 3478291"/>
                <a:gd name="connsiteY2-44" fmla="*/ 0 h 759143"/>
                <a:gd name="connsiteX3-45" fmla="*/ 3214485 w 3478291"/>
                <a:gd name="connsiteY3-46" fmla="*/ 582952 h 759143"/>
                <a:gd name="connsiteX4-47" fmla="*/ 0 w 3478291"/>
                <a:gd name="connsiteY4-48" fmla="*/ 759143 h 759143"/>
                <a:gd name="connsiteX0-49" fmla="*/ 564192 w 3063168"/>
                <a:gd name="connsiteY0-50" fmla="*/ 703460 h 703460"/>
                <a:gd name="connsiteX1-51" fmla="*/ 0 w 3063168"/>
                <a:gd name="connsiteY1-52" fmla="*/ 43415 h 703460"/>
                <a:gd name="connsiteX2-53" fmla="*/ 3063168 w 3063168"/>
                <a:gd name="connsiteY2-54" fmla="*/ 0 h 703460"/>
                <a:gd name="connsiteX3-55" fmla="*/ 2799362 w 3063168"/>
                <a:gd name="connsiteY3-56" fmla="*/ 582952 h 703460"/>
                <a:gd name="connsiteX4-57" fmla="*/ 564192 w 3063168"/>
                <a:gd name="connsiteY4-58" fmla="*/ 703460 h 703460"/>
                <a:gd name="connsiteX0-59" fmla="*/ 889430 w 3388406"/>
                <a:gd name="connsiteY0-60" fmla="*/ 703460 h 703460"/>
                <a:gd name="connsiteX1-61" fmla="*/ 0 w 3388406"/>
                <a:gd name="connsiteY1-62" fmla="*/ 41966 h 703460"/>
                <a:gd name="connsiteX2-63" fmla="*/ 3388406 w 3388406"/>
                <a:gd name="connsiteY2-64" fmla="*/ 0 h 703460"/>
                <a:gd name="connsiteX3-65" fmla="*/ 3124600 w 3388406"/>
                <a:gd name="connsiteY3-66" fmla="*/ 582952 h 703460"/>
                <a:gd name="connsiteX4-67" fmla="*/ 889430 w 3388406"/>
                <a:gd name="connsiteY4-68" fmla="*/ 703460 h 703460"/>
                <a:gd name="connsiteX0-69" fmla="*/ 938296 w 3437272"/>
                <a:gd name="connsiteY0-70" fmla="*/ 703460 h 703460"/>
                <a:gd name="connsiteX1-71" fmla="*/ 0 w 3437272"/>
                <a:gd name="connsiteY1-72" fmla="*/ 153498 h 703460"/>
                <a:gd name="connsiteX2-73" fmla="*/ 3437272 w 3437272"/>
                <a:gd name="connsiteY2-74" fmla="*/ 0 h 703460"/>
                <a:gd name="connsiteX3-75" fmla="*/ 3173466 w 3437272"/>
                <a:gd name="connsiteY3-76" fmla="*/ 582952 h 703460"/>
                <a:gd name="connsiteX4-77" fmla="*/ 938296 w 3437272"/>
                <a:gd name="connsiteY4-78" fmla="*/ 703460 h 703460"/>
                <a:gd name="connsiteX0-79" fmla="*/ 903360 w 3402336"/>
                <a:gd name="connsiteY0-80" fmla="*/ 703460 h 703460"/>
                <a:gd name="connsiteX1-81" fmla="*/ 0 w 3402336"/>
                <a:gd name="connsiteY1-82" fmla="*/ 173668 h 703460"/>
                <a:gd name="connsiteX2-83" fmla="*/ 3402336 w 3402336"/>
                <a:gd name="connsiteY2-84" fmla="*/ 0 h 703460"/>
                <a:gd name="connsiteX3-85" fmla="*/ 3138530 w 3402336"/>
                <a:gd name="connsiteY3-86" fmla="*/ 582952 h 703460"/>
                <a:gd name="connsiteX4-87" fmla="*/ 903360 w 3402336"/>
                <a:gd name="connsiteY4-88" fmla="*/ 703460 h 703460"/>
                <a:gd name="connsiteX0-89" fmla="*/ 738040 w 3402336"/>
                <a:gd name="connsiteY0-90" fmla="*/ 747757 h 747757"/>
                <a:gd name="connsiteX1-91" fmla="*/ 0 w 3402336"/>
                <a:gd name="connsiteY1-92" fmla="*/ 173668 h 747757"/>
                <a:gd name="connsiteX2-93" fmla="*/ 3402336 w 3402336"/>
                <a:gd name="connsiteY2-94" fmla="*/ 0 h 747757"/>
                <a:gd name="connsiteX3-95" fmla="*/ 3138530 w 3402336"/>
                <a:gd name="connsiteY3-96" fmla="*/ 582952 h 747757"/>
                <a:gd name="connsiteX4-97" fmla="*/ 738040 w 3402336"/>
                <a:gd name="connsiteY4-98" fmla="*/ 747757 h 747757"/>
                <a:gd name="connsiteX0-99" fmla="*/ 738040 w 3402336"/>
                <a:gd name="connsiteY0-100" fmla="*/ 747757 h 747757"/>
                <a:gd name="connsiteX1-101" fmla="*/ 0 w 3402336"/>
                <a:gd name="connsiteY1-102" fmla="*/ 173668 h 747757"/>
                <a:gd name="connsiteX2-103" fmla="*/ 3402336 w 3402336"/>
                <a:gd name="connsiteY2-104" fmla="*/ 0 h 747757"/>
                <a:gd name="connsiteX3-105" fmla="*/ 3048487 w 3402336"/>
                <a:gd name="connsiteY3-106" fmla="*/ 577548 h 747757"/>
                <a:gd name="connsiteX4-107" fmla="*/ 738040 w 3402336"/>
                <a:gd name="connsiteY4-108" fmla="*/ 747757 h 747757"/>
                <a:gd name="connsiteX0-109" fmla="*/ 738040 w 3534041"/>
                <a:gd name="connsiteY0-110" fmla="*/ 733828 h 733828"/>
                <a:gd name="connsiteX1-111" fmla="*/ 0 w 3534041"/>
                <a:gd name="connsiteY1-112" fmla="*/ 159739 h 733828"/>
                <a:gd name="connsiteX2-113" fmla="*/ 3534041 w 3534041"/>
                <a:gd name="connsiteY2-114" fmla="*/ 0 h 733828"/>
                <a:gd name="connsiteX3-115" fmla="*/ 3048487 w 3534041"/>
                <a:gd name="connsiteY3-116" fmla="*/ 563619 h 733828"/>
                <a:gd name="connsiteX4-117" fmla="*/ 738040 w 3534041"/>
                <a:gd name="connsiteY4-118" fmla="*/ 733828 h 733828"/>
                <a:gd name="connsiteX0-119" fmla="*/ 738040 w 3604397"/>
                <a:gd name="connsiteY0-120" fmla="*/ 801899 h 801899"/>
                <a:gd name="connsiteX1-121" fmla="*/ 0 w 3604397"/>
                <a:gd name="connsiteY1-122" fmla="*/ 227810 h 801899"/>
                <a:gd name="connsiteX2-123" fmla="*/ 3604397 w 3604397"/>
                <a:gd name="connsiteY2-124" fmla="*/ 0 h 801899"/>
                <a:gd name="connsiteX3-125" fmla="*/ 3048487 w 3604397"/>
                <a:gd name="connsiteY3-126" fmla="*/ 631690 h 801899"/>
                <a:gd name="connsiteX4-127" fmla="*/ 738040 w 3604397"/>
                <a:gd name="connsiteY4-128" fmla="*/ 801899 h 801899"/>
                <a:gd name="connsiteX0-129" fmla="*/ 738040 w 3604397"/>
                <a:gd name="connsiteY0-130" fmla="*/ 801899 h 801899"/>
                <a:gd name="connsiteX1-131" fmla="*/ 0 w 3604397"/>
                <a:gd name="connsiteY1-132" fmla="*/ 227810 h 801899"/>
                <a:gd name="connsiteX2-133" fmla="*/ 3604397 w 3604397"/>
                <a:gd name="connsiteY2-134" fmla="*/ 0 h 801899"/>
                <a:gd name="connsiteX3-135" fmla="*/ 3108516 w 3604397"/>
                <a:gd name="connsiteY3-136" fmla="*/ 635293 h 801899"/>
                <a:gd name="connsiteX4-137" fmla="*/ 738040 w 3604397"/>
                <a:gd name="connsiteY4-138" fmla="*/ 801899 h 801899"/>
                <a:gd name="connsiteX0-139" fmla="*/ 738040 w 4142939"/>
                <a:gd name="connsiteY0-140" fmla="*/ 801899 h 801899"/>
                <a:gd name="connsiteX1-141" fmla="*/ 0 w 4142939"/>
                <a:gd name="connsiteY1-142" fmla="*/ 227810 h 801899"/>
                <a:gd name="connsiteX2-143" fmla="*/ 3604397 w 4142939"/>
                <a:gd name="connsiteY2-144" fmla="*/ 0 h 801899"/>
                <a:gd name="connsiteX3-145" fmla="*/ 4142939 w 4142939"/>
                <a:gd name="connsiteY3-146" fmla="*/ 564843 h 801899"/>
                <a:gd name="connsiteX4-147" fmla="*/ 738040 w 4142939"/>
                <a:gd name="connsiteY4-148" fmla="*/ 801899 h 801899"/>
                <a:gd name="connsiteX0-149" fmla="*/ 738040 w 4361967"/>
                <a:gd name="connsiteY0-150" fmla="*/ 876918 h 876918"/>
                <a:gd name="connsiteX1-151" fmla="*/ 0 w 4361967"/>
                <a:gd name="connsiteY1-152" fmla="*/ 302829 h 876918"/>
                <a:gd name="connsiteX2-153" fmla="*/ 4361967 w 4361967"/>
                <a:gd name="connsiteY2-154" fmla="*/ 0 h 876918"/>
                <a:gd name="connsiteX3-155" fmla="*/ 4142939 w 4361967"/>
                <a:gd name="connsiteY3-156" fmla="*/ 639862 h 876918"/>
                <a:gd name="connsiteX4-157" fmla="*/ 738040 w 4361967"/>
                <a:gd name="connsiteY4-158" fmla="*/ 876918 h 876918"/>
                <a:gd name="connsiteX0-159" fmla="*/ 738040 w 4295215"/>
                <a:gd name="connsiteY0-160" fmla="*/ 868876 h 868876"/>
                <a:gd name="connsiteX1-161" fmla="*/ 0 w 4295215"/>
                <a:gd name="connsiteY1-162" fmla="*/ 294787 h 868876"/>
                <a:gd name="connsiteX2-163" fmla="*/ 4295215 w 4295215"/>
                <a:gd name="connsiteY2-164" fmla="*/ 0 h 868876"/>
                <a:gd name="connsiteX3-165" fmla="*/ 4142939 w 4295215"/>
                <a:gd name="connsiteY3-166" fmla="*/ 631820 h 868876"/>
                <a:gd name="connsiteX4-167" fmla="*/ 738040 w 4295215"/>
                <a:gd name="connsiteY4-168" fmla="*/ 868876 h 868876"/>
                <a:gd name="connsiteX0-169" fmla="*/ 738040 w 4295215"/>
                <a:gd name="connsiteY0-170" fmla="*/ 868876 h 868876"/>
                <a:gd name="connsiteX1-171" fmla="*/ 0 w 4295215"/>
                <a:gd name="connsiteY1-172" fmla="*/ 294787 h 868876"/>
                <a:gd name="connsiteX2-173" fmla="*/ 4295215 w 4295215"/>
                <a:gd name="connsiteY2-174" fmla="*/ 0 h 868876"/>
                <a:gd name="connsiteX3-175" fmla="*/ 4188203 w 4295215"/>
                <a:gd name="connsiteY3-176" fmla="*/ 580316 h 868876"/>
                <a:gd name="connsiteX4-177" fmla="*/ 738040 w 4295215"/>
                <a:gd name="connsiteY4-178" fmla="*/ 868876 h 868876"/>
                <a:gd name="connsiteX0-179" fmla="*/ 738040 w 4295215"/>
                <a:gd name="connsiteY0-180" fmla="*/ 868876 h 868876"/>
                <a:gd name="connsiteX1-181" fmla="*/ 0 w 4295215"/>
                <a:gd name="connsiteY1-182" fmla="*/ 294787 h 868876"/>
                <a:gd name="connsiteX2-183" fmla="*/ 4295215 w 4295215"/>
                <a:gd name="connsiteY2-184" fmla="*/ 0 h 868876"/>
                <a:gd name="connsiteX3-185" fmla="*/ 4177876 w 4295215"/>
                <a:gd name="connsiteY3-186" fmla="*/ 651991 h 868876"/>
                <a:gd name="connsiteX4-187" fmla="*/ 738040 w 4295215"/>
                <a:gd name="connsiteY4-188" fmla="*/ 868876 h 868876"/>
                <a:gd name="connsiteX0-189" fmla="*/ 235834 w 4295215"/>
                <a:gd name="connsiteY0-190" fmla="*/ 905001 h 905001"/>
                <a:gd name="connsiteX1-191" fmla="*/ 0 w 4295215"/>
                <a:gd name="connsiteY1-192" fmla="*/ 294787 h 905001"/>
                <a:gd name="connsiteX2-193" fmla="*/ 4295215 w 4295215"/>
                <a:gd name="connsiteY2-194" fmla="*/ 0 h 905001"/>
                <a:gd name="connsiteX3-195" fmla="*/ 4177876 w 4295215"/>
                <a:gd name="connsiteY3-196" fmla="*/ 651991 h 905001"/>
                <a:gd name="connsiteX4-197" fmla="*/ 235834 w 4295215"/>
                <a:gd name="connsiteY4-198" fmla="*/ 905001 h 905001"/>
                <a:gd name="connsiteX0-199" fmla="*/ 467072 w 4526453"/>
                <a:gd name="connsiteY0-200" fmla="*/ 905001 h 905001"/>
                <a:gd name="connsiteX1-201" fmla="*/ 0 w 4526453"/>
                <a:gd name="connsiteY1-202" fmla="*/ 533938 h 905001"/>
                <a:gd name="connsiteX2-203" fmla="*/ 4526453 w 4526453"/>
                <a:gd name="connsiteY2-204" fmla="*/ 0 h 905001"/>
                <a:gd name="connsiteX3-205" fmla="*/ 4409114 w 4526453"/>
                <a:gd name="connsiteY3-206" fmla="*/ 651991 h 905001"/>
                <a:gd name="connsiteX4-207" fmla="*/ 467072 w 4526453"/>
                <a:gd name="connsiteY4-208" fmla="*/ 905001 h 905001"/>
                <a:gd name="connsiteX0-209" fmla="*/ 467072 w 4513842"/>
                <a:gd name="connsiteY0-210" fmla="*/ 694900 h 694900"/>
                <a:gd name="connsiteX1-211" fmla="*/ 0 w 4513842"/>
                <a:gd name="connsiteY1-212" fmla="*/ 323837 h 694900"/>
                <a:gd name="connsiteX2-213" fmla="*/ 4513842 w 4513842"/>
                <a:gd name="connsiteY2-214" fmla="*/ 0 h 694900"/>
                <a:gd name="connsiteX3-215" fmla="*/ 4409114 w 4513842"/>
                <a:gd name="connsiteY3-216" fmla="*/ 441890 h 694900"/>
                <a:gd name="connsiteX4-217" fmla="*/ 467072 w 4513842"/>
                <a:gd name="connsiteY4-218" fmla="*/ 694900 h 694900"/>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4513842" h="694900">
                  <a:moveTo>
                    <a:pt x="467072" y="694900"/>
                  </a:moveTo>
                  <a:lnTo>
                    <a:pt x="0" y="323837"/>
                  </a:lnTo>
                  <a:lnTo>
                    <a:pt x="4513842" y="0"/>
                  </a:lnTo>
                  <a:lnTo>
                    <a:pt x="4409114" y="441890"/>
                  </a:lnTo>
                  <a:lnTo>
                    <a:pt x="467072" y="694900"/>
                  </a:lnTo>
                  <a:close/>
                </a:path>
              </a:pathLst>
            </a:custGeom>
            <a:solidFill>
              <a:srgbClr val="1F497D">
                <a:alpha val="66000"/>
              </a:srgbClr>
            </a:solidFill>
            <a:ln>
              <a:noFill/>
            </a:ln>
            <a:effectLst>
              <a:outerShdw blurRad="50800" dir="3000000" sx="103000" sy="103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等腰三角形 15"/>
            <p:cNvSpPr/>
            <p:nvPr>
              <p:custDataLst>
                <p:tags r:id="rId11"/>
              </p:custDataLst>
            </p:nvPr>
          </p:nvSpPr>
          <p:spPr>
            <a:xfrm rot="8681015">
              <a:off x="8987370" y="3968302"/>
              <a:ext cx="510208" cy="439834"/>
            </a:xfrm>
            <a:prstGeom prst="triangl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菱形 10"/>
            <p:cNvSpPr/>
            <p:nvPr>
              <p:custDataLst>
                <p:tags r:id="rId12"/>
              </p:custDataLst>
            </p:nvPr>
          </p:nvSpPr>
          <p:spPr>
            <a:xfrm>
              <a:off x="8873921" y="1085460"/>
              <a:ext cx="3296383" cy="2010385"/>
            </a:xfrm>
            <a:custGeom>
              <a:avLst/>
              <a:gdLst>
                <a:gd name="connsiteX0" fmla="*/ 0 w 3242596"/>
                <a:gd name="connsiteY0" fmla="*/ 1032087 h 2064173"/>
                <a:gd name="connsiteX1" fmla="*/ 1621298 w 3242596"/>
                <a:gd name="connsiteY1" fmla="*/ 0 h 2064173"/>
                <a:gd name="connsiteX2" fmla="*/ 3242596 w 3242596"/>
                <a:gd name="connsiteY2" fmla="*/ 1032087 h 2064173"/>
                <a:gd name="connsiteX3" fmla="*/ 1621298 w 3242596"/>
                <a:gd name="connsiteY3" fmla="*/ 2064173 h 2064173"/>
                <a:gd name="connsiteX4" fmla="*/ 0 w 3242596"/>
                <a:gd name="connsiteY4" fmla="*/ 1032087 h 2064173"/>
                <a:gd name="connsiteX0-1" fmla="*/ 0 w 3296384"/>
                <a:gd name="connsiteY0-2" fmla="*/ 1032087 h 2064173"/>
                <a:gd name="connsiteX1-3" fmla="*/ 1621298 w 3296384"/>
                <a:gd name="connsiteY1-4" fmla="*/ 0 h 2064173"/>
                <a:gd name="connsiteX2-5" fmla="*/ 3296384 w 3296384"/>
                <a:gd name="connsiteY2-6" fmla="*/ 1045534 h 2064173"/>
                <a:gd name="connsiteX3-7" fmla="*/ 1621298 w 3296384"/>
                <a:gd name="connsiteY3-8" fmla="*/ 2064173 h 2064173"/>
                <a:gd name="connsiteX4-9" fmla="*/ 0 w 3296384"/>
                <a:gd name="connsiteY4-10" fmla="*/ 1032087 h 2064173"/>
                <a:gd name="connsiteX0-11" fmla="*/ 0 w 3296384"/>
                <a:gd name="connsiteY0-12" fmla="*/ 1032087 h 2010385"/>
                <a:gd name="connsiteX1-13" fmla="*/ 1621298 w 3296384"/>
                <a:gd name="connsiteY1-14" fmla="*/ 0 h 2010385"/>
                <a:gd name="connsiteX2-15" fmla="*/ 3296384 w 3296384"/>
                <a:gd name="connsiteY2-16" fmla="*/ 1045534 h 2010385"/>
                <a:gd name="connsiteX3-17" fmla="*/ 1621298 w 3296384"/>
                <a:gd name="connsiteY3-18" fmla="*/ 2010385 h 2010385"/>
                <a:gd name="connsiteX4-19" fmla="*/ 0 w 3296384"/>
                <a:gd name="connsiteY4-20" fmla="*/ 1032087 h 201038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96384" h="2010385">
                  <a:moveTo>
                    <a:pt x="0" y="1032087"/>
                  </a:moveTo>
                  <a:lnTo>
                    <a:pt x="1621298" y="0"/>
                  </a:lnTo>
                  <a:lnTo>
                    <a:pt x="3296384" y="1045534"/>
                  </a:lnTo>
                  <a:lnTo>
                    <a:pt x="1621298" y="2010385"/>
                  </a:lnTo>
                  <a:lnTo>
                    <a:pt x="0" y="1032087"/>
                  </a:lnTo>
                  <a:close/>
                </a:path>
              </a:pathLst>
            </a:custGeom>
            <a:solidFill>
              <a:schemeClr val="bg1"/>
            </a:solidFill>
            <a:ln>
              <a:noFill/>
            </a:ln>
            <a:effectLst>
              <a:outerShdw blurRad="38100" dist="38100" dir="8100000" sx="103000" sy="103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平行四边形 11"/>
            <p:cNvSpPr/>
            <p:nvPr>
              <p:custDataLst>
                <p:tags r:id="rId13"/>
              </p:custDataLst>
            </p:nvPr>
          </p:nvSpPr>
          <p:spPr>
            <a:xfrm>
              <a:off x="8809015" y="1683636"/>
              <a:ext cx="2554710" cy="1416849"/>
            </a:xfrm>
            <a:custGeom>
              <a:avLst/>
              <a:gdLst>
                <a:gd name="connsiteX0" fmla="*/ 0 w 1723446"/>
                <a:gd name="connsiteY0" fmla="*/ 1295824 h 1295824"/>
                <a:gd name="connsiteX1" fmla="*/ 323956 w 1723446"/>
                <a:gd name="connsiteY1" fmla="*/ 0 h 1295824"/>
                <a:gd name="connsiteX2" fmla="*/ 1723446 w 1723446"/>
                <a:gd name="connsiteY2" fmla="*/ 0 h 1295824"/>
                <a:gd name="connsiteX3" fmla="*/ 1399490 w 1723446"/>
                <a:gd name="connsiteY3" fmla="*/ 1295824 h 1295824"/>
                <a:gd name="connsiteX4" fmla="*/ 0 w 1723446"/>
                <a:gd name="connsiteY4" fmla="*/ 1295824 h 1295824"/>
                <a:gd name="connsiteX0-1" fmla="*/ 79456 w 1802902"/>
                <a:gd name="connsiteY0-2" fmla="*/ 1295824 h 1295824"/>
                <a:gd name="connsiteX1-3" fmla="*/ 0 w 1802902"/>
                <a:gd name="connsiteY1-4" fmla="*/ 201706 h 1295824"/>
                <a:gd name="connsiteX2-5" fmla="*/ 1802902 w 1802902"/>
                <a:gd name="connsiteY2-6" fmla="*/ 0 h 1295824"/>
                <a:gd name="connsiteX3-7" fmla="*/ 1478946 w 1802902"/>
                <a:gd name="connsiteY3-8" fmla="*/ 1295824 h 1295824"/>
                <a:gd name="connsiteX4-9" fmla="*/ 79456 w 1802902"/>
                <a:gd name="connsiteY4-10" fmla="*/ 1295824 h 1295824"/>
                <a:gd name="connsiteX0-11" fmla="*/ 79456 w 1478946"/>
                <a:gd name="connsiteY0-12" fmla="*/ 1524424 h 1524424"/>
                <a:gd name="connsiteX1-13" fmla="*/ 0 w 1478946"/>
                <a:gd name="connsiteY1-14" fmla="*/ 430306 h 1524424"/>
                <a:gd name="connsiteX2-15" fmla="*/ 740585 w 1478946"/>
                <a:gd name="connsiteY2-16" fmla="*/ 0 h 1524424"/>
                <a:gd name="connsiteX3-17" fmla="*/ 1478946 w 1478946"/>
                <a:gd name="connsiteY3-18" fmla="*/ 1524424 h 1524424"/>
                <a:gd name="connsiteX4-19" fmla="*/ 79456 w 1478946"/>
                <a:gd name="connsiteY4-20" fmla="*/ 1524424 h 1524424"/>
                <a:gd name="connsiteX0-21" fmla="*/ 79456 w 2554711"/>
                <a:gd name="connsiteY0-22" fmla="*/ 1524424 h 1524424"/>
                <a:gd name="connsiteX1-23" fmla="*/ 0 w 2554711"/>
                <a:gd name="connsiteY1-24" fmla="*/ 430306 h 1524424"/>
                <a:gd name="connsiteX2-25" fmla="*/ 740585 w 2554711"/>
                <a:gd name="connsiteY2-26" fmla="*/ 0 h 1524424"/>
                <a:gd name="connsiteX3-27" fmla="*/ 2554711 w 2554711"/>
                <a:gd name="connsiteY3-28" fmla="*/ 905859 h 1524424"/>
                <a:gd name="connsiteX4-29" fmla="*/ 79456 w 2554711"/>
                <a:gd name="connsiteY4-30" fmla="*/ 1524424 h 1524424"/>
                <a:gd name="connsiteX0-31" fmla="*/ 1625868 w 2554711"/>
                <a:gd name="connsiteY0-32" fmla="*/ 1349612 h 1349612"/>
                <a:gd name="connsiteX1-33" fmla="*/ 0 w 2554711"/>
                <a:gd name="connsiteY1-34" fmla="*/ 430306 h 1349612"/>
                <a:gd name="connsiteX2-35" fmla="*/ 740585 w 2554711"/>
                <a:gd name="connsiteY2-36" fmla="*/ 0 h 1349612"/>
                <a:gd name="connsiteX3-37" fmla="*/ 2554711 w 2554711"/>
                <a:gd name="connsiteY3-38" fmla="*/ 905859 h 1349612"/>
                <a:gd name="connsiteX4-39" fmla="*/ 1625868 w 2554711"/>
                <a:gd name="connsiteY4-40" fmla="*/ 1349612 h 1349612"/>
                <a:gd name="connsiteX0-41" fmla="*/ 1666209 w 2554711"/>
                <a:gd name="connsiteY0-42" fmla="*/ 1376506 h 1376506"/>
                <a:gd name="connsiteX1-43" fmla="*/ 0 w 2554711"/>
                <a:gd name="connsiteY1-44" fmla="*/ 430306 h 1376506"/>
                <a:gd name="connsiteX2-45" fmla="*/ 740585 w 2554711"/>
                <a:gd name="connsiteY2-46" fmla="*/ 0 h 1376506"/>
                <a:gd name="connsiteX3-47" fmla="*/ 2554711 w 2554711"/>
                <a:gd name="connsiteY3-48" fmla="*/ 905859 h 1376506"/>
                <a:gd name="connsiteX4-49" fmla="*/ 1666209 w 2554711"/>
                <a:gd name="connsiteY4-50" fmla="*/ 1376506 h 1376506"/>
                <a:gd name="connsiteX0-51" fmla="*/ 1666209 w 2554711"/>
                <a:gd name="connsiteY0-52" fmla="*/ 1416848 h 1416848"/>
                <a:gd name="connsiteX1-53" fmla="*/ 0 w 2554711"/>
                <a:gd name="connsiteY1-54" fmla="*/ 470648 h 1416848"/>
                <a:gd name="connsiteX2-55" fmla="*/ 713691 w 2554711"/>
                <a:gd name="connsiteY2-56" fmla="*/ 0 h 1416848"/>
                <a:gd name="connsiteX3-57" fmla="*/ 2554711 w 2554711"/>
                <a:gd name="connsiteY3-58" fmla="*/ 946201 h 1416848"/>
                <a:gd name="connsiteX4-59" fmla="*/ 1666209 w 2554711"/>
                <a:gd name="connsiteY4-60" fmla="*/ 1416848 h 141684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54711" h="1416848">
                  <a:moveTo>
                    <a:pt x="1666209" y="1416848"/>
                  </a:moveTo>
                  <a:lnTo>
                    <a:pt x="0" y="470648"/>
                  </a:lnTo>
                  <a:lnTo>
                    <a:pt x="713691" y="0"/>
                  </a:lnTo>
                  <a:lnTo>
                    <a:pt x="2554711" y="946201"/>
                  </a:lnTo>
                  <a:lnTo>
                    <a:pt x="1666209" y="1416848"/>
                  </a:lnTo>
                  <a:close/>
                </a:path>
              </a:pathLst>
            </a:cu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 name="等腰三角形 12"/>
            <p:cNvSpPr/>
            <p:nvPr>
              <p:custDataLst>
                <p:tags r:id="rId14"/>
              </p:custDataLst>
            </p:nvPr>
          </p:nvSpPr>
          <p:spPr>
            <a:xfrm rot="19800000">
              <a:off x="11079595" y="1649002"/>
              <a:ext cx="986856" cy="766613"/>
            </a:xfrm>
            <a:custGeom>
              <a:avLst/>
              <a:gdLst>
                <a:gd name="connsiteX0" fmla="*/ 0 w 986856"/>
                <a:gd name="connsiteY0" fmla="*/ 721831 h 721831"/>
                <a:gd name="connsiteX1" fmla="*/ 493428 w 986856"/>
                <a:gd name="connsiteY1" fmla="*/ 0 h 721831"/>
                <a:gd name="connsiteX2" fmla="*/ 986856 w 986856"/>
                <a:gd name="connsiteY2" fmla="*/ 721831 h 721831"/>
                <a:gd name="connsiteX3" fmla="*/ 0 w 986856"/>
                <a:gd name="connsiteY3" fmla="*/ 721831 h 721831"/>
                <a:gd name="connsiteX0-1" fmla="*/ 0 w 986856"/>
                <a:gd name="connsiteY0-2" fmla="*/ 766613 h 766613"/>
                <a:gd name="connsiteX1-3" fmla="*/ 550336 w 986856"/>
                <a:gd name="connsiteY1-4" fmla="*/ 0 h 766613"/>
                <a:gd name="connsiteX2-5" fmla="*/ 986856 w 986856"/>
                <a:gd name="connsiteY2-6" fmla="*/ 766613 h 766613"/>
                <a:gd name="connsiteX3-7" fmla="*/ 0 w 986856"/>
                <a:gd name="connsiteY3-8" fmla="*/ 766613 h 766613"/>
              </a:gdLst>
              <a:ahLst/>
              <a:cxnLst>
                <a:cxn ang="0">
                  <a:pos x="connsiteX0-1" y="connsiteY0-2"/>
                </a:cxn>
                <a:cxn ang="0">
                  <a:pos x="connsiteX1-3" y="connsiteY1-4"/>
                </a:cxn>
                <a:cxn ang="0">
                  <a:pos x="connsiteX2-5" y="connsiteY2-6"/>
                </a:cxn>
                <a:cxn ang="0">
                  <a:pos x="connsiteX3-7" y="connsiteY3-8"/>
                </a:cxn>
              </a:cxnLst>
              <a:rect l="l" t="t" r="r" b="b"/>
              <a:pathLst>
                <a:path w="986856" h="766613">
                  <a:moveTo>
                    <a:pt x="0" y="766613"/>
                  </a:moveTo>
                  <a:lnTo>
                    <a:pt x="550336" y="0"/>
                  </a:lnTo>
                  <a:lnTo>
                    <a:pt x="986856" y="766613"/>
                  </a:lnTo>
                  <a:lnTo>
                    <a:pt x="0" y="766613"/>
                  </a:lnTo>
                  <a:close/>
                </a:path>
              </a:pathLst>
            </a:custGeom>
            <a:solidFill>
              <a:srgbClr val="4F81B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 name="等腰三角形 19"/>
            <p:cNvSpPr/>
            <p:nvPr>
              <p:custDataLst>
                <p:tags r:id="rId15"/>
              </p:custDataLst>
            </p:nvPr>
          </p:nvSpPr>
          <p:spPr>
            <a:xfrm rot="16200000">
              <a:off x="10320261" y="2265800"/>
              <a:ext cx="2010385" cy="1733089"/>
            </a:xfrm>
            <a:prstGeom prst="triangle">
              <a:avLst/>
            </a:prstGeom>
            <a:solidFill>
              <a:srgbClr val="00B0F0"/>
            </a:solidFill>
            <a:ln>
              <a:noFill/>
            </a:ln>
            <a:effectLst>
              <a:outerShdw blurRad="50800" dist="38100" dir="8100000" sx="104000" sy="104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 name="等腰三角形 20"/>
            <p:cNvSpPr/>
            <p:nvPr>
              <p:custDataLst>
                <p:tags r:id="rId16"/>
              </p:custDataLst>
            </p:nvPr>
          </p:nvSpPr>
          <p:spPr>
            <a:xfrm rot="8980743">
              <a:off x="10537379" y="2975282"/>
              <a:ext cx="510208" cy="439834"/>
            </a:xfrm>
            <a:prstGeom prst="triangle">
              <a:avLst/>
            </a:prstGeom>
            <a:solidFill>
              <a:schemeClr val="bg1">
                <a:lumMod val="85000"/>
              </a:schemeClr>
            </a:solidFill>
            <a:ln>
              <a:noFill/>
            </a:ln>
            <a:effectLst>
              <a:outerShdw blurRad="50800" dir="3000000" sx="103000" sy="103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等腰三角形 17"/>
            <p:cNvSpPr/>
            <p:nvPr>
              <p:custDataLst>
                <p:tags r:id="rId17"/>
              </p:custDataLst>
            </p:nvPr>
          </p:nvSpPr>
          <p:spPr>
            <a:xfrm rot="16200000">
              <a:off x="10460051" y="882436"/>
              <a:ext cx="510208" cy="444385"/>
            </a:xfrm>
            <a:custGeom>
              <a:avLst/>
              <a:gdLst>
                <a:gd name="connsiteX0" fmla="*/ 0 w 533921"/>
                <a:gd name="connsiteY0" fmla="*/ 460277 h 460277"/>
                <a:gd name="connsiteX1" fmla="*/ 266961 w 533921"/>
                <a:gd name="connsiteY1" fmla="*/ 0 h 460277"/>
                <a:gd name="connsiteX2" fmla="*/ 533921 w 533921"/>
                <a:gd name="connsiteY2" fmla="*/ 460277 h 460277"/>
                <a:gd name="connsiteX3" fmla="*/ 0 w 533921"/>
                <a:gd name="connsiteY3" fmla="*/ 460277 h 460277"/>
                <a:gd name="connsiteX0-1" fmla="*/ 0 w 533921"/>
                <a:gd name="connsiteY0-2" fmla="*/ 465039 h 465039"/>
                <a:gd name="connsiteX1-3" fmla="*/ 283629 w 533921"/>
                <a:gd name="connsiteY1-4" fmla="*/ 0 h 465039"/>
                <a:gd name="connsiteX2-5" fmla="*/ 533921 w 533921"/>
                <a:gd name="connsiteY2-6" fmla="*/ 465039 h 465039"/>
                <a:gd name="connsiteX3-7" fmla="*/ 0 w 533921"/>
                <a:gd name="connsiteY3-8" fmla="*/ 465039 h 465039"/>
              </a:gdLst>
              <a:ahLst/>
              <a:cxnLst>
                <a:cxn ang="0">
                  <a:pos x="connsiteX0-1" y="connsiteY0-2"/>
                </a:cxn>
                <a:cxn ang="0">
                  <a:pos x="connsiteX1-3" y="connsiteY1-4"/>
                </a:cxn>
                <a:cxn ang="0">
                  <a:pos x="connsiteX2-5" y="connsiteY2-6"/>
                </a:cxn>
                <a:cxn ang="0">
                  <a:pos x="connsiteX3-7" y="connsiteY3-8"/>
                </a:cxn>
              </a:cxnLst>
              <a:rect l="l" t="t" r="r" b="b"/>
              <a:pathLst>
                <a:path w="533921" h="465039">
                  <a:moveTo>
                    <a:pt x="0" y="465039"/>
                  </a:moveTo>
                  <a:lnTo>
                    <a:pt x="283629" y="0"/>
                  </a:lnTo>
                  <a:lnTo>
                    <a:pt x="533921" y="465039"/>
                  </a:lnTo>
                  <a:lnTo>
                    <a:pt x="0" y="465039"/>
                  </a:lnTo>
                  <a:close/>
                </a:path>
              </a:pathLst>
            </a:custGeom>
            <a:solidFill>
              <a:srgbClr val="1B30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等腰三角形 22"/>
            <p:cNvSpPr/>
            <p:nvPr>
              <p:custDataLst>
                <p:tags r:id="rId18"/>
              </p:custDataLst>
            </p:nvPr>
          </p:nvSpPr>
          <p:spPr>
            <a:xfrm rot="5400000">
              <a:off x="11046827" y="933561"/>
              <a:ext cx="405691" cy="349733"/>
            </a:xfrm>
            <a:prstGeom prst="triangl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等腰三角形 18"/>
            <p:cNvSpPr/>
            <p:nvPr>
              <p:custDataLst>
                <p:tags r:id="rId19"/>
              </p:custDataLst>
            </p:nvPr>
          </p:nvSpPr>
          <p:spPr>
            <a:xfrm rot="19800000">
              <a:off x="9270797" y="705110"/>
              <a:ext cx="1131998" cy="756406"/>
            </a:xfrm>
            <a:custGeom>
              <a:avLst/>
              <a:gdLst>
                <a:gd name="connsiteX0" fmla="*/ 0 w 1137991"/>
                <a:gd name="connsiteY0" fmla="*/ 981026 h 981026"/>
                <a:gd name="connsiteX1" fmla="*/ 568996 w 1137991"/>
                <a:gd name="connsiteY1" fmla="*/ 0 h 981026"/>
                <a:gd name="connsiteX2" fmla="*/ 1137991 w 1137991"/>
                <a:gd name="connsiteY2" fmla="*/ 981026 h 981026"/>
                <a:gd name="connsiteX3" fmla="*/ 0 w 1137991"/>
                <a:gd name="connsiteY3" fmla="*/ 981026 h 981026"/>
                <a:gd name="connsiteX0-1" fmla="*/ 0 w 1104855"/>
                <a:gd name="connsiteY0-2" fmla="*/ 1031212 h 1031212"/>
                <a:gd name="connsiteX1-3" fmla="*/ 535860 w 1104855"/>
                <a:gd name="connsiteY1-4" fmla="*/ 0 h 1031212"/>
                <a:gd name="connsiteX2-5" fmla="*/ 1104855 w 1104855"/>
                <a:gd name="connsiteY2-6" fmla="*/ 981026 h 1031212"/>
                <a:gd name="connsiteX3-7" fmla="*/ 0 w 1104855"/>
                <a:gd name="connsiteY3-8" fmla="*/ 1031212 h 1031212"/>
                <a:gd name="connsiteX0-9" fmla="*/ 0 w 1128890"/>
                <a:gd name="connsiteY0-10" fmla="*/ 1031212 h 1031212"/>
                <a:gd name="connsiteX1-11" fmla="*/ 535860 w 1128890"/>
                <a:gd name="connsiteY1-12" fmla="*/ 0 h 1031212"/>
                <a:gd name="connsiteX2-13" fmla="*/ 1128890 w 1128890"/>
                <a:gd name="connsiteY2-14" fmla="*/ 967702 h 1031212"/>
                <a:gd name="connsiteX3-15" fmla="*/ 0 w 1128890"/>
                <a:gd name="connsiteY3-16" fmla="*/ 1031212 h 1031212"/>
                <a:gd name="connsiteX0-17" fmla="*/ 0 w 1131999"/>
                <a:gd name="connsiteY0-18" fmla="*/ 1031212 h 1031212"/>
                <a:gd name="connsiteX1-19" fmla="*/ 535860 w 1131999"/>
                <a:gd name="connsiteY1-20" fmla="*/ 0 h 1031212"/>
                <a:gd name="connsiteX2-21" fmla="*/ 1131999 w 1131999"/>
                <a:gd name="connsiteY2-22" fmla="*/ 966567 h 1031212"/>
                <a:gd name="connsiteX3-23" fmla="*/ 0 w 1131999"/>
                <a:gd name="connsiteY3-24" fmla="*/ 1031212 h 1031212"/>
              </a:gdLst>
              <a:ahLst/>
              <a:cxnLst>
                <a:cxn ang="0">
                  <a:pos x="connsiteX0-1" y="connsiteY0-2"/>
                </a:cxn>
                <a:cxn ang="0">
                  <a:pos x="connsiteX1-3" y="connsiteY1-4"/>
                </a:cxn>
                <a:cxn ang="0">
                  <a:pos x="connsiteX2-5" y="connsiteY2-6"/>
                </a:cxn>
                <a:cxn ang="0">
                  <a:pos x="connsiteX3-7" y="connsiteY3-8"/>
                </a:cxn>
              </a:cxnLst>
              <a:rect l="l" t="t" r="r" b="b"/>
              <a:pathLst>
                <a:path w="1131999" h="1031212">
                  <a:moveTo>
                    <a:pt x="0" y="1031212"/>
                  </a:moveTo>
                  <a:lnTo>
                    <a:pt x="535860" y="0"/>
                  </a:lnTo>
                  <a:lnTo>
                    <a:pt x="1131999" y="966567"/>
                  </a:lnTo>
                  <a:lnTo>
                    <a:pt x="0" y="1031212"/>
                  </a:lnTo>
                  <a:close/>
                </a:path>
              </a:pathLst>
            </a:custGeom>
            <a:solidFill>
              <a:srgbClr val="1B30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梯形 19"/>
            <p:cNvSpPr/>
            <p:nvPr>
              <p:custDataLst>
                <p:tags r:id="rId20"/>
              </p:custDataLst>
            </p:nvPr>
          </p:nvSpPr>
          <p:spPr>
            <a:xfrm rot="8948101">
              <a:off x="7883134" y="1250858"/>
              <a:ext cx="2092085" cy="772724"/>
            </a:xfrm>
            <a:custGeom>
              <a:avLst/>
              <a:gdLst>
                <a:gd name="connsiteX0" fmla="*/ 0 w 1126315"/>
                <a:gd name="connsiteY0" fmla="*/ 552153 h 552153"/>
                <a:gd name="connsiteX1" fmla="*/ 138038 w 1126315"/>
                <a:gd name="connsiteY1" fmla="*/ 0 h 552153"/>
                <a:gd name="connsiteX2" fmla="*/ 988277 w 1126315"/>
                <a:gd name="connsiteY2" fmla="*/ 0 h 552153"/>
                <a:gd name="connsiteX3" fmla="*/ 1126315 w 1126315"/>
                <a:gd name="connsiteY3" fmla="*/ 552153 h 552153"/>
                <a:gd name="connsiteX4" fmla="*/ 0 w 1126315"/>
                <a:gd name="connsiteY4" fmla="*/ 552153 h 552153"/>
                <a:gd name="connsiteX0-1" fmla="*/ 0 w 1582162"/>
                <a:gd name="connsiteY0-2" fmla="*/ 1000333 h 1000333"/>
                <a:gd name="connsiteX1-3" fmla="*/ 593885 w 1582162"/>
                <a:gd name="connsiteY1-4" fmla="*/ 0 h 1000333"/>
                <a:gd name="connsiteX2-5" fmla="*/ 1444124 w 1582162"/>
                <a:gd name="connsiteY2-6" fmla="*/ 0 h 1000333"/>
                <a:gd name="connsiteX3-7" fmla="*/ 1582162 w 1582162"/>
                <a:gd name="connsiteY3-8" fmla="*/ 552153 h 1000333"/>
                <a:gd name="connsiteX4-9" fmla="*/ 0 w 1582162"/>
                <a:gd name="connsiteY4-10" fmla="*/ 1000333 h 1000333"/>
                <a:gd name="connsiteX0-11" fmla="*/ 0 w 1582162"/>
                <a:gd name="connsiteY0-12" fmla="*/ 1009487 h 1009487"/>
                <a:gd name="connsiteX1-13" fmla="*/ 552357 w 1582162"/>
                <a:gd name="connsiteY1-14" fmla="*/ 0 h 1009487"/>
                <a:gd name="connsiteX2-15" fmla="*/ 1444124 w 1582162"/>
                <a:gd name="connsiteY2-16" fmla="*/ 9154 h 1009487"/>
                <a:gd name="connsiteX3-17" fmla="*/ 1582162 w 1582162"/>
                <a:gd name="connsiteY3-18" fmla="*/ 561307 h 1009487"/>
                <a:gd name="connsiteX4-19" fmla="*/ 0 w 1582162"/>
                <a:gd name="connsiteY4-20" fmla="*/ 1009487 h 1009487"/>
                <a:gd name="connsiteX0-21" fmla="*/ 0 w 1582162"/>
                <a:gd name="connsiteY0-22" fmla="*/ 1000333 h 1000333"/>
                <a:gd name="connsiteX1-23" fmla="*/ 515475 w 1582162"/>
                <a:gd name="connsiteY1-24" fmla="*/ 134 h 1000333"/>
                <a:gd name="connsiteX2-25" fmla="*/ 1444124 w 1582162"/>
                <a:gd name="connsiteY2-26" fmla="*/ 0 h 1000333"/>
                <a:gd name="connsiteX3-27" fmla="*/ 1582162 w 1582162"/>
                <a:gd name="connsiteY3-28" fmla="*/ 552153 h 1000333"/>
                <a:gd name="connsiteX4-29" fmla="*/ 0 w 1582162"/>
                <a:gd name="connsiteY4-30" fmla="*/ 1000333 h 1000333"/>
                <a:gd name="connsiteX0-31" fmla="*/ 0 w 1582162"/>
                <a:gd name="connsiteY0-32" fmla="*/ 1055658 h 1055658"/>
                <a:gd name="connsiteX1-33" fmla="*/ 515475 w 1582162"/>
                <a:gd name="connsiteY1-34" fmla="*/ 55459 h 1055658"/>
                <a:gd name="connsiteX2-35" fmla="*/ 1430191 w 1582162"/>
                <a:gd name="connsiteY2-36" fmla="*/ 0 h 1055658"/>
                <a:gd name="connsiteX3-37" fmla="*/ 1582162 w 1582162"/>
                <a:gd name="connsiteY3-38" fmla="*/ 607478 h 1055658"/>
                <a:gd name="connsiteX4-39" fmla="*/ 0 w 1582162"/>
                <a:gd name="connsiteY4-40" fmla="*/ 1055658 h 1055658"/>
                <a:gd name="connsiteX0-41" fmla="*/ 0 w 2069478"/>
                <a:gd name="connsiteY0-42" fmla="*/ 1055658 h 1055658"/>
                <a:gd name="connsiteX1-43" fmla="*/ 515475 w 2069478"/>
                <a:gd name="connsiteY1-44" fmla="*/ 55459 h 1055658"/>
                <a:gd name="connsiteX2-45" fmla="*/ 1430191 w 2069478"/>
                <a:gd name="connsiteY2-46" fmla="*/ 0 h 1055658"/>
                <a:gd name="connsiteX3-47" fmla="*/ 2069478 w 2069478"/>
                <a:gd name="connsiteY3-48" fmla="*/ 1024051 h 1055658"/>
                <a:gd name="connsiteX4-49" fmla="*/ 0 w 2069478"/>
                <a:gd name="connsiteY4-50" fmla="*/ 1055658 h 1055658"/>
                <a:gd name="connsiteX0-51" fmla="*/ 0 w 2092085"/>
                <a:gd name="connsiteY0-52" fmla="*/ 1077477 h 1077477"/>
                <a:gd name="connsiteX1-53" fmla="*/ 538082 w 2092085"/>
                <a:gd name="connsiteY1-54" fmla="*/ 55459 h 1077477"/>
                <a:gd name="connsiteX2-55" fmla="*/ 1452798 w 2092085"/>
                <a:gd name="connsiteY2-56" fmla="*/ 0 h 1077477"/>
                <a:gd name="connsiteX3-57" fmla="*/ 2092085 w 2092085"/>
                <a:gd name="connsiteY3-58" fmla="*/ 1024051 h 1077477"/>
                <a:gd name="connsiteX4-59" fmla="*/ 0 w 2092085"/>
                <a:gd name="connsiteY4-60" fmla="*/ 1077477 h 107747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92085" h="1077477">
                  <a:moveTo>
                    <a:pt x="0" y="1077477"/>
                  </a:moveTo>
                  <a:lnTo>
                    <a:pt x="538082" y="55459"/>
                  </a:lnTo>
                  <a:lnTo>
                    <a:pt x="1452798" y="0"/>
                  </a:lnTo>
                  <a:lnTo>
                    <a:pt x="2092085" y="1024051"/>
                  </a:lnTo>
                  <a:lnTo>
                    <a:pt x="0" y="1077477"/>
                  </a:lnTo>
                  <a:close/>
                </a:path>
              </a:pathLst>
            </a:custGeom>
            <a:solidFill>
              <a:srgbClr val="DFD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6" name="文本框 3"/>
          <p:cNvSpPr txBox="1"/>
          <p:nvPr/>
        </p:nvSpPr>
        <p:spPr bwMode="auto">
          <a:xfrm>
            <a:off x="818705" y="836065"/>
            <a:ext cx="314276"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Tx/>
              <a:buNone/>
            </a:pPr>
            <a:r>
              <a:rPr lang="en-US" altLang="zh-CN" sz="7200" b="1">
                <a:solidFill>
                  <a:schemeClr val="bg1"/>
                </a:solidFill>
                <a:latin typeface="微软雅黑" panose="020B0503020204020204" charset="-122"/>
                <a:ea typeface="微软雅黑" panose="020B0503020204020204" charset="-122"/>
              </a:rPr>
              <a:t>1</a:t>
            </a:r>
          </a:p>
        </p:txBody>
      </p:sp>
      <p:cxnSp>
        <p:nvCxnSpPr>
          <p:cNvPr id="7" name="直接连接符 6"/>
          <p:cNvCxnSpPr/>
          <p:nvPr/>
        </p:nvCxnSpPr>
        <p:spPr>
          <a:xfrm>
            <a:off x="1519636" y="3702007"/>
            <a:ext cx="6075366" cy="0"/>
          </a:xfrm>
          <a:prstGeom prst="line">
            <a:avLst/>
          </a:prstGeom>
          <a:ln>
            <a:solidFill>
              <a:srgbClr val="5087C4"/>
            </a:solidFill>
            <a:tailEnd type="oval"/>
          </a:ln>
        </p:spPr>
        <p:style>
          <a:lnRef idx="1">
            <a:schemeClr val="accent1"/>
          </a:lnRef>
          <a:fillRef idx="0">
            <a:schemeClr val="accent1"/>
          </a:fillRef>
          <a:effectRef idx="0">
            <a:schemeClr val="accent1"/>
          </a:effectRef>
          <a:fontRef idx="minor">
            <a:schemeClr val="tx1"/>
          </a:fontRef>
        </p:style>
      </p:cxnSp>
      <p:sp>
        <p:nvSpPr>
          <p:cNvPr id="8" name="标题 5"/>
          <p:cNvSpPr txBox="1"/>
          <p:nvPr/>
        </p:nvSpPr>
        <p:spPr>
          <a:xfrm>
            <a:off x="263790" y="2349096"/>
            <a:ext cx="10971086" cy="460620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30000"/>
              </a:lnSpc>
            </a:pPr>
            <a:r>
              <a:rPr lang="zh-CN" altLang="en-US" sz="5400" b="1" dirty="0">
                <a:ln w="0"/>
                <a:solidFill>
                  <a:schemeClr val="tx2"/>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一轮复习</a:t>
            </a:r>
            <a:r>
              <a:rPr lang="en-US" altLang="zh-CN" sz="5400" b="1" dirty="0">
                <a:ln w="0"/>
                <a:solidFill>
                  <a:schemeClr val="tx2"/>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r>
              <a:rPr lang="zh-CN" altLang="en-US" sz="5400" b="1" dirty="0">
                <a:ln w="0"/>
                <a:solidFill>
                  <a:schemeClr val="tx2"/>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元素化合物</a:t>
            </a:r>
            <a:r>
              <a:rPr lang="en-US" altLang="zh-CN" sz="6000" b="1" dirty="0">
                <a:ln w="0"/>
                <a:solidFill>
                  <a:schemeClr val="tx2"/>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 </a:t>
            </a:r>
          </a:p>
          <a:p>
            <a:pPr algn="l">
              <a:lnSpc>
                <a:spcPct val="130000"/>
              </a:lnSpc>
            </a:pPr>
            <a:endParaRPr lang="en-US" altLang="zh-CN" sz="6000" b="1" dirty="0">
              <a:ln w="0"/>
              <a:solidFill>
                <a:schemeClr val="tx2"/>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a:p>
            <a:pPr algn="l">
              <a:lnSpc>
                <a:spcPct val="130000"/>
              </a:lnSpc>
            </a:pPr>
            <a:r>
              <a:rPr lang="en-US" altLang="zh-CN" sz="6000" b="1" dirty="0">
                <a:ln w="0"/>
                <a:solidFill>
                  <a:schemeClr val="tx2"/>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p>
        </p:txBody>
      </p:sp>
      <p:grpSp>
        <p:nvGrpSpPr>
          <p:cNvPr id="29" name="组合 28"/>
          <p:cNvGrpSpPr/>
          <p:nvPr/>
        </p:nvGrpSpPr>
        <p:grpSpPr>
          <a:xfrm>
            <a:off x="8694355" y="2438296"/>
            <a:ext cx="2021367" cy="2203198"/>
            <a:chOff x="1549501" y="3558594"/>
            <a:chExt cx="1466688" cy="1598623"/>
          </a:xfrm>
        </p:grpSpPr>
        <p:sp>
          <p:nvSpPr>
            <p:cNvPr id="30" name="矩形 10"/>
            <p:cNvSpPr/>
            <p:nvPr>
              <p:custDataLst>
                <p:tags r:id="rId2"/>
              </p:custDataLst>
            </p:nvPr>
          </p:nvSpPr>
          <p:spPr>
            <a:xfrm>
              <a:off x="1549501" y="3645756"/>
              <a:ext cx="1277901" cy="1392000"/>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solidFill>
              <a:schemeClr val="bg1">
                <a:lumMod val="85000"/>
              </a:schemeClr>
            </a:solidFill>
            <a:ln>
              <a:noFill/>
            </a:ln>
            <a:effectLst>
              <a:innerShdw blurRad="152400" dist="50800" dir="189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3200">
                <a:cs typeface="+mn-ea"/>
                <a:sym typeface="+mn-lt"/>
              </a:endParaRPr>
            </a:p>
          </p:txBody>
        </p:sp>
        <p:sp>
          <p:nvSpPr>
            <p:cNvPr id="32" name="矩形 10"/>
            <p:cNvSpPr/>
            <p:nvPr>
              <p:custDataLst>
                <p:tags r:id="rId3"/>
              </p:custDataLst>
            </p:nvPr>
          </p:nvSpPr>
          <p:spPr>
            <a:xfrm>
              <a:off x="1549822" y="3558594"/>
              <a:ext cx="1466367" cy="1598623"/>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3200">
                <a:solidFill>
                  <a:prstClr val="white"/>
                </a:solidFill>
                <a:cs typeface="+mn-ea"/>
                <a:sym typeface="+mn-lt"/>
              </a:endParaRPr>
            </a:p>
          </p:txBody>
        </p:sp>
      </p:grpSp>
      <p:pic>
        <p:nvPicPr>
          <p:cNvPr id="26" name="图片 25"/>
          <p:cNvPicPr>
            <a:picLocks noChangeAspect="1"/>
          </p:cNvPicPr>
          <p:nvPr>
            <p:custDataLst>
              <p:tags r:id="rId1"/>
            </p:custDataLst>
          </p:nvPr>
        </p:nvPicPr>
        <p:blipFill rotWithShape="1">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l="17691" t="6491" r="18266" b="7910"/>
          <a:stretch>
            <a:fillRect/>
          </a:stretch>
        </p:blipFill>
        <p:spPr>
          <a:xfrm>
            <a:off x="8795599" y="2682992"/>
            <a:ext cx="1818356" cy="1712962"/>
          </a:xfrm>
          <a:prstGeom prst="rect">
            <a:avLst/>
          </a:prstGeom>
        </p:spPr>
      </p:pic>
    </p:spTree>
    <p:extLst>
      <p:ext uri="{BB962C8B-B14F-4D97-AF65-F5344CB8AC3E}">
        <p14:creationId xmlns:p14="http://schemas.microsoft.com/office/powerpoint/2010/main" val="2539910059"/>
      </p:ext>
    </p:extLst>
  </p:cSld>
  <p:clrMapOvr>
    <a:masterClrMapping/>
  </p:clrMapOvr>
  <p:transition/>
  <p:timing>
    <p:tnLst>
      <p:par>
        <p:cTn id="1" dur="indefinite" restart="never" nodeType="tmRoot"/>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60418" y="1286933"/>
            <a:ext cx="11654075" cy="3761105"/>
          </a:xfrm>
          <a:prstGeom prst="rect">
            <a:avLst/>
          </a:prstGeom>
        </p:spPr>
        <p:txBody>
          <a:bodyPr wrap="square" lIns="121898" tIns="60948" rIns="121898" bIns="60948">
            <a:spAutoFit/>
          </a:bodyPr>
          <a:lstStyle/>
          <a:p>
            <a:pPr algn="just" defTabSz="0">
              <a:lnSpc>
                <a:spcPct val="170000"/>
              </a:lnSpc>
              <a:spcAft>
                <a:spcPts val="0"/>
              </a:spcAft>
              <a:tabLst>
                <a:tab pos="2700655" algn="l"/>
              </a:tabLst>
            </a:pPr>
            <a:r>
              <a:rPr lang="en-US" altLang="zh-CN" sz="2600" b="1" kern="100" dirty="0">
                <a:latin typeface="Times New Roman" panose="02020603050405020304"/>
                <a:cs typeface="Courier New" panose="02070309020205020404"/>
              </a:rPr>
              <a:t>(1)</a:t>
            </a:r>
            <a:r>
              <a:rPr lang="zh-CN" altLang="zh-CN" sz="2600" b="1" kern="100" dirty="0">
                <a:latin typeface="Times New Roman" panose="02020603050405020304"/>
                <a:cs typeface="Times New Roman" panose="02020603050405020304"/>
              </a:rPr>
              <a:t>过量的</a:t>
            </a:r>
            <a:r>
              <a:rPr lang="en-US" altLang="zh-CN" sz="2600" b="1" kern="100" dirty="0">
                <a:latin typeface="Times New Roman" panose="02020603050405020304"/>
                <a:cs typeface="Courier New" panose="02070309020205020404"/>
              </a:rPr>
              <a:t>Fe</a:t>
            </a:r>
            <a:r>
              <a:rPr lang="zh-CN" altLang="zh-CN" sz="2600" b="1" kern="100" dirty="0">
                <a:latin typeface="Times New Roman" panose="02020603050405020304"/>
                <a:cs typeface="Times New Roman" panose="02020603050405020304"/>
              </a:rPr>
              <a:t>与</a:t>
            </a:r>
            <a:r>
              <a:rPr lang="en-US" altLang="zh-CN" sz="2600" b="1" kern="100" dirty="0">
                <a:latin typeface="Times New Roman" panose="02020603050405020304"/>
                <a:cs typeface="Courier New" panose="02070309020205020404"/>
              </a:rPr>
              <a:t>Cl</a:t>
            </a:r>
            <a:r>
              <a:rPr lang="en-US" altLang="zh-CN" sz="2600" b="1" kern="100" baseline="-25000" dirty="0">
                <a:latin typeface="Times New Roman" panose="02020603050405020304"/>
                <a:cs typeface="Courier New" panose="02070309020205020404"/>
              </a:rPr>
              <a:t>2</a:t>
            </a:r>
            <a:r>
              <a:rPr lang="zh-CN" altLang="zh-CN" sz="2600" b="1" kern="100" dirty="0">
                <a:latin typeface="Times New Roman" panose="02020603050405020304"/>
                <a:cs typeface="Times New Roman" panose="02020603050405020304"/>
              </a:rPr>
              <a:t>反应生成物为</a:t>
            </a:r>
            <a:r>
              <a:rPr lang="en-US" altLang="zh-CN" sz="2600" b="1" kern="100" dirty="0">
                <a:latin typeface="Times New Roman" panose="02020603050405020304"/>
                <a:cs typeface="Courier New" panose="02070309020205020404"/>
              </a:rPr>
              <a:t>________</a:t>
            </a:r>
            <a:r>
              <a:rPr lang="zh-CN" altLang="zh-CN" sz="2600" b="1" kern="100" dirty="0">
                <a:latin typeface="Times New Roman" panose="02020603050405020304"/>
                <a:cs typeface="Times New Roman" panose="02020603050405020304"/>
              </a:rPr>
              <a:t>。</a:t>
            </a:r>
            <a:endParaRPr lang="zh-CN" altLang="zh-CN" sz="1050" kern="100" dirty="0">
              <a:latin typeface="宋体" panose="02010600030101010101" pitchFamily="2" charset="-122"/>
              <a:cs typeface="Courier New" panose="02070309020205020404"/>
            </a:endParaRPr>
          </a:p>
          <a:p>
            <a:pPr algn="just" defTabSz="0">
              <a:lnSpc>
                <a:spcPct val="170000"/>
              </a:lnSpc>
              <a:spcAft>
                <a:spcPts val="0"/>
              </a:spcAft>
              <a:tabLst>
                <a:tab pos="2700655" algn="l"/>
              </a:tabLst>
            </a:pPr>
            <a:r>
              <a:rPr lang="en-US" altLang="zh-CN" sz="2600" b="1" kern="100" dirty="0">
                <a:latin typeface="Times New Roman" panose="02020603050405020304"/>
                <a:cs typeface="Courier New" panose="02070309020205020404"/>
              </a:rPr>
              <a:t>(2)</a:t>
            </a:r>
            <a:r>
              <a:rPr lang="zh-CN" altLang="zh-CN" sz="2600" b="1" kern="100" dirty="0">
                <a:latin typeface="Times New Roman" panose="02020603050405020304"/>
                <a:cs typeface="Times New Roman" panose="02020603050405020304"/>
              </a:rPr>
              <a:t>铁在潮湿的空气中生成的铁锈的主要成分是</a:t>
            </a:r>
            <a:r>
              <a:rPr lang="en-US" altLang="zh-CN" sz="2600" b="1" kern="100" dirty="0">
                <a:latin typeface="Times New Roman" panose="02020603050405020304"/>
                <a:cs typeface="Courier New" panose="02070309020205020404"/>
              </a:rPr>
              <a:t>________</a:t>
            </a:r>
            <a:r>
              <a:rPr lang="zh-CN" altLang="zh-CN" sz="2600" b="1" kern="100" dirty="0">
                <a:latin typeface="Times New Roman" panose="02020603050405020304"/>
                <a:cs typeface="Times New Roman" panose="02020603050405020304"/>
              </a:rPr>
              <a:t>，而铁在纯氧中燃烧的产物是</a:t>
            </a:r>
            <a:r>
              <a:rPr lang="en-US" altLang="zh-CN" sz="2600" b="1" kern="100" dirty="0">
                <a:latin typeface="Times New Roman" panose="02020603050405020304"/>
                <a:cs typeface="Courier New" panose="02070309020205020404"/>
              </a:rPr>
              <a:t>________</a:t>
            </a:r>
            <a:r>
              <a:rPr lang="zh-CN" altLang="zh-CN" sz="2600" b="1" kern="100" dirty="0">
                <a:latin typeface="Times New Roman" panose="02020603050405020304"/>
                <a:cs typeface="Times New Roman" panose="02020603050405020304"/>
              </a:rPr>
              <a:t>。</a:t>
            </a:r>
            <a:endParaRPr lang="zh-CN" altLang="zh-CN" sz="1050" kern="100" dirty="0">
              <a:latin typeface="宋体" panose="02010600030101010101" pitchFamily="2" charset="-122"/>
              <a:cs typeface="Courier New" panose="02070309020205020404"/>
            </a:endParaRPr>
          </a:p>
          <a:p>
            <a:pPr algn="just" defTabSz="0">
              <a:lnSpc>
                <a:spcPct val="170000"/>
              </a:lnSpc>
              <a:spcAft>
                <a:spcPts val="0"/>
              </a:spcAft>
              <a:tabLst>
                <a:tab pos="2700655" algn="l"/>
              </a:tabLst>
            </a:pPr>
            <a:r>
              <a:rPr lang="en-US" altLang="zh-CN" sz="2600" b="1" kern="100" dirty="0">
                <a:latin typeface="Times New Roman" panose="02020603050405020304"/>
                <a:cs typeface="Courier New" panose="02070309020205020404"/>
              </a:rPr>
              <a:t>(3)</a:t>
            </a:r>
            <a:r>
              <a:rPr lang="zh-CN" altLang="zh-CN" sz="2600" b="1" kern="100" dirty="0">
                <a:latin typeface="Times New Roman" panose="02020603050405020304"/>
                <a:cs typeface="Times New Roman" panose="02020603050405020304"/>
              </a:rPr>
              <a:t>在电化学中铁作负极时电极反应式为</a:t>
            </a:r>
            <a:r>
              <a:rPr lang="en-US" altLang="zh-CN" sz="2600" b="1" kern="100" dirty="0" smtClean="0">
                <a:latin typeface="Times New Roman" panose="02020603050405020304"/>
                <a:cs typeface="Courier New" panose="02070309020205020404"/>
              </a:rPr>
              <a:t>____________________________</a:t>
            </a:r>
            <a:r>
              <a:rPr lang="zh-CN" altLang="zh-CN" sz="2600" b="1" kern="100" dirty="0">
                <a:latin typeface="Times New Roman" panose="02020603050405020304"/>
                <a:cs typeface="Times New Roman" panose="02020603050405020304"/>
              </a:rPr>
              <a:t>。</a:t>
            </a:r>
            <a:endParaRPr lang="zh-CN" altLang="zh-CN" sz="1050" kern="100" dirty="0">
              <a:latin typeface="宋体" panose="02010600030101010101" pitchFamily="2" charset="-122"/>
              <a:cs typeface="Courier New" panose="02070309020205020404"/>
            </a:endParaRPr>
          </a:p>
          <a:p>
            <a:pPr algn="just" defTabSz="0">
              <a:lnSpc>
                <a:spcPct val="170000"/>
              </a:lnSpc>
              <a:spcAft>
                <a:spcPts val="0"/>
              </a:spcAft>
              <a:tabLst>
                <a:tab pos="2700655" algn="l"/>
              </a:tabLst>
            </a:pPr>
            <a:r>
              <a:rPr lang="en-US" altLang="zh-CN" sz="2600" b="1" kern="100" dirty="0">
                <a:latin typeface="Times New Roman" panose="02020603050405020304"/>
                <a:cs typeface="Courier New" panose="02070309020205020404"/>
              </a:rPr>
              <a:t>(4)</a:t>
            </a:r>
            <a:r>
              <a:rPr lang="zh-CN" altLang="zh-CN" sz="2600" b="1" kern="100" dirty="0">
                <a:latin typeface="Times New Roman" panose="02020603050405020304"/>
                <a:cs typeface="Times New Roman" panose="02020603050405020304"/>
              </a:rPr>
              <a:t>铁与卤素单质</a:t>
            </a:r>
            <a:r>
              <a:rPr lang="en-US" altLang="zh-CN" sz="2600" b="1" kern="100" dirty="0">
                <a:latin typeface="Times New Roman" panose="02020603050405020304"/>
                <a:cs typeface="Courier New" panose="02070309020205020404"/>
              </a:rPr>
              <a:t>Cl</a:t>
            </a:r>
            <a:r>
              <a:rPr lang="en-US" altLang="zh-CN" sz="2600" b="1" kern="100" baseline="-25000" dirty="0">
                <a:latin typeface="Times New Roman" panose="02020603050405020304"/>
                <a:cs typeface="Courier New" panose="02070309020205020404"/>
              </a:rPr>
              <a:t>2</a:t>
            </a:r>
            <a:r>
              <a:rPr lang="zh-CN" altLang="zh-CN" sz="2600" b="1" kern="100" dirty="0">
                <a:latin typeface="Times New Roman" panose="02020603050405020304"/>
                <a:cs typeface="Times New Roman" panose="02020603050405020304"/>
              </a:rPr>
              <a:t>、</a:t>
            </a:r>
            <a:r>
              <a:rPr lang="en-US" altLang="zh-CN" sz="2600" b="1" kern="100" dirty="0">
                <a:latin typeface="Times New Roman" panose="02020603050405020304"/>
                <a:cs typeface="Courier New" panose="02070309020205020404"/>
              </a:rPr>
              <a:t>Br</a:t>
            </a:r>
            <a:r>
              <a:rPr lang="en-US" altLang="zh-CN" sz="2600" b="1" kern="100" baseline="-25000" dirty="0">
                <a:latin typeface="Times New Roman" panose="02020603050405020304"/>
                <a:cs typeface="Courier New" panose="02070309020205020404"/>
              </a:rPr>
              <a:t>2</a:t>
            </a:r>
            <a:r>
              <a:rPr lang="zh-CN" altLang="zh-CN" sz="2600" b="1" kern="100" dirty="0">
                <a:latin typeface="Times New Roman" panose="02020603050405020304"/>
                <a:cs typeface="Times New Roman" panose="02020603050405020304"/>
              </a:rPr>
              <a:t>、</a:t>
            </a:r>
            <a:r>
              <a:rPr lang="en-US" altLang="zh-CN" sz="2600" b="1" kern="100" dirty="0">
                <a:latin typeface="Times New Roman" panose="02020603050405020304"/>
                <a:cs typeface="Courier New" panose="02070309020205020404"/>
              </a:rPr>
              <a:t>I</a:t>
            </a:r>
            <a:r>
              <a:rPr lang="en-US" altLang="zh-CN" sz="2600" b="1" kern="100" baseline="-25000" dirty="0">
                <a:latin typeface="Times New Roman" panose="02020603050405020304"/>
                <a:cs typeface="Courier New" panose="02070309020205020404"/>
              </a:rPr>
              <a:t>2</a:t>
            </a:r>
            <a:r>
              <a:rPr lang="zh-CN" altLang="zh-CN" sz="2600" b="1" kern="100" dirty="0">
                <a:latin typeface="Times New Roman" panose="02020603050405020304"/>
                <a:cs typeface="Times New Roman" panose="02020603050405020304"/>
              </a:rPr>
              <a:t>反应，产物中铁的化合价是否相同？并说明原因？</a:t>
            </a:r>
            <a:endParaRPr lang="zh-CN" altLang="zh-CN" sz="1050" kern="100" dirty="0">
              <a:latin typeface="宋体" panose="02010600030101010101" pitchFamily="2" charset="-122"/>
              <a:cs typeface="Courier New" panose="02070309020205020404"/>
            </a:endParaRPr>
          </a:p>
          <a:p>
            <a:pPr algn="just" defTabSz="0">
              <a:lnSpc>
                <a:spcPct val="150000"/>
              </a:lnSpc>
              <a:spcAft>
                <a:spcPts val="0"/>
              </a:spcAft>
              <a:tabLst>
                <a:tab pos="2700655" algn="l"/>
              </a:tabLst>
            </a:pPr>
            <a:endParaRPr lang="zh-CN" altLang="zh-CN" sz="1050" kern="100" dirty="0">
              <a:effectLst/>
              <a:latin typeface="宋体" panose="02010600030101010101" pitchFamily="2" charset="-122"/>
              <a:cs typeface="Courier New" panose="02070309020205020404"/>
            </a:endParaRPr>
          </a:p>
        </p:txBody>
      </p:sp>
      <p:pic>
        <p:nvPicPr>
          <p:cNvPr id="2050" name="Picture 2" descr="微思考"/>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8388" y="937723"/>
            <a:ext cx="1276446" cy="387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76198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rcRect t="22595"/>
          <a:stretch>
            <a:fillRect/>
          </a:stretch>
        </p:blipFill>
        <p:spPr>
          <a:xfrm>
            <a:off x="577850" y="1222375"/>
            <a:ext cx="11362690" cy="2462530"/>
          </a:xfrm>
          <a:prstGeom prst="rect">
            <a:avLst/>
          </a:prstGeom>
        </p:spPr>
      </p:pic>
      <p:pic>
        <p:nvPicPr>
          <p:cNvPr id="2" name="图片 1"/>
          <p:cNvPicPr>
            <a:picLocks noChangeAspect="1"/>
          </p:cNvPicPr>
          <p:nvPr/>
        </p:nvPicPr>
        <p:blipFill>
          <a:blip r:embed="rId4">
            <a:lum bright="-12000" contrast="48000"/>
          </a:blip>
          <a:stretch>
            <a:fillRect/>
          </a:stretch>
        </p:blipFill>
        <p:spPr>
          <a:xfrm>
            <a:off x="1014095" y="503555"/>
            <a:ext cx="5471795" cy="3906520"/>
          </a:xfrm>
          <a:prstGeom prst="rect">
            <a:avLst/>
          </a:prstGeom>
          <a:ln>
            <a:solidFill>
              <a:schemeClr val="accent1"/>
            </a:solidFill>
          </a:ln>
        </p:spPr>
      </p:pic>
      <p:graphicFrame>
        <p:nvGraphicFramePr>
          <p:cNvPr id="9" name="对象 8"/>
          <p:cNvGraphicFramePr>
            <a:graphicFrameLocks noChangeAspect="1"/>
          </p:cNvGraphicFramePr>
          <p:nvPr/>
        </p:nvGraphicFramePr>
        <p:xfrm>
          <a:off x="6611779" y="503787"/>
          <a:ext cx="5329237" cy="792163"/>
        </p:xfrm>
        <a:graphic>
          <a:graphicData uri="http://schemas.openxmlformats.org/presentationml/2006/ole">
            <mc:AlternateContent xmlns:mc="http://schemas.openxmlformats.org/markup-compatibility/2006">
              <mc:Choice xmlns:v="urn:schemas-microsoft-com:vml" Requires="v">
                <p:oleObj spid="_x0000_s1026" name="文档" r:id="rId5" imgW="5339715" imgH="795020" progId="Word.Document.12">
                  <p:embed/>
                </p:oleObj>
              </mc:Choice>
              <mc:Fallback>
                <p:oleObj name="文档" r:id="rId5" imgW="5339715" imgH="795020" progId="Word.Document.12">
                  <p:embed/>
                  <p:pic>
                    <p:nvPicPr>
                      <p:cNvPr id="9" name="对象 8"/>
                      <p:cNvPicPr/>
                      <p:nvPr/>
                    </p:nvPicPr>
                    <p:blipFill>
                      <a:blip r:embed="rId6"/>
                      <a:stretch>
                        <a:fillRect/>
                      </a:stretch>
                    </p:blipFill>
                    <p:spPr>
                      <a:xfrm>
                        <a:off x="6611779" y="503787"/>
                        <a:ext cx="5329237" cy="792163"/>
                      </a:xfrm>
                      <a:prstGeom prst="rect">
                        <a:avLst/>
                      </a:prstGeom>
                    </p:spPr>
                  </p:pic>
                </p:oleObj>
              </mc:Fallback>
            </mc:AlternateContent>
          </a:graphicData>
        </a:graphic>
      </p:graphicFrame>
    </p:spTree>
    <p:extLst>
      <p:ext uri="{BB962C8B-B14F-4D97-AF65-F5344CB8AC3E}">
        <p14:creationId xmlns:p14="http://schemas.microsoft.com/office/powerpoint/2010/main" val="23732181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154305" y="396875"/>
            <a:ext cx="4800600" cy="2336165"/>
          </a:xfrm>
          <a:prstGeom prst="rect">
            <a:avLst/>
          </a:prstGeom>
        </p:spPr>
        <p:txBody>
          <a:bodyPr wrap="square" lIns="121898" tIns="60948" rIns="121898" bIns="60948">
            <a:spAutoFit/>
          </a:bodyPr>
          <a:lstStyle/>
          <a:p>
            <a:pPr marL="252095" indent="-252095" algn="just" defTabSz="0">
              <a:lnSpc>
                <a:spcPct val="150000"/>
              </a:lnSpc>
              <a:spcAft>
                <a:spcPts val="0"/>
              </a:spcAft>
              <a:tabLst>
                <a:tab pos="2700655" algn="l"/>
              </a:tabLst>
            </a:pPr>
            <a:r>
              <a:rPr lang="en-US" altLang="zh-CN" sz="2400" kern="100" dirty="0">
                <a:latin typeface="Times New Roman" panose="02020603050405020304"/>
                <a:ea typeface="微软雅黑" panose="020B0503020204020204" charset="-122"/>
                <a:cs typeface="Courier New" panose="02070309020205020404"/>
              </a:rPr>
              <a:t>2.</a:t>
            </a:r>
            <a:r>
              <a:rPr lang="zh-CN" altLang="zh-CN" sz="2400" kern="100" dirty="0">
                <a:latin typeface="Times New Roman" panose="02020603050405020304"/>
                <a:ea typeface="微软雅黑" panose="020B0503020204020204" charset="-122"/>
                <a:cs typeface="Times New Roman" panose="02020603050405020304"/>
              </a:rPr>
              <a:t>某化学兴趣小组利用如图装置进行</a:t>
            </a:r>
            <a:r>
              <a:rPr lang="en-US" altLang="zh-CN" sz="2400" kern="100" dirty="0">
                <a:latin typeface="宋体" panose="02010600030101010101" pitchFamily="2" charset="-122"/>
                <a:ea typeface="微软雅黑" panose="020B0503020204020204" charset="-122"/>
                <a:cs typeface="Times New Roman" panose="02020603050405020304"/>
              </a:rPr>
              <a:t>“</a:t>
            </a:r>
            <a:r>
              <a:rPr lang="zh-CN" altLang="zh-CN" sz="2400" kern="100" dirty="0">
                <a:latin typeface="Times New Roman" panose="02020603050405020304"/>
                <a:ea typeface="微软雅黑" panose="020B0503020204020204" charset="-122"/>
                <a:cs typeface="Times New Roman" panose="02020603050405020304"/>
              </a:rPr>
              <a:t>铁与水蒸气反应</a:t>
            </a:r>
            <a:r>
              <a:rPr lang="en-US" altLang="zh-CN" sz="2400" kern="100" dirty="0">
                <a:latin typeface="宋体" panose="02010600030101010101" pitchFamily="2" charset="-122"/>
                <a:ea typeface="微软雅黑" panose="020B0503020204020204" charset="-122"/>
                <a:cs typeface="Times New Roman" panose="02020603050405020304"/>
              </a:rPr>
              <a:t>”</a:t>
            </a:r>
            <a:r>
              <a:rPr lang="zh-CN" altLang="zh-CN" sz="2400" kern="100" dirty="0">
                <a:latin typeface="Times New Roman" panose="02020603050405020304"/>
                <a:ea typeface="微软雅黑" panose="020B0503020204020204" charset="-122"/>
                <a:cs typeface="Times New Roman" panose="02020603050405020304"/>
              </a:rPr>
              <a:t>的实验，并检验产物的性质，下列说法正确的是</a:t>
            </a:r>
            <a:r>
              <a:rPr lang="en-US" altLang="zh-CN" sz="2400" kern="100" dirty="0">
                <a:latin typeface="Times New Roman" panose="02020603050405020304"/>
                <a:ea typeface="微软雅黑" panose="020B0503020204020204" charset="-122"/>
                <a:cs typeface="Courier New" panose="02070309020205020404"/>
              </a:rPr>
              <a:t>(</a:t>
            </a:r>
            <a:r>
              <a:rPr lang="zh-CN" altLang="zh-CN" sz="2400" kern="100" dirty="0">
                <a:latin typeface="Times New Roman" panose="02020603050405020304"/>
                <a:ea typeface="微软雅黑" panose="020B0503020204020204" charset="-122"/>
                <a:cs typeface="Times New Roman" panose="02020603050405020304"/>
              </a:rPr>
              <a:t>　　</a:t>
            </a:r>
            <a:r>
              <a:rPr lang="en-US" altLang="zh-CN" sz="2400" kern="100" dirty="0" smtClean="0">
                <a:latin typeface="Times New Roman" panose="02020603050405020304"/>
                <a:ea typeface="微软雅黑" panose="020B0503020204020204" charset="-122"/>
                <a:cs typeface="Courier New" panose="02070309020205020404"/>
              </a:rPr>
              <a:t>)</a:t>
            </a:r>
          </a:p>
        </p:txBody>
      </p:sp>
      <p:sp>
        <p:nvSpPr>
          <p:cNvPr id="5" name="矩形 4"/>
          <p:cNvSpPr/>
          <p:nvPr/>
        </p:nvSpPr>
        <p:spPr>
          <a:xfrm>
            <a:off x="1622639" y="2179227"/>
            <a:ext cx="476250" cy="583565"/>
          </a:xfrm>
          <a:prstGeom prst="rect">
            <a:avLst/>
          </a:prstGeom>
        </p:spPr>
        <p:txBody>
          <a:bodyPr wrap="none">
            <a:spAutoFit/>
          </a:bodyPr>
          <a:lstStyle/>
          <a:p>
            <a:pPr lvl="0" defTabSz="1088390"/>
            <a:r>
              <a:rPr lang="en-US" altLang="zh-CN" sz="3200" b="1" dirty="0" smtClean="0">
                <a:solidFill>
                  <a:srgbClr val="C00000"/>
                </a:solidFill>
                <a:latin typeface="Times New Roman" panose="02020603050405020304"/>
                <a:ea typeface="华文细黑" panose="02010600040101010101" pitchFamily="2" charset="-122"/>
                <a:cs typeface="Times New Roman" panose="02020603050405020304"/>
              </a:rPr>
              <a:t>D</a:t>
            </a:r>
            <a:endParaRPr lang="zh-CN" altLang="en-US" sz="3200" b="1" dirty="0">
              <a:solidFill>
                <a:srgbClr val="C00000"/>
              </a:solidFill>
              <a:latin typeface="Times New Roman" panose="02020603050405020304"/>
              <a:ea typeface="华文细黑" panose="02010600040101010101" pitchFamily="2" charset="-122"/>
              <a:cs typeface="Times New Roman" panose="02020603050405020304"/>
            </a:endParaRPr>
          </a:p>
        </p:txBody>
      </p:sp>
      <p:pic>
        <p:nvPicPr>
          <p:cNvPr id="10242" name="Picture 2" descr="RJ227"/>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4905" y="163830"/>
            <a:ext cx="7160895" cy="364617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 name="对象 1"/>
          <p:cNvGraphicFramePr>
            <a:graphicFrameLocks noChangeAspect="1"/>
          </p:cNvGraphicFramePr>
          <p:nvPr/>
        </p:nvGraphicFramePr>
        <p:xfrm>
          <a:off x="222865" y="3911947"/>
          <a:ext cx="11360785" cy="2540000"/>
        </p:xfrm>
        <a:graphic>
          <a:graphicData uri="http://schemas.openxmlformats.org/presentationml/2006/ole">
            <mc:AlternateContent xmlns:mc="http://schemas.openxmlformats.org/markup-compatibility/2006">
              <mc:Choice xmlns:v="urn:schemas-microsoft-com:vml" Requires="v">
                <p:oleObj spid="_x0000_s2050" name="Document" r:id="rId4" imgW="11493500" imgH="2578100" progId="Word.Document.8">
                  <p:embed/>
                </p:oleObj>
              </mc:Choice>
              <mc:Fallback>
                <p:oleObj name="Document" r:id="rId4" imgW="11493500" imgH="2578100" progId="Word.Document.8">
                  <p:embed/>
                  <p:pic>
                    <p:nvPicPr>
                      <p:cNvPr id="2" name="对象 1"/>
                      <p:cNvPicPr/>
                      <p:nvPr/>
                    </p:nvPicPr>
                    <p:blipFill>
                      <a:blip r:embed="rId5"/>
                      <a:stretch>
                        <a:fillRect/>
                      </a:stretch>
                    </p:blipFill>
                    <p:spPr>
                      <a:xfrm>
                        <a:off x="222865" y="3911947"/>
                        <a:ext cx="11360785" cy="2540000"/>
                      </a:xfrm>
                      <a:prstGeom prst="rect">
                        <a:avLst/>
                      </a:prstGeom>
                    </p:spPr>
                  </p:pic>
                </p:oleObj>
              </mc:Fallback>
            </mc:AlternateContent>
          </a:graphicData>
        </a:graphic>
      </p:graphicFrame>
    </p:spTree>
    <p:extLst>
      <p:ext uri="{BB962C8B-B14F-4D97-AF65-F5344CB8AC3E}">
        <p14:creationId xmlns:p14="http://schemas.microsoft.com/office/powerpoint/2010/main" val="565116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对象 3"/>
          <p:cNvGraphicFramePr>
            <a:graphicFrameLocks noChangeAspect="1"/>
          </p:cNvGraphicFramePr>
          <p:nvPr/>
        </p:nvGraphicFramePr>
        <p:xfrm>
          <a:off x="1481455" y="763270"/>
          <a:ext cx="9964420" cy="2588895"/>
        </p:xfrm>
        <a:graphic>
          <a:graphicData uri="http://schemas.openxmlformats.org/presentationml/2006/ole">
            <mc:AlternateContent xmlns:mc="http://schemas.openxmlformats.org/markup-compatibility/2006">
              <mc:Choice xmlns:v="urn:schemas-microsoft-com:vml" Requires="v">
                <p:oleObj spid="_x0000_s3074" name="Document" r:id="rId3" imgW="11649075" imgH="3036570" progId="Word.Document.8">
                  <p:embed/>
                </p:oleObj>
              </mc:Choice>
              <mc:Fallback>
                <p:oleObj name="Document" r:id="rId3" imgW="11649075" imgH="3036570" progId="Word.Document.8">
                  <p:embed/>
                  <p:pic>
                    <p:nvPicPr>
                      <p:cNvPr id="4" name="对象 3"/>
                      <p:cNvPicPr/>
                      <p:nvPr/>
                    </p:nvPicPr>
                    <p:blipFill>
                      <a:blip r:embed="rId4"/>
                      <a:stretch>
                        <a:fillRect/>
                      </a:stretch>
                    </p:blipFill>
                    <p:spPr>
                      <a:xfrm>
                        <a:off x="1481455" y="763270"/>
                        <a:ext cx="9964420" cy="2588895"/>
                      </a:xfrm>
                      <a:prstGeom prst="rect">
                        <a:avLst/>
                      </a:prstGeom>
                    </p:spPr>
                  </p:pic>
                </p:oleObj>
              </mc:Fallback>
            </mc:AlternateContent>
          </a:graphicData>
        </a:graphic>
      </p:graphicFrame>
      <p:pic>
        <p:nvPicPr>
          <p:cNvPr id="6" name="图片 5"/>
          <p:cNvPicPr>
            <a:picLocks noChangeAspect="1"/>
          </p:cNvPicPr>
          <p:nvPr/>
        </p:nvPicPr>
        <p:blipFill>
          <a:blip r:embed="rId5">
            <a:grayscl/>
          </a:blip>
          <a:srcRect l="12661" t="73499" r="40237"/>
          <a:stretch>
            <a:fillRect/>
          </a:stretch>
        </p:blipFill>
        <p:spPr>
          <a:xfrm>
            <a:off x="1273175" y="3768090"/>
            <a:ext cx="4861560" cy="1772920"/>
          </a:xfrm>
          <a:prstGeom prst="rect">
            <a:avLst/>
          </a:prstGeom>
        </p:spPr>
      </p:pic>
      <p:sp>
        <p:nvSpPr>
          <p:cNvPr id="7" name="文本框 6"/>
          <p:cNvSpPr txBox="1"/>
          <p:nvPr/>
        </p:nvSpPr>
        <p:spPr>
          <a:xfrm>
            <a:off x="1271905" y="916305"/>
            <a:ext cx="4064000" cy="1814830"/>
          </a:xfrm>
          <a:prstGeom prst="rect">
            <a:avLst/>
          </a:prstGeom>
          <a:noFill/>
        </p:spPr>
        <p:txBody>
          <a:bodyPr wrap="square" rtlCol="0">
            <a:spAutoFit/>
          </a:bodyPr>
          <a:lstStyle/>
          <a:p>
            <a:r>
              <a:rPr lang="zh-CN" altLang="en-US" sz="2800">
                <a:effectLst>
                  <a:outerShdw blurRad="38100" dist="38100" dir="2700000" algn="tl">
                    <a:srgbClr val="000000">
                      <a:alpha val="43137"/>
                    </a:srgbClr>
                  </a:outerShdw>
                </a:effectLst>
              </a:rPr>
              <a:t>与</a:t>
            </a:r>
          </a:p>
          <a:p>
            <a:r>
              <a:rPr lang="zh-CN" altLang="en-US" sz="2800">
                <a:effectLst>
                  <a:outerShdw blurRad="38100" dist="38100" dir="2700000" algn="tl">
                    <a:srgbClr val="000000">
                      <a:alpha val="43137"/>
                    </a:srgbClr>
                  </a:outerShdw>
                </a:effectLst>
              </a:rPr>
              <a:t>酸</a:t>
            </a:r>
          </a:p>
          <a:p>
            <a:r>
              <a:rPr lang="zh-CN" altLang="en-US" sz="2800">
                <a:effectLst>
                  <a:outerShdw blurRad="38100" dist="38100" dir="2700000" algn="tl">
                    <a:srgbClr val="000000">
                      <a:alpha val="43137"/>
                    </a:srgbClr>
                  </a:outerShdw>
                </a:effectLst>
              </a:rPr>
              <a:t>反</a:t>
            </a:r>
          </a:p>
          <a:p>
            <a:r>
              <a:rPr lang="zh-CN" altLang="en-US" sz="2800">
                <a:effectLst>
                  <a:outerShdw blurRad="38100" dist="38100" dir="2700000" algn="tl">
                    <a:srgbClr val="000000">
                      <a:alpha val="43137"/>
                    </a:srgbClr>
                  </a:outerShdw>
                </a:effectLst>
              </a:rPr>
              <a:t>应</a:t>
            </a:r>
          </a:p>
        </p:txBody>
      </p:sp>
    </p:spTree>
    <p:extLst>
      <p:ext uri="{BB962C8B-B14F-4D97-AF65-F5344CB8AC3E}">
        <p14:creationId xmlns:p14="http://schemas.microsoft.com/office/powerpoint/2010/main" val="871335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grayscl/>
          </a:blip>
          <a:srcRect l="15542" r="23821"/>
          <a:stretch>
            <a:fillRect/>
          </a:stretch>
        </p:blipFill>
        <p:spPr>
          <a:xfrm>
            <a:off x="1130300" y="1896110"/>
            <a:ext cx="5146675" cy="3577590"/>
          </a:xfrm>
          <a:prstGeom prst="rect">
            <a:avLst/>
          </a:prstGeom>
        </p:spPr>
      </p:pic>
      <p:sp>
        <p:nvSpPr>
          <p:cNvPr id="3" name="文本框 2"/>
          <p:cNvSpPr txBox="1"/>
          <p:nvPr/>
        </p:nvSpPr>
        <p:spPr>
          <a:xfrm>
            <a:off x="493395" y="564515"/>
            <a:ext cx="4064000" cy="491490"/>
          </a:xfrm>
          <a:prstGeom prst="rect">
            <a:avLst/>
          </a:prstGeom>
          <a:noFill/>
        </p:spPr>
        <p:txBody>
          <a:bodyPr wrap="square" rtlCol="0">
            <a:spAutoFit/>
          </a:bodyPr>
          <a:lstStyle/>
          <a:p>
            <a:pPr algn="l">
              <a:buClrTx/>
              <a:buSzTx/>
              <a:buFontTx/>
            </a:pPr>
            <a:r>
              <a:rPr lang="zh-CN" altLang="zh-CN" sz="2600" b="1" kern="100" dirty="0">
                <a:latin typeface="Times New Roman" panose="02020603050405020304"/>
                <a:ea typeface="黑体" panose="02010609060101010101" charset="-122"/>
                <a:cs typeface="Times New Roman" panose="02020603050405020304"/>
              </a:rPr>
              <a:t>4、制备与用途</a:t>
            </a:r>
          </a:p>
        </p:txBody>
      </p:sp>
      <p:sp>
        <p:nvSpPr>
          <p:cNvPr id="4" name="文本框 3"/>
          <p:cNvSpPr txBox="1"/>
          <p:nvPr/>
        </p:nvSpPr>
        <p:spPr>
          <a:xfrm>
            <a:off x="1875790" y="1178560"/>
            <a:ext cx="7817485" cy="460375"/>
          </a:xfrm>
          <a:prstGeom prst="rect">
            <a:avLst/>
          </a:prstGeom>
          <a:noFill/>
        </p:spPr>
        <p:txBody>
          <a:bodyPr wrap="square" rtlCol="0">
            <a:spAutoFit/>
          </a:bodyPr>
          <a:lstStyle/>
          <a:p>
            <a:r>
              <a:rPr lang="zh-CN" altLang="en-US" sz="2400" b="1"/>
              <a:t>高炉炼铁：焦炭还原氧化铁</a:t>
            </a:r>
          </a:p>
        </p:txBody>
      </p:sp>
      <mc:AlternateContent xmlns:mc="http://schemas.openxmlformats.org/markup-compatibility/2006">
        <mc:Choice xmlns:p14="http://schemas.microsoft.com/office/powerpoint/2010/main" Requires="p14">
          <p:contentPart p14:bwMode="auto" r:id="rId3">
            <p14:nvContentPartPr>
              <p14:cNvPr id="5" name="墨迹 4"/>
              <p14:cNvContentPartPr/>
              <p14:nvPr/>
            </p14:nvContentPartPr>
            <p14:xfrm>
              <a:off x="2650680" y="1752120"/>
              <a:ext cx="4320360" cy="2515320"/>
            </p14:xfrm>
          </p:contentPart>
        </mc:Choice>
        <mc:Fallback>
          <p:pic>
            <p:nvPicPr>
              <p:cNvPr id="5" name="墨迹 4"/>
              <p:cNvPicPr/>
              <p:nvPr/>
            </p:nvPicPr>
            <p:blipFill>
              <a:blip r:embed="rId4"/>
              <a:stretch>
                <a:fillRect/>
              </a:stretch>
            </p:blipFill>
            <p:spPr>
              <a:xfrm>
                <a:off x="2641320" y="1742760"/>
                <a:ext cx="4339080" cy="2534040"/>
              </a:xfrm>
              <a:prstGeom prst="rect">
                <a:avLst/>
              </a:prstGeom>
            </p:spPr>
          </p:pic>
        </mc:Fallback>
      </mc:AlternateContent>
    </p:spTree>
    <p:extLst>
      <p:ext uri="{BB962C8B-B14F-4D97-AF65-F5344CB8AC3E}">
        <p14:creationId xmlns:p14="http://schemas.microsoft.com/office/powerpoint/2010/main" val="26046404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58445" y="200660"/>
            <a:ext cx="4064000" cy="460375"/>
          </a:xfrm>
          <a:prstGeom prst="rect">
            <a:avLst/>
          </a:prstGeom>
          <a:noFill/>
        </p:spPr>
        <p:txBody>
          <a:bodyPr wrap="square" rtlCol="0">
            <a:spAutoFit/>
          </a:bodyPr>
          <a:lstStyle/>
          <a:p>
            <a:r>
              <a:rPr lang="zh-CN" altLang="en-US" sz="2400" b="1">
                <a:solidFill>
                  <a:srgbClr val="C00000"/>
                </a:solidFill>
                <a:effectLst>
                  <a:outerShdw blurRad="38100" dist="38100" dir="2700000" algn="tl">
                    <a:srgbClr val="000000">
                      <a:alpha val="43137"/>
                    </a:srgbClr>
                  </a:outerShdw>
                </a:effectLst>
              </a:rPr>
              <a:t>二、铁的氧化物</a:t>
            </a:r>
          </a:p>
        </p:txBody>
      </p:sp>
      <p:sp>
        <p:nvSpPr>
          <p:cNvPr id="5" name="矩形 4"/>
          <p:cNvSpPr/>
          <p:nvPr/>
        </p:nvSpPr>
        <p:spPr>
          <a:xfrm>
            <a:off x="260418" y="829766"/>
            <a:ext cx="11654075" cy="647332"/>
          </a:xfrm>
          <a:prstGeom prst="rect">
            <a:avLst/>
          </a:prstGeom>
        </p:spPr>
        <p:txBody>
          <a:bodyPr wrap="square" lIns="121898" tIns="60948" rIns="121898" bIns="60948">
            <a:spAutoFit/>
          </a:bodyPr>
          <a:lstStyle/>
          <a:p>
            <a:pPr algn="just" defTabSz="0">
              <a:lnSpc>
                <a:spcPct val="150000"/>
              </a:lnSpc>
              <a:spcAft>
                <a:spcPts val="0"/>
              </a:spcAft>
              <a:tabLst>
                <a:tab pos="2700655" algn="l"/>
              </a:tabLst>
            </a:pPr>
            <a:r>
              <a:rPr lang="en-US" altLang="zh-CN" sz="2600" b="1" kern="100" dirty="0">
                <a:latin typeface="Arial" panose="020B0604020202020204" pitchFamily="34" charset="0"/>
                <a:ea typeface="黑体" panose="02010609060101010101" charset="-122"/>
                <a:cs typeface="Courier New" panose="02070309020205020404"/>
              </a:rPr>
              <a:t>1</a:t>
            </a:r>
            <a:r>
              <a:rPr lang="en-US" altLang="zh-CN" sz="2600" kern="100" dirty="0">
                <a:latin typeface="Times New Roman" panose="02020603050405020304"/>
                <a:ea typeface="微软雅黑" panose="020B0503020204020204" charset="-122"/>
                <a:cs typeface="Courier New" panose="02070309020205020404"/>
              </a:rPr>
              <a:t>.</a:t>
            </a:r>
            <a:r>
              <a:rPr lang="zh-CN" altLang="zh-CN" sz="2600" b="1" kern="100" dirty="0">
                <a:latin typeface="Times New Roman" panose="02020603050405020304"/>
                <a:ea typeface="黑体" panose="02010609060101010101" charset="-122"/>
                <a:cs typeface="Times New Roman" panose="02020603050405020304"/>
              </a:rPr>
              <a:t>铁氧化物的物理性质</a:t>
            </a:r>
            <a:endParaRPr lang="zh-CN" altLang="zh-CN" sz="1050" kern="100" dirty="0">
              <a:effectLst/>
              <a:latin typeface="宋体" panose="02010600030101010101" pitchFamily="2" charset="-122"/>
              <a:cs typeface="Courier New" panose="02070309020205020404"/>
            </a:endParaRPr>
          </a:p>
        </p:txBody>
      </p:sp>
      <p:graphicFrame>
        <p:nvGraphicFramePr>
          <p:cNvPr id="6" name="表格 5"/>
          <p:cNvGraphicFramePr>
            <a:graphicFrameLocks noGrp="1"/>
          </p:cNvGraphicFramePr>
          <p:nvPr/>
        </p:nvGraphicFramePr>
        <p:xfrm>
          <a:off x="1079698" y="1609328"/>
          <a:ext cx="10153126" cy="2971800"/>
        </p:xfrm>
        <a:graphic>
          <a:graphicData uri="http://schemas.openxmlformats.org/drawingml/2006/table">
            <a:tbl>
              <a:tblPr/>
              <a:tblGrid>
                <a:gridCol w="2121548">
                  <a:extLst>
                    <a:ext uri="{9D8B030D-6E8A-4147-A177-3AD203B41FA5}">
                      <a16:colId xmlns:a16="http://schemas.microsoft.com/office/drawing/2014/main" val="20000"/>
                    </a:ext>
                  </a:extLst>
                </a:gridCol>
                <a:gridCol w="2955015">
                  <a:extLst>
                    <a:ext uri="{9D8B030D-6E8A-4147-A177-3AD203B41FA5}">
                      <a16:colId xmlns:a16="http://schemas.microsoft.com/office/drawing/2014/main" val="20001"/>
                    </a:ext>
                  </a:extLst>
                </a:gridCol>
                <a:gridCol w="2500397">
                  <a:extLst>
                    <a:ext uri="{9D8B030D-6E8A-4147-A177-3AD203B41FA5}">
                      <a16:colId xmlns:a16="http://schemas.microsoft.com/office/drawing/2014/main" val="20002"/>
                    </a:ext>
                  </a:extLst>
                </a:gridCol>
                <a:gridCol w="2576166">
                  <a:extLst>
                    <a:ext uri="{9D8B030D-6E8A-4147-A177-3AD203B41FA5}">
                      <a16:colId xmlns:a16="http://schemas.microsoft.com/office/drawing/2014/main" val="20003"/>
                    </a:ext>
                  </a:extLst>
                </a:gridCol>
              </a:tblGrid>
              <a:tr h="590465">
                <a:tc>
                  <a:txBody>
                    <a:bodyPr/>
                    <a:lstStyle/>
                    <a:p>
                      <a:pPr algn="ctr" defTabSz="0">
                        <a:lnSpc>
                          <a:spcPct val="150000"/>
                        </a:lnSpc>
                        <a:spcAft>
                          <a:spcPts val="0"/>
                        </a:spcAft>
                        <a:tabLst>
                          <a:tab pos="2700655" algn="l"/>
                        </a:tabLst>
                      </a:pPr>
                      <a:r>
                        <a:rPr lang="zh-CN" sz="2600" kern="100">
                          <a:effectLst/>
                          <a:latin typeface="Times New Roman" panose="02020603050405020304"/>
                          <a:ea typeface="微软雅黑" panose="020B0503020204020204" charset="-122"/>
                          <a:cs typeface="Times New Roman" panose="02020603050405020304"/>
                        </a:rPr>
                        <a:t>化学式</a:t>
                      </a:r>
                      <a:endParaRPr lang="zh-CN" sz="2600" kern="100">
                        <a:effectLst/>
                        <a:latin typeface="宋体" panose="02010600030101010101" pitchFamily="2" charset="-122"/>
                        <a:cs typeface="Courier New" panose="02070309020205020404"/>
                      </a:endParaRPr>
                    </a:p>
                  </a:txBody>
                  <a:tcPr marL="32639" marR="32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700655" algn="l"/>
                        </a:tabLst>
                      </a:pPr>
                      <a:r>
                        <a:rPr lang="en-US" sz="2600" kern="100">
                          <a:effectLst/>
                          <a:latin typeface="Times New Roman" panose="02020603050405020304"/>
                          <a:ea typeface="微软雅黑" panose="020B0503020204020204" charset="-122"/>
                          <a:cs typeface="Courier New" panose="02070309020205020404"/>
                        </a:rPr>
                        <a:t>FeO</a:t>
                      </a:r>
                      <a:endParaRPr lang="zh-CN" sz="2600" kern="100">
                        <a:effectLst/>
                        <a:latin typeface="宋体" panose="02010600030101010101" pitchFamily="2" charset="-122"/>
                        <a:cs typeface="Courier New" panose="02070309020205020404"/>
                      </a:endParaRPr>
                    </a:p>
                  </a:txBody>
                  <a:tcPr marL="32639" marR="32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700655" algn="l"/>
                        </a:tabLst>
                      </a:pPr>
                      <a:r>
                        <a:rPr lang="en-US" sz="2600" kern="100">
                          <a:effectLst/>
                          <a:latin typeface="Times New Roman" panose="02020603050405020304"/>
                          <a:ea typeface="微软雅黑" panose="020B0503020204020204" charset="-122"/>
                          <a:cs typeface="Courier New" panose="02070309020205020404"/>
                        </a:rPr>
                        <a:t>Fe</a:t>
                      </a:r>
                      <a:r>
                        <a:rPr lang="en-US" sz="2600" kern="100" baseline="-25000">
                          <a:effectLst/>
                          <a:latin typeface="Times New Roman" panose="02020603050405020304"/>
                          <a:ea typeface="微软雅黑" panose="020B0503020204020204" charset="-122"/>
                          <a:cs typeface="Courier New" panose="02070309020205020404"/>
                        </a:rPr>
                        <a:t>2</a:t>
                      </a:r>
                      <a:r>
                        <a:rPr lang="en-US" sz="2600" kern="100">
                          <a:effectLst/>
                          <a:latin typeface="Times New Roman" panose="02020603050405020304"/>
                          <a:ea typeface="微软雅黑" panose="020B0503020204020204" charset="-122"/>
                          <a:cs typeface="Courier New" panose="02070309020205020404"/>
                        </a:rPr>
                        <a:t>O</a:t>
                      </a:r>
                      <a:r>
                        <a:rPr lang="en-US" sz="2600" kern="100" baseline="-25000">
                          <a:effectLst/>
                          <a:latin typeface="Times New Roman" panose="02020603050405020304"/>
                          <a:ea typeface="微软雅黑" panose="020B0503020204020204" charset="-122"/>
                          <a:cs typeface="Courier New" panose="02070309020205020404"/>
                        </a:rPr>
                        <a:t>3</a:t>
                      </a:r>
                      <a:endParaRPr lang="zh-CN" sz="2600" kern="100">
                        <a:effectLst/>
                        <a:latin typeface="宋体" panose="02010600030101010101" pitchFamily="2" charset="-122"/>
                        <a:cs typeface="Courier New" panose="02070309020205020404"/>
                      </a:endParaRPr>
                    </a:p>
                  </a:txBody>
                  <a:tcPr marL="32639" marR="32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700655" algn="l"/>
                        </a:tabLst>
                      </a:pPr>
                      <a:r>
                        <a:rPr lang="en-US" sz="2600" kern="100">
                          <a:effectLst/>
                          <a:latin typeface="Times New Roman" panose="02020603050405020304"/>
                          <a:ea typeface="微软雅黑" panose="020B0503020204020204" charset="-122"/>
                          <a:cs typeface="Courier New" panose="02070309020205020404"/>
                        </a:rPr>
                        <a:t>Fe</a:t>
                      </a:r>
                      <a:r>
                        <a:rPr lang="en-US" sz="2600" kern="100" baseline="-25000">
                          <a:effectLst/>
                          <a:latin typeface="Times New Roman" panose="02020603050405020304"/>
                          <a:ea typeface="微软雅黑" panose="020B0503020204020204" charset="-122"/>
                          <a:cs typeface="Courier New" panose="02070309020205020404"/>
                        </a:rPr>
                        <a:t>3</a:t>
                      </a:r>
                      <a:r>
                        <a:rPr lang="en-US" sz="2600" kern="100">
                          <a:effectLst/>
                          <a:latin typeface="Times New Roman" panose="02020603050405020304"/>
                          <a:ea typeface="微软雅黑" panose="020B0503020204020204" charset="-122"/>
                          <a:cs typeface="Courier New" panose="02070309020205020404"/>
                        </a:rPr>
                        <a:t>O</a:t>
                      </a:r>
                      <a:r>
                        <a:rPr lang="en-US" sz="2600" kern="100" baseline="-25000">
                          <a:effectLst/>
                          <a:latin typeface="Times New Roman" panose="02020603050405020304"/>
                          <a:ea typeface="微软雅黑" panose="020B0503020204020204" charset="-122"/>
                          <a:cs typeface="Courier New" panose="02070309020205020404"/>
                        </a:rPr>
                        <a:t>4</a:t>
                      </a:r>
                      <a:endParaRPr lang="zh-CN" sz="2600" kern="100">
                        <a:effectLst/>
                        <a:latin typeface="宋体" panose="02010600030101010101" pitchFamily="2" charset="-122"/>
                        <a:cs typeface="Courier New" panose="02070309020205020404"/>
                      </a:endParaRPr>
                    </a:p>
                  </a:txBody>
                  <a:tcPr marL="32639" marR="32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90465">
                <a:tc>
                  <a:txBody>
                    <a:bodyPr/>
                    <a:lstStyle/>
                    <a:p>
                      <a:pPr algn="ctr" defTabSz="0">
                        <a:lnSpc>
                          <a:spcPct val="150000"/>
                        </a:lnSpc>
                        <a:spcAft>
                          <a:spcPts val="0"/>
                        </a:spcAft>
                        <a:tabLst>
                          <a:tab pos="2700655" algn="l"/>
                        </a:tabLst>
                      </a:pPr>
                      <a:r>
                        <a:rPr lang="zh-CN" sz="2600" kern="100" dirty="0">
                          <a:effectLst/>
                          <a:latin typeface="Times New Roman" panose="02020603050405020304"/>
                          <a:ea typeface="微软雅黑" panose="020B0503020204020204" charset="-122"/>
                          <a:cs typeface="Times New Roman" panose="02020603050405020304"/>
                        </a:rPr>
                        <a:t>俗称</a:t>
                      </a:r>
                      <a:endParaRPr lang="zh-CN" sz="2600" kern="100" dirty="0">
                        <a:effectLst/>
                        <a:latin typeface="宋体" panose="02010600030101010101" pitchFamily="2" charset="-122"/>
                        <a:cs typeface="Courier New" panose="02070309020205020404"/>
                      </a:endParaRPr>
                    </a:p>
                  </a:txBody>
                  <a:tcPr marL="32639" marR="32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700655" algn="l"/>
                        </a:tabLst>
                      </a:pPr>
                      <a:r>
                        <a:rPr lang="zh-CN" sz="2600" kern="100">
                          <a:effectLst/>
                          <a:latin typeface="Times New Roman" panose="02020603050405020304"/>
                          <a:ea typeface="微软雅黑" panose="020B0503020204020204" charset="-122"/>
                          <a:cs typeface="Times New Roman" panose="02020603050405020304"/>
                        </a:rPr>
                        <a:t>—</a:t>
                      </a:r>
                      <a:endParaRPr lang="zh-CN" sz="2600" kern="100">
                        <a:effectLst/>
                        <a:latin typeface="宋体" panose="02010600030101010101" pitchFamily="2" charset="-122"/>
                        <a:cs typeface="Courier New" panose="02070309020205020404"/>
                      </a:endParaRPr>
                    </a:p>
                  </a:txBody>
                  <a:tcPr marL="32639" marR="32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700655" algn="l"/>
                        </a:tabLst>
                      </a:pPr>
                      <a:r>
                        <a:rPr lang="en-US" sz="2600" kern="100" dirty="0">
                          <a:effectLst/>
                          <a:latin typeface="Times New Roman" panose="02020603050405020304"/>
                          <a:cs typeface="Courier New" panose="02070309020205020404"/>
                        </a:rPr>
                        <a:t> </a:t>
                      </a:r>
                      <a:endParaRPr lang="zh-CN" sz="2600" kern="100" dirty="0">
                        <a:effectLst/>
                        <a:latin typeface="宋体" panose="02010600030101010101" pitchFamily="2" charset="-122"/>
                        <a:cs typeface="Courier New" panose="02070309020205020404"/>
                      </a:endParaRPr>
                    </a:p>
                  </a:txBody>
                  <a:tcPr marL="32639" marR="32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700655" algn="l"/>
                        </a:tabLst>
                      </a:pPr>
                      <a:r>
                        <a:rPr lang="en-US" sz="2600" kern="100" dirty="0">
                          <a:effectLst/>
                          <a:latin typeface="Times New Roman" panose="02020603050405020304"/>
                          <a:ea typeface="微软雅黑" panose="020B0503020204020204" charset="-122"/>
                          <a:cs typeface="Courier New" panose="02070309020205020404"/>
                        </a:rPr>
                        <a:t> </a:t>
                      </a:r>
                      <a:endParaRPr lang="zh-CN" sz="2600" kern="100" dirty="0">
                        <a:effectLst/>
                        <a:latin typeface="宋体" panose="02010600030101010101" pitchFamily="2" charset="-122"/>
                        <a:cs typeface="Courier New" panose="02070309020205020404"/>
                      </a:endParaRPr>
                    </a:p>
                  </a:txBody>
                  <a:tcPr marL="32639" marR="32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90465">
                <a:tc>
                  <a:txBody>
                    <a:bodyPr/>
                    <a:lstStyle/>
                    <a:p>
                      <a:pPr algn="ctr" defTabSz="0">
                        <a:lnSpc>
                          <a:spcPct val="150000"/>
                        </a:lnSpc>
                        <a:spcAft>
                          <a:spcPts val="0"/>
                        </a:spcAft>
                        <a:tabLst>
                          <a:tab pos="2700655" algn="l"/>
                        </a:tabLst>
                      </a:pPr>
                      <a:r>
                        <a:rPr lang="zh-CN" sz="2600" kern="100" dirty="0">
                          <a:effectLst/>
                          <a:latin typeface="Times New Roman" panose="02020603050405020304"/>
                          <a:ea typeface="微软雅黑" panose="020B0503020204020204" charset="-122"/>
                          <a:cs typeface="Times New Roman" panose="02020603050405020304"/>
                        </a:rPr>
                        <a:t>色态</a:t>
                      </a:r>
                      <a:endParaRPr lang="zh-CN" sz="2600" kern="100" dirty="0">
                        <a:effectLst/>
                        <a:latin typeface="宋体" panose="02010600030101010101" pitchFamily="2" charset="-122"/>
                        <a:cs typeface="Courier New" panose="02070309020205020404"/>
                      </a:endParaRPr>
                    </a:p>
                  </a:txBody>
                  <a:tcPr marL="32639" marR="32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700655" algn="l"/>
                        </a:tabLst>
                      </a:pPr>
                      <a:r>
                        <a:rPr lang="zh-CN" sz="2600" kern="100">
                          <a:effectLst/>
                          <a:latin typeface="Times New Roman" panose="02020603050405020304"/>
                          <a:ea typeface="微软雅黑" panose="020B0503020204020204" charset="-122"/>
                          <a:cs typeface="Times New Roman" panose="02020603050405020304"/>
                        </a:rPr>
                        <a:t>黑色粉末</a:t>
                      </a:r>
                      <a:endParaRPr lang="zh-CN" sz="2600" kern="100">
                        <a:effectLst/>
                        <a:latin typeface="宋体" panose="02010600030101010101" pitchFamily="2" charset="-122"/>
                        <a:cs typeface="Courier New" panose="02070309020205020404"/>
                      </a:endParaRPr>
                    </a:p>
                  </a:txBody>
                  <a:tcPr marL="32639" marR="32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700655" algn="l"/>
                        </a:tabLst>
                      </a:pPr>
                      <a:r>
                        <a:rPr lang="en-US" sz="2600" kern="100">
                          <a:effectLst/>
                          <a:latin typeface="Times New Roman" panose="02020603050405020304"/>
                          <a:cs typeface="Courier New" panose="02070309020205020404"/>
                        </a:rPr>
                        <a:t> </a:t>
                      </a:r>
                      <a:endParaRPr lang="zh-CN" sz="2600" kern="100">
                        <a:effectLst/>
                        <a:latin typeface="宋体" panose="02010600030101010101" pitchFamily="2" charset="-122"/>
                        <a:cs typeface="Courier New" panose="02070309020205020404"/>
                      </a:endParaRPr>
                    </a:p>
                  </a:txBody>
                  <a:tcPr marL="32639" marR="32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700655" algn="l"/>
                        </a:tabLst>
                      </a:pPr>
                      <a:r>
                        <a:rPr lang="zh-CN" sz="2600" kern="100">
                          <a:effectLst/>
                          <a:latin typeface="Times New Roman" panose="02020603050405020304"/>
                          <a:ea typeface="微软雅黑" panose="020B0503020204020204" charset="-122"/>
                          <a:cs typeface="Times New Roman" panose="02020603050405020304"/>
                        </a:rPr>
                        <a:t>黑色晶体</a:t>
                      </a:r>
                      <a:endParaRPr lang="zh-CN" sz="2600" kern="100">
                        <a:effectLst/>
                        <a:latin typeface="宋体" panose="02010600030101010101" pitchFamily="2" charset="-122"/>
                        <a:cs typeface="Courier New" panose="02070309020205020404"/>
                      </a:endParaRPr>
                    </a:p>
                  </a:txBody>
                  <a:tcPr marL="32639" marR="32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90465">
                <a:tc>
                  <a:txBody>
                    <a:bodyPr/>
                    <a:lstStyle/>
                    <a:p>
                      <a:pPr algn="ctr" defTabSz="0">
                        <a:lnSpc>
                          <a:spcPct val="150000"/>
                        </a:lnSpc>
                        <a:spcAft>
                          <a:spcPts val="0"/>
                        </a:spcAft>
                        <a:tabLst>
                          <a:tab pos="2700655" algn="l"/>
                        </a:tabLst>
                      </a:pPr>
                      <a:r>
                        <a:rPr lang="zh-CN" sz="2600" kern="100">
                          <a:effectLst/>
                          <a:latin typeface="Times New Roman" panose="02020603050405020304"/>
                          <a:ea typeface="微软雅黑" panose="020B0503020204020204" charset="-122"/>
                          <a:cs typeface="Times New Roman" panose="02020603050405020304"/>
                        </a:rPr>
                        <a:t>水溶性</a:t>
                      </a:r>
                      <a:endParaRPr lang="zh-CN" sz="2600" kern="100">
                        <a:effectLst/>
                        <a:latin typeface="宋体" panose="02010600030101010101" pitchFamily="2" charset="-122"/>
                        <a:cs typeface="Courier New" panose="02070309020205020404"/>
                      </a:endParaRPr>
                    </a:p>
                  </a:txBody>
                  <a:tcPr marL="32639" marR="32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700655" algn="l"/>
                        </a:tabLst>
                      </a:pPr>
                      <a:r>
                        <a:rPr lang="en-US" sz="2600" kern="100">
                          <a:effectLst/>
                          <a:latin typeface="Times New Roman" panose="02020603050405020304"/>
                          <a:cs typeface="Courier New" panose="02070309020205020404"/>
                        </a:rPr>
                        <a:t> </a:t>
                      </a:r>
                      <a:endParaRPr lang="zh-CN" sz="2600" kern="100">
                        <a:effectLst/>
                        <a:latin typeface="宋体" panose="02010600030101010101" pitchFamily="2" charset="-122"/>
                        <a:cs typeface="Courier New" panose="02070309020205020404"/>
                      </a:endParaRPr>
                    </a:p>
                  </a:txBody>
                  <a:tcPr marL="32639" marR="32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700655" algn="l"/>
                        </a:tabLst>
                      </a:pPr>
                      <a:r>
                        <a:rPr lang="en-US" sz="2600" kern="100">
                          <a:effectLst/>
                          <a:latin typeface="Times New Roman" panose="02020603050405020304"/>
                          <a:cs typeface="Courier New" panose="02070309020205020404"/>
                        </a:rPr>
                        <a:t> </a:t>
                      </a:r>
                      <a:endParaRPr lang="zh-CN" sz="2600" kern="100">
                        <a:effectLst/>
                        <a:latin typeface="宋体" panose="02010600030101010101" pitchFamily="2" charset="-122"/>
                        <a:cs typeface="Courier New" panose="02070309020205020404"/>
                      </a:endParaRPr>
                    </a:p>
                  </a:txBody>
                  <a:tcPr marL="32639" marR="32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700655" algn="l"/>
                        </a:tabLst>
                      </a:pPr>
                      <a:r>
                        <a:rPr lang="en-US" sz="2600" kern="100">
                          <a:effectLst/>
                          <a:latin typeface="Times New Roman" panose="02020603050405020304"/>
                          <a:ea typeface="微软雅黑" panose="020B0503020204020204" charset="-122"/>
                          <a:cs typeface="Courier New" panose="02070309020205020404"/>
                        </a:rPr>
                        <a:t> </a:t>
                      </a:r>
                      <a:endParaRPr lang="zh-CN" sz="2600" kern="100">
                        <a:effectLst/>
                        <a:latin typeface="宋体" panose="02010600030101010101" pitchFamily="2" charset="-122"/>
                        <a:cs typeface="Courier New" panose="02070309020205020404"/>
                      </a:endParaRPr>
                    </a:p>
                  </a:txBody>
                  <a:tcPr marL="32639" marR="32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90465">
                <a:tc>
                  <a:txBody>
                    <a:bodyPr/>
                    <a:lstStyle/>
                    <a:p>
                      <a:pPr algn="ctr" defTabSz="0">
                        <a:lnSpc>
                          <a:spcPct val="150000"/>
                        </a:lnSpc>
                        <a:spcAft>
                          <a:spcPts val="0"/>
                        </a:spcAft>
                        <a:tabLst>
                          <a:tab pos="2700655" algn="l"/>
                        </a:tabLst>
                      </a:pPr>
                      <a:r>
                        <a:rPr lang="zh-CN" sz="2600" kern="100">
                          <a:effectLst/>
                          <a:latin typeface="Times New Roman" panose="02020603050405020304"/>
                          <a:ea typeface="微软雅黑" panose="020B0503020204020204" charset="-122"/>
                          <a:cs typeface="Times New Roman" panose="02020603050405020304"/>
                        </a:rPr>
                        <a:t>铁的价态</a:t>
                      </a:r>
                      <a:endParaRPr lang="zh-CN" sz="2600" kern="100">
                        <a:effectLst/>
                        <a:latin typeface="宋体" panose="02010600030101010101" pitchFamily="2" charset="-122"/>
                        <a:cs typeface="Courier New" panose="02070309020205020404"/>
                      </a:endParaRPr>
                    </a:p>
                  </a:txBody>
                  <a:tcPr marL="32639" marR="32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700655" algn="l"/>
                        </a:tabLst>
                      </a:pPr>
                      <a:r>
                        <a:rPr lang="en-US" sz="2600" kern="100">
                          <a:effectLst/>
                          <a:latin typeface="Times New Roman" panose="02020603050405020304"/>
                          <a:cs typeface="Courier New" panose="02070309020205020404"/>
                        </a:rPr>
                        <a:t> </a:t>
                      </a:r>
                      <a:endParaRPr lang="zh-CN" sz="2600" kern="100">
                        <a:effectLst/>
                        <a:latin typeface="宋体" panose="02010600030101010101" pitchFamily="2" charset="-122"/>
                        <a:cs typeface="Courier New" panose="02070309020205020404"/>
                      </a:endParaRPr>
                    </a:p>
                  </a:txBody>
                  <a:tcPr marL="32639" marR="32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700655" algn="l"/>
                        </a:tabLst>
                      </a:pPr>
                      <a:r>
                        <a:rPr lang="en-US" sz="2600" kern="100">
                          <a:effectLst/>
                          <a:latin typeface="Times New Roman" panose="02020603050405020304"/>
                          <a:cs typeface="Courier New" panose="02070309020205020404"/>
                        </a:rPr>
                        <a:t> </a:t>
                      </a:r>
                      <a:endParaRPr lang="zh-CN" sz="2600" kern="100">
                        <a:effectLst/>
                        <a:latin typeface="宋体" panose="02010600030101010101" pitchFamily="2" charset="-122"/>
                        <a:cs typeface="Courier New" panose="02070309020205020404"/>
                      </a:endParaRPr>
                    </a:p>
                  </a:txBody>
                  <a:tcPr marL="32639" marR="32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700655" algn="l"/>
                        </a:tabLst>
                      </a:pPr>
                      <a:r>
                        <a:rPr lang="en-US" sz="2600" kern="100" dirty="0">
                          <a:effectLst/>
                          <a:latin typeface="Times New Roman" panose="02020603050405020304"/>
                          <a:ea typeface="微软雅黑" panose="020B0503020204020204" charset="-122"/>
                          <a:cs typeface="Courier New" panose="02070309020205020404"/>
                        </a:rPr>
                        <a:t> </a:t>
                      </a:r>
                      <a:endParaRPr lang="zh-CN" sz="2600" kern="100" dirty="0">
                        <a:effectLst/>
                        <a:latin typeface="宋体" panose="02010600030101010101" pitchFamily="2" charset="-122"/>
                        <a:cs typeface="Courier New" panose="02070309020205020404"/>
                      </a:endParaRPr>
                    </a:p>
                  </a:txBody>
                  <a:tcPr marL="32639" marR="32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7" name="矩形 6"/>
          <p:cNvSpPr/>
          <p:nvPr/>
        </p:nvSpPr>
        <p:spPr>
          <a:xfrm>
            <a:off x="6912401" y="2323828"/>
            <a:ext cx="851515" cy="492443"/>
          </a:xfrm>
          <a:prstGeom prst="rect">
            <a:avLst/>
          </a:prstGeom>
        </p:spPr>
        <p:txBody>
          <a:bodyPr wrap="none">
            <a:spAutoFit/>
          </a:bodyPr>
          <a:lstStyle/>
          <a:p>
            <a:r>
              <a:rPr lang="zh-CN" altLang="zh-CN" sz="2600" dirty="0">
                <a:solidFill>
                  <a:srgbClr val="C00000"/>
                </a:solidFill>
                <a:latin typeface="Times New Roman" panose="02020603050405020304"/>
                <a:ea typeface="微软雅黑" panose="020B0503020204020204" charset="-122"/>
                <a:cs typeface="Times New Roman" panose="02020603050405020304"/>
              </a:rPr>
              <a:t>铁红</a:t>
            </a:r>
            <a:endParaRPr lang="zh-CN" altLang="en-US" sz="2600" dirty="0"/>
          </a:p>
        </p:txBody>
      </p:sp>
      <p:sp>
        <p:nvSpPr>
          <p:cNvPr id="8" name="矩形 7"/>
          <p:cNvSpPr/>
          <p:nvPr/>
        </p:nvSpPr>
        <p:spPr>
          <a:xfrm>
            <a:off x="8974041" y="2276872"/>
            <a:ext cx="1851789" cy="492443"/>
          </a:xfrm>
          <a:prstGeom prst="rect">
            <a:avLst/>
          </a:prstGeom>
        </p:spPr>
        <p:txBody>
          <a:bodyPr wrap="none">
            <a:spAutoFit/>
          </a:bodyPr>
          <a:lstStyle/>
          <a:p>
            <a:r>
              <a:rPr lang="zh-CN" altLang="zh-CN" sz="2600">
                <a:solidFill>
                  <a:srgbClr val="C00000"/>
                </a:solidFill>
                <a:latin typeface="Times New Roman" panose="02020603050405020304"/>
                <a:ea typeface="微软雅黑" panose="020B0503020204020204" charset="-122"/>
                <a:cs typeface="Times New Roman" panose="02020603050405020304"/>
              </a:rPr>
              <a:t>磁性氧化铁</a:t>
            </a:r>
            <a:endParaRPr lang="zh-CN" altLang="en-US" sz="2600" dirty="0"/>
          </a:p>
        </p:txBody>
      </p:sp>
      <p:sp>
        <p:nvSpPr>
          <p:cNvPr id="9" name="矩形 8"/>
          <p:cNvSpPr/>
          <p:nvPr/>
        </p:nvSpPr>
        <p:spPr>
          <a:xfrm>
            <a:off x="6455246" y="2889601"/>
            <a:ext cx="1851789" cy="492443"/>
          </a:xfrm>
          <a:prstGeom prst="rect">
            <a:avLst/>
          </a:prstGeom>
        </p:spPr>
        <p:txBody>
          <a:bodyPr wrap="none">
            <a:spAutoFit/>
          </a:bodyPr>
          <a:lstStyle/>
          <a:p>
            <a:r>
              <a:rPr lang="zh-CN" altLang="zh-CN" sz="2600">
                <a:solidFill>
                  <a:srgbClr val="C00000"/>
                </a:solidFill>
                <a:latin typeface="Times New Roman" panose="02020603050405020304"/>
                <a:ea typeface="微软雅黑" panose="020B0503020204020204" charset="-122"/>
                <a:cs typeface="Times New Roman" panose="02020603050405020304"/>
              </a:rPr>
              <a:t>红棕色粉末</a:t>
            </a:r>
            <a:endParaRPr lang="zh-CN" altLang="en-US" sz="2600" dirty="0"/>
          </a:p>
        </p:txBody>
      </p:sp>
      <p:sp>
        <p:nvSpPr>
          <p:cNvPr id="10" name="矩形 9"/>
          <p:cNvSpPr/>
          <p:nvPr/>
        </p:nvSpPr>
        <p:spPr>
          <a:xfrm>
            <a:off x="3934966" y="3475043"/>
            <a:ext cx="1518364" cy="492443"/>
          </a:xfrm>
          <a:prstGeom prst="rect">
            <a:avLst/>
          </a:prstGeom>
        </p:spPr>
        <p:txBody>
          <a:bodyPr wrap="none">
            <a:spAutoFit/>
          </a:bodyPr>
          <a:lstStyle/>
          <a:p>
            <a:r>
              <a:rPr lang="zh-CN" altLang="zh-CN" sz="2600">
                <a:solidFill>
                  <a:srgbClr val="C00000"/>
                </a:solidFill>
                <a:latin typeface="Times New Roman" panose="02020603050405020304"/>
                <a:ea typeface="微软雅黑" panose="020B0503020204020204" charset="-122"/>
                <a:cs typeface="Times New Roman" panose="02020603050405020304"/>
              </a:rPr>
              <a:t>不溶于水</a:t>
            </a:r>
            <a:endParaRPr lang="zh-CN" altLang="en-US" sz="2600" dirty="0"/>
          </a:p>
        </p:txBody>
      </p:sp>
      <p:sp>
        <p:nvSpPr>
          <p:cNvPr id="11" name="矩形 10"/>
          <p:cNvSpPr/>
          <p:nvPr/>
        </p:nvSpPr>
        <p:spPr>
          <a:xfrm>
            <a:off x="6593066" y="3479104"/>
            <a:ext cx="1518364" cy="492443"/>
          </a:xfrm>
          <a:prstGeom prst="rect">
            <a:avLst/>
          </a:prstGeom>
        </p:spPr>
        <p:txBody>
          <a:bodyPr wrap="none">
            <a:spAutoFit/>
          </a:bodyPr>
          <a:lstStyle/>
          <a:p>
            <a:r>
              <a:rPr lang="zh-CN" altLang="zh-CN" sz="2600" dirty="0">
                <a:solidFill>
                  <a:srgbClr val="C00000"/>
                </a:solidFill>
                <a:latin typeface="Times New Roman" panose="02020603050405020304"/>
                <a:ea typeface="微软雅黑" panose="020B0503020204020204" charset="-122"/>
                <a:cs typeface="Times New Roman" panose="02020603050405020304"/>
              </a:rPr>
              <a:t>不溶于水</a:t>
            </a:r>
            <a:endParaRPr lang="zh-CN" altLang="en-US" sz="2600" dirty="0"/>
          </a:p>
        </p:txBody>
      </p:sp>
      <p:sp>
        <p:nvSpPr>
          <p:cNvPr id="12" name="矩形 11"/>
          <p:cNvSpPr/>
          <p:nvPr/>
        </p:nvSpPr>
        <p:spPr>
          <a:xfrm>
            <a:off x="9179024" y="3466578"/>
            <a:ext cx="1518364" cy="492443"/>
          </a:xfrm>
          <a:prstGeom prst="rect">
            <a:avLst/>
          </a:prstGeom>
        </p:spPr>
        <p:txBody>
          <a:bodyPr wrap="none">
            <a:spAutoFit/>
          </a:bodyPr>
          <a:lstStyle/>
          <a:p>
            <a:r>
              <a:rPr lang="zh-CN" altLang="zh-CN" sz="2600" dirty="0">
                <a:solidFill>
                  <a:srgbClr val="C00000"/>
                </a:solidFill>
                <a:latin typeface="Times New Roman" panose="02020603050405020304"/>
                <a:ea typeface="微软雅黑" panose="020B0503020204020204" charset="-122"/>
                <a:cs typeface="Times New Roman" panose="02020603050405020304"/>
              </a:rPr>
              <a:t>不溶于水</a:t>
            </a:r>
            <a:endParaRPr lang="zh-CN" altLang="en-US" sz="2600" dirty="0"/>
          </a:p>
        </p:txBody>
      </p:sp>
      <p:sp>
        <p:nvSpPr>
          <p:cNvPr id="13" name="矩形 12"/>
          <p:cNvSpPr/>
          <p:nvPr/>
        </p:nvSpPr>
        <p:spPr>
          <a:xfrm>
            <a:off x="4066456" y="4054255"/>
            <a:ext cx="1018227" cy="492443"/>
          </a:xfrm>
          <a:prstGeom prst="rect">
            <a:avLst/>
          </a:prstGeom>
        </p:spPr>
        <p:txBody>
          <a:bodyPr wrap="none">
            <a:spAutoFit/>
          </a:bodyPr>
          <a:lstStyle/>
          <a:p>
            <a:r>
              <a:rPr lang="zh-CN" altLang="zh-CN" sz="260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2</a:t>
            </a:r>
            <a:r>
              <a:rPr lang="zh-CN" altLang="zh-CN" sz="2600" dirty="0">
                <a:solidFill>
                  <a:srgbClr val="C00000"/>
                </a:solidFill>
                <a:latin typeface="Times New Roman" panose="02020603050405020304"/>
                <a:ea typeface="微软雅黑" panose="020B0503020204020204" charset="-122"/>
                <a:cs typeface="Times New Roman" panose="02020603050405020304"/>
              </a:rPr>
              <a:t>价</a:t>
            </a:r>
            <a:endParaRPr lang="zh-CN" altLang="en-US" sz="2600" dirty="0"/>
          </a:p>
        </p:txBody>
      </p:sp>
      <p:sp>
        <p:nvSpPr>
          <p:cNvPr id="14" name="矩形 13"/>
          <p:cNvSpPr/>
          <p:nvPr/>
        </p:nvSpPr>
        <p:spPr>
          <a:xfrm>
            <a:off x="6864653" y="4052020"/>
            <a:ext cx="1018227" cy="492443"/>
          </a:xfrm>
          <a:prstGeom prst="rect">
            <a:avLst/>
          </a:prstGeom>
        </p:spPr>
        <p:txBody>
          <a:bodyPr wrap="none">
            <a:spAutoFit/>
          </a:bodyPr>
          <a:lstStyle/>
          <a:p>
            <a:r>
              <a:rPr lang="zh-CN" altLang="zh-CN" sz="260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3</a:t>
            </a:r>
            <a:r>
              <a:rPr lang="zh-CN" altLang="zh-CN" sz="2600" dirty="0">
                <a:solidFill>
                  <a:srgbClr val="C00000"/>
                </a:solidFill>
                <a:latin typeface="Times New Roman" panose="02020603050405020304"/>
                <a:ea typeface="微软雅黑" panose="020B0503020204020204" charset="-122"/>
                <a:cs typeface="Times New Roman" panose="02020603050405020304"/>
              </a:rPr>
              <a:t>价</a:t>
            </a:r>
            <a:endParaRPr lang="zh-CN" altLang="en-US" sz="2600" dirty="0"/>
          </a:p>
        </p:txBody>
      </p:sp>
      <p:sp>
        <p:nvSpPr>
          <p:cNvPr id="15" name="矩形 14"/>
          <p:cNvSpPr/>
          <p:nvPr/>
        </p:nvSpPr>
        <p:spPr>
          <a:xfrm>
            <a:off x="8866018" y="4052020"/>
            <a:ext cx="2185214" cy="492443"/>
          </a:xfrm>
          <a:prstGeom prst="rect">
            <a:avLst/>
          </a:prstGeom>
        </p:spPr>
        <p:txBody>
          <a:bodyPr wrap="none">
            <a:spAutoFit/>
          </a:bodyPr>
          <a:lstStyle/>
          <a:p>
            <a:r>
              <a:rPr lang="zh-CN" altLang="zh-CN" sz="260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2</a:t>
            </a:r>
            <a:r>
              <a:rPr lang="zh-CN" altLang="zh-CN" sz="2600" dirty="0">
                <a:solidFill>
                  <a:srgbClr val="C00000"/>
                </a:solidFill>
                <a:latin typeface="Times New Roman" panose="02020603050405020304"/>
                <a:ea typeface="微软雅黑" panose="020B0503020204020204" charset="-122"/>
                <a:cs typeface="Times New Roman" panose="02020603050405020304"/>
              </a:rPr>
              <a:t>价、＋</a:t>
            </a:r>
            <a:r>
              <a:rPr lang="en-US" altLang="zh-CN" sz="2600" dirty="0">
                <a:solidFill>
                  <a:srgbClr val="C00000"/>
                </a:solidFill>
                <a:latin typeface="Times New Roman" panose="02020603050405020304"/>
                <a:ea typeface="微软雅黑" panose="020B0503020204020204" charset="-122"/>
              </a:rPr>
              <a:t>3</a:t>
            </a:r>
            <a:r>
              <a:rPr lang="zh-CN" altLang="zh-CN" sz="2600" dirty="0">
                <a:solidFill>
                  <a:srgbClr val="C00000"/>
                </a:solidFill>
                <a:latin typeface="Times New Roman" panose="02020603050405020304"/>
                <a:ea typeface="微软雅黑" panose="020B0503020204020204" charset="-122"/>
                <a:cs typeface="Times New Roman" panose="02020603050405020304"/>
              </a:rPr>
              <a:t>价</a:t>
            </a:r>
            <a:endParaRPr lang="zh-CN" altLang="en-US" sz="2600" dirty="0"/>
          </a:p>
        </p:txBody>
      </p:sp>
      <p:sp>
        <p:nvSpPr>
          <p:cNvPr id="16" name="文本框 15"/>
          <p:cNvSpPr txBox="1"/>
          <p:nvPr/>
        </p:nvSpPr>
        <p:spPr>
          <a:xfrm>
            <a:off x="3556000" y="4633278"/>
            <a:ext cx="5080000" cy="368300"/>
          </a:xfrm>
          <a:prstGeom prst="rect">
            <a:avLst/>
          </a:prstGeom>
        </p:spPr>
        <p:txBody>
          <a:bodyPr>
            <a:spAutoFit/>
          </a:bodyPr>
          <a:lstStyle/>
          <a:p>
            <a:r>
              <a:rPr lang="zh-CN" altLang="en-US" b="1">
                <a:solidFill>
                  <a:srgbClr val="FF0000"/>
                </a:solidFill>
                <a:latin typeface="微软雅黑" panose="020B0503020204020204" charset="-122"/>
                <a:ea typeface="微软雅黑" panose="020B0503020204020204" charset="-122"/>
              </a:rPr>
              <a:t>瓷器制作中使釉呈绿色</a:t>
            </a:r>
          </a:p>
        </p:txBody>
      </p:sp>
      <p:sp>
        <p:nvSpPr>
          <p:cNvPr id="17" name="文本框 16"/>
          <p:cNvSpPr txBox="1"/>
          <p:nvPr/>
        </p:nvSpPr>
        <p:spPr>
          <a:xfrm>
            <a:off x="6152515" y="1139508"/>
            <a:ext cx="5080000" cy="368300"/>
          </a:xfrm>
          <a:prstGeom prst="rect">
            <a:avLst/>
          </a:prstGeom>
        </p:spPr>
        <p:txBody>
          <a:bodyPr>
            <a:spAutoFit/>
          </a:bodyPr>
          <a:lstStyle/>
          <a:p>
            <a:r>
              <a:rPr lang="zh-CN" altLang="en-US" b="1">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rPr>
              <a:t>涂料、油漆的红色颜料</a:t>
            </a:r>
          </a:p>
        </p:txBody>
      </p:sp>
      <p:sp>
        <p:nvSpPr>
          <p:cNvPr id="18" name="文本框 17"/>
          <p:cNvSpPr txBox="1"/>
          <p:nvPr/>
        </p:nvSpPr>
        <p:spPr>
          <a:xfrm>
            <a:off x="9043035" y="4637088"/>
            <a:ext cx="5080000" cy="337185"/>
          </a:xfrm>
          <a:prstGeom prst="rect">
            <a:avLst/>
          </a:prstGeom>
        </p:spPr>
        <p:txBody>
          <a:bodyPr>
            <a:spAutoFit/>
          </a:bodyPr>
          <a:lstStyle/>
          <a:p>
            <a:r>
              <a:rPr lang="zh-CN" altLang="en-US" sz="1600" b="1">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rPr>
              <a:t>硒鼓，烤蓝</a:t>
            </a:r>
          </a:p>
        </p:txBody>
      </p:sp>
      <mc:AlternateContent xmlns:mc="http://schemas.openxmlformats.org/markup-compatibility/2006">
        <mc:Choice xmlns:p14="http://schemas.microsoft.com/office/powerpoint/2010/main" Requires="p14">
          <p:contentPart p14:bwMode="auto" r:id="rId2">
            <p14:nvContentPartPr>
              <p14:cNvPr id="2" name="墨迹 1"/>
              <p14:cNvContentPartPr/>
              <p14:nvPr/>
            </p14:nvContentPartPr>
            <p14:xfrm>
              <a:off x="3388320" y="731520"/>
              <a:ext cx="8072280" cy="5525280"/>
            </p14:xfrm>
          </p:contentPart>
        </mc:Choice>
        <mc:Fallback>
          <p:pic>
            <p:nvPicPr>
              <p:cNvPr id="2" name="墨迹 1"/>
              <p:cNvPicPr/>
              <p:nvPr/>
            </p:nvPicPr>
            <p:blipFill>
              <a:blip r:embed="rId3"/>
              <a:stretch>
                <a:fillRect/>
              </a:stretch>
            </p:blipFill>
            <p:spPr>
              <a:xfrm>
                <a:off x="3378960" y="722160"/>
                <a:ext cx="8091000" cy="5544000"/>
              </a:xfrm>
              <a:prstGeom prst="rect">
                <a:avLst/>
              </a:prstGeom>
            </p:spPr>
          </p:pic>
        </mc:Fallback>
      </mc:AlternateContent>
    </p:spTree>
    <p:extLst>
      <p:ext uri="{BB962C8B-B14F-4D97-AF65-F5344CB8AC3E}">
        <p14:creationId xmlns:p14="http://schemas.microsoft.com/office/powerpoint/2010/main" val="27728555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04028" y="757874"/>
            <a:ext cx="11654075" cy="680085"/>
          </a:xfrm>
          <a:prstGeom prst="rect">
            <a:avLst/>
          </a:prstGeom>
        </p:spPr>
        <p:txBody>
          <a:bodyPr wrap="square" lIns="121898" tIns="60948" rIns="121898" bIns="60948">
            <a:spAutoFit/>
          </a:bodyPr>
          <a:lstStyle/>
          <a:p>
            <a:pPr algn="just" defTabSz="0">
              <a:lnSpc>
                <a:spcPct val="140000"/>
              </a:lnSpc>
              <a:spcAft>
                <a:spcPts val="0"/>
              </a:spcAft>
              <a:tabLst>
                <a:tab pos="2700655" algn="l"/>
              </a:tabLst>
            </a:pPr>
            <a:r>
              <a:rPr lang="en-US" altLang="zh-CN" sz="2600" b="1" kern="100" dirty="0">
                <a:latin typeface="Arial" panose="020B0604020202020204" pitchFamily="34" charset="0"/>
                <a:ea typeface="黑体" panose="02010609060101010101" charset="-122"/>
                <a:cs typeface="Courier New" panose="02070309020205020404"/>
              </a:rPr>
              <a:t>2</a:t>
            </a:r>
            <a:r>
              <a:rPr lang="en-US" altLang="zh-CN" sz="2600" b="1" kern="100" dirty="0">
                <a:latin typeface="Times New Roman" panose="02020603050405020304"/>
                <a:ea typeface="黑体" panose="02010609060101010101" charset="-122"/>
                <a:cs typeface="Courier New" panose="02070309020205020404"/>
              </a:rPr>
              <a:t>.</a:t>
            </a:r>
            <a:r>
              <a:rPr lang="zh-CN" altLang="zh-CN" sz="2600" b="1" kern="100" dirty="0">
                <a:latin typeface="Times New Roman" panose="02020603050405020304"/>
                <a:ea typeface="黑体" panose="02010609060101010101" charset="-122"/>
                <a:cs typeface="Times New Roman" panose="02020603050405020304"/>
              </a:rPr>
              <a:t>铁氧化物的化学性质</a:t>
            </a:r>
            <a:endParaRPr lang="zh-CN" altLang="zh-CN" sz="1050" kern="100" dirty="0">
              <a:effectLst/>
              <a:latin typeface="宋体" panose="02010600030101010101" pitchFamily="2" charset="-122"/>
              <a:cs typeface="Courier New" panose="02070309020205020404"/>
            </a:endParaRPr>
          </a:p>
        </p:txBody>
      </p:sp>
      <p:sp>
        <p:nvSpPr>
          <p:cNvPr id="6" name="矩形 5"/>
          <p:cNvSpPr/>
          <p:nvPr/>
        </p:nvSpPr>
        <p:spPr>
          <a:xfrm>
            <a:off x="446843" y="1327518"/>
            <a:ext cx="11397613" cy="4798695"/>
          </a:xfrm>
          <a:prstGeom prst="rect">
            <a:avLst/>
          </a:prstGeom>
        </p:spPr>
        <p:txBody>
          <a:bodyPr wrap="square" lIns="121898" tIns="60948" rIns="121898" bIns="60948">
            <a:spAutoFit/>
          </a:bodyPr>
          <a:lstStyle/>
          <a:p>
            <a:pPr algn="just" defTabSz="0">
              <a:lnSpc>
                <a:spcPct val="140000"/>
              </a:lnSpc>
              <a:spcAft>
                <a:spcPts val="0"/>
              </a:spcAft>
              <a:tabLst>
                <a:tab pos="2700655" algn="l"/>
              </a:tabLst>
            </a:pPr>
            <a:r>
              <a:rPr lang="en-US" altLang="zh-CN" sz="2600" kern="100" dirty="0">
                <a:latin typeface="Times New Roman" panose="02020603050405020304"/>
                <a:ea typeface="微软雅黑" panose="020B0503020204020204" charset="-122"/>
                <a:cs typeface="Courier New" panose="02070309020205020404"/>
              </a:rPr>
              <a:t>(1)</a:t>
            </a:r>
            <a:r>
              <a:rPr lang="en-US" altLang="zh-CN" sz="2600" kern="100" dirty="0" err="1">
                <a:latin typeface="Times New Roman" panose="02020603050405020304"/>
                <a:ea typeface="微软雅黑" panose="020B0503020204020204" charset="-122"/>
                <a:cs typeface="Courier New" panose="02070309020205020404"/>
              </a:rPr>
              <a:t>FeO</a:t>
            </a:r>
            <a:r>
              <a:rPr lang="zh-CN" altLang="zh-CN" sz="2600" kern="100" dirty="0">
                <a:latin typeface="Times New Roman" panose="02020603050405020304"/>
                <a:ea typeface="微软雅黑" panose="020B0503020204020204" charset="-122"/>
                <a:cs typeface="Times New Roman" panose="02020603050405020304"/>
              </a:rPr>
              <a:t>、</a:t>
            </a:r>
            <a:r>
              <a:rPr lang="en-US" altLang="zh-CN" sz="2600" kern="100" dirty="0">
                <a:latin typeface="Times New Roman" panose="02020603050405020304"/>
                <a:ea typeface="微软雅黑" panose="020B0503020204020204" charset="-122"/>
                <a:cs typeface="Courier New" panose="02070309020205020404"/>
              </a:rPr>
              <a:t>Fe</a:t>
            </a:r>
            <a:r>
              <a:rPr lang="en-US" altLang="zh-CN" sz="2600" kern="100" baseline="-25000" dirty="0">
                <a:latin typeface="Times New Roman" panose="02020603050405020304"/>
                <a:ea typeface="微软雅黑" panose="020B0503020204020204" charset="-122"/>
                <a:cs typeface="Courier New" panose="02070309020205020404"/>
              </a:rPr>
              <a:t>2</a:t>
            </a:r>
            <a:r>
              <a:rPr lang="en-US" altLang="zh-CN" sz="2600" kern="100" dirty="0">
                <a:latin typeface="Times New Roman" panose="02020603050405020304"/>
                <a:ea typeface="微软雅黑" panose="020B0503020204020204" charset="-122"/>
                <a:cs typeface="Courier New" panose="02070309020205020404"/>
              </a:rPr>
              <a:t>O</a:t>
            </a:r>
            <a:r>
              <a:rPr lang="en-US" altLang="zh-CN" sz="2600" kern="100" baseline="-25000" dirty="0">
                <a:latin typeface="Times New Roman" panose="02020603050405020304"/>
                <a:ea typeface="微软雅黑" panose="020B0503020204020204" charset="-122"/>
                <a:cs typeface="Courier New" panose="02070309020205020404"/>
              </a:rPr>
              <a:t>3</a:t>
            </a:r>
            <a:r>
              <a:rPr lang="zh-CN" altLang="zh-CN" sz="2600" kern="100" dirty="0">
                <a:latin typeface="Times New Roman" panose="02020603050405020304"/>
                <a:ea typeface="微软雅黑" panose="020B0503020204020204" charset="-122"/>
                <a:cs typeface="Times New Roman" panose="02020603050405020304"/>
              </a:rPr>
              <a:t>分别与盐酸反应的离子方程式：</a:t>
            </a:r>
            <a:endParaRPr lang="zh-CN" altLang="zh-CN" sz="1050" kern="100" dirty="0">
              <a:latin typeface="宋体" panose="02010600030101010101" pitchFamily="2" charset="-122"/>
              <a:cs typeface="Courier New" panose="02070309020205020404"/>
            </a:endParaRPr>
          </a:p>
          <a:p>
            <a:pPr algn="just" defTabSz="0">
              <a:lnSpc>
                <a:spcPct val="140000"/>
              </a:lnSpc>
              <a:spcAft>
                <a:spcPts val="0"/>
              </a:spcAft>
              <a:tabLst>
                <a:tab pos="2700655" algn="l"/>
              </a:tabLst>
            </a:pPr>
            <a:r>
              <a:rPr lang="en-US" altLang="zh-CN" sz="2600" kern="100" dirty="0" smtClean="0">
                <a:latin typeface="Times New Roman" panose="02020603050405020304"/>
                <a:ea typeface="微软雅黑" panose="020B0503020204020204" charset="-122"/>
                <a:cs typeface="Courier New" panose="02070309020205020404"/>
              </a:rPr>
              <a:t>________________________________</a:t>
            </a:r>
            <a:r>
              <a:rPr lang="zh-CN" altLang="zh-CN" sz="2600" kern="100" dirty="0" smtClean="0">
                <a:latin typeface="Times New Roman" panose="02020603050405020304"/>
                <a:ea typeface="微软雅黑" panose="020B0503020204020204" charset="-122"/>
                <a:cs typeface="Times New Roman" panose="02020603050405020304"/>
              </a:rPr>
              <a:t>、</a:t>
            </a:r>
            <a:r>
              <a:rPr lang="en-US" altLang="zh-CN" sz="2600" kern="100" dirty="0" smtClean="0">
                <a:latin typeface="Times New Roman" panose="02020603050405020304"/>
                <a:ea typeface="微软雅黑" panose="020B0503020204020204" charset="-122"/>
                <a:cs typeface="Courier New" panose="02070309020205020404"/>
              </a:rPr>
              <a:t>________________________________</a:t>
            </a:r>
            <a:r>
              <a:rPr lang="zh-CN" altLang="zh-CN" sz="2600" kern="100" dirty="0" smtClean="0">
                <a:latin typeface="Times New Roman" panose="02020603050405020304"/>
                <a:ea typeface="微软雅黑" panose="020B0503020204020204" charset="-122"/>
                <a:cs typeface="Times New Roman" panose="02020603050405020304"/>
              </a:rPr>
              <a:t>。</a:t>
            </a:r>
            <a:endParaRPr lang="zh-CN" altLang="zh-CN" sz="1050" kern="100" dirty="0">
              <a:latin typeface="宋体" panose="02010600030101010101" pitchFamily="2" charset="-122"/>
              <a:cs typeface="Courier New" panose="02070309020205020404"/>
            </a:endParaRPr>
          </a:p>
          <a:p>
            <a:pPr algn="just" defTabSz="0">
              <a:lnSpc>
                <a:spcPct val="140000"/>
              </a:lnSpc>
              <a:spcAft>
                <a:spcPts val="0"/>
              </a:spcAft>
              <a:tabLst>
                <a:tab pos="2700655" algn="l"/>
              </a:tabLst>
            </a:pPr>
            <a:r>
              <a:rPr lang="en-US" altLang="zh-CN" sz="2600" kern="100" dirty="0">
                <a:latin typeface="Times New Roman" panose="02020603050405020304"/>
                <a:ea typeface="微软雅黑" panose="020B0503020204020204" charset="-122"/>
                <a:cs typeface="Courier New" panose="02070309020205020404"/>
              </a:rPr>
              <a:t>(2)</a:t>
            </a:r>
            <a:r>
              <a:rPr lang="en-US" altLang="zh-CN" sz="2600" kern="100" dirty="0" err="1">
                <a:latin typeface="Times New Roman" panose="02020603050405020304"/>
                <a:ea typeface="微软雅黑" panose="020B0503020204020204" charset="-122"/>
                <a:cs typeface="Courier New" panose="02070309020205020404"/>
              </a:rPr>
              <a:t>FeO</a:t>
            </a:r>
            <a:r>
              <a:rPr lang="zh-CN" altLang="zh-CN" sz="2600" kern="100" dirty="0">
                <a:latin typeface="Times New Roman" panose="02020603050405020304"/>
                <a:ea typeface="微软雅黑" panose="020B0503020204020204" charset="-122"/>
                <a:cs typeface="Times New Roman" panose="02020603050405020304"/>
              </a:rPr>
              <a:t>与稀硝酸反应的化学方程式：</a:t>
            </a:r>
            <a:endParaRPr lang="zh-CN" altLang="zh-CN" sz="1050" kern="100" dirty="0">
              <a:latin typeface="宋体" panose="02010600030101010101" pitchFamily="2" charset="-122"/>
              <a:cs typeface="Courier New" panose="02070309020205020404"/>
            </a:endParaRPr>
          </a:p>
          <a:p>
            <a:pPr algn="just" defTabSz="0">
              <a:lnSpc>
                <a:spcPct val="140000"/>
              </a:lnSpc>
              <a:spcAft>
                <a:spcPts val="0"/>
              </a:spcAft>
              <a:tabLst>
                <a:tab pos="2700655" algn="l"/>
              </a:tabLst>
            </a:pPr>
            <a:r>
              <a:rPr lang="en-US" altLang="zh-CN" sz="2600" kern="100" dirty="0" smtClean="0">
                <a:latin typeface="Times New Roman" panose="02020603050405020304"/>
                <a:ea typeface="微软雅黑" panose="020B0503020204020204" charset="-122"/>
                <a:cs typeface="Courier New" panose="02070309020205020404"/>
              </a:rPr>
              <a:t>__________________________________________________________</a:t>
            </a:r>
            <a:r>
              <a:rPr lang="zh-CN" altLang="zh-CN" sz="2600" kern="100" dirty="0" smtClean="0">
                <a:latin typeface="Times New Roman" panose="02020603050405020304"/>
                <a:ea typeface="微软雅黑" panose="020B0503020204020204" charset="-122"/>
                <a:cs typeface="Times New Roman" panose="02020603050405020304"/>
              </a:rPr>
              <a:t>。</a:t>
            </a:r>
            <a:endParaRPr lang="zh-CN" altLang="zh-CN" sz="1050" kern="100" dirty="0">
              <a:latin typeface="宋体" panose="02010600030101010101" pitchFamily="2" charset="-122"/>
              <a:cs typeface="Courier New" panose="02070309020205020404"/>
            </a:endParaRPr>
          </a:p>
          <a:p>
            <a:pPr algn="just" defTabSz="0">
              <a:lnSpc>
                <a:spcPct val="140000"/>
              </a:lnSpc>
              <a:spcAft>
                <a:spcPts val="0"/>
              </a:spcAft>
              <a:tabLst>
                <a:tab pos="2700655" algn="l"/>
              </a:tabLst>
            </a:pPr>
            <a:r>
              <a:rPr lang="en-US" altLang="zh-CN" sz="2600" kern="100" dirty="0">
                <a:latin typeface="Times New Roman" panose="02020603050405020304"/>
                <a:ea typeface="微软雅黑" panose="020B0503020204020204" charset="-122"/>
                <a:cs typeface="Courier New" panose="02070309020205020404"/>
              </a:rPr>
              <a:t>(3)</a:t>
            </a:r>
            <a:r>
              <a:rPr lang="en-US" altLang="zh-CN" sz="2600" kern="100" dirty="0" err="1">
                <a:latin typeface="Times New Roman" panose="02020603050405020304"/>
                <a:ea typeface="微软雅黑" panose="020B0503020204020204" charset="-122"/>
                <a:cs typeface="Courier New" panose="02070309020205020404"/>
              </a:rPr>
              <a:t>FeO</a:t>
            </a:r>
            <a:r>
              <a:rPr lang="zh-CN" altLang="zh-CN" sz="2600" kern="100" dirty="0">
                <a:latin typeface="Times New Roman" panose="02020603050405020304"/>
                <a:ea typeface="微软雅黑" panose="020B0503020204020204" charset="-122"/>
                <a:cs typeface="Times New Roman" panose="02020603050405020304"/>
              </a:rPr>
              <a:t>、</a:t>
            </a:r>
            <a:r>
              <a:rPr lang="en-US" altLang="zh-CN" sz="2600" kern="100" dirty="0">
                <a:latin typeface="Times New Roman" panose="02020603050405020304"/>
                <a:ea typeface="微软雅黑" panose="020B0503020204020204" charset="-122"/>
                <a:cs typeface="Courier New" panose="02070309020205020404"/>
              </a:rPr>
              <a:t>Fe</a:t>
            </a:r>
            <a:r>
              <a:rPr lang="en-US" altLang="zh-CN" sz="2600" kern="100" baseline="-25000" dirty="0">
                <a:latin typeface="Times New Roman" panose="02020603050405020304"/>
                <a:ea typeface="微软雅黑" panose="020B0503020204020204" charset="-122"/>
                <a:cs typeface="Courier New" panose="02070309020205020404"/>
              </a:rPr>
              <a:t>2</a:t>
            </a:r>
            <a:r>
              <a:rPr lang="en-US" altLang="zh-CN" sz="2600" kern="100" dirty="0">
                <a:latin typeface="Times New Roman" panose="02020603050405020304"/>
                <a:ea typeface="微软雅黑" panose="020B0503020204020204" charset="-122"/>
                <a:cs typeface="Courier New" panose="02070309020205020404"/>
              </a:rPr>
              <a:t>O</a:t>
            </a:r>
            <a:r>
              <a:rPr lang="en-US" altLang="zh-CN" sz="2600" kern="100" baseline="-25000" dirty="0">
                <a:latin typeface="Times New Roman" panose="02020603050405020304"/>
                <a:ea typeface="微软雅黑" panose="020B0503020204020204" charset="-122"/>
                <a:cs typeface="Courier New" panose="02070309020205020404"/>
              </a:rPr>
              <a:t>3</a:t>
            </a:r>
            <a:r>
              <a:rPr lang="zh-CN" altLang="zh-CN" sz="2600" kern="100" dirty="0">
                <a:latin typeface="Times New Roman" panose="02020603050405020304"/>
                <a:ea typeface="微软雅黑" panose="020B0503020204020204" charset="-122"/>
                <a:cs typeface="Times New Roman" panose="02020603050405020304"/>
              </a:rPr>
              <a:t>分别与</a:t>
            </a:r>
            <a:r>
              <a:rPr lang="en-US" altLang="zh-CN" sz="2600" kern="100" dirty="0">
                <a:latin typeface="Times New Roman" panose="02020603050405020304"/>
                <a:ea typeface="微软雅黑" panose="020B0503020204020204" charset="-122"/>
                <a:cs typeface="Courier New" panose="02070309020205020404"/>
              </a:rPr>
              <a:t>HI</a:t>
            </a:r>
            <a:r>
              <a:rPr lang="zh-CN" altLang="zh-CN" sz="2600" kern="100" dirty="0">
                <a:latin typeface="Times New Roman" panose="02020603050405020304"/>
                <a:ea typeface="微软雅黑" panose="020B0503020204020204" charset="-122"/>
                <a:cs typeface="Times New Roman" panose="02020603050405020304"/>
              </a:rPr>
              <a:t>溶液反应的化学方程式</a:t>
            </a:r>
            <a:r>
              <a:rPr lang="zh-CN" altLang="zh-CN" sz="2600" kern="100" dirty="0" smtClean="0">
                <a:latin typeface="Times New Roman" panose="02020603050405020304"/>
                <a:ea typeface="微软雅黑" panose="020B0503020204020204" charset="-122"/>
                <a:cs typeface="Times New Roman" panose="02020603050405020304"/>
              </a:rPr>
              <a:t>：</a:t>
            </a:r>
            <a:endParaRPr lang="en-US" altLang="zh-CN" sz="2600" kern="100" dirty="0" smtClean="0">
              <a:latin typeface="Times New Roman" panose="02020603050405020304"/>
              <a:ea typeface="微软雅黑" panose="020B0503020204020204" charset="-122"/>
              <a:cs typeface="Times New Roman" panose="02020603050405020304"/>
            </a:endParaRPr>
          </a:p>
          <a:p>
            <a:pPr algn="just" defTabSz="0">
              <a:lnSpc>
                <a:spcPct val="140000"/>
              </a:lnSpc>
              <a:spcAft>
                <a:spcPts val="0"/>
              </a:spcAft>
              <a:tabLst>
                <a:tab pos="2700655" algn="l"/>
              </a:tabLst>
            </a:pPr>
            <a:r>
              <a:rPr lang="en-US" altLang="zh-CN" sz="2600" kern="100" dirty="0" smtClean="0">
                <a:latin typeface="Times New Roman" panose="02020603050405020304"/>
                <a:ea typeface="微软雅黑" panose="020B0503020204020204" charset="-122"/>
                <a:cs typeface="Courier New" panose="02070309020205020404"/>
              </a:rPr>
              <a:t>________________________________</a:t>
            </a:r>
            <a:r>
              <a:rPr lang="zh-CN" altLang="zh-CN" sz="2600" kern="100" dirty="0" smtClean="0">
                <a:latin typeface="Times New Roman" panose="02020603050405020304"/>
                <a:ea typeface="微软雅黑" panose="020B0503020204020204" charset="-122"/>
                <a:cs typeface="Times New Roman" panose="02020603050405020304"/>
              </a:rPr>
              <a:t>、</a:t>
            </a:r>
            <a:r>
              <a:rPr lang="en-US" altLang="zh-CN" sz="2600" kern="100" dirty="0" smtClean="0">
                <a:latin typeface="Times New Roman" panose="02020603050405020304"/>
                <a:ea typeface="微软雅黑" panose="020B0503020204020204" charset="-122"/>
                <a:cs typeface="Courier New" panose="02070309020205020404"/>
              </a:rPr>
              <a:t>Fe</a:t>
            </a:r>
            <a:r>
              <a:rPr lang="en-US" altLang="zh-CN" sz="2600" kern="100" baseline="-25000" dirty="0" smtClean="0">
                <a:latin typeface="Times New Roman" panose="02020603050405020304"/>
                <a:ea typeface="微软雅黑" panose="020B0503020204020204" charset="-122"/>
                <a:cs typeface="Courier New" panose="02070309020205020404"/>
              </a:rPr>
              <a:t>2</a:t>
            </a:r>
            <a:r>
              <a:rPr lang="en-US" altLang="zh-CN" sz="2600" kern="100" dirty="0" smtClean="0">
                <a:latin typeface="Times New Roman" panose="02020603050405020304"/>
                <a:ea typeface="微软雅黑" panose="020B0503020204020204" charset="-122"/>
                <a:cs typeface="Courier New" panose="02070309020205020404"/>
              </a:rPr>
              <a:t>O</a:t>
            </a:r>
            <a:r>
              <a:rPr lang="en-US" altLang="zh-CN" sz="2600" kern="100" baseline="-25000" dirty="0" smtClean="0">
                <a:latin typeface="Times New Roman" panose="02020603050405020304"/>
                <a:ea typeface="微软雅黑" panose="020B0503020204020204" charset="-122"/>
                <a:cs typeface="Courier New" panose="02070309020205020404"/>
              </a:rPr>
              <a:t>3</a:t>
            </a:r>
            <a:r>
              <a:rPr lang="zh-CN" altLang="zh-CN" sz="2600" kern="100" dirty="0">
                <a:latin typeface="Times New Roman" panose="02020603050405020304"/>
                <a:ea typeface="微软雅黑" panose="020B0503020204020204" charset="-122"/>
                <a:cs typeface="Times New Roman" panose="02020603050405020304"/>
              </a:rPr>
              <a:t>＋</a:t>
            </a:r>
            <a:r>
              <a:rPr lang="en-US" altLang="zh-CN" sz="2600" kern="100" dirty="0">
                <a:latin typeface="Times New Roman" panose="02020603050405020304"/>
                <a:ea typeface="微软雅黑" panose="020B0503020204020204" charset="-122"/>
                <a:cs typeface="Courier New" panose="02070309020205020404"/>
              </a:rPr>
              <a:t>6HI</a:t>
            </a:r>
            <a:r>
              <a:rPr lang="en-US" altLang="zh-CN" sz="2600" kern="100" spc="-80" dirty="0">
                <a:latin typeface="Times New Roman" panose="02020603050405020304"/>
                <a:ea typeface="微软雅黑" panose="020B0503020204020204" charset="-122"/>
                <a:cs typeface="Courier New" panose="02070309020205020404"/>
              </a:rPr>
              <a:t>==</a:t>
            </a:r>
            <a:r>
              <a:rPr lang="en-US" altLang="zh-CN" sz="2600" kern="100" dirty="0">
                <a:latin typeface="Times New Roman" panose="02020603050405020304"/>
                <a:ea typeface="微软雅黑" panose="020B0503020204020204" charset="-122"/>
                <a:cs typeface="Courier New" panose="02070309020205020404"/>
              </a:rPr>
              <a:t>=2FeI</a:t>
            </a:r>
            <a:r>
              <a:rPr lang="en-US" altLang="zh-CN" sz="2600" kern="100" baseline="-25000" dirty="0">
                <a:latin typeface="Times New Roman" panose="02020603050405020304"/>
                <a:ea typeface="微软雅黑" panose="020B0503020204020204" charset="-122"/>
                <a:cs typeface="Courier New" panose="02070309020205020404"/>
              </a:rPr>
              <a:t>2</a:t>
            </a:r>
            <a:r>
              <a:rPr lang="zh-CN" altLang="zh-CN" sz="2600" kern="100" dirty="0">
                <a:latin typeface="Times New Roman" panose="02020603050405020304"/>
                <a:ea typeface="微软雅黑" panose="020B0503020204020204" charset="-122"/>
                <a:cs typeface="Times New Roman" panose="02020603050405020304"/>
              </a:rPr>
              <a:t>＋</a:t>
            </a:r>
            <a:r>
              <a:rPr lang="en-US" altLang="zh-CN" sz="2600" kern="100" dirty="0">
                <a:latin typeface="Times New Roman" panose="02020603050405020304"/>
                <a:ea typeface="微软雅黑" panose="020B0503020204020204" charset="-122"/>
                <a:cs typeface="Courier New" panose="02070309020205020404"/>
              </a:rPr>
              <a:t>I</a:t>
            </a:r>
            <a:r>
              <a:rPr lang="en-US" altLang="zh-CN" sz="2600" kern="100" baseline="-25000" dirty="0">
                <a:latin typeface="Times New Roman" panose="02020603050405020304"/>
                <a:ea typeface="微软雅黑" panose="020B0503020204020204" charset="-122"/>
                <a:cs typeface="Courier New" panose="02070309020205020404"/>
              </a:rPr>
              <a:t>2</a:t>
            </a:r>
            <a:r>
              <a:rPr lang="zh-CN" altLang="zh-CN" sz="2600" kern="100" dirty="0">
                <a:latin typeface="Times New Roman" panose="02020603050405020304"/>
                <a:ea typeface="微软雅黑" panose="020B0503020204020204" charset="-122"/>
                <a:cs typeface="Times New Roman" panose="02020603050405020304"/>
              </a:rPr>
              <a:t>＋</a:t>
            </a:r>
            <a:r>
              <a:rPr lang="en-US" altLang="zh-CN" sz="2600" kern="100" dirty="0">
                <a:latin typeface="Times New Roman" panose="02020603050405020304"/>
                <a:ea typeface="微软雅黑" panose="020B0503020204020204" charset="-122"/>
                <a:cs typeface="Courier New" panose="02070309020205020404"/>
              </a:rPr>
              <a:t>3H</a:t>
            </a:r>
            <a:r>
              <a:rPr lang="en-US" altLang="zh-CN" sz="2600" kern="100" baseline="-25000" dirty="0">
                <a:latin typeface="Times New Roman" panose="02020603050405020304"/>
                <a:ea typeface="微软雅黑" panose="020B0503020204020204" charset="-122"/>
                <a:cs typeface="Courier New" panose="02070309020205020404"/>
              </a:rPr>
              <a:t>2</a:t>
            </a:r>
            <a:r>
              <a:rPr lang="en-US" altLang="zh-CN" sz="2600" kern="100" dirty="0">
                <a:latin typeface="Times New Roman" panose="02020603050405020304"/>
                <a:ea typeface="微软雅黑" panose="020B0503020204020204" charset="-122"/>
                <a:cs typeface="Courier New" panose="02070309020205020404"/>
              </a:rPr>
              <a:t>O</a:t>
            </a:r>
            <a:r>
              <a:rPr lang="zh-CN" altLang="zh-CN" sz="2600" kern="100" dirty="0">
                <a:latin typeface="Times New Roman" panose="02020603050405020304"/>
                <a:ea typeface="微软雅黑" panose="020B0503020204020204" charset="-122"/>
                <a:cs typeface="Times New Roman" panose="02020603050405020304"/>
              </a:rPr>
              <a:t>。</a:t>
            </a:r>
            <a:endParaRPr lang="zh-CN" altLang="zh-CN" sz="1050" kern="100" dirty="0">
              <a:latin typeface="宋体" panose="02010600030101010101" pitchFamily="2" charset="-122"/>
              <a:cs typeface="Courier New" panose="02070309020205020404"/>
            </a:endParaRPr>
          </a:p>
          <a:p>
            <a:pPr algn="just" defTabSz="0">
              <a:lnSpc>
                <a:spcPct val="50000"/>
              </a:lnSpc>
              <a:spcAft>
                <a:spcPts val="0"/>
              </a:spcAft>
              <a:tabLst>
                <a:tab pos="2700655" algn="l"/>
              </a:tabLst>
            </a:pPr>
            <a:endParaRPr lang="en-US" altLang="zh-CN" sz="2600" kern="100" dirty="0" smtClean="0">
              <a:latin typeface="Times New Roman" panose="02020603050405020304"/>
              <a:ea typeface="微软雅黑" panose="020B0503020204020204" charset="-122"/>
              <a:cs typeface="Courier New" panose="02070309020205020404"/>
            </a:endParaRPr>
          </a:p>
          <a:p>
            <a:pPr algn="just" defTabSz="0">
              <a:lnSpc>
                <a:spcPct val="140000"/>
              </a:lnSpc>
              <a:spcAft>
                <a:spcPts val="0"/>
              </a:spcAft>
              <a:tabLst>
                <a:tab pos="2700655" algn="l"/>
              </a:tabLst>
            </a:pPr>
            <a:r>
              <a:rPr lang="en-US" altLang="zh-CN" sz="2600" kern="100" dirty="0" smtClean="0">
                <a:latin typeface="Times New Roman" panose="02020603050405020304"/>
                <a:ea typeface="微软雅黑" panose="020B0503020204020204" charset="-122"/>
                <a:cs typeface="Courier New" panose="02070309020205020404"/>
              </a:rPr>
              <a:t>(</a:t>
            </a:r>
            <a:r>
              <a:rPr lang="en-US" altLang="zh-CN" sz="2600" kern="100" dirty="0">
                <a:latin typeface="Times New Roman" panose="02020603050405020304"/>
                <a:ea typeface="微软雅黑" panose="020B0503020204020204" charset="-122"/>
                <a:cs typeface="Courier New" panose="02070309020205020404"/>
              </a:rPr>
              <a:t>4)</a:t>
            </a:r>
            <a:r>
              <a:rPr lang="en-US" altLang="zh-CN" sz="2600" kern="100" dirty="0" err="1">
                <a:latin typeface="Times New Roman" panose="02020603050405020304"/>
                <a:ea typeface="微软雅黑" panose="020B0503020204020204" charset="-122"/>
                <a:cs typeface="Courier New" panose="02070309020205020404"/>
              </a:rPr>
              <a:t>FeO</a:t>
            </a:r>
            <a:r>
              <a:rPr lang="zh-CN" altLang="zh-CN" sz="2600" kern="100" dirty="0">
                <a:latin typeface="Times New Roman" panose="02020603050405020304"/>
                <a:ea typeface="微软雅黑" panose="020B0503020204020204" charset="-122"/>
                <a:cs typeface="Times New Roman" panose="02020603050405020304"/>
              </a:rPr>
              <a:t>在空气中受热反应的化学方程式</a:t>
            </a:r>
            <a:r>
              <a:rPr lang="en-US" altLang="zh-CN" sz="2600" kern="100" dirty="0" smtClean="0">
                <a:latin typeface="Times New Roman" panose="02020603050405020304"/>
                <a:ea typeface="微软雅黑" panose="020B0503020204020204" charset="-122"/>
                <a:cs typeface="Courier New" panose="02070309020205020404"/>
              </a:rPr>
              <a:t>________________________________</a:t>
            </a:r>
            <a:r>
              <a:rPr lang="zh-CN" altLang="zh-CN" sz="2600" kern="100" dirty="0">
                <a:latin typeface="Times New Roman" panose="02020603050405020304"/>
                <a:ea typeface="微软雅黑" panose="020B0503020204020204" charset="-122"/>
                <a:cs typeface="Times New Roman" panose="02020603050405020304"/>
              </a:rPr>
              <a:t>。</a:t>
            </a:r>
            <a:endParaRPr lang="zh-CN" altLang="zh-CN" sz="1050" kern="100" dirty="0">
              <a:latin typeface="宋体" panose="02010600030101010101" pitchFamily="2" charset="-122"/>
              <a:cs typeface="Courier New" panose="02070309020205020404"/>
            </a:endParaRPr>
          </a:p>
          <a:p>
            <a:pPr algn="just" defTabSz="0">
              <a:lnSpc>
                <a:spcPct val="140000"/>
              </a:lnSpc>
              <a:spcAft>
                <a:spcPts val="0"/>
              </a:spcAft>
              <a:tabLst>
                <a:tab pos="2700655" algn="l"/>
              </a:tabLst>
            </a:pPr>
            <a:r>
              <a:rPr lang="en-US" altLang="zh-CN" sz="2600" kern="100" dirty="0">
                <a:latin typeface="Times New Roman" panose="02020603050405020304"/>
                <a:ea typeface="微软雅黑" panose="020B0503020204020204" charset="-122"/>
                <a:cs typeface="Courier New" panose="02070309020205020404"/>
              </a:rPr>
              <a:t>(5)Fe</a:t>
            </a:r>
            <a:r>
              <a:rPr lang="en-US" altLang="zh-CN" sz="2600" kern="100" baseline="-25000" dirty="0">
                <a:latin typeface="Times New Roman" panose="02020603050405020304"/>
                <a:ea typeface="微软雅黑" panose="020B0503020204020204" charset="-122"/>
                <a:cs typeface="Courier New" panose="02070309020205020404"/>
              </a:rPr>
              <a:t>2</a:t>
            </a:r>
            <a:r>
              <a:rPr lang="en-US" altLang="zh-CN" sz="2600" kern="100" dirty="0">
                <a:latin typeface="Times New Roman" panose="02020603050405020304"/>
                <a:ea typeface="微软雅黑" panose="020B0503020204020204" charset="-122"/>
                <a:cs typeface="Courier New" panose="02070309020205020404"/>
              </a:rPr>
              <a:t>O</a:t>
            </a:r>
            <a:r>
              <a:rPr lang="en-US" altLang="zh-CN" sz="2600" kern="100" baseline="-25000" dirty="0">
                <a:latin typeface="Times New Roman" panose="02020603050405020304"/>
                <a:ea typeface="微软雅黑" panose="020B0503020204020204" charset="-122"/>
                <a:cs typeface="Courier New" panose="02070309020205020404"/>
              </a:rPr>
              <a:t>3</a:t>
            </a:r>
            <a:r>
              <a:rPr lang="zh-CN" altLang="zh-CN" sz="2600" kern="100" dirty="0">
                <a:latin typeface="Times New Roman" panose="02020603050405020304"/>
                <a:ea typeface="微软雅黑" panose="020B0503020204020204" charset="-122"/>
                <a:cs typeface="Times New Roman" panose="02020603050405020304"/>
              </a:rPr>
              <a:t>与</a:t>
            </a:r>
            <a:r>
              <a:rPr lang="en-US" altLang="zh-CN" sz="2600" kern="100" dirty="0">
                <a:latin typeface="Times New Roman" panose="02020603050405020304"/>
                <a:ea typeface="微软雅黑" panose="020B0503020204020204" charset="-122"/>
                <a:cs typeface="Courier New" panose="02070309020205020404"/>
              </a:rPr>
              <a:t>CO</a:t>
            </a:r>
            <a:r>
              <a:rPr lang="zh-CN" altLang="zh-CN" sz="2600" kern="100" dirty="0">
                <a:latin typeface="Times New Roman" panose="02020603050405020304"/>
                <a:ea typeface="微软雅黑" panose="020B0503020204020204" charset="-122"/>
                <a:cs typeface="Times New Roman" panose="02020603050405020304"/>
              </a:rPr>
              <a:t>反应的化学方程式</a:t>
            </a:r>
            <a:r>
              <a:rPr lang="en-US" altLang="zh-CN" sz="2600" kern="100" dirty="0" smtClean="0">
                <a:latin typeface="Times New Roman" panose="02020603050405020304"/>
                <a:ea typeface="微软雅黑" panose="020B0503020204020204" charset="-122"/>
                <a:cs typeface="Courier New" panose="02070309020205020404"/>
              </a:rPr>
              <a:t>________________________________</a:t>
            </a:r>
            <a:r>
              <a:rPr lang="en-US" altLang="zh-CN" sz="2600" kern="100" dirty="0">
                <a:latin typeface="Times New Roman" panose="02020603050405020304"/>
                <a:ea typeface="微软雅黑" panose="020B0503020204020204" charset="-122"/>
                <a:cs typeface="Courier New" panose="02070309020205020404"/>
              </a:rPr>
              <a:t>__</a:t>
            </a:r>
            <a:r>
              <a:rPr lang="en-US" altLang="zh-CN" sz="2600" kern="100" dirty="0" smtClean="0">
                <a:latin typeface="Times New Roman" panose="02020603050405020304"/>
                <a:ea typeface="微软雅黑" panose="020B0503020204020204" charset="-122"/>
                <a:cs typeface="Courier New" panose="02070309020205020404"/>
              </a:rPr>
              <a:t>_____</a:t>
            </a:r>
            <a:r>
              <a:rPr lang="zh-CN" altLang="zh-CN" sz="2600" kern="100" dirty="0">
                <a:latin typeface="Times New Roman" panose="02020603050405020304"/>
                <a:ea typeface="微软雅黑" panose="020B0503020204020204" charset="-122"/>
                <a:cs typeface="Times New Roman" panose="02020603050405020304"/>
              </a:rPr>
              <a:t>。</a:t>
            </a:r>
            <a:endParaRPr lang="zh-CN" altLang="zh-CN" sz="1050" kern="100" dirty="0">
              <a:effectLst/>
              <a:latin typeface="宋体" panose="02010600030101010101" pitchFamily="2" charset="-122"/>
              <a:cs typeface="Courier New" panose="02070309020205020404"/>
            </a:endParaRPr>
          </a:p>
        </p:txBody>
      </p:sp>
      <p:sp>
        <p:nvSpPr>
          <p:cNvPr id="5" name="矩形 4"/>
          <p:cNvSpPr/>
          <p:nvPr/>
        </p:nvSpPr>
        <p:spPr>
          <a:xfrm>
            <a:off x="1160174" y="1929711"/>
            <a:ext cx="3805555" cy="491490"/>
          </a:xfrm>
          <a:prstGeom prst="rect">
            <a:avLst/>
          </a:prstGeom>
        </p:spPr>
        <p:txBody>
          <a:bodyPr wrap="none">
            <a:spAutoFit/>
          </a:bodyPr>
          <a:lstStyle/>
          <a:p>
            <a:r>
              <a:rPr lang="en-US" altLang="zh-CN" sz="2600" dirty="0" err="1">
                <a:solidFill>
                  <a:srgbClr val="C00000"/>
                </a:solidFill>
                <a:latin typeface="Times New Roman" panose="02020603050405020304"/>
                <a:ea typeface="微软雅黑" panose="020B0503020204020204" charset="-122"/>
              </a:rPr>
              <a:t>FeO</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2H</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en-US" altLang="zh-CN" sz="2600" spc="-80" dirty="0">
                <a:solidFill>
                  <a:srgbClr val="C00000"/>
                </a:solidFill>
                <a:latin typeface="Times New Roman" panose="02020603050405020304"/>
                <a:ea typeface="微软雅黑" panose="020B0503020204020204" charset="-122"/>
              </a:rPr>
              <a:t>==</a:t>
            </a:r>
            <a:r>
              <a:rPr lang="en-US" altLang="zh-CN" sz="2600" dirty="0">
                <a:solidFill>
                  <a:srgbClr val="C00000"/>
                </a:solidFill>
                <a:latin typeface="Times New Roman" panose="02020603050405020304"/>
                <a:ea typeface="微软雅黑" panose="020B0503020204020204" charset="-122"/>
              </a:rPr>
              <a:t>=Fe</a:t>
            </a:r>
            <a:r>
              <a:rPr lang="en-US" altLang="zh-CN" sz="2600" baseline="30000" dirty="0">
                <a:solidFill>
                  <a:srgbClr val="C00000"/>
                </a:solidFill>
                <a:latin typeface="Times New Roman" panose="02020603050405020304"/>
                <a:ea typeface="微软雅黑" panose="020B0503020204020204" charset="-122"/>
              </a:rPr>
              <a:t>2</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H</a:t>
            </a:r>
            <a:r>
              <a:rPr lang="en-US" altLang="zh-CN" sz="2600" baseline="-25000" dirty="0">
                <a:solidFill>
                  <a:srgbClr val="C00000"/>
                </a:solidFill>
                <a:latin typeface="Times New Roman" panose="02020603050405020304"/>
                <a:ea typeface="微软雅黑" panose="020B0503020204020204" charset="-122"/>
              </a:rPr>
              <a:t>2</a:t>
            </a:r>
            <a:r>
              <a:rPr lang="en-US" altLang="zh-CN" sz="2600" dirty="0">
                <a:solidFill>
                  <a:srgbClr val="C00000"/>
                </a:solidFill>
                <a:latin typeface="Times New Roman" panose="02020603050405020304"/>
                <a:ea typeface="微软雅黑" panose="020B0503020204020204" charset="-122"/>
              </a:rPr>
              <a:t>O</a:t>
            </a:r>
            <a:endParaRPr lang="zh-CN" altLang="en-US" sz="2600" dirty="0"/>
          </a:p>
        </p:txBody>
      </p:sp>
      <p:sp>
        <p:nvSpPr>
          <p:cNvPr id="7" name="矩形 6"/>
          <p:cNvSpPr/>
          <p:nvPr/>
        </p:nvSpPr>
        <p:spPr>
          <a:xfrm>
            <a:off x="6844474" y="1929711"/>
            <a:ext cx="4350385" cy="491490"/>
          </a:xfrm>
          <a:prstGeom prst="rect">
            <a:avLst/>
          </a:prstGeom>
        </p:spPr>
        <p:txBody>
          <a:bodyPr wrap="none">
            <a:spAutoFit/>
          </a:bodyPr>
          <a:lstStyle/>
          <a:p>
            <a:r>
              <a:rPr lang="en-US" altLang="zh-CN" sz="2600" dirty="0">
                <a:solidFill>
                  <a:srgbClr val="C00000"/>
                </a:solidFill>
                <a:latin typeface="Times New Roman" panose="02020603050405020304"/>
                <a:ea typeface="微软雅黑" panose="020B0503020204020204" charset="-122"/>
              </a:rPr>
              <a:t>Fe</a:t>
            </a:r>
            <a:r>
              <a:rPr lang="en-US" altLang="zh-CN" sz="2600" baseline="-25000" dirty="0">
                <a:solidFill>
                  <a:srgbClr val="C00000"/>
                </a:solidFill>
                <a:latin typeface="Times New Roman" panose="02020603050405020304"/>
                <a:ea typeface="微软雅黑" panose="020B0503020204020204" charset="-122"/>
              </a:rPr>
              <a:t>2</a:t>
            </a:r>
            <a:r>
              <a:rPr lang="en-US" altLang="zh-CN" sz="2600" dirty="0">
                <a:solidFill>
                  <a:srgbClr val="C00000"/>
                </a:solidFill>
                <a:latin typeface="Times New Roman" panose="02020603050405020304"/>
                <a:ea typeface="微软雅黑" panose="020B0503020204020204" charset="-122"/>
              </a:rPr>
              <a:t>O</a:t>
            </a:r>
            <a:r>
              <a:rPr lang="en-US" altLang="zh-CN" sz="2600" baseline="-25000" dirty="0">
                <a:solidFill>
                  <a:srgbClr val="C00000"/>
                </a:solidFill>
                <a:latin typeface="Times New Roman" panose="02020603050405020304"/>
                <a:ea typeface="微软雅黑" panose="020B0503020204020204" charset="-122"/>
              </a:rPr>
              <a:t>3</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6H</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en-US" altLang="zh-CN" sz="2600" spc="-80" dirty="0">
                <a:solidFill>
                  <a:srgbClr val="C00000"/>
                </a:solidFill>
                <a:latin typeface="Times New Roman" panose="02020603050405020304"/>
                <a:ea typeface="微软雅黑" panose="020B0503020204020204" charset="-122"/>
              </a:rPr>
              <a:t>==</a:t>
            </a:r>
            <a:r>
              <a:rPr lang="en-US" altLang="zh-CN" sz="2600" dirty="0">
                <a:solidFill>
                  <a:srgbClr val="C00000"/>
                </a:solidFill>
                <a:latin typeface="Times New Roman" panose="02020603050405020304"/>
                <a:ea typeface="微软雅黑" panose="020B0503020204020204" charset="-122"/>
              </a:rPr>
              <a:t>=2Fe</a:t>
            </a:r>
            <a:r>
              <a:rPr lang="en-US" altLang="zh-CN" sz="2600" baseline="30000" dirty="0">
                <a:solidFill>
                  <a:srgbClr val="C00000"/>
                </a:solidFill>
                <a:latin typeface="Times New Roman" panose="02020603050405020304"/>
                <a:ea typeface="微软雅黑" panose="020B0503020204020204" charset="-122"/>
              </a:rPr>
              <a:t>3</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3H</a:t>
            </a:r>
            <a:r>
              <a:rPr lang="en-US" altLang="zh-CN" sz="2600" baseline="-25000" dirty="0">
                <a:solidFill>
                  <a:srgbClr val="C00000"/>
                </a:solidFill>
                <a:latin typeface="Times New Roman" panose="02020603050405020304"/>
                <a:ea typeface="微软雅黑" panose="020B0503020204020204" charset="-122"/>
              </a:rPr>
              <a:t>2</a:t>
            </a:r>
            <a:r>
              <a:rPr lang="en-US" altLang="zh-CN" sz="2600" dirty="0">
                <a:solidFill>
                  <a:srgbClr val="C00000"/>
                </a:solidFill>
                <a:latin typeface="Times New Roman" panose="02020603050405020304"/>
                <a:ea typeface="微软雅黑" panose="020B0503020204020204" charset="-122"/>
              </a:rPr>
              <a:t>O</a:t>
            </a:r>
            <a:endParaRPr lang="zh-CN" altLang="en-US" sz="2600" dirty="0"/>
          </a:p>
        </p:txBody>
      </p:sp>
      <p:sp>
        <p:nvSpPr>
          <p:cNvPr id="8" name="矩形 7"/>
          <p:cNvSpPr/>
          <p:nvPr/>
        </p:nvSpPr>
        <p:spPr>
          <a:xfrm>
            <a:off x="1073972" y="3067694"/>
            <a:ext cx="6398895" cy="491490"/>
          </a:xfrm>
          <a:prstGeom prst="rect">
            <a:avLst/>
          </a:prstGeom>
        </p:spPr>
        <p:txBody>
          <a:bodyPr wrap="none">
            <a:spAutoFit/>
          </a:bodyPr>
          <a:lstStyle/>
          <a:p>
            <a:r>
              <a:rPr lang="en-US" altLang="zh-CN" sz="2600" dirty="0">
                <a:solidFill>
                  <a:srgbClr val="C00000"/>
                </a:solidFill>
                <a:latin typeface="Times New Roman" panose="02020603050405020304"/>
                <a:ea typeface="微软雅黑" panose="020B0503020204020204" charset="-122"/>
              </a:rPr>
              <a:t>3FeO</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10HNO</a:t>
            </a:r>
            <a:r>
              <a:rPr lang="en-US" altLang="zh-CN" sz="2600" baseline="-25000" dirty="0">
                <a:solidFill>
                  <a:srgbClr val="C00000"/>
                </a:solidFill>
                <a:latin typeface="Times New Roman" panose="02020603050405020304"/>
                <a:ea typeface="微软雅黑" panose="020B0503020204020204" charset="-122"/>
              </a:rPr>
              <a:t>3</a:t>
            </a:r>
            <a:r>
              <a:rPr lang="en-US" altLang="zh-CN" sz="2600" spc="-80" dirty="0">
                <a:solidFill>
                  <a:srgbClr val="C00000"/>
                </a:solidFill>
                <a:latin typeface="Times New Roman" panose="02020603050405020304"/>
                <a:ea typeface="微软雅黑" panose="020B0503020204020204" charset="-122"/>
              </a:rPr>
              <a:t>==</a:t>
            </a:r>
            <a:r>
              <a:rPr lang="en-US" altLang="zh-CN" sz="2600" dirty="0">
                <a:solidFill>
                  <a:srgbClr val="C00000"/>
                </a:solidFill>
                <a:latin typeface="Times New Roman" panose="02020603050405020304"/>
                <a:ea typeface="微软雅黑" panose="020B0503020204020204" charset="-122"/>
              </a:rPr>
              <a:t>=3Fe(NO</a:t>
            </a:r>
            <a:r>
              <a:rPr lang="en-US" altLang="zh-CN" sz="2600" baseline="-25000" dirty="0">
                <a:solidFill>
                  <a:srgbClr val="C00000"/>
                </a:solidFill>
                <a:latin typeface="Times New Roman" panose="02020603050405020304"/>
                <a:ea typeface="微软雅黑" panose="020B0503020204020204" charset="-122"/>
              </a:rPr>
              <a:t>3</a:t>
            </a:r>
            <a:r>
              <a:rPr lang="en-US" altLang="zh-CN" sz="2600" dirty="0">
                <a:solidFill>
                  <a:srgbClr val="C00000"/>
                </a:solidFill>
                <a:latin typeface="Times New Roman" panose="02020603050405020304"/>
                <a:ea typeface="微软雅黑" panose="020B0503020204020204" charset="-122"/>
              </a:rPr>
              <a:t>)</a:t>
            </a:r>
            <a:r>
              <a:rPr lang="en-US" altLang="zh-CN" sz="2600" baseline="-25000" dirty="0">
                <a:solidFill>
                  <a:srgbClr val="C00000"/>
                </a:solidFill>
                <a:latin typeface="Times New Roman" panose="02020603050405020304"/>
                <a:ea typeface="微软雅黑" panose="020B0503020204020204" charset="-122"/>
              </a:rPr>
              <a:t>3</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NO↑</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5H</a:t>
            </a:r>
            <a:r>
              <a:rPr lang="en-US" altLang="zh-CN" sz="2600" baseline="-25000" dirty="0">
                <a:solidFill>
                  <a:srgbClr val="C00000"/>
                </a:solidFill>
                <a:latin typeface="Times New Roman" panose="02020603050405020304"/>
                <a:ea typeface="微软雅黑" panose="020B0503020204020204" charset="-122"/>
              </a:rPr>
              <a:t>2</a:t>
            </a:r>
            <a:r>
              <a:rPr lang="en-US" altLang="zh-CN" sz="2600" dirty="0">
                <a:solidFill>
                  <a:srgbClr val="C00000"/>
                </a:solidFill>
                <a:latin typeface="Times New Roman" panose="02020603050405020304"/>
                <a:ea typeface="微软雅黑" panose="020B0503020204020204" charset="-122"/>
              </a:rPr>
              <a:t>O</a:t>
            </a:r>
            <a:endParaRPr lang="zh-CN" altLang="en-US" sz="2600" dirty="0"/>
          </a:p>
        </p:txBody>
      </p:sp>
      <p:sp>
        <p:nvSpPr>
          <p:cNvPr id="9" name="矩形 8"/>
          <p:cNvSpPr/>
          <p:nvPr/>
        </p:nvSpPr>
        <p:spPr>
          <a:xfrm>
            <a:off x="1226372" y="4173572"/>
            <a:ext cx="3596005" cy="491490"/>
          </a:xfrm>
          <a:prstGeom prst="rect">
            <a:avLst/>
          </a:prstGeom>
        </p:spPr>
        <p:txBody>
          <a:bodyPr wrap="none">
            <a:spAutoFit/>
          </a:bodyPr>
          <a:lstStyle/>
          <a:p>
            <a:r>
              <a:rPr lang="en-US" altLang="zh-CN" sz="2600">
                <a:solidFill>
                  <a:srgbClr val="C00000"/>
                </a:solidFill>
                <a:latin typeface="Times New Roman" panose="02020603050405020304"/>
                <a:ea typeface="微软雅黑" panose="020B0503020204020204" charset="-122"/>
              </a:rPr>
              <a:t>FeO</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2HI</a:t>
            </a:r>
            <a:r>
              <a:rPr lang="en-US" altLang="zh-CN" sz="2600" spc="-80" dirty="0">
                <a:solidFill>
                  <a:srgbClr val="C00000"/>
                </a:solidFill>
                <a:latin typeface="Times New Roman" panose="02020603050405020304"/>
                <a:ea typeface="微软雅黑" panose="020B0503020204020204" charset="-122"/>
              </a:rPr>
              <a:t>==</a:t>
            </a:r>
            <a:r>
              <a:rPr lang="en-US" altLang="zh-CN" sz="2600" dirty="0">
                <a:solidFill>
                  <a:srgbClr val="C00000"/>
                </a:solidFill>
                <a:latin typeface="Times New Roman" panose="02020603050405020304"/>
                <a:ea typeface="微软雅黑" panose="020B0503020204020204" charset="-122"/>
              </a:rPr>
              <a:t>=FeI</a:t>
            </a:r>
            <a:r>
              <a:rPr lang="en-US" altLang="zh-CN" sz="2600" baseline="-25000" dirty="0">
                <a:solidFill>
                  <a:srgbClr val="C00000"/>
                </a:solidFill>
                <a:latin typeface="Times New Roman" panose="02020603050405020304"/>
                <a:ea typeface="微软雅黑" panose="020B0503020204020204" charset="-122"/>
              </a:rPr>
              <a:t>2</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H</a:t>
            </a:r>
            <a:r>
              <a:rPr lang="en-US" altLang="zh-CN" sz="2600" baseline="-25000" dirty="0">
                <a:solidFill>
                  <a:srgbClr val="C00000"/>
                </a:solidFill>
                <a:latin typeface="Times New Roman" panose="02020603050405020304"/>
                <a:ea typeface="微软雅黑" panose="020B0503020204020204" charset="-122"/>
              </a:rPr>
              <a:t>2</a:t>
            </a:r>
            <a:r>
              <a:rPr lang="en-US" altLang="zh-CN" sz="2600" dirty="0">
                <a:solidFill>
                  <a:srgbClr val="C00000"/>
                </a:solidFill>
                <a:latin typeface="Times New Roman" panose="02020603050405020304"/>
                <a:ea typeface="微软雅黑" panose="020B0503020204020204" charset="-122"/>
              </a:rPr>
              <a:t>O</a:t>
            </a:r>
            <a:endParaRPr lang="zh-CN" altLang="en-US" sz="2600" dirty="0"/>
          </a:p>
        </p:txBody>
      </p:sp>
      <p:graphicFrame>
        <p:nvGraphicFramePr>
          <p:cNvPr id="2" name="对象 1"/>
          <p:cNvGraphicFramePr>
            <a:graphicFrameLocks noChangeAspect="1"/>
          </p:cNvGraphicFramePr>
          <p:nvPr/>
        </p:nvGraphicFramePr>
        <p:xfrm>
          <a:off x="6900481" y="4653061"/>
          <a:ext cx="5329237" cy="792163"/>
        </p:xfrm>
        <a:graphic>
          <a:graphicData uri="http://schemas.openxmlformats.org/presentationml/2006/ole">
            <mc:AlternateContent xmlns:mc="http://schemas.openxmlformats.org/markup-compatibility/2006">
              <mc:Choice xmlns:v="urn:schemas-microsoft-com:vml" Requires="v">
                <p:oleObj spid="_x0000_s4098" name="文档" r:id="rId3" imgW="5339715" imgH="795020" progId="Word.Document.12">
                  <p:embed/>
                </p:oleObj>
              </mc:Choice>
              <mc:Fallback>
                <p:oleObj name="文档" r:id="rId3" imgW="5339715" imgH="795020" progId="Word.Document.12">
                  <p:embed/>
                  <p:pic>
                    <p:nvPicPr>
                      <p:cNvPr id="2" name="对象 1"/>
                      <p:cNvPicPr/>
                      <p:nvPr/>
                    </p:nvPicPr>
                    <p:blipFill>
                      <a:blip r:embed="rId4"/>
                      <a:stretch>
                        <a:fillRect/>
                      </a:stretch>
                    </p:blipFill>
                    <p:spPr>
                      <a:xfrm>
                        <a:off x="6900481" y="4653061"/>
                        <a:ext cx="5329237" cy="792163"/>
                      </a:xfrm>
                      <a:prstGeom prst="rect">
                        <a:avLst/>
                      </a:prstGeom>
                    </p:spPr>
                  </p:pic>
                </p:oleObj>
              </mc:Fallback>
            </mc:AlternateContent>
          </a:graphicData>
        </a:graphic>
      </p:graphicFrame>
      <p:graphicFrame>
        <p:nvGraphicFramePr>
          <p:cNvPr id="3" name="对象 2"/>
          <p:cNvGraphicFramePr>
            <a:graphicFrameLocks noChangeAspect="1"/>
          </p:cNvGraphicFramePr>
          <p:nvPr/>
        </p:nvGraphicFramePr>
        <p:xfrm>
          <a:off x="5591458" y="5275733"/>
          <a:ext cx="5329237" cy="792163"/>
        </p:xfrm>
        <a:graphic>
          <a:graphicData uri="http://schemas.openxmlformats.org/presentationml/2006/ole">
            <mc:AlternateContent xmlns:mc="http://schemas.openxmlformats.org/markup-compatibility/2006">
              <mc:Choice xmlns:v="urn:schemas-microsoft-com:vml" Requires="v">
                <p:oleObj spid="_x0000_s4099" name="文档" r:id="rId3" imgW="5339715" imgH="795020" progId="Word.Document.12">
                  <p:embed/>
                </p:oleObj>
              </mc:Choice>
              <mc:Fallback>
                <p:oleObj name="文档" r:id="rId3" imgW="5339715" imgH="795020" progId="Word.Document.12">
                  <p:embed/>
                  <p:pic>
                    <p:nvPicPr>
                      <p:cNvPr id="3" name="对象 2"/>
                      <p:cNvPicPr/>
                      <p:nvPr/>
                    </p:nvPicPr>
                    <p:blipFill>
                      <a:blip r:embed="rId5"/>
                      <a:stretch>
                        <a:fillRect/>
                      </a:stretch>
                    </p:blipFill>
                    <p:spPr>
                      <a:xfrm>
                        <a:off x="5591458" y="5275733"/>
                        <a:ext cx="5329237" cy="792163"/>
                      </a:xfrm>
                      <a:prstGeom prst="rect">
                        <a:avLst/>
                      </a:prstGeom>
                    </p:spPr>
                  </p:pic>
                </p:oleObj>
              </mc:Fallback>
            </mc:AlternateContent>
          </a:graphicData>
        </a:graphic>
      </p:graphicFrame>
      <mc:AlternateContent xmlns:mc="http://schemas.openxmlformats.org/markup-compatibility/2006">
        <mc:Choice xmlns:p14="http://schemas.microsoft.com/office/powerpoint/2010/main" Requires="p14">
          <p:contentPart p14:bwMode="auto" r:id="rId6">
            <p14:nvContentPartPr>
              <p14:cNvPr id="10" name="墨迹 9"/>
              <p14:cNvContentPartPr/>
              <p14:nvPr/>
            </p14:nvContentPartPr>
            <p14:xfrm>
              <a:off x="1238040" y="2461680"/>
              <a:ext cx="9856080" cy="3121200"/>
            </p14:xfrm>
          </p:contentPart>
        </mc:Choice>
        <mc:Fallback>
          <p:pic>
            <p:nvPicPr>
              <p:cNvPr id="10" name="墨迹 9"/>
              <p:cNvPicPr/>
              <p:nvPr/>
            </p:nvPicPr>
            <p:blipFill>
              <a:blip r:embed="rId7"/>
              <a:stretch>
                <a:fillRect/>
              </a:stretch>
            </p:blipFill>
            <p:spPr>
              <a:xfrm>
                <a:off x="1228680" y="2452320"/>
                <a:ext cx="9874800" cy="3139920"/>
              </a:xfrm>
              <a:prstGeom prst="rect">
                <a:avLst/>
              </a:prstGeom>
            </p:spPr>
          </p:pic>
        </mc:Fallback>
      </mc:AlternateContent>
    </p:spTree>
    <p:extLst>
      <p:ext uri="{BB962C8B-B14F-4D97-AF65-F5344CB8AC3E}">
        <p14:creationId xmlns:p14="http://schemas.microsoft.com/office/powerpoint/2010/main" val="2536998324"/>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2256790" y="1043305"/>
            <a:ext cx="7486650" cy="2480310"/>
          </a:xfrm>
          <a:prstGeom prst="rect">
            <a:avLst/>
          </a:prstGeom>
        </p:spPr>
      </p:pic>
      <p:pic>
        <p:nvPicPr>
          <p:cNvPr id="5" name="图片 4"/>
          <p:cNvPicPr>
            <a:picLocks noChangeAspect="1"/>
          </p:cNvPicPr>
          <p:nvPr/>
        </p:nvPicPr>
        <p:blipFill>
          <a:blip r:embed="rId3"/>
          <a:stretch>
            <a:fillRect/>
          </a:stretch>
        </p:blipFill>
        <p:spPr>
          <a:xfrm>
            <a:off x="1861820" y="3651250"/>
            <a:ext cx="9194800" cy="1841500"/>
          </a:xfrm>
          <a:prstGeom prst="rect">
            <a:avLst/>
          </a:prstGeom>
        </p:spPr>
      </p:pic>
      <p:sp>
        <p:nvSpPr>
          <p:cNvPr id="6" name="文本框 5"/>
          <p:cNvSpPr txBox="1"/>
          <p:nvPr/>
        </p:nvSpPr>
        <p:spPr>
          <a:xfrm>
            <a:off x="811530" y="443230"/>
            <a:ext cx="4064000" cy="398780"/>
          </a:xfrm>
          <a:prstGeom prst="rect">
            <a:avLst/>
          </a:prstGeom>
          <a:noFill/>
        </p:spPr>
        <p:txBody>
          <a:bodyPr wrap="square" rtlCol="0">
            <a:spAutoFit/>
          </a:bodyPr>
          <a:lstStyle/>
          <a:p>
            <a:r>
              <a:rPr lang="zh-CN" altLang="en-US" sz="2000" b="1"/>
              <a:t>四氧化三铁：</a:t>
            </a:r>
          </a:p>
        </p:txBody>
      </p:sp>
      <mc:AlternateContent xmlns:mc="http://schemas.openxmlformats.org/markup-compatibility/2006">
        <mc:Choice xmlns:p14="http://schemas.microsoft.com/office/powerpoint/2010/main" Requires="p14">
          <p:contentPart p14:bwMode="auto" r:id="rId4">
            <p14:nvContentPartPr>
              <p14:cNvPr id="2" name="墨迹 1"/>
              <p14:cNvContentPartPr/>
              <p14:nvPr/>
            </p14:nvContentPartPr>
            <p14:xfrm>
              <a:off x="1550880" y="798120"/>
              <a:ext cx="9992520" cy="3972240"/>
            </p14:xfrm>
          </p:contentPart>
        </mc:Choice>
        <mc:Fallback>
          <p:pic>
            <p:nvPicPr>
              <p:cNvPr id="2" name="墨迹 1"/>
              <p:cNvPicPr/>
              <p:nvPr/>
            </p:nvPicPr>
            <p:blipFill>
              <a:blip r:embed="rId5"/>
              <a:stretch>
                <a:fillRect/>
              </a:stretch>
            </p:blipFill>
            <p:spPr>
              <a:xfrm>
                <a:off x="1541520" y="788760"/>
                <a:ext cx="10011240" cy="3990960"/>
              </a:xfrm>
              <a:prstGeom prst="rect">
                <a:avLst/>
              </a:prstGeom>
            </p:spPr>
          </p:pic>
        </mc:Fallback>
      </mc:AlternateContent>
    </p:spTree>
    <p:extLst>
      <p:ext uri="{BB962C8B-B14F-4D97-AF65-F5344CB8AC3E}">
        <p14:creationId xmlns:p14="http://schemas.microsoft.com/office/powerpoint/2010/main" val="19679550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2256790" y="1043305"/>
            <a:ext cx="7486650" cy="2480310"/>
          </a:xfrm>
          <a:prstGeom prst="rect">
            <a:avLst/>
          </a:prstGeom>
        </p:spPr>
      </p:pic>
      <p:pic>
        <p:nvPicPr>
          <p:cNvPr id="5" name="图片 4"/>
          <p:cNvPicPr>
            <a:picLocks noChangeAspect="1"/>
          </p:cNvPicPr>
          <p:nvPr/>
        </p:nvPicPr>
        <p:blipFill>
          <a:blip r:embed="rId3"/>
          <a:stretch>
            <a:fillRect/>
          </a:stretch>
        </p:blipFill>
        <p:spPr>
          <a:xfrm>
            <a:off x="1861820" y="3651250"/>
            <a:ext cx="9194800" cy="1841500"/>
          </a:xfrm>
          <a:prstGeom prst="rect">
            <a:avLst/>
          </a:prstGeom>
        </p:spPr>
      </p:pic>
      <p:sp>
        <p:nvSpPr>
          <p:cNvPr id="6" name="文本框 5"/>
          <p:cNvSpPr txBox="1"/>
          <p:nvPr/>
        </p:nvSpPr>
        <p:spPr>
          <a:xfrm>
            <a:off x="811530" y="443230"/>
            <a:ext cx="4064000" cy="398780"/>
          </a:xfrm>
          <a:prstGeom prst="rect">
            <a:avLst/>
          </a:prstGeom>
          <a:noFill/>
        </p:spPr>
        <p:txBody>
          <a:bodyPr wrap="square" rtlCol="0">
            <a:spAutoFit/>
          </a:bodyPr>
          <a:lstStyle/>
          <a:p>
            <a:r>
              <a:rPr lang="zh-CN" altLang="en-US" sz="2000" b="1"/>
              <a:t>四氧化三铁：</a:t>
            </a:r>
          </a:p>
        </p:txBody>
      </p:sp>
      <mc:AlternateContent xmlns:mc="http://schemas.openxmlformats.org/markup-compatibility/2006" xmlns:p14="http://schemas.microsoft.com/office/powerpoint/2010/main">
        <mc:Choice Requires="p14">
          <p:contentPart p14:bwMode="auto" r:id="rId4">
            <p14:nvContentPartPr>
              <p14:cNvPr id="2" name="墨迹 1"/>
              <p14:cNvContentPartPr/>
              <p14:nvPr/>
            </p14:nvContentPartPr>
            <p14:xfrm>
              <a:off x="9249480" y="1765258"/>
              <a:ext cx="515409" cy="16919"/>
            </p14:xfrm>
          </p:contentPart>
        </mc:Choice>
        <mc:Fallback xmlns="">
          <p:pic>
            <p:nvPicPr>
              <p:cNvPr id="2" name="墨迹 1"/>
            </p:nvPicPr>
            <p:blipFill>
              <a:blip r:embed="rId5"/>
            </p:blipFill>
            <p:spPr>
              <a:xfrm>
                <a:off x="9249480" y="1765258"/>
                <a:ext cx="515409" cy="16919"/>
              </a:xfrm>
              <a:prstGeom prst="rect"/>
            </p:spPr>
          </p:pic>
        </mc:Fallback>
      </mc:AlternateContent>
      <mc:AlternateContent xmlns:mc="http://schemas.openxmlformats.org/markup-compatibility/2006" xmlns:p14="http://schemas.microsoft.com/office/powerpoint/2010/main">
        <mc:Choice Requires="p14">
          <p:contentPart p14:bwMode="auto" r:id="rId6">
            <p14:nvContentPartPr>
              <p14:cNvPr id="3" name="墨迹 2"/>
              <p14:cNvContentPartPr/>
              <p14:nvPr/>
            </p14:nvContentPartPr>
            <p14:xfrm>
              <a:off x="10038468" y="1411889"/>
              <a:ext cx="259821" cy="334334"/>
            </p14:xfrm>
          </p:contentPart>
        </mc:Choice>
        <mc:Fallback xmlns="">
          <p:pic>
            <p:nvPicPr>
              <p:cNvPr id="3" name="墨迹 2"/>
            </p:nvPicPr>
            <p:blipFill>
              <a:blip r:embed="rId7"/>
            </p:blipFill>
            <p:spPr>
              <a:xfrm>
                <a:off x="10038468" y="1411889"/>
                <a:ext cx="259821" cy="334334"/>
              </a:xfrm>
              <a:prstGeom prst="rect"/>
            </p:spPr>
          </p:pic>
        </mc:Fallback>
      </mc:AlternateContent>
      <mc:AlternateContent xmlns:mc="http://schemas.openxmlformats.org/markup-compatibility/2006" xmlns:p14="http://schemas.microsoft.com/office/powerpoint/2010/main">
        <mc:Choice Requires="p14">
          <p:contentPart p14:bwMode="auto" r:id="rId8">
            <p14:nvContentPartPr>
              <p14:cNvPr id="7" name="墨迹 6"/>
              <p14:cNvContentPartPr/>
              <p14:nvPr/>
            </p14:nvContentPartPr>
            <p14:xfrm>
              <a:off x="10292115" y="1449429"/>
              <a:ext cx="161396" cy="249737"/>
            </p14:xfrm>
          </p:contentPart>
        </mc:Choice>
        <mc:Fallback xmlns="">
          <p:pic>
            <p:nvPicPr>
              <p:cNvPr id="7" name="墨迹 6"/>
            </p:nvPicPr>
            <p:blipFill>
              <a:blip r:embed="rId9"/>
            </p:blipFill>
            <p:spPr>
              <a:xfrm>
                <a:off x="10292115" y="1449429"/>
                <a:ext cx="161396" cy="249737"/>
              </a:xfrm>
              <a:prstGeom prst="rect"/>
            </p:spPr>
          </p:pic>
        </mc:Fallback>
      </mc:AlternateContent>
      <mc:AlternateContent xmlns:mc="http://schemas.openxmlformats.org/markup-compatibility/2006" xmlns:p14="http://schemas.microsoft.com/office/powerpoint/2010/main">
        <mc:Choice Requires="p14">
          <p:contentPart p14:bwMode="auto" r:id="rId10">
            <p14:nvContentPartPr>
              <p14:cNvPr id="8" name="墨迹 7"/>
              <p14:cNvContentPartPr/>
              <p14:nvPr/>
            </p14:nvContentPartPr>
            <p14:xfrm>
              <a:off x="10318044" y="1460708"/>
              <a:ext cx="129823" cy="245332"/>
            </p14:xfrm>
          </p:contentPart>
        </mc:Choice>
        <mc:Fallback xmlns="">
          <p:pic>
            <p:nvPicPr>
              <p:cNvPr id="8" name="墨迹 7"/>
            </p:nvPicPr>
            <p:blipFill>
              <a:blip r:embed="rId11"/>
            </p:blipFill>
            <p:spPr>
              <a:xfrm>
                <a:off x="10318044" y="1460708"/>
                <a:ext cx="129823" cy="245332"/>
              </a:xfrm>
              <a:prstGeom prst="rect"/>
            </p:spPr>
          </p:pic>
        </mc:Fallback>
      </mc:AlternateContent>
      <mc:AlternateContent xmlns:mc="http://schemas.openxmlformats.org/markup-compatibility/2006" xmlns:p14="http://schemas.microsoft.com/office/powerpoint/2010/main">
        <mc:Choice Requires="p14">
          <p:contentPart p14:bwMode="auto" r:id="rId12">
            <p14:nvContentPartPr>
              <p14:cNvPr id="9" name="墨迹 8"/>
              <p14:cNvContentPartPr/>
              <p14:nvPr/>
            </p14:nvContentPartPr>
            <p14:xfrm>
              <a:off x="10481732" y="1477628"/>
              <a:ext cx="248356" cy="33839"/>
            </p14:xfrm>
          </p:contentPart>
        </mc:Choice>
        <mc:Fallback xmlns="">
          <p:pic>
            <p:nvPicPr>
              <p:cNvPr id="9" name="墨迹 8"/>
            </p:nvPicPr>
            <p:blipFill>
              <a:blip r:embed="rId13"/>
            </p:blipFill>
            <p:spPr>
              <a:xfrm>
                <a:off x="10481732" y="1477628"/>
                <a:ext cx="248356" cy="33839"/>
              </a:xfrm>
              <a:prstGeom prst="rect"/>
            </p:spPr>
          </p:pic>
        </mc:Fallback>
      </mc:AlternateContent>
      <mc:AlternateContent xmlns:mc="http://schemas.openxmlformats.org/markup-compatibility/2006" xmlns:p14="http://schemas.microsoft.com/office/powerpoint/2010/main">
        <mc:Choice Requires="p14">
          <p:contentPart p14:bwMode="auto" r:id="rId14">
            <p14:nvContentPartPr>
              <p14:cNvPr id="10" name="墨迹 9"/>
              <p14:cNvContentPartPr/>
              <p14:nvPr/>
            </p14:nvContentPartPr>
            <p14:xfrm>
              <a:off x="10514012" y="1500187"/>
              <a:ext cx="142699" cy="325170"/>
            </p14:xfrm>
          </p:contentPart>
        </mc:Choice>
        <mc:Fallback xmlns="">
          <p:pic>
            <p:nvPicPr>
              <p:cNvPr id="10" name="墨迹 9"/>
            </p:nvPicPr>
            <p:blipFill>
              <a:blip r:embed="rId15"/>
            </p:blipFill>
            <p:spPr>
              <a:xfrm>
                <a:off x="10514012" y="1500187"/>
                <a:ext cx="142699" cy="325170"/>
              </a:xfrm>
              <a:prstGeom prst="rect"/>
            </p:spPr>
          </p:pic>
        </mc:Fallback>
      </mc:AlternateContent>
      <mc:AlternateContent xmlns:mc="http://schemas.openxmlformats.org/markup-compatibility/2006" xmlns:p14="http://schemas.microsoft.com/office/powerpoint/2010/main">
        <mc:Choice Requires="p14">
          <p:contentPart p14:bwMode="auto" r:id="rId16">
            <p14:nvContentPartPr>
              <p14:cNvPr id="11" name="墨迹 10"/>
              <p14:cNvContentPartPr/>
              <p14:nvPr/>
            </p14:nvContentPartPr>
            <p14:xfrm>
              <a:off x="10670822" y="1180833"/>
              <a:ext cx="8467" cy="285515"/>
            </p14:xfrm>
          </p:contentPart>
        </mc:Choice>
        <mc:Fallback xmlns="">
          <p:pic>
            <p:nvPicPr>
              <p:cNvPr id="11" name="墨迹 10"/>
            </p:nvPicPr>
            <p:blipFill>
              <a:blip r:embed="rId17"/>
            </p:blipFill>
            <p:spPr>
              <a:xfrm>
                <a:off x="10670822" y="1180833"/>
                <a:ext cx="8467" cy="285515"/>
              </a:xfrm>
              <a:prstGeom prst="rect"/>
            </p:spPr>
          </p:pic>
        </mc:Fallback>
      </mc:AlternateContent>
      <mc:AlternateContent xmlns:mc="http://schemas.openxmlformats.org/markup-compatibility/2006" xmlns:p14="http://schemas.microsoft.com/office/powerpoint/2010/main">
        <mc:Choice Requires="p14">
          <p:contentPart p14:bwMode="auto" r:id="rId18">
            <p14:nvContentPartPr>
              <p14:cNvPr id="12" name="墨迹 11"/>
              <p14:cNvContentPartPr/>
              <p14:nvPr/>
            </p14:nvContentPartPr>
            <p14:xfrm>
              <a:off x="10783005" y="1480448"/>
              <a:ext cx="184150" cy="19739"/>
            </p14:xfrm>
          </p:contentPart>
        </mc:Choice>
        <mc:Fallback xmlns="">
          <p:pic>
            <p:nvPicPr>
              <p:cNvPr id="12" name="墨迹 11"/>
            </p:nvPicPr>
            <p:blipFill>
              <a:blip r:embed="rId19"/>
            </p:blipFill>
            <p:spPr>
              <a:xfrm>
                <a:off x="10783005" y="1480448"/>
                <a:ext cx="184150" cy="19739"/>
              </a:xfrm>
              <a:prstGeom prst="rect"/>
            </p:spPr>
          </p:pic>
        </mc:Fallback>
      </mc:AlternateContent>
      <mc:AlternateContent xmlns:mc="http://schemas.openxmlformats.org/markup-compatibility/2006" xmlns:p14="http://schemas.microsoft.com/office/powerpoint/2010/main">
        <mc:Choice Requires="p14">
          <p:contentPart p14:bwMode="auto" r:id="rId20">
            <p14:nvContentPartPr>
              <p14:cNvPr id="13" name="墨迹 12"/>
              <p14:cNvContentPartPr/>
              <p14:nvPr/>
            </p14:nvContentPartPr>
            <p14:xfrm>
              <a:off x="10857088" y="1391444"/>
              <a:ext cx="31044" cy="238458"/>
            </p14:xfrm>
          </p:contentPart>
        </mc:Choice>
        <mc:Fallback xmlns="">
          <p:pic>
            <p:nvPicPr>
              <p:cNvPr id="13" name="墨迹 12"/>
            </p:nvPicPr>
            <p:blipFill>
              <a:blip r:embed="rId21"/>
            </p:blipFill>
            <p:spPr>
              <a:xfrm>
                <a:off x="10857088" y="1391444"/>
                <a:ext cx="31044" cy="238458"/>
              </a:xfrm>
              <a:prstGeom prst="rect"/>
            </p:spPr>
          </p:pic>
        </mc:Fallback>
      </mc:AlternateContent>
      <mc:AlternateContent xmlns:mc="http://schemas.openxmlformats.org/markup-compatibility/2006" xmlns:p14="http://schemas.microsoft.com/office/powerpoint/2010/main">
        <mc:Choice Requires="p14">
          <p:contentPart p14:bwMode="auto" r:id="rId22">
            <p14:nvContentPartPr>
              <p14:cNvPr id="14" name="墨迹 13"/>
              <p14:cNvContentPartPr/>
              <p14:nvPr/>
            </p14:nvContentPartPr>
            <p14:xfrm>
              <a:off x="11065932" y="1315483"/>
              <a:ext cx="31045" cy="356718"/>
            </p14:xfrm>
          </p:contentPart>
        </mc:Choice>
        <mc:Fallback xmlns="">
          <p:pic>
            <p:nvPicPr>
              <p:cNvPr id="14" name="墨迹 13"/>
            </p:nvPicPr>
            <p:blipFill>
              <a:blip r:embed="rId23"/>
            </p:blipFill>
            <p:spPr>
              <a:xfrm>
                <a:off x="11065932" y="1315483"/>
                <a:ext cx="31045" cy="356718"/>
              </a:xfrm>
              <a:prstGeom prst="rect"/>
            </p:spPr>
          </p:pic>
        </mc:Fallback>
      </mc:AlternateContent>
      <mc:AlternateContent xmlns:mc="http://schemas.openxmlformats.org/markup-compatibility/2006" xmlns:p14="http://schemas.microsoft.com/office/powerpoint/2010/main">
        <mc:Choice Requires="p14">
          <p:contentPart p14:bwMode="auto" r:id="rId24">
            <p14:nvContentPartPr>
              <p14:cNvPr id="15" name="墨迹 14"/>
              <p14:cNvContentPartPr/>
              <p14:nvPr/>
            </p14:nvContentPartPr>
            <p14:xfrm>
              <a:off x="11198577" y="1426870"/>
              <a:ext cx="118533" cy="11279"/>
            </p14:xfrm>
          </p:contentPart>
        </mc:Choice>
        <mc:Fallback xmlns="">
          <p:pic>
            <p:nvPicPr>
              <p:cNvPr id="15" name="墨迹 14"/>
            </p:nvPicPr>
            <p:blipFill>
              <a:blip r:embed="rId25"/>
            </p:blipFill>
            <p:spPr>
              <a:xfrm>
                <a:off x="11198577" y="1426870"/>
                <a:ext cx="118533" cy="11279"/>
              </a:xfrm>
              <a:prstGeom prst="rect"/>
            </p:spPr>
          </p:pic>
        </mc:Fallback>
      </mc:AlternateContent>
      <mc:AlternateContent xmlns:mc="http://schemas.openxmlformats.org/markup-compatibility/2006" xmlns:p14="http://schemas.microsoft.com/office/powerpoint/2010/main">
        <mc:Choice Requires="p14">
          <p:contentPart p14:bwMode="auto" r:id="rId26">
            <p14:nvContentPartPr>
              <p14:cNvPr id="16" name="墨迹 15"/>
              <p14:cNvContentPartPr/>
              <p14:nvPr/>
            </p14:nvContentPartPr>
            <p14:xfrm>
              <a:off x="11185525" y="1511467"/>
              <a:ext cx="162630" cy="11279"/>
            </p14:xfrm>
          </p:contentPart>
        </mc:Choice>
        <mc:Fallback xmlns="">
          <p:pic>
            <p:nvPicPr>
              <p:cNvPr id="16" name="墨迹 15"/>
            </p:nvPicPr>
            <p:blipFill>
              <a:blip r:embed="rId27"/>
            </p:blipFill>
            <p:spPr>
              <a:xfrm>
                <a:off x="11185525" y="1511467"/>
                <a:ext cx="162630" cy="11279"/>
              </a:xfrm>
              <a:prstGeom prst="rect"/>
            </p:spPr>
          </p:pic>
        </mc:Fallback>
      </mc:AlternateContent>
      <mc:AlternateContent xmlns:mc="http://schemas.openxmlformats.org/markup-compatibility/2006" xmlns:p14="http://schemas.microsoft.com/office/powerpoint/2010/main">
        <mc:Choice Requires="p14">
          <p:contentPart p14:bwMode="auto" r:id="rId28">
            <p14:nvContentPartPr>
              <p14:cNvPr id="17" name="墨迹 16"/>
              <p14:cNvContentPartPr/>
              <p14:nvPr/>
            </p14:nvContentPartPr>
            <p14:xfrm>
              <a:off x="11383432" y="1338043"/>
              <a:ext cx="230012" cy="216427"/>
            </p14:xfrm>
          </p:contentPart>
        </mc:Choice>
        <mc:Fallback xmlns="">
          <p:pic>
            <p:nvPicPr>
              <p:cNvPr id="17" name="墨迹 16"/>
            </p:nvPicPr>
            <p:blipFill>
              <a:blip r:embed="rId29"/>
            </p:blipFill>
            <p:spPr>
              <a:xfrm>
                <a:off x="11383432" y="1338043"/>
                <a:ext cx="230012" cy="216427"/>
              </a:xfrm>
              <a:prstGeom prst="rect"/>
            </p:spPr>
          </p:pic>
        </mc:Fallback>
      </mc:AlternateContent>
      <mc:AlternateContent xmlns:mc="http://schemas.openxmlformats.org/markup-compatibility/2006" xmlns:p14="http://schemas.microsoft.com/office/powerpoint/2010/main">
        <mc:Choice Requires="p14">
          <p:contentPart p14:bwMode="auto" r:id="rId30">
            <p14:nvContentPartPr>
              <p14:cNvPr id="18" name="墨迹 17"/>
              <p14:cNvContentPartPr/>
              <p14:nvPr/>
            </p14:nvContentPartPr>
            <p14:xfrm>
              <a:off x="10415411" y="1962651"/>
              <a:ext cx="182033" cy="310189"/>
            </p14:xfrm>
          </p:contentPart>
        </mc:Choice>
        <mc:Fallback xmlns="">
          <p:pic>
            <p:nvPicPr>
              <p:cNvPr id="18" name="墨迹 17"/>
            </p:nvPicPr>
            <p:blipFill>
              <a:blip r:embed="rId31"/>
            </p:blipFill>
            <p:spPr>
              <a:xfrm>
                <a:off x="10415411" y="1962651"/>
                <a:ext cx="182033" cy="310189"/>
              </a:xfrm>
              <a:prstGeom prst="rect"/>
            </p:spPr>
          </p:pic>
        </mc:Fallback>
      </mc:AlternateContent>
      <mc:AlternateContent xmlns:mc="http://schemas.openxmlformats.org/markup-compatibility/2006" xmlns:p14="http://schemas.microsoft.com/office/powerpoint/2010/main">
        <mc:Choice Requires="p14">
          <p:contentPart p14:bwMode="auto" r:id="rId32">
            <p14:nvContentPartPr>
              <p14:cNvPr id="19" name="墨迹 18"/>
              <p14:cNvContentPartPr/>
              <p14:nvPr/>
            </p14:nvContentPartPr>
            <p14:xfrm>
              <a:off x="10122781" y="2524869"/>
              <a:ext cx="257351" cy="170956"/>
            </p14:xfrm>
          </p:contentPart>
        </mc:Choice>
        <mc:Fallback xmlns="">
          <p:pic>
            <p:nvPicPr>
              <p:cNvPr id="19" name="墨迹 18"/>
            </p:nvPicPr>
            <p:blipFill>
              <a:blip r:embed="rId33"/>
            </p:blipFill>
            <p:spPr>
              <a:xfrm>
                <a:off x="10122781" y="2524869"/>
                <a:ext cx="257351" cy="170956"/>
              </a:xfrm>
              <a:prstGeom prst="rect"/>
            </p:spPr>
          </p:pic>
        </mc:Fallback>
      </mc:AlternateContent>
      <mc:AlternateContent xmlns:mc="http://schemas.openxmlformats.org/markup-compatibility/2006" xmlns:p14="http://schemas.microsoft.com/office/powerpoint/2010/main">
        <mc:Choice Requires="p14">
          <p:contentPart p14:bwMode="auto" r:id="rId34">
            <p14:nvContentPartPr>
              <p14:cNvPr id="20" name="墨迹 19"/>
              <p14:cNvContentPartPr/>
              <p14:nvPr/>
            </p14:nvContentPartPr>
            <p14:xfrm>
              <a:off x="10298288" y="2519405"/>
              <a:ext cx="25400" cy="342794"/>
            </p14:xfrm>
          </p:contentPart>
        </mc:Choice>
        <mc:Fallback xmlns="">
          <p:pic>
            <p:nvPicPr>
              <p:cNvPr id="20" name="墨迹 19"/>
            </p:nvPicPr>
            <p:blipFill>
              <a:blip r:embed="rId35"/>
            </p:blipFill>
            <p:spPr>
              <a:xfrm>
                <a:off x="10298288" y="2519405"/>
                <a:ext cx="25400" cy="342794"/>
              </a:xfrm>
              <a:prstGeom prst="rect"/>
            </p:spPr>
          </p:pic>
        </mc:Fallback>
      </mc:AlternateContent>
      <mc:AlternateContent xmlns:mc="http://schemas.openxmlformats.org/markup-compatibility/2006" xmlns:p14="http://schemas.microsoft.com/office/powerpoint/2010/main">
        <mc:Choice Requires="p14">
          <p:contentPart p14:bwMode="auto" r:id="rId36">
            <p14:nvContentPartPr>
              <p14:cNvPr id="21" name="墨迹 20"/>
              <p14:cNvContentPartPr/>
              <p14:nvPr/>
            </p14:nvContentPartPr>
            <p14:xfrm>
              <a:off x="9232194" y="3180848"/>
              <a:ext cx="126294" cy="11280"/>
            </p14:xfrm>
          </p:contentPart>
        </mc:Choice>
        <mc:Fallback xmlns="">
          <p:pic>
            <p:nvPicPr>
              <p:cNvPr id="21" name="墨迹 20"/>
            </p:nvPicPr>
            <p:blipFill>
              <a:blip r:embed="rId37"/>
            </p:blipFill>
            <p:spPr>
              <a:xfrm>
                <a:off x="9232194" y="3180848"/>
                <a:ext cx="126294" cy="11280"/>
              </a:xfrm>
              <a:prstGeom prst="rect"/>
            </p:spPr>
          </p:pic>
        </mc:Fallback>
      </mc:AlternateContent>
      <mc:AlternateContent xmlns:mc="http://schemas.openxmlformats.org/markup-compatibility/2006" xmlns:p14="http://schemas.microsoft.com/office/powerpoint/2010/main">
        <mc:Choice Requires="p14">
          <p:contentPart p14:bwMode="auto" r:id="rId38">
            <p14:nvContentPartPr>
              <p14:cNvPr id="22" name="墨迹 21"/>
              <p14:cNvContentPartPr/>
              <p14:nvPr/>
            </p14:nvContentPartPr>
            <p14:xfrm>
              <a:off x="9228666" y="3237246"/>
              <a:ext cx="19756" cy="239692"/>
            </p14:xfrm>
          </p:contentPart>
        </mc:Choice>
        <mc:Fallback xmlns="">
          <p:pic>
            <p:nvPicPr>
              <p:cNvPr id="22" name="墨迹 21"/>
            </p:nvPicPr>
            <p:blipFill>
              <a:blip r:embed="rId39"/>
            </p:blipFill>
            <p:spPr>
              <a:xfrm>
                <a:off x="9228666" y="3237246"/>
                <a:ext cx="19756" cy="239692"/>
              </a:xfrm>
              <a:prstGeom prst="rect"/>
            </p:spPr>
          </p:pic>
        </mc:Fallback>
      </mc:AlternateContent>
      <mc:AlternateContent xmlns:mc="http://schemas.openxmlformats.org/markup-compatibility/2006" xmlns:p14="http://schemas.microsoft.com/office/powerpoint/2010/main">
        <mc:Choice Requires="p14">
          <p:contentPart p14:bwMode="auto" r:id="rId40">
            <p14:nvContentPartPr>
              <p14:cNvPr id="23" name="墨迹 22"/>
              <p14:cNvContentPartPr/>
              <p14:nvPr/>
            </p14:nvContentPartPr>
            <p14:xfrm>
              <a:off x="9266061" y="3293644"/>
              <a:ext cx="165806" cy="169194"/>
            </p14:xfrm>
          </p:contentPart>
        </mc:Choice>
        <mc:Fallback xmlns="">
          <p:pic>
            <p:nvPicPr>
              <p:cNvPr id="23" name="墨迹 22"/>
            </p:nvPicPr>
            <p:blipFill>
              <a:blip r:embed="rId41"/>
            </p:blipFill>
            <p:spPr>
              <a:xfrm>
                <a:off x="9266061" y="3293644"/>
                <a:ext cx="165806" cy="169194"/>
              </a:xfrm>
              <a:prstGeom prst="rect"/>
            </p:spPr>
          </p:pic>
        </mc:Fallback>
      </mc:AlternateContent>
      <mc:AlternateContent xmlns:mc="http://schemas.openxmlformats.org/markup-compatibility/2006" xmlns:p14="http://schemas.microsoft.com/office/powerpoint/2010/main">
        <mc:Choice Requires="p14">
          <p:contentPart p14:bwMode="auto" r:id="rId42">
            <p14:nvContentPartPr>
              <p14:cNvPr id="24" name="墨迹 23"/>
              <p14:cNvContentPartPr/>
              <p14:nvPr/>
            </p14:nvContentPartPr>
            <p14:xfrm>
              <a:off x="9485488" y="3288004"/>
              <a:ext cx="87489" cy="201623"/>
            </p14:xfrm>
          </p:contentPart>
        </mc:Choice>
        <mc:Fallback xmlns="">
          <p:pic>
            <p:nvPicPr>
              <p:cNvPr id="24" name="墨迹 23"/>
            </p:nvPicPr>
            <p:blipFill>
              <a:blip r:embed="rId43"/>
            </p:blipFill>
            <p:spPr>
              <a:xfrm>
                <a:off x="9485488" y="3288004"/>
                <a:ext cx="87489" cy="201623"/>
              </a:xfrm>
              <a:prstGeom prst="rect"/>
            </p:spPr>
          </p:pic>
        </mc:Fallback>
      </mc:AlternateContent>
      <mc:AlternateContent xmlns:mc="http://schemas.openxmlformats.org/markup-compatibility/2006" xmlns:p14="http://schemas.microsoft.com/office/powerpoint/2010/main">
        <mc:Choice Requires="p14">
          <p:contentPart p14:bwMode="auto" r:id="rId44">
            <p14:nvContentPartPr>
              <p14:cNvPr id="25" name="墨迹 24"/>
              <p14:cNvContentPartPr/>
              <p14:nvPr/>
            </p14:nvContentPartPr>
            <p14:xfrm>
              <a:off x="9702800" y="3180848"/>
              <a:ext cx="158044" cy="248152"/>
            </p14:xfrm>
          </p:contentPart>
        </mc:Choice>
        <mc:Fallback xmlns="">
          <p:pic>
            <p:nvPicPr>
              <p:cNvPr id="25" name="墨迹 24"/>
            </p:nvPicPr>
            <p:blipFill>
              <a:blip r:embed="rId45"/>
            </p:blipFill>
            <p:spPr>
              <a:xfrm>
                <a:off x="9702800" y="3180848"/>
                <a:ext cx="158044" cy="248152"/>
              </a:xfrm>
              <a:prstGeom prst="rect"/>
            </p:spPr>
          </p:pic>
        </mc:Fallback>
      </mc:AlternateContent>
      <mc:AlternateContent xmlns:mc="http://schemas.openxmlformats.org/markup-compatibility/2006" xmlns:p14="http://schemas.microsoft.com/office/powerpoint/2010/main">
        <mc:Choice Requires="p14">
          <p:contentPart p14:bwMode="auto" r:id="rId46">
            <p14:nvContentPartPr>
              <p14:cNvPr id="26" name="墨迹 25"/>
              <p14:cNvContentPartPr/>
              <p14:nvPr/>
            </p14:nvContentPartPr>
            <p14:xfrm>
              <a:off x="9962444" y="3288004"/>
              <a:ext cx="127000" cy="203033"/>
            </p14:xfrm>
          </p:contentPart>
        </mc:Choice>
        <mc:Fallback xmlns="">
          <p:pic>
            <p:nvPicPr>
              <p:cNvPr id="26" name="墨迹 25"/>
            </p:nvPicPr>
            <p:blipFill>
              <a:blip r:embed="rId47"/>
            </p:blipFill>
            <p:spPr>
              <a:xfrm>
                <a:off x="9962444" y="3288004"/>
                <a:ext cx="127000" cy="203033"/>
              </a:xfrm>
              <a:prstGeom prst="rect"/>
            </p:spPr>
          </p:pic>
        </mc:Fallback>
      </mc:AlternateContent>
      <mc:AlternateContent xmlns:mc="http://schemas.openxmlformats.org/markup-compatibility/2006" xmlns:p14="http://schemas.microsoft.com/office/powerpoint/2010/main">
        <mc:Choice Requires="p14">
          <p:contentPart p14:bwMode="auto" r:id="rId48">
            <p14:nvContentPartPr>
              <p14:cNvPr id="27" name="墨迹 26"/>
              <p14:cNvContentPartPr/>
              <p14:nvPr/>
            </p14:nvContentPartPr>
            <p14:xfrm>
              <a:off x="9306277" y="3671511"/>
              <a:ext cx="136878" cy="28199"/>
            </p14:xfrm>
          </p:contentPart>
        </mc:Choice>
        <mc:Fallback xmlns="">
          <p:pic>
            <p:nvPicPr>
              <p:cNvPr id="27" name="墨迹 26"/>
            </p:nvPicPr>
            <p:blipFill>
              <a:blip r:embed="rId49"/>
            </p:blipFill>
            <p:spPr>
              <a:xfrm>
                <a:off x="9306277" y="3671511"/>
                <a:ext cx="136878" cy="28199"/>
              </a:xfrm>
              <a:prstGeom prst="rect"/>
            </p:spPr>
          </p:pic>
        </mc:Fallback>
      </mc:AlternateContent>
      <mc:AlternateContent xmlns:mc="http://schemas.openxmlformats.org/markup-compatibility/2006" xmlns:p14="http://schemas.microsoft.com/office/powerpoint/2010/main">
        <mc:Choice Requires="p14">
          <p:contentPart p14:bwMode="auto" r:id="rId50">
            <p14:nvContentPartPr>
              <p14:cNvPr id="28" name="墨迹 27"/>
              <p14:cNvContentPartPr/>
              <p14:nvPr/>
            </p14:nvContentPartPr>
            <p14:xfrm>
              <a:off x="9268177" y="3756108"/>
              <a:ext cx="45156" cy="272473"/>
            </p14:xfrm>
          </p:contentPart>
        </mc:Choice>
        <mc:Fallback xmlns="">
          <p:pic>
            <p:nvPicPr>
              <p:cNvPr id="28" name="墨迹 27"/>
            </p:nvPicPr>
            <p:blipFill>
              <a:blip r:embed="rId51"/>
            </p:blipFill>
            <p:spPr>
              <a:xfrm>
                <a:off x="9268177" y="3756108"/>
                <a:ext cx="45156" cy="272473"/>
              </a:xfrm>
              <a:prstGeom prst="rect"/>
            </p:spPr>
          </p:pic>
        </mc:Fallback>
      </mc:AlternateContent>
      <mc:AlternateContent xmlns:mc="http://schemas.openxmlformats.org/markup-compatibility/2006" xmlns:p14="http://schemas.microsoft.com/office/powerpoint/2010/main">
        <mc:Choice Requires="p14">
          <p:contentPart p14:bwMode="auto" r:id="rId52">
            <p14:nvContentPartPr>
              <p14:cNvPr id="29" name="墨迹 28"/>
              <p14:cNvContentPartPr/>
              <p14:nvPr/>
            </p14:nvContentPartPr>
            <p14:xfrm>
              <a:off x="9262533" y="3829426"/>
              <a:ext cx="180622" cy="156504"/>
            </p14:xfrm>
          </p:contentPart>
        </mc:Choice>
        <mc:Fallback xmlns="">
          <p:pic>
            <p:nvPicPr>
              <p:cNvPr id="29" name="墨迹 28"/>
            </p:nvPicPr>
            <p:blipFill>
              <a:blip r:embed="rId53"/>
            </p:blipFill>
            <p:spPr>
              <a:xfrm>
                <a:off x="9262533" y="3829426"/>
                <a:ext cx="180622" cy="156504"/>
              </a:xfrm>
              <a:prstGeom prst="rect"/>
            </p:spPr>
          </p:pic>
        </mc:Fallback>
      </mc:AlternateContent>
      <mc:AlternateContent xmlns:mc="http://schemas.openxmlformats.org/markup-compatibility/2006" xmlns:p14="http://schemas.microsoft.com/office/powerpoint/2010/main">
        <mc:Choice Requires="p14">
          <p:contentPart p14:bwMode="auto" r:id="rId54">
            <p14:nvContentPartPr>
              <p14:cNvPr id="30" name="墨迹 29"/>
              <p14:cNvContentPartPr/>
              <p14:nvPr/>
            </p14:nvContentPartPr>
            <p14:xfrm>
              <a:off x="9491133" y="3874544"/>
              <a:ext cx="42334" cy="222067"/>
            </p14:xfrm>
          </p:contentPart>
        </mc:Choice>
        <mc:Fallback xmlns="">
          <p:pic>
            <p:nvPicPr>
              <p:cNvPr id="30" name="墨迹 29"/>
            </p:nvPicPr>
            <p:blipFill>
              <a:blip r:embed="rId55"/>
            </p:blipFill>
            <p:spPr>
              <a:xfrm>
                <a:off x="9491133" y="3874544"/>
                <a:ext cx="42334" cy="222067"/>
              </a:xfrm>
              <a:prstGeom prst="rect"/>
            </p:spPr>
          </p:pic>
        </mc:Fallback>
      </mc:AlternateContent>
      <mc:AlternateContent xmlns:mc="http://schemas.openxmlformats.org/markup-compatibility/2006" xmlns:p14="http://schemas.microsoft.com/office/powerpoint/2010/main">
        <mc:Choice Requires="p14">
          <p:contentPart p14:bwMode="auto" r:id="rId56">
            <p14:nvContentPartPr>
              <p14:cNvPr id="31" name="墨迹 30"/>
              <p14:cNvContentPartPr/>
              <p14:nvPr/>
            </p14:nvContentPartPr>
            <p14:xfrm>
              <a:off x="9657644" y="3730729"/>
              <a:ext cx="118533" cy="243393"/>
            </p14:xfrm>
          </p:contentPart>
        </mc:Choice>
        <mc:Fallback xmlns="">
          <p:pic>
            <p:nvPicPr>
              <p:cNvPr id="31" name="墨迹 30"/>
            </p:nvPicPr>
            <p:blipFill>
              <a:blip r:embed="rId57"/>
            </p:blipFill>
            <p:spPr>
              <a:xfrm>
                <a:off x="9657644" y="3730729"/>
                <a:ext cx="118533" cy="243393"/>
              </a:xfrm>
              <a:prstGeom prst="rect"/>
            </p:spPr>
          </p:pic>
        </mc:Fallback>
      </mc:AlternateContent>
      <mc:AlternateContent xmlns:mc="http://schemas.openxmlformats.org/markup-compatibility/2006" xmlns:p14="http://schemas.microsoft.com/office/powerpoint/2010/main">
        <mc:Choice Requires="p14">
          <p:contentPart p14:bwMode="auto" r:id="rId58">
            <p14:nvContentPartPr>
              <p14:cNvPr id="32" name="墨迹 31"/>
              <p14:cNvContentPartPr/>
              <p14:nvPr/>
            </p14:nvContentPartPr>
            <p14:xfrm>
              <a:off x="9823626" y="3827839"/>
              <a:ext cx="169862" cy="175010"/>
            </p14:xfrm>
          </p:contentPart>
        </mc:Choice>
        <mc:Fallback xmlns="">
          <p:pic>
            <p:nvPicPr>
              <p:cNvPr id="32" name="墨迹 31"/>
            </p:nvPicPr>
            <p:blipFill>
              <a:blip r:embed="rId59"/>
            </p:blipFill>
            <p:spPr>
              <a:xfrm>
                <a:off x="9823626" y="3827839"/>
                <a:ext cx="169862" cy="175010"/>
              </a:xfrm>
              <a:prstGeom prst="rect"/>
            </p:spPr>
          </p:pic>
        </mc:Fallback>
      </mc:AlternateContent>
      <mc:AlternateContent xmlns:mc="http://schemas.openxmlformats.org/markup-compatibility/2006" xmlns:p14="http://schemas.microsoft.com/office/powerpoint/2010/main">
        <mc:Choice Requires="p14">
          <p:contentPart p14:bwMode="auto" r:id="rId60">
            <p14:nvContentPartPr>
              <p14:cNvPr id="33" name="墨迹 32"/>
              <p14:cNvContentPartPr/>
              <p14:nvPr/>
            </p14:nvContentPartPr>
            <p14:xfrm>
              <a:off x="9891888" y="3851985"/>
              <a:ext cx="36689" cy="448364"/>
            </p14:xfrm>
          </p:contentPart>
        </mc:Choice>
        <mc:Fallback xmlns="">
          <p:pic>
            <p:nvPicPr>
              <p:cNvPr id="33" name="墨迹 32"/>
            </p:nvPicPr>
            <p:blipFill>
              <a:blip r:embed="rId61"/>
            </p:blipFill>
            <p:spPr>
              <a:xfrm>
                <a:off x="9891888" y="3851985"/>
                <a:ext cx="36689" cy="448364"/>
              </a:xfrm>
              <a:prstGeom prst="rect"/>
            </p:spPr>
          </p:pic>
        </mc:Fallback>
      </mc:AlternateContent>
      <mc:AlternateContent xmlns:mc="http://schemas.openxmlformats.org/markup-compatibility/2006" xmlns:p14="http://schemas.microsoft.com/office/powerpoint/2010/main">
        <mc:Choice Requires="p14">
          <p:contentPart p14:bwMode="auto" r:id="rId62">
            <p14:nvContentPartPr>
              <p14:cNvPr id="34" name="墨迹 33"/>
              <p14:cNvContentPartPr/>
              <p14:nvPr/>
            </p14:nvContentPartPr>
            <p14:xfrm>
              <a:off x="7464777" y="535781"/>
              <a:ext cx="155223" cy="566800"/>
            </p14:xfrm>
          </p:contentPart>
        </mc:Choice>
        <mc:Fallback xmlns="">
          <p:pic>
            <p:nvPicPr>
              <p:cNvPr id="34" name="墨迹 33"/>
            </p:nvPicPr>
            <p:blipFill>
              <a:blip r:embed="rId63"/>
            </p:blipFill>
            <p:spPr>
              <a:xfrm>
                <a:off x="7464777" y="535781"/>
                <a:ext cx="155223" cy="566800"/>
              </a:xfrm>
              <a:prstGeom prst="rect"/>
            </p:spPr>
          </p:pic>
        </mc:Fallback>
      </mc:AlternateContent>
      <mc:AlternateContent xmlns:mc="http://schemas.openxmlformats.org/markup-compatibility/2006" xmlns:p14="http://schemas.microsoft.com/office/powerpoint/2010/main">
        <mc:Choice Requires="p14">
          <p:contentPart p14:bwMode="auto" r:id="rId64">
            <p14:nvContentPartPr>
              <p14:cNvPr id="35" name="墨迹 34"/>
              <p14:cNvContentPartPr/>
              <p14:nvPr/>
            </p14:nvContentPartPr>
            <p14:xfrm>
              <a:off x="7673622" y="695986"/>
              <a:ext cx="155222" cy="59747"/>
            </p14:xfrm>
          </p:contentPart>
        </mc:Choice>
        <mc:Fallback xmlns="">
          <p:pic>
            <p:nvPicPr>
              <p:cNvPr id="35" name="墨迹 34"/>
            </p:nvPicPr>
            <p:blipFill>
              <a:blip r:embed="rId65"/>
            </p:blipFill>
            <p:spPr>
              <a:xfrm>
                <a:off x="7673622" y="695986"/>
                <a:ext cx="155222" cy="59747"/>
              </a:xfrm>
              <a:prstGeom prst="rect"/>
            </p:spPr>
          </p:pic>
        </mc:Fallback>
      </mc:AlternateContent>
      <mc:AlternateContent xmlns:mc="http://schemas.openxmlformats.org/markup-compatibility/2006" xmlns:p14="http://schemas.microsoft.com/office/powerpoint/2010/main">
        <mc:Choice Requires="p14">
          <p:contentPart p14:bwMode="auto" r:id="rId66">
            <p14:nvContentPartPr>
              <p14:cNvPr id="36" name="墨迹 35"/>
              <p14:cNvContentPartPr/>
              <p14:nvPr/>
            </p14:nvContentPartPr>
            <p14:xfrm>
              <a:off x="7669388" y="840330"/>
              <a:ext cx="221544" cy="9870"/>
            </p14:xfrm>
          </p:contentPart>
        </mc:Choice>
        <mc:Fallback xmlns="">
          <p:pic>
            <p:nvPicPr>
              <p:cNvPr id="36" name="墨迹 35"/>
            </p:nvPicPr>
            <p:blipFill>
              <a:blip r:embed="rId67"/>
            </p:blipFill>
            <p:spPr>
              <a:xfrm>
                <a:off x="7669388" y="840330"/>
                <a:ext cx="221544" cy="9870"/>
              </a:xfrm>
              <a:prstGeom prst="rect"/>
            </p:spPr>
          </p:pic>
        </mc:Fallback>
      </mc:AlternateContent>
      <mc:AlternateContent xmlns:mc="http://schemas.openxmlformats.org/markup-compatibility/2006" xmlns:p14="http://schemas.microsoft.com/office/powerpoint/2010/main">
        <mc:Choice Requires="p14">
          <p:contentPart p14:bwMode="auto" r:id="rId68">
            <p14:nvContentPartPr>
              <p14:cNvPr id="37" name="墨迹 36"/>
              <p14:cNvContentPartPr/>
              <p14:nvPr/>
            </p14:nvContentPartPr>
            <p14:xfrm>
              <a:off x="8015111" y="768423"/>
              <a:ext cx="880533" cy="26789"/>
            </p14:xfrm>
          </p:contentPart>
        </mc:Choice>
        <mc:Fallback xmlns="">
          <p:pic>
            <p:nvPicPr>
              <p:cNvPr id="37" name="墨迹 36"/>
            </p:nvPicPr>
            <p:blipFill>
              <a:blip r:embed="rId69"/>
            </p:blipFill>
            <p:spPr>
              <a:xfrm>
                <a:off x="8015111" y="768423"/>
                <a:ext cx="880533" cy="26789"/>
              </a:xfrm>
              <a:prstGeom prst="rect"/>
            </p:spPr>
          </p:pic>
        </mc:Fallback>
      </mc:AlternateContent>
      <mc:AlternateContent xmlns:mc="http://schemas.openxmlformats.org/markup-compatibility/2006">
        <mc:Choice xmlns:p14="http://schemas.microsoft.com/office/powerpoint/2010/main" Requires="p14">
          <p:contentPart p14:bwMode="auto" r:id="rId70">
            <p14:nvContentPartPr>
              <p14:cNvPr id="38" name="墨迹 37"/>
              <p14:cNvContentPartPr/>
              <p14:nvPr/>
            </p14:nvContentPartPr>
            <p14:xfrm>
              <a:off x="5855760" y="4794120"/>
              <a:ext cx="4966560" cy="956160"/>
            </p14:xfrm>
          </p:contentPart>
        </mc:Choice>
        <mc:Fallback>
          <p:pic>
            <p:nvPicPr>
              <p:cNvPr id="38" name="墨迹 37"/>
              <p:cNvPicPr/>
              <p:nvPr/>
            </p:nvPicPr>
            <p:blipFill>
              <a:blip r:embed="rId71"/>
              <a:stretch>
                <a:fillRect/>
              </a:stretch>
            </p:blipFill>
            <p:spPr>
              <a:xfrm>
                <a:off x="5846400" y="4784760"/>
                <a:ext cx="4985280" cy="974880"/>
              </a:xfrm>
              <a:prstGeom prst="rect">
                <a:avLst/>
              </a:prstGeom>
            </p:spPr>
          </p:pic>
        </mc:Fallback>
      </mc:AlternateContent>
    </p:spTree>
    <p:extLst>
      <p:ext uri="{BB962C8B-B14F-4D97-AF65-F5344CB8AC3E}">
        <p14:creationId xmlns:p14="http://schemas.microsoft.com/office/powerpoint/2010/main" val="16926659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8845" y="752178"/>
            <a:ext cx="11654075" cy="720725"/>
          </a:xfrm>
          <a:prstGeom prst="rect">
            <a:avLst/>
          </a:prstGeom>
        </p:spPr>
        <p:txBody>
          <a:bodyPr wrap="square" lIns="121898" tIns="60948" rIns="121898" bIns="60948">
            <a:spAutoFit/>
          </a:bodyPr>
          <a:lstStyle/>
          <a:p>
            <a:pPr algn="just" defTabSz="0">
              <a:lnSpc>
                <a:spcPct val="150000"/>
              </a:lnSpc>
              <a:spcAft>
                <a:spcPts val="0"/>
              </a:spcAft>
              <a:tabLst>
                <a:tab pos="2700655" algn="l"/>
              </a:tabLst>
            </a:pPr>
            <a:r>
              <a:rPr lang="en-US" altLang="zh-CN" sz="2600" b="1" kern="100" dirty="0">
                <a:latin typeface="Arial" panose="020B0604020202020204" pitchFamily="34" charset="0"/>
                <a:ea typeface="黑体" panose="02010609060101010101" charset="-122"/>
                <a:cs typeface="Courier New" panose="02070309020205020404"/>
              </a:rPr>
              <a:t>1</a:t>
            </a:r>
            <a:r>
              <a:rPr lang="en-US" altLang="zh-CN" sz="2600" kern="100" dirty="0">
                <a:latin typeface="Times New Roman" panose="02020603050405020304"/>
                <a:ea typeface="微软雅黑" panose="020B0503020204020204" charset="-122"/>
                <a:cs typeface="Courier New" panose="02070309020205020404"/>
              </a:rPr>
              <a:t>.</a:t>
            </a:r>
            <a:r>
              <a:rPr lang="zh-CN" altLang="zh-CN" sz="2600" b="1" kern="100" dirty="0">
                <a:latin typeface="Times New Roman" panose="02020603050405020304"/>
                <a:ea typeface="黑体" panose="02010609060101010101" charset="-122"/>
                <a:cs typeface="Times New Roman" panose="02020603050405020304"/>
              </a:rPr>
              <a:t>铁的氢氧化物</a:t>
            </a:r>
            <a:r>
              <a:rPr lang="en-US" altLang="zh-CN" sz="2600" b="1" kern="100" dirty="0">
                <a:latin typeface="Times New Roman" panose="02020603050405020304"/>
                <a:ea typeface="黑体" panose="02010609060101010101" charset="-122"/>
                <a:cs typeface="Courier New" panose="02070309020205020404"/>
              </a:rPr>
              <a:t>(</a:t>
            </a:r>
            <a:r>
              <a:rPr lang="zh-CN" altLang="zh-CN" sz="2600" b="1" kern="100" dirty="0">
                <a:latin typeface="Times New Roman" panose="02020603050405020304"/>
                <a:ea typeface="黑体" panose="02010609060101010101" charset="-122"/>
                <a:cs typeface="Times New Roman" panose="02020603050405020304"/>
              </a:rPr>
              <a:t>是离子反应的写离子方程式</a:t>
            </a:r>
            <a:r>
              <a:rPr lang="en-US" altLang="zh-CN" sz="2600" b="1" kern="100" dirty="0">
                <a:latin typeface="Times New Roman" panose="02020603050405020304"/>
                <a:ea typeface="黑体" panose="02010609060101010101" charset="-122"/>
                <a:cs typeface="Courier New" panose="02070309020205020404"/>
              </a:rPr>
              <a:t>)</a:t>
            </a:r>
            <a:endParaRPr lang="zh-CN" altLang="zh-CN" sz="1050" kern="100" dirty="0">
              <a:effectLst/>
              <a:latin typeface="宋体" panose="02010600030101010101" pitchFamily="2" charset="-122"/>
              <a:cs typeface="Courier New" panose="02070309020205020404"/>
            </a:endParaRPr>
          </a:p>
        </p:txBody>
      </p:sp>
      <p:graphicFrame>
        <p:nvGraphicFramePr>
          <p:cNvPr id="2" name="对象 1"/>
          <p:cNvGraphicFramePr>
            <a:graphicFrameLocks noChangeAspect="1"/>
          </p:cNvGraphicFramePr>
          <p:nvPr/>
        </p:nvGraphicFramePr>
        <p:xfrm>
          <a:off x="574041" y="1433513"/>
          <a:ext cx="11095037" cy="4611687"/>
        </p:xfrm>
        <a:graphic>
          <a:graphicData uri="http://schemas.openxmlformats.org/presentationml/2006/ole">
            <mc:AlternateContent xmlns:mc="http://schemas.openxmlformats.org/markup-compatibility/2006">
              <mc:Choice xmlns:v="urn:schemas-microsoft-com:vml" Requires="v">
                <p:oleObj spid="_x0000_s5122" name="Document" r:id="rId3" imgW="11752580" imgH="4898390" progId="Word.Document.8">
                  <p:embed/>
                </p:oleObj>
              </mc:Choice>
              <mc:Fallback>
                <p:oleObj name="Document" r:id="rId3" imgW="11752580" imgH="4898390" progId="Word.Document.8">
                  <p:embed/>
                  <p:pic>
                    <p:nvPicPr>
                      <p:cNvPr id="2" name="对象 1"/>
                      <p:cNvPicPr/>
                      <p:nvPr/>
                    </p:nvPicPr>
                    <p:blipFill>
                      <a:blip r:embed="rId4"/>
                      <a:stretch>
                        <a:fillRect/>
                      </a:stretch>
                    </p:blipFill>
                    <p:spPr>
                      <a:xfrm>
                        <a:off x="574041" y="1433513"/>
                        <a:ext cx="11095037" cy="4611687"/>
                      </a:xfrm>
                      <a:prstGeom prst="rect">
                        <a:avLst/>
                      </a:prstGeom>
                    </p:spPr>
                  </p:pic>
                </p:oleObj>
              </mc:Fallback>
            </mc:AlternateContent>
          </a:graphicData>
        </a:graphic>
      </p:graphicFrame>
      <p:sp>
        <p:nvSpPr>
          <p:cNvPr id="5" name="矩形 4"/>
          <p:cNvSpPr/>
          <p:nvPr/>
        </p:nvSpPr>
        <p:spPr>
          <a:xfrm>
            <a:off x="4137907" y="1929358"/>
            <a:ext cx="513080" cy="491490"/>
          </a:xfrm>
          <a:prstGeom prst="rect">
            <a:avLst/>
          </a:prstGeom>
        </p:spPr>
        <p:txBody>
          <a:bodyPr wrap="none">
            <a:spAutoFit/>
          </a:bodyPr>
          <a:lstStyle/>
          <a:p>
            <a:r>
              <a:rPr lang="zh-CN" altLang="zh-CN" sz="2600">
                <a:solidFill>
                  <a:srgbClr val="C00000"/>
                </a:solidFill>
                <a:latin typeface="Times New Roman" panose="02020603050405020304"/>
                <a:ea typeface="微软雅黑" panose="020B0503020204020204" charset="-122"/>
                <a:cs typeface="Times New Roman" panose="02020603050405020304"/>
              </a:rPr>
              <a:t>白</a:t>
            </a:r>
            <a:endParaRPr lang="zh-CN" altLang="en-US" sz="2600" dirty="0"/>
          </a:p>
        </p:txBody>
      </p:sp>
      <p:sp>
        <p:nvSpPr>
          <p:cNvPr id="6" name="矩形 5"/>
          <p:cNvSpPr/>
          <p:nvPr/>
        </p:nvSpPr>
        <p:spPr>
          <a:xfrm>
            <a:off x="8629020" y="1916832"/>
            <a:ext cx="843280" cy="491490"/>
          </a:xfrm>
          <a:prstGeom prst="rect">
            <a:avLst/>
          </a:prstGeom>
        </p:spPr>
        <p:txBody>
          <a:bodyPr wrap="none">
            <a:spAutoFit/>
          </a:bodyPr>
          <a:lstStyle/>
          <a:p>
            <a:r>
              <a:rPr lang="zh-CN" altLang="zh-CN" sz="2600">
                <a:solidFill>
                  <a:srgbClr val="C00000"/>
                </a:solidFill>
                <a:latin typeface="Times New Roman" panose="02020603050405020304"/>
                <a:ea typeface="微软雅黑" panose="020B0503020204020204" charset="-122"/>
                <a:cs typeface="Times New Roman" panose="02020603050405020304"/>
              </a:rPr>
              <a:t>红褐</a:t>
            </a:r>
            <a:endParaRPr lang="zh-CN" altLang="en-US" sz="2600" dirty="0"/>
          </a:p>
        </p:txBody>
      </p:sp>
      <p:sp>
        <p:nvSpPr>
          <p:cNvPr id="7" name="矩形 6"/>
          <p:cNvSpPr/>
          <p:nvPr/>
        </p:nvSpPr>
        <p:spPr>
          <a:xfrm>
            <a:off x="2457122" y="2420328"/>
            <a:ext cx="4536440" cy="491490"/>
          </a:xfrm>
          <a:prstGeom prst="rect">
            <a:avLst/>
          </a:prstGeom>
        </p:spPr>
        <p:txBody>
          <a:bodyPr wrap="none">
            <a:spAutoFit/>
          </a:bodyPr>
          <a:lstStyle/>
          <a:p>
            <a:r>
              <a:rPr lang="en-US" altLang="zh-CN" sz="2600" dirty="0">
                <a:solidFill>
                  <a:srgbClr val="C00000"/>
                </a:solidFill>
                <a:latin typeface="Times New Roman" panose="02020603050405020304"/>
                <a:ea typeface="微软雅黑" panose="020B0503020204020204" charset="-122"/>
              </a:rPr>
              <a:t>Fe(OH)</a:t>
            </a:r>
            <a:r>
              <a:rPr lang="en-US" altLang="zh-CN" sz="2600" baseline="-25000" dirty="0">
                <a:solidFill>
                  <a:srgbClr val="C00000"/>
                </a:solidFill>
                <a:latin typeface="Times New Roman" panose="02020603050405020304"/>
                <a:ea typeface="微软雅黑" panose="020B0503020204020204" charset="-122"/>
              </a:rPr>
              <a:t>2</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2H</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en-US" altLang="zh-CN" sz="2600" spc="-80" dirty="0">
                <a:solidFill>
                  <a:srgbClr val="C00000"/>
                </a:solidFill>
                <a:latin typeface="Times New Roman" panose="02020603050405020304"/>
                <a:ea typeface="微软雅黑" panose="020B0503020204020204" charset="-122"/>
              </a:rPr>
              <a:t>==</a:t>
            </a:r>
            <a:r>
              <a:rPr lang="en-US" altLang="zh-CN" sz="2600" dirty="0">
                <a:solidFill>
                  <a:srgbClr val="C00000"/>
                </a:solidFill>
                <a:latin typeface="Times New Roman" panose="02020603050405020304"/>
                <a:ea typeface="微软雅黑" panose="020B0503020204020204" charset="-122"/>
              </a:rPr>
              <a:t>=Fe</a:t>
            </a:r>
            <a:r>
              <a:rPr lang="en-US" altLang="zh-CN" sz="2600" baseline="30000" dirty="0">
                <a:solidFill>
                  <a:srgbClr val="C00000"/>
                </a:solidFill>
                <a:latin typeface="Times New Roman" panose="02020603050405020304"/>
                <a:ea typeface="微软雅黑" panose="020B0503020204020204" charset="-122"/>
              </a:rPr>
              <a:t>2</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2H</a:t>
            </a:r>
            <a:r>
              <a:rPr lang="en-US" altLang="zh-CN" sz="2600" baseline="-25000" dirty="0">
                <a:solidFill>
                  <a:srgbClr val="C00000"/>
                </a:solidFill>
                <a:latin typeface="Times New Roman" panose="02020603050405020304"/>
                <a:ea typeface="微软雅黑" panose="020B0503020204020204" charset="-122"/>
              </a:rPr>
              <a:t>2</a:t>
            </a:r>
            <a:r>
              <a:rPr lang="en-US" altLang="zh-CN" sz="2600" dirty="0">
                <a:solidFill>
                  <a:srgbClr val="C00000"/>
                </a:solidFill>
                <a:latin typeface="Times New Roman" panose="02020603050405020304"/>
                <a:ea typeface="微软雅黑" panose="020B0503020204020204" charset="-122"/>
              </a:rPr>
              <a:t>O</a:t>
            </a:r>
            <a:endParaRPr lang="zh-CN" altLang="en-US" sz="2600" dirty="0"/>
          </a:p>
        </p:txBody>
      </p:sp>
      <p:sp>
        <p:nvSpPr>
          <p:cNvPr id="8" name="矩形 7"/>
          <p:cNvSpPr/>
          <p:nvPr/>
        </p:nvSpPr>
        <p:spPr>
          <a:xfrm>
            <a:off x="7063624" y="2421241"/>
            <a:ext cx="4536440" cy="491490"/>
          </a:xfrm>
          <a:prstGeom prst="rect">
            <a:avLst/>
          </a:prstGeom>
        </p:spPr>
        <p:txBody>
          <a:bodyPr wrap="none">
            <a:spAutoFit/>
          </a:bodyPr>
          <a:lstStyle/>
          <a:p>
            <a:r>
              <a:rPr lang="en-US" altLang="zh-CN" sz="2600" dirty="0">
                <a:solidFill>
                  <a:srgbClr val="C00000"/>
                </a:solidFill>
                <a:latin typeface="Times New Roman" panose="02020603050405020304"/>
                <a:ea typeface="微软雅黑" panose="020B0503020204020204" charset="-122"/>
              </a:rPr>
              <a:t>Fe(OH)</a:t>
            </a:r>
            <a:r>
              <a:rPr lang="en-US" altLang="zh-CN" sz="2600" baseline="-25000" dirty="0">
                <a:solidFill>
                  <a:srgbClr val="C00000"/>
                </a:solidFill>
                <a:latin typeface="Times New Roman" panose="02020603050405020304"/>
                <a:ea typeface="微软雅黑" panose="020B0503020204020204" charset="-122"/>
              </a:rPr>
              <a:t>3</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3H</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en-US" altLang="zh-CN" sz="2600" spc="-80" dirty="0">
                <a:solidFill>
                  <a:srgbClr val="C00000"/>
                </a:solidFill>
                <a:latin typeface="Times New Roman" panose="02020603050405020304"/>
                <a:ea typeface="微软雅黑" panose="020B0503020204020204" charset="-122"/>
              </a:rPr>
              <a:t>==</a:t>
            </a:r>
            <a:r>
              <a:rPr lang="en-US" altLang="zh-CN" sz="2600" dirty="0">
                <a:solidFill>
                  <a:srgbClr val="C00000"/>
                </a:solidFill>
                <a:latin typeface="Times New Roman" panose="02020603050405020304"/>
                <a:ea typeface="微软雅黑" panose="020B0503020204020204" charset="-122"/>
              </a:rPr>
              <a:t>=Fe</a:t>
            </a:r>
            <a:r>
              <a:rPr lang="en-US" altLang="zh-CN" sz="2600" baseline="30000" dirty="0">
                <a:solidFill>
                  <a:srgbClr val="C00000"/>
                </a:solidFill>
                <a:latin typeface="Times New Roman" panose="02020603050405020304"/>
                <a:ea typeface="微软雅黑" panose="020B0503020204020204" charset="-122"/>
              </a:rPr>
              <a:t>3</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3H</a:t>
            </a:r>
            <a:r>
              <a:rPr lang="en-US" altLang="zh-CN" sz="2600" baseline="-25000" dirty="0">
                <a:solidFill>
                  <a:srgbClr val="C00000"/>
                </a:solidFill>
                <a:latin typeface="Times New Roman" panose="02020603050405020304"/>
                <a:ea typeface="微软雅黑" panose="020B0503020204020204" charset="-122"/>
              </a:rPr>
              <a:t>2</a:t>
            </a:r>
            <a:r>
              <a:rPr lang="en-US" altLang="zh-CN" sz="2600" dirty="0">
                <a:solidFill>
                  <a:srgbClr val="C00000"/>
                </a:solidFill>
                <a:latin typeface="Times New Roman" panose="02020603050405020304"/>
                <a:ea typeface="微软雅黑" panose="020B0503020204020204" charset="-122"/>
              </a:rPr>
              <a:t>O</a:t>
            </a:r>
            <a:endParaRPr lang="zh-CN" altLang="en-US" sz="2600" dirty="0"/>
          </a:p>
        </p:txBody>
      </p:sp>
      <p:sp>
        <p:nvSpPr>
          <p:cNvPr id="9" name="矩形 8"/>
          <p:cNvSpPr/>
          <p:nvPr/>
        </p:nvSpPr>
        <p:spPr>
          <a:xfrm>
            <a:off x="2796287" y="4051460"/>
            <a:ext cx="3860165" cy="491490"/>
          </a:xfrm>
          <a:prstGeom prst="rect">
            <a:avLst/>
          </a:prstGeom>
        </p:spPr>
        <p:txBody>
          <a:bodyPr wrap="none">
            <a:spAutoFit/>
          </a:bodyPr>
          <a:lstStyle/>
          <a:p>
            <a:r>
              <a:rPr lang="en-US" altLang="zh-CN" sz="2600" dirty="0">
                <a:solidFill>
                  <a:srgbClr val="C00000"/>
                </a:solidFill>
                <a:latin typeface="Times New Roman" panose="02020603050405020304"/>
                <a:ea typeface="微软雅黑" panose="020B0503020204020204" charset="-122"/>
              </a:rPr>
              <a:t>Fe</a:t>
            </a:r>
            <a:r>
              <a:rPr lang="en-US" altLang="zh-CN" sz="2600" baseline="30000" dirty="0">
                <a:solidFill>
                  <a:srgbClr val="C00000"/>
                </a:solidFill>
                <a:latin typeface="Times New Roman" panose="02020603050405020304"/>
                <a:ea typeface="微软雅黑" panose="020B0503020204020204" charset="-122"/>
              </a:rPr>
              <a:t>2</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2OH</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en-US" altLang="zh-CN" sz="2600" spc="-80" dirty="0">
                <a:solidFill>
                  <a:srgbClr val="C00000"/>
                </a:solidFill>
                <a:latin typeface="Times New Roman" panose="02020603050405020304"/>
                <a:ea typeface="微软雅黑" panose="020B0503020204020204" charset="-122"/>
              </a:rPr>
              <a:t>==</a:t>
            </a:r>
            <a:r>
              <a:rPr lang="en-US" altLang="zh-CN" sz="2600" dirty="0">
                <a:solidFill>
                  <a:srgbClr val="C00000"/>
                </a:solidFill>
                <a:latin typeface="Times New Roman" panose="02020603050405020304"/>
                <a:ea typeface="微软雅黑" panose="020B0503020204020204" charset="-122"/>
              </a:rPr>
              <a:t>=Fe(OH)</a:t>
            </a:r>
            <a:r>
              <a:rPr lang="en-US" altLang="zh-CN" sz="2600" baseline="-25000" dirty="0">
                <a:solidFill>
                  <a:srgbClr val="C00000"/>
                </a:solidFill>
                <a:latin typeface="Times New Roman" panose="02020603050405020304"/>
                <a:ea typeface="微软雅黑" panose="020B0503020204020204" charset="-122"/>
              </a:rPr>
              <a:t>2</a:t>
            </a:r>
            <a:r>
              <a:rPr lang="en-US" altLang="zh-CN" sz="2600" dirty="0">
                <a:solidFill>
                  <a:srgbClr val="C00000"/>
                </a:solidFill>
                <a:latin typeface="Times New Roman" panose="02020603050405020304"/>
                <a:ea typeface="微软雅黑" panose="020B0503020204020204" charset="-122"/>
              </a:rPr>
              <a:t>↓</a:t>
            </a:r>
            <a:endParaRPr lang="zh-CN" altLang="en-US" sz="2600" dirty="0"/>
          </a:p>
        </p:txBody>
      </p:sp>
      <p:sp>
        <p:nvSpPr>
          <p:cNvPr id="10" name="矩形 9"/>
          <p:cNvSpPr/>
          <p:nvPr/>
        </p:nvSpPr>
        <p:spPr>
          <a:xfrm>
            <a:off x="7392303" y="4053079"/>
            <a:ext cx="3860165" cy="491490"/>
          </a:xfrm>
          <a:prstGeom prst="rect">
            <a:avLst/>
          </a:prstGeom>
        </p:spPr>
        <p:txBody>
          <a:bodyPr wrap="none">
            <a:spAutoFit/>
          </a:bodyPr>
          <a:lstStyle/>
          <a:p>
            <a:r>
              <a:rPr lang="en-US" altLang="zh-CN" sz="2600" dirty="0">
                <a:solidFill>
                  <a:srgbClr val="C00000"/>
                </a:solidFill>
                <a:latin typeface="Times New Roman" panose="02020603050405020304"/>
                <a:ea typeface="微软雅黑" panose="020B0503020204020204" charset="-122"/>
              </a:rPr>
              <a:t>Fe</a:t>
            </a:r>
            <a:r>
              <a:rPr lang="en-US" altLang="zh-CN" sz="2600" baseline="30000" dirty="0">
                <a:solidFill>
                  <a:srgbClr val="C00000"/>
                </a:solidFill>
                <a:latin typeface="Times New Roman" panose="02020603050405020304"/>
                <a:ea typeface="微软雅黑" panose="020B0503020204020204" charset="-122"/>
              </a:rPr>
              <a:t>3</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3OH</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en-US" altLang="zh-CN" sz="2600" spc="-80" dirty="0">
                <a:solidFill>
                  <a:srgbClr val="C00000"/>
                </a:solidFill>
                <a:latin typeface="Times New Roman" panose="02020603050405020304"/>
                <a:ea typeface="微软雅黑" panose="020B0503020204020204" charset="-122"/>
              </a:rPr>
              <a:t>==</a:t>
            </a:r>
            <a:r>
              <a:rPr lang="en-US" altLang="zh-CN" sz="2600" dirty="0">
                <a:solidFill>
                  <a:srgbClr val="C00000"/>
                </a:solidFill>
                <a:latin typeface="Times New Roman" panose="02020603050405020304"/>
                <a:ea typeface="微软雅黑" panose="020B0503020204020204" charset="-122"/>
              </a:rPr>
              <a:t>=Fe(OH)</a:t>
            </a:r>
            <a:r>
              <a:rPr lang="en-US" altLang="zh-CN" sz="2600" baseline="-25000" dirty="0">
                <a:solidFill>
                  <a:srgbClr val="C00000"/>
                </a:solidFill>
                <a:latin typeface="Times New Roman" panose="02020603050405020304"/>
                <a:ea typeface="微软雅黑" panose="020B0503020204020204" charset="-122"/>
              </a:rPr>
              <a:t>3</a:t>
            </a:r>
            <a:r>
              <a:rPr lang="en-US" altLang="zh-CN" sz="2600" dirty="0">
                <a:solidFill>
                  <a:srgbClr val="C00000"/>
                </a:solidFill>
                <a:latin typeface="Times New Roman" panose="02020603050405020304"/>
                <a:ea typeface="微软雅黑" panose="020B0503020204020204" charset="-122"/>
              </a:rPr>
              <a:t>↓</a:t>
            </a:r>
            <a:endParaRPr lang="zh-CN" altLang="en-US" sz="2600" dirty="0"/>
          </a:p>
        </p:txBody>
      </p:sp>
      <p:sp>
        <p:nvSpPr>
          <p:cNvPr id="11" name="矩形 10"/>
          <p:cNvSpPr/>
          <p:nvPr/>
        </p:nvSpPr>
        <p:spPr>
          <a:xfrm>
            <a:off x="2782635" y="5003798"/>
            <a:ext cx="513080" cy="491490"/>
          </a:xfrm>
          <a:prstGeom prst="rect">
            <a:avLst/>
          </a:prstGeom>
        </p:spPr>
        <p:txBody>
          <a:bodyPr wrap="none">
            <a:spAutoFit/>
          </a:bodyPr>
          <a:lstStyle/>
          <a:p>
            <a:r>
              <a:rPr lang="zh-CN" altLang="zh-CN" sz="2600" dirty="0">
                <a:solidFill>
                  <a:srgbClr val="C00000"/>
                </a:solidFill>
                <a:latin typeface="Times New Roman" panose="02020603050405020304"/>
                <a:ea typeface="微软雅黑" panose="020B0503020204020204" charset="-122"/>
                <a:cs typeface="Times New Roman" panose="02020603050405020304"/>
              </a:rPr>
              <a:t>白</a:t>
            </a:r>
            <a:endParaRPr lang="zh-CN" altLang="en-US" sz="2600" dirty="0"/>
          </a:p>
        </p:txBody>
      </p:sp>
      <p:sp>
        <p:nvSpPr>
          <p:cNvPr id="12" name="矩形 11"/>
          <p:cNvSpPr/>
          <p:nvPr/>
        </p:nvSpPr>
        <p:spPr>
          <a:xfrm>
            <a:off x="6410357" y="5025702"/>
            <a:ext cx="843280" cy="491490"/>
          </a:xfrm>
          <a:prstGeom prst="rect">
            <a:avLst/>
          </a:prstGeom>
        </p:spPr>
        <p:txBody>
          <a:bodyPr wrap="none">
            <a:spAutoFit/>
          </a:bodyPr>
          <a:lstStyle/>
          <a:p>
            <a:r>
              <a:rPr lang="zh-CN" altLang="zh-CN" sz="2600">
                <a:solidFill>
                  <a:srgbClr val="C00000"/>
                </a:solidFill>
                <a:latin typeface="Times New Roman" panose="02020603050405020304"/>
                <a:ea typeface="微软雅黑" panose="020B0503020204020204" charset="-122"/>
                <a:cs typeface="Times New Roman" panose="02020603050405020304"/>
              </a:rPr>
              <a:t>灰绿</a:t>
            </a:r>
            <a:endParaRPr lang="zh-CN" altLang="en-US" sz="2600" dirty="0"/>
          </a:p>
        </p:txBody>
      </p:sp>
      <p:sp>
        <p:nvSpPr>
          <p:cNvPr id="13" name="矩形 12"/>
          <p:cNvSpPr/>
          <p:nvPr/>
        </p:nvSpPr>
        <p:spPr>
          <a:xfrm>
            <a:off x="9429427" y="5013176"/>
            <a:ext cx="843280" cy="491490"/>
          </a:xfrm>
          <a:prstGeom prst="rect">
            <a:avLst/>
          </a:prstGeom>
        </p:spPr>
        <p:txBody>
          <a:bodyPr wrap="none">
            <a:spAutoFit/>
          </a:bodyPr>
          <a:lstStyle/>
          <a:p>
            <a:r>
              <a:rPr lang="zh-CN" altLang="zh-CN" sz="2600">
                <a:solidFill>
                  <a:srgbClr val="C00000"/>
                </a:solidFill>
                <a:latin typeface="Times New Roman" panose="02020603050405020304"/>
                <a:ea typeface="微软雅黑" panose="020B0503020204020204" charset="-122"/>
                <a:cs typeface="Times New Roman" panose="02020603050405020304"/>
              </a:rPr>
              <a:t>红褐</a:t>
            </a:r>
            <a:endParaRPr lang="zh-CN" altLang="en-US" sz="2600" dirty="0"/>
          </a:p>
        </p:txBody>
      </p:sp>
      <p:sp>
        <p:nvSpPr>
          <p:cNvPr id="14" name="矩形 13"/>
          <p:cNvSpPr/>
          <p:nvPr/>
        </p:nvSpPr>
        <p:spPr>
          <a:xfrm>
            <a:off x="3775823" y="5445224"/>
            <a:ext cx="5076825" cy="491490"/>
          </a:xfrm>
          <a:prstGeom prst="rect">
            <a:avLst/>
          </a:prstGeom>
        </p:spPr>
        <p:txBody>
          <a:bodyPr wrap="none">
            <a:spAutoFit/>
          </a:bodyPr>
          <a:lstStyle/>
          <a:p>
            <a:r>
              <a:rPr lang="en-US" altLang="zh-CN" sz="2600" dirty="0">
                <a:solidFill>
                  <a:srgbClr val="C00000"/>
                </a:solidFill>
                <a:latin typeface="Times New Roman" panose="02020603050405020304"/>
                <a:ea typeface="微软雅黑" panose="020B0503020204020204" charset="-122"/>
              </a:rPr>
              <a:t>4Fe(OH)</a:t>
            </a:r>
            <a:r>
              <a:rPr lang="en-US" altLang="zh-CN" sz="2600" baseline="-25000" dirty="0">
                <a:solidFill>
                  <a:srgbClr val="C00000"/>
                </a:solidFill>
                <a:latin typeface="Times New Roman" panose="02020603050405020304"/>
                <a:ea typeface="微软雅黑" panose="020B0503020204020204" charset="-122"/>
              </a:rPr>
              <a:t>2</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O</a:t>
            </a:r>
            <a:r>
              <a:rPr lang="en-US" altLang="zh-CN" sz="2600" baseline="-25000" dirty="0">
                <a:solidFill>
                  <a:srgbClr val="C00000"/>
                </a:solidFill>
                <a:latin typeface="Times New Roman" panose="02020603050405020304"/>
                <a:ea typeface="微软雅黑" panose="020B0503020204020204" charset="-122"/>
              </a:rPr>
              <a:t>2</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2H</a:t>
            </a:r>
            <a:r>
              <a:rPr lang="en-US" altLang="zh-CN" sz="2600" baseline="-25000" dirty="0">
                <a:solidFill>
                  <a:srgbClr val="C00000"/>
                </a:solidFill>
                <a:latin typeface="Times New Roman" panose="02020603050405020304"/>
                <a:ea typeface="微软雅黑" panose="020B0503020204020204" charset="-122"/>
              </a:rPr>
              <a:t>2</a:t>
            </a:r>
            <a:r>
              <a:rPr lang="en-US" altLang="zh-CN" sz="2600" dirty="0">
                <a:solidFill>
                  <a:srgbClr val="C00000"/>
                </a:solidFill>
                <a:latin typeface="Times New Roman" panose="02020603050405020304"/>
                <a:ea typeface="微软雅黑" panose="020B0503020204020204" charset="-122"/>
              </a:rPr>
              <a:t>O</a:t>
            </a:r>
            <a:r>
              <a:rPr lang="en-US" altLang="zh-CN" sz="2600" spc="-80" dirty="0">
                <a:solidFill>
                  <a:srgbClr val="C00000"/>
                </a:solidFill>
                <a:latin typeface="Times New Roman" panose="02020603050405020304"/>
                <a:ea typeface="微软雅黑" panose="020B0503020204020204" charset="-122"/>
              </a:rPr>
              <a:t>==</a:t>
            </a:r>
            <a:r>
              <a:rPr lang="en-US" altLang="zh-CN" sz="2600" dirty="0">
                <a:solidFill>
                  <a:srgbClr val="C00000"/>
                </a:solidFill>
                <a:latin typeface="Times New Roman" panose="02020603050405020304"/>
                <a:ea typeface="微软雅黑" panose="020B0503020204020204" charset="-122"/>
              </a:rPr>
              <a:t>=4Fe(OH)</a:t>
            </a:r>
            <a:r>
              <a:rPr lang="en-US" altLang="zh-CN" sz="2600" baseline="-25000" dirty="0">
                <a:solidFill>
                  <a:srgbClr val="C00000"/>
                </a:solidFill>
                <a:latin typeface="Times New Roman" panose="02020603050405020304"/>
                <a:ea typeface="微软雅黑" panose="020B0503020204020204" charset="-122"/>
              </a:rPr>
              <a:t>3</a:t>
            </a:r>
            <a:endParaRPr lang="zh-CN" altLang="en-US" sz="2600" dirty="0"/>
          </a:p>
        </p:txBody>
      </p:sp>
      <p:sp>
        <p:nvSpPr>
          <p:cNvPr id="3" name="文本框 2"/>
          <p:cNvSpPr txBox="1"/>
          <p:nvPr/>
        </p:nvSpPr>
        <p:spPr>
          <a:xfrm>
            <a:off x="248920" y="260985"/>
            <a:ext cx="6096000" cy="460375"/>
          </a:xfrm>
          <a:prstGeom prst="rect">
            <a:avLst/>
          </a:prstGeom>
          <a:noFill/>
        </p:spPr>
        <p:txBody>
          <a:bodyPr wrap="square" rtlCol="0" anchor="t">
            <a:spAutoFit/>
          </a:bodyPr>
          <a:lstStyle/>
          <a:p>
            <a:pPr algn="l">
              <a:buClrTx/>
              <a:buSzTx/>
              <a:buFontTx/>
            </a:pPr>
            <a:r>
              <a:rPr lang="zh-CN" altLang="en-US" sz="2400" b="1">
                <a:solidFill>
                  <a:srgbClr val="C00000"/>
                </a:solidFill>
                <a:effectLst>
                  <a:outerShdw blurRad="38100" dist="38100" dir="2700000" algn="tl">
                    <a:srgbClr val="000000">
                      <a:alpha val="43137"/>
                    </a:srgbClr>
                  </a:outerShdw>
                </a:effectLst>
                <a:sym typeface="+mn-ea"/>
              </a:rPr>
              <a:t>三、铁的氢氧化物</a:t>
            </a:r>
          </a:p>
        </p:txBody>
      </p:sp>
      <mc:AlternateContent xmlns:mc="http://schemas.openxmlformats.org/markup-compatibility/2006">
        <mc:Choice xmlns:p14="http://schemas.microsoft.com/office/powerpoint/2010/main" Requires="p14">
          <p:contentPart p14:bwMode="auto" r:id="rId5">
            <p14:nvContentPartPr>
              <p14:cNvPr id="15" name="墨迹 14"/>
              <p14:cNvContentPartPr/>
              <p14:nvPr/>
            </p14:nvContentPartPr>
            <p14:xfrm>
              <a:off x="2739600" y="323640"/>
              <a:ext cx="7660080" cy="5868360"/>
            </p14:xfrm>
          </p:contentPart>
        </mc:Choice>
        <mc:Fallback>
          <p:pic>
            <p:nvPicPr>
              <p:cNvPr id="15" name="墨迹 14"/>
              <p:cNvPicPr/>
              <p:nvPr/>
            </p:nvPicPr>
            <p:blipFill>
              <a:blip r:embed="rId6"/>
              <a:stretch>
                <a:fillRect/>
              </a:stretch>
            </p:blipFill>
            <p:spPr>
              <a:xfrm>
                <a:off x="2730240" y="314280"/>
                <a:ext cx="7678800" cy="5887080"/>
              </a:xfrm>
              <a:prstGeom prst="rect">
                <a:avLst/>
              </a:prstGeom>
            </p:spPr>
          </p:pic>
        </mc:Fallback>
      </mc:AlternateContent>
    </p:spTree>
    <p:extLst>
      <p:ext uri="{BB962C8B-B14F-4D97-AF65-F5344CB8AC3E}">
        <p14:creationId xmlns:p14="http://schemas.microsoft.com/office/powerpoint/2010/main" val="268742373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1"/>
          <p:cNvSpPr txBox="1"/>
          <p:nvPr/>
        </p:nvSpPr>
        <p:spPr>
          <a:xfrm>
            <a:off x="1226503" y="600710"/>
            <a:ext cx="9738360" cy="3061970"/>
          </a:xfrm>
          <a:prstGeom prst="rect">
            <a:avLst/>
          </a:prstGeom>
          <a:noFill/>
        </p:spPr>
        <p:txBody>
          <a:bodyPr vert="horz" wrap="square" rtlCol="0">
            <a:noAutofit/>
            <a:scene3d>
              <a:camera prst="orthographicFront"/>
              <a:lightRig rig="threePt" dir="t"/>
            </a:scene3d>
          </a:bodyPr>
          <a:lstStyle/>
          <a:p>
            <a:pPr algn="ctr">
              <a:lnSpc>
                <a:spcPct val="130000"/>
              </a:lnSpc>
              <a:spcBef>
                <a:spcPts val="0"/>
              </a:spcBef>
              <a:spcAft>
                <a:spcPts val="0"/>
              </a:spcAft>
            </a:pPr>
            <a:r>
              <a:rPr lang="zh-CN" altLang="en-US" sz="5400" b="1" kern="8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第</a:t>
            </a:r>
            <a:r>
              <a:rPr lang="en-US" altLang="zh-CN" sz="5400" b="1" kern="8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2</a:t>
            </a:r>
            <a:r>
              <a:rPr lang="zh-CN" altLang="en-US" sz="5400" b="1" kern="8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讲</a:t>
            </a:r>
            <a:r>
              <a:rPr lang="en-US" altLang="zh-CN" sz="5400" b="1" kern="8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r>
              <a:rPr lang="zh-CN" altLang="en-US" sz="5400" b="1" kern="8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铁及其化合物</a:t>
            </a:r>
          </a:p>
        </p:txBody>
      </p:sp>
      <p:pic>
        <p:nvPicPr>
          <p:cNvPr id="269" name="20M32.eps" descr="id:2147490416;FounderCES"/>
          <p:cNvPicPr>
            <a:picLocks noChangeAspect="1"/>
          </p:cNvPicPr>
          <p:nvPr/>
        </p:nvPicPr>
        <p:blipFill>
          <a:blip r:embed="rId2"/>
          <a:stretch>
            <a:fillRect/>
          </a:stretch>
        </p:blipFill>
        <p:spPr>
          <a:xfrm>
            <a:off x="3007360" y="2004695"/>
            <a:ext cx="6177280" cy="2847975"/>
          </a:xfrm>
          <a:prstGeom prst="rect">
            <a:avLst/>
          </a:prstGeom>
        </p:spPr>
      </p:pic>
      <p:pic>
        <p:nvPicPr>
          <p:cNvPr id="2" name="图片 1"/>
          <p:cNvPicPr>
            <a:picLocks noChangeAspect="1"/>
          </p:cNvPicPr>
          <p:nvPr/>
        </p:nvPicPr>
        <p:blipFill>
          <a:blip r:embed="rId3"/>
          <a:stretch>
            <a:fillRect/>
          </a:stretch>
        </p:blipFill>
        <p:spPr>
          <a:xfrm>
            <a:off x="1058545" y="5065395"/>
            <a:ext cx="10059035" cy="1024890"/>
          </a:xfrm>
          <a:prstGeom prst="rect">
            <a:avLst/>
          </a:prstGeom>
          <a:ln>
            <a:solidFill>
              <a:schemeClr val="accent1"/>
            </a:solidFill>
          </a:ln>
        </p:spPr>
      </p:pic>
    </p:spTree>
    <p:extLst>
      <p:ext uri="{BB962C8B-B14F-4D97-AF65-F5344CB8AC3E}">
        <p14:creationId xmlns:p14="http://schemas.microsoft.com/office/powerpoint/2010/main" val="28132878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0418" y="117639"/>
            <a:ext cx="11654075" cy="720725"/>
          </a:xfrm>
          <a:prstGeom prst="rect">
            <a:avLst/>
          </a:prstGeom>
        </p:spPr>
        <p:txBody>
          <a:bodyPr wrap="square" lIns="121898" tIns="60948" rIns="121898" bIns="60948">
            <a:spAutoFit/>
          </a:bodyPr>
          <a:lstStyle/>
          <a:p>
            <a:pPr algn="just" defTabSz="0">
              <a:lnSpc>
                <a:spcPct val="150000"/>
              </a:lnSpc>
              <a:spcAft>
                <a:spcPts val="0"/>
              </a:spcAft>
              <a:tabLst>
                <a:tab pos="2700655" algn="l"/>
              </a:tabLst>
            </a:pPr>
            <a:r>
              <a:rPr lang="en-US" altLang="zh-CN" sz="2600" b="1" kern="100" dirty="0">
                <a:latin typeface="Arial" panose="020B0604020202020204" pitchFamily="34" charset="0"/>
                <a:ea typeface="黑体" panose="02010609060101010101" charset="-122"/>
                <a:cs typeface="Courier New" panose="02070309020205020404"/>
              </a:rPr>
              <a:t>2</a:t>
            </a:r>
            <a:r>
              <a:rPr lang="en-US" altLang="zh-CN" sz="2600" b="1" kern="100" dirty="0">
                <a:latin typeface="Times New Roman" panose="02020603050405020304"/>
                <a:ea typeface="黑体" panose="02010609060101010101" charset="-122"/>
                <a:cs typeface="Courier New" panose="02070309020205020404"/>
              </a:rPr>
              <a:t>.</a:t>
            </a:r>
            <a:r>
              <a:rPr lang="zh-CN" altLang="zh-CN" sz="2600" b="1" kern="100" dirty="0">
                <a:latin typeface="Times New Roman" panose="02020603050405020304"/>
                <a:ea typeface="黑体" panose="02010609060101010101" charset="-122"/>
                <a:cs typeface="Times New Roman" panose="02020603050405020304"/>
              </a:rPr>
              <a:t>氢氧化亚铁的制备</a:t>
            </a:r>
            <a:endParaRPr lang="zh-CN" altLang="zh-CN" sz="1050" kern="100" dirty="0">
              <a:effectLst/>
              <a:latin typeface="宋体" panose="02010600030101010101" pitchFamily="2" charset="-122"/>
              <a:cs typeface="Courier New" panose="02070309020205020404"/>
            </a:endParaRPr>
          </a:p>
        </p:txBody>
      </p:sp>
      <p:sp>
        <p:nvSpPr>
          <p:cNvPr id="6" name="矩形 5"/>
          <p:cNvSpPr/>
          <p:nvPr/>
        </p:nvSpPr>
        <p:spPr>
          <a:xfrm>
            <a:off x="260662" y="765308"/>
            <a:ext cx="11397613" cy="3721735"/>
          </a:xfrm>
          <a:prstGeom prst="rect">
            <a:avLst/>
          </a:prstGeom>
        </p:spPr>
        <p:txBody>
          <a:bodyPr wrap="square" lIns="121898" tIns="60948" rIns="121898" bIns="60948">
            <a:spAutoFit/>
          </a:bodyPr>
          <a:lstStyle/>
          <a:p>
            <a:pPr algn="just" defTabSz="0">
              <a:lnSpc>
                <a:spcPct val="150000"/>
              </a:lnSpc>
              <a:spcAft>
                <a:spcPts val="0"/>
              </a:spcAft>
              <a:tabLst>
                <a:tab pos="2700655" algn="l"/>
              </a:tabLst>
            </a:pPr>
            <a:r>
              <a:rPr lang="en-US" altLang="zh-CN" sz="2600" kern="100" dirty="0">
                <a:latin typeface="Times New Roman" panose="02020603050405020304"/>
                <a:ea typeface="微软雅黑" panose="020B0503020204020204" charset="-122"/>
                <a:cs typeface="Courier New" panose="02070309020205020404"/>
              </a:rPr>
              <a:t>(1)</a:t>
            </a:r>
            <a:r>
              <a:rPr lang="zh-CN" altLang="zh-CN" sz="2600" kern="100" dirty="0">
                <a:latin typeface="Times New Roman" panose="02020603050405020304"/>
                <a:ea typeface="微软雅黑" panose="020B0503020204020204" charset="-122"/>
                <a:cs typeface="Times New Roman" panose="02020603050405020304"/>
              </a:rPr>
              <a:t>制备原理：</a:t>
            </a:r>
            <a:r>
              <a:rPr lang="en-US" altLang="zh-CN" sz="2600" kern="100" dirty="0">
                <a:latin typeface="Times New Roman" panose="02020603050405020304"/>
                <a:ea typeface="微软雅黑" panose="020B0503020204020204" charset="-122"/>
                <a:cs typeface="Courier New" panose="02070309020205020404"/>
              </a:rPr>
              <a:t>Fe</a:t>
            </a:r>
            <a:r>
              <a:rPr lang="en-US" altLang="zh-CN" sz="2600" kern="100" baseline="30000" dirty="0">
                <a:latin typeface="Times New Roman" panose="02020603050405020304"/>
                <a:ea typeface="微软雅黑" panose="020B0503020204020204" charset="-122"/>
                <a:cs typeface="Courier New" panose="02070309020205020404"/>
              </a:rPr>
              <a:t>2</a:t>
            </a:r>
            <a:r>
              <a:rPr lang="zh-CN" altLang="zh-CN" sz="2600" kern="100" baseline="30000" dirty="0">
                <a:latin typeface="Times New Roman" panose="02020603050405020304"/>
                <a:ea typeface="微软雅黑" panose="020B0503020204020204" charset="-122"/>
                <a:cs typeface="Times New Roman" panose="02020603050405020304"/>
              </a:rPr>
              <a:t>＋</a:t>
            </a:r>
            <a:r>
              <a:rPr lang="zh-CN" altLang="zh-CN" sz="2600" kern="100" dirty="0">
                <a:latin typeface="Times New Roman" panose="02020603050405020304"/>
                <a:ea typeface="微软雅黑" panose="020B0503020204020204" charset="-122"/>
                <a:cs typeface="Times New Roman" panose="02020603050405020304"/>
              </a:rPr>
              <a:t>＋</a:t>
            </a:r>
            <a:r>
              <a:rPr lang="en-US" altLang="zh-CN" sz="2600" kern="100" dirty="0">
                <a:latin typeface="Times New Roman" panose="02020603050405020304"/>
                <a:ea typeface="微软雅黑" panose="020B0503020204020204" charset="-122"/>
                <a:cs typeface="Courier New" panose="02070309020205020404"/>
              </a:rPr>
              <a:t>2OH</a:t>
            </a:r>
            <a:r>
              <a:rPr lang="zh-CN" altLang="zh-CN" sz="2600" kern="100" baseline="30000" dirty="0">
                <a:latin typeface="Times New Roman" panose="02020603050405020304"/>
                <a:ea typeface="微软雅黑" panose="020B0503020204020204" charset="-122"/>
                <a:cs typeface="Times New Roman" panose="02020603050405020304"/>
              </a:rPr>
              <a:t>－</a:t>
            </a:r>
            <a:r>
              <a:rPr lang="en-US" altLang="zh-CN" sz="2600" kern="100" dirty="0">
                <a:latin typeface="Times New Roman" panose="02020603050405020304"/>
                <a:ea typeface="微软雅黑" panose="020B0503020204020204" charset="-122"/>
                <a:cs typeface="Courier New" panose="02070309020205020404"/>
              </a:rPr>
              <a:t>=Fe(OH)</a:t>
            </a:r>
            <a:r>
              <a:rPr lang="en-US" altLang="zh-CN" sz="2600" kern="100" baseline="-25000" dirty="0">
                <a:latin typeface="Times New Roman" panose="02020603050405020304"/>
                <a:ea typeface="微软雅黑" panose="020B0503020204020204" charset="-122"/>
                <a:cs typeface="Courier New" panose="02070309020205020404"/>
              </a:rPr>
              <a:t>2</a:t>
            </a:r>
            <a:r>
              <a:rPr lang="en-US" altLang="zh-CN" sz="2600" kern="100" dirty="0">
                <a:latin typeface="宋体" panose="02010600030101010101" pitchFamily="2" charset="-122"/>
                <a:ea typeface="微软雅黑" panose="020B0503020204020204" charset="-122"/>
                <a:cs typeface="Times New Roman" panose="02020603050405020304"/>
              </a:rPr>
              <a:t>↓</a:t>
            </a:r>
            <a:r>
              <a:rPr lang="zh-CN" altLang="zh-CN" sz="2600" kern="100" dirty="0">
                <a:latin typeface="Times New Roman" panose="02020603050405020304"/>
                <a:ea typeface="微软雅黑" panose="020B0503020204020204" charset="-122"/>
                <a:cs typeface="Times New Roman" panose="02020603050405020304"/>
              </a:rPr>
              <a:t>。</a:t>
            </a:r>
            <a:endParaRPr lang="zh-CN" altLang="zh-CN" sz="1050" kern="100" dirty="0">
              <a:latin typeface="宋体" panose="02010600030101010101" pitchFamily="2" charset="-122"/>
              <a:cs typeface="Courier New" panose="02070309020205020404"/>
            </a:endParaRPr>
          </a:p>
          <a:p>
            <a:pPr algn="just" defTabSz="0">
              <a:lnSpc>
                <a:spcPct val="150000"/>
              </a:lnSpc>
              <a:spcAft>
                <a:spcPts val="0"/>
              </a:spcAft>
              <a:tabLst>
                <a:tab pos="2700655" algn="l"/>
              </a:tabLst>
            </a:pPr>
            <a:r>
              <a:rPr lang="en-US" altLang="zh-CN" sz="2600" kern="100" dirty="0">
                <a:latin typeface="Times New Roman" panose="02020603050405020304"/>
                <a:ea typeface="微软雅黑" panose="020B0503020204020204" charset="-122"/>
                <a:cs typeface="Courier New" panose="02070309020205020404"/>
              </a:rPr>
              <a:t>(2)</a:t>
            </a:r>
            <a:r>
              <a:rPr lang="zh-CN" altLang="zh-CN" sz="2600" kern="100" dirty="0">
                <a:latin typeface="Times New Roman" panose="02020603050405020304"/>
                <a:ea typeface="微软雅黑" panose="020B0503020204020204" charset="-122"/>
                <a:cs typeface="Times New Roman" panose="02020603050405020304"/>
              </a:rPr>
              <a:t>成功关键：溶液中不含</a:t>
            </a:r>
            <a:r>
              <a:rPr lang="en-US" altLang="zh-CN" sz="2600" kern="100" dirty="0">
                <a:latin typeface="Times New Roman" panose="02020603050405020304"/>
                <a:ea typeface="微软雅黑" panose="020B0503020204020204" charset="-122"/>
                <a:cs typeface="Courier New" panose="02070309020205020404"/>
              </a:rPr>
              <a:t>O</a:t>
            </a:r>
            <a:r>
              <a:rPr lang="en-US" altLang="zh-CN" sz="2600" kern="100" baseline="-25000" dirty="0">
                <a:latin typeface="Times New Roman" panose="02020603050405020304"/>
                <a:ea typeface="微软雅黑" panose="020B0503020204020204" charset="-122"/>
                <a:cs typeface="Courier New" panose="02070309020205020404"/>
              </a:rPr>
              <a:t>2</a:t>
            </a:r>
            <a:r>
              <a:rPr lang="zh-CN" altLang="zh-CN" sz="2600" kern="100" dirty="0">
                <a:latin typeface="Times New Roman" panose="02020603050405020304"/>
                <a:ea typeface="微软雅黑" panose="020B0503020204020204" charset="-122"/>
                <a:cs typeface="Times New Roman" panose="02020603050405020304"/>
              </a:rPr>
              <a:t>等氧化性物质；密闭、隔绝空气的体系</a:t>
            </a:r>
            <a:r>
              <a:rPr lang="zh-CN" altLang="zh-CN" sz="2600" kern="100" dirty="0" smtClean="0">
                <a:latin typeface="Times New Roman" panose="02020603050405020304"/>
                <a:ea typeface="微软雅黑" panose="020B0503020204020204" charset="-122"/>
                <a:cs typeface="Times New Roman" panose="02020603050405020304"/>
              </a:rPr>
              <a:t>。</a:t>
            </a:r>
          </a:p>
          <a:p>
            <a:pPr algn="just" defTabSz="0">
              <a:lnSpc>
                <a:spcPct val="150000"/>
              </a:lnSpc>
              <a:spcAft>
                <a:spcPts val="0"/>
              </a:spcAft>
              <a:tabLst>
                <a:tab pos="2700655" algn="l"/>
              </a:tabLst>
            </a:pPr>
            <a:r>
              <a:rPr lang="en-US" altLang="zh-CN" sz="2600" kern="100" dirty="0" smtClean="0">
                <a:latin typeface="Times New Roman" panose="02020603050405020304"/>
                <a:ea typeface="微软雅黑" panose="020B0503020204020204" charset="-122"/>
                <a:cs typeface="Courier New" panose="02070309020205020404"/>
              </a:rPr>
              <a:t>(3)</a:t>
            </a:r>
            <a:r>
              <a:rPr lang="zh-CN" altLang="zh-CN" sz="2600" kern="100" dirty="0" smtClean="0">
                <a:latin typeface="Times New Roman" panose="02020603050405020304"/>
                <a:ea typeface="微软雅黑" panose="020B0503020204020204" charset="-122"/>
                <a:cs typeface="Times New Roman" panose="02020603050405020304"/>
              </a:rPr>
              <a:t>制备方法</a:t>
            </a:r>
            <a:endParaRPr lang="zh-CN" altLang="zh-CN" sz="1050" kern="100" dirty="0" smtClean="0">
              <a:latin typeface="宋体" panose="02010600030101010101" pitchFamily="2" charset="-122"/>
              <a:cs typeface="Courier New" panose="02070309020205020404"/>
            </a:endParaRPr>
          </a:p>
          <a:p>
            <a:pPr algn="just" defTabSz="0">
              <a:lnSpc>
                <a:spcPct val="150000"/>
              </a:lnSpc>
              <a:spcAft>
                <a:spcPts val="0"/>
              </a:spcAft>
              <a:tabLst>
                <a:tab pos="2700655" algn="l"/>
              </a:tabLst>
            </a:pPr>
            <a:r>
              <a:rPr lang="en-US" altLang="zh-CN" sz="2600" kern="100" dirty="0" smtClean="0">
                <a:latin typeface="宋体" panose="02010600030101010101" pitchFamily="2" charset="-122"/>
                <a:ea typeface="微软雅黑" panose="020B0503020204020204" charset="-122"/>
                <a:cs typeface="Times New Roman" panose="02020603050405020304"/>
              </a:rPr>
              <a:t>①</a:t>
            </a:r>
            <a:r>
              <a:rPr lang="zh-CN" altLang="zh-CN" sz="2600" kern="100" dirty="0" smtClean="0">
                <a:effectLst>
                  <a:outerShdw blurRad="38100" dist="38100" dir="2700000" algn="tl">
                    <a:srgbClr val="000000">
                      <a:alpha val="43137"/>
                    </a:srgbClr>
                  </a:outerShdw>
                </a:effectLst>
                <a:latin typeface="Times New Roman" panose="02020603050405020304"/>
                <a:ea typeface="微软雅黑" panose="020B0503020204020204" charset="-122"/>
                <a:cs typeface="Times New Roman" panose="02020603050405020304"/>
              </a:rPr>
              <a:t>有机覆盖层法</a:t>
            </a:r>
            <a:r>
              <a:rPr lang="zh-CN" altLang="zh-CN" sz="2600" kern="100" dirty="0" smtClean="0">
                <a:latin typeface="Times New Roman" panose="02020603050405020304"/>
                <a:ea typeface="微软雅黑" panose="020B0503020204020204" charset="-122"/>
                <a:cs typeface="Times New Roman" panose="02020603050405020304"/>
              </a:rPr>
              <a:t>：将吸有</a:t>
            </a:r>
            <a:r>
              <a:rPr lang="en-US" altLang="zh-CN" sz="2600" kern="100" dirty="0" err="1" smtClean="0">
                <a:latin typeface="Times New Roman" panose="02020603050405020304"/>
                <a:ea typeface="微软雅黑" panose="020B0503020204020204" charset="-122"/>
                <a:cs typeface="Courier New" panose="02070309020205020404"/>
              </a:rPr>
              <a:t>NaOH</a:t>
            </a:r>
            <a:r>
              <a:rPr lang="zh-CN" altLang="zh-CN" sz="2600" kern="100" dirty="0" smtClean="0">
                <a:latin typeface="Times New Roman" panose="02020603050405020304"/>
                <a:ea typeface="微软雅黑" panose="020B0503020204020204" charset="-122"/>
                <a:cs typeface="Times New Roman" panose="02020603050405020304"/>
              </a:rPr>
              <a:t>溶液的胶头滴管插到液面以下，</a:t>
            </a:r>
          </a:p>
          <a:p>
            <a:pPr algn="just" defTabSz="0">
              <a:lnSpc>
                <a:spcPct val="150000"/>
              </a:lnSpc>
              <a:spcAft>
                <a:spcPts val="0"/>
              </a:spcAft>
              <a:tabLst>
                <a:tab pos="2700655" algn="l"/>
              </a:tabLst>
            </a:pPr>
            <a:r>
              <a:rPr lang="zh-CN" altLang="zh-CN" sz="2600" kern="100" dirty="0" smtClean="0">
                <a:latin typeface="Times New Roman" panose="02020603050405020304"/>
                <a:ea typeface="微软雅黑" panose="020B0503020204020204" charset="-122"/>
                <a:cs typeface="Times New Roman" panose="02020603050405020304"/>
              </a:rPr>
              <a:t>并在液面上覆盖一层苯或煤油</a:t>
            </a:r>
            <a:r>
              <a:rPr lang="en-US" altLang="zh-CN" sz="2600" kern="100" dirty="0" smtClean="0">
                <a:latin typeface="Times New Roman" panose="02020603050405020304"/>
                <a:ea typeface="微软雅黑" panose="020B0503020204020204" charset="-122"/>
                <a:cs typeface="Courier New" panose="02070309020205020404"/>
              </a:rPr>
              <a:t>(</a:t>
            </a:r>
            <a:r>
              <a:rPr lang="zh-CN" altLang="zh-CN" sz="2600" kern="100" dirty="0" smtClean="0">
                <a:latin typeface="Times New Roman" panose="02020603050405020304"/>
                <a:ea typeface="微软雅黑" panose="020B0503020204020204" charset="-122"/>
                <a:cs typeface="Times New Roman" panose="02020603050405020304"/>
              </a:rPr>
              <a:t>不能用</a:t>
            </a:r>
            <a:r>
              <a:rPr lang="en-US" altLang="zh-CN" sz="2600" kern="100" dirty="0" smtClean="0">
                <a:latin typeface="Times New Roman" panose="02020603050405020304"/>
                <a:ea typeface="微软雅黑" panose="020B0503020204020204" charset="-122"/>
                <a:cs typeface="Courier New" panose="02070309020205020404"/>
              </a:rPr>
              <a:t>CCl</a:t>
            </a:r>
            <a:r>
              <a:rPr lang="en-US" altLang="zh-CN" sz="2600" kern="100" baseline="-25000" dirty="0" smtClean="0">
                <a:latin typeface="Times New Roman" panose="02020603050405020304"/>
                <a:ea typeface="微软雅黑" panose="020B0503020204020204" charset="-122"/>
                <a:cs typeface="Courier New" panose="02070309020205020404"/>
              </a:rPr>
              <a:t>4</a:t>
            </a:r>
            <a:r>
              <a:rPr lang="en-US" altLang="zh-CN" sz="2600" kern="100" dirty="0" smtClean="0">
                <a:latin typeface="Times New Roman" panose="02020603050405020304"/>
                <a:ea typeface="微软雅黑" panose="020B0503020204020204" charset="-122"/>
                <a:cs typeface="Courier New" panose="02070309020205020404"/>
              </a:rPr>
              <a:t>)</a:t>
            </a:r>
            <a:r>
              <a:rPr lang="zh-CN" altLang="zh-CN" sz="2600" kern="100" dirty="0" smtClean="0">
                <a:latin typeface="Times New Roman" panose="02020603050405020304"/>
                <a:ea typeface="微软雅黑" panose="020B0503020204020204" charset="-122"/>
                <a:cs typeface="Times New Roman" panose="02020603050405020304"/>
              </a:rPr>
              <a:t>，以防止空气与</a:t>
            </a:r>
          </a:p>
          <a:p>
            <a:pPr algn="just" defTabSz="0">
              <a:lnSpc>
                <a:spcPct val="150000"/>
              </a:lnSpc>
              <a:spcAft>
                <a:spcPts val="0"/>
              </a:spcAft>
              <a:tabLst>
                <a:tab pos="2700655" algn="l"/>
              </a:tabLst>
            </a:pPr>
            <a:r>
              <a:rPr lang="en-US" altLang="zh-CN" sz="2600" kern="100" dirty="0" smtClean="0">
                <a:latin typeface="Times New Roman" panose="02020603050405020304"/>
                <a:ea typeface="微软雅黑" panose="020B0503020204020204" charset="-122"/>
                <a:cs typeface="Courier New" panose="02070309020205020404"/>
              </a:rPr>
              <a:t>Fe(OH)</a:t>
            </a:r>
            <a:r>
              <a:rPr lang="en-US" altLang="zh-CN" sz="2600" kern="100" baseline="-25000" dirty="0" smtClean="0">
                <a:latin typeface="Times New Roman" panose="02020603050405020304"/>
                <a:ea typeface="微软雅黑" panose="020B0503020204020204" charset="-122"/>
                <a:cs typeface="Courier New" panose="02070309020205020404"/>
              </a:rPr>
              <a:t>2</a:t>
            </a:r>
            <a:r>
              <a:rPr lang="zh-CN" altLang="zh-CN" sz="2600" kern="100" dirty="0" smtClean="0">
                <a:latin typeface="Times New Roman" panose="02020603050405020304"/>
                <a:ea typeface="微软雅黑" panose="020B0503020204020204" charset="-122"/>
                <a:cs typeface="Times New Roman" panose="02020603050405020304"/>
              </a:rPr>
              <a:t>接触发生反应。</a:t>
            </a:r>
            <a:endParaRPr lang="zh-CN" altLang="zh-CN" sz="1050" kern="100" dirty="0" smtClean="0">
              <a:latin typeface="宋体" panose="02010600030101010101" pitchFamily="2" charset="-122"/>
              <a:cs typeface="Courier New" panose="02070309020205020404"/>
            </a:endParaRPr>
          </a:p>
        </p:txBody>
      </p:sp>
      <p:pic>
        <p:nvPicPr>
          <p:cNvPr id="3" name="图片 2"/>
          <p:cNvPicPr>
            <a:picLocks noChangeAspect="1"/>
          </p:cNvPicPr>
          <p:nvPr/>
        </p:nvPicPr>
        <p:blipFill>
          <a:blip r:embed="rId2"/>
          <a:stretch>
            <a:fillRect/>
          </a:stretch>
        </p:blipFill>
        <p:spPr>
          <a:xfrm>
            <a:off x="9546590" y="3029585"/>
            <a:ext cx="2111375" cy="3028950"/>
          </a:xfrm>
          <a:prstGeom prst="rect">
            <a:avLst/>
          </a:prstGeom>
        </p:spPr>
      </p:pic>
      <p:pic>
        <p:nvPicPr>
          <p:cNvPr id="5" name="图片 4"/>
          <p:cNvPicPr>
            <a:picLocks noChangeAspect="1"/>
          </p:cNvPicPr>
          <p:nvPr/>
        </p:nvPicPr>
        <p:blipFill>
          <a:blip r:embed="rId3"/>
          <a:srcRect t="77711"/>
          <a:stretch>
            <a:fillRect/>
          </a:stretch>
        </p:blipFill>
        <p:spPr>
          <a:xfrm>
            <a:off x="6546850" y="871855"/>
            <a:ext cx="3819525" cy="533400"/>
          </a:xfrm>
          <a:prstGeom prst="rect">
            <a:avLst/>
          </a:prstGeom>
          <a:ln>
            <a:solidFill>
              <a:schemeClr val="accent1"/>
            </a:solidFill>
          </a:ln>
        </p:spPr>
      </p:pic>
      <p:pic>
        <p:nvPicPr>
          <p:cNvPr id="7" name="图片 6"/>
          <p:cNvPicPr>
            <a:picLocks noChangeAspect="1"/>
          </p:cNvPicPr>
          <p:nvPr/>
        </p:nvPicPr>
        <p:blipFill>
          <a:blip r:embed="rId3"/>
          <a:srcRect b="75460"/>
          <a:stretch>
            <a:fillRect/>
          </a:stretch>
        </p:blipFill>
        <p:spPr>
          <a:xfrm>
            <a:off x="4274185" y="4196715"/>
            <a:ext cx="3910965" cy="601345"/>
          </a:xfrm>
          <a:prstGeom prst="rect">
            <a:avLst/>
          </a:prstGeom>
          <a:ln>
            <a:solidFill>
              <a:schemeClr val="accent1"/>
            </a:solidFill>
          </a:ln>
        </p:spPr>
      </p:pic>
      <mc:AlternateContent xmlns:mc="http://schemas.openxmlformats.org/markup-compatibility/2006" xmlns:p14="http://schemas.microsoft.com/office/powerpoint/2010/main">
        <mc:Choice Requires="p14">
          <p:contentPart p14:bwMode="auto" r:id="rId4">
            <p14:nvContentPartPr>
              <p14:cNvPr id="2" name="墨迹 1"/>
              <p14:cNvContentPartPr/>
              <p14:nvPr/>
            </p14:nvContentPartPr>
            <p14:xfrm>
              <a:off x="8483600" y="1393031"/>
              <a:ext cx="894644" cy="39478"/>
            </p14:xfrm>
          </p:contentPart>
        </mc:Choice>
        <mc:Fallback xmlns="">
          <p:pic>
            <p:nvPicPr>
              <p:cNvPr id="2" name="墨迹 1"/>
            </p:nvPicPr>
            <p:blipFill>
              <a:blip r:embed="rId5"/>
            </p:blipFill>
            <p:spPr>
              <a:xfrm>
                <a:off x="8483600" y="1393031"/>
                <a:ext cx="894644" cy="39478"/>
              </a:xfrm>
              <a:prstGeom prst="rect"/>
            </p:spPr>
          </p:pic>
        </mc:Fallback>
      </mc:AlternateContent>
      <mc:AlternateContent xmlns:mc="http://schemas.openxmlformats.org/markup-compatibility/2006" xmlns:p14="http://schemas.microsoft.com/office/powerpoint/2010/main">
        <mc:Choice Requires="p14">
          <p:contentPart p14:bwMode="auto" r:id="rId6">
            <p14:nvContentPartPr>
              <p14:cNvPr id="8" name="墨迹 7"/>
              <p14:cNvContentPartPr/>
              <p14:nvPr/>
            </p14:nvContentPartPr>
            <p14:xfrm>
              <a:off x="9550400" y="1342272"/>
              <a:ext cx="750711" cy="73318"/>
            </p14:xfrm>
          </p:contentPart>
        </mc:Choice>
        <mc:Fallback xmlns="">
          <p:pic>
            <p:nvPicPr>
              <p:cNvPr id="8" name="墨迹 7"/>
            </p:nvPicPr>
            <p:blipFill>
              <a:blip r:embed="rId7"/>
            </p:blipFill>
            <p:spPr>
              <a:xfrm>
                <a:off x="9550400" y="1342272"/>
                <a:ext cx="750711" cy="73318"/>
              </a:xfrm>
              <a:prstGeom prst="rect"/>
            </p:spPr>
          </p:pic>
        </mc:Fallback>
      </mc:AlternateContent>
      <mc:AlternateContent xmlns:mc="http://schemas.openxmlformats.org/markup-compatibility/2006" xmlns:p14="http://schemas.microsoft.com/office/powerpoint/2010/main">
        <mc:Choice Requires="p14">
          <p:contentPart p14:bwMode="auto" r:id="rId8">
            <p14:nvContentPartPr>
              <p14:cNvPr id="9" name="墨迹 8"/>
              <p14:cNvContentPartPr/>
              <p14:nvPr/>
            </p14:nvContentPartPr>
            <p14:xfrm>
              <a:off x="4236155" y="4219982"/>
              <a:ext cx="36689" cy="560631"/>
            </p14:xfrm>
          </p:contentPart>
        </mc:Choice>
        <mc:Fallback xmlns="">
          <p:pic>
            <p:nvPicPr>
              <p:cNvPr id="9" name="墨迹 8"/>
            </p:nvPicPr>
            <p:blipFill>
              <a:blip r:embed="rId9"/>
            </p:blipFill>
            <p:spPr>
              <a:xfrm>
                <a:off x="4236155" y="4219982"/>
                <a:ext cx="36689" cy="560631"/>
              </a:xfrm>
              <a:prstGeom prst="rect"/>
            </p:spPr>
          </p:pic>
        </mc:Fallback>
      </mc:AlternateContent>
      <mc:AlternateContent xmlns:mc="http://schemas.openxmlformats.org/markup-compatibility/2006" xmlns:p14="http://schemas.microsoft.com/office/powerpoint/2010/main">
        <mc:Choice Requires="p14">
          <p:contentPart p14:bwMode="auto" r:id="rId10">
            <p14:nvContentPartPr>
              <p14:cNvPr id="10" name="墨迹 9"/>
              <p14:cNvContentPartPr/>
              <p14:nvPr/>
            </p14:nvContentPartPr>
            <p14:xfrm>
              <a:off x="4258733" y="4179093"/>
              <a:ext cx="3914422" cy="646462"/>
            </p14:xfrm>
          </p:contentPart>
        </mc:Choice>
        <mc:Fallback xmlns="">
          <p:pic>
            <p:nvPicPr>
              <p:cNvPr id="10" name="墨迹 9"/>
            </p:nvPicPr>
            <p:blipFill>
              <a:blip r:embed="rId11"/>
            </p:blipFill>
            <p:spPr>
              <a:xfrm>
                <a:off x="4258733" y="4179093"/>
                <a:ext cx="3914422" cy="646462"/>
              </a:xfrm>
              <a:prstGeom prst="rect"/>
            </p:spPr>
          </p:pic>
        </mc:Fallback>
      </mc:AlternateContent>
      <mc:AlternateContent xmlns:mc="http://schemas.openxmlformats.org/markup-compatibility/2006" xmlns:p14="http://schemas.microsoft.com/office/powerpoint/2010/main">
        <mc:Choice Requires="p14">
          <p:contentPart p14:bwMode="auto" r:id="rId12">
            <p14:nvContentPartPr>
              <p14:cNvPr id="11" name="墨迹 10"/>
              <p14:cNvContentPartPr/>
              <p14:nvPr/>
            </p14:nvContentPartPr>
            <p14:xfrm>
              <a:off x="4210755" y="4731794"/>
              <a:ext cx="3872089" cy="84597"/>
            </p14:xfrm>
          </p:contentPart>
        </mc:Choice>
        <mc:Fallback xmlns="">
          <p:pic>
            <p:nvPicPr>
              <p:cNvPr id="11" name="墨迹 10"/>
            </p:nvPicPr>
            <p:blipFill>
              <a:blip r:embed="rId13"/>
            </p:blipFill>
            <p:spPr>
              <a:xfrm>
                <a:off x="4210755" y="4731794"/>
                <a:ext cx="3872089" cy="84597"/>
              </a:xfrm>
              <a:prstGeom prst="rect"/>
            </p:spPr>
          </p:pic>
        </mc:Fallback>
      </mc:AlternateContent>
      <mc:AlternateContent xmlns:mc="http://schemas.openxmlformats.org/markup-compatibility/2006">
        <mc:Choice xmlns:p14="http://schemas.microsoft.com/office/powerpoint/2010/main" Requires="p14">
          <p:contentPart p14:bwMode="auto" r:id="rId14">
            <p14:nvContentPartPr>
              <p14:cNvPr id="12" name="墨迹 11"/>
              <p14:cNvContentPartPr/>
              <p14:nvPr/>
            </p14:nvContentPartPr>
            <p14:xfrm>
              <a:off x="3126600" y="1889280"/>
              <a:ext cx="8569080" cy="4774680"/>
            </p14:xfrm>
          </p:contentPart>
        </mc:Choice>
        <mc:Fallback>
          <p:pic>
            <p:nvPicPr>
              <p:cNvPr id="12" name="墨迹 11"/>
              <p:cNvPicPr/>
              <p:nvPr/>
            </p:nvPicPr>
            <p:blipFill>
              <a:blip r:embed="rId15"/>
              <a:stretch>
                <a:fillRect/>
              </a:stretch>
            </p:blipFill>
            <p:spPr>
              <a:xfrm>
                <a:off x="3117240" y="1879920"/>
                <a:ext cx="8587800" cy="4793400"/>
              </a:xfrm>
              <a:prstGeom prst="rect">
                <a:avLst/>
              </a:prstGeom>
            </p:spPr>
          </p:pic>
        </mc:Fallback>
      </mc:AlternateContent>
    </p:spTree>
    <p:extLst>
      <p:ext uri="{BB962C8B-B14F-4D97-AF65-F5344CB8AC3E}">
        <p14:creationId xmlns:p14="http://schemas.microsoft.com/office/powerpoint/2010/main" val="1849756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0418" y="117639"/>
            <a:ext cx="11654075" cy="720725"/>
          </a:xfrm>
          <a:prstGeom prst="rect">
            <a:avLst/>
          </a:prstGeom>
        </p:spPr>
        <p:txBody>
          <a:bodyPr wrap="square" lIns="121898" tIns="60948" rIns="121898" bIns="60948">
            <a:spAutoFit/>
          </a:bodyPr>
          <a:lstStyle/>
          <a:p>
            <a:pPr algn="just" defTabSz="0">
              <a:lnSpc>
                <a:spcPct val="150000"/>
              </a:lnSpc>
              <a:spcAft>
                <a:spcPts val="0"/>
              </a:spcAft>
              <a:tabLst>
                <a:tab pos="2700655" algn="l"/>
              </a:tabLst>
            </a:pPr>
            <a:r>
              <a:rPr lang="en-US" altLang="zh-CN" sz="2600" b="1" kern="100" dirty="0">
                <a:latin typeface="Arial" panose="020B0604020202020204" pitchFamily="34" charset="0"/>
                <a:ea typeface="黑体" panose="02010609060101010101" charset="-122"/>
                <a:cs typeface="Courier New" panose="02070309020205020404"/>
              </a:rPr>
              <a:t>2</a:t>
            </a:r>
            <a:r>
              <a:rPr lang="en-US" altLang="zh-CN" sz="2600" b="1" kern="100" dirty="0">
                <a:latin typeface="Times New Roman" panose="02020603050405020304"/>
                <a:ea typeface="黑体" panose="02010609060101010101" charset="-122"/>
                <a:cs typeface="Courier New" panose="02070309020205020404"/>
              </a:rPr>
              <a:t>.</a:t>
            </a:r>
            <a:r>
              <a:rPr lang="zh-CN" altLang="zh-CN" sz="2600" b="1" kern="100" dirty="0">
                <a:latin typeface="Times New Roman" panose="02020603050405020304"/>
                <a:ea typeface="黑体" panose="02010609060101010101" charset="-122"/>
                <a:cs typeface="Times New Roman" panose="02020603050405020304"/>
              </a:rPr>
              <a:t>氢氧化亚铁的制备</a:t>
            </a:r>
            <a:endParaRPr lang="zh-CN" altLang="zh-CN" sz="1050" kern="100" dirty="0">
              <a:effectLst/>
              <a:latin typeface="宋体" panose="02010600030101010101" pitchFamily="2" charset="-122"/>
              <a:cs typeface="Courier New" panose="02070309020205020404"/>
            </a:endParaRPr>
          </a:p>
        </p:txBody>
      </p:sp>
      <p:sp>
        <p:nvSpPr>
          <p:cNvPr id="6" name="矩形 5"/>
          <p:cNvSpPr/>
          <p:nvPr/>
        </p:nvSpPr>
        <p:spPr>
          <a:xfrm>
            <a:off x="260662" y="765308"/>
            <a:ext cx="11397613" cy="2520950"/>
          </a:xfrm>
          <a:prstGeom prst="rect">
            <a:avLst/>
          </a:prstGeom>
        </p:spPr>
        <p:txBody>
          <a:bodyPr wrap="square" lIns="121898" tIns="60948" rIns="121898" bIns="60948">
            <a:spAutoFit/>
          </a:bodyPr>
          <a:lstStyle/>
          <a:p>
            <a:pPr algn="just" defTabSz="0">
              <a:lnSpc>
                <a:spcPct val="150000"/>
              </a:lnSpc>
              <a:spcAft>
                <a:spcPts val="0"/>
              </a:spcAft>
              <a:tabLst>
                <a:tab pos="2700655" algn="l"/>
              </a:tabLst>
            </a:pPr>
            <a:r>
              <a:rPr lang="en-US" altLang="zh-CN" sz="2600" kern="100" dirty="0">
                <a:latin typeface="Times New Roman" panose="02020603050405020304"/>
                <a:ea typeface="微软雅黑" panose="020B0503020204020204" charset="-122"/>
                <a:cs typeface="Courier New" panose="02070309020205020404"/>
              </a:rPr>
              <a:t>(1)</a:t>
            </a:r>
            <a:r>
              <a:rPr lang="zh-CN" altLang="zh-CN" sz="2600" kern="100" dirty="0">
                <a:latin typeface="Times New Roman" panose="02020603050405020304"/>
                <a:ea typeface="微软雅黑" panose="020B0503020204020204" charset="-122"/>
                <a:cs typeface="Times New Roman" panose="02020603050405020304"/>
              </a:rPr>
              <a:t>制备原理：</a:t>
            </a:r>
            <a:r>
              <a:rPr lang="en-US" altLang="zh-CN" sz="2600" kern="100" dirty="0">
                <a:latin typeface="Times New Roman" panose="02020603050405020304"/>
                <a:ea typeface="微软雅黑" panose="020B0503020204020204" charset="-122"/>
                <a:cs typeface="Courier New" panose="02070309020205020404"/>
              </a:rPr>
              <a:t>Fe</a:t>
            </a:r>
            <a:r>
              <a:rPr lang="en-US" altLang="zh-CN" sz="2600" kern="100" baseline="30000" dirty="0">
                <a:latin typeface="Times New Roman" panose="02020603050405020304"/>
                <a:ea typeface="微软雅黑" panose="020B0503020204020204" charset="-122"/>
                <a:cs typeface="Courier New" panose="02070309020205020404"/>
              </a:rPr>
              <a:t>2</a:t>
            </a:r>
            <a:r>
              <a:rPr lang="zh-CN" altLang="zh-CN" sz="2600" kern="100" baseline="30000" dirty="0">
                <a:latin typeface="Times New Roman" panose="02020603050405020304"/>
                <a:ea typeface="微软雅黑" panose="020B0503020204020204" charset="-122"/>
                <a:cs typeface="Times New Roman" panose="02020603050405020304"/>
              </a:rPr>
              <a:t>＋</a:t>
            </a:r>
            <a:r>
              <a:rPr lang="zh-CN" altLang="zh-CN" sz="2600" kern="100" dirty="0">
                <a:latin typeface="Times New Roman" panose="02020603050405020304"/>
                <a:ea typeface="微软雅黑" panose="020B0503020204020204" charset="-122"/>
                <a:cs typeface="Times New Roman" panose="02020603050405020304"/>
              </a:rPr>
              <a:t>＋</a:t>
            </a:r>
            <a:r>
              <a:rPr lang="en-US" altLang="zh-CN" sz="2600" kern="100" dirty="0">
                <a:latin typeface="Times New Roman" panose="02020603050405020304"/>
                <a:ea typeface="微软雅黑" panose="020B0503020204020204" charset="-122"/>
                <a:cs typeface="Courier New" panose="02070309020205020404"/>
              </a:rPr>
              <a:t>2OH</a:t>
            </a:r>
            <a:r>
              <a:rPr lang="zh-CN" altLang="zh-CN" sz="2600" kern="100" baseline="30000" dirty="0">
                <a:latin typeface="Times New Roman" panose="02020603050405020304"/>
                <a:ea typeface="微软雅黑" panose="020B0503020204020204" charset="-122"/>
                <a:cs typeface="Times New Roman" panose="02020603050405020304"/>
              </a:rPr>
              <a:t>－</a:t>
            </a:r>
            <a:r>
              <a:rPr lang="en-US" altLang="zh-CN" sz="2600" kern="100" dirty="0">
                <a:latin typeface="Times New Roman" panose="02020603050405020304"/>
                <a:ea typeface="微软雅黑" panose="020B0503020204020204" charset="-122"/>
                <a:cs typeface="Courier New" panose="02070309020205020404"/>
              </a:rPr>
              <a:t>=Fe(OH)</a:t>
            </a:r>
            <a:r>
              <a:rPr lang="en-US" altLang="zh-CN" sz="2600" kern="100" baseline="-25000" dirty="0">
                <a:latin typeface="Times New Roman" panose="02020603050405020304"/>
                <a:ea typeface="微软雅黑" panose="020B0503020204020204" charset="-122"/>
                <a:cs typeface="Courier New" panose="02070309020205020404"/>
              </a:rPr>
              <a:t>2</a:t>
            </a:r>
            <a:r>
              <a:rPr lang="en-US" altLang="zh-CN" sz="2600" kern="100" dirty="0">
                <a:latin typeface="宋体" panose="02010600030101010101" pitchFamily="2" charset="-122"/>
                <a:ea typeface="微软雅黑" panose="020B0503020204020204" charset="-122"/>
                <a:cs typeface="Times New Roman" panose="02020603050405020304"/>
              </a:rPr>
              <a:t>↓</a:t>
            </a:r>
            <a:r>
              <a:rPr lang="zh-CN" altLang="zh-CN" sz="2600" kern="100" dirty="0">
                <a:latin typeface="Times New Roman" panose="02020603050405020304"/>
                <a:ea typeface="微软雅黑" panose="020B0503020204020204" charset="-122"/>
                <a:cs typeface="Times New Roman" panose="02020603050405020304"/>
              </a:rPr>
              <a:t>。</a:t>
            </a:r>
            <a:endParaRPr lang="zh-CN" altLang="zh-CN" sz="1050" kern="100" dirty="0">
              <a:latin typeface="宋体" panose="02010600030101010101" pitchFamily="2" charset="-122"/>
              <a:cs typeface="Courier New" panose="02070309020205020404"/>
            </a:endParaRPr>
          </a:p>
          <a:p>
            <a:pPr algn="just" defTabSz="0">
              <a:lnSpc>
                <a:spcPct val="150000"/>
              </a:lnSpc>
              <a:spcAft>
                <a:spcPts val="0"/>
              </a:spcAft>
              <a:tabLst>
                <a:tab pos="2700655" algn="l"/>
              </a:tabLst>
            </a:pPr>
            <a:r>
              <a:rPr lang="en-US" altLang="zh-CN" sz="2600" kern="100" dirty="0">
                <a:latin typeface="Times New Roman" panose="02020603050405020304"/>
                <a:ea typeface="微软雅黑" panose="020B0503020204020204" charset="-122"/>
                <a:cs typeface="Courier New" panose="02070309020205020404"/>
              </a:rPr>
              <a:t>(2)</a:t>
            </a:r>
            <a:r>
              <a:rPr lang="zh-CN" altLang="zh-CN" sz="2600" kern="100" dirty="0">
                <a:latin typeface="Times New Roman" panose="02020603050405020304"/>
                <a:ea typeface="微软雅黑" panose="020B0503020204020204" charset="-122"/>
                <a:cs typeface="Times New Roman" panose="02020603050405020304"/>
              </a:rPr>
              <a:t>成功关键：溶液中不含</a:t>
            </a:r>
            <a:r>
              <a:rPr lang="en-US" altLang="zh-CN" sz="2600" kern="100" dirty="0">
                <a:latin typeface="Times New Roman" panose="02020603050405020304"/>
                <a:ea typeface="微软雅黑" panose="020B0503020204020204" charset="-122"/>
                <a:cs typeface="Courier New" panose="02070309020205020404"/>
              </a:rPr>
              <a:t>O</a:t>
            </a:r>
            <a:r>
              <a:rPr lang="en-US" altLang="zh-CN" sz="2600" kern="100" baseline="-25000" dirty="0">
                <a:latin typeface="Times New Roman" panose="02020603050405020304"/>
                <a:ea typeface="微软雅黑" panose="020B0503020204020204" charset="-122"/>
                <a:cs typeface="Courier New" panose="02070309020205020404"/>
              </a:rPr>
              <a:t>2</a:t>
            </a:r>
            <a:r>
              <a:rPr lang="zh-CN" altLang="zh-CN" sz="2600" kern="100" dirty="0">
                <a:latin typeface="Times New Roman" panose="02020603050405020304"/>
                <a:ea typeface="微软雅黑" panose="020B0503020204020204" charset="-122"/>
                <a:cs typeface="Times New Roman" panose="02020603050405020304"/>
              </a:rPr>
              <a:t>等氧化性物质；密闭、隔绝空气的体系</a:t>
            </a:r>
            <a:r>
              <a:rPr lang="zh-CN" altLang="zh-CN" sz="2600" kern="100" dirty="0" smtClean="0">
                <a:latin typeface="Times New Roman" panose="02020603050405020304"/>
                <a:ea typeface="微软雅黑" panose="020B0503020204020204" charset="-122"/>
                <a:cs typeface="Times New Roman" panose="02020603050405020304"/>
              </a:rPr>
              <a:t>。</a:t>
            </a:r>
          </a:p>
          <a:p>
            <a:pPr algn="just" defTabSz="0">
              <a:lnSpc>
                <a:spcPct val="150000"/>
              </a:lnSpc>
              <a:spcAft>
                <a:spcPts val="0"/>
              </a:spcAft>
              <a:tabLst>
                <a:tab pos="2700655" algn="l"/>
              </a:tabLst>
            </a:pPr>
            <a:r>
              <a:rPr lang="en-US" altLang="zh-CN" sz="2600" kern="100" dirty="0" smtClean="0">
                <a:latin typeface="Times New Roman" panose="02020603050405020304"/>
                <a:ea typeface="微软雅黑" panose="020B0503020204020204" charset="-122"/>
                <a:cs typeface="Courier New" panose="02070309020205020404"/>
              </a:rPr>
              <a:t>(3)</a:t>
            </a:r>
            <a:r>
              <a:rPr lang="zh-CN" altLang="zh-CN" sz="2600" kern="100" dirty="0" smtClean="0">
                <a:latin typeface="Times New Roman" panose="02020603050405020304"/>
                <a:ea typeface="微软雅黑" panose="020B0503020204020204" charset="-122"/>
                <a:cs typeface="Times New Roman" panose="02020603050405020304"/>
              </a:rPr>
              <a:t>制备方法</a:t>
            </a:r>
            <a:endParaRPr lang="zh-CN" altLang="zh-CN" sz="1050" kern="100" dirty="0" smtClean="0">
              <a:latin typeface="宋体" panose="02010600030101010101" pitchFamily="2" charset="-122"/>
              <a:cs typeface="Courier New" panose="02070309020205020404"/>
            </a:endParaRPr>
          </a:p>
          <a:p>
            <a:pPr algn="just" defTabSz="0">
              <a:lnSpc>
                <a:spcPct val="150000"/>
              </a:lnSpc>
              <a:spcAft>
                <a:spcPts val="0"/>
              </a:spcAft>
              <a:tabLst>
                <a:tab pos="2700655" algn="l"/>
              </a:tabLst>
            </a:pPr>
            <a:r>
              <a:rPr lang="en-US" altLang="zh-CN" sz="2600" kern="100" dirty="0" smtClean="0">
                <a:latin typeface="宋体" panose="02010600030101010101" pitchFamily="2" charset="-122"/>
                <a:ea typeface="微软雅黑" panose="020B0503020204020204" charset="-122"/>
                <a:cs typeface="Times New Roman" panose="02020603050405020304"/>
              </a:rPr>
              <a:t>①</a:t>
            </a:r>
            <a:r>
              <a:rPr lang="zh-CN" altLang="zh-CN" sz="2600" kern="100" dirty="0" smtClean="0">
                <a:effectLst>
                  <a:outerShdw blurRad="38100" dist="38100" dir="2700000" algn="tl">
                    <a:srgbClr val="000000">
                      <a:alpha val="43137"/>
                    </a:srgbClr>
                  </a:outerShdw>
                </a:effectLst>
                <a:latin typeface="Times New Roman" panose="02020603050405020304"/>
                <a:ea typeface="微软雅黑" panose="020B0503020204020204" charset="-122"/>
                <a:cs typeface="Times New Roman" panose="02020603050405020304"/>
              </a:rPr>
              <a:t>有机覆盖层法</a:t>
            </a:r>
            <a:r>
              <a:rPr lang="zh-CN" altLang="zh-CN" sz="2600" kern="100" dirty="0" smtClean="0">
                <a:latin typeface="Times New Roman" panose="02020603050405020304"/>
                <a:ea typeface="微软雅黑" panose="020B0503020204020204" charset="-122"/>
                <a:cs typeface="Times New Roman" panose="02020603050405020304"/>
              </a:rPr>
              <a:t>。</a:t>
            </a:r>
            <a:endParaRPr lang="zh-CN" altLang="zh-CN" sz="1050" kern="100" dirty="0" smtClean="0">
              <a:latin typeface="宋体" panose="02010600030101010101" pitchFamily="2" charset="-122"/>
              <a:cs typeface="Courier New" panose="02070309020205020404"/>
            </a:endParaRPr>
          </a:p>
        </p:txBody>
      </p:sp>
      <p:sp>
        <p:nvSpPr>
          <p:cNvPr id="2" name="矩形 1"/>
          <p:cNvSpPr/>
          <p:nvPr/>
        </p:nvSpPr>
        <p:spPr>
          <a:xfrm>
            <a:off x="253433" y="3057544"/>
            <a:ext cx="11654075" cy="2000250"/>
          </a:xfrm>
          <a:prstGeom prst="rect">
            <a:avLst/>
          </a:prstGeom>
        </p:spPr>
        <p:txBody>
          <a:bodyPr wrap="square" lIns="121898" tIns="60948" rIns="121898" bIns="60948">
            <a:spAutoFit/>
          </a:bodyPr>
          <a:lstStyle/>
          <a:p>
            <a:pPr algn="just" defTabSz="0">
              <a:lnSpc>
                <a:spcPct val="160000"/>
              </a:lnSpc>
              <a:spcAft>
                <a:spcPts val="0"/>
              </a:spcAft>
              <a:tabLst>
                <a:tab pos="2700655" algn="l"/>
              </a:tabLst>
            </a:pPr>
            <a:r>
              <a:rPr lang="en-US" altLang="zh-CN" sz="2600" kern="100" dirty="0">
                <a:latin typeface="宋体" panose="02010600030101010101" pitchFamily="2" charset="-122"/>
                <a:ea typeface="微软雅黑" panose="020B0503020204020204" charset="-122"/>
                <a:cs typeface="Times New Roman" panose="02020603050405020304"/>
              </a:rPr>
              <a:t>②</a:t>
            </a:r>
            <a:r>
              <a:rPr lang="zh-CN" altLang="zh-CN" sz="2600" kern="100" dirty="0">
                <a:effectLst>
                  <a:outerShdw blurRad="38100" dist="38100" dir="2700000" algn="tl">
                    <a:srgbClr val="000000">
                      <a:alpha val="43137"/>
                    </a:srgbClr>
                  </a:outerShdw>
                </a:effectLst>
                <a:latin typeface="Times New Roman" panose="02020603050405020304"/>
                <a:ea typeface="微软雅黑" panose="020B0503020204020204" charset="-122"/>
                <a:cs typeface="Times New Roman" panose="02020603050405020304"/>
              </a:rPr>
              <a:t>还原性气体保护法</a:t>
            </a:r>
            <a:r>
              <a:rPr lang="zh-CN" altLang="zh-CN" sz="2600" kern="100" dirty="0">
                <a:latin typeface="Times New Roman" panose="02020603050405020304"/>
                <a:ea typeface="微软雅黑" panose="020B0503020204020204" charset="-122"/>
                <a:cs typeface="Times New Roman" panose="02020603050405020304"/>
              </a:rPr>
              <a:t>：用</a:t>
            </a:r>
            <a:r>
              <a:rPr lang="en-US" altLang="zh-CN" sz="2600" kern="100" dirty="0">
                <a:latin typeface="Times New Roman" panose="02020603050405020304"/>
                <a:ea typeface="微软雅黑" panose="020B0503020204020204" charset="-122"/>
                <a:cs typeface="Courier New" panose="02070309020205020404"/>
              </a:rPr>
              <a:t>H</a:t>
            </a:r>
            <a:r>
              <a:rPr lang="en-US" altLang="zh-CN" sz="2600" kern="100" baseline="-25000" dirty="0">
                <a:latin typeface="Times New Roman" panose="02020603050405020304"/>
                <a:ea typeface="微软雅黑" panose="020B0503020204020204" charset="-122"/>
                <a:cs typeface="Courier New" panose="02070309020205020404"/>
              </a:rPr>
              <a:t>2</a:t>
            </a:r>
            <a:r>
              <a:rPr lang="zh-CN" altLang="zh-CN" sz="2600" kern="100" dirty="0">
                <a:latin typeface="Times New Roman" panose="02020603050405020304"/>
                <a:ea typeface="微软雅黑" panose="020B0503020204020204" charset="-122"/>
                <a:cs typeface="Times New Roman" panose="02020603050405020304"/>
              </a:rPr>
              <a:t>将装置内的空气排尽后，再将亚铁盐与</a:t>
            </a:r>
            <a:r>
              <a:rPr lang="en-US" altLang="zh-CN" sz="2600" kern="100" dirty="0" err="1">
                <a:latin typeface="Times New Roman" panose="02020603050405020304"/>
                <a:ea typeface="微软雅黑" panose="020B0503020204020204" charset="-122"/>
                <a:cs typeface="Courier New" panose="02070309020205020404"/>
              </a:rPr>
              <a:t>NaOH</a:t>
            </a:r>
            <a:r>
              <a:rPr lang="zh-CN" altLang="zh-CN" sz="2600" kern="100" dirty="0">
                <a:latin typeface="Times New Roman" panose="02020603050405020304"/>
                <a:ea typeface="微软雅黑" panose="020B0503020204020204" charset="-122"/>
                <a:cs typeface="Times New Roman" panose="02020603050405020304"/>
              </a:rPr>
              <a:t>溶液混合，这样可长时间观察到白色沉淀。</a:t>
            </a:r>
            <a:endParaRPr lang="zh-CN" altLang="zh-CN" sz="1050" kern="100" dirty="0">
              <a:latin typeface="宋体" panose="02010600030101010101" pitchFamily="2" charset="-122"/>
              <a:cs typeface="Courier New" panose="02070309020205020404"/>
            </a:endParaRPr>
          </a:p>
          <a:p>
            <a:pPr algn="just" defTabSz="0">
              <a:lnSpc>
                <a:spcPct val="150000"/>
              </a:lnSpc>
              <a:spcAft>
                <a:spcPts val="0"/>
              </a:spcAft>
              <a:tabLst>
                <a:tab pos="2700655" algn="l"/>
              </a:tabLst>
            </a:pPr>
            <a:endParaRPr lang="zh-CN" altLang="en-US" sz="2600" kern="100" dirty="0">
              <a:latin typeface="微软雅黑" panose="020B0503020204020204" charset="-122"/>
              <a:ea typeface="微软雅黑" panose="020B0503020204020204" charset="-122"/>
              <a:cs typeface="Courier New" panose="02070309020205020404"/>
            </a:endParaRPr>
          </a:p>
        </p:txBody>
      </p:sp>
      <p:pic>
        <p:nvPicPr>
          <p:cNvPr id="3" name="图片 2"/>
          <p:cNvPicPr>
            <a:picLocks noChangeAspect="1"/>
          </p:cNvPicPr>
          <p:nvPr/>
        </p:nvPicPr>
        <p:blipFill>
          <a:blip r:embed="rId2"/>
          <a:stretch>
            <a:fillRect/>
          </a:stretch>
        </p:blipFill>
        <p:spPr>
          <a:xfrm>
            <a:off x="1385570" y="4539615"/>
            <a:ext cx="4150995" cy="2109470"/>
          </a:xfrm>
          <a:prstGeom prst="rect">
            <a:avLst/>
          </a:prstGeom>
        </p:spPr>
      </p:pic>
      <p:pic>
        <p:nvPicPr>
          <p:cNvPr id="5" name="图片 4"/>
          <p:cNvPicPr>
            <a:picLocks noChangeAspect="1"/>
          </p:cNvPicPr>
          <p:nvPr/>
        </p:nvPicPr>
        <p:blipFill>
          <a:blip r:embed="rId3"/>
          <a:stretch>
            <a:fillRect/>
          </a:stretch>
        </p:blipFill>
        <p:spPr>
          <a:xfrm>
            <a:off x="6564630" y="4030980"/>
            <a:ext cx="4808855" cy="2259330"/>
          </a:xfrm>
          <a:prstGeom prst="rect">
            <a:avLst/>
          </a:prstGeom>
          <a:ln>
            <a:solidFill>
              <a:schemeClr val="accent1"/>
            </a:solidFill>
          </a:ln>
        </p:spPr>
      </p:pic>
      <mc:AlternateContent xmlns:mc="http://schemas.openxmlformats.org/markup-compatibility/2006" xmlns:p14="http://schemas.microsoft.com/office/powerpoint/2010/main">
        <mc:Choice Requires="p14">
          <p:contentPart p14:bwMode="auto" r:id="rId4">
            <p14:nvContentPartPr>
              <p14:cNvPr id="7" name="墨迹 6"/>
              <p14:cNvContentPartPr/>
              <p14:nvPr/>
            </p14:nvContentPartPr>
            <p14:xfrm>
              <a:off x="7484533" y="4355866"/>
              <a:ext cx="3292298" cy="65739"/>
            </p14:xfrm>
          </p:contentPart>
        </mc:Choice>
        <mc:Fallback xmlns="">
          <p:pic>
            <p:nvPicPr>
              <p:cNvPr id="7" name="墨迹 6"/>
            </p:nvPicPr>
            <p:blipFill>
              <a:blip r:embed="rId5"/>
            </p:blipFill>
            <p:spPr>
              <a:xfrm>
                <a:off x="7484533" y="4355866"/>
                <a:ext cx="3292298" cy="65739"/>
              </a:xfrm>
              <a:prstGeom prst="rect"/>
            </p:spPr>
          </p:pic>
        </mc:Fallback>
      </mc:AlternateContent>
      <mc:AlternateContent xmlns:mc="http://schemas.openxmlformats.org/markup-compatibility/2006" xmlns:p14="http://schemas.microsoft.com/office/powerpoint/2010/main">
        <mc:Choice Requires="p14">
          <p:contentPart p14:bwMode="auto" r:id="rId6">
            <p14:nvContentPartPr>
              <p14:cNvPr id="8" name="墨迹 7"/>
              <p14:cNvContentPartPr/>
              <p14:nvPr/>
            </p14:nvContentPartPr>
            <p14:xfrm>
              <a:off x="7514696" y="5132220"/>
              <a:ext cx="1934809" cy="118436"/>
            </p14:xfrm>
          </p:contentPart>
        </mc:Choice>
        <mc:Fallback xmlns="">
          <p:pic>
            <p:nvPicPr>
              <p:cNvPr id="8" name="墨迹 7"/>
            </p:nvPicPr>
            <p:blipFill>
              <a:blip r:embed="rId7"/>
            </p:blipFill>
            <p:spPr>
              <a:xfrm>
                <a:off x="7514696" y="5132220"/>
                <a:ext cx="1934809" cy="118436"/>
              </a:xfrm>
              <a:prstGeom prst="rect"/>
            </p:spPr>
          </p:pic>
        </mc:Fallback>
      </mc:AlternateContent>
      <mc:AlternateContent xmlns:mc="http://schemas.openxmlformats.org/markup-compatibility/2006" xmlns:p14="http://schemas.microsoft.com/office/powerpoint/2010/main">
        <mc:Choice Requires="p14">
          <p:contentPart p14:bwMode="auto" r:id="rId8">
            <p14:nvContentPartPr>
              <p14:cNvPr id="9" name="墨迹 8"/>
              <p14:cNvContentPartPr/>
              <p14:nvPr/>
            </p14:nvContentPartPr>
            <p14:xfrm>
              <a:off x="7632700" y="5861164"/>
              <a:ext cx="3372026" cy="105746"/>
            </p14:xfrm>
          </p:contentPart>
        </mc:Choice>
        <mc:Fallback xmlns="">
          <p:pic>
            <p:nvPicPr>
              <p:cNvPr id="9" name="墨迹 8"/>
            </p:nvPicPr>
            <p:blipFill>
              <a:blip r:embed="rId9"/>
            </p:blipFill>
            <p:spPr>
              <a:xfrm>
                <a:off x="7632700" y="5861164"/>
                <a:ext cx="3372026" cy="105746"/>
              </a:xfrm>
              <a:prstGeom prst="rect"/>
            </p:spPr>
          </p:pic>
        </mc:Fallback>
      </mc:AlternateContent>
      <mc:AlternateContent xmlns:mc="http://schemas.openxmlformats.org/markup-compatibility/2006" xmlns:p14="http://schemas.microsoft.com/office/powerpoint/2010/main">
        <mc:Choice Requires="p14">
          <p:contentPart p14:bwMode="auto" r:id="rId10">
            <p14:nvContentPartPr>
              <p14:cNvPr id="10" name="墨迹 9"/>
              <p14:cNvContentPartPr/>
              <p14:nvPr/>
            </p14:nvContentPartPr>
            <p14:xfrm>
              <a:off x="7275688" y="6175583"/>
              <a:ext cx="3347156" cy="94467"/>
            </p14:xfrm>
          </p:contentPart>
        </mc:Choice>
        <mc:Fallback xmlns="">
          <p:pic>
            <p:nvPicPr>
              <p:cNvPr id="10" name="墨迹 9"/>
            </p:nvPicPr>
            <p:blipFill>
              <a:blip r:embed="rId11"/>
            </p:blipFill>
            <p:spPr>
              <a:xfrm>
                <a:off x="7275688" y="6175583"/>
                <a:ext cx="3347156" cy="94467"/>
              </a:xfrm>
              <a:prstGeom prst="rect"/>
            </p:spPr>
          </p:pic>
        </mc:Fallback>
      </mc:AlternateContent>
      <mc:AlternateContent xmlns:mc="http://schemas.openxmlformats.org/markup-compatibility/2006">
        <mc:Choice xmlns:p14="http://schemas.microsoft.com/office/powerpoint/2010/main" Requires="p14">
          <p:contentPart p14:bwMode="auto" r:id="rId12">
            <p14:nvContentPartPr>
              <p14:cNvPr id="11" name="墨迹 10"/>
              <p14:cNvContentPartPr/>
              <p14:nvPr/>
            </p14:nvContentPartPr>
            <p14:xfrm>
              <a:off x="2046240" y="2712600"/>
              <a:ext cx="8676360" cy="3835440"/>
            </p14:xfrm>
          </p:contentPart>
        </mc:Choice>
        <mc:Fallback>
          <p:pic>
            <p:nvPicPr>
              <p:cNvPr id="11" name="墨迹 10"/>
              <p:cNvPicPr/>
              <p:nvPr/>
            </p:nvPicPr>
            <p:blipFill>
              <a:blip r:embed="rId13"/>
              <a:stretch>
                <a:fillRect/>
              </a:stretch>
            </p:blipFill>
            <p:spPr>
              <a:xfrm>
                <a:off x="2036880" y="2703240"/>
                <a:ext cx="8695080" cy="3854160"/>
              </a:xfrm>
              <a:prstGeom prst="rect">
                <a:avLst/>
              </a:prstGeom>
            </p:spPr>
          </p:pic>
        </mc:Fallback>
      </mc:AlternateContent>
    </p:spTree>
    <p:extLst>
      <p:ext uri="{BB962C8B-B14F-4D97-AF65-F5344CB8AC3E}">
        <p14:creationId xmlns:p14="http://schemas.microsoft.com/office/powerpoint/2010/main" val="1603475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8976" y="747470"/>
            <a:ext cx="11654075" cy="720725"/>
          </a:xfrm>
          <a:prstGeom prst="rect">
            <a:avLst/>
          </a:prstGeom>
        </p:spPr>
        <p:txBody>
          <a:bodyPr wrap="square" lIns="121898" tIns="60948" rIns="121898" bIns="60948">
            <a:spAutoFit/>
          </a:bodyPr>
          <a:lstStyle/>
          <a:p>
            <a:pPr algn="just">
              <a:lnSpc>
                <a:spcPct val="150000"/>
              </a:lnSpc>
              <a:spcAft>
                <a:spcPts val="0"/>
              </a:spcAft>
            </a:pPr>
            <a:r>
              <a:rPr lang="zh-CN" altLang="zh-CN" sz="2600" kern="100" dirty="0">
                <a:latin typeface="Times New Roman" panose="02020603050405020304"/>
                <a:ea typeface="微软雅黑" panose="020B0503020204020204" charset="-122"/>
                <a:cs typeface="Times New Roman" panose="02020603050405020304"/>
              </a:rPr>
              <a:t>实验室可以用如图所示装置制备氢氧化亚铁，下列说法错误的是</a:t>
            </a:r>
            <a:r>
              <a:rPr lang="en-US" altLang="zh-CN" sz="2600" kern="100" dirty="0" smtClean="0">
                <a:latin typeface="Times New Roman" panose="02020603050405020304"/>
                <a:cs typeface="Courier New" panose="02070309020205020404"/>
              </a:rPr>
              <a:t>(</a:t>
            </a:r>
            <a:r>
              <a:rPr lang="zh-CN" altLang="zh-CN" sz="2600" kern="100" dirty="0" smtClean="0">
                <a:latin typeface="Times New Roman" panose="02020603050405020304"/>
                <a:cs typeface="Times New Roman" panose="02020603050405020304"/>
              </a:rPr>
              <a:t>　　</a:t>
            </a:r>
            <a:r>
              <a:rPr lang="en-US" altLang="zh-CN" sz="2600" kern="100" dirty="0" smtClean="0">
                <a:latin typeface="Times New Roman" panose="02020603050405020304"/>
                <a:cs typeface="Courier New" panose="02070309020205020404"/>
              </a:rPr>
              <a:t>)</a:t>
            </a:r>
            <a:endParaRPr lang="zh-CN" altLang="zh-CN" sz="2600" kern="100" dirty="0">
              <a:effectLst/>
              <a:latin typeface="宋体" panose="02010600030101010101" pitchFamily="2" charset="-122"/>
              <a:cs typeface="Courier New" panose="02070309020205020404"/>
            </a:endParaRPr>
          </a:p>
        </p:txBody>
      </p:sp>
      <p:pic>
        <p:nvPicPr>
          <p:cNvPr id="45058" name="Picture 2" descr="R143"/>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80335" y="2259638"/>
            <a:ext cx="3870312" cy="262834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331377" y="1937176"/>
            <a:ext cx="7276949" cy="3721735"/>
          </a:xfrm>
          <a:prstGeom prst="rect">
            <a:avLst/>
          </a:prstGeom>
        </p:spPr>
        <p:txBody>
          <a:bodyPr wrap="square" lIns="121898" tIns="60948" rIns="121898" bIns="60948">
            <a:spAutoFit/>
          </a:bodyPr>
          <a:lstStyle/>
          <a:p>
            <a:pPr algn="just">
              <a:lnSpc>
                <a:spcPct val="150000"/>
              </a:lnSpc>
              <a:spcAft>
                <a:spcPts val="0"/>
              </a:spcAft>
            </a:pPr>
            <a:r>
              <a:rPr lang="en-US" altLang="zh-CN" sz="2600" kern="100" dirty="0" smtClean="0">
                <a:latin typeface="Times New Roman" panose="02020603050405020304"/>
                <a:cs typeface="Courier New" panose="02070309020205020404"/>
              </a:rPr>
              <a:t>A.</a:t>
            </a:r>
            <a:r>
              <a:rPr lang="zh-CN" altLang="zh-CN" sz="2600" kern="100" dirty="0">
                <a:latin typeface="Times New Roman" panose="02020603050405020304"/>
                <a:ea typeface="微软雅黑" panose="020B0503020204020204" charset="-122"/>
                <a:cs typeface="Times New Roman" panose="02020603050405020304"/>
              </a:rPr>
              <a:t>实验前应把稀硫酸和氢氧化钠溶液均煮沸处理</a:t>
            </a:r>
          </a:p>
          <a:p>
            <a:pPr algn="just">
              <a:lnSpc>
                <a:spcPct val="150000"/>
              </a:lnSpc>
              <a:spcAft>
                <a:spcPts val="0"/>
              </a:spcAft>
            </a:pPr>
            <a:r>
              <a:rPr lang="en-US" altLang="zh-CN" sz="2600" kern="100" dirty="0" smtClean="0">
                <a:latin typeface="Times New Roman" panose="02020603050405020304"/>
                <a:cs typeface="Courier New" panose="02070309020205020404"/>
              </a:rPr>
              <a:t>B</a:t>
            </a:r>
            <a:r>
              <a:rPr lang="en-US" altLang="zh-CN" sz="2600" kern="100" dirty="0">
                <a:latin typeface="Times New Roman" panose="02020603050405020304"/>
                <a:cs typeface="Courier New" panose="02070309020205020404"/>
              </a:rPr>
              <a:t>.</a:t>
            </a:r>
            <a:r>
              <a:rPr lang="zh-CN" altLang="zh-CN" sz="2600" kern="100" dirty="0">
                <a:latin typeface="Times New Roman" panose="02020603050405020304"/>
                <a:ea typeface="微软雅黑" panose="020B0503020204020204" charset="-122"/>
                <a:cs typeface="Times New Roman" panose="02020603050405020304"/>
              </a:rPr>
              <a:t>实验开始阶段，应把弹簧夹</a:t>
            </a:r>
            <a:r>
              <a:rPr lang="en-US" altLang="zh-CN" sz="2600" kern="100" dirty="0">
                <a:latin typeface="Times New Roman" panose="02020603050405020304"/>
                <a:cs typeface="Courier New" panose="02070309020205020404"/>
              </a:rPr>
              <a:t>C</a:t>
            </a:r>
            <a:r>
              <a:rPr lang="zh-CN" altLang="zh-CN" sz="2600" kern="100" dirty="0">
                <a:latin typeface="Times New Roman" panose="02020603050405020304"/>
                <a:ea typeface="微软雅黑" panose="020B0503020204020204" charset="-122"/>
                <a:cs typeface="Times New Roman" panose="02020603050405020304"/>
              </a:rPr>
              <a:t>和</a:t>
            </a:r>
            <a:r>
              <a:rPr lang="en-US" altLang="zh-CN" sz="2600" kern="100" dirty="0">
                <a:latin typeface="Times New Roman" panose="02020603050405020304"/>
                <a:cs typeface="Courier New" panose="02070309020205020404"/>
              </a:rPr>
              <a:t>D</a:t>
            </a:r>
            <a:r>
              <a:rPr lang="zh-CN" altLang="zh-CN" sz="2600" kern="100" dirty="0">
                <a:latin typeface="Times New Roman" panose="02020603050405020304"/>
                <a:ea typeface="微软雅黑" panose="020B0503020204020204" charset="-122"/>
                <a:cs typeface="Times New Roman" panose="02020603050405020304"/>
              </a:rPr>
              <a:t>都打开</a:t>
            </a:r>
          </a:p>
          <a:p>
            <a:pPr algn="just">
              <a:lnSpc>
                <a:spcPct val="150000"/>
              </a:lnSpc>
              <a:spcAft>
                <a:spcPts val="0"/>
              </a:spcAft>
            </a:pPr>
            <a:r>
              <a:rPr lang="en-US" altLang="zh-CN" sz="2600" kern="100" dirty="0">
                <a:latin typeface="Times New Roman" panose="02020603050405020304"/>
                <a:cs typeface="Courier New" panose="02070309020205020404"/>
              </a:rPr>
              <a:t>C.</a:t>
            </a:r>
            <a:r>
              <a:rPr lang="zh-CN" altLang="zh-CN" sz="2600" kern="100" dirty="0">
                <a:latin typeface="Times New Roman" panose="02020603050405020304"/>
                <a:ea typeface="微软雅黑" panose="020B0503020204020204" charset="-122"/>
                <a:cs typeface="Times New Roman" panose="02020603050405020304"/>
              </a:rPr>
              <a:t>一段时间后，关闭弹簧夹</a:t>
            </a:r>
            <a:r>
              <a:rPr lang="en-US" altLang="zh-CN" sz="2600" kern="100" dirty="0">
                <a:latin typeface="Times New Roman" panose="02020603050405020304"/>
                <a:cs typeface="Courier New" panose="02070309020205020404"/>
              </a:rPr>
              <a:t>C</a:t>
            </a:r>
            <a:r>
              <a:rPr lang="zh-CN" altLang="zh-CN" sz="2600" kern="100" dirty="0">
                <a:latin typeface="Times New Roman" panose="02020603050405020304"/>
                <a:ea typeface="微软雅黑" panose="020B0503020204020204" charset="-122"/>
                <a:cs typeface="Times New Roman" panose="02020603050405020304"/>
              </a:rPr>
              <a:t>和</a:t>
            </a:r>
            <a:r>
              <a:rPr lang="en-US" altLang="zh-CN" sz="2600" kern="100" dirty="0">
                <a:latin typeface="Times New Roman" panose="02020603050405020304"/>
                <a:cs typeface="Courier New" panose="02070309020205020404"/>
              </a:rPr>
              <a:t>D</a:t>
            </a:r>
            <a:r>
              <a:rPr lang="zh-CN" altLang="zh-CN" sz="2600" kern="100" dirty="0">
                <a:latin typeface="Times New Roman" panose="02020603050405020304"/>
                <a:cs typeface="Times New Roman" panose="02020603050405020304"/>
              </a:rPr>
              <a:t>，</a:t>
            </a:r>
            <a:r>
              <a:rPr lang="zh-CN" altLang="zh-CN" sz="2600" kern="100" dirty="0">
                <a:latin typeface="Times New Roman" panose="02020603050405020304"/>
                <a:ea typeface="微软雅黑" panose="020B0503020204020204" charset="-122"/>
                <a:cs typeface="Times New Roman" panose="02020603050405020304"/>
              </a:rPr>
              <a:t>在</a:t>
            </a:r>
            <a:r>
              <a:rPr lang="en-US" altLang="zh-CN" sz="2600" kern="100" dirty="0">
                <a:latin typeface="Times New Roman" panose="02020603050405020304"/>
                <a:cs typeface="Courier New" panose="02070309020205020404"/>
              </a:rPr>
              <a:t>B</a:t>
            </a:r>
            <a:r>
              <a:rPr lang="zh-CN" altLang="zh-CN" sz="2600" kern="100" dirty="0">
                <a:latin typeface="Times New Roman" panose="02020603050405020304"/>
                <a:ea typeface="微软雅黑" panose="020B0503020204020204" charset="-122"/>
                <a:cs typeface="Times New Roman" panose="02020603050405020304"/>
              </a:rPr>
              <a:t>中生成白色絮状沉淀</a:t>
            </a:r>
          </a:p>
          <a:p>
            <a:pPr algn="just">
              <a:lnSpc>
                <a:spcPct val="150000"/>
              </a:lnSpc>
              <a:spcAft>
                <a:spcPts val="0"/>
              </a:spcAft>
            </a:pPr>
            <a:r>
              <a:rPr lang="en-US" altLang="zh-CN" sz="2600" kern="100" dirty="0" smtClean="0">
                <a:latin typeface="Times New Roman" panose="02020603050405020304"/>
                <a:cs typeface="Courier New" panose="02070309020205020404"/>
              </a:rPr>
              <a:t>D.</a:t>
            </a:r>
            <a:r>
              <a:rPr lang="zh-CN" altLang="zh-CN" sz="2600" kern="100" dirty="0">
                <a:latin typeface="Times New Roman" panose="02020603050405020304"/>
                <a:ea typeface="微软雅黑" panose="020B0503020204020204" charset="-122"/>
                <a:cs typeface="Times New Roman" panose="02020603050405020304"/>
              </a:rPr>
              <a:t>实验结束后关闭弹簧夹</a:t>
            </a:r>
            <a:r>
              <a:rPr lang="en-US" altLang="zh-CN" sz="2600" kern="100" dirty="0" smtClean="0">
                <a:latin typeface="Times New Roman" panose="02020603050405020304"/>
                <a:cs typeface="Courier New" panose="02070309020205020404"/>
              </a:rPr>
              <a:t>D</a:t>
            </a:r>
            <a:r>
              <a:rPr lang="zh-CN" altLang="zh-CN" sz="2600" kern="100" dirty="0" smtClean="0">
                <a:latin typeface="Times New Roman" panose="02020603050405020304"/>
                <a:cs typeface="Times New Roman" panose="02020603050405020304"/>
              </a:rPr>
              <a:t>，</a:t>
            </a:r>
            <a:r>
              <a:rPr lang="zh-CN" altLang="zh-CN" sz="2600" kern="100" dirty="0">
                <a:latin typeface="Times New Roman" panose="02020603050405020304"/>
                <a:ea typeface="微软雅黑" panose="020B0503020204020204" charset="-122"/>
                <a:cs typeface="Times New Roman" panose="02020603050405020304"/>
              </a:rPr>
              <a:t>可以长时间保存氢氧化亚铁</a:t>
            </a:r>
          </a:p>
        </p:txBody>
      </p:sp>
      <p:sp>
        <p:nvSpPr>
          <p:cNvPr id="8" name="矩形 7"/>
          <p:cNvSpPr/>
          <p:nvPr/>
        </p:nvSpPr>
        <p:spPr>
          <a:xfrm>
            <a:off x="9947943" y="1378346"/>
            <a:ext cx="476250" cy="730885"/>
          </a:xfrm>
          <a:prstGeom prst="rect">
            <a:avLst/>
          </a:prstGeom>
        </p:spPr>
        <p:txBody>
          <a:bodyPr wrap="none">
            <a:spAutoFit/>
          </a:bodyPr>
          <a:lstStyle/>
          <a:p>
            <a:pPr lvl="0" defTabSz="1088390">
              <a:lnSpc>
                <a:spcPct val="130000"/>
              </a:lnSpc>
            </a:pPr>
            <a:r>
              <a:rPr lang="en-US" altLang="zh-CN" sz="3200" b="1" dirty="0" smtClean="0">
                <a:solidFill>
                  <a:srgbClr val="C00000"/>
                </a:solidFill>
                <a:latin typeface="Times New Roman" panose="02020603050405020304"/>
                <a:ea typeface="华文细黑" panose="02010600040101010101" pitchFamily="2" charset="-122"/>
                <a:cs typeface="Times New Roman" panose="02020603050405020304"/>
              </a:rPr>
              <a:t>C</a:t>
            </a:r>
            <a:endParaRPr lang="zh-CN" altLang="en-US" sz="3200" b="1" dirty="0">
              <a:solidFill>
                <a:srgbClr val="C00000"/>
              </a:solidFill>
              <a:latin typeface="Times New Roman" panose="02020603050405020304"/>
              <a:ea typeface="华文细黑" panose="02010600040101010101" pitchFamily="2" charset="-122"/>
              <a:cs typeface="Times New Roman" panose="02020603050405020304"/>
            </a:endParaRPr>
          </a:p>
        </p:txBody>
      </p:sp>
    </p:spTree>
    <p:extLst>
      <p:ext uri="{BB962C8B-B14F-4D97-AF65-F5344CB8AC3E}">
        <p14:creationId xmlns:p14="http://schemas.microsoft.com/office/powerpoint/2010/main" val="13373352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0418" y="117639"/>
            <a:ext cx="11654075" cy="720725"/>
          </a:xfrm>
          <a:prstGeom prst="rect">
            <a:avLst/>
          </a:prstGeom>
        </p:spPr>
        <p:txBody>
          <a:bodyPr wrap="square" lIns="121898" tIns="60948" rIns="121898" bIns="60948">
            <a:spAutoFit/>
          </a:bodyPr>
          <a:lstStyle/>
          <a:p>
            <a:pPr algn="just" defTabSz="0">
              <a:lnSpc>
                <a:spcPct val="150000"/>
              </a:lnSpc>
              <a:spcAft>
                <a:spcPts val="0"/>
              </a:spcAft>
              <a:tabLst>
                <a:tab pos="2700655" algn="l"/>
              </a:tabLst>
            </a:pPr>
            <a:r>
              <a:rPr lang="en-US" altLang="zh-CN" sz="2600" b="1" kern="100" dirty="0">
                <a:latin typeface="Arial" panose="020B0604020202020204" pitchFamily="34" charset="0"/>
                <a:ea typeface="黑体" panose="02010609060101010101" charset="-122"/>
                <a:cs typeface="Courier New" panose="02070309020205020404"/>
              </a:rPr>
              <a:t>2</a:t>
            </a:r>
            <a:r>
              <a:rPr lang="en-US" altLang="zh-CN" sz="2600" b="1" kern="100" dirty="0">
                <a:latin typeface="Times New Roman" panose="02020603050405020304"/>
                <a:ea typeface="黑体" panose="02010609060101010101" charset="-122"/>
                <a:cs typeface="Courier New" panose="02070309020205020404"/>
              </a:rPr>
              <a:t>.</a:t>
            </a:r>
            <a:r>
              <a:rPr lang="zh-CN" altLang="zh-CN" sz="2600" b="1" kern="100" dirty="0">
                <a:latin typeface="Times New Roman" panose="02020603050405020304"/>
                <a:ea typeface="黑体" panose="02010609060101010101" charset="-122"/>
                <a:cs typeface="Times New Roman" panose="02020603050405020304"/>
              </a:rPr>
              <a:t>氢氧化亚铁的制备</a:t>
            </a:r>
            <a:endParaRPr lang="zh-CN" altLang="zh-CN" sz="1050" kern="100" dirty="0">
              <a:effectLst/>
              <a:latin typeface="宋体" panose="02010600030101010101" pitchFamily="2" charset="-122"/>
              <a:cs typeface="Courier New" panose="02070309020205020404"/>
            </a:endParaRPr>
          </a:p>
        </p:txBody>
      </p:sp>
      <p:sp>
        <p:nvSpPr>
          <p:cNvPr id="6" name="矩形 5"/>
          <p:cNvSpPr/>
          <p:nvPr/>
        </p:nvSpPr>
        <p:spPr>
          <a:xfrm>
            <a:off x="260662" y="765308"/>
            <a:ext cx="11397613" cy="2520950"/>
          </a:xfrm>
          <a:prstGeom prst="rect">
            <a:avLst/>
          </a:prstGeom>
        </p:spPr>
        <p:txBody>
          <a:bodyPr wrap="square" lIns="121898" tIns="60948" rIns="121898" bIns="60948">
            <a:spAutoFit/>
          </a:bodyPr>
          <a:lstStyle/>
          <a:p>
            <a:pPr algn="just" defTabSz="0">
              <a:lnSpc>
                <a:spcPct val="150000"/>
              </a:lnSpc>
              <a:spcAft>
                <a:spcPts val="0"/>
              </a:spcAft>
              <a:tabLst>
                <a:tab pos="2700655" algn="l"/>
              </a:tabLst>
            </a:pPr>
            <a:r>
              <a:rPr lang="en-US" altLang="zh-CN" sz="2600" kern="100" dirty="0">
                <a:latin typeface="Times New Roman" panose="02020603050405020304"/>
                <a:ea typeface="微软雅黑" panose="020B0503020204020204" charset="-122"/>
                <a:cs typeface="Courier New" panose="02070309020205020404"/>
              </a:rPr>
              <a:t>(1)</a:t>
            </a:r>
            <a:r>
              <a:rPr lang="zh-CN" altLang="zh-CN" sz="2600" kern="100" dirty="0">
                <a:latin typeface="Times New Roman" panose="02020603050405020304"/>
                <a:ea typeface="微软雅黑" panose="020B0503020204020204" charset="-122"/>
                <a:cs typeface="Times New Roman" panose="02020603050405020304"/>
              </a:rPr>
              <a:t>制备原理：</a:t>
            </a:r>
            <a:r>
              <a:rPr lang="en-US" altLang="zh-CN" sz="2600" kern="100" dirty="0">
                <a:latin typeface="Times New Roman" panose="02020603050405020304"/>
                <a:ea typeface="微软雅黑" panose="020B0503020204020204" charset="-122"/>
                <a:cs typeface="Courier New" panose="02070309020205020404"/>
              </a:rPr>
              <a:t>Fe</a:t>
            </a:r>
            <a:r>
              <a:rPr lang="en-US" altLang="zh-CN" sz="2600" kern="100" baseline="30000" dirty="0">
                <a:latin typeface="Times New Roman" panose="02020603050405020304"/>
                <a:ea typeface="微软雅黑" panose="020B0503020204020204" charset="-122"/>
                <a:cs typeface="Courier New" panose="02070309020205020404"/>
              </a:rPr>
              <a:t>2</a:t>
            </a:r>
            <a:r>
              <a:rPr lang="zh-CN" altLang="zh-CN" sz="2600" kern="100" baseline="30000" dirty="0">
                <a:latin typeface="Times New Roman" panose="02020603050405020304"/>
                <a:ea typeface="微软雅黑" panose="020B0503020204020204" charset="-122"/>
                <a:cs typeface="Times New Roman" panose="02020603050405020304"/>
              </a:rPr>
              <a:t>＋</a:t>
            </a:r>
            <a:r>
              <a:rPr lang="zh-CN" altLang="zh-CN" sz="2600" kern="100" dirty="0">
                <a:latin typeface="Times New Roman" panose="02020603050405020304"/>
                <a:ea typeface="微软雅黑" panose="020B0503020204020204" charset="-122"/>
                <a:cs typeface="Times New Roman" panose="02020603050405020304"/>
              </a:rPr>
              <a:t>＋</a:t>
            </a:r>
            <a:r>
              <a:rPr lang="en-US" altLang="zh-CN" sz="2600" kern="100" dirty="0">
                <a:latin typeface="Times New Roman" panose="02020603050405020304"/>
                <a:ea typeface="微软雅黑" panose="020B0503020204020204" charset="-122"/>
                <a:cs typeface="Courier New" panose="02070309020205020404"/>
              </a:rPr>
              <a:t>2OH</a:t>
            </a:r>
            <a:r>
              <a:rPr lang="zh-CN" altLang="zh-CN" sz="2600" kern="100" baseline="30000" dirty="0">
                <a:latin typeface="Times New Roman" panose="02020603050405020304"/>
                <a:ea typeface="微软雅黑" panose="020B0503020204020204" charset="-122"/>
                <a:cs typeface="Times New Roman" panose="02020603050405020304"/>
              </a:rPr>
              <a:t>－</a:t>
            </a:r>
            <a:r>
              <a:rPr lang="en-US" altLang="zh-CN" sz="2600" kern="100" dirty="0">
                <a:latin typeface="Times New Roman" panose="02020603050405020304"/>
                <a:ea typeface="微软雅黑" panose="020B0503020204020204" charset="-122"/>
                <a:cs typeface="Courier New" panose="02070309020205020404"/>
              </a:rPr>
              <a:t>=Fe(OH)</a:t>
            </a:r>
            <a:r>
              <a:rPr lang="en-US" altLang="zh-CN" sz="2600" kern="100" baseline="-25000" dirty="0">
                <a:latin typeface="Times New Roman" panose="02020603050405020304"/>
                <a:ea typeface="微软雅黑" panose="020B0503020204020204" charset="-122"/>
                <a:cs typeface="Courier New" panose="02070309020205020404"/>
              </a:rPr>
              <a:t>2</a:t>
            </a:r>
            <a:r>
              <a:rPr lang="en-US" altLang="zh-CN" sz="2600" kern="100" dirty="0">
                <a:latin typeface="宋体" panose="02010600030101010101" pitchFamily="2" charset="-122"/>
                <a:ea typeface="微软雅黑" panose="020B0503020204020204" charset="-122"/>
                <a:cs typeface="Times New Roman" panose="02020603050405020304"/>
              </a:rPr>
              <a:t>↓</a:t>
            </a:r>
            <a:r>
              <a:rPr lang="zh-CN" altLang="zh-CN" sz="2600" kern="100" dirty="0">
                <a:latin typeface="Times New Roman" panose="02020603050405020304"/>
                <a:ea typeface="微软雅黑" panose="020B0503020204020204" charset="-122"/>
                <a:cs typeface="Times New Roman" panose="02020603050405020304"/>
              </a:rPr>
              <a:t>。</a:t>
            </a:r>
            <a:endParaRPr lang="zh-CN" altLang="zh-CN" sz="1050" kern="100" dirty="0">
              <a:latin typeface="宋体" panose="02010600030101010101" pitchFamily="2" charset="-122"/>
              <a:cs typeface="Courier New" panose="02070309020205020404"/>
            </a:endParaRPr>
          </a:p>
          <a:p>
            <a:pPr algn="just" defTabSz="0">
              <a:lnSpc>
                <a:spcPct val="150000"/>
              </a:lnSpc>
              <a:spcAft>
                <a:spcPts val="0"/>
              </a:spcAft>
              <a:tabLst>
                <a:tab pos="2700655" algn="l"/>
              </a:tabLst>
            </a:pPr>
            <a:r>
              <a:rPr lang="en-US" altLang="zh-CN" sz="2600" kern="100" dirty="0">
                <a:latin typeface="Times New Roman" panose="02020603050405020304"/>
                <a:ea typeface="微软雅黑" panose="020B0503020204020204" charset="-122"/>
                <a:cs typeface="Courier New" panose="02070309020205020404"/>
              </a:rPr>
              <a:t>(2)</a:t>
            </a:r>
            <a:r>
              <a:rPr lang="zh-CN" altLang="zh-CN" sz="2600" kern="100" dirty="0">
                <a:latin typeface="Times New Roman" panose="02020603050405020304"/>
                <a:ea typeface="微软雅黑" panose="020B0503020204020204" charset="-122"/>
                <a:cs typeface="Times New Roman" panose="02020603050405020304"/>
              </a:rPr>
              <a:t>成功关键：溶液中不含</a:t>
            </a:r>
            <a:r>
              <a:rPr lang="en-US" altLang="zh-CN" sz="2600" kern="100" dirty="0">
                <a:latin typeface="Times New Roman" panose="02020603050405020304"/>
                <a:ea typeface="微软雅黑" panose="020B0503020204020204" charset="-122"/>
                <a:cs typeface="Courier New" panose="02070309020205020404"/>
              </a:rPr>
              <a:t>O</a:t>
            </a:r>
            <a:r>
              <a:rPr lang="en-US" altLang="zh-CN" sz="2600" kern="100" baseline="-25000" dirty="0">
                <a:latin typeface="Times New Roman" panose="02020603050405020304"/>
                <a:ea typeface="微软雅黑" panose="020B0503020204020204" charset="-122"/>
                <a:cs typeface="Courier New" panose="02070309020205020404"/>
              </a:rPr>
              <a:t>2</a:t>
            </a:r>
            <a:r>
              <a:rPr lang="zh-CN" altLang="zh-CN" sz="2600" kern="100" dirty="0">
                <a:latin typeface="Times New Roman" panose="02020603050405020304"/>
                <a:ea typeface="微软雅黑" panose="020B0503020204020204" charset="-122"/>
                <a:cs typeface="Times New Roman" panose="02020603050405020304"/>
              </a:rPr>
              <a:t>等氧化性物质；密闭、隔绝空气的体系</a:t>
            </a:r>
            <a:r>
              <a:rPr lang="zh-CN" altLang="zh-CN" sz="2600" kern="100" dirty="0" smtClean="0">
                <a:latin typeface="Times New Roman" panose="02020603050405020304"/>
                <a:ea typeface="微软雅黑" panose="020B0503020204020204" charset="-122"/>
                <a:cs typeface="Times New Roman" panose="02020603050405020304"/>
              </a:rPr>
              <a:t>。</a:t>
            </a:r>
          </a:p>
          <a:p>
            <a:pPr algn="just" defTabSz="0">
              <a:lnSpc>
                <a:spcPct val="150000"/>
              </a:lnSpc>
              <a:spcAft>
                <a:spcPts val="0"/>
              </a:spcAft>
              <a:tabLst>
                <a:tab pos="2700655" algn="l"/>
              </a:tabLst>
            </a:pPr>
            <a:r>
              <a:rPr lang="en-US" altLang="zh-CN" sz="2600" kern="100" dirty="0" smtClean="0">
                <a:latin typeface="Times New Roman" panose="02020603050405020304"/>
                <a:ea typeface="微软雅黑" panose="020B0503020204020204" charset="-122"/>
                <a:cs typeface="Courier New" panose="02070309020205020404"/>
              </a:rPr>
              <a:t>(3)</a:t>
            </a:r>
            <a:r>
              <a:rPr lang="zh-CN" altLang="zh-CN" sz="2600" kern="100" dirty="0" smtClean="0">
                <a:latin typeface="Times New Roman" panose="02020603050405020304"/>
                <a:ea typeface="微软雅黑" panose="020B0503020204020204" charset="-122"/>
                <a:cs typeface="Times New Roman" panose="02020603050405020304"/>
              </a:rPr>
              <a:t>制备方法</a:t>
            </a:r>
            <a:endParaRPr lang="zh-CN" altLang="zh-CN" sz="1050" kern="100" dirty="0" smtClean="0">
              <a:latin typeface="宋体" panose="02010600030101010101" pitchFamily="2" charset="-122"/>
              <a:cs typeface="Courier New" panose="02070309020205020404"/>
            </a:endParaRPr>
          </a:p>
          <a:p>
            <a:pPr algn="just" defTabSz="0">
              <a:lnSpc>
                <a:spcPct val="150000"/>
              </a:lnSpc>
              <a:spcAft>
                <a:spcPts val="0"/>
              </a:spcAft>
              <a:tabLst>
                <a:tab pos="2700655" algn="l"/>
              </a:tabLst>
            </a:pPr>
            <a:r>
              <a:rPr lang="en-US" altLang="zh-CN" sz="2600" kern="100" dirty="0" smtClean="0">
                <a:latin typeface="宋体" panose="02010600030101010101" pitchFamily="2" charset="-122"/>
                <a:ea typeface="微软雅黑" panose="020B0503020204020204" charset="-122"/>
                <a:cs typeface="Times New Roman" panose="02020603050405020304"/>
              </a:rPr>
              <a:t>①</a:t>
            </a:r>
            <a:r>
              <a:rPr lang="zh-CN" altLang="zh-CN" sz="2600" kern="100" dirty="0" smtClean="0">
                <a:effectLst>
                  <a:outerShdw blurRad="38100" dist="38100" dir="2700000" algn="tl">
                    <a:srgbClr val="000000">
                      <a:alpha val="43137"/>
                    </a:srgbClr>
                  </a:outerShdw>
                </a:effectLst>
                <a:latin typeface="Times New Roman" panose="02020603050405020304"/>
                <a:ea typeface="微软雅黑" panose="020B0503020204020204" charset="-122"/>
                <a:cs typeface="Times New Roman" panose="02020603050405020304"/>
              </a:rPr>
              <a:t>有机覆盖层法</a:t>
            </a:r>
            <a:endParaRPr lang="zh-CN" altLang="zh-CN" sz="1050" kern="100" dirty="0" smtClean="0">
              <a:latin typeface="宋体" panose="02010600030101010101" pitchFamily="2" charset="-122"/>
              <a:cs typeface="Courier New" panose="02070309020205020404"/>
            </a:endParaRPr>
          </a:p>
        </p:txBody>
      </p:sp>
      <p:sp>
        <p:nvSpPr>
          <p:cNvPr id="2" name="矩形 1"/>
          <p:cNvSpPr/>
          <p:nvPr/>
        </p:nvSpPr>
        <p:spPr>
          <a:xfrm>
            <a:off x="264863" y="3036589"/>
            <a:ext cx="11654075" cy="1360170"/>
          </a:xfrm>
          <a:prstGeom prst="rect">
            <a:avLst/>
          </a:prstGeom>
        </p:spPr>
        <p:txBody>
          <a:bodyPr wrap="square" lIns="121898" tIns="60948" rIns="121898" bIns="60948">
            <a:spAutoFit/>
          </a:bodyPr>
          <a:lstStyle/>
          <a:p>
            <a:pPr algn="just" defTabSz="0">
              <a:lnSpc>
                <a:spcPct val="160000"/>
              </a:lnSpc>
              <a:spcAft>
                <a:spcPts val="0"/>
              </a:spcAft>
              <a:tabLst>
                <a:tab pos="2700655" algn="l"/>
              </a:tabLst>
            </a:pPr>
            <a:r>
              <a:rPr lang="en-US" altLang="zh-CN" sz="2600" kern="100" dirty="0">
                <a:latin typeface="宋体" panose="02010600030101010101" pitchFamily="2" charset="-122"/>
                <a:ea typeface="微软雅黑" panose="020B0503020204020204" charset="-122"/>
                <a:cs typeface="Times New Roman" panose="02020603050405020304"/>
              </a:rPr>
              <a:t>②</a:t>
            </a:r>
            <a:r>
              <a:rPr lang="zh-CN" altLang="zh-CN" sz="2600" kern="100" dirty="0">
                <a:effectLst>
                  <a:outerShdw blurRad="38100" dist="38100" dir="2700000" algn="tl">
                    <a:srgbClr val="000000">
                      <a:alpha val="43137"/>
                    </a:srgbClr>
                  </a:outerShdw>
                </a:effectLst>
                <a:latin typeface="Times New Roman" panose="02020603050405020304"/>
                <a:ea typeface="微软雅黑" panose="020B0503020204020204" charset="-122"/>
                <a:cs typeface="Times New Roman" panose="02020603050405020304"/>
              </a:rPr>
              <a:t>还原性气体保护法</a:t>
            </a:r>
            <a:endParaRPr lang="zh-CN" altLang="zh-CN" sz="1050" kern="100" dirty="0">
              <a:latin typeface="宋体" panose="02010600030101010101" pitchFamily="2" charset="-122"/>
              <a:cs typeface="Courier New" panose="02070309020205020404"/>
            </a:endParaRPr>
          </a:p>
          <a:p>
            <a:pPr algn="just" defTabSz="0">
              <a:lnSpc>
                <a:spcPct val="150000"/>
              </a:lnSpc>
              <a:spcAft>
                <a:spcPts val="0"/>
              </a:spcAft>
              <a:tabLst>
                <a:tab pos="2700655" algn="l"/>
              </a:tabLst>
            </a:pPr>
            <a:r>
              <a:rPr lang="en-US" altLang="zh-CN" sz="2600" kern="100" dirty="0">
                <a:latin typeface="宋体" panose="02010600030101010101" pitchFamily="2" charset="-122"/>
                <a:ea typeface="微软雅黑" panose="020B0503020204020204" charset="-122"/>
                <a:cs typeface="Times New Roman" panose="02020603050405020304"/>
              </a:rPr>
              <a:t>③</a:t>
            </a:r>
            <a:r>
              <a:rPr lang="zh-CN" altLang="zh-CN" sz="2600" kern="100" dirty="0">
                <a:effectLst>
                  <a:outerShdw blurRad="38100" dist="38100" dir="2700000" algn="tl">
                    <a:srgbClr val="000000">
                      <a:alpha val="43137"/>
                    </a:srgbClr>
                  </a:outerShdw>
                </a:effectLst>
                <a:latin typeface="Times New Roman" panose="02020603050405020304"/>
                <a:ea typeface="微软雅黑" panose="020B0503020204020204" charset="-122"/>
                <a:cs typeface="Times New Roman" panose="02020603050405020304"/>
              </a:rPr>
              <a:t>电解法</a:t>
            </a:r>
            <a:r>
              <a:rPr lang="zh-CN" altLang="zh-CN" sz="2600" kern="100" dirty="0">
                <a:latin typeface="Times New Roman" panose="02020603050405020304"/>
                <a:ea typeface="微软雅黑" panose="020B0503020204020204" charset="-122"/>
                <a:cs typeface="Times New Roman" panose="02020603050405020304"/>
              </a:rPr>
              <a:t>：用铁作阳极，电解</a:t>
            </a:r>
            <a:r>
              <a:rPr lang="en-US" altLang="zh-CN" sz="2600" kern="100" dirty="0" err="1">
                <a:latin typeface="Times New Roman" panose="02020603050405020304"/>
                <a:ea typeface="微软雅黑" panose="020B0503020204020204" charset="-122"/>
                <a:cs typeface="Courier New" panose="02070309020205020404"/>
              </a:rPr>
              <a:t>NaCl</a:t>
            </a:r>
            <a:r>
              <a:rPr lang="en-US" altLang="zh-CN" sz="2600" kern="100" dirty="0">
                <a:latin typeface="Times New Roman" panose="02020603050405020304"/>
                <a:ea typeface="微软雅黑" panose="020B0503020204020204" charset="-122"/>
                <a:cs typeface="Courier New" panose="02070309020205020404"/>
              </a:rPr>
              <a:t>(</a:t>
            </a:r>
            <a:r>
              <a:rPr lang="zh-CN" altLang="zh-CN" sz="2600" kern="100" dirty="0">
                <a:latin typeface="Times New Roman" panose="02020603050405020304"/>
                <a:ea typeface="微软雅黑" panose="020B0503020204020204" charset="-122"/>
                <a:cs typeface="Times New Roman" panose="02020603050405020304"/>
              </a:rPr>
              <a:t>或</a:t>
            </a:r>
            <a:r>
              <a:rPr lang="en-US" altLang="zh-CN" sz="2600" kern="100" dirty="0" err="1">
                <a:latin typeface="Times New Roman" panose="02020603050405020304"/>
                <a:ea typeface="微软雅黑" panose="020B0503020204020204" charset="-122"/>
                <a:cs typeface="Courier New" panose="02070309020205020404"/>
              </a:rPr>
              <a:t>NaOH</a:t>
            </a:r>
            <a:r>
              <a:rPr lang="en-US" altLang="zh-CN" sz="2600" kern="100" dirty="0">
                <a:latin typeface="Times New Roman" panose="02020603050405020304"/>
                <a:ea typeface="微软雅黑" panose="020B0503020204020204" charset="-122"/>
                <a:cs typeface="Courier New" panose="02070309020205020404"/>
              </a:rPr>
              <a:t>)</a:t>
            </a:r>
            <a:r>
              <a:rPr lang="zh-CN" altLang="zh-CN" sz="2600" kern="100" dirty="0">
                <a:latin typeface="Times New Roman" panose="02020603050405020304"/>
                <a:ea typeface="微软雅黑" panose="020B0503020204020204" charset="-122"/>
                <a:cs typeface="Times New Roman" panose="02020603050405020304"/>
              </a:rPr>
              <a:t>溶液，并在液面上覆盖苯</a:t>
            </a:r>
            <a:r>
              <a:rPr lang="en-US" altLang="zh-CN" sz="2600" kern="100" dirty="0">
                <a:latin typeface="Times New Roman" panose="02020603050405020304"/>
                <a:ea typeface="微软雅黑" panose="020B0503020204020204" charset="-122"/>
                <a:cs typeface="Courier New" panose="02070309020205020404"/>
              </a:rPr>
              <a:t>(</a:t>
            </a:r>
            <a:r>
              <a:rPr lang="zh-CN" altLang="zh-CN" sz="2600" kern="100" dirty="0">
                <a:latin typeface="Times New Roman" panose="02020603050405020304"/>
                <a:ea typeface="微软雅黑" panose="020B0503020204020204" charset="-122"/>
                <a:cs typeface="Times New Roman" panose="02020603050405020304"/>
              </a:rPr>
              <a:t>或煤油</a:t>
            </a:r>
            <a:r>
              <a:rPr lang="en-US" altLang="zh-CN" sz="2600" kern="100" dirty="0">
                <a:latin typeface="Times New Roman" panose="02020603050405020304"/>
                <a:ea typeface="微软雅黑" panose="020B0503020204020204" charset="-122"/>
                <a:cs typeface="Courier New" panose="02070309020205020404"/>
              </a:rPr>
              <a:t>)</a:t>
            </a:r>
            <a:r>
              <a:rPr lang="zh-CN" altLang="zh-CN" sz="2600" kern="100" dirty="0" smtClean="0">
                <a:latin typeface="Times New Roman" panose="02020603050405020304"/>
                <a:ea typeface="微软雅黑" panose="020B0503020204020204" charset="-122"/>
                <a:cs typeface="Times New Roman" panose="02020603050405020304"/>
              </a:rPr>
              <a:t>。</a:t>
            </a:r>
            <a:endParaRPr lang="zh-CN" altLang="en-US" sz="2600" kern="100" dirty="0">
              <a:latin typeface="微软雅黑" panose="020B0503020204020204" charset="-122"/>
              <a:ea typeface="微软雅黑" panose="020B0503020204020204" charset="-122"/>
              <a:cs typeface="Courier New" panose="02070309020205020404"/>
            </a:endParaRPr>
          </a:p>
        </p:txBody>
      </p:sp>
      <p:pic>
        <p:nvPicPr>
          <p:cNvPr id="3" name="图片 2"/>
          <p:cNvPicPr>
            <a:picLocks noChangeAspect="1"/>
          </p:cNvPicPr>
          <p:nvPr/>
        </p:nvPicPr>
        <p:blipFill>
          <a:blip r:embed="rId2"/>
          <a:stretch>
            <a:fillRect/>
          </a:stretch>
        </p:blipFill>
        <p:spPr>
          <a:xfrm>
            <a:off x="4425315" y="4396740"/>
            <a:ext cx="2892425" cy="2043430"/>
          </a:xfrm>
          <a:prstGeom prst="rect">
            <a:avLst/>
          </a:prstGeom>
        </p:spPr>
      </p:pic>
      <mc:AlternateContent xmlns:mc="http://schemas.openxmlformats.org/markup-compatibility/2006">
        <mc:Choice xmlns:p14="http://schemas.microsoft.com/office/powerpoint/2010/main" Requires="p14">
          <p:contentPart p14:bwMode="auto" r:id="rId3">
            <p14:nvContentPartPr>
              <p14:cNvPr id="5" name="墨迹 4"/>
              <p14:cNvContentPartPr/>
              <p14:nvPr/>
            </p14:nvContentPartPr>
            <p14:xfrm>
              <a:off x="2267640" y="3512160"/>
              <a:ext cx="8869320" cy="3003120"/>
            </p14:xfrm>
          </p:contentPart>
        </mc:Choice>
        <mc:Fallback>
          <p:pic>
            <p:nvPicPr>
              <p:cNvPr id="5" name="墨迹 4"/>
              <p:cNvPicPr/>
              <p:nvPr/>
            </p:nvPicPr>
            <p:blipFill>
              <a:blip r:embed="rId4"/>
              <a:stretch>
                <a:fillRect/>
              </a:stretch>
            </p:blipFill>
            <p:spPr>
              <a:xfrm>
                <a:off x="2258280" y="3502800"/>
                <a:ext cx="8888040" cy="3021840"/>
              </a:xfrm>
              <a:prstGeom prst="rect">
                <a:avLst/>
              </a:prstGeom>
            </p:spPr>
          </p:pic>
        </mc:Fallback>
      </mc:AlternateContent>
    </p:spTree>
    <p:extLst>
      <p:ext uri="{BB962C8B-B14F-4D97-AF65-F5344CB8AC3E}">
        <p14:creationId xmlns:p14="http://schemas.microsoft.com/office/powerpoint/2010/main" val="3976152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758190" y="431800"/>
            <a:ext cx="9453880" cy="6071235"/>
          </a:xfrm>
          <a:prstGeom prst="rect">
            <a:avLst/>
          </a:prstGeom>
        </p:spPr>
      </p:pic>
    </p:spTree>
    <p:extLst>
      <p:ext uri="{BB962C8B-B14F-4D97-AF65-F5344CB8AC3E}">
        <p14:creationId xmlns:p14="http://schemas.microsoft.com/office/powerpoint/2010/main" val="7580289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758190" y="431800"/>
            <a:ext cx="9453880" cy="6071235"/>
          </a:xfrm>
          <a:prstGeom prst="rect">
            <a:avLst/>
          </a:prstGeom>
        </p:spPr>
      </p:pic>
      <mc:AlternateContent xmlns:mc="http://schemas.openxmlformats.org/markup-compatibility/2006" xmlns:p14="http://schemas.microsoft.com/office/powerpoint/2010/main">
        <mc:Choice Requires="p14">
          <p:contentPart p14:bwMode="auto" r:id="rId3">
            <p14:nvContentPartPr>
              <p14:cNvPr id="2" name="墨迹 1"/>
              <p14:cNvContentPartPr/>
              <p14:nvPr/>
            </p14:nvContentPartPr>
            <p14:xfrm>
              <a:off x="5229577" y="2929877"/>
              <a:ext cx="14112" cy="2820"/>
            </p14:xfrm>
          </p:contentPart>
        </mc:Choice>
        <mc:Fallback xmlns="">
          <p:pic>
            <p:nvPicPr>
              <p:cNvPr id="2" name="墨迹 1"/>
            </p:nvPicPr>
            <p:blipFill>
              <a:blip r:embed="rId4"/>
            </p:blipFill>
            <p:spPr>
              <a:xfrm>
                <a:off x="5229577" y="2929877"/>
                <a:ext cx="14112" cy="2820"/>
              </a:xfrm>
              <a:prstGeom prst="rect"/>
            </p:spPr>
          </p:pic>
        </mc:Fallback>
      </mc:AlternateContent>
      <mc:AlternateContent xmlns:mc="http://schemas.openxmlformats.org/markup-compatibility/2006" xmlns:p14="http://schemas.microsoft.com/office/powerpoint/2010/main">
        <mc:Choice Requires="p14">
          <p:contentPart p14:bwMode="auto" r:id="rId5">
            <p14:nvContentPartPr>
              <p14:cNvPr id="3" name="墨迹 2"/>
              <p14:cNvContentPartPr/>
              <p14:nvPr/>
            </p14:nvContentPartPr>
            <p14:xfrm>
              <a:off x="5172604" y="2927057"/>
              <a:ext cx="116240" cy="267186"/>
            </p14:xfrm>
          </p:contentPart>
        </mc:Choice>
        <mc:Fallback xmlns="">
          <p:pic>
            <p:nvPicPr>
              <p:cNvPr id="3" name="墨迹 2"/>
            </p:nvPicPr>
            <p:blipFill>
              <a:blip r:embed="rId6"/>
            </p:blipFill>
            <p:spPr>
              <a:xfrm>
                <a:off x="5172604" y="2927057"/>
                <a:ext cx="116240" cy="267186"/>
              </a:xfrm>
              <a:prstGeom prst="rect"/>
            </p:spPr>
          </p:pic>
        </mc:Fallback>
      </mc:AlternateContent>
      <mc:AlternateContent xmlns:mc="http://schemas.openxmlformats.org/markup-compatibility/2006" xmlns:p14="http://schemas.microsoft.com/office/powerpoint/2010/main">
        <mc:Choice Requires="p14">
          <p:contentPart p14:bwMode="auto" r:id="rId7">
            <p14:nvContentPartPr>
              <p14:cNvPr id="5" name="墨迹 4"/>
              <p14:cNvContentPartPr/>
              <p14:nvPr/>
            </p14:nvContentPartPr>
            <p14:xfrm>
              <a:off x="5179836" y="2955256"/>
              <a:ext cx="7408" cy="360"/>
            </p14:xfrm>
          </p:contentPart>
        </mc:Choice>
        <mc:Fallback xmlns="">
          <p:pic>
            <p:nvPicPr>
              <p:cNvPr id="5" name="墨迹 4"/>
            </p:nvPicPr>
            <p:blipFill>
              <a:blip r:embed="rId8"/>
            </p:blipFill>
            <p:spPr>
              <a:xfrm>
                <a:off x="5179836" y="2955256"/>
                <a:ext cx="7408" cy="360"/>
              </a:xfrm>
              <a:prstGeom prst="rect"/>
            </p:spPr>
          </p:pic>
        </mc:Fallback>
      </mc:AlternateContent>
      <mc:AlternateContent xmlns:mc="http://schemas.openxmlformats.org/markup-compatibility/2006" xmlns:p14="http://schemas.microsoft.com/office/powerpoint/2010/main">
        <mc:Choice Requires="p14">
          <p:contentPart p14:bwMode="auto" r:id="rId9">
            <p14:nvContentPartPr>
              <p14:cNvPr id="6" name="墨迹 5"/>
              <p14:cNvContentPartPr/>
              <p14:nvPr/>
            </p14:nvContentPartPr>
            <p14:xfrm>
              <a:off x="5130800" y="2932697"/>
              <a:ext cx="139700" cy="291155"/>
            </p14:xfrm>
          </p:contentPart>
        </mc:Choice>
        <mc:Fallback xmlns="">
          <p:pic>
            <p:nvPicPr>
              <p:cNvPr id="6" name="墨迹 5"/>
            </p:nvPicPr>
            <p:blipFill>
              <a:blip r:embed="rId10"/>
            </p:blipFill>
            <p:spPr>
              <a:xfrm>
                <a:off x="5130800" y="2932697"/>
                <a:ext cx="139700" cy="291155"/>
              </a:xfrm>
              <a:prstGeom prst="rect"/>
            </p:spPr>
          </p:pic>
        </mc:Fallback>
      </mc:AlternateContent>
      <mc:AlternateContent xmlns:mc="http://schemas.openxmlformats.org/markup-compatibility/2006" xmlns:p14="http://schemas.microsoft.com/office/powerpoint/2010/main">
        <mc:Choice Requires="p14">
          <p:contentPart p14:bwMode="auto" r:id="rId11">
            <p14:nvContentPartPr>
              <p14:cNvPr id="7" name="墨迹 6"/>
              <p14:cNvContentPartPr/>
              <p14:nvPr/>
            </p14:nvContentPartPr>
            <p14:xfrm>
              <a:off x="5339644" y="2893218"/>
              <a:ext cx="214488" cy="349492"/>
            </p14:xfrm>
          </p:contentPart>
        </mc:Choice>
        <mc:Fallback xmlns="">
          <p:pic>
            <p:nvPicPr>
              <p:cNvPr id="7" name="墨迹 6"/>
            </p:nvPicPr>
            <p:blipFill>
              <a:blip r:embed="rId12"/>
            </p:blipFill>
            <p:spPr>
              <a:xfrm>
                <a:off x="5339644" y="2893218"/>
                <a:ext cx="214488" cy="349492"/>
              </a:xfrm>
              <a:prstGeom prst="rect"/>
            </p:spPr>
          </p:pic>
        </mc:Fallback>
      </mc:AlternateContent>
      <mc:AlternateContent xmlns:mc="http://schemas.openxmlformats.org/markup-compatibility/2006" xmlns:p14="http://schemas.microsoft.com/office/powerpoint/2010/main">
        <mc:Choice Requires="p14">
          <p:contentPart p14:bwMode="auto" r:id="rId13">
            <p14:nvContentPartPr>
              <p14:cNvPr id="8" name="墨迹 7"/>
              <p14:cNvContentPartPr/>
              <p14:nvPr/>
            </p14:nvContentPartPr>
            <p14:xfrm>
              <a:off x="5621866" y="3039853"/>
              <a:ext cx="177800" cy="11280"/>
            </p14:xfrm>
          </p:contentPart>
        </mc:Choice>
        <mc:Fallback xmlns="">
          <p:pic>
            <p:nvPicPr>
              <p:cNvPr id="8" name="墨迹 7"/>
            </p:nvPicPr>
            <p:blipFill>
              <a:blip r:embed="rId14"/>
            </p:blipFill>
            <p:spPr>
              <a:xfrm>
                <a:off x="5621866" y="3039853"/>
                <a:ext cx="177800" cy="11280"/>
              </a:xfrm>
              <a:prstGeom prst="rect"/>
            </p:spPr>
          </p:pic>
        </mc:Fallback>
      </mc:AlternateContent>
      <mc:AlternateContent xmlns:mc="http://schemas.openxmlformats.org/markup-compatibility/2006" xmlns:p14="http://schemas.microsoft.com/office/powerpoint/2010/main">
        <mc:Choice Requires="p14">
          <p:contentPart p14:bwMode="auto" r:id="rId15">
            <p14:nvContentPartPr>
              <p14:cNvPr id="9" name="墨迹 8"/>
              <p14:cNvContentPartPr/>
              <p14:nvPr/>
            </p14:nvContentPartPr>
            <p14:xfrm>
              <a:off x="5695244" y="2936750"/>
              <a:ext cx="16933" cy="317416"/>
            </p14:xfrm>
          </p:contentPart>
        </mc:Choice>
        <mc:Fallback xmlns="">
          <p:pic>
            <p:nvPicPr>
              <p:cNvPr id="9" name="墨迹 8"/>
            </p:nvPicPr>
            <p:blipFill>
              <a:blip r:embed="rId16"/>
            </p:blipFill>
            <p:spPr>
              <a:xfrm>
                <a:off x="5695244" y="2936750"/>
                <a:ext cx="16933" cy="317416"/>
              </a:xfrm>
              <a:prstGeom prst="rect"/>
            </p:spPr>
          </p:pic>
        </mc:Fallback>
      </mc:AlternateContent>
      <mc:AlternateContent xmlns:mc="http://schemas.openxmlformats.org/markup-compatibility/2006" xmlns:p14="http://schemas.microsoft.com/office/powerpoint/2010/main">
        <mc:Choice Requires="p14">
          <p:contentPart p14:bwMode="auto" r:id="rId17">
            <p14:nvContentPartPr>
              <p14:cNvPr id="10" name="墨迹 9"/>
              <p14:cNvContentPartPr/>
              <p14:nvPr/>
            </p14:nvContentPartPr>
            <p14:xfrm>
              <a:off x="5849584" y="2888988"/>
              <a:ext cx="184326" cy="325699"/>
            </p14:xfrm>
          </p:contentPart>
        </mc:Choice>
        <mc:Fallback xmlns="">
          <p:pic>
            <p:nvPicPr>
              <p:cNvPr id="10" name="墨迹 9"/>
            </p:nvPicPr>
            <p:blipFill>
              <a:blip r:embed="rId18"/>
            </p:blipFill>
            <p:spPr>
              <a:xfrm>
                <a:off x="5849584" y="2888988"/>
                <a:ext cx="184326" cy="325699"/>
              </a:xfrm>
              <a:prstGeom prst="rect"/>
            </p:spPr>
          </p:pic>
        </mc:Fallback>
      </mc:AlternateContent>
      <mc:AlternateContent xmlns:mc="http://schemas.openxmlformats.org/markup-compatibility/2006" xmlns:p14="http://schemas.microsoft.com/office/powerpoint/2010/main">
        <mc:Choice Requires="p14">
          <p:contentPart p14:bwMode="auto" r:id="rId19">
            <p14:nvContentPartPr>
              <p14:cNvPr id="11" name="墨迹 10"/>
              <p14:cNvContentPartPr/>
              <p14:nvPr/>
            </p14:nvContentPartPr>
            <p14:xfrm>
              <a:off x="6073422" y="2925295"/>
              <a:ext cx="28222" cy="234757"/>
            </p14:xfrm>
          </p:contentPart>
        </mc:Choice>
        <mc:Fallback xmlns="">
          <p:pic>
            <p:nvPicPr>
              <p:cNvPr id="11" name="墨迹 10"/>
            </p:nvPicPr>
            <p:blipFill>
              <a:blip r:embed="rId20"/>
            </p:blipFill>
            <p:spPr>
              <a:xfrm>
                <a:off x="6073422" y="2925295"/>
                <a:ext cx="28222" cy="234757"/>
              </a:xfrm>
              <a:prstGeom prst="rect"/>
            </p:spPr>
          </p:pic>
        </mc:Fallback>
      </mc:AlternateContent>
      <mc:AlternateContent xmlns:mc="http://schemas.openxmlformats.org/markup-compatibility/2006" xmlns:p14="http://schemas.microsoft.com/office/powerpoint/2010/main">
        <mc:Choice Requires="p14">
          <p:contentPart p14:bwMode="auto" r:id="rId21">
            <p14:nvContentPartPr>
              <p14:cNvPr id="12" name="墨迹 11"/>
              <p14:cNvContentPartPr/>
              <p14:nvPr/>
            </p14:nvContentPartPr>
            <p14:xfrm>
              <a:off x="6084711" y="3028573"/>
              <a:ext cx="81844" cy="56399"/>
            </p14:xfrm>
          </p:contentPart>
        </mc:Choice>
        <mc:Fallback xmlns="">
          <p:pic>
            <p:nvPicPr>
              <p:cNvPr id="12" name="墨迹 11"/>
            </p:nvPicPr>
            <p:blipFill>
              <a:blip r:embed="rId22"/>
            </p:blipFill>
            <p:spPr>
              <a:xfrm>
                <a:off x="6084711" y="3028573"/>
                <a:ext cx="81844" cy="56399"/>
              </a:xfrm>
              <a:prstGeom prst="rect"/>
            </p:spPr>
          </p:pic>
        </mc:Fallback>
      </mc:AlternateContent>
      <mc:AlternateContent xmlns:mc="http://schemas.openxmlformats.org/markup-compatibility/2006" xmlns:p14="http://schemas.microsoft.com/office/powerpoint/2010/main">
        <mc:Choice Requires="p14">
          <p:contentPart p14:bwMode="auto" r:id="rId23">
            <p14:nvContentPartPr>
              <p14:cNvPr id="13" name="墨迹 12"/>
              <p14:cNvContentPartPr/>
              <p14:nvPr/>
            </p14:nvContentPartPr>
            <p14:xfrm>
              <a:off x="6180666" y="2875594"/>
              <a:ext cx="16934" cy="403951"/>
            </p14:xfrm>
          </p:contentPart>
        </mc:Choice>
        <mc:Fallback xmlns="">
          <p:pic>
            <p:nvPicPr>
              <p:cNvPr id="13" name="墨迹 12"/>
            </p:nvPicPr>
            <p:blipFill>
              <a:blip r:embed="rId24"/>
            </p:blipFill>
            <p:spPr>
              <a:xfrm>
                <a:off x="6180666" y="2875594"/>
                <a:ext cx="16934" cy="403951"/>
              </a:xfrm>
              <a:prstGeom prst="rect"/>
            </p:spPr>
          </p:pic>
        </mc:Fallback>
      </mc:AlternateContent>
      <mc:AlternateContent xmlns:mc="http://schemas.openxmlformats.org/markup-compatibility/2006" xmlns:p14="http://schemas.microsoft.com/office/powerpoint/2010/main">
        <mc:Choice Requires="p14">
          <p:contentPart p14:bwMode="auto" r:id="rId25">
            <p14:nvContentPartPr>
              <p14:cNvPr id="14" name="墨迹 13"/>
              <p14:cNvContentPartPr/>
              <p14:nvPr/>
            </p14:nvContentPartPr>
            <p14:xfrm>
              <a:off x="6265333" y="2859379"/>
              <a:ext cx="132644" cy="33839"/>
            </p14:xfrm>
          </p:contentPart>
        </mc:Choice>
        <mc:Fallback xmlns="">
          <p:pic>
            <p:nvPicPr>
              <p:cNvPr id="14" name="墨迹 13"/>
            </p:nvPicPr>
            <p:blipFill>
              <a:blip r:embed="rId26"/>
            </p:blipFill>
            <p:spPr>
              <a:xfrm>
                <a:off x="6265333" y="2859379"/>
                <a:ext cx="132644" cy="33839"/>
              </a:xfrm>
              <a:prstGeom prst="rect"/>
            </p:spPr>
          </p:pic>
        </mc:Fallback>
      </mc:AlternateContent>
      <mc:AlternateContent xmlns:mc="http://schemas.openxmlformats.org/markup-compatibility/2006" xmlns:p14="http://schemas.microsoft.com/office/powerpoint/2010/main">
        <mc:Choice Requires="p14">
          <p:contentPart p14:bwMode="auto" r:id="rId27">
            <p14:nvContentPartPr>
              <p14:cNvPr id="15" name="墨迹 14"/>
              <p14:cNvContentPartPr/>
              <p14:nvPr/>
            </p14:nvContentPartPr>
            <p14:xfrm>
              <a:off x="6310488" y="2760683"/>
              <a:ext cx="28222" cy="225592"/>
            </p14:xfrm>
          </p:contentPart>
        </mc:Choice>
        <mc:Fallback xmlns="">
          <p:pic>
            <p:nvPicPr>
              <p:cNvPr id="15" name="墨迹 14"/>
            </p:nvPicPr>
            <p:blipFill>
              <a:blip r:embed="rId28"/>
            </p:blipFill>
            <p:spPr>
              <a:xfrm>
                <a:off x="6310488" y="2760683"/>
                <a:ext cx="28222" cy="225592"/>
              </a:xfrm>
              <a:prstGeom prst="rect"/>
            </p:spPr>
          </p:pic>
        </mc:Fallback>
      </mc:AlternateContent>
      <mc:AlternateContent xmlns:mc="http://schemas.openxmlformats.org/markup-compatibility/2006" xmlns:p14="http://schemas.microsoft.com/office/powerpoint/2010/main">
        <mc:Choice Requires="p14">
          <p:contentPart p14:bwMode="auto" r:id="rId29">
            <p14:nvContentPartPr>
              <p14:cNvPr id="16" name="墨迹 15"/>
              <p14:cNvContentPartPr/>
              <p14:nvPr/>
            </p14:nvContentPartPr>
            <p14:xfrm>
              <a:off x="6379633" y="3056773"/>
              <a:ext cx="187678" cy="16919"/>
            </p14:xfrm>
          </p:contentPart>
        </mc:Choice>
        <mc:Fallback xmlns="">
          <p:pic>
            <p:nvPicPr>
              <p:cNvPr id="16" name="墨迹 15"/>
            </p:nvPicPr>
            <p:blipFill>
              <a:blip r:embed="rId30"/>
            </p:blipFill>
            <p:spPr>
              <a:xfrm>
                <a:off x="6379633" y="3056773"/>
                <a:ext cx="187678" cy="16919"/>
              </a:xfrm>
              <a:prstGeom prst="rect"/>
            </p:spPr>
          </p:pic>
        </mc:Fallback>
      </mc:AlternateContent>
      <mc:AlternateContent xmlns:mc="http://schemas.openxmlformats.org/markup-compatibility/2006" xmlns:p14="http://schemas.microsoft.com/office/powerpoint/2010/main">
        <mc:Choice Requires="p14">
          <p:contentPart p14:bwMode="auto" r:id="rId31">
            <p14:nvContentPartPr>
              <p14:cNvPr id="17" name="墨迹 16"/>
              <p14:cNvContentPartPr/>
              <p14:nvPr/>
            </p14:nvContentPartPr>
            <p14:xfrm>
              <a:off x="6448777" y="2991210"/>
              <a:ext cx="36689" cy="243216"/>
            </p14:xfrm>
          </p:contentPart>
        </mc:Choice>
        <mc:Fallback xmlns="">
          <p:pic>
            <p:nvPicPr>
              <p:cNvPr id="17" name="墨迹 16"/>
            </p:nvPicPr>
            <p:blipFill>
              <a:blip r:embed="rId32"/>
            </p:blipFill>
            <p:spPr>
              <a:xfrm>
                <a:off x="6448777" y="2991210"/>
                <a:ext cx="36689" cy="243216"/>
              </a:xfrm>
              <a:prstGeom prst="rect"/>
            </p:spPr>
          </p:pic>
        </mc:Fallback>
      </mc:AlternateContent>
      <mc:AlternateContent xmlns:mc="http://schemas.openxmlformats.org/markup-compatibility/2006" xmlns:p14="http://schemas.microsoft.com/office/powerpoint/2010/main">
        <mc:Choice Requires="p14">
          <p:contentPart p14:bwMode="auto" r:id="rId33">
            <p14:nvContentPartPr>
              <p14:cNvPr id="18" name="墨迹 17"/>
              <p14:cNvContentPartPr/>
              <p14:nvPr/>
            </p14:nvContentPartPr>
            <p14:xfrm>
              <a:off x="6653388" y="2955256"/>
              <a:ext cx="503767" cy="406066"/>
            </p14:xfrm>
          </p:contentPart>
        </mc:Choice>
        <mc:Fallback xmlns="">
          <p:pic>
            <p:nvPicPr>
              <p:cNvPr id="18" name="墨迹 17"/>
            </p:nvPicPr>
            <p:blipFill>
              <a:blip r:embed="rId34"/>
            </p:blipFill>
            <p:spPr>
              <a:xfrm>
                <a:off x="6653388" y="2955256"/>
                <a:ext cx="503767" cy="406066"/>
              </a:xfrm>
              <a:prstGeom prst="rect"/>
            </p:spPr>
          </p:pic>
        </mc:Fallback>
      </mc:AlternateContent>
      <mc:AlternateContent xmlns:mc="http://schemas.openxmlformats.org/markup-compatibility/2006" xmlns:p14="http://schemas.microsoft.com/office/powerpoint/2010/main">
        <mc:Choice Requires="p14">
          <p:contentPart p14:bwMode="auto" r:id="rId35">
            <p14:nvContentPartPr>
              <p14:cNvPr id="19" name="墨迹 18"/>
              <p14:cNvContentPartPr/>
              <p14:nvPr/>
            </p14:nvContentPartPr>
            <p14:xfrm>
              <a:off x="7223477" y="2898858"/>
              <a:ext cx="91723" cy="16919"/>
            </p14:xfrm>
          </p:contentPart>
        </mc:Choice>
        <mc:Fallback xmlns="">
          <p:pic>
            <p:nvPicPr>
              <p:cNvPr id="19" name="墨迹 18"/>
            </p:nvPicPr>
            <p:blipFill>
              <a:blip r:embed="rId36"/>
            </p:blipFill>
            <p:spPr>
              <a:xfrm>
                <a:off x="7223477" y="2898858"/>
                <a:ext cx="91723" cy="16919"/>
              </a:xfrm>
              <a:prstGeom prst="rect"/>
            </p:spPr>
          </p:pic>
        </mc:Fallback>
      </mc:AlternateContent>
      <mc:AlternateContent xmlns:mc="http://schemas.openxmlformats.org/markup-compatibility/2006" xmlns:p14="http://schemas.microsoft.com/office/powerpoint/2010/main">
        <mc:Choice Requires="p14">
          <p:contentPart p14:bwMode="auto" r:id="rId37">
            <p14:nvContentPartPr>
              <p14:cNvPr id="20" name="墨迹 19"/>
              <p14:cNvContentPartPr/>
              <p14:nvPr/>
            </p14:nvContentPartPr>
            <p14:xfrm>
              <a:off x="7416800" y="3011654"/>
              <a:ext cx="155222" cy="11280"/>
            </p14:xfrm>
          </p:contentPart>
        </mc:Choice>
        <mc:Fallback xmlns="">
          <p:pic>
            <p:nvPicPr>
              <p:cNvPr id="20" name="墨迹 19"/>
            </p:nvPicPr>
            <p:blipFill>
              <a:blip r:embed="rId38"/>
            </p:blipFill>
            <p:spPr>
              <a:xfrm>
                <a:off x="7416800" y="3011654"/>
                <a:ext cx="155222" cy="11280"/>
              </a:xfrm>
              <a:prstGeom prst="rect"/>
            </p:spPr>
          </p:pic>
        </mc:Fallback>
      </mc:AlternateContent>
      <mc:AlternateContent xmlns:mc="http://schemas.openxmlformats.org/markup-compatibility/2006" xmlns:p14="http://schemas.microsoft.com/office/powerpoint/2010/main">
        <mc:Choice Requires="p14">
          <p:contentPart p14:bwMode="auto" r:id="rId39">
            <p14:nvContentPartPr>
              <p14:cNvPr id="21" name="墨迹 20"/>
              <p14:cNvContentPartPr/>
              <p14:nvPr/>
            </p14:nvContentPartPr>
            <p14:xfrm>
              <a:off x="7365294" y="3118810"/>
              <a:ext cx="192616" cy="31019"/>
            </p14:xfrm>
          </p:contentPart>
        </mc:Choice>
        <mc:Fallback xmlns="">
          <p:pic>
            <p:nvPicPr>
              <p:cNvPr id="21" name="墨迹 20"/>
            </p:nvPicPr>
            <p:blipFill>
              <a:blip r:embed="rId40"/>
            </p:blipFill>
            <p:spPr>
              <a:xfrm>
                <a:off x="7365294" y="3118810"/>
                <a:ext cx="192616" cy="31019"/>
              </a:xfrm>
              <a:prstGeom prst="rect"/>
            </p:spPr>
          </p:pic>
        </mc:Fallback>
      </mc:AlternateContent>
      <mc:AlternateContent xmlns:mc="http://schemas.openxmlformats.org/markup-compatibility/2006" xmlns:p14="http://schemas.microsoft.com/office/powerpoint/2010/main">
        <mc:Choice Requires="p14">
          <p:contentPart p14:bwMode="auto" r:id="rId41">
            <p14:nvContentPartPr>
              <p14:cNvPr id="22" name="墨迹 21"/>
              <p14:cNvContentPartPr/>
              <p14:nvPr/>
            </p14:nvContentPartPr>
            <p14:xfrm>
              <a:off x="7727244" y="2934107"/>
              <a:ext cx="99659" cy="280580"/>
            </p14:xfrm>
          </p:contentPart>
        </mc:Choice>
        <mc:Fallback xmlns="">
          <p:pic>
            <p:nvPicPr>
              <p:cNvPr id="22" name="墨迹 21"/>
            </p:nvPicPr>
            <p:blipFill>
              <a:blip r:embed="rId42"/>
            </p:blipFill>
            <p:spPr>
              <a:xfrm>
                <a:off x="7727244" y="2934107"/>
                <a:ext cx="99659" cy="280580"/>
              </a:xfrm>
              <a:prstGeom prst="rect"/>
            </p:spPr>
          </p:pic>
        </mc:Fallback>
      </mc:AlternateContent>
      <mc:AlternateContent xmlns:mc="http://schemas.openxmlformats.org/markup-compatibility/2006" xmlns:p14="http://schemas.microsoft.com/office/powerpoint/2010/main">
        <mc:Choice Requires="p14">
          <p:contentPart p14:bwMode="auto" r:id="rId43">
            <p14:nvContentPartPr>
              <p14:cNvPr id="23" name="墨迹 22"/>
              <p14:cNvContentPartPr/>
              <p14:nvPr/>
            </p14:nvContentPartPr>
            <p14:xfrm>
              <a:off x="7926211" y="2876299"/>
              <a:ext cx="151694" cy="420165"/>
            </p14:xfrm>
          </p:contentPart>
        </mc:Choice>
        <mc:Fallback xmlns="">
          <p:pic>
            <p:nvPicPr>
              <p:cNvPr id="23" name="墨迹 22"/>
            </p:nvPicPr>
            <p:blipFill>
              <a:blip r:embed="rId44"/>
            </p:blipFill>
            <p:spPr>
              <a:xfrm>
                <a:off x="7926211" y="2876299"/>
                <a:ext cx="151694" cy="420165"/>
              </a:xfrm>
              <a:prstGeom prst="rect"/>
            </p:spPr>
          </p:pic>
        </mc:Fallback>
      </mc:AlternateContent>
      <mc:AlternateContent xmlns:mc="http://schemas.openxmlformats.org/markup-compatibility/2006" xmlns:p14="http://schemas.microsoft.com/office/powerpoint/2010/main">
        <mc:Choice Requires="p14">
          <p:contentPart p14:bwMode="auto" r:id="rId45">
            <p14:nvContentPartPr>
              <p14:cNvPr id="24" name="墨迹 23"/>
              <p14:cNvContentPartPr/>
              <p14:nvPr/>
            </p14:nvContentPartPr>
            <p14:xfrm>
              <a:off x="7936088" y="3011654"/>
              <a:ext cx="222956" cy="178535"/>
            </p14:xfrm>
          </p:contentPart>
        </mc:Choice>
        <mc:Fallback xmlns="">
          <p:pic>
            <p:nvPicPr>
              <p:cNvPr id="24" name="墨迹 23"/>
            </p:nvPicPr>
            <p:blipFill>
              <a:blip r:embed="rId46"/>
            </p:blipFill>
            <p:spPr>
              <a:xfrm>
                <a:off x="7936088" y="3011654"/>
                <a:ext cx="222956" cy="178535"/>
              </a:xfrm>
              <a:prstGeom prst="rect"/>
            </p:spPr>
          </p:pic>
        </mc:Fallback>
      </mc:AlternateContent>
      <mc:AlternateContent xmlns:mc="http://schemas.openxmlformats.org/markup-compatibility/2006" xmlns:p14="http://schemas.microsoft.com/office/powerpoint/2010/main">
        <mc:Choice Requires="p14">
          <p:contentPart p14:bwMode="auto" r:id="rId47">
            <p14:nvContentPartPr>
              <p14:cNvPr id="25" name="墨迹 24"/>
              <p14:cNvContentPartPr/>
              <p14:nvPr/>
            </p14:nvContentPartPr>
            <p14:xfrm>
              <a:off x="8156222" y="2808621"/>
              <a:ext cx="124178" cy="167784"/>
            </p14:xfrm>
          </p:contentPart>
        </mc:Choice>
        <mc:Fallback xmlns="">
          <p:pic>
            <p:nvPicPr>
              <p:cNvPr id="25" name="墨迹 24"/>
            </p:nvPicPr>
            <p:blipFill>
              <a:blip r:embed="rId48"/>
            </p:blipFill>
            <p:spPr>
              <a:xfrm>
                <a:off x="8156222" y="2808621"/>
                <a:ext cx="124178" cy="167784"/>
              </a:xfrm>
              <a:prstGeom prst="rect"/>
            </p:spPr>
          </p:pic>
        </mc:Fallback>
      </mc:AlternateContent>
      <mc:AlternateContent xmlns:mc="http://schemas.openxmlformats.org/markup-compatibility/2006" xmlns:p14="http://schemas.microsoft.com/office/powerpoint/2010/main">
        <mc:Choice Requires="p14">
          <p:contentPart p14:bwMode="auto" r:id="rId49">
            <p14:nvContentPartPr>
              <p14:cNvPr id="26" name="墨迹 25"/>
              <p14:cNvContentPartPr/>
              <p14:nvPr/>
            </p14:nvContentPartPr>
            <p14:xfrm>
              <a:off x="8274755" y="2865019"/>
              <a:ext cx="124178" cy="33839"/>
            </p14:xfrm>
          </p:contentPart>
        </mc:Choice>
        <mc:Fallback xmlns="">
          <p:pic>
            <p:nvPicPr>
              <p:cNvPr id="26" name="墨迹 25"/>
            </p:nvPicPr>
            <p:blipFill>
              <a:blip r:embed="rId50"/>
            </p:blipFill>
            <p:spPr>
              <a:xfrm>
                <a:off x="8274755" y="2865019"/>
                <a:ext cx="124178" cy="33839"/>
              </a:xfrm>
              <a:prstGeom prst="rect"/>
            </p:spPr>
          </p:pic>
        </mc:Fallback>
      </mc:AlternateContent>
      <mc:AlternateContent xmlns:mc="http://schemas.openxmlformats.org/markup-compatibility/2006" xmlns:p14="http://schemas.microsoft.com/office/powerpoint/2010/main">
        <mc:Choice Requires="p14">
          <p:contentPart p14:bwMode="auto" r:id="rId51">
            <p14:nvContentPartPr>
              <p14:cNvPr id="27" name="墨迹 26"/>
              <p14:cNvContentPartPr/>
              <p14:nvPr/>
            </p14:nvContentPartPr>
            <p14:xfrm>
              <a:off x="8322733" y="2765442"/>
              <a:ext cx="25400" cy="192634"/>
            </p14:xfrm>
          </p:contentPart>
        </mc:Choice>
        <mc:Fallback xmlns="">
          <p:pic>
            <p:nvPicPr>
              <p:cNvPr id="27" name="墨迹 26"/>
            </p:nvPicPr>
            <p:blipFill>
              <a:blip r:embed="rId52"/>
            </p:blipFill>
            <p:spPr>
              <a:xfrm>
                <a:off x="8322733" y="2765442"/>
                <a:ext cx="25400" cy="192634"/>
              </a:xfrm>
              <a:prstGeom prst="rect"/>
            </p:spPr>
          </p:pic>
        </mc:Fallback>
      </mc:AlternateContent>
      <mc:AlternateContent xmlns:mc="http://schemas.openxmlformats.org/markup-compatibility/2006" xmlns:p14="http://schemas.microsoft.com/office/powerpoint/2010/main">
        <mc:Choice Requires="p14">
          <p:contentPart p14:bwMode="auto" r:id="rId53">
            <p14:nvContentPartPr>
              <p14:cNvPr id="28" name="墨迹 27"/>
              <p14:cNvContentPartPr/>
              <p14:nvPr/>
            </p14:nvContentPartPr>
            <p14:xfrm>
              <a:off x="8386056" y="3039853"/>
              <a:ext cx="196321" cy="22559"/>
            </p14:xfrm>
          </p:contentPart>
        </mc:Choice>
        <mc:Fallback xmlns="">
          <p:pic>
            <p:nvPicPr>
              <p:cNvPr id="28" name="墨迹 27"/>
            </p:nvPicPr>
            <p:blipFill>
              <a:blip r:embed="rId54"/>
            </p:blipFill>
            <p:spPr>
              <a:xfrm>
                <a:off x="8386056" y="3039853"/>
                <a:ext cx="196321" cy="22559"/>
              </a:xfrm>
              <a:prstGeom prst="rect"/>
            </p:spPr>
          </p:pic>
        </mc:Fallback>
      </mc:AlternateContent>
      <mc:AlternateContent xmlns:mc="http://schemas.openxmlformats.org/markup-compatibility/2006" xmlns:p14="http://schemas.microsoft.com/office/powerpoint/2010/main">
        <mc:Choice Requires="p14">
          <p:contentPart p14:bwMode="auto" r:id="rId55">
            <p14:nvContentPartPr>
              <p14:cNvPr id="29" name="墨迹 28"/>
              <p14:cNvContentPartPr/>
              <p14:nvPr/>
            </p14:nvContentPartPr>
            <p14:xfrm>
              <a:off x="8483600" y="2959133"/>
              <a:ext cx="28222" cy="255554"/>
            </p14:xfrm>
          </p:contentPart>
        </mc:Choice>
        <mc:Fallback xmlns="">
          <p:pic>
            <p:nvPicPr>
              <p:cNvPr id="29" name="墨迹 28"/>
            </p:nvPicPr>
            <p:blipFill>
              <a:blip r:embed="rId56"/>
            </p:blipFill>
            <p:spPr>
              <a:xfrm>
                <a:off x="8483600" y="2959133"/>
                <a:ext cx="28222" cy="255554"/>
              </a:xfrm>
              <a:prstGeom prst="rect"/>
            </p:spPr>
          </p:pic>
        </mc:Fallback>
      </mc:AlternateContent>
      <mc:AlternateContent xmlns:mc="http://schemas.openxmlformats.org/markup-compatibility/2006" xmlns:p14="http://schemas.microsoft.com/office/powerpoint/2010/main">
        <mc:Choice Requires="p14">
          <p:contentPart p14:bwMode="auto" r:id="rId57">
            <p14:nvContentPartPr>
              <p14:cNvPr id="30" name="墨迹 29"/>
              <p14:cNvContentPartPr/>
              <p14:nvPr/>
            </p14:nvContentPartPr>
            <p14:xfrm>
              <a:off x="8642350" y="2976053"/>
              <a:ext cx="250472" cy="219247"/>
            </p14:xfrm>
          </p:contentPart>
        </mc:Choice>
        <mc:Fallback xmlns="">
          <p:pic>
            <p:nvPicPr>
              <p:cNvPr id="30" name="墨迹 29"/>
            </p:nvPicPr>
            <p:blipFill>
              <a:blip r:embed="rId58"/>
            </p:blipFill>
            <p:spPr>
              <a:xfrm>
                <a:off x="8642350" y="2976053"/>
                <a:ext cx="250472" cy="219247"/>
              </a:xfrm>
              <a:prstGeom prst="rect"/>
            </p:spPr>
          </p:pic>
        </mc:Fallback>
      </mc:AlternateContent>
      <mc:AlternateContent xmlns:mc="http://schemas.openxmlformats.org/markup-compatibility/2006" xmlns:p14="http://schemas.microsoft.com/office/powerpoint/2010/main">
        <mc:Choice Requires="p14">
          <p:contentPart p14:bwMode="auto" r:id="rId59">
            <p14:nvContentPartPr>
              <p14:cNvPr id="31" name="墨迹 30"/>
              <p14:cNvContentPartPr/>
              <p14:nvPr/>
            </p14:nvContentPartPr>
            <p14:xfrm>
              <a:off x="8843433" y="3011654"/>
              <a:ext cx="326849" cy="177654"/>
            </p14:xfrm>
          </p:contentPart>
        </mc:Choice>
        <mc:Fallback xmlns="">
          <p:pic>
            <p:nvPicPr>
              <p:cNvPr id="31" name="墨迹 30"/>
            </p:nvPicPr>
            <p:blipFill>
              <a:blip r:embed="rId60"/>
            </p:blipFill>
            <p:spPr>
              <a:xfrm>
                <a:off x="8843433" y="3011654"/>
                <a:ext cx="326849" cy="177654"/>
              </a:xfrm>
              <a:prstGeom prst="rect"/>
            </p:spPr>
          </p:pic>
        </mc:Fallback>
      </mc:AlternateContent>
      <mc:AlternateContent xmlns:mc="http://schemas.openxmlformats.org/markup-compatibility/2006" xmlns:p14="http://schemas.microsoft.com/office/powerpoint/2010/main">
        <mc:Choice Requires="p14">
          <p:contentPart p14:bwMode="auto" r:id="rId61">
            <p14:nvContentPartPr>
              <p14:cNvPr id="32" name="墨迹 31"/>
              <p14:cNvContentPartPr/>
              <p14:nvPr/>
            </p14:nvContentPartPr>
            <p14:xfrm>
              <a:off x="9316155" y="2829066"/>
              <a:ext cx="25400" cy="427920"/>
            </p14:xfrm>
          </p:contentPart>
        </mc:Choice>
        <mc:Fallback xmlns="">
          <p:pic>
            <p:nvPicPr>
              <p:cNvPr id="32" name="墨迹 31"/>
            </p:nvPicPr>
            <p:blipFill>
              <a:blip r:embed="rId62"/>
            </p:blipFill>
            <p:spPr>
              <a:xfrm>
                <a:off x="9316155" y="2829066"/>
                <a:ext cx="25400" cy="427920"/>
              </a:xfrm>
              <a:prstGeom prst="rect"/>
            </p:spPr>
          </p:pic>
        </mc:Fallback>
      </mc:AlternateContent>
      <mc:AlternateContent xmlns:mc="http://schemas.openxmlformats.org/markup-compatibility/2006" xmlns:p14="http://schemas.microsoft.com/office/powerpoint/2010/main">
        <mc:Choice Requires="p14">
          <p:contentPart p14:bwMode="auto" r:id="rId63">
            <p14:nvContentPartPr>
              <p14:cNvPr id="33" name="墨迹 32"/>
              <p14:cNvContentPartPr/>
              <p14:nvPr/>
            </p14:nvContentPartPr>
            <p14:xfrm>
              <a:off x="9228666" y="2825541"/>
              <a:ext cx="107244" cy="115615"/>
            </p14:xfrm>
          </p:contentPart>
        </mc:Choice>
        <mc:Fallback xmlns="">
          <p:pic>
            <p:nvPicPr>
              <p:cNvPr id="33" name="墨迹 32"/>
            </p:nvPicPr>
            <p:blipFill>
              <a:blip r:embed="rId64"/>
            </p:blipFill>
            <p:spPr>
              <a:xfrm>
                <a:off x="9228666" y="2825541"/>
                <a:ext cx="107244" cy="115615"/>
              </a:xfrm>
              <a:prstGeom prst="rect"/>
            </p:spPr>
          </p:pic>
        </mc:Fallback>
      </mc:AlternateContent>
      <mc:AlternateContent xmlns:mc="http://schemas.openxmlformats.org/markup-compatibility/2006" xmlns:p14="http://schemas.microsoft.com/office/powerpoint/2010/main">
        <mc:Choice Requires="p14">
          <p:contentPart p14:bwMode="auto" r:id="rId65">
            <p14:nvContentPartPr>
              <p14:cNvPr id="34" name="墨迹 33"/>
              <p14:cNvContentPartPr/>
              <p14:nvPr/>
            </p14:nvContentPartPr>
            <p14:xfrm>
              <a:off x="9324622" y="2842460"/>
              <a:ext cx="64911" cy="84597"/>
            </p14:xfrm>
          </p:contentPart>
        </mc:Choice>
        <mc:Fallback xmlns="">
          <p:pic>
            <p:nvPicPr>
              <p:cNvPr id="34" name="墨迹 33"/>
            </p:nvPicPr>
            <p:blipFill>
              <a:blip r:embed="rId66"/>
            </p:blipFill>
            <p:spPr>
              <a:xfrm>
                <a:off x="9324622" y="2842460"/>
                <a:ext cx="64911" cy="84597"/>
              </a:xfrm>
              <a:prstGeom prst="rect"/>
            </p:spPr>
          </p:pic>
        </mc:Fallback>
      </mc:AlternateContent>
      <mc:AlternateContent xmlns:mc="http://schemas.openxmlformats.org/markup-compatibility/2006" xmlns:p14="http://schemas.microsoft.com/office/powerpoint/2010/main">
        <mc:Choice Requires="p14">
          <p:contentPart p14:bwMode="auto" r:id="rId67">
            <p14:nvContentPartPr>
              <p14:cNvPr id="35" name="墨迹 34"/>
              <p14:cNvContentPartPr/>
              <p14:nvPr/>
            </p14:nvContentPartPr>
            <p14:xfrm>
              <a:off x="9424458" y="3045493"/>
              <a:ext cx="204964" cy="5640"/>
            </p14:xfrm>
          </p:contentPart>
        </mc:Choice>
        <mc:Fallback xmlns="">
          <p:pic>
            <p:nvPicPr>
              <p:cNvPr id="35" name="墨迹 34"/>
            </p:nvPicPr>
            <p:blipFill>
              <a:blip r:embed="rId68"/>
            </p:blipFill>
            <p:spPr>
              <a:xfrm>
                <a:off x="9424458" y="3045493"/>
                <a:ext cx="204964" cy="5640"/>
              </a:xfrm>
              <a:prstGeom prst="rect"/>
            </p:spPr>
          </p:pic>
        </mc:Fallback>
      </mc:AlternateContent>
      <mc:AlternateContent xmlns:mc="http://schemas.openxmlformats.org/markup-compatibility/2006" xmlns:p14="http://schemas.microsoft.com/office/powerpoint/2010/main">
        <mc:Choice Requires="p14">
          <p:contentPart p14:bwMode="auto" r:id="rId69">
            <p14:nvContentPartPr>
              <p14:cNvPr id="36" name="墨迹 35"/>
              <p14:cNvContentPartPr/>
              <p14:nvPr/>
            </p14:nvContentPartPr>
            <p14:xfrm>
              <a:off x="9516533" y="2946444"/>
              <a:ext cx="28222" cy="217485"/>
            </p14:xfrm>
          </p:contentPart>
        </mc:Choice>
        <mc:Fallback xmlns="">
          <p:pic>
            <p:nvPicPr>
              <p:cNvPr id="36" name="墨迹 35"/>
            </p:nvPicPr>
            <p:blipFill>
              <a:blip r:embed="rId70"/>
            </p:blipFill>
            <p:spPr>
              <a:xfrm>
                <a:off x="9516533" y="2946444"/>
                <a:ext cx="28222" cy="217485"/>
              </a:xfrm>
              <a:prstGeom prst="rect"/>
            </p:spPr>
          </p:pic>
        </mc:Fallback>
      </mc:AlternateContent>
      <mc:AlternateContent xmlns:mc="http://schemas.openxmlformats.org/markup-compatibility/2006" xmlns:p14="http://schemas.microsoft.com/office/powerpoint/2010/main">
        <mc:Choice Requires="p14">
          <p:contentPart p14:bwMode="auto" r:id="rId71">
            <p14:nvContentPartPr>
              <p14:cNvPr id="37" name="墨迹 36"/>
              <p14:cNvContentPartPr/>
              <p14:nvPr/>
            </p14:nvContentPartPr>
            <p14:xfrm>
              <a:off x="9639300" y="2927057"/>
              <a:ext cx="186266" cy="163554"/>
            </p14:xfrm>
          </p:contentPart>
        </mc:Choice>
        <mc:Fallback xmlns="">
          <p:pic>
            <p:nvPicPr>
              <p:cNvPr id="37" name="墨迹 36"/>
            </p:nvPicPr>
            <p:blipFill>
              <a:blip r:embed="rId72"/>
            </p:blipFill>
            <p:spPr>
              <a:xfrm>
                <a:off x="9639300" y="2927057"/>
                <a:ext cx="186266" cy="163554"/>
              </a:xfrm>
              <a:prstGeom prst="rect"/>
            </p:spPr>
          </p:pic>
        </mc:Fallback>
      </mc:AlternateContent>
      <mc:AlternateContent xmlns:mc="http://schemas.openxmlformats.org/markup-compatibility/2006" xmlns:p14="http://schemas.microsoft.com/office/powerpoint/2010/main">
        <mc:Choice Requires="p14">
          <p:contentPart p14:bwMode="auto" r:id="rId73">
            <p14:nvContentPartPr>
              <p14:cNvPr id="38" name="墨迹 37"/>
              <p14:cNvContentPartPr/>
              <p14:nvPr/>
            </p14:nvContentPartPr>
            <p14:xfrm>
              <a:off x="9759244" y="2979402"/>
              <a:ext cx="56444" cy="176067"/>
            </p14:xfrm>
          </p:contentPart>
        </mc:Choice>
        <mc:Fallback xmlns="">
          <p:pic>
            <p:nvPicPr>
              <p:cNvPr id="38" name="墨迹 37"/>
            </p:nvPicPr>
            <p:blipFill>
              <a:blip r:embed="rId74"/>
            </p:blipFill>
            <p:spPr>
              <a:xfrm>
                <a:off x="9759244" y="2979402"/>
                <a:ext cx="56444" cy="176067"/>
              </a:xfrm>
              <a:prstGeom prst="rect"/>
            </p:spPr>
          </p:pic>
        </mc:Fallback>
      </mc:AlternateContent>
      <mc:AlternateContent xmlns:mc="http://schemas.openxmlformats.org/markup-compatibility/2006" xmlns:p14="http://schemas.microsoft.com/office/powerpoint/2010/main">
        <mc:Choice Requires="p14">
          <p:contentPart p14:bwMode="auto" r:id="rId75">
            <p14:nvContentPartPr>
              <p14:cNvPr id="39" name="墨迹 38"/>
              <p14:cNvContentPartPr/>
              <p14:nvPr/>
            </p14:nvContentPartPr>
            <p14:xfrm>
              <a:off x="9863666" y="2957547"/>
              <a:ext cx="31044" cy="175363"/>
            </p14:xfrm>
          </p:contentPart>
        </mc:Choice>
        <mc:Fallback xmlns="">
          <p:pic>
            <p:nvPicPr>
              <p:cNvPr id="39" name="墨迹 38"/>
            </p:nvPicPr>
            <p:blipFill>
              <a:blip r:embed="rId76"/>
            </p:blipFill>
            <p:spPr>
              <a:xfrm>
                <a:off x="9863666" y="2957547"/>
                <a:ext cx="31044" cy="175363"/>
              </a:xfrm>
              <a:prstGeom prst="rect"/>
            </p:spPr>
          </p:pic>
        </mc:Fallback>
      </mc:AlternateContent>
      <mc:AlternateContent xmlns:mc="http://schemas.openxmlformats.org/markup-compatibility/2006" xmlns:p14="http://schemas.microsoft.com/office/powerpoint/2010/main">
        <mc:Choice Requires="p14">
          <p:contentPart p14:bwMode="auto" r:id="rId77">
            <p14:nvContentPartPr>
              <p14:cNvPr id="40" name="墨迹 39"/>
              <p14:cNvContentPartPr/>
              <p14:nvPr/>
            </p14:nvContentPartPr>
            <p14:xfrm>
              <a:off x="9900355" y="2991915"/>
              <a:ext cx="73378" cy="42298"/>
            </p14:xfrm>
          </p:contentPart>
        </mc:Choice>
        <mc:Fallback xmlns="">
          <p:pic>
            <p:nvPicPr>
              <p:cNvPr id="40" name="墨迹 39"/>
            </p:nvPicPr>
            <p:blipFill>
              <a:blip r:embed="rId78"/>
            </p:blipFill>
            <p:spPr>
              <a:xfrm>
                <a:off x="9900355" y="2991915"/>
                <a:ext cx="73378" cy="42298"/>
              </a:xfrm>
              <a:prstGeom prst="rect"/>
            </p:spPr>
          </p:pic>
        </mc:Fallback>
      </mc:AlternateContent>
      <mc:AlternateContent xmlns:mc="http://schemas.openxmlformats.org/markup-compatibility/2006" xmlns:p14="http://schemas.microsoft.com/office/powerpoint/2010/main">
        <mc:Choice Requires="p14">
          <p:contentPart p14:bwMode="auto" r:id="rId79">
            <p14:nvContentPartPr>
              <p14:cNvPr id="41" name="墨迹 40"/>
              <p14:cNvContentPartPr/>
              <p14:nvPr/>
            </p14:nvContentPartPr>
            <p14:xfrm>
              <a:off x="9962444" y="2875417"/>
              <a:ext cx="28222" cy="365530"/>
            </p14:xfrm>
          </p:contentPart>
        </mc:Choice>
        <mc:Fallback xmlns="">
          <p:pic>
            <p:nvPicPr>
              <p:cNvPr id="41" name="墨迹 40"/>
            </p:nvPicPr>
            <p:blipFill>
              <a:blip r:embed="rId80"/>
            </p:blipFill>
            <p:spPr>
              <a:xfrm>
                <a:off x="9962444" y="2875417"/>
                <a:ext cx="28222" cy="365530"/>
              </a:xfrm>
              <a:prstGeom prst="rect"/>
            </p:spPr>
          </p:pic>
        </mc:Fallback>
      </mc:AlternateContent>
      <mc:AlternateContent xmlns:mc="http://schemas.openxmlformats.org/markup-compatibility/2006" xmlns:p14="http://schemas.microsoft.com/office/powerpoint/2010/main">
        <mc:Choice Requires="p14">
          <p:contentPart p14:bwMode="auto" r:id="rId81">
            <p14:nvContentPartPr>
              <p14:cNvPr id="42" name="墨迹 41"/>
              <p14:cNvContentPartPr/>
              <p14:nvPr/>
            </p14:nvContentPartPr>
            <p14:xfrm>
              <a:off x="10013244" y="3019233"/>
              <a:ext cx="321733" cy="172895"/>
            </p14:xfrm>
          </p:contentPart>
        </mc:Choice>
        <mc:Fallback xmlns="">
          <p:pic>
            <p:nvPicPr>
              <p:cNvPr id="42" name="墨迹 41"/>
            </p:nvPicPr>
            <p:blipFill>
              <a:blip r:embed="rId82"/>
            </p:blipFill>
            <p:spPr>
              <a:xfrm>
                <a:off x="10013244" y="3019233"/>
                <a:ext cx="321733" cy="172895"/>
              </a:xfrm>
              <a:prstGeom prst="rect"/>
            </p:spPr>
          </p:pic>
        </mc:Fallback>
      </mc:AlternateContent>
      <mc:AlternateContent xmlns:mc="http://schemas.openxmlformats.org/markup-compatibility/2006" xmlns:p14="http://schemas.microsoft.com/office/powerpoint/2010/main">
        <mc:Choice Requires="p14">
          <p:contentPart p14:bwMode="auto" r:id="rId83">
            <p14:nvContentPartPr>
              <p14:cNvPr id="43" name="墨迹 42"/>
              <p14:cNvContentPartPr/>
              <p14:nvPr/>
            </p14:nvContentPartPr>
            <p14:xfrm>
              <a:off x="5126566" y="3417720"/>
              <a:ext cx="164395" cy="76137"/>
            </p14:xfrm>
          </p:contentPart>
        </mc:Choice>
        <mc:Fallback xmlns="">
          <p:pic>
            <p:nvPicPr>
              <p:cNvPr id="43" name="墨迹 42"/>
            </p:nvPicPr>
            <p:blipFill>
              <a:blip r:embed="rId84"/>
            </p:blipFill>
            <p:spPr>
              <a:xfrm>
                <a:off x="5126566" y="3417720"/>
                <a:ext cx="164395" cy="76137"/>
              </a:xfrm>
              <a:prstGeom prst="rect"/>
            </p:spPr>
          </p:pic>
        </mc:Fallback>
      </mc:AlternateContent>
      <mc:AlternateContent xmlns:mc="http://schemas.openxmlformats.org/markup-compatibility/2006" xmlns:p14="http://schemas.microsoft.com/office/powerpoint/2010/main">
        <mc:Choice Requires="p14">
          <p:contentPart p14:bwMode="auto" r:id="rId85">
            <p14:nvContentPartPr>
              <p14:cNvPr id="44" name="墨迹 43"/>
              <p14:cNvContentPartPr/>
              <p14:nvPr/>
            </p14:nvContentPartPr>
            <p14:xfrm>
              <a:off x="5102577" y="3493329"/>
              <a:ext cx="79023" cy="389675"/>
            </p14:xfrm>
          </p:contentPart>
        </mc:Choice>
        <mc:Fallback xmlns="">
          <p:pic>
            <p:nvPicPr>
              <p:cNvPr id="44" name="墨迹 43"/>
            </p:nvPicPr>
            <p:blipFill>
              <a:blip r:embed="rId86"/>
            </p:blipFill>
            <p:spPr>
              <a:xfrm>
                <a:off x="5102577" y="3493329"/>
                <a:ext cx="79023" cy="389675"/>
              </a:xfrm>
              <a:prstGeom prst="rect"/>
            </p:spPr>
          </p:pic>
        </mc:Fallback>
      </mc:AlternateContent>
      <mc:AlternateContent xmlns:mc="http://schemas.openxmlformats.org/markup-compatibility/2006" xmlns:p14="http://schemas.microsoft.com/office/powerpoint/2010/main">
        <mc:Choice Requires="p14">
          <p:contentPart p14:bwMode="auto" r:id="rId87">
            <p14:nvContentPartPr>
              <p14:cNvPr id="45" name="墨迹 44"/>
              <p14:cNvContentPartPr/>
              <p14:nvPr/>
            </p14:nvContentPartPr>
            <p14:xfrm>
              <a:off x="5111044" y="3543206"/>
              <a:ext cx="183444" cy="156504"/>
            </p14:xfrm>
          </p:contentPart>
        </mc:Choice>
        <mc:Fallback xmlns="">
          <p:pic>
            <p:nvPicPr>
              <p:cNvPr id="45" name="墨迹 44"/>
            </p:nvPicPr>
            <p:blipFill>
              <a:blip r:embed="rId88"/>
            </p:blipFill>
            <p:spPr>
              <a:xfrm>
                <a:off x="5111044" y="3543206"/>
                <a:ext cx="183444" cy="156504"/>
              </a:xfrm>
              <a:prstGeom prst="rect"/>
            </p:spPr>
          </p:pic>
        </mc:Fallback>
      </mc:AlternateContent>
      <mc:AlternateContent xmlns:mc="http://schemas.openxmlformats.org/markup-compatibility/2006" xmlns:p14="http://schemas.microsoft.com/office/powerpoint/2010/main">
        <mc:Choice Requires="p14">
          <p:contentPart p14:bwMode="auto" r:id="rId89">
            <p14:nvContentPartPr>
              <p14:cNvPr id="46" name="墨迹 45"/>
              <p14:cNvContentPartPr/>
              <p14:nvPr/>
            </p14:nvContentPartPr>
            <p14:xfrm>
              <a:off x="5437716" y="3586914"/>
              <a:ext cx="175684" cy="11280"/>
            </p14:xfrm>
          </p:contentPart>
        </mc:Choice>
        <mc:Fallback xmlns="">
          <p:pic>
            <p:nvPicPr>
              <p:cNvPr id="46" name="墨迹 45"/>
            </p:nvPicPr>
            <p:blipFill>
              <a:blip r:embed="rId90"/>
            </p:blipFill>
            <p:spPr>
              <a:xfrm>
                <a:off x="5437716" y="3586914"/>
                <a:ext cx="175684" cy="11280"/>
              </a:xfrm>
              <a:prstGeom prst="rect"/>
            </p:spPr>
          </p:pic>
        </mc:Fallback>
      </mc:AlternateContent>
      <mc:AlternateContent xmlns:mc="http://schemas.openxmlformats.org/markup-compatibility/2006" xmlns:p14="http://schemas.microsoft.com/office/powerpoint/2010/main">
        <mc:Choice Requires="p14">
          <p:contentPart p14:bwMode="auto" r:id="rId91">
            <p14:nvContentPartPr>
              <p14:cNvPr id="47" name="墨迹 46"/>
              <p14:cNvContentPartPr/>
              <p14:nvPr/>
            </p14:nvContentPartPr>
            <p14:xfrm>
              <a:off x="5504744" y="3493857"/>
              <a:ext cx="38100" cy="234052"/>
            </p14:xfrm>
          </p:contentPart>
        </mc:Choice>
        <mc:Fallback xmlns="">
          <p:pic>
            <p:nvPicPr>
              <p:cNvPr id="47" name="墨迹 46"/>
            </p:nvPicPr>
            <p:blipFill>
              <a:blip r:embed="rId92"/>
            </p:blipFill>
            <p:spPr>
              <a:xfrm>
                <a:off x="5504744" y="3493857"/>
                <a:ext cx="38100" cy="234052"/>
              </a:xfrm>
              <a:prstGeom prst="rect"/>
            </p:spPr>
          </p:pic>
        </mc:Fallback>
      </mc:AlternateContent>
      <mc:AlternateContent xmlns:mc="http://schemas.openxmlformats.org/markup-compatibility/2006" xmlns:p14="http://schemas.microsoft.com/office/powerpoint/2010/main">
        <mc:Choice Requires="p14">
          <p:contentPart p14:bwMode="auto" r:id="rId93">
            <p14:nvContentPartPr>
              <p14:cNvPr id="48" name="墨迹 47"/>
              <p14:cNvContentPartPr/>
              <p14:nvPr/>
            </p14:nvContentPartPr>
            <p14:xfrm>
              <a:off x="5655909" y="3470593"/>
              <a:ext cx="186091" cy="165141"/>
            </p14:xfrm>
          </p:contentPart>
        </mc:Choice>
        <mc:Fallback xmlns="">
          <p:pic>
            <p:nvPicPr>
              <p:cNvPr id="48" name="墨迹 47"/>
            </p:nvPicPr>
            <p:blipFill>
              <a:blip r:embed="rId94"/>
            </p:blipFill>
            <p:spPr>
              <a:xfrm>
                <a:off x="5655909" y="3470593"/>
                <a:ext cx="186091" cy="165141"/>
              </a:xfrm>
              <a:prstGeom prst="rect"/>
            </p:spPr>
          </p:pic>
        </mc:Fallback>
      </mc:AlternateContent>
      <mc:AlternateContent xmlns:mc="http://schemas.openxmlformats.org/markup-compatibility/2006" xmlns:p14="http://schemas.microsoft.com/office/powerpoint/2010/main">
        <mc:Choice Requires="p14">
          <p:contentPart p14:bwMode="auto" r:id="rId95">
            <p14:nvContentPartPr>
              <p14:cNvPr id="49" name="墨迹 48"/>
              <p14:cNvContentPartPr/>
              <p14:nvPr/>
            </p14:nvContentPartPr>
            <p14:xfrm>
              <a:off x="5768622" y="3534922"/>
              <a:ext cx="33866" cy="221186"/>
            </p14:xfrm>
          </p:contentPart>
        </mc:Choice>
        <mc:Fallback xmlns="">
          <p:pic>
            <p:nvPicPr>
              <p:cNvPr id="49" name="墨迹 48"/>
            </p:nvPicPr>
            <p:blipFill>
              <a:blip r:embed="rId96"/>
            </p:blipFill>
            <p:spPr>
              <a:xfrm>
                <a:off x="5768622" y="3534922"/>
                <a:ext cx="33866" cy="221186"/>
              </a:xfrm>
              <a:prstGeom prst="rect"/>
            </p:spPr>
          </p:pic>
        </mc:Fallback>
      </mc:AlternateContent>
      <mc:AlternateContent xmlns:mc="http://schemas.openxmlformats.org/markup-compatibility/2006" xmlns:p14="http://schemas.microsoft.com/office/powerpoint/2010/main">
        <mc:Choice Requires="p14">
          <p:contentPart p14:bwMode="auto" r:id="rId97">
            <p14:nvContentPartPr>
              <p14:cNvPr id="50" name="墨迹 49"/>
              <p14:cNvContentPartPr/>
              <p14:nvPr/>
            </p14:nvContentPartPr>
            <p14:xfrm>
              <a:off x="5921022" y="3495267"/>
              <a:ext cx="22578" cy="173424"/>
            </p14:xfrm>
          </p:contentPart>
        </mc:Choice>
        <mc:Fallback xmlns="">
          <p:pic>
            <p:nvPicPr>
              <p:cNvPr id="50" name="墨迹 49"/>
            </p:nvPicPr>
            <p:blipFill>
              <a:blip r:embed="rId98"/>
            </p:blipFill>
            <p:spPr>
              <a:xfrm>
                <a:off x="5921022" y="3495267"/>
                <a:ext cx="22578" cy="173424"/>
              </a:xfrm>
              <a:prstGeom prst="rect"/>
            </p:spPr>
          </p:pic>
        </mc:Fallback>
      </mc:AlternateContent>
      <mc:AlternateContent xmlns:mc="http://schemas.openxmlformats.org/markup-compatibility/2006" xmlns:p14="http://schemas.microsoft.com/office/powerpoint/2010/main">
        <mc:Choice Requires="p14">
          <p:contentPart p14:bwMode="auto" r:id="rId99">
            <p14:nvContentPartPr>
              <p14:cNvPr id="51" name="墨迹 50"/>
              <p14:cNvContentPartPr/>
              <p14:nvPr/>
            </p14:nvContentPartPr>
            <p14:xfrm>
              <a:off x="5915377" y="3569995"/>
              <a:ext cx="95956" cy="73317"/>
            </p14:xfrm>
          </p:contentPart>
        </mc:Choice>
        <mc:Fallback xmlns="">
          <p:pic>
            <p:nvPicPr>
              <p:cNvPr id="51" name="墨迹 50"/>
            </p:nvPicPr>
            <p:blipFill>
              <a:blip r:embed="rId100"/>
            </p:blipFill>
            <p:spPr>
              <a:xfrm>
                <a:off x="5915377" y="3569995"/>
                <a:ext cx="95956" cy="73317"/>
              </a:xfrm>
              <a:prstGeom prst="rect"/>
            </p:spPr>
          </p:pic>
        </mc:Fallback>
      </mc:AlternateContent>
      <mc:AlternateContent xmlns:mc="http://schemas.openxmlformats.org/markup-compatibility/2006" xmlns:p14="http://schemas.microsoft.com/office/powerpoint/2010/main">
        <mc:Choice Requires="p14">
          <p:contentPart p14:bwMode="auto" r:id="rId101">
            <p14:nvContentPartPr>
              <p14:cNvPr id="52" name="墨迹 51"/>
              <p14:cNvContentPartPr/>
              <p14:nvPr/>
            </p14:nvContentPartPr>
            <p14:xfrm>
              <a:off x="6039555" y="3475528"/>
              <a:ext cx="11289" cy="348258"/>
            </p14:xfrm>
          </p:contentPart>
        </mc:Choice>
        <mc:Fallback xmlns="">
          <p:pic>
            <p:nvPicPr>
              <p:cNvPr id="52" name="墨迹 51"/>
            </p:nvPicPr>
            <p:blipFill>
              <a:blip r:embed="rId102"/>
            </p:blipFill>
            <p:spPr>
              <a:xfrm>
                <a:off x="6039555" y="3475528"/>
                <a:ext cx="11289" cy="348258"/>
              </a:xfrm>
              <a:prstGeom prst="rect"/>
            </p:spPr>
          </p:pic>
        </mc:Fallback>
      </mc:AlternateContent>
      <mc:AlternateContent xmlns:mc="http://schemas.openxmlformats.org/markup-compatibility/2006" xmlns:p14="http://schemas.microsoft.com/office/powerpoint/2010/main">
        <mc:Choice Requires="p14">
          <p:contentPart p14:bwMode="auto" r:id="rId103">
            <p14:nvContentPartPr>
              <p14:cNvPr id="53" name="墨迹 52"/>
              <p14:cNvContentPartPr/>
              <p14:nvPr/>
            </p14:nvContentPartPr>
            <p14:xfrm>
              <a:off x="6087003" y="3445919"/>
              <a:ext cx="119063" cy="45118"/>
            </p14:xfrm>
          </p:contentPart>
        </mc:Choice>
        <mc:Fallback xmlns="">
          <p:pic>
            <p:nvPicPr>
              <p:cNvPr id="53" name="墨迹 52"/>
            </p:nvPicPr>
            <p:blipFill>
              <a:blip r:embed="rId104"/>
            </p:blipFill>
            <p:spPr>
              <a:xfrm>
                <a:off x="6087003" y="3445919"/>
                <a:ext cx="119063" cy="45118"/>
              </a:xfrm>
              <a:prstGeom prst="rect"/>
            </p:spPr>
          </p:pic>
        </mc:Fallback>
      </mc:AlternateContent>
      <mc:AlternateContent xmlns:mc="http://schemas.openxmlformats.org/markup-compatibility/2006" xmlns:p14="http://schemas.microsoft.com/office/powerpoint/2010/main">
        <mc:Choice Requires="p14">
          <p:contentPart p14:bwMode="auto" r:id="rId105">
            <p14:nvContentPartPr>
              <p14:cNvPr id="54" name="墨迹 53"/>
              <p14:cNvContentPartPr/>
              <p14:nvPr/>
            </p14:nvContentPartPr>
            <p14:xfrm>
              <a:off x="6158088" y="3372601"/>
              <a:ext cx="28222" cy="177654"/>
            </p14:xfrm>
          </p:contentPart>
        </mc:Choice>
        <mc:Fallback xmlns="">
          <p:pic>
            <p:nvPicPr>
              <p:cNvPr id="54" name="墨迹 53"/>
            </p:nvPicPr>
            <p:blipFill>
              <a:blip r:embed="rId106"/>
            </p:blipFill>
            <p:spPr>
              <a:xfrm>
                <a:off x="6158088" y="3372601"/>
                <a:ext cx="28222" cy="177654"/>
              </a:xfrm>
              <a:prstGeom prst="rect"/>
            </p:spPr>
          </p:pic>
        </mc:Fallback>
      </mc:AlternateContent>
      <mc:AlternateContent xmlns:mc="http://schemas.openxmlformats.org/markup-compatibility/2006" xmlns:p14="http://schemas.microsoft.com/office/powerpoint/2010/main">
        <mc:Choice Requires="p14">
          <p:contentPart p14:bwMode="auto" r:id="rId107">
            <p14:nvContentPartPr>
              <p14:cNvPr id="55" name="墨迹 54"/>
              <p14:cNvContentPartPr/>
              <p14:nvPr/>
            </p14:nvContentPartPr>
            <p14:xfrm>
              <a:off x="6323894" y="3581274"/>
              <a:ext cx="201083" cy="11280"/>
            </p14:xfrm>
          </p:contentPart>
        </mc:Choice>
        <mc:Fallback xmlns="">
          <p:pic>
            <p:nvPicPr>
              <p:cNvPr id="55" name="墨迹 54"/>
            </p:nvPicPr>
            <p:blipFill>
              <a:blip r:embed="rId108"/>
            </p:blipFill>
            <p:spPr>
              <a:xfrm>
                <a:off x="6323894" y="3581274"/>
                <a:ext cx="201083" cy="11280"/>
              </a:xfrm>
              <a:prstGeom prst="rect"/>
            </p:spPr>
          </p:pic>
        </mc:Fallback>
      </mc:AlternateContent>
      <mc:AlternateContent xmlns:mc="http://schemas.openxmlformats.org/markup-compatibility/2006" xmlns:p14="http://schemas.microsoft.com/office/powerpoint/2010/main">
        <mc:Choice Requires="p14">
          <p:contentPart p14:bwMode="auto" r:id="rId109">
            <p14:nvContentPartPr>
              <p14:cNvPr id="56" name="墨迹 55"/>
              <p14:cNvContentPartPr/>
              <p14:nvPr/>
            </p14:nvContentPartPr>
            <p14:xfrm>
              <a:off x="6406444" y="3496677"/>
              <a:ext cx="39511" cy="208673"/>
            </p14:xfrm>
          </p:contentPart>
        </mc:Choice>
        <mc:Fallback xmlns="">
          <p:pic>
            <p:nvPicPr>
              <p:cNvPr id="56" name="墨迹 55"/>
            </p:nvPicPr>
            <p:blipFill>
              <a:blip r:embed="rId110"/>
            </p:blipFill>
            <p:spPr>
              <a:xfrm>
                <a:off x="6406444" y="3496677"/>
                <a:ext cx="39511" cy="208673"/>
              </a:xfrm>
              <a:prstGeom prst="rect"/>
            </p:spPr>
          </p:pic>
        </mc:Fallback>
      </mc:AlternateContent>
      <mc:AlternateContent xmlns:mc="http://schemas.openxmlformats.org/markup-compatibility/2006" xmlns:p14="http://schemas.microsoft.com/office/powerpoint/2010/main">
        <mc:Choice Requires="p14">
          <p:contentPart p14:bwMode="auto" r:id="rId111">
            <p14:nvContentPartPr>
              <p14:cNvPr id="57" name="墨迹 56"/>
              <p14:cNvContentPartPr/>
              <p14:nvPr/>
            </p14:nvContentPartPr>
            <p14:xfrm>
              <a:off x="6608233" y="3485398"/>
              <a:ext cx="411339" cy="383506"/>
            </p14:xfrm>
          </p:contentPart>
        </mc:Choice>
        <mc:Fallback xmlns="">
          <p:pic>
            <p:nvPicPr>
              <p:cNvPr id="57" name="墨迹 56"/>
            </p:nvPicPr>
            <p:blipFill>
              <a:blip r:embed="rId112"/>
            </p:blipFill>
            <p:spPr>
              <a:xfrm>
                <a:off x="6608233" y="3485398"/>
                <a:ext cx="411339" cy="383506"/>
              </a:xfrm>
              <a:prstGeom prst="rect"/>
            </p:spPr>
          </p:pic>
        </mc:Fallback>
      </mc:AlternateContent>
      <mc:AlternateContent xmlns:mc="http://schemas.openxmlformats.org/markup-compatibility/2006" xmlns:p14="http://schemas.microsoft.com/office/powerpoint/2010/main">
        <mc:Choice Requires="p14">
          <p:contentPart p14:bwMode="auto" r:id="rId113">
            <p14:nvContentPartPr>
              <p14:cNvPr id="58" name="墨迹 57"/>
              <p14:cNvContentPartPr/>
              <p14:nvPr/>
            </p14:nvContentPartPr>
            <p14:xfrm>
              <a:off x="7027333" y="3475528"/>
              <a:ext cx="84667" cy="32429"/>
            </p14:xfrm>
          </p:contentPart>
        </mc:Choice>
        <mc:Fallback xmlns="">
          <p:pic>
            <p:nvPicPr>
              <p:cNvPr id="58" name="墨迹 57"/>
            </p:nvPicPr>
            <p:blipFill>
              <a:blip r:embed="rId114"/>
            </p:blipFill>
            <p:spPr>
              <a:xfrm>
                <a:off x="7027333" y="3475528"/>
                <a:ext cx="84667" cy="32429"/>
              </a:xfrm>
              <a:prstGeom prst="rect"/>
            </p:spPr>
          </p:pic>
        </mc:Fallback>
      </mc:AlternateContent>
      <mc:AlternateContent xmlns:mc="http://schemas.openxmlformats.org/markup-compatibility/2006" xmlns:p14="http://schemas.microsoft.com/office/powerpoint/2010/main">
        <mc:Choice Requires="p14">
          <p:contentPart p14:bwMode="auto" r:id="rId115">
            <p14:nvContentPartPr>
              <p14:cNvPr id="59" name="墨迹 58"/>
              <p14:cNvContentPartPr/>
              <p14:nvPr/>
            </p14:nvContentPartPr>
            <p14:xfrm>
              <a:off x="7258050" y="3564355"/>
              <a:ext cx="200377" cy="39478"/>
            </p14:xfrm>
          </p:contentPart>
        </mc:Choice>
        <mc:Fallback xmlns="">
          <p:pic>
            <p:nvPicPr>
              <p:cNvPr id="59" name="墨迹 58"/>
            </p:nvPicPr>
            <p:blipFill>
              <a:blip r:embed="rId116"/>
            </p:blipFill>
            <p:spPr>
              <a:xfrm>
                <a:off x="7258050" y="3564355"/>
                <a:ext cx="200377" cy="39478"/>
              </a:xfrm>
              <a:prstGeom prst="rect"/>
            </p:spPr>
          </p:pic>
        </mc:Fallback>
      </mc:AlternateContent>
      <mc:AlternateContent xmlns:mc="http://schemas.openxmlformats.org/markup-compatibility/2006" xmlns:p14="http://schemas.microsoft.com/office/powerpoint/2010/main">
        <mc:Choice Requires="p14">
          <p:contentPart p14:bwMode="auto" r:id="rId117">
            <p14:nvContentPartPr>
              <p14:cNvPr id="60" name="墨迹 59"/>
              <p14:cNvContentPartPr/>
              <p14:nvPr/>
            </p14:nvContentPartPr>
            <p14:xfrm>
              <a:off x="7240058" y="3632032"/>
              <a:ext cx="210609" cy="11280"/>
            </p14:xfrm>
          </p:contentPart>
        </mc:Choice>
        <mc:Fallback xmlns="">
          <p:pic>
            <p:nvPicPr>
              <p:cNvPr id="60" name="墨迹 59"/>
            </p:nvPicPr>
            <p:blipFill>
              <a:blip r:embed="rId118"/>
            </p:blipFill>
            <p:spPr>
              <a:xfrm>
                <a:off x="7240058" y="3632032"/>
                <a:ext cx="210609" cy="11280"/>
              </a:xfrm>
              <a:prstGeom prst="rect"/>
            </p:spPr>
          </p:pic>
        </mc:Fallback>
      </mc:AlternateContent>
      <mc:AlternateContent xmlns:mc="http://schemas.openxmlformats.org/markup-compatibility/2006" xmlns:p14="http://schemas.microsoft.com/office/powerpoint/2010/main">
        <mc:Choice Requires="p14">
          <p:contentPart p14:bwMode="auto" r:id="rId119">
            <p14:nvContentPartPr>
              <p14:cNvPr id="61" name="墨迹 60"/>
              <p14:cNvContentPartPr/>
              <p14:nvPr/>
            </p14:nvContentPartPr>
            <p14:xfrm>
              <a:off x="7682088" y="3429000"/>
              <a:ext cx="139171" cy="87416"/>
            </p14:xfrm>
          </p:contentPart>
        </mc:Choice>
        <mc:Fallback xmlns="">
          <p:pic>
            <p:nvPicPr>
              <p:cNvPr id="61" name="墨迹 60"/>
            </p:nvPicPr>
            <p:blipFill>
              <a:blip r:embed="rId120"/>
            </p:blipFill>
            <p:spPr>
              <a:xfrm>
                <a:off x="7682088" y="3429000"/>
                <a:ext cx="139171" cy="87416"/>
              </a:xfrm>
              <a:prstGeom prst="rect"/>
            </p:spPr>
          </p:pic>
        </mc:Fallback>
      </mc:AlternateContent>
      <mc:AlternateContent xmlns:mc="http://schemas.openxmlformats.org/markup-compatibility/2006" xmlns:p14="http://schemas.microsoft.com/office/powerpoint/2010/main">
        <mc:Choice Requires="p14">
          <p:contentPart p14:bwMode="auto" r:id="rId121">
            <p14:nvContentPartPr>
              <p14:cNvPr id="62" name="墨迹 61"/>
              <p14:cNvContentPartPr/>
              <p14:nvPr/>
            </p14:nvContentPartPr>
            <p14:xfrm>
              <a:off x="7648222" y="3524876"/>
              <a:ext cx="73378" cy="274235"/>
            </p14:xfrm>
          </p:contentPart>
        </mc:Choice>
        <mc:Fallback xmlns="">
          <p:pic>
            <p:nvPicPr>
              <p:cNvPr id="62" name="墨迹 61"/>
            </p:nvPicPr>
            <p:blipFill>
              <a:blip r:embed="rId122"/>
            </p:blipFill>
            <p:spPr>
              <a:xfrm>
                <a:off x="7648222" y="3524876"/>
                <a:ext cx="73378" cy="274235"/>
              </a:xfrm>
              <a:prstGeom prst="rect"/>
            </p:spPr>
          </p:pic>
        </mc:Fallback>
      </mc:AlternateContent>
      <mc:AlternateContent xmlns:mc="http://schemas.openxmlformats.org/markup-compatibility/2006" xmlns:p14="http://schemas.microsoft.com/office/powerpoint/2010/main">
        <mc:Choice Requires="p14">
          <p:contentPart p14:bwMode="auto" r:id="rId123">
            <p14:nvContentPartPr>
              <p14:cNvPr id="63" name="墨迹 62"/>
              <p14:cNvContentPartPr/>
              <p14:nvPr/>
            </p14:nvContentPartPr>
            <p14:xfrm>
              <a:off x="7659511" y="3558715"/>
              <a:ext cx="203200" cy="166903"/>
            </p14:xfrm>
          </p:contentPart>
        </mc:Choice>
        <mc:Fallback xmlns="">
          <p:pic>
            <p:nvPicPr>
              <p:cNvPr id="63" name="墨迹 62"/>
            </p:nvPicPr>
            <p:blipFill>
              <a:blip r:embed="rId124"/>
            </p:blipFill>
            <p:spPr>
              <a:xfrm>
                <a:off x="7659511" y="3558715"/>
                <a:ext cx="203200" cy="166903"/>
              </a:xfrm>
              <a:prstGeom prst="rect"/>
            </p:spPr>
          </p:pic>
        </mc:Fallback>
      </mc:AlternateContent>
      <mc:AlternateContent xmlns:mc="http://schemas.openxmlformats.org/markup-compatibility/2006" xmlns:p14="http://schemas.microsoft.com/office/powerpoint/2010/main">
        <mc:Choice Requires="p14">
          <p:contentPart p14:bwMode="auto" r:id="rId125">
            <p14:nvContentPartPr>
              <p14:cNvPr id="64" name="墨迹 63"/>
              <p14:cNvContentPartPr/>
              <p14:nvPr/>
            </p14:nvContentPartPr>
            <p14:xfrm>
              <a:off x="7874000" y="3380180"/>
              <a:ext cx="82197" cy="201094"/>
            </p14:xfrm>
          </p:contentPart>
        </mc:Choice>
        <mc:Fallback xmlns="">
          <p:pic>
            <p:nvPicPr>
              <p:cNvPr id="64" name="墨迹 63"/>
            </p:nvPicPr>
            <p:blipFill>
              <a:blip r:embed="rId126"/>
            </p:blipFill>
            <p:spPr>
              <a:xfrm>
                <a:off x="7874000" y="3380180"/>
                <a:ext cx="82197" cy="201094"/>
              </a:xfrm>
              <a:prstGeom prst="rect"/>
            </p:spPr>
          </p:pic>
        </mc:Fallback>
      </mc:AlternateContent>
      <mc:AlternateContent xmlns:mc="http://schemas.openxmlformats.org/markup-compatibility/2006" xmlns:p14="http://schemas.microsoft.com/office/powerpoint/2010/main">
        <mc:Choice Requires="p14">
          <p:contentPart p14:bwMode="auto" r:id="rId127">
            <p14:nvContentPartPr>
              <p14:cNvPr id="65" name="墨迹 64"/>
              <p14:cNvContentPartPr/>
              <p14:nvPr/>
            </p14:nvContentPartPr>
            <p14:xfrm>
              <a:off x="7953022" y="3417720"/>
              <a:ext cx="127000" cy="39478"/>
            </p14:xfrm>
          </p:contentPart>
        </mc:Choice>
        <mc:Fallback xmlns="">
          <p:pic>
            <p:nvPicPr>
              <p:cNvPr id="65" name="墨迹 64"/>
            </p:nvPicPr>
            <p:blipFill>
              <a:blip r:embed="rId128"/>
            </p:blipFill>
            <p:spPr>
              <a:xfrm>
                <a:off x="7953022" y="3417720"/>
                <a:ext cx="127000" cy="39478"/>
              </a:xfrm>
              <a:prstGeom prst="rect"/>
            </p:spPr>
          </p:pic>
        </mc:Fallback>
      </mc:AlternateContent>
      <mc:AlternateContent xmlns:mc="http://schemas.openxmlformats.org/markup-compatibility/2006" xmlns:p14="http://schemas.microsoft.com/office/powerpoint/2010/main">
        <mc:Choice Requires="p14">
          <p:contentPart p14:bwMode="auto" r:id="rId129">
            <p14:nvContentPartPr>
              <p14:cNvPr id="66" name="墨迹 65"/>
              <p14:cNvContentPartPr/>
              <p14:nvPr/>
            </p14:nvContentPartPr>
            <p14:xfrm>
              <a:off x="8032044" y="3338763"/>
              <a:ext cx="28222" cy="172014"/>
            </p14:xfrm>
          </p:contentPart>
        </mc:Choice>
        <mc:Fallback xmlns="">
          <p:pic>
            <p:nvPicPr>
              <p:cNvPr id="66" name="墨迹 65"/>
            </p:nvPicPr>
            <p:blipFill>
              <a:blip r:embed="rId130"/>
            </p:blipFill>
            <p:spPr>
              <a:xfrm>
                <a:off x="8032044" y="3338763"/>
                <a:ext cx="28222" cy="172014"/>
              </a:xfrm>
              <a:prstGeom prst="rect"/>
            </p:spPr>
          </p:pic>
        </mc:Fallback>
      </mc:AlternateContent>
      <mc:AlternateContent xmlns:mc="http://schemas.openxmlformats.org/markup-compatibility/2006" xmlns:p14="http://schemas.microsoft.com/office/powerpoint/2010/main">
        <mc:Choice Requires="p14">
          <p:contentPart p14:bwMode="auto" r:id="rId131">
            <p14:nvContentPartPr>
              <p14:cNvPr id="67" name="墨迹 66"/>
              <p14:cNvContentPartPr/>
              <p14:nvPr/>
            </p14:nvContentPartPr>
            <p14:xfrm>
              <a:off x="8125883" y="3592554"/>
              <a:ext cx="185561" cy="5640"/>
            </p14:xfrm>
          </p:contentPart>
        </mc:Choice>
        <mc:Fallback xmlns="">
          <p:pic>
            <p:nvPicPr>
              <p:cNvPr id="67" name="墨迹 66"/>
            </p:nvPicPr>
            <p:blipFill>
              <a:blip r:embed="rId132"/>
            </p:blipFill>
            <p:spPr>
              <a:xfrm>
                <a:off x="8125883" y="3592554"/>
                <a:ext cx="185561" cy="5640"/>
              </a:xfrm>
              <a:prstGeom prst="rect"/>
            </p:spPr>
          </p:pic>
        </mc:Fallback>
      </mc:AlternateContent>
      <mc:AlternateContent xmlns:mc="http://schemas.openxmlformats.org/markup-compatibility/2006" xmlns:p14="http://schemas.microsoft.com/office/powerpoint/2010/main">
        <mc:Choice Requires="p14">
          <p:contentPart p14:bwMode="auto" r:id="rId133">
            <p14:nvContentPartPr>
              <p14:cNvPr id="68" name="墨迹 67"/>
              <p14:cNvContentPartPr/>
              <p14:nvPr/>
            </p14:nvContentPartPr>
            <p14:xfrm>
              <a:off x="8221133" y="3507957"/>
              <a:ext cx="36689" cy="256611"/>
            </p14:xfrm>
          </p:contentPart>
        </mc:Choice>
        <mc:Fallback xmlns="">
          <p:pic>
            <p:nvPicPr>
              <p:cNvPr id="68" name="墨迹 67"/>
            </p:nvPicPr>
            <p:blipFill>
              <a:blip r:embed="rId134"/>
            </p:blipFill>
            <p:spPr>
              <a:xfrm>
                <a:off x="8221133" y="3507957"/>
                <a:ext cx="36689" cy="256611"/>
              </a:xfrm>
              <a:prstGeom prst="rect"/>
            </p:spPr>
          </p:pic>
        </mc:Fallback>
      </mc:AlternateContent>
      <mc:AlternateContent xmlns:mc="http://schemas.openxmlformats.org/markup-compatibility/2006" xmlns:p14="http://schemas.microsoft.com/office/powerpoint/2010/main">
        <mc:Choice Requires="p14">
          <p:contentPart p14:bwMode="auto" r:id="rId135">
            <p14:nvContentPartPr>
              <p14:cNvPr id="69" name="墨迹 68"/>
              <p14:cNvContentPartPr/>
              <p14:nvPr/>
            </p14:nvContentPartPr>
            <p14:xfrm>
              <a:off x="8419394" y="3534746"/>
              <a:ext cx="355424" cy="152979"/>
            </p14:xfrm>
          </p:contentPart>
        </mc:Choice>
        <mc:Fallback xmlns="">
          <p:pic>
            <p:nvPicPr>
              <p:cNvPr id="69" name="墨迹 68"/>
            </p:nvPicPr>
            <p:blipFill>
              <a:blip r:embed="rId136"/>
            </p:blipFill>
            <p:spPr>
              <a:xfrm>
                <a:off x="8419394" y="3534746"/>
                <a:ext cx="355424" cy="152979"/>
              </a:xfrm>
              <a:prstGeom prst="rect"/>
            </p:spPr>
          </p:pic>
        </mc:Fallback>
      </mc:AlternateContent>
      <mc:AlternateContent xmlns:mc="http://schemas.openxmlformats.org/markup-compatibility/2006" xmlns:p14="http://schemas.microsoft.com/office/powerpoint/2010/main">
        <mc:Choice Requires="p14">
          <p:contentPart p14:bwMode="auto" r:id="rId137">
            <p14:nvContentPartPr>
              <p14:cNvPr id="70" name="墨迹 69"/>
              <p14:cNvContentPartPr/>
              <p14:nvPr/>
            </p14:nvContentPartPr>
            <p14:xfrm>
              <a:off x="8878711" y="3403444"/>
              <a:ext cx="39511" cy="434441"/>
            </p14:xfrm>
          </p:contentPart>
        </mc:Choice>
        <mc:Fallback xmlns="">
          <p:pic>
            <p:nvPicPr>
              <p:cNvPr id="70" name="墨迹 69"/>
            </p:nvPicPr>
            <p:blipFill>
              <a:blip r:embed="rId138"/>
            </p:blipFill>
            <p:spPr>
              <a:xfrm>
                <a:off x="8878711" y="3403444"/>
                <a:ext cx="39511" cy="434441"/>
              </a:xfrm>
              <a:prstGeom prst="rect"/>
            </p:spPr>
          </p:pic>
        </mc:Fallback>
      </mc:AlternateContent>
      <mc:AlternateContent xmlns:mc="http://schemas.openxmlformats.org/markup-compatibility/2006" xmlns:p14="http://schemas.microsoft.com/office/powerpoint/2010/main">
        <mc:Choice Requires="p14">
          <p:contentPart p14:bwMode="auto" r:id="rId139">
            <p14:nvContentPartPr>
              <p14:cNvPr id="71" name="墨迹 70"/>
              <p14:cNvContentPartPr/>
              <p14:nvPr/>
            </p14:nvContentPartPr>
            <p14:xfrm>
              <a:off x="8819444" y="3402739"/>
              <a:ext cx="93133" cy="82658"/>
            </p14:xfrm>
          </p:contentPart>
        </mc:Choice>
        <mc:Fallback xmlns="">
          <p:pic>
            <p:nvPicPr>
              <p:cNvPr id="71" name="墨迹 70"/>
            </p:nvPicPr>
            <p:blipFill>
              <a:blip r:embed="rId140"/>
            </p:blipFill>
            <p:spPr>
              <a:xfrm>
                <a:off x="8819444" y="3402739"/>
                <a:ext cx="93133" cy="82658"/>
              </a:xfrm>
              <a:prstGeom prst="rect"/>
            </p:spPr>
          </p:pic>
        </mc:Fallback>
      </mc:AlternateContent>
      <mc:AlternateContent xmlns:mc="http://schemas.openxmlformats.org/markup-compatibility/2006" xmlns:p14="http://schemas.microsoft.com/office/powerpoint/2010/main">
        <mc:Choice Requires="p14">
          <p:contentPart p14:bwMode="auto" r:id="rId141">
            <p14:nvContentPartPr>
              <p14:cNvPr id="72" name="墨迹 71"/>
              <p14:cNvContentPartPr/>
              <p14:nvPr/>
            </p14:nvContentPartPr>
            <p14:xfrm>
              <a:off x="8912577" y="3400801"/>
              <a:ext cx="56445" cy="76137"/>
            </p14:xfrm>
          </p:contentPart>
        </mc:Choice>
        <mc:Fallback xmlns="">
          <p:pic>
            <p:nvPicPr>
              <p:cNvPr id="72" name="墨迹 71"/>
            </p:nvPicPr>
            <p:blipFill>
              <a:blip r:embed="rId142"/>
            </p:blipFill>
            <p:spPr>
              <a:xfrm>
                <a:off x="8912577" y="3400801"/>
                <a:ext cx="56445" cy="76137"/>
              </a:xfrm>
              <a:prstGeom prst="rect"/>
            </p:spPr>
          </p:pic>
        </mc:Fallback>
      </mc:AlternateContent>
      <mc:AlternateContent xmlns:mc="http://schemas.openxmlformats.org/markup-compatibility/2006" xmlns:p14="http://schemas.microsoft.com/office/powerpoint/2010/main">
        <mc:Choice Requires="p14">
          <p:contentPart p14:bwMode="auto" r:id="rId143">
            <p14:nvContentPartPr>
              <p14:cNvPr id="73" name="墨迹 72"/>
              <p14:cNvContentPartPr/>
              <p14:nvPr/>
            </p14:nvContentPartPr>
            <p14:xfrm>
              <a:off x="9054394" y="3581274"/>
              <a:ext cx="196850" cy="5640"/>
            </p14:xfrm>
          </p:contentPart>
        </mc:Choice>
        <mc:Fallback xmlns="">
          <p:pic>
            <p:nvPicPr>
              <p:cNvPr id="73" name="墨迹 72"/>
            </p:nvPicPr>
            <p:blipFill>
              <a:blip r:embed="rId144"/>
            </p:blipFill>
            <p:spPr>
              <a:xfrm>
                <a:off x="9054394" y="3581274"/>
                <a:ext cx="196850" cy="5640"/>
              </a:xfrm>
              <a:prstGeom prst="rect"/>
            </p:spPr>
          </p:pic>
        </mc:Fallback>
      </mc:AlternateContent>
      <mc:AlternateContent xmlns:mc="http://schemas.openxmlformats.org/markup-compatibility/2006" xmlns:p14="http://schemas.microsoft.com/office/powerpoint/2010/main">
        <mc:Choice Requires="p14">
          <p:contentPart p14:bwMode="auto" r:id="rId145">
            <p14:nvContentPartPr>
              <p14:cNvPr id="74" name="墨迹 73"/>
              <p14:cNvContentPartPr/>
              <p14:nvPr/>
            </p14:nvContentPartPr>
            <p14:xfrm>
              <a:off x="9158111" y="3488217"/>
              <a:ext cx="36689" cy="172014"/>
            </p14:xfrm>
          </p:contentPart>
        </mc:Choice>
        <mc:Fallback xmlns="">
          <p:pic>
            <p:nvPicPr>
              <p:cNvPr id="74" name="墨迹 73"/>
            </p:nvPicPr>
            <p:blipFill>
              <a:blip r:embed="rId146"/>
            </p:blipFill>
            <p:spPr>
              <a:xfrm>
                <a:off x="9158111" y="3488217"/>
                <a:ext cx="36689" cy="172014"/>
              </a:xfrm>
              <a:prstGeom prst="rect"/>
            </p:spPr>
          </p:pic>
        </mc:Fallback>
      </mc:AlternateContent>
      <mc:AlternateContent xmlns:mc="http://schemas.openxmlformats.org/markup-compatibility/2006" xmlns:p14="http://schemas.microsoft.com/office/powerpoint/2010/main">
        <mc:Choice Requires="p14">
          <p:contentPart p14:bwMode="auto" r:id="rId147">
            <p14:nvContentPartPr>
              <p14:cNvPr id="75" name="墨迹 74"/>
              <p14:cNvContentPartPr/>
              <p14:nvPr/>
            </p14:nvContentPartPr>
            <p14:xfrm>
              <a:off x="9347200" y="3492447"/>
              <a:ext cx="166511" cy="184704"/>
            </p14:xfrm>
          </p:contentPart>
        </mc:Choice>
        <mc:Fallback xmlns="">
          <p:pic>
            <p:nvPicPr>
              <p:cNvPr id="75" name="墨迹 74"/>
            </p:nvPicPr>
            <p:blipFill>
              <a:blip r:embed="rId148"/>
            </p:blipFill>
            <p:spPr>
              <a:xfrm>
                <a:off x="9347200" y="3492447"/>
                <a:ext cx="166511" cy="184704"/>
              </a:xfrm>
              <a:prstGeom prst="rect"/>
            </p:spPr>
          </p:pic>
        </mc:Fallback>
      </mc:AlternateContent>
      <mc:AlternateContent xmlns:mc="http://schemas.openxmlformats.org/markup-compatibility/2006" xmlns:p14="http://schemas.microsoft.com/office/powerpoint/2010/main">
        <mc:Choice Requires="p14">
          <p:contentPart p14:bwMode="auto" r:id="rId149">
            <p14:nvContentPartPr>
              <p14:cNvPr id="76" name="墨迹 75"/>
              <p14:cNvContentPartPr/>
              <p14:nvPr/>
            </p14:nvContentPartPr>
            <p14:xfrm>
              <a:off x="9536994" y="3510777"/>
              <a:ext cx="106538" cy="141700"/>
            </p14:xfrm>
          </p:contentPart>
        </mc:Choice>
        <mc:Fallback xmlns="">
          <p:pic>
            <p:nvPicPr>
              <p:cNvPr id="76" name="墨迹 75"/>
            </p:nvPicPr>
            <p:blipFill>
              <a:blip r:embed="rId150"/>
            </p:blipFill>
            <p:spPr>
              <a:xfrm>
                <a:off x="9536994" y="3510777"/>
                <a:ext cx="106538" cy="141700"/>
              </a:xfrm>
              <a:prstGeom prst="rect"/>
            </p:spPr>
          </p:pic>
        </mc:Fallback>
      </mc:AlternateContent>
      <mc:AlternateContent xmlns:mc="http://schemas.openxmlformats.org/markup-compatibility/2006" xmlns:p14="http://schemas.microsoft.com/office/powerpoint/2010/main">
        <mc:Choice Requires="p14">
          <p:contentPart p14:bwMode="auto" r:id="rId151">
            <p14:nvContentPartPr>
              <p14:cNvPr id="77" name="墨迹 76"/>
              <p14:cNvContentPartPr/>
              <p14:nvPr/>
            </p14:nvContentPartPr>
            <p14:xfrm>
              <a:off x="9626600" y="3416486"/>
              <a:ext cx="59266" cy="300143"/>
            </p14:xfrm>
          </p:contentPart>
        </mc:Choice>
        <mc:Fallback xmlns="">
          <p:pic>
            <p:nvPicPr>
              <p:cNvPr id="77" name="墨迹 76"/>
            </p:nvPicPr>
            <p:blipFill>
              <a:blip r:embed="rId152"/>
            </p:blipFill>
            <p:spPr>
              <a:xfrm>
                <a:off x="9626600" y="3416486"/>
                <a:ext cx="59266" cy="300143"/>
              </a:xfrm>
              <a:prstGeom prst="rect"/>
            </p:spPr>
          </p:pic>
        </mc:Fallback>
      </mc:AlternateContent>
      <mc:AlternateContent xmlns:mc="http://schemas.openxmlformats.org/markup-compatibility/2006" xmlns:p14="http://schemas.microsoft.com/office/powerpoint/2010/main">
        <mc:Choice Requires="p14">
          <p:contentPart p14:bwMode="auto" r:id="rId153">
            <p14:nvContentPartPr>
              <p14:cNvPr id="78" name="墨迹 77"/>
              <p14:cNvContentPartPr/>
              <p14:nvPr/>
            </p14:nvContentPartPr>
            <p14:xfrm>
              <a:off x="9725377" y="3553075"/>
              <a:ext cx="395112" cy="157914"/>
            </p14:xfrm>
          </p:contentPart>
        </mc:Choice>
        <mc:Fallback xmlns="">
          <p:pic>
            <p:nvPicPr>
              <p:cNvPr id="78" name="墨迹 77"/>
            </p:nvPicPr>
            <p:blipFill>
              <a:blip r:embed="rId154"/>
            </p:blipFill>
            <p:spPr>
              <a:xfrm>
                <a:off x="9725377" y="3553075"/>
                <a:ext cx="395112" cy="157914"/>
              </a:xfrm>
              <a:prstGeom prst="rect"/>
            </p:spPr>
          </p:pic>
        </mc:Fallback>
      </mc:AlternateContent>
      <mc:AlternateContent xmlns:mc="http://schemas.openxmlformats.org/markup-compatibility/2006" xmlns:p14="http://schemas.microsoft.com/office/powerpoint/2010/main">
        <mc:Choice Requires="p14">
          <p:contentPart p14:bwMode="auto" r:id="rId155">
            <p14:nvContentPartPr>
              <p14:cNvPr id="79" name="墨迹 78"/>
              <p14:cNvContentPartPr/>
              <p14:nvPr/>
            </p14:nvContentPartPr>
            <p14:xfrm>
              <a:off x="3292651" y="3981700"/>
              <a:ext cx="336726" cy="227707"/>
            </p14:xfrm>
          </p:contentPart>
        </mc:Choice>
        <mc:Fallback xmlns="">
          <p:pic>
            <p:nvPicPr>
              <p:cNvPr id="79" name="墨迹 78"/>
            </p:nvPicPr>
            <p:blipFill>
              <a:blip r:embed="rId156"/>
            </p:blipFill>
            <p:spPr>
              <a:xfrm>
                <a:off x="3292651" y="3981700"/>
                <a:ext cx="336726" cy="227707"/>
              </a:xfrm>
              <a:prstGeom prst="rect"/>
            </p:spPr>
          </p:pic>
        </mc:Fallback>
      </mc:AlternateContent>
      <mc:AlternateContent xmlns:mc="http://schemas.openxmlformats.org/markup-compatibility/2006" xmlns:p14="http://schemas.microsoft.com/office/powerpoint/2010/main">
        <mc:Choice Requires="p14">
          <p:contentPart p14:bwMode="auto" r:id="rId157">
            <p14:nvContentPartPr>
              <p14:cNvPr id="80" name="墨迹 79"/>
              <p14:cNvContentPartPr/>
              <p14:nvPr/>
            </p14:nvContentPartPr>
            <p14:xfrm>
              <a:off x="3667125" y="4043738"/>
              <a:ext cx="219075" cy="22559"/>
            </p14:xfrm>
          </p:contentPart>
        </mc:Choice>
        <mc:Fallback xmlns="">
          <p:pic>
            <p:nvPicPr>
              <p:cNvPr id="80" name="墨迹 79"/>
            </p:nvPicPr>
            <p:blipFill>
              <a:blip r:embed="rId158"/>
            </p:blipFill>
            <p:spPr>
              <a:xfrm>
                <a:off x="3667125" y="4043738"/>
                <a:ext cx="219075" cy="22559"/>
              </a:xfrm>
              <a:prstGeom prst="rect"/>
            </p:spPr>
          </p:pic>
        </mc:Fallback>
      </mc:AlternateContent>
      <mc:AlternateContent xmlns:mc="http://schemas.openxmlformats.org/markup-compatibility/2006" xmlns:p14="http://schemas.microsoft.com/office/powerpoint/2010/main">
        <mc:Choice Requires="p14">
          <p:contentPart p14:bwMode="auto" r:id="rId159">
            <p14:nvContentPartPr>
              <p14:cNvPr id="81" name="墨迹 80"/>
              <p14:cNvContentPartPr/>
              <p14:nvPr/>
            </p14:nvContentPartPr>
            <p14:xfrm>
              <a:off x="3781777" y="3967072"/>
              <a:ext cx="33867" cy="282519"/>
            </p14:xfrm>
          </p:contentPart>
        </mc:Choice>
        <mc:Fallback xmlns="">
          <p:pic>
            <p:nvPicPr>
              <p:cNvPr id="81" name="墨迹 80"/>
            </p:nvPicPr>
            <p:blipFill>
              <a:blip r:embed="rId160"/>
            </p:blipFill>
            <p:spPr>
              <a:xfrm>
                <a:off x="3781777" y="3967072"/>
                <a:ext cx="33867" cy="282519"/>
              </a:xfrm>
              <a:prstGeom prst="rect"/>
            </p:spPr>
          </p:pic>
        </mc:Fallback>
      </mc:AlternateContent>
      <mc:AlternateContent xmlns:mc="http://schemas.openxmlformats.org/markup-compatibility/2006" xmlns:p14="http://schemas.microsoft.com/office/powerpoint/2010/main">
        <mc:Choice Requires="p14">
          <p:contentPart p14:bwMode="auto" r:id="rId161">
            <p14:nvContentPartPr>
              <p14:cNvPr id="82" name="墨迹 81"/>
              <p14:cNvContentPartPr/>
              <p14:nvPr/>
            </p14:nvContentPartPr>
            <p14:xfrm>
              <a:off x="4109155" y="3897103"/>
              <a:ext cx="139171" cy="25379"/>
            </p14:xfrm>
          </p:contentPart>
        </mc:Choice>
        <mc:Fallback xmlns="">
          <p:pic>
            <p:nvPicPr>
              <p:cNvPr id="82" name="墨迹 81"/>
            </p:nvPicPr>
            <p:blipFill>
              <a:blip r:embed="rId162"/>
            </p:blipFill>
            <p:spPr>
              <a:xfrm>
                <a:off x="4109155" y="3897103"/>
                <a:ext cx="139171" cy="25379"/>
              </a:xfrm>
              <a:prstGeom prst="rect"/>
            </p:spPr>
          </p:pic>
        </mc:Fallback>
      </mc:AlternateContent>
      <mc:AlternateContent xmlns:mc="http://schemas.openxmlformats.org/markup-compatibility/2006" xmlns:p14="http://schemas.microsoft.com/office/powerpoint/2010/main">
        <mc:Choice Requires="p14">
          <p:contentPart p14:bwMode="auto" r:id="rId163">
            <p14:nvContentPartPr>
              <p14:cNvPr id="83" name="墨迹 82"/>
              <p14:cNvContentPartPr/>
              <p14:nvPr/>
            </p14:nvContentPartPr>
            <p14:xfrm>
              <a:off x="4109155" y="3930942"/>
              <a:ext cx="174978" cy="274412"/>
            </p14:xfrm>
          </p:contentPart>
        </mc:Choice>
        <mc:Fallback xmlns="">
          <p:pic>
            <p:nvPicPr>
              <p:cNvPr id="83" name="墨迹 82"/>
            </p:nvPicPr>
            <p:blipFill>
              <a:blip r:embed="rId164"/>
            </p:blipFill>
            <p:spPr>
              <a:xfrm>
                <a:off x="4109155" y="3930942"/>
                <a:ext cx="174978" cy="274412"/>
              </a:xfrm>
              <a:prstGeom prst="rect"/>
            </p:spPr>
          </p:pic>
        </mc:Fallback>
      </mc:AlternateContent>
      <mc:AlternateContent xmlns:mc="http://schemas.openxmlformats.org/markup-compatibility/2006" xmlns:p14="http://schemas.microsoft.com/office/powerpoint/2010/main">
        <mc:Choice Requires="p14">
          <p:contentPart p14:bwMode="auto" r:id="rId165">
            <p14:nvContentPartPr>
              <p14:cNvPr id="84" name="墨迹 83"/>
              <p14:cNvContentPartPr/>
              <p14:nvPr/>
            </p14:nvContentPartPr>
            <p14:xfrm>
              <a:off x="4318000" y="4084626"/>
              <a:ext cx="150988" cy="66268"/>
            </p14:xfrm>
          </p:contentPart>
        </mc:Choice>
        <mc:Fallback xmlns="">
          <p:pic>
            <p:nvPicPr>
              <p:cNvPr id="84" name="墨迹 83"/>
            </p:nvPicPr>
            <p:blipFill>
              <a:blip r:embed="rId166"/>
            </p:blipFill>
            <p:spPr>
              <a:xfrm>
                <a:off x="4318000" y="4084626"/>
                <a:ext cx="150988" cy="66268"/>
              </a:xfrm>
              <a:prstGeom prst="rect"/>
            </p:spPr>
          </p:pic>
        </mc:Fallback>
      </mc:AlternateContent>
      <mc:AlternateContent xmlns:mc="http://schemas.openxmlformats.org/markup-compatibility/2006" xmlns:p14="http://schemas.microsoft.com/office/powerpoint/2010/main">
        <mc:Choice Requires="p14">
          <p:contentPart p14:bwMode="auto" r:id="rId167">
            <p14:nvContentPartPr>
              <p14:cNvPr id="85" name="墨迹 84"/>
              <p14:cNvContentPartPr/>
              <p14:nvPr/>
            </p14:nvContentPartPr>
            <p14:xfrm>
              <a:off x="4320469" y="3944336"/>
              <a:ext cx="262819" cy="226826"/>
            </p14:xfrm>
          </p:contentPart>
        </mc:Choice>
        <mc:Fallback xmlns="">
          <p:pic>
            <p:nvPicPr>
              <p:cNvPr id="85" name="墨迹 84"/>
            </p:nvPicPr>
            <p:blipFill>
              <a:blip r:embed="rId168"/>
            </p:blipFill>
            <p:spPr>
              <a:xfrm>
                <a:off x="4320469" y="3944336"/>
                <a:ext cx="262819" cy="226826"/>
              </a:xfrm>
              <a:prstGeom prst="rect"/>
            </p:spPr>
          </p:pic>
        </mc:Fallback>
      </mc:AlternateContent>
      <mc:AlternateContent xmlns:mc="http://schemas.openxmlformats.org/markup-compatibility/2006" xmlns:p14="http://schemas.microsoft.com/office/powerpoint/2010/main">
        <mc:Choice Requires="p14">
          <p:contentPart p14:bwMode="auto" r:id="rId169">
            <p14:nvContentPartPr>
              <p14:cNvPr id="86" name="墨迹 85"/>
              <p14:cNvContentPartPr/>
              <p14:nvPr/>
            </p14:nvContentPartPr>
            <p14:xfrm>
              <a:off x="4532488" y="4009899"/>
              <a:ext cx="144639" cy="428625"/>
            </p14:xfrm>
          </p:contentPart>
        </mc:Choice>
        <mc:Fallback xmlns="">
          <p:pic>
            <p:nvPicPr>
              <p:cNvPr id="86" name="墨迹 85"/>
            </p:nvPicPr>
            <p:blipFill>
              <a:blip r:embed="rId170"/>
            </p:blipFill>
            <p:spPr>
              <a:xfrm>
                <a:off x="4532488" y="4009899"/>
                <a:ext cx="144639" cy="428625"/>
              </a:xfrm>
              <a:prstGeom prst="rect"/>
            </p:spPr>
          </p:pic>
        </mc:Fallback>
      </mc:AlternateContent>
      <mc:AlternateContent xmlns:mc="http://schemas.openxmlformats.org/markup-compatibility/2006" xmlns:p14="http://schemas.microsoft.com/office/powerpoint/2010/main">
        <mc:Choice Requires="p14">
          <p:contentPart p14:bwMode="auto" r:id="rId171">
            <p14:nvContentPartPr>
              <p14:cNvPr id="87" name="墨迹 86"/>
              <p14:cNvContentPartPr/>
              <p14:nvPr/>
            </p14:nvContentPartPr>
            <p14:xfrm>
              <a:off x="4851400" y="4055018"/>
              <a:ext cx="222955" cy="28199"/>
            </p14:xfrm>
          </p:contentPart>
        </mc:Choice>
        <mc:Fallback xmlns="">
          <p:pic>
            <p:nvPicPr>
              <p:cNvPr id="87" name="墨迹 86"/>
            </p:nvPicPr>
            <p:blipFill>
              <a:blip r:embed="rId172"/>
            </p:blipFill>
            <p:spPr>
              <a:xfrm>
                <a:off x="4851400" y="4055018"/>
                <a:ext cx="222955" cy="28199"/>
              </a:xfrm>
              <a:prstGeom prst="rect"/>
            </p:spPr>
          </p:pic>
        </mc:Fallback>
      </mc:AlternateContent>
      <mc:AlternateContent xmlns:mc="http://schemas.openxmlformats.org/markup-compatibility/2006" xmlns:p14="http://schemas.microsoft.com/office/powerpoint/2010/main">
        <mc:Choice Requires="p14">
          <p:contentPart p14:bwMode="auto" r:id="rId173">
            <p14:nvContentPartPr>
              <p14:cNvPr id="88" name="墨迹 87"/>
              <p14:cNvContentPartPr/>
              <p14:nvPr/>
            </p14:nvContentPartPr>
            <p14:xfrm>
              <a:off x="4844873" y="4139615"/>
              <a:ext cx="252060" cy="22559"/>
            </p14:xfrm>
          </p:contentPart>
        </mc:Choice>
        <mc:Fallback xmlns="">
          <p:pic>
            <p:nvPicPr>
              <p:cNvPr id="88" name="墨迹 87"/>
            </p:nvPicPr>
            <p:blipFill>
              <a:blip r:embed="rId174"/>
            </p:blipFill>
            <p:spPr>
              <a:xfrm>
                <a:off x="4844873" y="4139615"/>
                <a:ext cx="252060" cy="22559"/>
              </a:xfrm>
              <a:prstGeom prst="rect"/>
            </p:spPr>
          </p:pic>
        </mc:Fallback>
      </mc:AlternateContent>
      <mc:AlternateContent xmlns:mc="http://schemas.openxmlformats.org/markup-compatibility/2006" xmlns:p14="http://schemas.microsoft.com/office/powerpoint/2010/main">
        <mc:Choice Requires="p14">
          <p:contentPart p14:bwMode="auto" r:id="rId175">
            <p14:nvContentPartPr>
              <p14:cNvPr id="89" name="墨迹 88"/>
              <p14:cNvContentPartPr/>
              <p14:nvPr/>
            </p14:nvContentPartPr>
            <p14:xfrm>
              <a:off x="5514622" y="3936582"/>
              <a:ext cx="149754" cy="322174"/>
            </p14:xfrm>
          </p:contentPart>
        </mc:Choice>
        <mc:Fallback xmlns="">
          <p:pic>
            <p:nvPicPr>
              <p:cNvPr id="89" name="墨迹 88"/>
            </p:nvPicPr>
            <p:blipFill>
              <a:blip r:embed="rId176"/>
            </p:blipFill>
            <p:spPr>
              <a:xfrm>
                <a:off x="5514622" y="3936582"/>
                <a:ext cx="149754" cy="322174"/>
              </a:xfrm>
              <a:prstGeom prst="rect"/>
            </p:spPr>
          </p:pic>
        </mc:Fallback>
      </mc:AlternateContent>
      <mc:AlternateContent xmlns:mc="http://schemas.openxmlformats.org/markup-compatibility/2006" xmlns:p14="http://schemas.microsoft.com/office/powerpoint/2010/main">
        <mc:Choice Requires="p14">
          <p:contentPart p14:bwMode="auto" r:id="rId177">
            <p14:nvContentPartPr>
              <p14:cNvPr id="90" name="墨迹 89"/>
              <p14:cNvContentPartPr/>
              <p14:nvPr/>
            </p14:nvContentPartPr>
            <p14:xfrm>
              <a:off x="5508977" y="4050788"/>
              <a:ext cx="237067" cy="154565"/>
            </p14:xfrm>
          </p:contentPart>
        </mc:Choice>
        <mc:Fallback xmlns="">
          <p:pic>
            <p:nvPicPr>
              <p:cNvPr id="90" name="墨迹 89"/>
            </p:nvPicPr>
            <p:blipFill>
              <a:blip r:embed="rId178"/>
            </p:blipFill>
            <p:spPr>
              <a:xfrm>
                <a:off x="5508977" y="4050788"/>
                <a:ext cx="237067" cy="154565"/>
              </a:xfrm>
              <a:prstGeom prst="rect"/>
            </p:spPr>
          </p:pic>
        </mc:Fallback>
      </mc:AlternateContent>
      <mc:AlternateContent xmlns:mc="http://schemas.openxmlformats.org/markup-compatibility/2006" xmlns:p14="http://schemas.microsoft.com/office/powerpoint/2010/main">
        <mc:Choice Requires="p14">
          <p:contentPart p14:bwMode="auto" r:id="rId179">
            <p14:nvContentPartPr>
              <p14:cNvPr id="91" name="墨迹 90"/>
              <p14:cNvContentPartPr/>
              <p14:nvPr/>
            </p14:nvContentPartPr>
            <p14:xfrm>
              <a:off x="5831416" y="4083217"/>
              <a:ext cx="185561" cy="11279"/>
            </p14:xfrm>
          </p:contentPart>
        </mc:Choice>
        <mc:Fallback xmlns="">
          <p:pic>
            <p:nvPicPr>
              <p:cNvPr id="91" name="墨迹 90"/>
            </p:nvPicPr>
            <p:blipFill>
              <a:blip r:embed="rId180"/>
            </p:blipFill>
            <p:spPr>
              <a:xfrm>
                <a:off x="5831416" y="4083217"/>
                <a:ext cx="185561" cy="11279"/>
              </a:xfrm>
              <a:prstGeom prst="rect"/>
            </p:spPr>
          </p:pic>
        </mc:Fallback>
      </mc:AlternateContent>
      <mc:AlternateContent xmlns:mc="http://schemas.openxmlformats.org/markup-compatibility/2006" xmlns:p14="http://schemas.microsoft.com/office/powerpoint/2010/main">
        <mc:Choice Requires="p14">
          <p:contentPart p14:bwMode="auto" r:id="rId181">
            <p14:nvContentPartPr>
              <p14:cNvPr id="92" name="墨迹 91"/>
              <p14:cNvContentPartPr/>
              <p14:nvPr/>
            </p14:nvContentPartPr>
            <p14:xfrm>
              <a:off x="5911144" y="3962666"/>
              <a:ext cx="43744" cy="289745"/>
            </p14:xfrm>
          </p:contentPart>
        </mc:Choice>
        <mc:Fallback xmlns="">
          <p:pic>
            <p:nvPicPr>
              <p:cNvPr id="92" name="墨迹 91"/>
            </p:nvPicPr>
            <p:blipFill>
              <a:blip r:embed="rId182"/>
            </p:blipFill>
            <p:spPr>
              <a:xfrm>
                <a:off x="5911144" y="3962666"/>
                <a:ext cx="43744" cy="289745"/>
              </a:xfrm>
              <a:prstGeom prst="rect"/>
            </p:spPr>
          </p:pic>
        </mc:Fallback>
      </mc:AlternateContent>
      <mc:AlternateContent xmlns:mc="http://schemas.openxmlformats.org/markup-compatibility/2006" xmlns:p14="http://schemas.microsoft.com/office/powerpoint/2010/main">
        <mc:Choice Requires="p14">
          <p:contentPart p14:bwMode="auto" r:id="rId183">
            <p14:nvContentPartPr>
              <p14:cNvPr id="93" name="墨迹 92"/>
              <p14:cNvContentPartPr/>
              <p14:nvPr/>
            </p14:nvContentPartPr>
            <p14:xfrm>
              <a:off x="6374694" y="3981700"/>
              <a:ext cx="392994" cy="229293"/>
            </p14:xfrm>
          </p:contentPart>
        </mc:Choice>
        <mc:Fallback xmlns="">
          <p:pic>
            <p:nvPicPr>
              <p:cNvPr id="93" name="墨迹 92"/>
            </p:nvPicPr>
            <p:blipFill>
              <a:blip r:embed="rId184"/>
            </p:blipFill>
            <p:spPr>
              <a:xfrm>
                <a:off x="6374694" y="3981700"/>
                <a:ext cx="392994" cy="229293"/>
              </a:xfrm>
              <a:prstGeom prst="rect"/>
            </p:spPr>
          </p:pic>
        </mc:Fallback>
      </mc:AlternateContent>
      <mc:AlternateContent xmlns:mc="http://schemas.openxmlformats.org/markup-compatibility/2006" xmlns:p14="http://schemas.microsoft.com/office/powerpoint/2010/main">
        <mc:Choice Requires="p14">
          <p:contentPart p14:bwMode="auto" r:id="rId185">
            <p14:nvContentPartPr>
              <p14:cNvPr id="94" name="墨迹 93"/>
              <p14:cNvContentPartPr/>
              <p14:nvPr/>
            </p14:nvContentPartPr>
            <p14:xfrm>
              <a:off x="6824486" y="4129745"/>
              <a:ext cx="174625" cy="139585"/>
            </p14:xfrm>
          </p:contentPart>
        </mc:Choice>
        <mc:Fallback xmlns="">
          <p:pic>
            <p:nvPicPr>
              <p:cNvPr id="94" name="墨迹 93"/>
            </p:nvPicPr>
            <p:blipFill>
              <a:blip r:embed="rId186"/>
            </p:blipFill>
            <p:spPr>
              <a:xfrm>
                <a:off x="6824486" y="4129745"/>
                <a:ext cx="174625" cy="139585"/>
              </a:xfrm>
              <a:prstGeom prst="rect"/>
            </p:spPr>
          </p:pic>
        </mc:Fallback>
      </mc:AlternateContent>
      <mc:AlternateContent xmlns:mc="http://schemas.openxmlformats.org/markup-compatibility/2006" xmlns:p14="http://schemas.microsoft.com/office/powerpoint/2010/main">
        <mc:Choice Requires="p14">
          <p:contentPart p14:bwMode="auto" r:id="rId187">
            <p14:nvContentPartPr>
              <p14:cNvPr id="95" name="墨迹 94"/>
              <p14:cNvContentPartPr/>
              <p14:nvPr/>
            </p14:nvContentPartPr>
            <p14:xfrm>
              <a:off x="5238573" y="3959141"/>
              <a:ext cx="225249" cy="270711"/>
            </p14:xfrm>
          </p:contentPart>
        </mc:Choice>
        <mc:Fallback xmlns="">
          <p:pic>
            <p:nvPicPr>
              <p:cNvPr id="95" name="墨迹 94"/>
            </p:nvPicPr>
            <p:blipFill>
              <a:blip r:embed="rId188"/>
            </p:blipFill>
            <p:spPr>
              <a:xfrm>
                <a:off x="5238573" y="3959141"/>
                <a:ext cx="225249" cy="270711"/>
              </a:xfrm>
              <a:prstGeom prst="rect"/>
            </p:spPr>
          </p:pic>
        </mc:Fallback>
      </mc:AlternateContent>
      <mc:AlternateContent xmlns:mc="http://schemas.openxmlformats.org/markup-compatibility/2006" xmlns:p14="http://schemas.microsoft.com/office/powerpoint/2010/main">
        <mc:Choice Requires="p14">
          <p:contentPart p14:bwMode="auto" r:id="rId189">
            <p14:nvContentPartPr>
              <p14:cNvPr id="96" name="墨迹 95"/>
              <p14:cNvContentPartPr/>
              <p14:nvPr/>
            </p14:nvContentPartPr>
            <p14:xfrm>
              <a:off x="4848577" y="3826606"/>
              <a:ext cx="287867" cy="242511"/>
            </p14:xfrm>
          </p:contentPart>
        </mc:Choice>
        <mc:Fallback xmlns="">
          <p:pic>
            <p:nvPicPr>
              <p:cNvPr id="96" name="墨迹 95"/>
            </p:nvPicPr>
            <p:blipFill>
              <a:blip r:embed="rId190"/>
            </p:blipFill>
            <p:spPr>
              <a:xfrm>
                <a:off x="4848577" y="3826606"/>
                <a:ext cx="287867" cy="242511"/>
              </a:xfrm>
              <a:prstGeom prst="rect"/>
            </p:spPr>
          </p:pic>
        </mc:Fallback>
      </mc:AlternateContent>
      <mc:AlternateContent xmlns:mc="http://schemas.openxmlformats.org/markup-compatibility/2006" xmlns:p14="http://schemas.microsoft.com/office/powerpoint/2010/main">
        <mc:Choice Requires="p14">
          <p:contentPart p14:bwMode="auto" r:id="rId191">
            <p14:nvContentPartPr>
              <p14:cNvPr id="97" name="墨迹 96"/>
              <p14:cNvContentPartPr/>
              <p14:nvPr/>
            </p14:nvContentPartPr>
            <p14:xfrm>
              <a:off x="3033888" y="3917900"/>
              <a:ext cx="158045" cy="664439"/>
            </p14:xfrm>
          </p:contentPart>
        </mc:Choice>
        <mc:Fallback xmlns="">
          <p:pic>
            <p:nvPicPr>
              <p:cNvPr id="97" name="墨迹 96"/>
            </p:nvPicPr>
            <p:blipFill>
              <a:blip r:embed="rId192"/>
            </p:blipFill>
            <p:spPr>
              <a:xfrm>
                <a:off x="3033888" y="3917900"/>
                <a:ext cx="158045" cy="664439"/>
              </a:xfrm>
              <a:prstGeom prst="rect"/>
            </p:spPr>
          </p:pic>
        </mc:Fallback>
      </mc:AlternateContent>
      <mc:AlternateContent xmlns:mc="http://schemas.openxmlformats.org/markup-compatibility/2006" xmlns:p14="http://schemas.microsoft.com/office/powerpoint/2010/main">
        <mc:Choice Requires="p14">
          <p:contentPart p14:bwMode="auto" r:id="rId193">
            <p14:nvContentPartPr>
              <p14:cNvPr id="98" name="墨迹 97"/>
              <p14:cNvContentPartPr/>
              <p14:nvPr/>
            </p14:nvContentPartPr>
            <p14:xfrm>
              <a:off x="6146800" y="3908383"/>
              <a:ext cx="172861" cy="614738"/>
            </p14:xfrm>
          </p:contentPart>
        </mc:Choice>
        <mc:Fallback xmlns="">
          <p:pic>
            <p:nvPicPr>
              <p:cNvPr id="98" name="墨迹 97"/>
            </p:nvPicPr>
            <p:blipFill>
              <a:blip r:embed="rId194"/>
            </p:blipFill>
            <p:spPr>
              <a:xfrm>
                <a:off x="6146800" y="3908383"/>
                <a:ext cx="172861" cy="614738"/>
              </a:xfrm>
              <a:prstGeom prst="rect"/>
            </p:spPr>
          </p:pic>
        </mc:Fallback>
      </mc:AlternateContent>
      <mc:AlternateContent xmlns:mc="http://schemas.openxmlformats.org/markup-compatibility/2006" xmlns:p14="http://schemas.microsoft.com/office/powerpoint/2010/main">
        <mc:Choice Requires="p14">
          <p:contentPart p14:bwMode="auto" r:id="rId195">
            <p14:nvContentPartPr>
              <p14:cNvPr id="99" name="墨迹 98"/>
              <p14:cNvContentPartPr/>
              <p14:nvPr/>
            </p14:nvContentPartPr>
            <p14:xfrm>
              <a:off x="4572000" y="4963026"/>
              <a:ext cx="133526" cy="296971"/>
            </p14:xfrm>
          </p:contentPart>
        </mc:Choice>
        <mc:Fallback xmlns="">
          <p:pic>
            <p:nvPicPr>
              <p:cNvPr id="99" name="墨迹 98"/>
            </p:nvPicPr>
            <p:blipFill>
              <a:blip r:embed="rId196"/>
            </p:blipFill>
            <p:spPr>
              <a:xfrm>
                <a:off x="4572000" y="4963026"/>
                <a:ext cx="133526" cy="296971"/>
              </a:xfrm>
              <a:prstGeom prst="rect"/>
            </p:spPr>
          </p:pic>
        </mc:Fallback>
      </mc:AlternateContent>
      <mc:AlternateContent xmlns:mc="http://schemas.openxmlformats.org/markup-compatibility/2006" xmlns:p14="http://schemas.microsoft.com/office/powerpoint/2010/main">
        <mc:Choice Requires="p14">
          <p:contentPart p14:bwMode="auto" r:id="rId197">
            <p14:nvContentPartPr>
              <p14:cNvPr id="100" name="墨迹 99"/>
              <p14:cNvContentPartPr/>
              <p14:nvPr/>
            </p14:nvContentPartPr>
            <p14:xfrm>
              <a:off x="4809066" y="4940467"/>
              <a:ext cx="133174" cy="442724"/>
            </p14:xfrm>
          </p:contentPart>
        </mc:Choice>
        <mc:Fallback xmlns="">
          <p:pic>
            <p:nvPicPr>
              <p:cNvPr id="100" name="墨迹 99"/>
            </p:nvPicPr>
            <p:blipFill>
              <a:blip r:embed="rId198"/>
            </p:blipFill>
            <p:spPr>
              <a:xfrm>
                <a:off x="4809066" y="4940467"/>
                <a:ext cx="133174" cy="442724"/>
              </a:xfrm>
              <a:prstGeom prst="rect"/>
            </p:spPr>
          </p:pic>
        </mc:Fallback>
      </mc:AlternateContent>
      <mc:AlternateContent xmlns:mc="http://schemas.openxmlformats.org/markup-compatibility/2006" xmlns:p14="http://schemas.microsoft.com/office/powerpoint/2010/main">
        <mc:Choice Requires="p14">
          <p:contentPart p14:bwMode="auto" r:id="rId199">
            <p14:nvContentPartPr>
              <p14:cNvPr id="101" name="墨迹 100"/>
              <p14:cNvContentPartPr/>
              <p14:nvPr/>
            </p14:nvContentPartPr>
            <p14:xfrm>
              <a:off x="4797777" y="5081462"/>
              <a:ext cx="217311" cy="155799"/>
            </p14:xfrm>
          </p:contentPart>
        </mc:Choice>
        <mc:Fallback xmlns="">
          <p:pic>
            <p:nvPicPr>
              <p:cNvPr id="101" name="墨迹 100"/>
            </p:nvPicPr>
            <p:blipFill>
              <a:blip r:embed="rId200"/>
            </p:blipFill>
            <p:spPr>
              <a:xfrm>
                <a:off x="4797777" y="5081462"/>
                <a:ext cx="217311" cy="155799"/>
              </a:xfrm>
              <a:prstGeom prst="rect"/>
            </p:spPr>
          </p:pic>
        </mc:Fallback>
      </mc:AlternateContent>
      <mc:AlternateContent xmlns:mc="http://schemas.openxmlformats.org/markup-compatibility/2006" xmlns:p14="http://schemas.microsoft.com/office/powerpoint/2010/main">
        <mc:Choice Requires="p14">
          <p:contentPart p14:bwMode="auto" r:id="rId201">
            <p14:nvContentPartPr>
              <p14:cNvPr id="102" name="墨迹 101"/>
              <p14:cNvContentPartPr/>
              <p14:nvPr/>
            </p14:nvContentPartPr>
            <p14:xfrm>
              <a:off x="5170311" y="5075822"/>
              <a:ext cx="5644" cy="11279"/>
            </p14:xfrm>
          </p:contentPart>
        </mc:Choice>
        <mc:Fallback xmlns="">
          <p:pic>
            <p:nvPicPr>
              <p:cNvPr id="102" name="墨迹 101"/>
            </p:nvPicPr>
            <p:blipFill>
              <a:blip r:embed="rId202"/>
            </p:blipFill>
            <p:spPr>
              <a:xfrm>
                <a:off x="5170311" y="5075822"/>
                <a:ext cx="5644" cy="11279"/>
              </a:xfrm>
              <a:prstGeom prst="rect"/>
            </p:spPr>
          </p:pic>
        </mc:Fallback>
      </mc:AlternateContent>
      <mc:AlternateContent xmlns:mc="http://schemas.openxmlformats.org/markup-compatibility/2006" xmlns:p14="http://schemas.microsoft.com/office/powerpoint/2010/main">
        <mc:Choice Requires="p14">
          <p:contentPart p14:bwMode="auto" r:id="rId203">
            <p14:nvContentPartPr>
              <p14:cNvPr id="103" name="墨迹 102"/>
              <p14:cNvContentPartPr/>
              <p14:nvPr/>
            </p14:nvContentPartPr>
            <p14:xfrm>
              <a:off x="5125155" y="5027002"/>
              <a:ext cx="141112" cy="204796"/>
            </p14:xfrm>
          </p:contentPart>
        </mc:Choice>
        <mc:Fallback xmlns="">
          <p:pic>
            <p:nvPicPr>
              <p:cNvPr id="103" name="墨迹 102"/>
            </p:nvPicPr>
            <p:blipFill>
              <a:blip r:embed="rId204"/>
            </p:blipFill>
            <p:spPr>
              <a:xfrm>
                <a:off x="5125155" y="5027002"/>
                <a:ext cx="141112" cy="204796"/>
              </a:xfrm>
              <a:prstGeom prst="rect"/>
            </p:spPr>
          </p:pic>
        </mc:Fallback>
      </mc:AlternateContent>
      <mc:AlternateContent xmlns:mc="http://schemas.openxmlformats.org/markup-compatibility/2006" xmlns:p14="http://schemas.microsoft.com/office/powerpoint/2010/main">
        <mc:Choice Requires="p14">
          <p:contentPart p14:bwMode="auto" r:id="rId205">
            <p14:nvContentPartPr>
              <p14:cNvPr id="104" name="墨迹 103"/>
              <p14:cNvContentPartPr/>
              <p14:nvPr/>
            </p14:nvContentPartPr>
            <p14:xfrm>
              <a:off x="5345994" y="5084282"/>
              <a:ext cx="208138" cy="19739"/>
            </p14:xfrm>
          </p:contentPart>
        </mc:Choice>
        <mc:Fallback xmlns="">
          <p:pic>
            <p:nvPicPr>
              <p:cNvPr id="104" name="墨迹 103"/>
            </p:nvPicPr>
            <p:blipFill>
              <a:blip r:embed="rId206"/>
            </p:blipFill>
            <p:spPr>
              <a:xfrm>
                <a:off x="5345994" y="5084282"/>
                <a:ext cx="208138" cy="19739"/>
              </a:xfrm>
              <a:prstGeom prst="rect"/>
            </p:spPr>
          </p:pic>
        </mc:Fallback>
      </mc:AlternateContent>
      <mc:AlternateContent xmlns:mc="http://schemas.openxmlformats.org/markup-compatibility/2006" xmlns:p14="http://schemas.microsoft.com/office/powerpoint/2010/main">
        <mc:Choice Requires="p14">
          <p:contentPart p14:bwMode="auto" r:id="rId207">
            <p14:nvContentPartPr>
              <p14:cNvPr id="105" name="墨迹 104"/>
              <p14:cNvContentPartPr/>
              <p14:nvPr/>
            </p14:nvContentPartPr>
            <p14:xfrm>
              <a:off x="5429955" y="4955800"/>
              <a:ext cx="22578" cy="294856"/>
            </p14:xfrm>
          </p:contentPart>
        </mc:Choice>
        <mc:Fallback xmlns="">
          <p:pic>
            <p:nvPicPr>
              <p:cNvPr id="105" name="墨迹 104"/>
            </p:nvPicPr>
            <p:blipFill>
              <a:blip r:embed="rId208"/>
            </p:blipFill>
            <p:spPr>
              <a:xfrm>
                <a:off x="5429955" y="4955800"/>
                <a:ext cx="22578" cy="294856"/>
              </a:xfrm>
              <a:prstGeom prst="rect"/>
            </p:spPr>
          </p:pic>
        </mc:Fallback>
      </mc:AlternateContent>
      <mc:AlternateContent xmlns:mc="http://schemas.openxmlformats.org/markup-compatibility/2006" xmlns:p14="http://schemas.microsoft.com/office/powerpoint/2010/main">
        <mc:Choice Requires="p14">
          <p:contentPart p14:bwMode="auto" r:id="rId209">
            <p14:nvContentPartPr>
              <p14:cNvPr id="106" name="墨迹 105"/>
              <p14:cNvContentPartPr/>
              <p14:nvPr/>
            </p14:nvContentPartPr>
            <p14:xfrm>
              <a:off x="5813777" y="4950160"/>
              <a:ext cx="22578" cy="289216"/>
            </p14:xfrm>
          </p:contentPart>
        </mc:Choice>
        <mc:Fallback xmlns="">
          <p:pic>
            <p:nvPicPr>
              <p:cNvPr id="106" name="墨迹 105"/>
            </p:nvPicPr>
            <p:blipFill>
              <a:blip r:embed="rId210"/>
            </p:blipFill>
            <p:spPr>
              <a:xfrm>
                <a:off x="5813777" y="4950160"/>
                <a:ext cx="22578" cy="289216"/>
              </a:xfrm>
              <a:prstGeom prst="rect"/>
            </p:spPr>
          </p:pic>
        </mc:Fallback>
      </mc:AlternateContent>
      <mc:AlternateContent xmlns:mc="http://schemas.openxmlformats.org/markup-compatibility/2006" xmlns:p14="http://schemas.microsoft.com/office/powerpoint/2010/main">
        <mc:Choice Requires="p14">
          <p:contentPart p14:bwMode="auto" r:id="rId211">
            <p14:nvContentPartPr>
              <p14:cNvPr id="107" name="墨迹 106"/>
              <p14:cNvContentPartPr/>
              <p14:nvPr/>
            </p14:nvContentPartPr>
            <p14:xfrm>
              <a:off x="5929488" y="5019424"/>
              <a:ext cx="108126" cy="138528"/>
            </p14:xfrm>
          </p:contentPart>
        </mc:Choice>
        <mc:Fallback xmlns="">
          <p:pic>
            <p:nvPicPr>
              <p:cNvPr id="107" name="墨迹 106"/>
            </p:nvPicPr>
            <p:blipFill>
              <a:blip r:embed="rId212"/>
            </p:blipFill>
            <p:spPr>
              <a:xfrm>
                <a:off x="5929488" y="5019424"/>
                <a:ext cx="108126" cy="138528"/>
              </a:xfrm>
              <a:prstGeom prst="rect"/>
            </p:spPr>
          </p:pic>
        </mc:Fallback>
      </mc:AlternateContent>
      <mc:AlternateContent xmlns:mc="http://schemas.openxmlformats.org/markup-compatibility/2006" xmlns:p14="http://schemas.microsoft.com/office/powerpoint/2010/main">
        <mc:Choice Requires="p14">
          <p:contentPart p14:bwMode="auto" r:id="rId213">
            <p14:nvContentPartPr>
              <p14:cNvPr id="108" name="墨迹 107"/>
              <p14:cNvContentPartPr/>
              <p14:nvPr/>
            </p14:nvContentPartPr>
            <p14:xfrm>
              <a:off x="6135511" y="4957386"/>
              <a:ext cx="16933" cy="197393"/>
            </p14:xfrm>
          </p:contentPart>
        </mc:Choice>
        <mc:Fallback xmlns="">
          <p:pic>
            <p:nvPicPr>
              <p:cNvPr id="108" name="墨迹 107"/>
            </p:nvPicPr>
            <p:blipFill>
              <a:blip r:embed="rId214"/>
            </p:blipFill>
            <p:spPr>
              <a:xfrm>
                <a:off x="6135511" y="4957386"/>
                <a:ext cx="16933" cy="197393"/>
              </a:xfrm>
              <a:prstGeom prst="rect"/>
            </p:spPr>
          </p:pic>
        </mc:Fallback>
      </mc:AlternateContent>
      <mc:AlternateContent xmlns:mc="http://schemas.openxmlformats.org/markup-compatibility/2006" xmlns:p14="http://schemas.microsoft.com/office/powerpoint/2010/main">
        <mc:Choice Requires="p14">
          <p:contentPart p14:bwMode="auto" r:id="rId215">
            <p14:nvContentPartPr>
              <p14:cNvPr id="109" name="墨迹 108"/>
              <p14:cNvContentPartPr/>
              <p14:nvPr/>
            </p14:nvContentPartPr>
            <p14:xfrm>
              <a:off x="6135511" y="5053263"/>
              <a:ext cx="101600" cy="45118"/>
            </p14:xfrm>
          </p:contentPart>
        </mc:Choice>
        <mc:Fallback xmlns="">
          <p:pic>
            <p:nvPicPr>
              <p:cNvPr id="109" name="墨迹 108"/>
            </p:nvPicPr>
            <p:blipFill>
              <a:blip r:embed="rId216"/>
            </p:blipFill>
            <p:spPr>
              <a:xfrm>
                <a:off x="6135511" y="5053263"/>
                <a:ext cx="101600" cy="45118"/>
              </a:xfrm>
              <a:prstGeom prst="rect"/>
            </p:spPr>
          </p:pic>
        </mc:Fallback>
      </mc:AlternateContent>
      <mc:AlternateContent xmlns:mc="http://schemas.openxmlformats.org/markup-compatibility/2006" xmlns:p14="http://schemas.microsoft.com/office/powerpoint/2010/main">
        <mc:Choice Requires="p14">
          <p:contentPart p14:bwMode="auto" r:id="rId217">
            <p14:nvContentPartPr>
              <p14:cNvPr id="110" name="墨迹 109"/>
              <p14:cNvContentPartPr/>
              <p14:nvPr/>
            </p14:nvContentPartPr>
            <p14:xfrm>
              <a:off x="6237111" y="4889003"/>
              <a:ext cx="45156" cy="415231"/>
            </p14:xfrm>
          </p:contentPart>
        </mc:Choice>
        <mc:Fallback xmlns="">
          <p:pic>
            <p:nvPicPr>
              <p:cNvPr id="110" name="墨迹 109"/>
            </p:nvPicPr>
            <p:blipFill>
              <a:blip r:embed="rId218"/>
            </p:blipFill>
            <p:spPr>
              <a:xfrm>
                <a:off x="6237111" y="4889003"/>
                <a:ext cx="45156" cy="415231"/>
              </a:xfrm>
              <a:prstGeom prst="rect"/>
            </p:spPr>
          </p:pic>
        </mc:Fallback>
      </mc:AlternateContent>
      <mc:AlternateContent xmlns:mc="http://schemas.openxmlformats.org/markup-compatibility/2006" xmlns:p14="http://schemas.microsoft.com/office/powerpoint/2010/main">
        <mc:Choice Requires="p14">
          <p:contentPart p14:bwMode="auto" r:id="rId219">
            <p14:nvContentPartPr>
              <p14:cNvPr id="111" name="墨迹 110"/>
              <p14:cNvContentPartPr/>
              <p14:nvPr/>
            </p14:nvContentPartPr>
            <p14:xfrm>
              <a:off x="6383866" y="4946106"/>
              <a:ext cx="127000" cy="5640"/>
            </p14:xfrm>
          </p:contentPart>
        </mc:Choice>
        <mc:Fallback xmlns="">
          <p:pic>
            <p:nvPicPr>
              <p:cNvPr id="111" name="墨迹 110"/>
            </p:nvPicPr>
            <p:blipFill>
              <a:blip r:embed="rId220"/>
            </p:blipFill>
            <p:spPr>
              <a:xfrm>
                <a:off x="6383866" y="4946106"/>
                <a:ext cx="127000" cy="5640"/>
              </a:xfrm>
              <a:prstGeom prst="rect"/>
            </p:spPr>
          </p:pic>
        </mc:Fallback>
      </mc:AlternateContent>
      <mc:AlternateContent xmlns:mc="http://schemas.openxmlformats.org/markup-compatibility/2006" xmlns:p14="http://schemas.microsoft.com/office/powerpoint/2010/main">
        <mc:Choice Requires="p14">
          <p:contentPart p14:bwMode="auto" r:id="rId221">
            <p14:nvContentPartPr>
              <p14:cNvPr id="112" name="墨迹 111"/>
              <p14:cNvContentPartPr/>
              <p14:nvPr/>
            </p14:nvContentPartPr>
            <p14:xfrm>
              <a:off x="6417733" y="4862214"/>
              <a:ext cx="45156" cy="233347"/>
            </p14:xfrm>
          </p:contentPart>
        </mc:Choice>
        <mc:Fallback xmlns="">
          <p:pic>
            <p:nvPicPr>
              <p:cNvPr id="112" name="墨迹 111"/>
            </p:nvPicPr>
            <p:blipFill>
              <a:blip r:embed="rId222"/>
            </p:blipFill>
            <p:spPr>
              <a:xfrm>
                <a:off x="6417733" y="4862214"/>
                <a:ext cx="45156" cy="233347"/>
              </a:xfrm>
              <a:prstGeom prst="rect"/>
            </p:spPr>
          </p:pic>
        </mc:Fallback>
      </mc:AlternateContent>
      <mc:AlternateContent xmlns:mc="http://schemas.openxmlformats.org/markup-compatibility/2006" xmlns:p14="http://schemas.microsoft.com/office/powerpoint/2010/main">
        <mc:Choice Requires="p14">
          <p:contentPart p14:bwMode="auto" r:id="rId223">
            <p14:nvContentPartPr>
              <p14:cNvPr id="113" name="墨迹 112"/>
              <p14:cNvContentPartPr/>
              <p14:nvPr/>
            </p14:nvContentPartPr>
            <p14:xfrm>
              <a:off x="6506280" y="5115301"/>
              <a:ext cx="216253" cy="16919"/>
            </p14:xfrm>
          </p:contentPart>
        </mc:Choice>
        <mc:Fallback xmlns="">
          <p:pic>
            <p:nvPicPr>
              <p:cNvPr id="113" name="墨迹 112"/>
            </p:nvPicPr>
            <p:blipFill>
              <a:blip r:embed="rId224"/>
            </p:blipFill>
            <p:spPr>
              <a:xfrm>
                <a:off x="6506280" y="5115301"/>
                <a:ext cx="216253" cy="16919"/>
              </a:xfrm>
              <a:prstGeom prst="rect"/>
            </p:spPr>
          </p:pic>
        </mc:Fallback>
      </mc:AlternateContent>
      <mc:AlternateContent xmlns:mc="http://schemas.openxmlformats.org/markup-compatibility/2006" xmlns:p14="http://schemas.microsoft.com/office/powerpoint/2010/main">
        <mc:Choice Requires="p14">
          <p:contentPart p14:bwMode="auto" r:id="rId225">
            <p14:nvContentPartPr>
              <p14:cNvPr id="114" name="墨迹 113"/>
              <p14:cNvContentPartPr/>
              <p14:nvPr/>
            </p14:nvContentPartPr>
            <p14:xfrm>
              <a:off x="6598355" y="4978535"/>
              <a:ext cx="50800" cy="314420"/>
            </p14:xfrm>
          </p:contentPart>
        </mc:Choice>
        <mc:Fallback xmlns="">
          <p:pic>
            <p:nvPicPr>
              <p:cNvPr id="114" name="墨迹 113"/>
            </p:nvPicPr>
            <p:blipFill>
              <a:blip r:embed="rId226"/>
            </p:blipFill>
            <p:spPr>
              <a:xfrm>
                <a:off x="6598355" y="4978535"/>
                <a:ext cx="50800" cy="314420"/>
              </a:xfrm>
              <a:prstGeom prst="rect"/>
            </p:spPr>
          </p:pic>
        </mc:Fallback>
      </mc:AlternateContent>
      <mc:AlternateContent xmlns:mc="http://schemas.openxmlformats.org/markup-compatibility/2006" xmlns:p14="http://schemas.microsoft.com/office/powerpoint/2010/main">
        <mc:Choice Requires="p14">
          <p:contentPart p14:bwMode="auto" r:id="rId227">
            <p14:nvContentPartPr>
              <p14:cNvPr id="115" name="墨迹 114"/>
              <p14:cNvContentPartPr/>
              <p14:nvPr/>
            </p14:nvContentPartPr>
            <p14:xfrm>
              <a:off x="6970183" y="4998980"/>
              <a:ext cx="378884" cy="200213"/>
            </p14:xfrm>
          </p:contentPart>
        </mc:Choice>
        <mc:Fallback xmlns="">
          <p:pic>
            <p:nvPicPr>
              <p:cNvPr id="115" name="墨迹 114"/>
            </p:nvPicPr>
            <p:blipFill>
              <a:blip r:embed="rId228"/>
            </p:blipFill>
            <p:spPr>
              <a:xfrm>
                <a:off x="6970183" y="4998980"/>
                <a:ext cx="378884" cy="200213"/>
              </a:xfrm>
              <a:prstGeom prst="rect"/>
            </p:spPr>
          </p:pic>
        </mc:Fallback>
      </mc:AlternateContent>
      <mc:AlternateContent xmlns:mc="http://schemas.openxmlformats.org/markup-compatibility/2006" xmlns:p14="http://schemas.microsoft.com/office/powerpoint/2010/main">
        <mc:Choice Requires="p14">
          <p:contentPart p14:bwMode="auto" r:id="rId229">
            <p14:nvContentPartPr>
              <p14:cNvPr id="116" name="墨迹 115"/>
              <p14:cNvContentPartPr/>
              <p14:nvPr/>
            </p14:nvContentPartPr>
            <p14:xfrm>
              <a:off x="7306733" y="5092741"/>
              <a:ext cx="130704" cy="346848"/>
            </p14:xfrm>
          </p:contentPart>
        </mc:Choice>
        <mc:Fallback xmlns="">
          <p:pic>
            <p:nvPicPr>
              <p:cNvPr id="116" name="墨迹 115"/>
            </p:nvPicPr>
            <p:blipFill>
              <a:blip r:embed="rId230"/>
            </p:blipFill>
            <p:spPr>
              <a:xfrm>
                <a:off x="7306733" y="5092741"/>
                <a:ext cx="130704" cy="346848"/>
              </a:xfrm>
              <a:prstGeom prst="rect"/>
            </p:spPr>
          </p:pic>
        </mc:Fallback>
      </mc:AlternateContent>
      <mc:AlternateContent xmlns:mc="http://schemas.openxmlformats.org/markup-compatibility/2006" xmlns:p14="http://schemas.microsoft.com/office/powerpoint/2010/main">
        <mc:Choice Requires="p14">
          <p:contentPart p14:bwMode="auto" r:id="rId231">
            <p14:nvContentPartPr>
              <p14:cNvPr id="117" name="墨迹 116"/>
              <p14:cNvContentPartPr/>
              <p14:nvPr/>
            </p14:nvContentPartPr>
            <p14:xfrm>
              <a:off x="7450666" y="4923547"/>
              <a:ext cx="110066" cy="22560"/>
            </p14:xfrm>
          </p:contentPart>
        </mc:Choice>
        <mc:Fallback xmlns="">
          <p:pic>
            <p:nvPicPr>
              <p:cNvPr id="117" name="墨迹 116"/>
            </p:nvPicPr>
            <p:blipFill>
              <a:blip r:embed="rId232"/>
            </p:blipFill>
            <p:spPr>
              <a:xfrm>
                <a:off x="7450666" y="4923547"/>
                <a:ext cx="110066" cy="22560"/>
              </a:xfrm>
              <a:prstGeom prst="rect"/>
            </p:spPr>
          </p:pic>
        </mc:Fallback>
      </mc:AlternateContent>
      <mc:AlternateContent xmlns:mc="http://schemas.openxmlformats.org/markup-compatibility/2006" xmlns:p14="http://schemas.microsoft.com/office/powerpoint/2010/main">
        <mc:Choice Requires="p14">
          <p:contentPart p14:bwMode="auto" r:id="rId233">
            <p14:nvContentPartPr>
              <p14:cNvPr id="118" name="墨迹 117"/>
              <p14:cNvContentPartPr/>
              <p14:nvPr/>
            </p14:nvContentPartPr>
            <p14:xfrm>
              <a:off x="7693377" y="5104021"/>
              <a:ext cx="201084" cy="16919"/>
            </p14:xfrm>
          </p:contentPart>
        </mc:Choice>
        <mc:Fallback xmlns="">
          <p:pic>
            <p:nvPicPr>
              <p:cNvPr id="118" name="墨迹 117"/>
            </p:nvPicPr>
            <p:blipFill>
              <a:blip r:embed="rId234"/>
            </p:blipFill>
            <p:spPr>
              <a:xfrm>
                <a:off x="7693377" y="5104021"/>
                <a:ext cx="201084" cy="16919"/>
              </a:xfrm>
              <a:prstGeom prst="rect"/>
            </p:spPr>
          </p:pic>
        </mc:Fallback>
      </mc:AlternateContent>
      <mc:AlternateContent xmlns:mc="http://schemas.openxmlformats.org/markup-compatibility/2006" xmlns:p14="http://schemas.microsoft.com/office/powerpoint/2010/main">
        <mc:Choice Requires="p14">
          <p:contentPart p14:bwMode="auto" r:id="rId235">
            <p14:nvContentPartPr>
              <p14:cNvPr id="119" name="墨迹 118"/>
              <p14:cNvContentPartPr/>
              <p14:nvPr/>
            </p14:nvContentPartPr>
            <p14:xfrm>
              <a:off x="7658276" y="5177338"/>
              <a:ext cx="252412" cy="28199"/>
            </p14:xfrm>
          </p:contentPart>
        </mc:Choice>
        <mc:Fallback xmlns="">
          <p:pic>
            <p:nvPicPr>
              <p:cNvPr id="119" name="墨迹 118"/>
            </p:nvPicPr>
            <p:blipFill>
              <a:blip r:embed="rId236"/>
            </p:blipFill>
            <p:spPr>
              <a:xfrm>
                <a:off x="7658276" y="5177338"/>
                <a:ext cx="252412" cy="28199"/>
              </a:xfrm>
              <a:prstGeom prst="rect"/>
            </p:spPr>
          </p:pic>
        </mc:Fallback>
      </mc:AlternateContent>
      <mc:AlternateContent xmlns:mc="http://schemas.openxmlformats.org/markup-compatibility/2006" xmlns:p14="http://schemas.microsoft.com/office/powerpoint/2010/main">
        <mc:Choice Requires="p14">
          <p:contentPart p14:bwMode="auto" r:id="rId237">
            <p14:nvContentPartPr>
              <p14:cNvPr id="120" name="墨迹 119"/>
              <p14:cNvContentPartPr/>
              <p14:nvPr/>
            </p14:nvContentPartPr>
            <p14:xfrm>
              <a:off x="8096955" y="4970604"/>
              <a:ext cx="132645" cy="317416"/>
            </p14:xfrm>
          </p:contentPart>
        </mc:Choice>
        <mc:Fallback xmlns="">
          <p:pic>
            <p:nvPicPr>
              <p:cNvPr id="120" name="墨迹 119"/>
            </p:nvPicPr>
            <p:blipFill>
              <a:blip r:embed="rId238"/>
            </p:blipFill>
            <p:spPr>
              <a:xfrm>
                <a:off x="8096955" y="4970604"/>
                <a:ext cx="132645" cy="317416"/>
              </a:xfrm>
              <a:prstGeom prst="rect"/>
            </p:spPr>
          </p:pic>
        </mc:Fallback>
      </mc:AlternateContent>
      <mc:AlternateContent xmlns:mc="http://schemas.openxmlformats.org/markup-compatibility/2006" xmlns:p14="http://schemas.microsoft.com/office/powerpoint/2010/main">
        <mc:Choice Requires="p14">
          <p:contentPart p14:bwMode="auto" r:id="rId239">
            <p14:nvContentPartPr>
              <p14:cNvPr id="121" name="墨迹 120"/>
              <p14:cNvContentPartPr/>
              <p14:nvPr/>
            </p14:nvContentPartPr>
            <p14:xfrm>
              <a:off x="8404577" y="4902927"/>
              <a:ext cx="142523" cy="102397"/>
            </p14:xfrm>
          </p:contentPart>
        </mc:Choice>
        <mc:Fallback xmlns="">
          <p:pic>
            <p:nvPicPr>
              <p:cNvPr id="121" name="墨迹 120"/>
            </p:nvPicPr>
            <p:blipFill>
              <a:blip r:embed="rId240"/>
            </p:blipFill>
            <p:spPr>
              <a:xfrm>
                <a:off x="8404577" y="4902927"/>
                <a:ext cx="142523" cy="102397"/>
              </a:xfrm>
              <a:prstGeom prst="rect"/>
            </p:spPr>
          </p:pic>
        </mc:Fallback>
      </mc:AlternateContent>
      <mc:AlternateContent xmlns:mc="http://schemas.openxmlformats.org/markup-compatibility/2006" xmlns:p14="http://schemas.microsoft.com/office/powerpoint/2010/main">
        <mc:Choice Requires="p14">
          <p:contentPart p14:bwMode="auto" r:id="rId241">
            <p14:nvContentPartPr>
              <p14:cNvPr id="122" name="墨迹 121"/>
              <p14:cNvContentPartPr/>
              <p14:nvPr/>
            </p14:nvContentPartPr>
            <p14:xfrm>
              <a:off x="8311444" y="4996865"/>
              <a:ext cx="81844" cy="361652"/>
            </p14:xfrm>
          </p:contentPart>
        </mc:Choice>
        <mc:Fallback xmlns="">
          <p:pic>
            <p:nvPicPr>
              <p:cNvPr id="122" name="墨迹 121"/>
            </p:nvPicPr>
            <p:blipFill>
              <a:blip r:embed="rId242"/>
            </p:blipFill>
            <p:spPr>
              <a:xfrm>
                <a:off x="8311444" y="4996865"/>
                <a:ext cx="81844" cy="361652"/>
              </a:xfrm>
              <a:prstGeom prst="rect"/>
            </p:spPr>
          </p:pic>
        </mc:Fallback>
      </mc:AlternateContent>
      <mc:AlternateContent xmlns:mc="http://schemas.openxmlformats.org/markup-compatibility/2006" xmlns:p14="http://schemas.microsoft.com/office/powerpoint/2010/main">
        <mc:Choice Requires="p14">
          <p:contentPart p14:bwMode="auto" r:id="rId243">
            <p14:nvContentPartPr>
              <p14:cNvPr id="123" name="墨迹 122"/>
              <p14:cNvContentPartPr/>
              <p14:nvPr/>
            </p14:nvContentPartPr>
            <p14:xfrm>
              <a:off x="8302977" y="5070182"/>
              <a:ext cx="259645" cy="197393"/>
            </p14:xfrm>
          </p:contentPart>
        </mc:Choice>
        <mc:Fallback xmlns="">
          <p:pic>
            <p:nvPicPr>
              <p:cNvPr id="123" name="墨迹 122"/>
            </p:nvPicPr>
            <p:blipFill>
              <a:blip r:embed="rId244"/>
            </p:blipFill>
            <p:spPr>
              <a:xfrm>
                <a:off x="8302977" y="5070182"/>
                <a:ext cx="259645" cy="197393"/>
              </a:xfrm>
              <a:prstGeom prst="rect"/>
            </p:spPr>
          </p:pic>
        </mc:Fallback>
      </mc:AlternateContent>
      <mc:AlternateContent xmlns:mc="http://schemas.openxmlformats.org/markup-compatibility/2006" xmlns:p14="http://schemas.microsoft.com/office/powerpoint/2010/main">
        <mc:Choice Requires="p14">
          <p:contentPart p14:bwMode="auto" r:id="rId245">
            <p14:nvContentPartPr>
              <p14:cNvPr id="124" name="墨迹 123"/>
              <p14:cNvContentPartPr/>
              <p14:nvPr/>
            </p14:nvContentPartPr>
            <p14:xfrm>
              <a:off x="8624711" y="4867149"/>
              <a:ext cx="71437" cy="225592"/>
            </p14:xfrm>
          </p:contentPart>
        </mc:Choice>
        <mc:Fallback xmlns="">
          <p:pic>
            <p:nvPicPr>
              <p:cNvPr id="124" name="墨迹 123"/>
            </p:nvPicPr>
            <p:blipFill>
              <a:blip r:embed="rId246"/>
            </p:blipFill>
            <p:spPr>
              <a:xfrm>
                <a:off x="8624711" y="4867149"/>
                <a:ext cx="71437" cy="225592"/>
              </a:xfrm>
              <a:prstGeom prst="rect"/>
            </p:spPr>
          </p:pic>
        </mc:Fallback>
      </mc:AlternateContent>
      <mc:AlternateContent xmlns:mc="http://schemas.openxmlformats.org/markup-compatibility/2006" xmlns:p14="http://schemas.microsoft.com/office/powerpoint/2010/main">
        <mc:Choice Requires="p14">
          <p:contentPart p14:bwMode="auto" r:id="rId247">
            <p14:nvContentPartPr>
              <p14:cNvPr id="125" name="墨迹 124"/>
              <p14:cNvContentPartPr/>
              <p14:nvPr/>
            </p14:nvContentPartPr>
            <p14:xfrm>
              <a:off x="8686800" y="4947516"/>
              <a:ext cx="129822" cy="15510"/>
            </p14:xfrm>
          </p:contentPart>
        </mc:Choice>
        <mc:Fallback xmlns="">
          <p:pic>
            <p:nvPicPr>
              <p:cNvPr id="125" name="墨迹 124"/>
            </p:nvPicPr>
            <p:blipFill>
              <a:blip r:embed="rId248"/>
            </p:blipFill>
            <p:spPr>
              <a:xfrm>
                <a:off x="8686800" y="4947516"/>
                <a:ext cx="129822" cy="15510"/>
              </a:xfrm>
              <a:prstGeom prst="rect"/>
            </p:spPr>
          </p:pic>
        </mc:Fallback>
      </mc:AlternateContent>
      <mc:AlternateContent xmlns:mc="http://schemas.openxmlformats.org/markup-compatibility/2006" xmlns:p14="http://schemas.microsoft.com/office/powerpoint/2010/main">
        <mc:Choice Requires="p14">
          <p:contentPart p14:bwMode="auto" r:id="rId249">
            <p14:nvContentPartPr>
              <p14:cNvPr id="126" name="墨迹 125"/>
              <p14:cNvContentPartPr/>
              <p14:nvPr/>
            </p14:nvContentPartPr>
            <p14:xfrm>
              <a:off x="8751711" y="4863977"/>
              <a:ext cx="36689" cy="186466"/>
            </p14:xfrm>
          </p:contentPart>
        </mc:Choice>
        <mc:Fallback xmlns="">
          <p:pic>
            <p:nvPicPr>
              <p:cNvPr id="126" name="墨迹 125"/>
            </p:nvPicPr>
            <p:blipFill>
              <a:blip r:embed="rId250"/>
            </p:blipFill>
            <p:spPr>
              <a:xfrm>
                <a:off x="8751711" y="4863977"/>
                <a:ext cx="36689" cy="186466"/>
              </a:xfrm>
              <a:prstGeom prst="rect"/>
            </p:spPr>
          </p:pic>
        </mc:Fallback>
      </mc:AlternateContent>
      <mc:AlternateContent xmlns:mc="http://schemas.openxmlformats.org/markup-compatibility/2006" xmlns:p14="http://schemas.microsoft.com/office/powerpoint/2010/main">
        <mc:Choice Requires="p14">
          <p:contentPart p14:bwMode="auto" r:id="rId251">
            <p14:nvContentPartPr>
              <p14:cNvPr id="127" name="墨迹 126"/>
              <p14:cNvContentPartPr/>
              <p14:nvPr/>
            </p14:nvContentPartPr>
            <p14:xfrm>
              <a:off x="8902700" y="5098381"/>
              <a:ext cx="196144" cy="22559"/>
            </p14:xfrm>
          </p:contentPart>
        </mc:Choice>
        <mc:Fallback xmlns="">
          <p:pic>
            <p:nvPicPr>
              <p:cNvPr id="127" name="墨迹 126"/>
            </p:nvPicPr>
            <p:blipFill>
              <a:blip r:embed="rId252"/>
            </p:blipFill>
            <p:spPr>
              <a:xfrm>
                <a:off x="8902700" y="5098381"/>
                <a:ext cx="196144" cy="22559"/>
              </a:xfrm>
              <a:prstGeom prst="rect"/>
            </p:spPr>
          </p:pic>
        </mc:Fallback>
      </mc:AlternateContent>
      <mc:AlternateContent xmlns:mc="http://schemas.openxmlformats.org/markup-compatibility/2006" xmlns:p14="http://schemas.microsoft.com/office/powerpoint/2010/main">
        <mc:Choice Requires="p14">
          <p:contentPart p14:bwMode="auto" r:id="rId253">
            <p14:nvContentPartPr>
              <p14:cNvPr id="128" name="墨迹 127"/>
              <p14:cNvContentPartPr/>
              <p14:nvPr/>
            </p14:nvContentPartPr>
            <p14:xfrm>
              <a:off x="8954911" y="5018190"/>
              <a:ext cx="59266" cy="252205"/>
            </p14:xfrm>
          </p:contentPart>
        </mc:Choice>
        <mc:Fallback xmlns="">
          <p:pic>
            <p:nvPicPr>
              <p:cNvPr id="128" name="墨迹 127"/>
            </p:nvPicPr>
            <p:blipFill>
              <a:blip r:embed="rId254"/>
            </p:blipFill>
            <p:spPr>
              <a:xfrm>
                <a:off x="8954911" y="5018190"/>
                <a:ext cx="59266" cy="252205"/>
              </a:xfrm>
              <a:prstGeom prst="rect"/>
            </p:spPr>
          </p:pic>
        </mc:Fallback>
      </mc:AlternateContent>
      <mc:AlternateContent xmlns:mc="http://schemas.openxmlformats.org/markup-compatibility/2006" xmlns:p14="http://schemas.microsoft.com/office/powerpoint/2010/main">
        <mc:Choice Requires="p14">
          <p:contentPart p14:bwMode="auto" r:id="rId255">
            <p14:nvContentPartPr>
              <p14:cNvPr id="129" name="墨迹 128"/>
              <p14:cNvContentPartPr/>
              <p14:nvPr/>
            </p14:nvContentPartPr>
            <p14:xfrm>
              <a:off x="9267296" y="5044803"/>
              <a:ext cx="386468" cy="239691"/>
            </p14:xfrm>
          </p:contentPart>
        </mc:Choice>
        <mc:Fallback xmlns="">
          <p:pic>
            <p:nvPicPr>
              <p:cNvPr id="129" name="墨迹 128"/>
            </p:nvPicPr>
            <p:blipFill>
              <a:blip r:embed="rId256"/>
            </p:blipFill>
            <p:spPr>
              <a:xfrm>
                <a:off x="9267296" y="5044803"/>
                <a:ext cx="386468" cy="239691"/>
              </a:xfrm>
              <a:prstGeom prst="rect"/>
            </p:spPr>
          </p:pic>
        </mc:Fallback>
      </mc:AlternateContent>
      <mc:AlternateContent xmlns:mc="http://schemas.openxmlformats.org/markup-compatibility/2006" xmlns:p14="http://schemas.microsoft.com/office/powerpoint/2010/main">
        <mc:Choice Requires="p14">
          <p:contentPart p14:bwMode="auto" r:id="rId257">
            <p14:nvContentPartPr>
              <p14:cNvPr id="130" name="墨迹 129"/>
              <p14:cNvContentPartPr/>
              <p14:nvPr/>
            </p14:nvContentPartPr>
            <p14:xfrm>
              <a:off x="9759244" y="4926367"/>
              <a:ext cx="84666" cy="524502"/>
            </p14:xfrm>
          </p:contentPart>
        </mc:Choice>
        <mc:Fallback xmlns="">
          <p:pic>
            <p:nvPicPr>
              <p:cNvPr id="130" name="墨迹 129"/>
            </p:nvPicPr>
            <p:blipFill>
              <a:blip r:embed="rId258"/>
            </p:blipFill>
            <p:spPr>
              <a:xfrm>
                <a:off x="9759244" y="4926367"/>
                <a:ext cx="84666" cy="524502"/>
              </a:xfrm>
              <a:prstGeom prst="rect"/>
            </p:spPr>
          </p:pic>
        </mc:Fallback>
      </mc:AlternateContent>
      <mc:AlternateContent xmlns:mc="http://schemas.openxmlformats.org/markup-compatibility/2006" xmlns:p14="http://schemas.microsoft.com/office/powerpoint/2010/main">
        <mc:Choice Requires="p14">
          <p:contentPart p14:bwMode="auto" r:id="rId259">
            <p14:nvContentPartPr>
              <p14:cNvPr id="131" name="墨迹 130"/>
              <p14:cNvContentPartPr/>
              <p14:nvPr/>
            </p14:nvContentPartPr>
            <p14:xfrm>
              <a:off x="9697155" y="4949631"/>
              <a:ext cx="124178" cy="120551"/>
            </p14:xfrm>
          </p:contentPart>
        </mc:Choice>
        <mc:Fallback xmlns="">
          <p:pic>
            <p:nvPicPr>
              <p:cNvPr id="131" name="墨迹 130"/>
            </p:nvPicPr>
            <p:blipFill>
              <a:blip r:embed="rId260"/>
            </p:blipFill>
            <p:spPr>
              <a:xfrm>
                <a:off x="9697155" y="4949631"/>
                <a:ext cx="124178" cy="120551"/>
              </a:xfrm>
              <a:prstGeom prst="rect"/>
            </p:spPr>
          </p:pic>
        </mc:Fallback>
      </mc:AlternateContent>
      <mc:AlternateContent xmlns:mc="http://schemas.openxmlformats.org/markup-compatibility/2006" xmlns:p14="http://schemas.microsoft.com/office/powerpoint/2010/main">
        <mc:Choice Requires="p14">
          <p:contentPart p14:bwMode="auto" r:id="rId261">
            <p14:nvContentPartPr>
              <p14:cNvPr id="132" name="墨迹 131"/>
              <p14:cNvContentPartPr/>
              <p14:nvPr/>
            </p14:nvContentPartPr>
            <p14:xfrm>
              <a:off x="9843911" y="4946106"/>
              <a:ext cx="64911" cy="121256"/>
            </p14:xfrm>
          </p:contentPart>
        </mc:Choice>
        <mc:Fallback xmlns="">
          <p:pic>
            <p:nvPicPr>
              <p:cNvPr id="132" name="墨迹 131"/>
            </p:nvPicPr>
            <p:blipFill>
              <a:blip r:embed="rId262"/>
            </p:blipFill>
            <p:spPr>
              <a:xfrm>
                <a:off x="9843911" y="4946106"/>
                <a:ext cx="64911" cy="121256"/>
              </a:xfrm>
              <a:prstGeom prst="rect"/>
            </p:spPr>
          </p:pic>
        </mc:Fallback>
      </mc:AlternateContent>
      <mc:AlternateContent xmlns:mc="http://schemas.openxmlformats.org/markup-compatibility/2006" xmlns:p14="http://schemas.microsoft.com/office/powerpoint/2010/main">
        <mc:Choice Requires="p14">
          <p:contentPart p14:bwMode="auto" r:id="rId263">
            <p14:nvContentPartPr>
              <p14:cNvPr id="133" name="墨迹 132"/>
              <p14:cNvContentPartPr/>
              <p14:nvPr/>
            </p14:nvContentPartPr>
            <p14:xfrm>
              <a:off x="9901766" y="5160419"/>
              <a:ext cx="226484" cy="33839"/>
            </p14:xfrm>
          </p:contentPart>
        </mc:Choice>
        <mc:Fallback xmlns="">
          <p:pic>
            <p:nvPicPr>
              <p:cNvPr id="133" name="墨迹 132"/>
            </p:nvPicPr>
            <p:blipFill>
              <a:blip r:embed="rId264"/>
            </p:blipFill>
            <p:spPr>
              <a:xfrm>
                <a:off x="9901766" y="5160419"/>
                <a:ext cx="226484" cy="33839"/>
              </a:xfrm>
              <a:prstGeom prst="rect"/>
            </p:spPr>
          </p:pic>
        </mc:Fallback>
      </mc:AlternateContent>
      <mc:AlternateContent xmlns:mc="http://schemas.openxmlformats.org/markup-compatibility/2006" xmlns:p14="http://schemas.microsoft.com/office/powerpoint/2010/main">
        <mc:Choice Requires="p14">
          <p:contentPart p14:bwMode="auto" r:id="rId265">
            <p14:nvContentPartPr>
              <p14:cNvPr id="134" name="墨迹 133"/>
              <p14:cNvContentPartPr/>
              <p14:nvPr/>
            </p14:nvContentPartPr>
            <p14:xfrm>
              <a:off x="10024533" y="5081462"/>
              <a:ext cx="45156" cy="276350"/>
            </p14:xfrm>
          </p:contentPart>
        </mc:Choice>
        <mc:Fallback xmlns="">
          <p:pic>
            <p:nvPicPr>
              <p:cNvPr id="134" name="墨迹 133"/>
            </p:nvPicPr>
            <p:blipFill>
              <a:blip r:embed="rId266"/>
            </p:blipFill>
            <p:spPr>
              <a:xfrm>
                <a:off x="10024533" y="5081462"/>
                <a:ext cx="45156" cy="276350"/>
              </a:xfrm>
              <a:prstGeom prst="rect"/>
            </p:spPr>
          </p:pic>
        </mc:Fallback>
      </mc:AlternateContent>
      <mc:AlternateContent xmlns:mc="http://schemas.openxmlformats.org/markup-compatibility/2006" xmlns:p14="http://schemas.microsoft.com/office/powerpoint/2010/main">
        <mc:Choice Requires="p14">
          <p:contentPart p14:bwMode="auto" r:id="rId267">
            <p14:nvContentPartPr>
              <p14:cNvPr id="135" name="墨迹 134"/>
              <p14:cNvContentPartPr/>
              <p14:nvPr/>
            </p14:nvContentPartPr>
            <p14:xfrm>
              <a:off x="10179755" y="5028588"/>
              <a:ext cx="192793" cy="267186"/>
            </p14:xfrm>
          </p:contentPart>
        </mc:Choice>
        <mc:Fallback xmlns="">
          <p:pic>
            <p:nvPicPr>
              <p:cNvPr id="135" name="墨迹 134"/>
            </p:nvPicPr>
            <p:blipFill>
              <a:blip r:embed="rId268"/>
            </p:blipFill>
            <p:spPr>
              <a:xfrm>
                <a:off x="10179755" y="5028588"/>
                <a:ext cx="192793" cy="267186"/>
              </a:xfrm>
              <a:prstGeom prst="rect"/>
            </p:spPr>
          </p:pic>
        </mc:Fallback>
      </mc:AlternateContent>
      <mc:AlternateContent xmlns:mc="http://schemas.openxmlformats.org/markup-compatibility/2006" xmlns:p14="http://schemas.microsoft.com/office/powerpoint/2010/main">
        <mc:Choice Requires="p14">
          <p:contentPart p14:bwMode="auto" r:id="rId269">
            <p14:nvContentPartPr>
              <p14:cNvPr id="136" name="墨迹 135"/>
              <p14:cNvContentPartPr/>
              <p14:nvPr/>
            </p14:nvContentPartPr>
            <p14:xfrm>
              <a:off x="10346266" y="5092741"/>
              <a:ext cx="118534" cy="33839"/>
            </p14:xfrm>
          </p:contentPart>
        </mc:Choice>
        <mc:Fallback xmlns="">
          <p:pic>
            <p:nvPicPr>
              <p:cNvPr id="136" name="墨迹 135"/>
            </p:nvPicPr>
            <p:blipFill>
              <a:blip r:embed="rId270"/>
            </p:blipFill>
            <p:spPr>
              <a:xfrm>
                <a:off x="10346266" y="5092741"/>
                <a:ext cx="118534" cy="33839"/>
              </a:xfrm>
              <a:prstGeom prst="rect"/>
            </p:spPr>
          </p:pic>
        </mc:Fallback>
      </mc:AlternateContent>
      <mc:AlternateContent xmlns:mc="http://schemas.openxmlformats.org/markup-compatibility/2006" xmlns:p14="http://schemas.microsoft.com/office/powerpoint/2010/main">
        <mc:Choice Requires="p14">
          <p:contentPart p14:bwMode="auto" r:id="rId271">
            <p14:nvContentPartPr>
              <p14:cNvPr id="137" name="墨迹 136"/>
              <p14:cNvContentPartPr/>
              <p14:nvPr/>
            </p14:nvContentPartPr>
            <p14:xfrm>
              <a:off x="10498667" y="4963731"/>
              <a:ext cx="49388" cy="230527"/>
            </p14:xfrm>
          </p:contentPart>
        </mc:Choice>
        <mc:Fallback xmlns="">
          <p:pic>
            <p:nvPicPr>
              <p:cNvPr id="137" name="墨迹 136"/>
            </p:nvPicPr>
            <p:blipFill>
              <a:blip r:embed="rId272"/>
            </p:blipFill>
            <p:spPr>
              <a:xfrm>
                <a:off x="10498667" y="4963731"/>
                <a:ext cx="49388" cy="230527"/>
              </a:xfrm>
              <a:prstGeom prst="rect"/>
            </p:spPr>
          </p:pic>
        </mc:Fallback>
      </mc:AlternateContent>
      <mc:AlternateContent xmlns:mc="http://schemas.openxmlformats.org/markup-compatibility/2006" xmlns:p14="http://schemas.microsoft.com/office/powerpoint/2010/main">
        <mc:Choice Requires="p14">
          <p:contentPart p14:bwMode="auto" r:id="rId273">
            <p14:nvContentPartPr>
              <p14:cNvPr id="138" name="墨迹 137"/>
              <p14:cNvContentPartPr/>
              <p14:nvPr/>
            </p14:nvContentPartPr>
            <p14:xfrm>
              <a:off x="10493022" y="5067362"/>
              <a:ext cx="127000" cy="81777"/>
            </p14:xfrm>
          </p:contentPart>
        </mc:Choice>
        <mc:Fallback xmlns="">
          <p:pic>
            <p:nvPicPr>
              <p:cNvPr id="138" name="墨迹 137"/>
            </p:nvPicPr>
            <p:blipFill>
              <a:blip r:embed="rId274"/>
            </p:blipFill>
            <p:spPr>
              <a:xfrm>
                <a:off x="10493022" y="5067362"/>
                <a:ext cx="127000" cy="81777"/>
              </a:xfrm>
              <a:prstGeom prst="rect"/>
            </p:spPr>
          </p:pic>
        </mc:Fallback>
      </mc:AlternateContent>
      <mc:AlternateContent xmlns:mc="http://schemas.openxmlformats.org/markup-compatibility/2006" xmlns:p14="http://schemas.microsoft.com/office/powerpoint/2010/main">
        <mc:Choice Requires="p14">
          <p:contentPart p14:bwMode="auto" r:id="rId275">
            <p14:nvContentPartPr>
              <p14:cNvPr id="139" name="墨迹 138"/>
              <p14:cNvContentPartPr/>
              <p14:nvPr/>
            </p14:nvContentPartPr>
            <p14:xfrm>
              <a:off x="10586155" y="4871027"/>
              <a:ext cx="74260" cy="372579"/>
            </p14:xfrm>
          </p:contentPart>
        </mc:Choice>
        <mc:Fallback xmlns="">
          <p:pic>
            <p:nvPicPr>
              <p:cNvPr id="139" name="墨迹 138"/>
            </p:nvPicPr>
            <p:blipFill>
              <a:blip r:embed="rId276"/>
            </p:blipFill>
            <p:spPr>
              <a:xfrm>
                <a:off x="10586155" y="4871027"/>
                <a:ext cx="74260" cy="372579"/>
              </a:xfrm>
              <a:prstGeom prst="rect"/>
            </p:spPr>
          </p:pic>
        </mc:Fallback>
      </mc:AlternateContent>
      <mc:AlternateContent xmlns:mc="http://schemas.openxmlformats.org/markup-compatibility/2006" xmlns:p14="http://schemas.microsoft.com/office/powerpoint/2010/main">
        <mc:Choice Requires="p14">
          <p:contentPart p14:bwMode="auto" r:id="rId277">
            <p14:nvContentPartPr>
              <p14:cNvPr id="140" name="墨迹 139"/>
              <p14:cNvContentPartPr/>
              <p14:nvPr/>
            </p14:nvContentPartPr>
            <p14:xfrm>
              <a:off x="10617200" y="4965493"/>
              <a:ext cx="414867" cy="236520"/>
            </p14:xfrm>
          </p:contentPart>
        </mc:Choice>
        <mc:Fallback xmlns="">
          <p:pic>
            <p:nvPicPr>
              <p:cNvPr id="140" name="墨迹 139"/>
            </p:nvPicPr>
            <p:blipFill>
              <a:blip r:embed="rId278"/>
            </p:blipFill>
            <p:spPr>
              <a:xfrm>
                <a:off x="10617200" y="4965493"/>
                <a:ext cx="414867" cy="236520"/>
              </a:xfrm>
              <a:prstGeom prst="rect"/>
            </p:spPr>
          </p:pic>
        </mc:Fallback>
      </mc:AlternateContent>
      <mc:AlternateContent xmlns:mc="http://schemas.openxmlformats.org/markup-compatibility/2006" xmlns:p14="http://schemas.microsoft.com/office/powerpoint/2010/main">
        <mc:Choice Requires="p14">
          <p:contentPart p14:bwMode="auto" r:id="rId279">
            <p14:nvContentPartPr>
              <p14:cNvPr id="141" name="墨迹 140"/>
              <p14:cNvContentPartPr/>
              <p14:nvPr/>
            </p14:nvContentPartPr>
            <p14:xfrm>
              <a:off x="5108222" y="5555205"/>
              <a:ext cx="146755" cy="191753"/>
            </p14:xfrm>
          </p:contentPart>
        </mc:Choice>
        <mc:Fallback xmlns="">
          <p:pic>
            <p:nvPicPr>
              <p:cNvPr id="141" name="墨迹 140"/>
            </p:nvPicPr>
            <p:blipFill>
              <a:blip r:embed="rId280"/>
            </p:blipFill>
            <p:spPr>
              <a:xfrm>
                <a:off x="5108222" y="5555205"/>
                <a:ext cx="146755" cy="191753"/>
              </a:xfrm>
              <a:prstGeom prst="rect"/>
            </p:spPr>
          </p:pic>
        </mc:Fallback>
      </mc:AlternateContent>
      <mc:AlternateContent xmlns:mc="http://schemas.openxmlformats.org/markup-compatibility/2006" xmlns:p14="http://schemas.microsoft.com/office/powerpoint/2010/main">
        <mc:Choice Requires="p14">
          <p:contentPart p14:bwMode="auto" r:id="rId281">
            <p14:nvContentPartPr>
              <p14:cNvPr id="142" name="墨迹 141"/>
              <p14:cNvContentPartPr/>
              <p14:nvPr/>
            </p14:nvContentPartPr>
            <p14:xfrm>
              <a:off x="5345288" y="5448049"/>
              <a:ext cx="136172" cy="428625"/>
            </p14:xfrm>
          </p:contentPart>
        </mc:Choice>
        <mc:Fallback xmlns="">
          <p:pic>
            <p:nvPicPr>
              <p:cNvPr id="142" name="墨迹 141"/>
            </p:nvPicPr>
            <p:blipFill>
              <a:blip r:embed="rId282"/>
            </p:blipFill>
            <p:spPr>
              <a:xfrm>
                <a:off x="5345288" y="5448049"/>
                <a:ext cx="136172" cy="428625"/>
              </a:xfrm>
              <a:prstGeom prst="rect"/>
            </p:spPr>
          </p:pic>
        </mc:Fallback>
      </mc:AlternateContent>
      <mc:AlternateContent xmlns:mc="http://schemas.openxmlformats.org/markup-compatibility/2006" xmlns:p14="http://schemas.microsoft.com/office/powerpoint/2010/main">
        <mc:Choice Requires="p14">
          <p:contentPart p14:bwMode="auto" r:id="rId283">
            <p14:nvContentPartPr>
              <p14:cNvPr id="143" name="墨迹 142"/>
              <p14:cNvContentPartPr/>
              <p14:nvPr/>
            </p14:nvContentPartPr>
            <p14:xfrm>
              <a:off x="5328355" y="5577764"/>
              <a:ext cx="251178" cy="184175"/>
            </p14:xfrm>
          </p:contentPart>
        </mc:Choice>
        <mc:Fallback xmlns="">
          <p:pic>
            <p:nvPicPr>
              <p:cNvPr id="143" name="墨迹 142"/>
            </p:nvPicPr>
            <p:blipFill>
              <a:blip r:embed="rId284"/>
            </p:blipFill>
            <p:spPr>
              <a:xfrm>
                <a:off x="5328355" y="5577764"/>
                <a:ext cx="251178" cy="184175"/>
              </a:xfrm>
              <a:prstGeom prst="rect"/>
            </p:spPr>
          </p:pic>
        </mc:Fallback>
      </mc:AlternateContent>
      <mc:AlternateContent xmlns:mc="http://schemas.openxmlformats.org/markup-compatibility/2006" xmlns:p14="http://schemas.microsoft.com/office/powerpoint/2010/main">
        <mc:Choice Requires="p14">
          <p:contentPart p14:bwMode="auto" r:id="rId285">
            <p14:nvContentPartPr>
              <p14:cNvPr id="144" name="墨迹 143"/>
              <p14:cNvContentPartPr/>
              <p14:nvPr/>
            </p14:nvContentPartPr>
            <p14:xfrm>
              <a:off x="5610577" y="5568952"/>
              <a:ext cx="56445" cy="161087"/>
            </p14:xfrm>
          </p:contentPart>
        </mc:Choice>
        <mc:Fallback xmlns="">
          <p:pic>
            <p:nvPicPr>
              <p:cNvPr id="144" name="墨迹 143"/>
            </p:nvPicPr>
            <p:blipFill>
              <a:blip r:embed="rId286"/>
            </p:blipFill>
            <p:spPr>
              <a:xfrm>
                <a:off x="5610577" y="5568952"/>
                <a:ext cx="56445" cy="161087"/>
              </a:xfrm>
              <a:prstGeom prst="rect"/>
            </p:spPr>
          </p:pic>
        </mc:Fallback>
      </mc:AlternateContent>
      <mc:AlternateContent xmlns:mc="http://schemas.openxmlformats.org/markup-compatibility/2006" xmlns:p14="http://schemas.microsoft.com/office/powerpoint/2010/main">
        <mc:Choice Requires="p14">
          <p:contentPart p14:bwMode="auto" r:id="rId287">
            <p14:nvContentPartPr>
              <p14:cNvPr id="145" name="墨迹 144"/>
              <p14:cNvContentPartPr/>
              <p14:nvPr/>
            </p14:nvContentPartPr>
            <p14:xfrm>
              <a:off x="5689600" y="5598208"/>
              <a:ext cx="169333" cy="202329"/>
            </p14:xfrm>
          </p:contentPart>
        </mc:Choice>
        <mc:Fallback xmlns="">
          <p:pic>
            <p:nvPicPr>
              <p:cNvPr id="145" name="墨迹 144"/>
            </p:nvPicPr>
            <p:blipFill>
              <a:blip r:embed="rId288"/>
            </p:blipFill>
            <p:spPr>
              <a:xfrm>
                <a:off x="5689600" y="5598208"/>
                <a:ext cx="169333" cy="202329"/>
              </a:xfrm>
              <a:prstGeom prst="rect"/>
            </p:spPr>
          </p:pic>
        </mc:Fallback>
      </mc:AlternateContent>
      <mc:AlternateContent xmlns:mc="http://schemas.openxmlformats.org/markup-compatibility/2006" xmlns:p14="http://schemas.microsoft.com/office/powerpoint/2010/main">
        <mc:Choice Requires="p14">
          <p:contentPart p14:bwMode="auto" r:id="rId289">
            <p14:nvContentPartPr>
              <p14:cNvPr id="146" name="墨迹 145"/>
              <p14:cNvContentPartPr/>
              <p14:nvPr/>
            </p14:nvContentPartPr>
            <p14:xfrm>
              <a:off x="5861755" y="5478187"/>
              <a:ext cx="113771" cy="311070"/>
            </p14:xfrm>
          </p:contentPart>
        </mc:Choice>
        <mc:Fallback xmlns="">
          <p:pic>
            <p:nvPicPr>
              <p:cNvPr id="146" name="墨迹 145"/>
            </p:nvPicPr>
            <p:blipFill>
              <a:blip r:embed="rId290"/>
            </p:blipFill>
            <p:spPr>
              <a:xfrm>
                <a:off x="5861755" y="5478187"/>
                <a:ext cx="113771" cy="311070"/>
              </a:xfrm>
              <a:prstGeom prst="rect"/>
            </p:spPr>
          </p:pic>
        </mc:Fallback>
      </mc:AlternateContent>
      <mc:AlternateContent xmlns:mc="http://schemas.openxmlformats.org/markup-compatibility/2006" xmlns:p14="http://schemas.microsoft.com/office/powerpoint/2010/main">
        <mc:Choice Requires="p14">
          <p:contentPart p14:bwMode="auto" r:id="rId291">
            <p14:nvContentPartPr>
              <p14:cNvPr id="147" name="墨迹 146"/>
              <p14:cNvContentPartPr/>
              <p14:nvPr/>
            </p14:nvContentPartPr>
            <p14:xfrm>
              <a:off x="6050844" y="5655311"/>
              <a:ext cx="104951" cy="305959"/>
            </p14:xfrm>
          </p:contentPart>
        </mc:Choice>
        <mc:Fallback xmlns="">
          <p:pic>
            <p:nvPicPr>
              <p:cNvPr id="147" name="墨迹 146"/>
            </p:nvPicPr>
            <p:blipFill>
              <a:blip r:embed="rId292"/>
            </p:blipFill>
            <p:spPr>
              <a:xfrm>
                <a:off x="6050844" y="5655311"/>
                <a:ext cx="104951" cy="305959"/>
              </a:xfrm>
              <a:prstGeom prst="rect"/>
            </p:spPr>
          </p:pic>
        </mc:Fallback>
      </mc:AlternateContent>
      <mc:AlternateContent xmlns:mc="http://schemas.openxmlformats.org/markup-compatibility/2006" xmlns:p14="http://schemas.microsoft.com/office/powerpoint/2010/main">
        <mc:Choice Requires="p14">
          <p:contentPart p14:bwMode="auto" r:id="rId293">
            <p14:nvContentPartPr>
              <p14:cNvPr id="148" name="墨迹 147"/>
              <p14:cNvContentPartPr/>
              <p14:nvPr/>
            </p14:nvContentPartPr>
            <p14:xfrm>
              <a:off x="6228291" y="5707480"/>
              <a:ext cx="195086" cy="16919"/>
            </p14:xfrm>
          </p:contentPart>
        </mc:Choice>
        <mc:Fallback xmlns="">
          <p:pic>
            <p:nvPicPr>
              <p:cNvPr id="148" name="墨迹 147"/>
            </p:nvPicPr>
            <p:blipFill>
              <a:blip r:embed="rId294"/>
            </p:blipFill>
            <p:spPr>
              <a:xfrm>
                <a:off x="6228291" y="5707480"/>
                <a:ext cx="195086" cy="16919"/>
              </a:xfrm>
              <a:prstGeom prst="rect"/>
            </p:spPr>
          </p:pic>
        </mc:Fallback>
      </mc:AlternateContent>
      <mc:AlternateContent xmlns:mc="http://schemas.openxmlformats.org/markup-compatibility/2006" xmlns:p14="http://schemas.microsoft.com/office/powerpoint/2010/main">
        <mc:Choice Requires="p14">
          <p:contentPart p14:bwMode="auto" r:id="rId295">
            <p14:nvContentPartPr>
              <p14:cNvPr id="149" name="墨迹 148"/>
              <p14:cNvContentPartPr/>
              <p14:nvPr/>
            </p14:nvContentPartPr>
            <p14:xfrm>
              <a:off x="6321777" y="5612308"/>
              <a:ext cx="16934" cy="230527"/>
            </p14:xfrm>
          </p:contentPart>
        </mc:Choice>
        <mc:Fallback xmlns="">
          <p:pic>
            <p:nvPicPr>
              <p:cNvPr id="149" name="墨迹 148"/>
            </p:nvPicPr>
            <p:blipFill>
              <a:blip r:embed="rId296"/>
            </p:blipFill>
            <p:spPr>
              <a:xfrm>
                <a:off x="6321777" y="5612308"/>
                <a:ext cx="16934" cy="230527"/>
              </a:xfrm>
              <a:prstGeom prst="rect"/>
            </p:spPr>
          </p:pic>
        </mc:Fallback>
      </mc:AlternateContent>
      <mc:AlternateContent xmlns:mc="http://schemas.openxmlformats.org/markup-compatibility/2006" xmlns:p14="http://schemas.microsoft.com/office/powerpoint/2010/main">
        <mc:Choice Requires="p14">
          <p:contentPart p14:bwMode="auto" r:id="rId297">
            <p14:nvContentPartPr>
              <p14:cNvPr id="150" name="墨迹 149"/>
              <p14:cNvContentPartPr/>
              <p14:nvPr/>
            </p14:nvContentPartPr>
            <p14:xfrm>
              <a:off x="6579305" y="5528416"/>
              <a:ext cx="126295" cy="284282"/>
            </p14:xfrm>
          </p:contentPart>
        </mc:Choice>
        <mc:Fallback xmlns="">
          <p:pic>
            <p:nvPicPr>
              <p:cNvPr id="150" name="墨迹 149"/>
            </p:nvPicPr>
            <p:blipFill>
              <a:blip r:embed="rId298"/>
            </p:blipFill>
            <p:spPr>
              <a:xfrm>
                <a:off x="6579305" y="5528416"/>
                <a:ext cx="126295" cy="284282"/>
              </a:xfrm>
              <a:prstGeom prst="rect"/>
            </p:spPr>
          </p:pic>
        </mc:Fallback>
      </mc:AlternateContent>
      <mc:AlternateContent xmlns:mc="http://schemas.openxmlformats.org/markup-compatibility/2006" xmlns:p14="http://schemas.microsoft.com/office/powerpoint/2010/main">
        <mc:Choice Requires="p14">
          <p:contentPart p14:bwMode="auto" r:id="rId299">
            <p14:nvContentPartPr>
              <p14:cNvPr id="151" name="墨迹 150"/>
              <p14:cNvContentPartPr/>
              <p14:nvPr/>
            </p14:nvContentPartPr>
            <p14:xfrm>
              <a:off x="6778977" y="5572830"/>
              <a:ext cx="33867" cy="200389"/>
            </p14:xfrm>
          </p:contentPart>
        </mc:Choice>
        <mc:Fallback xmlns="">
          <p:pic>
            <p:nvPicPr>
              <p:cNvPr id="151" name="墨迹 150"/>
            </p:nvPicPr>
            <p:blipFill>
              <a:blip r:embed="rId300"/>
            </p:blipFill>
            <p:spPr>
              <a:xfrm>
                <a:off x="6778977" y="5572830"/>
                <a:ext cx="33867" cy="200389"/>
              </a:xfrm>
              <a:prstGeom prst="rect"/>
            </p:spPr>
          </p:pic>
        </mc:Fallback>
      </mc:AlternateContent>
      <mc:AlternateContent xmlns:mc="http://schemas.openxmlformats.org/markup-compatibility/2006" xmlns:p14="http://schemas.microsoft.com/office/powerpoint/2010/main">
        <mc:Choice Requires="p14">
          <p:contentPart p14:bwMode="auto" r:id="rId301">
            <p14:nvContentPartPr>
              <p14:cNvPr id="152" name="墨迹 151"/>
              <p14:cNvContentPartPr/>
              <p14:nvPr/>
            </p14:nvContentPartPr>
            <p14:xfrm>
              <a:off x="6778977" y="5656722"/>
              <a:ext cx="95956" cy="78957"/>
            </p14:xfrm>
          </p:contentPart>
        </mc:Choice>
        <mc:Fallback xmlns="">
          <p:pic>
            <p:nvPicPr>
              <p:cNvPr id="152" name="墨迹 151"/>
            </p:nvPicPr>
            <p:blipFill>
              <a:blip r:embed="rId302"/>
            </p:blipFill>
            <p:spPr>
              <a:xfrm>
                <a:off x="6778977" y="5656722"/>
                <a:ext cx="95956" cy="78957"/>
              </a:xfrm>
              <a:prstGeom prst="rect"/>
            </p:spPr>
          </p:pic>
        </mc:Fallback>
      </mc:AlternateContent>
      <mc:AlternateContent xmlns:mc="http://schemas.openxmlformats.org/markup-compatibility/2006" xmlns:p14="http://schemas.microsoft.com/office/powerpoint/2010/main">
        <mc:Choice Requires="p14">
          <p:contentPart p14:bwMode="auto" r:id="rId303">
            <p14:nvContentPartPr>
              <p14:cNvPr id="153" name="墨迹 152"/>
              <p14:cNvContentPartPr/>
              <p14:nvPr/>
            </p14:nvContentPartPr>
            <p14:xfrm>
              <a:off x="6872111" y="5546041"/>
              <a:ext cx="14111" cy="384211"/>
            </p14:xfrm>
          </p:contentPart>
        </mc:Choice>
        <mc:Fallback xmlns="">
          <p:pic>
            <p:nvPicPr>
              <p:cNvPr id="153" name="墨迹 152"/>
            </p:nvPicPr>
            <p:blipFill>
              <a:blip r:embed="rId304"/>
            </p:blipFill>
            <p:spPr>
              <a:xfrm>
                <a:off x="6872111" y="5546041"/>
                <a:ext cx="14111" cy="384211"/>
              </a:xfrm>
              <a:prstGeom prst="rect"/>
            </p:spPr>
          </p:pic>
        </mc:Fallback>
      </mc:AlternateContent>
      <mc:AlternateContent xmlns:mc="http://schemas.openxmlformats.org/markup-compatibility/2006" xmlns:p14="http://schemas.microsoft.com/office/powerpoint/2010/main">
        <mc:Choice Requires="p14">
          <p:contentPart p14:bwMode="auto" r:id="rId305">
            <p14:nvContentPartPr>
              <p14:cNvPr id="154" name="墨迹 153"/>
              <p14:cNvContentPartPr/>
              <p14:nvPr/>
            </p14:nvContentPartPr>
            <p14:xfrm>
              <a:off x="6984294" y="5504447"/>
              <a:ext cx="141816" cy="16919"/>
            </p14:xfrm>
          </p:contentPart>
        </mc:Choice>
        <mc:Fallback xmlns="">
          <p:pic>
            <p:nvPicPr>
              <p:cNvPr id="154" name="墨迹 153"/>
            </p:nvPicPr>
            <p:blipFill>
              <a:blip r:embed="rId306"/>
            </p:blipFill>
            <p:spPr>
              <a:xfrm>
                <a:off x="6984294" y="5504447"/>
                <a:ext cx="141816" cy="16919"/>
              </a:xfrm>
              <a:prstGeom prst="rect"/>
            </p:spPr>
          </p:pic>
        </mc:Fallback>
      </mc:AlternateContent>
      <mc:AlternateContent xmlns:mc="http://schemas.openxmlformats.org/markup-compatibility/2006" xmlns:p14="http://schemas.microsoft.com/office/powerpoint/2010/main">
        <mc:Choice Requires="p14">
          <p:contentPart p14:bwMode="auto" r:id="rId307">
            <p14:nvContentPartPr>
              <p14:cNvPr id="155" name="墨迹 154"/>
              <p14:cNvContentPartPr/>
              <p14:nvPr/>
            </p14:nvContentPartPr>
            <p14:xfrm>
              <a:off x="7061200" y="5433949"/>
              <a:ext cx="33866" cy="152275"/>
            </p14:xfrm>
          </p:contentPart>
        </mc:Choice>
        <mc:Fallback xmlns="">
          <p:pic>
            <p:nvPicPr>
              <p:cNvPr id="155" name="墨迹 154"/>
            </p:nvPicPr>
            <p:blipFill>
              <a:blip r:embed="rId308"/>
            </p:blipFill>
            <p:spPr>
              <a:xfrm>
                <a:off x="7061200" y="5433949"/>
                <a:ext cx="33866" cy="152275"/>
              </a:xfrm>
              <a:prstGeom prst="rect"/>
            </p:spPr>
          </p:pic>
        </mc:Fallback>
      </mc:AlternateContent>
      <mc:AlternateContent xmlns:mc="http://schemas.openxmlformats.org/markup-compatibility/2006" xmlns:p14="http://schemas.microsoft.com/office/powerpoint/2010/main">
        <mc:Choice Requires="p14">
          <p:contentPart p14:bwMode="auto" r:id="rId309">
            <p14:nvContentPartPr>
              <p14:cNvPr id="156" name="墨迹 155"/>
              <p14:cNvContentPartPr/>
              <p14:nvPr/>
            </p14:nvContentPartPr>
            <p14:xfrm>
              <a:off x="7105650" y="5707480"/>
              <a:ext cx="181327" cy="5640"/>
            </p14:xfrm>
          </p:contentPart>
        </mc:Choice>
        <mc:Fallback xmlns="">
          <p:pic>
            <p:nvPicPr>
              <p:cNvPr id="156" name="墨迹 155"/>
            </p:nvPicPr>
            <p:blipFill>
              <a:blip r:embed="rId310"/>
            </p:blipFill>
            <p:spPr>
              <a:xfrm>
                <a:off x="7105650" y="5707480"/>
                <a:ext cx="181327" cy="5640"/>
              </a:xfrm>
              <a:prstGeom prst="rect"/>
            </p:spPr>
          </p:pic>
        </mc:Fallback>
      </mc:AlternateContent>
      <mc:AlternateContent xmlns:mc="http://schemas.openxmlformats.org/markup-compatibility/2006" xmlns:p14="http://schemas.microsoft.com/office/powerpoint/2010/main">
        <mc:Choice Requires="p14">
          <p:contentPart p14:bwMode="auto" r:id="rId311">
            <p14:nvContentPartPr>
              <p14:cNvPr id="157" name="墨迹 156"/>
              <p14:cNvContentPartPr/>
              <p14:nvPr/>
            </p14:nvContentPartPr>
            <p14:xfrm>
              <a:off x="7179733" y="5617243"/>
              <a:ext cx="45156" cy="222772"/>
            </p14:xfrm>
          </p:contentPart>
        </mc:Choice>
        <mc:Fallback xmlns="">
          <p:pic>
            <p:nvPicPr>
              <p:cNvPr id="157" name="墨迹 156"/>
            </p:nvPicPr>
            <p:blipFill>
              <a:blip r:embed="rId312"/>
            </p:blipFill>
            <p:spPr>
              <a:xfrm>
                <a:off x="7179733" y="5617243"/>
                <a:ext cx="45156" cy="222772"/>
              </a:xfrm>
              <a:prstGeom prst="rect"/>
            </p:spPr>
          </p:pic>
        </mc:Fallback>
      </mc:AlternateContent>
      <mc:AlternateContent xmlns:mc="http://schemas.openxmlformats.org/markup-compatibility/2006" xmlns:p14="http://schemas.microsoft.com/office/powerpoint/2010/main">
        <mc:Choice Requires="p14">
          <p:contentPart p14:bwMode="auto" r:id="rId313">
            <p14:nvContentPartPr>
              <p14:cNvPr id="158" name="墨迹 157"/>
              <p14:cNvContentPartPr/>
              <p14:nvPr/>
            </p14:nvContentPartPr>
            <p14:xfrm>
              <a:off x="7443434" y="5573535"/>
              <a:ext cx="170921" cy="222772"/>
            </p14:xfrm>
          </p:contentPart>
        </mc:Choice>
        <mc:Fallback xmlns="">
          <p:pic>
            <p:nvPicPr>
              <p:cNvPr id="158" name="墨迹 157"/>
            </p:nvPicPr>
            <p:blipFill>
              <a:blip r:embed="rId314"/>
            </p:blipFill>
            <p:spPr>
              <a:xfrm>
                <a:off x="7443434" y="5573535"/>
                <a:ext cx="170921" cy="222772"/>
              </a:xfrm>
              <a:prstGeom prst="rect"/>
            </p:spPr>
          </p:pic>
        </mc:Fallback>
      </mc:AlternateContent>
      <mc:AlternateContent xmlns:mc="http://schemas.openxmlformats.org/markup-compatibility/2006" xmlns:p14="http://schemas.microsoft.com/office/powerpoint/2010/main">
        <mc:Choice Requires="p14">
          <p:contentPart p14:bwMode="auto" r:id="rId315">
            <p14:nvContentPartPr>
              <p14:cNvPr id="159" name="墨迹 158"/>
              <p14:cNvContentPartPr/>
              <p14:nvPr/>
            </p14:nvContentPartPr>
            <p14:xfrm>
              <a:off x="7625821" y="5483298"/>
              <a:ext cx="174801" cy="331338"/>
            </p14:xfrm>
          </p:contentPart>
        </mc:Choice>
        <mc:Fallback xmlns="">
          <p:pic>
            <p:nvPicPr>
              <p:cNvPr id="159" name="墨迹 158"/>
            </p:nvPicPr>
            <p:blipFill>
              <a:blip r:embed="rId316"/>
            </p:blipFill>
            <p:spPr>
              <a:xfrm>
                <a:off x="7625821" y="5483298"/>
                <a:ext cx="174801" cy="331338"/>
              </a:xfrm>
              <a:prstGeom prst="rect"/>
            </p:spPr>
          </p:pic>
        </mc:Fallback>
      </mc:AlternateContent>
      <mc:AlternateContent xmlns:mc="http://schemas.openxmlformats.org/markup-compatibility/2006" xmlns:p14="http://schemas.microsoft.com/office/powerpoint/2010/main">
        <mc:Choice Requires="p14">
          <p:contentPart p14:bwMode="auto" r:id="rId317">
            <p14:nvContentPartPr>
              <p14:cNvPr id="160" name="墨迹 159"/>
              <p14:cNvContentPartPr/>
              <p14:nvPr/>
            </p14:nvContentPartPr>
            <p14:xfrm>
              <a:off x="7836428" y="5464968"/>
              <a:ext cx="91194" cy="45119"/>
            </p14:xfrm>
          </p:contentPart>
        </mc:Choice>
        <mc:Fallback xmlns="">
          <p:pic>
            <p:nvPicPr>
              <p:cNvPr id="160" name="墨迹 159"/>
            </p:nvPicPr>
            <p:blipFill>
              <a:blip r:embed="rId318"/>
            </p:blipFill>
            <p:spPr>
              <a:xfrm>
                <a:off x="7836428" y="5464968"/>
                <a:ext cx="91194" cy="45119"/>
              </a:xfrm>
              <a:prstGeom prst="rect"/>
            </p:spPr>
          </p:pic>
        </mc:Fallback>
      </mc:AlternateContent>
      <mc:AlternateContent xmlns:mc="http://schemas.openxmlformats.org/markup-compatibility/2006" xmlns:p14="http://schemas.microsoft.com/office/powerpoint/2010/main">
        <mc:Choice Requires="p14">
          <p:contentPart p14:bwMode="auto" r:id="rId319">
            <p14:nvContentPartPr>
              <p14:cNvPr id="161" name="墨迹 160"/>
              <p14:cNvContentPartPr/>
              <p14:nvPr/>
            </p14:nvContentPartPr>
            <p14:xfrm>
              <a:off x="7951434" y="5656722"/>
              <a:ext cx="199143" cy="25378"/>
            </p14:xfrm>
          </p:contentPart>
        </mc:Choice>
        <mc:Fallback xmlns="">
          <p:pic>
            <p:nvPicPr>
              <p:cNvPr id="161" name="墨迹 160"/>
            </p:nvPicPr>
            <p:blipFill>
              <a:blip r:embed="rId320"/>
            </p:blipFill>
            <p:spPr>
              <a:xfrm>
                <a:off x="7951434" y="5656722"/>
                <a:ext cx="199143" cy="25378"/>
              </a:xfrm>
              <a:prstGeom prst="rect"/>
            </p:spPr>
          </p:pic>
        </mc:Fallback>
      </mc:AlternateContent>
      <mc:AlternateContent xmlns:mc="http://schemas.openxmlformats.org/markup-compatibility/2006" xmlns:p14="http://schemas.microsoft.com/office/powerpoint/2010/main">
        <mc:Choice Requires="p14">
          <p:contentPart p14:bwMode="auto" r:id="rId321">
            <p14:nvContentPartPr>
              <p14:cNvPr id="162" name="墨迹 161"/>
              <p14:cNvContentPartPr/>
              <p14:nvPr/>
            </p14:nvContentPartPr>
            <p14:xfrm>
              <a:off x="7944202" y="5724399"/>
              <a:ext cx="200731" cy="16920"/>
            </p14:xfrm>
          </p:contentPart>
        </mc:Choice>
        <mc:Fallback xmlns="">
          <p:pic>
            <p:nvPicPr>
              <p:cNvPr id="162" name="墨迹 161"/>
            </p:nvPicPr>
            <p:blipFill>
              <a:blip r:embed="rId322"/>
            </p:blipFill>
            <p:spPr>
              <a:xfrm>
                <a:off x="7944202" y="5724399"/>
                <a:ext cx="200731" cy="16920"/>
              </a:xfrm>
              <a:prstGeom prst="rect"/>
            </p:spPr>
          </p:pic>
        </mc:Fallback>
      </mc:AlternateContent>
      <mc:AlternateContent xmlns:mc="http://schemas.openxmlformats.org/markup-compatibility/2006" xmlns:p14="http://schemas.microsoft.com/office/powerpoint/2010/main">
        <mc:Choice Requires="p14">
          <p:contentPart p14:bwMode="auto" r:id="rId323">
            <p14:nvContentPartPr>
              <p14:cNvPr id="163" name="墨迹 162"/>
              <p14:cNvContentPartPr/>
              <p14:nvPr/>
            </p14:nvContentPartPr>
            <p14:xfrm>
              <a:off x="8335080" y="5611603"/>
              <a:ext cx="156987" cy="157915"/>
            </p14:xfrm>
          </p:contentPart>
        </mc:Choice>
        <mc:Fallback xmlns="">
          <p:pic>
            <p:nvPicPr>
              <p:cNvPr id="163" name="墨迹 162"/>
            </p:nvPicPr>
            <p:blipFill>
              <a:blip r:embed="rId324"/>
            </p:blipFill>
            <p:spPr>
              <a:xfrm>
                <a:off x="8335080" y="5611603"/>
                <a:ext cx="156987" cy="157915"/>
              </a:xfrm>
              <a:prstGeom prst="rect"/>
            </p:spPr>
          </p:pic>
        </mc:Fallback>
      </mc:AlternateContent>
      <mc:AlternateContent xmlns:mc="http://schemas.openxmlformats.org/markup-compatibility/2006" xmlns:p14="http://schemas.microsoft.com/office/powerpoint/2010/main">
        <mc:Choice Requires="p14">
          <p:contentPart p14:bwMode="auto" r:id="rId325">
            <p14:nvContentPartPr>
              <p14:cNvPr id="164" name="墨迹 163"/>
              <p14:cNvContentPartPr/>
              <p14:nvPr/>
            </p14:nvContentPartPr>
            <p14:xfrm>
              <a:off x="8602133" y="5510087"/>
              <a:ext cx="131939" cy="42299"/>
            </p14:xfrm>
          </p:contentPart>
        </mc:Choice>
        <mc:Fallback xmlns="">
          <p:pic>
            <p:nvPicPr>
              <p:cNvPr id="164" name="墨迹 163"/>
            </p:nvPicPr>
            <p:blipFill>
              <a:blip r:embed="rId326"/>
            </p:blipFill>
            <p:spPr>
              <a:xfrm>
                <a:off x="8602133" y="5510087"/>
                <a:ext cx="131939" cy="42299"/>
              </a:xfrm>
              <a:prstGeom prst="rect"/>
            </p:spPr>
          </p:pic>
        </mc:Fallback>
      </mc:AlternateContent>
      <mc:AlternateContent xmlns:mc="http://schemas.openxmlformats.org/markup-compatibility/2006" xmlns:p14="http://schemas.microsoft.com/office/powerpoint/2010/main">
        <mc:Choice Requires="p14">
          <p:contentPart p14:bwMode="auto" r:id="rId327">
            <p14:nvContentPartPr>
              <p14:cNvPr id="165" name="墨迹 164"/>
              <p14:cNvContentPartPr/>
              <p14:nvPr/>
            </p14:nvContentPartPr>
            <p14:xfrm>
              <a:off x="8559800" y="5566485"/>
              <a:ext cx="70555" cy="400425"/>
            </p14:xfrm>
          </p:contentPart>
        </mc:Choice>
        <mc:Fallback xmlns="">
          <p:pic>
            <p:nvPicPr>
              <p:cNvPr id="165" name="墨迹 164"/>
            </p:nvPicPr>
            <p:blipFill>
              <a:blip r:embed="rId328"/>
            </p:blipFill>
            <p:spPr>
              <a:xfrm>
                <a:off x="8559800" y="5566485"/>
                <a:ext cx="70555" cy="400425"/>
              </a:xfrm>
              <a:prstGeom prst="rect"/>
            </p:spPr>
          </p:pic>
        </mc:Fallback>
      </mc:AlternateContent>
      <mc:AlternateContent xmlns:mc="http://schemas.openxmlformats.org/markup-compatibility/2006" xmlns:p14="http://schemas.microsoft.com/office/powerpoint/2010/main">
        <mc:Choice Requires="p14">
          <p:contentPart p14:bwMode="auto" r:id="rId329">
            <p14:nvContentPartPr>
              <p14:cNvPr id="166" name="墨迹 165"/>
              <p14:cNvContentPartPr/>
              <p14:nvPr/>
            </p14:nvContentPartPr>
            <p14:xfrm>
              <a:off x="8596488" y="5680691"/>
              <a:ext cx="169334" cy="150864"/>
            </p14:xfrm>
          </p:contentPart>
        </mc:Choice>
        <mc:Fallback xmlns="">
          <p:pic>
            <p:nvPicPr>
              <p:cNvPr id="166" name="墨迹 165"/>
            </p:nvPicPr>
            <p:blipFill>
              <a:blip r:embed="rId330"/>
            </p:blipFill>
            <p:spPr>
              <a:xfrm>
                <a:off x="8596488" y="5680691"/>
                <a:ext cx="169334" cy="150864"/>
              </a:xfrm>
              <a:prstGeom prst="rect"/>
            </p:spPr>
          </p:pic>
        </mc:Fallback>
      </mc:AlternateContent>
      <mc:AlternateContent xmlns:mc="http://schemas.openxmlformats.org/markup-compatibility/2006" xmlns:p14="http://schemas.microsoft.com/office/powerpoint/2010/main">
        <mc:Choice Requires="p14">
          <p:contentPart p14:bwMode="auto" r:id="rId331">
            <p14:nvContentPartPr>
              <p14:cNvPr id="167" name="墨迹 166"/>
              <p14:cNvContentPartPr/>
              <p14:nvPr/>
            </p14:nvContentPartPr>
            <p14:xfrm>
              <a:off x="8820678" y="5504447"/>
              <a:ext cx="117299" cy="143815"/>
            </p14:xfrm>
          </p:contentPart>
        </mc:Choice>
        <mc:Fallback xmlns="">
          <p:pic>
            <p:nvPicPr>
              <p:cNvPr id="167" name="墨迹 166"/>
            </p:nvPicPr>
            <p:blipFill>
              <a:blip r:embed="rId332"/>
            </p:blipFill>
            <p:spPr>
              <a:xfrm>
                <a:off x="8820678" y="5504447"/>
                <a:ext cx="117299" cy="143815"/>
              </a:xfrm>
              <a:prstGeom prst="rect"/>
            </p:spPr>
          </p:pic>
        </mc:Fallback>
      </mc:AlternateContent>
      <mc:AlternateContent xmlns:mc="http://schemas.openxmlformats.org/markup-compatibility/2006" xmlns:p14="http://schemas.microsoft.com/office/powerpoint/2010/main">
        <mc:Choice Requires="p14">
          <p:contentPart p14:bwMode="auto" r:id="rId333">
            <p14:nvContentPartPr>
              <p14:cNvPr id="168" name="墨迹 167"/>
              <p14:cNvContentPartPr/>
              <p14:nvPr/>
            </p14:nvContentPartPr>
            <p14:xfrm>
              <a:off x="8929511" y="5521366"/>
              <a:ext cx="141111" cy="28199"/>
            </p14:xfrm>
          </p:contentPart>
        </mc:Choice>
        <mc:Fallback xmlns="">
          <p:pic>
            <p:nvPicPr>
              <p:cNvPr id="168" name="墨迹 167"/>
            </p:nvPicPr>
            <p:blipFill>
              <a:blip r:embed="rId334"/>
            </p:blipFill>
            <p:spPr>
              <a:xfrm>
                <a:off x="8929511" y="5521366"/>
                <a:ext cx="141111" cy="28199"/>
              </a:xfrm>
              <a:prstGeom prst="rect"/>
            </p:spPr>
          </p:pic>
        </mc:Fallback>
      </mc:AlternateContent>
      <mc:AlternateContent xmlns:mc="http://schemas.openxmlformats.org/markup-compatibility/2006" xmlns:p14="http://schemas.microsoft.com/office/powerpoint/2010/main">
        <mc:Choice Requires="p14">
          <p:contentPart p14:bwMode="auto" r:id="rId335">
            <p14:nvContentPartPr>
              <p14:cNvPr id="169" name="墨迹 168"/>
              <p14:cNvContentPartPr/>
              <p14:nvPr/>
            </p14:nvContentPartPr>
            <p14:xfrm>
              <a:off x="8991600" y="5438884"/>
              <a:ext cx="50800" cy="206558"/>
            </p14:xfrm>
          </p:contentPart>
        </mc:Choice>
        <mc:Fallback xmlns="">
          <p:pic>
            <p:nvPicPr>
              <p:cNvPr id="169" name="墨迹 168"/>
            </p:nvPicPr>
            <p:blipFill>
              <a:blip r:embed="rId336"/>
            </p:blipFill>
            <p:spPr>
              <a:xfrm>
                <a:off x="8991600" y="5438884"/>
                <a:ext cx="50800" cy="206558"/>
              </a:xfrm>
              <a:prstGeom prst="rect"/>
            </p:spPr>
          </p:pic>
        </mc:Fallback>
      </mc:AlternateContent>
      <mc:AlternateContent xmlns:mc="http://schemas.openxmlformats.org/markup-compatibility/2006" xmlns:p14="http://schemas.microsoft.com/office/powerpoint/2010/main">
        <mc:Choice Requires="p14">
          <p:contentPart p14:bwMode="auto" r:id="rId337">
            <p14:nvContentPartPr>
              <p14:cNvPr id="170" name="墨迹 169"/>
              <p14:cNvContentPartPr/>
              <p14:nvPr/>
            </p14:nvContentPartPr>
            <p14:xfrm>
              <a:off x="9089496" y="5707480"/>
              <a:ext cx="167393" cy="28199"/>
            </p14:xfrm>
          </p:contentPart>
        </mc:Choice>
        <mc:Fallback xmlns="">
          <p:pic>
            <p:nvPicPr>
              <p:cNvPr id="170" name="墨迹 169"/>
            </p:nvPicPr>
            <p:blipFill>
              <a:blip r:embed="rId338"/>
            </p:blipFill>
            <p:spPr>
              <a:xfrm>
                <a:off x="9089496" y="5707480"/>
                <a:ext cx="167393" cy="28199"/>
              </a:xfrm>
              <a:prstGeom prst="rect"/>
            </p:spPr>
          </p:pic>
        </mc:Fallback>
      </mc:AlternateContent>
      <mc:AlternateContent xmlns:mc="http://schemas.openxmlformats.org/markup-compatibility/2006" xmlns:p14="http://schemas.microsoft.com/office/powerpoint/2010/main">
        <mc:Choice Requires="p14">
          <p:contentPart p14:bwMode="auto" r:id="rId339">
            <p14:nvContentPartPr>
              <p14:cNvPr id="171" name="墨迹 170"/>
              <p14:cNvContentPartPr/>
              <p14:nvPr/>
            </p14:nvContentPartPr>
            <p14:xfrm>
              <a:off x="9155288" y="5613542"/>
              <a:ext cx="33867" cy="172895"/>
            </p14:xfrm>
          </p:contentPart>
        </mc:Choice>
        <mc:Fallback xmlns="">
          <p:pic>
            <p:nvPicPr>
              <p:cNvPr id="171" name="墨迹 170"/>
            </p:nvPicPr>
            <p:blipFill>
              <a:blip r:embed="rId340"/>
            </p:blipFill>
            <p:spPr>
              <a:xfrm>
                <a:off x="9155288" y="5613542"/>
                <a:ext cx="33867" cy="172895"/>
              </a:xfrm>
              <a:prstGeom prst="rect"/>
            </p:spPr>
          </p:pic>
        </mc:Fallback>
      </mc:AlternateContent>
      <mc:AlternateContent xmlns:mc="http://schemas.openxmlformats.org/markup-compatibility/2006" xmlns:p14="http://schemas.microsoft.com/office/powerpoint/2010/main">
        <mc:Choice Requires="p14">
          <p:contentPart p14:bwMode="auto" r:id="rId341">
            <p14:nvContentPartPr>
              <p14:cNvPr id="172" name="墨迹 171"/>
              <p14:cNvContentPartPr/>
              <p14:nvPr/>
            </p14:nvContentPartPr>
            <p14:xfrm>
              <a:off x="9439451" y="5527006"/>
              <a:ext cx="131586" cy="253791"/>
            </p14:xfrm>
          </p:contentPart>
        </mc:Choice>
        <mc:Fallback xmlns="">
          <p:pic>
            <p:nvPicPr>
              <p:cNvPr id="172" name="墨迹 171"/>
            </p:nvPicPr>
            <p:blipFill>
              <a:blip r:embed="rId342"/>
            </p:blipFill>
            <p:spPr>
              <a:xfrm>
                <a:off x="9439451" y="5527006"/>
                <a:ext cx="131586" cy="253791"/>
              </a:xfrm>
              <a:prstGeom prst="rect"/>
            </p:spPr>
          </p:pic>
        </mc:Fallback>
      </mc:AlternateContent>
      <mc:AlternateContent xmlns:mc="http://schemas.openxmlformats.org/markup-compatibility/2006" xmlns:p14="http://schemas.microsoft.com/office/powerpoint/2010/main">
        <mc:Choice Requires="p14">
          <p:contentPart p14:bwMode="auto" r:id="rId343">
            <p14:nvContentPartPr>
              <p14:cNvPr id="173" name="墨迹 172"/>
              <p14:cNvContentPartPr/>
              <p14:nvPr/>
            </p14:nvContentPartPr>
            <p14:xfrm>
              <a:off x="9624483" y="5707480"/>
              <a:ext cx="129117" cy="149455"/>
            </p14:xfrm>
          </p:contentPart>
        </mc:Choice>
        <mc:Fallback xmlns="">
          <p:pic>
            <p:nvPicPr>
              <p:cNvPr id="173" name="墨迹 172"/>
            </p:nvPicPr>
            <p:blipFill>
              <a:blip r:embed="rId344"/>
            </p:blipFill>
            <p:spPr>
              <a:xfrm>
                <a:off x="9624483" y="5707480"/>
                <a:ext cx="129117" cy="149455"/>
              </a:xfrm>
              <a:prstGeom prst="rect"/>
            </p:spPr>
          </p:pic>
        </mc:Fallback>
      </mc:AlternateContent>
      <mc:AlternateContent xmlns:mc="http://schemas.openxmlformats.org/markup-compatibility/2006" xmlns:p14="http://schemas.microsoft.com/office/powerpoint/2010/main">
        <mc:Choice Requires="p14">
          <p:contentPart p14:bwMode="auto" r:id="rId345">
            <p14:nvContentPartPr>
              <p14:cNvPr id="174" name="墨迹 173"/>
              <p14:cNvContentPartPr/>
              <p14:nvPr/>
            </p14:nvContentPartPr>
            <p14:xfrm>
              <a:off x="9804400" y="5690560"/>
              <a:ext cx="189088" cy="28199"/>
            </p14:xfrm>
          </p:contentPart>
        </mc:Choice>
        <mc:Fallback xmlns="">
          <p:pic>
            <p:nvPicPr>
              <p:cNvPr id="174" name="墨迹 173"/>
            </p:nvPicPr>
            <p:blipFill>
              <a:blip r:embed="rId346"/>
            </p:blipFill>
            <p:spPr>
              <a:xfrm>
                <a:off x="9804400" y="5690560"/>
                <a:ext cx="189088" cy="28199"/>
              </a:xfrm>
              <a:prstGeom prst="rect"/>
            </p:spPr>
          </p:pic>
        </mc:Fallback>
      </mc:AlternateContent>
      <mc:AlternateContent xmlns:mc="http://schemas.openxmlformats.org/markup-compatibility/2006" xmlns:p14="http://schemas.microsoft.com/office/powerpoint/2010/main">
        <mc:Choice Requires="p14">
          <p:contentPart p14:bwMode="auto" r:id="rId347">
            <p14:nvContentPartPr>
              <p14:cNvPr id="175" name="墨迹 174"/>
              <p14:cNvContentPartPr/>
              <p14:nvPr/>
            </p14:nvContentPartPr>
            <p14:xfrm>
              <a:off x="9874955" y="5587634"/>
              <a:ext cx="42334" cy="252381"/>
            </p14:xfrm>
          </p:contentPart>
        </mc:Choice>
        <mc:Fallback xmlns="">
          <p:pic>
            <p:nvPicPr>
              <p:cNvPr id="175" name="墨迹 174"/>
            </p:nvPicPr>
            <p:blipFill>
              <a:blip r:embed="rId348"/>
            </p:blipFill>
            <p:spPr>
              <a:xfrm>
                <a:off x="9874955" y="5587634"/>
                <a:ext cx="42334" cy="252381"/>
              </a:xfrm>
              <a:prstGeom prst="rect"/>
            </p:spPr>
          </p:pic>
        </mc:Fallback>
      </mc:AlternateContent>
      <mc:AlternateContent xmlns:mc="http://schemas.openxmlformats.org/markup-compatibility/2006" xmlns:p14="http://schemas.microsoft.com/office/powerpoint/2010/main">
        <mc:Choice Requires="p14">
          <p:contentPart p14:bwMode="auto" r:id="rId349">
            <p14:nvContentPartPr>
              <p14:cNvPr id="176" name="墨迹 175"/>
              <p14:cNvContentPartPr/>
              <p14:nvPr/>
            </p14:nvContentPartPr>
            <p14:xfrm>
              <a:off x="10154355" y="5498807"/>
              <a:ext cx="152400" cy="306312"/>
            </p14:xfrm>
          </p:contentPart>
        </mc:Choice>
        <mc:Fallback xmlns="">
          <p:pic>
            <p:nvPicPr>
              <p:cNvPr id="176" name="墨迹 175"/>
            </p:nvPicPr>
            <p:blipFill>
              <a:blip r:embed="rId350"/>
            </p:blipFill>
            <p:spPr>
              <a:xfrm>
                <a:off x="10154355" y="5498807"/>
                <a:ext cx="152400" cy="306312"/>
              </a:xfrm>
              <a:prstGeom prst="rect"/>
            </p:spPr>
          </p:pic>
        </mc:Fallback>
      </mc:AlternateContent>
      <mc:AlternateContent xmlns:mc="http://schemas.openxmlformats.org/markup-compatibility/2006" xmlns:p14="http://schemas.microsoft.com/office/powerpoint/2010/main">
        <mc:Choice Requires="p14">
          <p:contentPart p14:bwMode="auto" r:id="rId351">
            <p14:nvContentPartPr>
              <p14:cNvPr id="177" name="墨迹 176"/>
              <p14:cNvContentPartPr/>
              <p14:nvPr/>
            </p14:nvContentPartPr>
            <p14:xfrm>
              <a:off x="10336918" y="5622883"/>
              <a:ext cx="113770" cy="136765"/>
            </p14:xfrm>
          </p:contentPart>
        </mc:Choice>
        <mc:Fallback xmlns="">
          <p:pic>
            <p:nvPicPr>
              <p:cNvPr id="177" name="墨迹 176"/>
            </p:nvPicPr>
            <p:blipFill>
              <a:blip r:embed="rId352"/>
            </p:blipFill>
            <p:spPr>
              <a:xfrm>
                <a:off x="10336918" y="5622883"/>
                <a:ext cx="113770" cy="136765"/>
              </a:xfrm>
              <a:prstGeom prst="rect"/>
            </p:spPr>
          </p:pic>
        </mc:Fallback>
      </mc:AlternateContent>
      <mc:AlternateContent xmlns:mc="http://schemas.openxmlformats.org/markup-compatibility/2006" xmlns:p14="http://schemas.microsoft.com/office/powerpoint/2010/main">
        <mc:Choice Requires="p14">
          <p:contentPart p14:bwMode="auto" r:id="rId353">
            <p14:nvContentPartPr>
              <p14:cNvPr id="178" name="墨迹 177"/>
              <p14:cNvContentPartPr/>
              <p14:nvPr/>
            </p14:nvContentPartPr>
            <p14:xfrm>
              <a:off x="10402711" y="5506562"/>
              <a:ext cx="67733" cy="454709"/>
            </p14:xfrm>
          </p:contentPart>
        </mc:Choice>
        <mc:Fallback xmlns="">
          <p:pic>
            <p:nvPicPr>
              <p:cNvPr id="178" name="墨迹 177"/>
            </p:nvPicPr>
            <p:blipFill>
              <a:blip r:embed="rId354"/>
            </p:blipFill>
            <p:spPr>
              <a:xfrm>
                <a:off x="10402711" y="5506562"/>
                <a:ext cx="67733" cy="454709"/>
              </a:xfrm>
              <a:prstGeom prst="rect"/>
            </p:spPr>
          </p:pic>
        </mc:Fallback>
      </mc:AlternateContent>
      <mc:AlternateContent xmlns:mc="http://schemas.openxmlformats.org/markup-compatibility/2006" xmlns:p14="http://schemas.microsoft.com/office/powerpoint/2010/main">
        <mc:Choice Requires="p14">
          <p:contentPart p14:bwMode="auto" r:id="rId355">
            <p14:nvContentPartPr>
              <p14:cNvPr id="179" name="墨迹 178"/>
              <p14:cNvContentPartPr/>
              <p14:nvPr/>
            </p14:nvContentPartPr>
            <p14:xfrm>
              <a:off x="10470444" y="5665181"/>
              <a:ext cx="406400" cy="173600"/>
            </p14:xfrm>
          </p:contentPart>
        </mc:Choice>
        <mc:Fallback xmlns="">
          <p:pic>
            <p:nvPicPr>
              <p:cNvPr id="179" name="墨迹 178"/>
            </p:nvPicPr>
            <p:blipFill>
              <a:blip r:embed="rId356"/>
            </p:blipFill>
            <p:spPr>
              <a:xfrm>
                <a:off x="10470444" y="5665181"/>
                <a:ext cx="406400" cy="173600"/>
              </a:xfrm>
              <a:prstGeom prst="rect"/>
            </p:spPr>
          </p:pic>
        </mc:Fallback>
      </mc:AlternateContent>
      <mc:AlternateContent xmlns:mc="http://schemas.openxmlformats.org/markup-compatibility/2006" xmlns:p14="http://schemas.microsoft.com/office/powerpoint/2010/main">
        <mc:Choice Requires="p14">
          <p:contentPart p14:bwMode="auto" r:id="rId357">
            <p14:nvContentPartPr>
              <p14:cNvPr id="180" name="墨迹 179"/>
              <p14:cNvContentPartPr/>
              <p14:nvPr/>
            </p14:nvContentPartPr>
            <p14:xfrm>
              <a:off x="3469216" y="4438524"/>
              <a:ext cx="120650" cy="36659"/>
            </p14:xfrm>
          </p:contentPart>
        </mc:Choice>
        <mc:Fallback xmlns="">
          <p:pic>
            <p:nvPicPr>
              <p:cNvPr id="180" name="墨迹 179"/>
            </p:nvPicPr>
            <p:blipFill>
              <a:blip r:embed="rId358"/>
            </p:blipFill>
            <p:spPr>
              <a:xfrm>
                <a:off x="3469216" y="4438524"/>
                <a:ext cx="120650" cy="36659"/>
              </a:xfrm>
              <a:prstGeom prst="rect"/>
            </p:spPr>
          </p:pic>
        </mc:Fallback>
      </mc:AlternateContent>
      <mc:AlternateContent xmlns:mc="http://schemas.openxmlformats.org/markup-compatibility/2006" xmlns:p14="http://schemas.microsoft.com/office/powerpoint/2010/main">
        <mc:Choice Requires="p14">
          <p:contentPart p14:bwMode="auto" r:id="rId359">
            <p14:nvContentPartPr>
              <p14:cNvPr id="181" name="墨迹 180"/>
              <p14:cNvContentPartPr/>
              <p14:nvPr/>
            </p14:nvContentPartPr>
            <p14:xfrm>
              <a:off x="3448755" y="4478003"/>
              <a:ext cx="73378" cy="312304"/>
            </p14:xfrm>
          </p:contentPart>
        </mc:Choice>
        <mc:Fallback xmlns="">
          <p:pic>
            <p:nvPicPr>
              <p:cNvPr id="181" name="墨迹 180"/>
            </p:nvPicPr>
            <p:blipFill>
              <a:blip r:embed="rId360"/>
            </p:blipFill>
            <p:spPr>
              <a:xfrm>
                <a:off x="3448755" y="4478003"/>
                <a:ext cx="73378" cy="312304"/>
              </a:xfrm>
              <a:prstGeom prst="rect"/>
            </p:spPr>
          </p:pic>
        </mc:Fallback>
      </mc:AlternateContent>
      <mc:AlternateContent xmlns:mc="http://schemas.openxmlformats.org/markup-compatibility/2006" xmlns:p14="http://schemas.microsoft.com/office/powerpoint/2010/main">
        <mc:Choice Requires="p14">
          <p:contentPart p14:bwMode="auto" r:id="rId361">
            <p14:nvContentPartPr>
              <p14:cNvPr id="182" name="墨迹 181"/>
              <p14:cNvContentPartPr/>
              <p14:nvPr/>
            </p14:nvContentPartPr>
            <p14:xfrm>
              <a:off x="3443111" y="4551320"/>
              <a:ext cx="174977" cy="194573"/>
            </p14:xfrm>
          </p:contentPart>
        </mc:Choice>
        <mc:Fallback xmlns="">
          <p:pic>
            <p:nvPicPr>
              <p:cNvPr id="182" name="墨迹 181"/>
            </p:nvPicPr>
            <p:blipFill>
              <a:blip r:embed="rId362"/>
            </p:blipFill>
            <p:spPr>
              <a:xfrm>
                <a:off x="3443111" y="4551320"/>
                <a:ext cx="174977" cy="194573"/>
              </a:xfrm>
              <a:prstGeom prst="rect"/>
            </p:spPr>
          </p:pic>
        </mc:Fallback>
      </mc:AlternateContent>
      <mc:AlternateContent xmlns:mc="http://schemas.openxmlformats.org/markup-compatibility/2006" xmlns:p14="http://schemas.microsoft.com/office/powerpoint/2010/main">
        <mc:Choice Requires="p14">
          <p:contentPart p14:bwMode="auto" r:id="rId363">
            <p14:nvContentPartPr>
              <p14:cNvPr id="183" name="墨迹 182"/>
              <p14:cNvContentPartPr/>
              <p14:nvPr/>
            </p14:nvContentPartPr>
            <p14:xfrm>
              <a:off x="3685822" y="4579519"/>
              <a:ext cx="54328" cy="221715"/>
            </p14:xfrm>
          </p:contentPart>
        </mc:Choice>
        <mc:Fallback xmlns="">
          <p:pic>
            <p:nvPicPr>
              <p:cNvPr id="183" name="墨迹 182"/>
            </p:nvPicPr>
            <p:blipFill>
              <a:blip r:embed="rId364"/>
            </p:blipFill>
            <p:spPr>
              <a:xfrm>
                <a:off x="3685822" y="4579519"/>
                <a:ext cx="54328" cy="221715"/>
              </a:xfrm>
              <a:prstGeom prst="rect"/>
            </p:spPr>
          </p:pic>
        </mc:Fallback>
      </mc:AlternateContent>
      <mc:AlternateContent xmlns:mc="http://schemas.openxmlformats.org/markup-compatibility/2006" xmlns:p14="http://schemas.microsoft.com/office/powerpoint/2010/main">
        <mc:Choice Requires="p14">
          <p:contentPart p14:bwMode="auto" r:id="rId365">
            <p14:nvContentPartPr>
              <p14:cNvPr id="184" name="墨迹 183"/>
              <p14:cNvContentPartPr/>
              <p14:nvPr/>
            </p14:nvContentPartPr>
            <p14:xfrm>
              <a:off x="3821288" y="4490692"/>
              <a:ext cx="94545" cy="255201"/>
            </p14:xfrm>
          </p:contentPart>
        </mc:Choice>
        <mc:Fallback xmlns="">
          <p:pic>
            <p:nvPicPr>
              <p:cNvPr id="184" name="墨迹 183"/>
            </p:nvPicPr>
            <p:blipFill>
              <a:blip r:embed="rId366"/>
            </p:blipFill>
            <p:spPr>
              <a:xfrm>
                <a:off x="3821288" y="4490692"/>
                <a:ext cx="94545" cy="255201"/>
              </a:xfrm>
              <a:prstGeom prst="rect"/>
            </p:spPr>
          </p:pic>
        </mc:Fallback>
      </mc:AlternateContent>
      <mc:AlternateContent xmlns:mc="http://schemas.openxmlformats.org/markup-compatibility/2006" xmlns:p14="http://schemas.microsoft.com/office/powerpoint/2010/main">
        <mc:Choice Requires="p14">
          <p:contentPart p14:bwMode="auto" r:id="rId367">
            <p14:nvContentPartPr>
              <p14:cNvPr id="185" name="墨迹 184"/>
              <p14:cNvContentPartPr/>
              <p14:nvPr/>
            </p14:nvContentPartPr>
            <p14:xfrm>
              <a:off x="3936647" y="4568240"/>
              <a:ext cx="147108" cy="135355"/>
            </p14:xfrm>
          </p:contentPart>
        </mc:Choice>
        <mc:Fallback xmlns="">
          <p:pic>
            <p:nvPicPr>
              <p:cNvPr id="185" name="墨迹 184"/>
            </p:nvPicPr>
            <p:blipFill>
              <a:blip r:embed="rId368"/>
            </p:blipFill>
            <p:spPr>
              <a:xfrm>
                <a:off x="3936647" y="4568240"/>
                <a:ext cx="147108" cy="135355"/>
              </a:xfrm>
              <a:prstGeom prst="rect"/>
            </p:spPr>
          </p:pic>
        </mc:Fallback>
      </mc:AlternateContent>
      <mc:AlternateContent xmlns:mc="http://schemas.openxmlformats.org/markup-compatibility/2006" xmlns:p14="http://schemas.microsoft.com/office/powerpoint/2010/main">
        <mc:Choice Requires="p14">
          <p:contentPart p14:bwMode="auto" r:id="rId369">
            <p14:nvContentPartPr>
              <p14:cNvPr id="186" name="墨迹 185"/>
              <p14:cNvContentPartPr/>
              <p14:nvPr/>
            </p14:nvContentPartPr>
            <p14:xfrm>
              <a:off x="4018844" y="4564539"/>
              <a:ext cx="16933" cy="265951"/>
            </p14:xfrm>
          </p:contentPart>
        </mc:Choice>
        <mc:Fallback xmlns="">
          <p:pic>
            <p:nvPicPr>
              <p:cNvPr id="186" name="墨迹 185"/>
            </p:nvPicPr>
            <p:blipFill>
              <a:blip r:embed="rId370"/>
            </p:blipFill>
            <p:spPr>
              <a:xfrm>
                <a:off x="4018844" y="4564539"/>
                <a:ext cx="16933" cy="265951"/>
              </a:xfrm>
              <a:prstGeom prst="rect"/>
            </p:spPr>
          </p:pic>
        </mc:Fallback>
      </mc:AlternateContent>
      <mc:AlternateContent xmlns:mc="http://schemas.openxmlformats.org/markup-compatibility/2006" xmlns:p14="http://schemas.microsoft.com/office/powerpoint/2010/main">
        <mc:Choice Requires="p14">
          <p:contentPart p14:bwMode="auto" r:id="rId371">
            <p14:nvContentPartPr>
              <p14:cNvPr id="187" name="墨迹 186"/>
              <p14:cNvContentPartPr/>
              <p14:nvPr/>
            </p14:nvContentPartPr>
            <p14:xfrm>
              <a:off x="4085872" y="4602079"/>
              <a:ext cx="175683" cy="5639"/>
            </p14:xfrm>
          </p:contentPart>
        </mc:Choice>
        <mc:Fallback xmlns="">
          <p:pic>
            <p:nvPicPr>
              <p:cNvPr id="187" name="墨迹 186"/>
            </p:nvPicPr>
            <p:blipFill>
              <a:blip r:embed="rId372"/>
            </p:blipFill>
            <p:spPr>
              <a:xfrm>
                <a:off x="4085872" y="4602079"/>
                <a:ext cx="175683" cy="5639"/>
              </a:xfrm>
              <a:prstGeom prst="rect"/>
            </p:spPr>
          </p:pic>
        </mc:Fallback>
      </mc:AlternateContent>
      <mc:AlternateContent xmlns:mc="http://schemas.openxmlformats.org/markup-compatibility/2006" xmlns:p14="http://schemas.microsoft.com/office/powerpoint/2010/main">
        <mc:Choice Requires="p14">
          <p:contentPart p14:bwMode="auto" r:id="rId373">
            <p14:nvContentPartPr>
              <p14:cNvPr id="188" name="墨迹 187"/>
              <p14:cNvContentPartPr/>
              <p14:nvPr/>
            </p14:nvContentPartPr>
            <p14:xfrm>
              <a:off x="4143022" y="4504439"/>
              <a:ext cx="45155" cy="286573"/>
            </p14:xfrm>
          </p:contentPart>
        </mc:Choice>
        <mc:Fallback xmlns="">
          <p:pic>
            <p:nvPicPr>
              <p:cNvPr id="188" name="墨迹 187"/>
            </p:nvPicPr>
            <p:blipFill>
              <a:blip r:embed="rId374"/>
            </p:blipFill>
            <p:spPr>
              <a:xfrm>
                <a:off x="4143022" y="4504439"/>
                <a:ext cx="45155" cy="286573"/>
              </a:xfrm>
              <a:prstGeom prst="rect"/>
            </p:spPr>
          </p:pic>
        </mc:Fallback>
      </mc:AlternateContent>
      <mc:AlternateContent xmlns:mc="http://schemas.openxmlformats.org/markup-compatibility/2006" xmlns:p14="http://schemas.microsoft.com/office/powerpoint/2010/main">
        <mc:Choice Requires="p14">
          <p:contentPart p14:bwMode="auto" r:id="rId375">
            <p14:nvContentPartPr>
              <p14:cNvPr id="189" name="墨迹 188"/>
              <p14:cNvContentPartPr/>
              <p14:nvPr/>
            </p14:nvContentPartPr>
            <p14:xfrm>
              <a:off x="4368800" y="4478003"/>
              <a:ext cx="166511" cy="293270"/>
            </p14:xfrm>
          </p:contentPart>
        </mc:Choice>
        <mc:Fallback xmlns="">
          <p:pic>
            <p:nvPicPr>
              <p:cNvPr id="189" name="墨迹 188"/>
            </p:nvPicPr>
            <p:blipFill>
              <a:blip r:embed="rId376"/>
            </p:blipFill>
            <p:spPr>
              <a:xfrm>
                <a:off x="4368800" y="4478003"/>
                <a:ext cx="166511" cy="293270"/>
              </a:xfrm>
              <a:prstGeom prst="rect"/>
            </p:spPr>
          </p:pic>
        </mc:Fallback>
      </mc:AlternateContent>
      <mc:AlternateContent xmlns:mc="http://schemas.openxmlformats.org/markup-compatibility/2006" xmlns:p14="http://schemas.microsoft.com/office/powerpoint/2010/main">
        <mc:Choice Requires="p14">
          <p:contentPart p14:bwMode="auto" r:id="rId377">
            <p14:nvContentPartPr>
              <p14:cNvPr id="190" name="墨迹 189"/>
              <p14:cNvContentPartPr/>
              <p14:nvPr/>
            </p14:nvContentPartPr>
            <p14:xfrm>
              <a:off x="4588933" y="4446279"/>
              <a:ext cx="87489" cy="193868"/>
            </p14:xfrm>
          </p:contentPart>
        </mc:Choice>
        <mc:Fallback xmlns="">
          <p:pic>
            <p:nvPicPr>
              <p:cNvPr id="190" name="墨迹 189"/>
            </p:nvPicPr>
            <p:blipFill>
              <a:blip r:embed="rId378"/>
            </p:blipFill>
            <p:spPr>
              <a:xfrm>
                <a:off x="4588933" y="4446279"/>
                <a:ext cx="87489" cy="193868"/>
              </a:xfrm>
              <a:prstGeom prst="rect"/>
            </p:spPr>
          </p:pic>
        </mc:Fallback>
      </mc:AlternateContent>
      <mc:AlternateContent xmlns:mc="http://schemas.openxmlformats.org/markup-compatibility/2006" xmlns:p14="http://schemas.microsoft.com/office/powerpoint/2010/main">
        <mc:Choice Requires="p14">
          <p:contentPart p14:bwMode="auto" r:id="rId379">
            <p14:nvContentPartPr>
              <p14:cNvPr id="191" name="墨迹 190"/>
              <p14:cNvContentPartPr/>
              <p14:nvPr/>
            </p14:nvContentPartPr>
            <p14:xfrm>
              <a:off x="4690533" y="4397459"/>
              <a:ext cx="5644" cy="407652"/>
            </p14:xfrm>
          </p:contentPart>
        </mc:Choice>
        <mc:Fallback xmlns="">
          <p:pic>
            <p:nvPicPr>
              <p:cNvPr id="191" name="墨迹 190"/>
            </p:nvPicPr>
            <p:blipFill>
              <a:blip r:embed="rId380"/>
            </p:blipFill>
            <p:spPr>
              <a:xfrm>
                <a:off x="4690533" y="4397459"/>
                <a:ext cx="5644" cy="407652"/>
              </a:xfrm>
              <a:prstGeom prst="rect"/>
            </p:spPr>
          </p:pic>
        </mc:Fallback>
      </mc:AlternateContent>
      <mc:AlternateContent xmlns:mc="http://schemas.openxmlformats.org/markup-compatibility/2006" xmlns:p14="http://schemas.microsoft.com/office/powerpoint/2010/main">
        <mc:Choice Requires="p14">
          <p:contentPart p14:bwMode="auto" r:id="rId381">
            <p14:nvContentPartPr>
              <p14:cNvPr id="192" name="墨迹 191"/>
              <p14:cNvContentPartPr/>
              <p14:nvPr/>
            </p14:nvContentPartPr>
            <p14:xfrm>
              <a:off x="4724400" y="4427245"/>
              <a:ext cx="127000" cy="45118"/>
            </p14:xfrm>
          </p:contentPart>
        </mc:Choice>
        <mc:Fallback xmlns="">
          <p:pic>
            <p:nvPicPr>
              <p:cNvPr id="192" name="墨迹 191"/>
            </p:nvPicPr>
            <p:blipFill>
              <a:blip r:embed="rId382"/>
            </p:blipFill>
            <p:spPr>
              <a:xfrm>
                <a:off x="4724400" y="4427245"/>
                <a:ext cx="127000" cy="45118"/>
              </a:xfrm>
              <a:prstGeom prst="rect"/>
            </p:spPr>
          </p:pic>
        </mc:Fallback>
      </mc:AlternateContent>
      <mc:AlternateContent xmlns:mc="http://schemas.openxmlformats.org/markup-compatibility/2006" xmlns:p14="http://schemas.microsoft.com/office/powerpoint/2010/main">
        <mc:Choice Requires="p14">
          <p:contentPart p14:bwMode="auto" r:id="rId383">
            <p14:nvContentPartPr>
              <p14:cNvPr id="193" name="墨迹 192"/>
              <p14:cNvContentPartPr/>
              <p14:nvPr/>
            </p14:nvContentPartPr>
            <p14:xfrm>
              <a:off x="4814711" y="4328019"/>
              <a:ext cx="28222" cy="164083"/>
            </p14:xfrm>
          </p:contentPart>
        </mc:Choice>
        <mc:Fallback xmlns="">
          <p:pic>
            <p:nvPicPr>
              <p:cNvPr id="193" name="墨迹 192"/>
            </p:nvPicPr>
            <p:blipFill>
              <a:blip r:embed="rId384"/>
            </p:blipFill>
            <p:spPr>
              <a:xfrm>
                <a:off x="4814711" y="4328019"/>
                <a:ext cx="28222" cy="164083"/>
              </a:xfrm>
              <a:prstGeom prst="rect"/>
            </p:spPr>
          </p:pic>
        </mc:Fallback>
      </mc:AlternateContent>
      <mc:AlternateContent xmlns:mc="http://schemas.openxmlformats.org/markup-compatibility/2006" xmlns:p14="http://schemas.microsoft.com/office/powerpoint/2010/main">
        <mc:Choice Requires="p14">
          <p:contentPart p14:bwMode="auto" r:id="rId385">
            <p14:nvContentPartPr>
              <p14:cNvPr id="194" name="墨迹 193"/>
              <p14:cNvContentPartPr/>
              <p14:nvPr/>
            </p14:nvContentPartPr>
            <p14:xfrm>
              <a:off x="4989688" y="4535811"/>
              <a:ext cx="180623" cy="21149"/>
            </p14:xfrm>
          </p:contentPart>
        </mc:Choice>
        <mc:Fallback xmlns="">
          <p:pic>
            <p:nvPicPr>
              <p:cNvPr id="194" name="墨迹 193"/>
            </p:nvPicPr>
            <p:blipFill>
              <a:blip r:embed="rId386"/>
            </p:blipFill>
            <p:spPr>
              <a:xfrm>
                <a:off x="4989688" y="4535811"/>
                <a:ext cx="180623" cy="21149"/>
              </a:xfrm>
              <a:prstGeom prst="rect"/>
            </p:spPr>
          </p:pic>
        </mc:Fallback>
      </mc:AlternateContent>
      <mc:AlternateContent xmlns:mc="http://schemas.openxmlformats.org/markup-compatibility/2006" xmlns:p14="http://schemas.microsoft.com/office/powerpoint/2010/main">
        <mc:Choice Requires="p14">
          <p:contentPart p14:bwMode="auto" r:id="rId387">
            <p14:nvContentPartPr>
              <p14:cNvPr id="195" name="墨迹 194"/>
              <p14:cNvContentPartPr/>
              <p14:nvPr/>
            </p14:nvContentPartPr>
            <p14:xfrm>
              <a:off x="4986161" y="4624638"/>
              <a:ext cx="186972" cy="14099"/>
            </p14:xfrm>
          </p:contentPart>
        </mc:Choice>
        <mc:Fallback xmlns="">
          <p:pic>
            <p:nvPicPr>
              <p:cNvPr id="195" name="墨迹 194"/>
            </p:nvPicPr>
            <p:blipFill>
              <a:blip r:embed="rId388"/>
            </p:blipFill>
            <p:spPr>
              <a:xfrm>
                <a:off x="4986161" y="4624638"/>
                <a:ext cx="186972" cy="14099"/>
              </a:xfrm>
              <a:prstGeom prst="rect"/>
            </p:spPr>
          </p:pic>
        </mc:Fallback>
      </mc:AlternateContent>
      <mc:AlternateContent xmlns:mc="http://schemas.openxmlformats.org/markup-compatibility/2006" xmlns:p14="http://schemas.microsoft.com/office/powerpoint/2010/main">
        <mc:Choice Requires="p14">
          <p:contentPart p14:bwMode="auto" r:id="rId389">
            <p14:nvContentPartPr>
              <p14:cNvPr id="196" name="墨迹 195"/>
              <p14:cNvContentPartPr/>
              <p14:nvPr/>
            </p14:nvContentPartPr>
            <p14:xfrm>
              <a:off x="5391150" y="4478003"/>
              <a:ext cx="202494" cy="145225"/>
            </p14:xfrm>
          </p:contentPart>
        </mc:Choice>
        <mc:Fallback xmlns="">
          <p:pic>
            <p:nvPicPr>
              <p:cNvPr id="196" name="墨迹 195"/>
            </p:nvPicPr>
            <p:blipFill>
              <a:blip r:embed="rId390"/>
            </p:blipFill>
            <p:spPr>
              <a:xfrm>
                <a:off x="5391150" y="4478003"/>
                <a:ext cx="202494" cy="145225"/>
              </a:xfrm>
              <a:prstGeom prst="rect"/>
            </p:spPr>
          </p:pic>
        </mc:Fallback>
      </mc:AlternateContent>
      <mc:AlternateContent xmlns:mc="http://schemas.openxmlformats.org/markup-compatibility/2006" xmlns:p14="http://schemas.microsoft.com/office/powerpoint/2010/main">
        <mc:Choice Requires="p14">
          <p:contentPart p14:bwMode="auto" r:id="rId391">
            <p14:nvContentPartPr>
              <p14:cNvPr id="197" name="墨迹 196"/>
              <p14:cNvContentPartPr/>
              <p14:nvPr/>
            </p14:nvContentPartPr>
            <p14:xfrm>
              <a:off x="5633155" y="4365207"/>
              <a:ext cx="146756" cy="372227"/>
            </p14:xfrm>
          </p:contentPart>
        </mc:Choice>
        <mc:Fallback xmlns="">
          <p:pic>
            <p:nvPicPr>
              <p:cNvPr id="197" name="墨迹 196"/>
            </p:nvPicPr>
            <p:blipFill>
              <a:blip r:embed="rId392"/>
            </p:blipFill>
            <p:spPr>
              <a:xfrm>
                <a:off x="5633155" y="4365207"/>
                <a:ext cx="146756" cy="372227"/>
              </a:xfrm>
              <a:prstGeom prst="rect"/>
            </p:spPr>
          </p:pic>
        </mc:Fallback>
      </mc:AlternateContent>
      <mc:AlternateContent xmlns:mc="http://schemas.openxmlformats.org/markup-compatibility/2006" xmlns:p14="http://schemas.microsoft.com/office/powerpoint/2010/main">
        <mc:Choice Requires="p14">
          <p:contentPart p14:bwMode="auto" r:id="rId393">
            <p14:nvContentPartPr>
              <p14:cNvPr id="198" name="墨迹 197"/>
              <p14:cNvContentPartPr/>
              <p14:nvPr/>
            </p14:nvContentPartPr>
            <p14:xfrm>
              <a:off x="5633155" y="4494922"/>
              <a:ext cx="184856" cy="184175"/>
            </p14:xfrm>
          </p:contentPart>
        </mc:Choice>
        <mc:Fallback xmlns="">
          <p:pic>
            <p:nvPicPr>
              <p:cNvPr id="198" name="墨迹 197"/>
            </p:nvPicPr>
            <p:blipFill>
              <a:blip r:embed="rId394"/>
            </p:blipFill>
            <p:spPr>
              <a:xfrm>
                <a:off x="5633155" y="4494922"/>
                <a:ext cx="184856" cy="184175"/>
              </a:xfrm>
              <a:prstGeom prst="rect"/>
            </p:spPr>
          </p:pic>
        </mc:Fallback>
      </mc:AlternateContent>
      <mc:AlternateContent xmlns:mc="http://schemas.openxmlformats.org/markup-compatibility/2006" xmlns:p14="http://schemas.microsoft.com/office/powerpoint/2010/main">
        <mc:Choice Requires="p14">
          <p:contentPart p14:bwMode="auto" r:id="rId395">
            <p14:nvContentPartPr>
              <p14:cNvPr id="199" name="墨迹 198"/>
              <p14:cNvContentPartPr/>
              <p14:nvPr/>
            </p14:nvContentPartPr>
            <p14:xfrm>
              <a:off x="5879394" y="4376486"/>
              <a:ext cx="107421" cy="206735"/>
            </p14:xfrm>
          </p:contentPart>
        </mc:Choice>
        <mc:Fallback xmlns="">
          <p:pic>
            <p:nvPicPr>
              <p:cNvPr id="199" name="墨迹 198"/>
            </p:nvPicPr>
            <p:blipFill>
              <a:blip r:embed="rId396"/>
            </p:blipFill>
            <p:spPr>
              <a:xfrm>
                <a:off x="5879394" y="4376486"/>
                <a:ext cx="107421" cy="206735"/>
              </a:xfrm>
              <a:prstGeom prst="rect"/>
            </p:spPr>
          </p:pic>
        </mc:Fallback>
      </mc:AlternateContent>
      <mc:AlternateContent xmlns:mc="http://schemas.openxmlformats.org/markup-compatibility/2006" xmlns:p14="http://schemas.microsoft.com/office/powerpoint/2010/main">
        <mc:Choice Requires="p14">
          <p:contentPart p14:bwMode="auto" r:id="rId397">
            <p14:nvContentPartPr>
              <p14:cNvPr id="200" name="墨迹 199"/>
              <p14:cNvContentPartPr/>
              <p14:nvPr/>
            </p14:nvContentPartPr>
            <p14:xfrm>
              <a:off x="6000044" y="4421605"/>
              <a:ext cx="104422" cy="16919"/>
            </p14:xfrm>
          </p:contentPart>
        </mc:Choice>
        <mc:Fallback xmlns="">
          <p:pic>
            <p:nvPicPr>
              <p:cNvPr id="200" name="墨迹 199"/>
            </p:nvPicPr>
            <p:blipFill>
              <a:blip r:embed="rId398"/>
            </p:blipFill>
            <p:spPr>
              <a:xfrm>
                <a:off x="6000044" y="4421605"/>
                <a:ext cx="104422" cy="16919"/>
              </a:xfrm>
              <a:prstGeom prst="rect"/>
            </p:spPr>
          </p:pic>
        </mc:Fallback>
      </mc:AlternateContent>
      <mc:AlternateContent xmlns:mc="http://schemas.openxmlformats.org/markup-compatibility/2006" xmlns:p14="http://schemas.microsoft.com/office/powerpoint/2010/main">
        <mc:Choice Requires="p14">
          <p:contentPart p14:bwMode="auto" r:id="rId399">
            <p14:nvContentPartPr>
              <p14:cNvPr id="201" name="墨迹 200"/>
              <p14:cNvContentPartPr/>
              <p14:nvPr/>
            </p14:nvContentPartPr>
            <p14:xfrm>
              <a:off x="6042377" y="4353222"/>
              <a:ext cx="25400" cy="167079"/>
            </p14:xfrm>
          </p:contentPart>
        </mc:Choice>
        <mc:Fallback xmlns="">
          <p:pic>
            <p:nvPicPr>
              <p:cNvPr id="201" name="墨迹 200"/>
            </p:nvPicPr>
            <p:blipFill>
              <a:blip r:embed="rId400"/>
            </p:blipFill>
            <p:spPr>
              <a:xfrm>
                <a:off x="6042377" y="4353222"/>
                <a:ext cx="25400" cy="167079"/>
              </a:xfrm>
              <a:prstGeom prst="rect"/>
            </p:spPr>
          </p:pic>
        </mc:Fallback>
      </mc:AlternateContent>
      <mc:AlternateContent xmlns:mc="http://schemas.openxmlformats.org/markup-compatibility/2006" xmlns:p14="http://schemas.microsoft.com/office/powerpoint/2010/main">
        <mc:Choice Requires="p14">
          <p:contentPart p14:bwMode="auto" r:id="rId401">
            <p14:nvContentPartPr>
              <p14:cNvPr id="202" name="墨迹 201"/>
              <p14:cNvContentPartPr/>
              <p14:nvPr/>
            </p14:nvContentPartPr>
            <p14:xfrm>
              <a:off x="6202186" y="4573879"/>
              <a:ext cx="184503" cy="8460"/>
            </p14:xfrm>
          </p:contentPart>
        </mc:Choice>
        <mc:Fallback xmlns="">
          <p:pic>
            <p:nvPicPr>
              <p:cNvPr id="202" name="墨迹 201"/>
            </p:nvPicPr>
            <p:blipFill>
              <a:blip r:embed="rId402"/>
            </p:blipFill>
            <p:spPr>
              <a:xfrm>
                <a:off x="6202186" y="4573879"/>
                <a:ext cx="184503" cy="8460"/>
              </a:xfrm>
              <a:prstGeom prst="rect"/>
            </p:spPr>
          </p:pic>
        </mc:Fallback>
      </mc:AlternateContent>
      <mc:AlternateContent xmlns:mc="http://schemas.openxmlformats.org/markup-compatibility/2006" xmlns:p14="http://schemas.microsoft.com/office/powerpoint/2010/main">
        <mc:Choice Requires="p14">
          <p:contentPart p14:bwMode="auto" r:id="rId403">
            <p14:nvContentPartPr>
              <p14:cNvPr id="203" name="墨迹 202"/>
              <p14:cNvContentPartPr/>
              <p14:nvPr/>
            </p14:nvContentPartPr>
            <p14:xfrm>
              <a:off x="6299200" y="4469014"/>
              <a:ext cx="33866" cy="237401"/>
            </p14:xfrm>
          </p:contentPart>
        </mc:Choice>
        <mc:Fallback xmlns="">
          <p:pic>
            <p:nvPicPr>
              <p:cNvPr id="203" name="墨迹 202"/>
            </p:nvPicPr>
            <p:blipFill>
              <a:blip r:embed="rId404"/>
            </p:blipFill>
            <p:spPr>
              <a:xfrm>
                <a:off x="6299200" y="4469014"/>
                <a:ext cx="33866" cy="237401"/>
              </a:xfrm>
              <a:prstGeom prst="rect"/>
            </p:spPr>
          </p:pic>
        </mc:Fallback>
      </mc:AlternateContent>
      <mc:AlternateContent xmlns:mc="http://schemas.openxmlformats.org/markup-compatibility/2006" xmlns:p14="http://schemas.microsoft.com/office/powerpoint/2010/main">
        <mc:Choice Requires="p14">
          <p:contentPart p14:bwMode="auto" r:id="rId405">
            <p14:nvContentPartPr>
              <p14:cNvPr id="204" name="墨迹 203"/>
              <p14:cNvContentPartPr/>
              <p14:nvPr/>
            </p14:nvContentPartPr>
            <p14:xfrm>
              <a:off x="6699955" y="4410325"/>
              <a:ext cx="127529" cy="39479"/>
            </p14:xfrm>
          </p:contentPart>
        </mc:Choice>
        <mc:Fallback xmlns="">
          <p:pic>
            <p:nvPicPr>
              <p:cNvPr id="204" name="墨迹 203"/>
            </p:nvPicPr>
            <p:blipFill>
              <a:blip r:embed="rId406"/>
            </p:blipFill>
            <p:spPr>
              <a:xfrm>
                <a:off x="6699955" y="4410325"/>
                <a:ext cx="127529" cy="39479"/>
              </a:xfrm>
              <a:prstGeom prst="rect"/>
            </p:spPr>
          </p:pic>
        </mc:Fallback>
      </mc:AlternateContent>
      <mc:AlternateContent xmlns:mc="http://schemas.openxmlformats.org/markup-compatibility/2006" xmlns:p14="http://schemas.microsoft.com/office/powerpoint/2010/main">
        <mc:Choice Requires="p14">
          <p:contentPart p14:bwMode="auto" r:id="rId407">
            <p14:nvContentPartPr>
              <p14:cNvPr id="205" name="墨迹 204"/>
              <p14:cNvContentPartPr/>
              <p14:nvPr/>
            </p14:nvContentPartPr>
            <p14:xfrm>
              <a:off x="6680200" y="4444164"/>
              <a:ext cx="64911" cy="327108"/>
            </p14:xfrm>
          </p:contentPart>
        </mc:Choice>
        <mc:Fallback xmlns="">
          <p:pic>
            <p:nvPicPr>
              <p:cNvPr id="205" name="墨迹 204"/>
            </p:nvPicPr>
            <p:blipFill>
              <a:blip r:embed="rId408"/>
            </p:blipFill>
            <p:spPr>
              <a:xfrm>
                <a:off x="6680200" y="4444164"/>
                <a:ext cx="64911" cy="327108"/>
              </a:xfrm>
              <a:prstGeom prst="rect"/>
            </p:spPr>
          </p:pic>
        </mc:Fallback>
      </mc:AlternateContent>
      <mc:AlternateContent xmlns:mc="http://schemas.openxmlformats.org/markup-compatibility/2006" xmlns:p14="http://schemas.microsoft.com/office/powerpoint/2010/main">
        <mc:Choice Requires="p14">
          <p:contentPart p14:bwMode="auto" r:id="rId409">
            <p14:nvContentPartPr>
              <p14:cNvPr id="206" name="墨迹 205"/>
              <p14:cNvContentPartPr/>
              <p14:nvPr/>
            </p14:nvContentPartPr>
            <p14:xfrm>
              <a:off x="6694311" y="4523121"/>
              <a:ext cx="214489" cy="172895"/>
            </p14:xfrm>
          </p:contentPart>
        </mc:Choice>
        <mc:Fallback xmlns="">
          <p:pic>
            <p:nvPicPr>
              <p:cNvPr id="206" name="墨迹 205"/>
            </p:nvPicPr>
            <p:blipFill>
              <a:blip r:embed="rId410"/>
            </p:blipFill>
            <p:spPr>
              <a:xfrm>
                <a:off x="6694311" y="4523121"/>
                <a:ext cx="214489" cy="172895"/>
              </a:xfrm>
              <a:prstGeom prst="rect"/>
            </p:spPr>
          </p:pic>
        </mc:Fallback>
      </mc:AlternateContent>
      <mc:AlternateContent xmlns:mc="http://schemas.openxmlformats.org/markup-compatibility/2006" xmlns:p14="http://schemas.microsoft.com/office/powerpoint/2010/main">
        <mc:Choice Requires="p14">
          <p:contentPart p14:bwMode="auto" r:id="rId411">
            <p14:nvContentPartPr>
              <p14:cNvPr id="207" name="墨迹 206"/>
              <p14:cNvContentPartPr/>
              <p14:nvPr/>
            </p14:nvContentPartPr>
            <p14:xfrm>
              <a:off x="6946547" y="4378425"/>
              <a:ext cx="89253" cy="132006"/>
            </p14:xfrm>
          </p:contentPart>
        </mc:Choice>
        <mc:Fallback xmlns="">
          <p:pic>
            <p:nvPicPr>
              <p:cNvPr id="207" name="墨迹 206"/>
            </p:nvPicPr>
            <p:blipFill>
              <a:blip r:embed="rId412"/>
            </p:blipFill>
            <p:spPr>
              <a:xfrm>
                <a:off x="6946547" y="4378425"/>
                <a:ext cx="89253" cy="132006"/>
              </a:xfrm>
              <a:prstGeom prst="rect"/>
            </p:spPr>
          </p:pic>
        </mc:Fallback>
      </mc:AlternateContent>
      <mc:AlternateContent xmlns:mc="http://schemas.openxmlformats.org/markup-compatibility/2006" xmlns:p14="http://schemas.microsoft.com/office/powerpoint/2010/main">
        <mc:Choice Requires="p14">
          <p:contentPart p14:bwMode="auto" r:id="rId413">
            <p14:nvContentPartPr>
              <p14:cNvPr id="208" name="墨迹 207"/>
              <p14:cNvContentPartPr/>
              <p14:nvPr/>
            </p14:nvContentPartPr>
            <p14:xfrm>
              <a:off x="7032977" y="4415965"/>
              <a:ext cx="112889" cy="33839"/>
            </p14:xfrm>
          </p:contentPart>
        </mc:Choice>
        <mc:Fallback xmlns="">
          <p:pic>
            <p:nvPicPr>
              <p:cNvPr id="208" name="墨迹 207"/>
            </p:nvPicPr>
            <p:blipFill>
              <a:blip r:embed="rId414"/>
            </p:blipFill>
            <p:spPr>
              <a:xfrm>
                <a:off x="7032977" y="4415965"/>
                <a:ext cx="112889" cy="33839"/>
              </a:xfrm>
              <a:prstGeom prst="rect"/>
            </p:spPr>
          </p:pic>
        </mc:Fallback>
      </mc:AlternateContent>
      <mc:AlternateContent xmlns:mc="http://schemas.openxmlformats.org/markup-compatibility/2006" xmlns:p14="http://schemas.microsoft.com/office/powerpoint/2010/main">
        <mc:Choice Requires="p14">
          <p:contentPart p14:bwMode="auto" r:id="rId415">
            <p14:nvContentPartPr>
              <p14:cNvPr id="209" name="墨迹 208"/>
              <p14:cNvContentPartPr/>
              <p14:nvPr/>
            </p14:nvContentPartPr>
            <p14:xfrm>
              <a:off x="7080955" y="4333306"/>
              <a:ext cx="14112" cy="172896"/>
            </p14:xfrm>
          </p:contentPart>
        </mc:Choice>
        <mc:Fallback xmlns="">
          <p:pic>
            <p:nvPicPr>
              <p:cNvPr id="209" name="墨迹 208"/>
            </p:nvPicPr>
            <p:blipFill>
              <a:blip r:embed="rId416"/>
            </p:blipFill>
            <p:spPr>
              <a:xfrm>
                <a:off x="7080955" y="4333306"/>
                <a:ext cx="14112" cy="172896"/>
              </a:xfrm>
              <a:prstGeom prst="rect"/>
            </p:spPr>
          </p:pic>
        </mc:Fallback>
      </mc:AlternateContent>
      <mc:AlternateContent xmlns:mc="http://schemas.openxmlformats.org/markup-compatibility/2006" xmlns:p14="http://schemas.microsoft.com/office/powerpoint/2010/main">
        <mc:Choice Requires="p14">
          <p:contentPart p14:bwMode="auto" r:id="rId417">
            <p14:nvContentPartPr>
              <p14:cNvPr id="210" name="墨迹 209"/>
              <p14:cNvContentPartPr/>
              <p14:nvPr/>
            </p14:nvContentPartPr>
            <p14:xfrm>
              <a:off x="7182026" y="4579519"/>
              <a:ext cx="169862" cy="22560"/>
            </p14:xfrm>
          </p:contentPart>
        </mc:Choice>
        <mc:Fallback xmlns="">
          <p:pic>
            <p:nvPicPr>
              <p:cNvPr id="210" name="墨迹 209"/>
            </p:nvPicPr>
            <p:blipFill>
              <a:blip r:embed="rId418"/>
            </p:blipFill>
            <p:spPr>
              <a:xfrm>
                <a:off x="7182026" y="4579519"/>
                <a:ext cx="169862" cy="22560"/>
              </a:xfrm>
              <a:prstGeom prst="rect"/>
            </p:spPr>
          </p:pic>
        </mc:Fallback>
      </mc:AlternateContent>
      <mc:AlternateContent xmlns:mc="http://schemas.openxmlformats.org/markup-compatibility/2006" xmlns:p14="http://schemas.microsoft.com/office/powerpoint/2010/main">
        <mc:Choice Requires="p14">
          <p:contentPart p14:bwMode="auto" r:id="rId419">
            <p14:nvContentPartPr>
              <p14:cNvPr id="211" name="墨迹 210"/>
              <p14:cNvContentPartPr/>
              <p14:nvPr/>
            </p14:nvContentPartPr>
            <p14:xfrm>
              <a:off x="7260166" y="4486462"/>
              <a:ext cx="21166" cy="276351"/>
            </p14:xfrm>
          </p:contentPart>
        </mc:Choice>
        <mc:Fallback xmlns="">
          <p:pic>
            <p:nvPicPr>
              <p:cNvPr id="211" name="墨迹 210"/>
            </p:nvPicPr>
            <p:blipFill>
              <a:blip r:embed="rId420"/>
            </p:blipFill>
            <p:spPr>
              <a:xfrm>
                <a:off x="7260166" y="4486462"/>
                <a:ext cx="21166" cy="276351"/>
              </a:xfrm>
              <a:prstGeom prst="rect"/>
            </p:spPr>
          </p:pic>
        </mc:Fallback>
      </mc:AlternateContent>
      <mc:AlternateContent xmlns:mc="http://schemas.openxmlformats.org/markup-compatibility/2006" xmlns:p14="http://schemas.microsoft.com/office/powerpoint/2010/main">
        <mc:Choice Requires="p14">
          <p:contentPart p14:bwMode="auto" r:id="rId421">
            <p14:nvContentPartPr>
              <p14:cNvPr id="212" name="墨迹 211"/>
              <p14:cNvContentPartPr/>
              <p14:nvPr/>
            </p14:nvContentPartPr>
            <p14:xfrm>
              <a:off x="7452959" y="4425130"/>
              <a:ext cx="192441" cy="188228"/>
            </p14:xfrm>
          </p:contentPart>
        </mc:Choice>
        <mc:Fallback xmlns="">
          <p:pic>
            <p:nvPicPr>
              <p:cNvPr id="212" name="墨迹 211"/>
            </p:nvPicPr>
            <p:blipFill>
              <a:blip r:embed="rId422"/>
            </p:blipFill>
            <p:spPr>
              <a:xfrm>
                <a:off x="7452959" y="4425130"/>
                <a:ext cx="192441" cy="188228"/>
              </a:xfrm>
              <a:prstGeom prst="rect"/>
            </p:spPr>
          </p:pic>
        </mc:Fallback>
      </mc:AlternateContent>
      <mc:AlternateContent xmlns:mc="http://schemas.openxmlformats.org/markup-compatibility/2006" xmlns:p14="http://schemas.microsoft.com/office/powerpoint/2010/main">
        <mc:Choice Requires="p14">
          <p:contentPart p14:bwMode="auto" r:id="rId423">
            <p14:nvContentPartPr>
              <p14:cNvPr id="213" name="墨迹 212"/>
              <p14:cNvContentPartPr/>
              <p14:nvPr/>
            </p14:nvContentPartPr>
            <p14:xfrm>
              <a:off x="7597422" y="4454562"/>
              <a:ext cx="45155" cy="243393"/>
            </p14:xfrm>
          </p:contentPart>
        </mc:Choice>
        <mc:Fallback xmlns="">
          <p:pic>
            <p:nvPicPr>
              <p:cNvPr id="213" name="墨迹 212"/>
            </p:nvPicPr>
            <p:blipFill>
              <a:blip r:embed="rId424"/>
            </p:blipFill>
            <p:spPr>
              <a:xfrm>
                <a:off x="7597422" y="4454562"/>
                <a:ext cx="45155" cy="243393"/>
              </a:xfrm>
              <a:prstGeom prst="rect"/>
            </p:spPr>
          </p:pic>
        </mc:Fallback>
      </mc:AlternateContent>
      <mc:AlternateContent xmlns:mc="http://schemas.openxmlformats.org/markup-compatibility/2006" xmlns:p14="http://schemas.microsoft.com/office/powerpoint/2010/main">
        <mc:Choice Requires="p14">
          <p:contentPart p14:bwMode="auto" r:id="rId425">
            <p14:nvContentPartPr>
              <p14:cNvPr id="214" name="墨迹 213"/>
              <p14:cNvContentPartPr/>
              <p14:nvPr/>
            </p14:nvContentPartPr>
            <p14:xfrm>
              <a:off x="7727244" y="4494922"/>
              <a:ext cx="26811" cy="169194"/>
            </p14:xfrm>
          </p:contentPart>
        </mc:Choice>
        <mc:Fallback xmlns="">
          <p:pic>
            <p:nvPicPr>
              <p:cNvPr id="214" name="墨迹 213"/>
            </p:nvPicPr>
            <p:blipFill>
              <a:blip r:embed="rId426"/>
            </p:blipFill>
            <p:spPr>
              <a:xfrm>
                <a:off x="7727244" y="4494922"/>
                <a:ext cx="26811" cy="169194"/>
              </a:xfrm>
              <a:prstGeom prst="rect"/>
            </p:spPr>
          </p:pic>
        </mc:Fallback>
      </mc:AlternateContent>
      <mc:AlternateContent xmlns:mc="http://schemas.openxmlformats.org/markup-compatibility/2006" xmlns:p14="http://schemas.microsoft.com/office/powerpoint/2010/main">
        <mc:Choice Requires="p14">
          <p:contentPart p14:bwMode="auto" r:id="rId427">
            <p14:nvContentPartPr>
              <p14:cNvPr id="215" name="墨迹 214"/>
              <p14:cNvContentPartPr/>
              <p14:nvPr/>
            </p14:nvContentPartPr>
            <p14:xfrm>
              <a:off x="7772400" y="4528761"/>
              <a:ext cx="67733" cy="16919"/>
            </p14:xfrm>
          </p:contentPart>
        </mc:Choice>
        <mc:Fallback xmlns="">
          <p:pic>
            <p:nvPicPr>
              <p:cNvPr id="215" name="墨迹 214"/>
            </p:nvPicPr>
            <p:blipFill>
              <a:blip r:embed="rId428"/>
            </p:blipFill>
            <p:spPr>
              <a:xfrm>
                <a:off x="7772400" y="4528761"/>
                <a:ext cx="67733" cy="16919"/>
              </a:xfrm>
              <a:prstGeom prst="rect"/>
            </p:spPr>
          </p:pic>
        </mc:Fallback>
      </mc:AlternateContent>
      <mc:AlternateContent xmlns:mc="http://schemas.openxmlformats.org/markup-compatibility/2006" xmlns:p14="http://schemas.microsoft.com/office/powerpoint/2010/main">
        <mc:Choice Requires="p14">
          <p:contentPart p14:bwMode="auto" r:id="rId429">
            <p14:nvContentPartPr>
              <p14:cNvPr id="216" name="墨迹 215"/>
              <p14:cNvContentPartPr/>
              <p14:nvPr/>
            </p14:nvContentPartPr>
            <p14:xfrm>
              <a:off x="7831666" y="4380364"/>
              <a:ext cx="31044" cy="410648"/>
            </p14:xfrm>
          </p:contentPart>
        </mc:Choice>
        <mc:Fallback xmlns="">
          <p:pic>
            <p:nvPicPr>
              <p:cNvPr id="216" name="墨迹 215"/>
            </p:nvPicPr>
            <p:blipFill>
              <a:blip r:embed="rId430"/>
            </p:blipFill>
            <p:spPr>
              <a:xfrm>
                <a:off x="7831666" y="4380364"/>
                <a:ext cx="31044" cy="410648"/>
              </a:xfrm>
              <a:prstGeom prst="rect"/>
            </p:spPr>
          </p:pic>
        </mc:Fallback>
      </mc:AlternateContent>
      <mc:AlternateContent xmlns:mc="http://schemas.openxmlformats.org/markup-compatibility/2006" xmlns:p14="http://schemas.microsoft.com/office/powerpoint/2010/main">
        <mc:Choice Requires="p14">
          <p:contentPart p14:bwMode="auto" r:id="rId431">
            <p14:nvContentPartPr>
              <p14:cNvPr id="217" name="墨迹 216"/>
              <p14:cNvContentPartPr/>
              <p14:nvPr/>
            </p14:nvContentPartPr>
            <p14:xfrm>
              <a:off x="7868355" y="4479413"/>
              <a:ext cx="344312" cy="215017"/>
            </p14:xfrm>
          </p:contentPart>
        </mc:Choice>
        <mc:Fallback xmlns="">
          <p:pic>
            <p:nvPicPr>
              <p:cNvPr id="217" name="墨迹 216"/>
            </p:nvPicPr>
            <p:blipFill>
              <a:blip r:embed="rId432"/>
            </p:blipFill>
            <p:spPr>
              <a:xfrm>
                <a:off x="7868355" y="4479413"/>
                <a:ext cx="344312" cy="215017"/>
              </a:xfrm>
              <a:prstGeom prst="rect"/>
            </p:spPr>
          </p:pic>
        </mc:Fallback>
      </mc:AlternateContent>
      <mc:AlternateContent xmlns:mc="http://schemas.openxmlformats.org/markup-compatibility/2006" xmlns:p14="http://schemas.microsoft.com/office/powerpoint/2010/main">
        <mc:Choice Requires="p14">
          <p:contentPart p14:bwMode="auto" r:id="rId433">
            <p14:nvContentPartPr>
              <p14:cNvPr id="218" name="墨迹 217"/>
              <p14:cNvContentPartPr/>
              <p14:nvPr/>
            </p14:nvContentPartPr>
            <p14:xfrm>
              <a:off x="4086577" y="6085347"/>
              <a:ext cx="222250" cy="208672"/>
            </p14:xfrm>
          </p:contentPart>
        </mc:Choice>
        <mc:Fallback xmlns="">
          <p:pic>
            <p:nvPicPr>
              <p:cNvPr id="218" name="墨迹 217"/>
            </p:nvPicPr>
            <p:blipFill>
              <a:blip r:embed="rId434"/>
            </p:blipFill>
            <p:spPr>
              <a:xfrm>
                <a:off x="4086577" y="6085347"/>
                <a:ext cx="222250" cy="208672"/>
              </a:xfrm>
              <a:prstGeom prst="rect"/>
            </p:spPr>
          </p:pic>
        </mc:Fallback>
      </mc:AlternateContent>
      <mc:AlternateContent xmlns:mc="http://schemas.openxmlformats.org/markup-compatibility/2006" xmlns:p14="http://schemas.microsoft.com/office/powerpoint/2010/main">
        <mc:Choice Requires="p14">
          <p:contentPart p14:bwMode="auto" r:id="rId435">
            <p14:nvContentPartPr>
              <p14:cNvPr id="219" name="墨迹 218"/>
              <p14:cNvContentPartPr/>
              <p14:nvPr/>
            </p14:nvContentPartPr>
            <p14:xfrm>
              <a:off x="4216400" y="6133109"/>
              <a:ext cx="28222" cy="290626"/>
            </p14:xfrm>
          </p:contentPart>
        </mc:Choice>
        <mc:Fallback xmlns="">
          <p:pic>
            <p:nvPicPr>
              <p:cNvPr id="219" name="墨迹 218"/>
            </p:nvPicPr>
            <p:blipFill>
              <a:blip r:embed="rId436"/>
            </p:blipFill>
            <p:spPr>
              <a:xfrm>
                <a:off x="4216400" y="6133109"/>
                <a:ext cx="28222" cy="290626"/>
              </a:xfrm>
              <a:prstGeom prst="rect"/>
            </p:spPr>
          </p:pic>
        </mc:Fallback>
      </mc:AlternateContent>
      <mc:AlternateContent xmlns:mc="http://schemas.openxmlformats.org/markup-compatibility/2006" xmlns:p14="http://schemas.microsoft.com/office/powerpoint/2010/main">
        <mc:Choice Requires="p14">
          <p:contentPart p14:bwMode="auto" r:id="rId437">
            <p14:nvContentPartPr>
              <p14:cNvPr id="220" name="墨迹 219"/>
              <p14:cNvContentPartPr/>
              <p14:nvPr/>
            </p14:nvContentPartPr>
            <p14:xfrm>
              <a:off x="4397022" y="6051508"/>
              <a:ext cx="189794" cy="328871"/>
            </p14:xfrm>
          </p:contentPart>
        </mc:Choice>
        <mc:Fallback xmlns="">
          <p:pic>
            <p:nvPicPr>
              <p:cNvPr id="220" name="墨迹 219"/>
            </p:nvPicPr>
            <p:blipFill>
              <a:blip r:embed="rId438"/>
            </p:blipFill>
            <p:spPr>
              <a:xfrm>
                <a:off x="4397022" y="6051508"/>
                <a:ext cx="189794" cy="328871"/>
              </a:xfrm>
              <a:prstGeom prst="rect"/>
            </p:spPr>
          </p:pic>
        </mc:Fallback>
      </mc:AlternateContent>
      <mc:AlternateContent xmlns:mc="http://schemas.openxmlformats.org/markup-compatibility/2006" xmlns:p14="http://schemas.microsoft.com/office/powerpoint/2010/main">
        <mc:Choice Requires="p14">
          <p:contentPart p14:bwMode="auto" r:id="rId439">
            <p14:nvContentPartPr>
              <p14:cNvPr id="221" name="墨迹 220"/>
              <p14:cNvContentPartPr/>
              <p14:nvPr/>
            </p14:nvContentPartPr>
            <p14:xfrm>
              <a:off x="4639733" y="6149323"/>
              <a:ext cx="50800" cy="142758"/>
            </p14:xfrm>
          </p:contentPart>
        </mc:Choice>
        <mc:Fallback xmlns="">
          <p:pic>
            <p:nvPicPr>
              <p:cNvPr id="221" name="墨迹 220"/>
            </p:nvPicPr>
            <p:blipFill>
              <a:blip r:embed="rId440"/>
            </p:blipFill>
            <p:spPr>
              <a:xfrm>
                <a:off x="4639733" y="6149323"/>
                <a:ext cx="50800" cy="142758"/>
              </a:xfrm>
              <a:prstGeom prst="rect"/>
            </p:spPr>
          </p:pic>
        </mc:Fallback>
      </mc:AlternateContent>
      <mc:AlternateContent xmlns:mc="http://schemas.openxmlformats.org/markup-compatibility/2006" xmlns:p14="http://schemas.microsoft.com/office/powerpoint/2010/main">
        <mc:Choice Requires="p14">
          <p:contentPart p14:bwMode="auto" r:id="rId441">
            <p14:nvContentPartPr>
              <p14:cNvPr id="222" name="墨迹 221"/>
              <p14:cNvContentPartPr/>
              <p14:nvPr/>
            </p14:nvContentPartPr>
            <p14:xfrm>
              <a:off x="4707466" y="6169944"/>
              <a:ext cx="158045" cy="154389"/>
            </p14:xfrm>
          </p:contentPart>
        </mc:Choice>
        <mc:Fallback xmlns="">
          <p:pic>
            <p:nvPicPr>
              <p:cNvPr id="222" name="墨迹 221"/>
            </p:nvPicPr>
            <p:blipFill>
              <a:blip r:embed="rId442"/>
            </p:blipFill>
            <p:spPr>
              <a:xfrm>
                <a:off x="4707466" y="6169944"/>
                <a:ext cx="158045" cy="154389"/>
              </a:xfrm>
              <a:prstGeom prst="rect"/>
            </p:spPr>
          </p:pic>
        </mc:Fallback>
      </mc:AlternateContent>
      <mc:AlternateContent xmlns:mc="http://schemas.openxmlformats.org/markup-compatibility/2006" xmlns:p14="http://schemas.microsoft.com/office/powerpoint/2010/main">
        <mc:Choice Requires="p14">
          <p:contentPart p14:bwMode="auto" r:id="rId443">
            <p14:nvContentPartPr>
              <p14:cNvPr id="223" name="墨迹 222"/>
              <p14:cNvContentPartPr/>
              <p14:nvPr/>
            </p14:nvContentPartPr>
            <p14:xfrm>
              <a:off x="4876800" y="6188978"/>
              <a:ext cx="5644" cy="169899"/>
            </p14:xfrm>
          </p:contentPart>
        </mc:Choice>
        <mc:Fallback xmlns="">
          <p:pic>
            <p:nvPicPr>
              <p:cNvPr id="223" name="墨迹 222"/>
            </p:nvPicPr>
            <p:blipFill>
              <a:blip r:embed="rId444"/>
            </p:blipFill>
            <p:spPr>
              <a:xfrm>
                <a:off x="4876800" y="6188978"/>
                <a:ext cx="5644" cy="169899"/>
              </a:xfrm>
              <a:prstGeom prst="rect"/>
            </p:spPr>
          </p:pic>
        </mc:Fallback>
      </mc:AlternateContent>
      <mc:AlternateContent xmlns:mc="http://schemas.openxmlformats.org/markup-compatibility/2006" xmlns:p14="http://schemas.microsoft.com/office/powerpoint/2010/main">
        <mc:Choice Requires="p14">
          <p:contentPart p14:bwMode="auto" r:id="rId445">
            <p14:nvContentPartPr>
              <p14:cNvPr id="224" name="墨迹 223"/>
              <p14:cNvContentPartPr/>
              <p14:nvPr/>
            </p14:nvContentPartPr>
            <p14:xfrm>
              <a:off x="4899377" y="6062787"/>
              <a:ext cx="82727" cy="256612"/>
            </p14:xfrm>
          </p:contentPart>
        </mc:Choice>
        <mc:Fallback xmlns="">
          <p:pic>
            <p:nvPicPr>
              <p:cNvPr id="224" name="墨迹 223"/>
            </p:nvPicPr>
            <p:blipFill>
              <a:blip r:embed="rId446"/>
            </p:blipFill>
            <p:spPr>
              <a:xfrm>
                <a:off x="4899377" y="6062787"/>
                <a:ext cx="82727" cy="256612"/>
              </a:xfrm>
              <a:prstGeom prst="rect"/>
            </p:spPr>
          </p:pic>
        </mc:Fallback>
      </mc:AlternateContent>
      <mc:AlternateContent xmlns:mc="http://schemas.openxmlformats.org/markup-compatibility/2006" xmlns:p14="http://schemas.microsoft.com/office/powerpoint/2010/main">
        <mc:Choice Requires="p14">
          <p:contentPart p14:bwMode="auto" r:id="rId447">
            <p14:nvContentPartPr>
              <p14:cNvPr id="225" name="墨迹 224"/>
              <p14:cNvContentPartPr/>
              <p14:nvPr/>
            </p14:nvContentPartPr>
            <p14:xfrm>
              <a:off x="4961466" y="6227751"/>
              <a:ext cx="93134" cy="114206"/>
            </p14:xfrm>
          </p:contentPart>
        </mc:Choice>
        <mc:Fallback xmlns="">
          <p:pic>
            <p:nvPicPr>
              <p:cNvPr id="225" name="墨迹 224"/>
            </p:nvPicPr>
            <p:blipFill>
              <a:blip r:embed="rId448"/>
            </p:blipFill>
            <p:spPr>
              <a:xfrm>
                <a:off x="4961466" y="6227751"/>
                <a:ext cx="93134" cy="114206"/>
              </a:xfrm>
              <a:prstGeom prst="rect"/>
            </p:spPr>
          </p:pic>
        </mc:Fallback>
      </mc:AlternateContent>
      <mc:AlternateContent xmlns:mc="http://schemas.openxmlformats.org/markup-compatibility/2006" xmlns:p14="http://schemas.microsoft.com/office/powerpoint/2010/main">
        <mc:Choice Requires="p14">
          <p:contentPart p14:bwMode="auto" r:id="rId449">
            <p14:nvContentPartPr>
              <p14:cNvPr id="226" name="墨迹 225"/>
              <p14:cNvContentPartPr/>
              <p14:nvPr/>
            </p14:nvContentPartPr>
            <p14:xfrm>
              <a:off x="5130800" y="6186863"/>
              <a:ext cx="138288" cy="16919"/>
            </p14:xfrm>
          </p:contentPart>
        </mc:Choice>
        <mc:Fallback xmlns="">
          <p:pic>
            <p:nvPicPr>
              <p:cNvPr id="226" name="墨迹 225"/>
            </p:nvPicPr>
            <p:blipFill>
              <a:blip r:embed="rId450"/>
            </p:blipFill>
            <p:spPr>
              <a:xfrm>
                <a:off x="5130800" y="6186863"/>
                <a:ext cx="138288" cy="16919"/>
              </a:xfrm>
              <a:prstGeom prst="rect"/>
            </p:spPr>
          </p:pic>
        </mc:Fallback>
      </mc:AlternateContent>
      <mc:AlternateContent xmlns:mc="http://schemas.openxmlformats.org/markup-compatibility/2006" xmlns:p14="http://schemas.microsoft.com/office/powerpoint/2010/main">
        <mc:Choice Requires="p14">
          <p:contentPart p14:bwMode="auto" r:id="rId451">
            <p14:nvContentPartPr>
              <p14:cNvPr id="227" name="墨迹 226"/>
              <p14:cNvContentPartPr/>
              <p14:nvPr/>
            </p14:nvContentPartPr>
            <p14:xfrm>
              <a:off x="5184422" y="6071247"/>
              <a:ext cx="25400" cy="270710"/>
            </p14:xfrm>
          </p:contentPart>
        </mc:Choice>
        <mc:Fallback xmlns="">
          <p:pic>
            <p:nvPicPr>
              <p:cNvPr id="227" name="墨迹 226"/>
            </p:nvPicPr>
            <p:blipFill>
              <a:blip r:embed="rId452"/>
            </p:blipFill>
            <p:spPr>
              <a:xfrm>
                <a:off x="5184422" y="6071247"/>
                <a:ext cx="25400" cy="270710"/>
              </a:xfrm>
              <a:prstGeom prst="rect"/>
            </p:spPr>
          </p:pic>
        </mc:Fallback>
      </mc:AlternateContent>
      <mc:AlternateContent xmlns:mc="http://schemas.openxmlformats.org/markup-compatibility/2006" xmlns:p14="http://schemas.microsoft.com/office/powerpoint/2010/main">
        <mc:Choice Requires="p14">
          <p:contentPart p14:bwMode="auto" r:id="rId453">
            <p14:nvContentPartPr>
              <p14:cNvPr id="228" name="墨迹 227"/>
              <p14:cNvContentPartPr/>
              <p14:nvPr/>
            </p14:nvContentPartPr>
            <p14:xfrm>
              <a:off x="5401733" y="6104733"/>
              <a:ext cx="95956" cy="182237"/>
            </p14:xfrm>
          </p:contentPart>
        </mc:Choice>
        <mc:Fallback xmlns="">
          <p:pic>
            <p:nvPicPr>
              <p:cNvPr id="228" name="墨迹 227"/>
            </p:nvPicPr>
            <p:blipFill>
              <a:blip r:embed="rId454"/>
            </p:blipFill>
            <p:spPr>
              <a:xfrm>
                <a:off x="5401733" y="6104733"/>
                <a:ext cx="95956" cy="182237"/>
              </a:xfrm>
              <a:prstGeom prst="rect"/>
            </p:spPr>
          </p:pic>
        </mc:Fallback>
      </mc:AlternateContent>
      <mc:AlternateContent xmlns:mc="http://schemas.openxmlformats.org/markup-compatibility/2006" xmlns:p14="http://schemas.microsoft.com/office/powerpoint/2010/main">
        <mc:Choice Requires="p14">
          <p:contentPart p14:bwMode="auto" r:id="rId455">
            <p14:nvContentPartPr>
              <p14:cNvPr id="229" name="墨迹 228"/>
              <p14:cNvContentPartPr/>
              <p14:nvPr/>
            </p14:nvContentPartPr>
            <p14:xfrm>
              <a:off x="5508977" y="6181223"/>
              <a:ext cx="81845" cy="129716"/>
            </p14:xfrm>
          </p:contentPart>
        </mc:Choice>
        <mc:Fallback xmlns="">
          <p:pic>
            <p:nvPicPr>
              <p:cNvPr id="229" name="墨迹 228"/>
            </p:nvPicPr>
            <p:blipFill>
              <a:blip r:embed="rId456"/>
            </p:blipFill>
            <p:spPr>
              <a:xfrm>
                <a:off x="5508977" y="6181223"/>
                <a:ext cx="81845" cy="129716"/>
              </a:xfrm>
              <a:prstGeom prst="rect"/>
            </p:spPr>
          </p:pic>
        </mc:Fallback>
      </mc:AlternateContent>
      <mc:AlternateContent xmlns:mc="http://schemas.openxmlformats.org/markup-compatibility/2006" xmlns:p14="http://schemas.microsoft.com/office/powerpoint/2010/main">
        <mc:Choice Requires="p14">
          <p:contentPart p14:bwMode="auto" r:id="rId457">
            <p14:nvContentPartPr>
              <p14:cNvPr id="230" name="墨迹 229"/>
              <p14:cNvContentPartPr/>
              <p14:nvPr/>
            </p14:nvContentPartPr>
            <p14:xfrm>
              <a:off x="5627511" y="6205192"/>
              <a:ext cx="149578" cy="26789"/>
            </p14:xfrm>
          </p:contentPart>
        </mc:Choice>
        <mc:Fallback xmlns="">
          <p:pic>
            <p:nvPicPr>
              <p:cNvPr id="230" name="墨迹 229"/>
            </p:nvPicPr>
            <p:blipFill>
              <a:blip r:embed="rId458"/>
            </p:blipFill>
            <p:spPr>
              <a:xfrm>
                <a:off x="5627511" y="6205192"/>
                <a:ext cx="149578" cy="26789"/>
              </a:xfrm>
              <a:prstGeom prst="rect"/>
            </p:spPr>
          </p:pic>
        </mc:Fallback>
      </mc:AlternateContent>
      <mc:AlternateContent xmlns:mc="http://schemas.openxmlformats.org/markup-compatibility/2006" xmlns:p14="http://schemas.microsoft.com/office/powerpoint/2010/main">
        <mc:Choice Requires="p14">
          <p:contentPart p14:bwMode="auto" r:id="rId459">
            <p14:nvContentPartPr>
              <p14:cNvPr id="231" name="墨迹 230"/>
              <p14:cNvContentPartPr/>
              <p14:nvPr/>
            </p14:nvContentPartPr>
            <p14:xfrm>
              <a:off x="5703711" y="6120595"/>
              <a:ext cx="36689" cy="241102"/>
            </p14:xfrm>
          </p:contentPart>
        </mc:Choice>
        <mc:Fallback xmlns="">
          <p:pic>
            <p:nvPicPr>
              <p:cNvPr id="231" name="墨迹 230"/>
            </p:nvPicPr>
            <p:blipFill>
              <a:blip r:embed="rId460"/>
            </p:blipFill>
            <p:spPr>
              <a:xfrm>
                <a:off x="5703711" y="6120595"/>
                <a:ext cx="36689" cy="241102"/>
              </a:xfrm>
              <a:prstGeom prst="rect"/>
            </p:spPr>
          </p:pic>
        </mc:Fallback>
      </mc:AlternateContent>
      <mc:AlternateContent xmlns:mc="http://schemas.openxmlformats.org/markup-compatibility/2006" xmlns:p14="http://schemas.microsoft.com/office/powerpoint/2010/main">
        <mc:Choice Requires="p14">
          <p:contentPart p14:bwMode="auto" r:id="rId461">
            <p14:nvContentPartPr>
              <p14:cNvPr id="232" name="墨迹 231"/>
              <p14:cNvContentPartPr/>
              <p14:nvPr/>
            </p14:nvContentPartPr>
            <p14:xfrm>
              <a:off x="5904265" y="6126764"/>
              <a:ext cx="234068" cy="189815"/>
            </p14:xfrm>
          </p:contentPart>
        </mc:Choice>
        <mc:Fallback xmlns="">
          <p:pic>
            <p:nvPicPr>
              <p:cNvPr id="232" name="墨迹 231"/>
            </p:nvPicPr>
            <p:blipFill>
              <a:blip r:embed="rId462"/>
            </p:blipFill>
            <p:spPr>
              <a:xfrm>
                <a:off x="5904265" y="6126764"/>
                <a:ext cx="234068" cy="189815"/>
              </a:xfrm>
              <a:prstGeom prst="rect"/>
            </p:spPr>
          </p:pic>
        </mc:Fallback>
      </mc:AlternateContent>
      <mc:AlternateContent xmlns:mc="http://schemas.openxmlformats.org/markup-compatibility/2006" xmlns:p14="http://schemas.microsoft.com/office/powerpoint/2010/main">
        <mc:Choice Requires="p14">
          <p:contentPart p14:bwMode="auto" r:id="rId463">
            <p14:nvContentPartPr>
              <p14:cNvPr id="233" name="墨迹 232"/>
              <p14:cNvContentPartPr/>
              <p14:nvPr/>
            </p14:nvContentPartPr>
            <p14:xfrm>
              <a:off x="6141155" y="6119185"/>
              <a:ext cx="95956" cy="139056"/>
            </p14:xfrm>
          </p:contentPart>
        </mc:Choice>
        <mc:Fallback xmlns="">
          <p:pic>
            <p:nvPicPr>
              <p:cNvPr id="233" name="墨迹 232"/>
            </p:nvPicPr>
            <p:blipFill>
              <a:blip r:embed="rId464"/>
            </p:blipFill>
            <p:spPr>
              <a:xfrm>
                <a:off x="6141155" y="6119185"/>
                <a:ext cx="95956" cy="139056"/>
              </a:xfrm>
              <a:prstGeom prst="rect"/>
            </p:spPr>
          </p:pic>
        </mc:Fallback>
      </mc:AlternateContent>
      <mc:AlternateContent xmlns:mc="http://schemas.openxmlformats.org/markup-compatibility/2006" xmlns:p14="http://schemas.microsoft.com/office/powerpoint/2010/main">
        <mc:Choice Requires="p14">
          <p:contentPart p14:bwMode="auto" r:id="rId465">
            <p14:nvContentPartPr>
              <p14:cNvPr id="234" name="墨迹 233"/>
              <p14:cNvContentPartPr/>
              <p14:nvPr/>
            </p14:nvContentPartPr>
            <p14:xfrm>
              <a:off x="6216650" y="6038642"/>
              <a:ext cx="273050" cy="313538"/>
            </p14:xfrm>
          </p:contentPart>
        </mc:Choice>
        <mc:Fallback xmlns="">
          <p:pic>
            <p:nvPicPr>
              <p:cNvPr id="234" name="墨迹 233"/>
            </p:nvPicPr>
            <p:blipFill>
              <a:blip r:embed="rId466"/>
            </p:blipFill>
            <p:spPr>
              <a:xfrm>
                <a:off x="6216650" y="6038642"/>
                <a:ext cx="273050" cy="313538"/>
              </a:xfrm>
              <a:prstGeom prst="rect"/>
            </p:spPr>
          </p:pic>
        </mc:Fallback>
      </mc:AlternateContent>
      <mc:AlternateContent xmlns:mc="http://schemas.openxmlformats.org/markup-compatibility/2006" xmlns:p14="http://schemas.microsoft.com/office/powerpoint/2010/main">
        <mc:Choice Requires="p14">
          <p:contentPart p14:bwMode="auto" r:id="rId467">
            <p14:nvContentPartPr>
              <p14:cNvPr id="235" name="墨迹 234"/>
              <p14:cNvContentPartPr/>
              <p14:nvPr/>
            </p14:nvContentPartPr>
            <p14:xfrm>
              <a:off x="6539088" y="6181223"/>
              <a:ext cx="194734" cy="22560"/>
            </p14:xfrm>
          </p:contentPart>
        </mc:Choice>
        <mc:Fallback xmlns="">
          <p:pic>
            <p:nvPicPr>
              <p:cNvPr id="235" name="墨迹 234"/>
            </p:nvPicPr>
            <p:blipFill>
              <a:blip r:embed="rId468"/>
            </p:blipFill>
            <p:spPr>
              <a:xfrm>
                <a:off x="6539088" y="6181223"/>
                <a:ext cx="194734" cy="22560"/>
              </a:xfrm>
              <a:prstGeom prst="rect"/>
            </p:spPr>
          </p:pic>
        </mc:Fallback>
      </mc:AlternateContent>
      <mc:AlternateContent xmlns:mc="http://schemas.openxmlformats.org/markup-compatibility/2006" xmlns:p14="http://schemas.microsoft.com/office/powerpoint/2010/main">
        <mc:Choice Requires="p14">
          <p:contentPart p14:bwMode="auto" r:id="rId469">
            <p14:nvContentPartPr>
              <p14:cNvPr id="236" name="墨迹 235"/>
              <p14:cNvContentPartPr/>
              <p14:nvPr/>
            </p14:nvContentPartPr>
            <p14:xfrm>
              <a:off x="6517922" y="6271460"/>
              <a:ext cx="215900" cy="28199"/>
            </p14:xfrm>
          </p:contentPart>
        </mc:Choice>
        <mc:Fallback xmlns="">
          <p:pic>
            <p:nvPicPr>
              <p:cNvPr id="236" name="墨迹 235"/>
            </p:nvPicPr>
            <p:blipFill>
              <a:blip r:embed="rId470"/>
            </p:blipFill>
            <p:spPr>
              <a:xfrm>
                <a:off x="6517922" y="6271460"/>
                <a:ext cx="215900" cy="28199"/>
              </a:xfrm>
              <a:prstGeom prst="rect"/>
            </p:spPr>
          </p:pic>
        </mc:Fallback>
      </mc:AlternateContent>
      <mc:AlternateContent xmlns:mc="http://schemas.openxmlformats.org/markup-compatibility/2006" xmlns:p14="http://schemas.microsoft.com/office/powerpoint/2010/main">
        <mc:Choice Requires="p14">
          <p:contentPart p14:bwMode="auto" r:id="rId471">
            <p14:nvContentPartPr>
              <p14:cNvPr id="237" name="墨迹 236"/>
              <p14:cNvContentPartPr/>
              <p14:nvPr/>
            </p14:nvContentPartPr>
            <p14:xfrm>
              <a:off x="5561718" y="6289789"/>
              <a:ext cx="153282" cy="21149"/>
            </p14:xfrm>
          </p:contentPart>
        </mc:Choice>
        <mc:Fallback xmlns="">
          <p:pic>
            <p:nvPicPr>
              <p:cNvPr id="237" name="墨迹 236"/>
            </p:nvPicPr>
            <p:blipFill>
              <a:blip r:embed="rId472"/>
            </p:blipFill>
            <p:spPr>
              <a:xfrm>
                <a:off x="5561718" y="6289789"/>
                <a:ext cx="153282" cy="21149"/>
              </a:xfrm>
              <a:prstGeom prst="rect"/>
            </p:spPr>
          </p:pic>
        </mc:Fallback>
      </mc:AlternateContent>
      <mc:AlternateContent xmlns:mc="http://schemas.openxmlformats.org/markup-compatibility/2006" xmlns:p14="http://schemas.microsoft.com/office/powerpoint/2010/main">
        <mc:Choice Requires="p14">
          <p:contentPart p14:bwMode="auto" r:id="rId473">
            <p14:nvContentPartPr>
              <p14:cNvPr id="238" name="墨迹 237"/>
              <p14:cNvContentPartPr/>
              <p14:nvPr/>
            </p14:nvContentPartPr>
            <p14:xfrm>
              <a:off x="6914444" y="6074067"/>
              <a:ext cx="211666" cy="293270"/>
            </p14:xfrm>
          </p:contentPart>
        </mc:Choice>
        <mc:Fallback xmlns="">
          <p:pic>
            <p:nvPicPr>
              <p:cNvPr id="238" name="墨迹 237"/>
            </p:nvPicPr>
            <p:blipFill>
              <a:blip r:embed="rId474"/>
            </p:blipFill>
            <p:spPr>
              <a:xfrm>
                <a:off x="6914444" y="6074067"/>
                <a:ext cx="211666" cy="293270"/>
              </a:xfrm>
              <a:prstGeom prst="rect"/>
            </p:spPr>
          </p:pic>
        </mc:Fallback>
      </mc:AlternateContent>
      <mc:AlternateContent xmlns:mc="http://schemas.openxmlformats.org/markup-compatibility/2006" xmlns:p14="http://schemas.microsoft.com/office/powerpoint/2010/main">
        <mc:Choice Requires="p14">
          <p:contentPart p14:bwMode="auto" r:id="rId475">
            <p14:nvContentPartPr>
              <p14:cNvPr id="239" name="墨迹 238"/>
              <p14:cNvContentPartPr/>
              <p14:nvPr/>
            </p14:nvContentPartPr>
            <p14:xfrm>
              <a:off x="7162800" y="6102266"/>
              <a:ext cx="124177" cy="200742"/>
            </p14:xfrm>
          </p:contentPart>
        </mc:Choice>
        <mc:Fallback xmlns="">
          <p:pic>
            <p:nvPicPr>
              <p:cNvPr id="239" name="墨迹 238"/>
            </p:nvPicPr>
            <p:blipFill>
              <a:blip r:embed="rId476"/>
            </p:blipFill>
            <p:spPr>
              <a:xfrm>
                <a:off x="7162800" y="6102266"/>
                <a:ext cx="124177" cy="200742"/>
              </a:xfrm>
              <a:prstGeom prst="rect"/>
            </p:spPr>
          </p:pic>
        </mc:Fallback>
      </mc:AlternateContent>
      <mc:AlternateContent xmlns:mc="http://schemas.openxmlformats.org/markup-compatibility/2006" xmlns:p14="http://schemas.microsoft.com/office/powerpoint/2010/main">
        <mc:Choice Requires="p14">
          <p:contentPart p14:bwMode="auto" r:id="rId477">
            <p14:nvContentPartPr>
              <p14:cNvPr id="240" name="墨迹 239"/>
              <p14:cNvContentPartPr/>
              <p14:nvPr/>
            </p14:nvContentPartPr>
            <p14:xfrm>
              <a:off x="7236177" y="6157254"/>
              <a:ext cx="254000" cy="190343"/>
            </p14:xfrm>
          </p:contentPart>
        </mc:Choice>
        <mc:Fallback xmlns="">
          <p:pic>
            <p:nvPicPr>
              <p:cNvPr id="240" name="墨迹 239"/>
            </p:nvPicPr>
            <p:blipFill>
              <a:blip r:embed="rId478"/>
            </p:blipFill>
            <p:spPr>
              <a:xfrm>
                <a:off x="7236177" y="6157254"/>
                <a:ext cx="254000" cy="190343"/>
              </a:xfrm>
              <a:prstGeom prst="rect"/>
            </p:spPr>
          </p:pic>
        </mc:Fallback>
      </mc:AlternateContent>
      <mc:AlternateContent xmlns:mc="http://schemas.openxmlformats.org/markup-compatibility/2006" xmlns:p14="http://schemas.microsoft.com/office/powerpoint/2010/main">
        <mc:Choice Requires="p14">
          <p:contentPart p14:bwMode="auto" r:id="rId479">
            <p14:nvContentPartPr>
              <p14:cNvPr id="241" name="墨迹 240"/>
              <p14:cNvContentPartPr/>
              <p14:nvPr/>
            </p14:nvContentPartPr>
            <p14:xfrm>
              <a:off x="7433733" y="6034588"/>
              <a:ext cx="203200" cy="631658"/>
            </p14:xfrm>
          </p:contentPart>
        </mc:Choice>
        <mc:Fallback xmlns="">
          <p:pic>
            <p:nvPicPr>
              <p:cNvPr id="241" name="墨迹 240"/>
            </p:nvPicPr>
            <p:blipFill>
              <a:blip r:embed="rId480"/>
            </p:blipFill>
            <p:spPr>
              <a:xfrm>
                <a:off x="7433733" y="6034588"/>
                <a:ext cx="203200" cy="631658"/>
              </a:xfrm>
              <a:prstGeom prst="rect"/>
            </p:spPr>
          </p:pic>
        </mc:Fallback>
      </mc:AlternateContent>
      <mc:AlternateContent xmlns:mc="http://schemas.openxmlformats.org/markup-compatibility/2006" xmlns:p14="http://schemas.microsoft.com/office/powerpoint/2010/main">
        <mc:Choice Requires="p14">
          <p:contentPart p14:bwMode="auto" r:id="rId481">
            <p14:nvContentPartPr>
              <p14:cNvPr id="242" name="墨迹 241"/>
              <p14:cNvContentPartPr/>
              <p14:nvPr/>
            </p14:nvContentPartPr>
            <p14:xfrm>
              <a:off x="6775273" y="6076887"/>
              <a:ext cx="153282" cy="227002"/>
            </p14:xfrm>
          </p:contentPart>
        </mc:Choice>
        <mc:Fallback xmlns="">
          <p:pic>
            <p:nvPicPr>
              <p:cNvPr id="242" name="墨迹 241"/>
            </p:nvPicPr>
            <p:blipFill>
              <a:blip r:embed="rId482"/>
            </p:blipFill>
            <p:spPr>
              <a:xfrm>
                <a:off x="6775273" y="6076887"/>
                <a:ext cx="153282" cy="227002"/>
              </a:xfrm>
              <a:prstGeom prst="rect"/>
            </p:spPr>
          </p:pic>
        </mc:Fallback>
      </mc:AlternateContent>
      <mc:AlternateContent xmlns:mc="http://schemas.openxmlformats.org/markup-compatibility/2006" xmlns:p14="http://schemas.microsoft.com/office/powerpoint/2010/main">
        <mc:Choice Requires="p14">
          <p:contentPart p14:bwMode="auto" r:id="rId483">
            <p14:nvContentPartPr>
              <p14:cNvPr id="243" name="墨迹 242"/>
              <p14:cNvContentPartPr/>
              <p14:nvPr/>
            </p14:nvContentPartPr>
            <p14:xfrm>
              <a:off x="6787444" y="6104381"/>
              <a:ext cx="155222" cy="415230"/>
            </p14:xfrm>
          </p:contentPart>
        </mc:Choice>
        <mc:Fallback xmlns="">
          <p:pic>
            <p:nvPicPr>
              <p:cNvPr id="243" name="墨迹 242"/>
            </p:nvPicPr>
            <p:blipFill>
              <a:blip r:embed="rId484"/>
            </p:blipFill>
            <p:spPr>
              <a:xfrm>
                <a:off x="6787444" y="6104381"/>
                <a:ext cx="155222" cy="415230"/>
              </a:xfrm>
              <a:prstGeom prst="rect"/>
            </p:spPr>
          </p:pic>
        </mc:Fallback>
      </mc:AlternateContent>
    </p:spTree>
    <p:extLst>
      <p:ext uri="{BB962C8B-B14F-4D97-AF65-F5344CB8AC3E}">
        <p14:creationId xmlns:p14="http://schemas.microsoft.com/office/powerpoint/2010/main" val="157400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7892" y="321316"/>
            <a:ext cx="11654075" cy="1009650"/>
          </a:xfrm>
          <a:prstGeom prst="rect">
            <a:avLst/>
          </a:prstGeom>
        </p:spPr>
        <p:txBody>
          <a:bodyPr wrap="square" lIns="121898" tIns="60948" rIns="121898" bIns="60948">
            <a:spAutoFit/>
          </a:bodyPr>
          <a:lstStyle/>
          <a:p>
            <a:pPr algn="l" defTabSz="914400">
              <a:lnSpc>
                <a:spcPct val="100000"/>
              </a:lnSpc>
              <a:buClrTx/>
              <a:buSzTx/>
              <a:buFontTx/>
            </a:pPr>
            <a:r>
              <a:rPr lang="zh-CN" altLang="en-US" sz="2400" b="1">
                <a:solidFill>
                  <a:srgbClr val="C00000"/>
                </a:solidFill>
                <a:effectLst>
                  <a:outerShdw blurRad="38100" dist="38100" dir="2700000" algn="tl">
                    <a:srgbClr val="000000">
                      <a:alpha val="43137"/>
                    </a:srgbClr>
                  </a:outerShdw>
                </a:effectLst>
              </a:rPr>
              <a:t>四、铁盐、亚铁盐的性质</a:t>
            </a:r>
          </a:p>
          <a:p>
            <a:pPr algn="just" defTabSz="0">
              <a:lnSpc>
                <a:spcPct val="130000"/>
              </a:lnSpc>
              <a:spcAft>
                <a:spcPts val="0"/>
              </a:spcAft>
              <a:tabLst>
                <a:tab pos="2700655" algn="l"/>
              </a:tabLst>
            </a:pPr>
            <a:r>
              <a:rPr lang="en-US" altLang="zh-CN" sz="2600" b="1" kern="100" dirty="0">
                <a:latin typeface="Arial" panose="020B0604020202020204" pitchFamily="34" charset="0"/>
                <a:ea typeface="黑体" panose="02010609060101010101" charset="-122"/>
                <a:cs typeface="Courier New" panose="02070309020205020404"/>
              </a:rPr>
              <a:t>1</a:t>
            </a:r>
            <a:r>
              <a:rPr lang="en-US" altLang="zh-CN" sz="2600" kern="100" dirty="0">
                <a:latin typeface="Times New Roman" panose="02020603050405020304"/>
                <a:ea typeface="微软雅黑" panose="020B0503020204020204" charset="-122"/>
                <a:cs typeface="Courier New" panose="02070309020205020404"/>
              </a:rPr>
              <a:t>.</a:t>
            </a:r>
            <a:r>
              <a:rPr lang="zh-CN" altLang="zh-CN" sz="2600" b="1" kern="100" dirty="0">
                <a:latin typeface="Times New Roman" panose="02020603050405020304"/>
                <a:ea typeface="黑体" panose="02010609060101010101" charset="-122"/>
                <a:cs typeface="Times New Roman" panose="02020603050405020304"/>
              </a:rPr>
              <a:t>亚铁盐</a:t>
            </a:r>
            <a:endParaRPr lang="zh-CN" altLang="zh-CN" sz="1050" kern="100" dirty="0">
              <a:effectLst/>
              <a:latin typeface="宋体" panose="02010600030101010101" pitchFamily="2" charset="-122"/>
              <a:cs typeface="Courier New" panose="02070309020205020404"/>
            </a:endParaRPr>
          </a:p>
        </p:txBody>
      </p:sp>
      <p:graphicFrame>
        <p:nvGraphicFramePr>
          <p:cNvPr id="7" name="对象 6"/>
          <p:cNvGraphicFramePr>
            <a:graphicFrameLocks noChangeAspect="1"/>
          </p:cNvGraphicFramePr>
          <p:nvPr/>
        </p:nvGraphicFramePr>
        <p:xfrm>
          <a:off x="415762" y="1330963"/>
          <a:ext cx="11360785" cy="2941320"/>
        </p:xfrm>
        <a:graphic>
          <a:graphicData uri="http://schemas.openxmlformats.org/presentationml/2006/ole">
            <mc:AlternateContent xmlns:mc="http://schemas.openxmlformats.org/markup-compatibility/2006">
              <mc:Choice xmlns:v="urn:schemas-microsoft-com:vml" Requires="v">
                <p:oleObj spid="_x0000_s6146" name="Document" r:id="rId3" imgW="11493500" imgH="2978150" progId="Word.Document.8">
                  <p:embed/>
                </p:oleObj>
              </mc:Choice>
              <mc:Fallback>
                <p:oleObj name="Document" r:id="rId3" imgW="11493500" imgH="2978150" progId="Word.Document.8">
                  <p:embed/>
                  <p:pic>
                    <p:nvPicPr>
                      <p:cNvPr id="7" name="对象 6"/>
                      <p:cNvPicPr/>
                      <p:nvPr/>
                    </p:nvPicPr>
                    <p:blipFill>
                      <a:blip r:embed="rId4"/>
                      <a:stretch>
                        <a:fillRect/>
                      </a:stretch>
                    </p:blipFill>
                    <p:spPr>
                      <a:xfrm>
                        <a:off x="415762" y="1330963"/>
                        <a:ext cx="11360785" cy="2941320"/>
                      </a:xfrm>
                      <a:prstGeom prst="rect">
                        <a:avLst/>
                      </a:prstGeom>
                    </p:spPr>
                  </p:pic>
                </p:oleObj>
              </mc:Fallback>
            </mc:AlternateContent>
          </a:graphicData>
        </a:graphic>
      </p:graphicFrame>
      <p:sp>
        <p:nvSpPr>
          <p:cNvPr id="8" name="矩形 7"/>
          <p:cNvSpPr/>
          <p:nvPr/>
        </p:nvSpPr>
        <p:spPr>
          <a:xfrm>
            <a:off x="8349764" y="1953404"/>
            <a:ext cx="851515" cy="492443"/>
          </a:xfrm>
          <a:prstGeom prst="rect">
            <a:avLst/>
          </a:prstGeom>
        </p:spPr>
        <p:txBody>
          <a:bodyPr wrap="none">
            <a:spAutoFit/>
          </a:bodyPr>
          <a:lstStyle/>
          <a:p>
            <a:r>
              <a:rPr lang="zh-CN" altLang="zh-CN" sz="2600" dirty="0">
                <a:solidFill>
                  <a:srgbClr val="C00000"/>
                </a:solidFill>
                <a:latin typeface="Times New Roman" panose="02020603050405020304"/>
                <a:ea typeface="微软雅黑" panose="020B0503020204020204" charset="-122"/>
                <a:cs typeface="Times New Roman" panose="02020603050405020304"/>
              </a:rPr>
              <a:t>氧化</a:t>
            </a:r>
            <a:endParaRPr lang="zh-CN" altLang="en-US" sz="2600" dirty="0"/>
          </a:p>
        </p:txBody>
      </p:sp>
      <p:sp>
        <p:nvSpPr>
          <p:cNvPr id="9" name="矩形 8"/>
          <p:cNvSpPr/>
          <p:nvPr/>
        </p:nvSpPr>
        <p:spPr>
          <a:xfrm>
            <a:off x="10403132" y="1953392"/>
            <a:ext cx="851515" cy="492443"/>
          </a:xfrm>
          <a:prstGeom prst="rect">
            <a:avLst/>
          </a:prstGeom>
        </p:spPr>
        <p:txBody>
          <a:bodyPr wrap="none">
            <a:spAutoFit/>
          </a:bodyPr>
          <a:lstStyle/>
          <a:p>
            <a:r>
              <a:rPr lang="zh-CN" altLang="zh-CN" sz="2600">
                <a:solidFill>
                  <a:srgbClr val="C00000"/>
                </a:solidFill>
                <a:latin typeface="Times New Roman" panose="02020603050405020304"/>
                <a:ea typeface="微软雅黑" panose="020B0503020204020204" charset="-122"/>
                <a:cs typeface="Times New Roman" panose="02020603050405020304"/>
              </a:rPr>
              <a:t>还原</a:t>
            </a:r>
            <a:endParaRPr lang="zh-CN" altLang="en-US" sz="2600" dirty="0"/>
          </a:p>
        </p:txBody>
      </p:sp>
      <p:sp>
        <p:nvSpPr>
          <p:cNvPr id="10" name="矩形 9"/>
          <p:cNvSpPr/>
          <p:nvPr/>
        </p:nvSpPr>
        <p:spPr>
          <a:xfrm>
            <a:off x="1493783" y="2529468"/>
            <a:ext cx="851515" cy="492443"/>
          </a:xfrm>
          <a:prstGeom prst="rect">
            <a:avLst/>
          </a:prstGeom>
        </p:spPr>
        <p:txBody>
          <a:bodyPr wrap="none">
            <a:spAutoFit/>
          </a:bodyPr>
          <a:lstStyle/>
          <a:p>
            <a:r>
              <a:rPr lang="zh-CN" altLang="zh-CN" sz="2600">
                <a:solidFill>
                  <a:srgbClr val="C00000"/>
                </a:solidFill>
                <a:latin typeface="Times New Roman" panose="02020603050405020304"/>
                <a:ea typeface="微软雅黑" panose="020B0503020204020204" charset="-122"/>
                <a:cs typeface="Times New Roman" panose="02020603050405020304"/>
              </a:rPr>
              <a:t>还原</a:t>
            </a:r>
            <a:endParaRPr lang="zh-CN" altLang="en-US" sz="2600" dirty="0"/>
          </a:p>
        </p:txBody>
      </p:sp>
      <p:sp>
        <p:nvSpPr>
          <p:cNvPr id="11" name="矩形 10"/>
          <p:cNvSpPr/>
          <p:nvPr/>
        </p:nvSpPr>
        <p:spPr>
          <a:xfrm>
            <a:off x="9984409" y="2446124"/>
            <a:ext cx="851515" cy="492443"/>
          </a:xfrm>
          <a:prstGeom prst="rect">
            <a:avLst/>
          </a:prstGeom>
        </p:spPr>
        <p:txBody>
          <a:bodyPr wrap="none">
            <a:spAutoFit/>
          </a:bodyPr>
          <a:lstStyle/>
          <a:p>
            <a:r>
              <a:rPr lang="zh-CN" altLang="zh-CN" sz="2600">
                <a:solidFill>
                  <a:srgbClr val="C00000"/>
                </a:solidFill>
                <a:latin typeface="Times New Roman" panose="02020603050405020304"/>
                <a:ea typeface="微软雅黑" panose="020B0503020204020204" charset="-122"/>
                <a:cs typeface="Times New Roman" panose="02020603050405020304"/>
              </a:rPr>
              <a:t>还原</a:t>
            </a:r>
            <a:endParaRPr lang="zh-CN" altLang="en-US" sz="2600" dirty="0"/>
          </a:p>
        </p:txBody>
      </p:sp>
      <p:sp>
        <p:nvSpPr>
          <p:cNvPr id="12" name="矩形 11"/>
          <p:cNvSpPr/>
          <p:nvPr/>
        </p:nvSpPr>
        <p:spPr>
          <a:xfrm>
            <a:off x="6707590" y="3068488"/>
            <a:ext cx="5484515" cy="492443"/>
          </a:xfrm>
          <a:prstGeom prst="rect">
            <a:avLst/>
          </a:prstGeom>
        </p:spPr>
        <p:txBody>
          <a:bodyPr wrap="none">
            <a:spAutoFit/>
          </a:bodyPr>
          <a:lstStyle/>
          <a:p>
            <a:r>
              <a:rPr lang="en-US" altLang="zh-CN" sz="2600" dirty="0">
                <a:solidFill>
                  <a:srgbClr val="C00000"/>
                </a:solidFill>
                <a:latin typeface="Times New Roman" panose="02020603050405020304"/>
                <a:ea typeface="微软雅黑" panose="020B0503020204020204" charset="-122"/>
              </a:rPr>
              <a:t>2Fe</a:t>
            </a:r>
            <a:r>
              <a:rPr lang="en-US" altLang="zh-CN" sz="2600" baseline="30000" dirty="0">
                <a:solidFill>
                  <a:srgbClr val="C00000"/>
                </a:solidFill>
                <a:latin typeface="Times New Roman" panose="02020603050405020304"/>
                <a:ea typeface="微软雅黑" panose="020B0503020204020204" charset="-122"/>
              </a:rPr>
              <a:t>2</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H</a:t>
            </a:r>
            <a:r>
              <a:rPr lang="en-US" altLang="zh-CN" sz="2600" baseline="-25000" dirty="0">
                <a:solidFill>
                  <a:srgbClr val="C00000"/>
                </a:solidFill>
                <a:latin typeface="Times New Roman" panose="02020603050405020304"/>
                <a:ea typeface="微软雅黑" panose="020B0503020204020204" charset="-122"/>
              </a:rPr>
              <a:t>2</a:t>
            </a:r>
            <a:r>
              <a:rPr lang="en-US" altLang="zh-CN" sz="2600" dirty="0">
                <a:solidFill>
                  <a:srgbClr val="C00000"/>
                </a:solidFill>
                <a:latin typeface="Times New Roman" panose="02020603050405020304"/>
                <a:ea typeface="微软雅黑" panose="020B0503020204020204" charset="-122"/>
              </a:rPr>
              <a:t>O</a:t>
            </a:r>
            <a:r>
              <a:rPr lang="en-US" altLang="zh-CN" sz="2600" baseline="-25000" dirty="0">
                <a:solidFill>
                  <a:srgbClr val="C00000"/>
                </a:solidFill>
                <a:latin typeface="Times New Roman" panose="02020603050405020304"/>
                <a:ea typeface="微软雅黑" panose="020B0503020204020204" charset="-122"/>
              </a:rPr>
              <a:t>2</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2H</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en-US" altLang="zh-CN" sz="2600" spc="-80" dirty="0">
                <a:solidFill>
                  <a:srgbClr val="C00000"/>
                </a:solidFill>
                <a:latin typeface="Times New Roman" panose="02020603050405020304"/>
                <a:ea typeface="微软雅黑" panose="020B0503020204020204" charset="-122"/>
              </a:rPr>
              <a:t>==</a:t>
            </a:r>
            <a:r>
              <a:rPr lang="en-US" altLang="zh-CN" sz="2600" dirty="0">
                <a:solidFill>
                  <a:srgbClr val="C00000"/>
                </a:solidFill>
                <a:latin typeface="Times New Roman" panose="02020603050405020304"/>
                <a:ea typeface="微软雅黑" panose="020B0503020204020204" charset="-122"/>
              </a:rPr>
              <a:t>=2Fe</a:t>
            </a:r>
            <a:r>
              <a:rPr lang="en-US" altLang="zh-CN" sz="2600" baseline="30000" dirty="0">
                <a:solidFill>
                  <a:srgbClr val="C00000"/>
                </a:solidFill>
                <a:latin typeface="Times New Roman" panose="02020603050405020304"/>
                <a:ea typeface="微软雅黑" panose="020B0503020204020204" charset="-122"/>
              </a:rPr>
              <a:t>3</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2H</a:t>
            </a:r>
            <a:r>
              <a:rPr lang="en-US" altLang="zh-CN" sz="2600" baseline="-25000" dirty="0">
                <a:solidFill>
                  <a:srgbClr val="C00000"/>
                </a:solidFill>
                <a:latin typeface="Times New Roman" panose="02020603050405020304"/>
                <a:ea typeface="微软雅黑" panose="020B0503020204020204" charset="-122"/>
              </a:rPr>
              <a:t>2</a:t>
            </a:r>
            <a:r>
              <a:rPr lang="en-US" altLang="zh-CN" sz="2600" dirty="0">
                <a:solidFill>
                  <a:srgbClr val="C00000"/>
                </a:solidFill>
                <a:latin typeface="Times New Roman" panose="02020603050405020304"/>
                <a:ea typeface="微软雅黑" panose="020B0503020204020204" charset="-122"/>
              </a:rPr>
              <a:t>O</a:t>
            </a:r>
            <a:endParaRPr lang="zh-CN" altLang="en-US" sz="2600" dirty="0"/>
          </a:p>
        </p:txBody>
      </p:sp>
      <p:graphicFrame>
        <p:nvGraphicFramePr>
          <p:cNvPr id="13" name="对象 12"/>
          <p:cNvGraphicFramePr>
            <a:graphicFrameLocks noChangeAspect="1"/>
          </p:cNvGraphicFramePr>
          <p:nvPr/>
        </p:nvGraphicFramePr>
        <p:xfrm>
          <a:off x="4807088" y="4173531"/>
          <a:ext cx="11353800" cy="585788"/>
        </p:xfrm>
        <a:graphic>
          <a:graphicData uri="http://schemas.openxmlformats.org/presentationml/2006/ole">
            <mc:AlternateContent xmlns:mc="http://schemas.openxmlformats.org/markup-compatibility/2006">
              <mc:Choice xmlns:v="urn:schemas-microsoft-com:vml" Requires="v">
                <p:oleObj spid="_x0000_s6147" name="Document" r:id="rId3" imgW="11505565" imgH="596900" progId="Word.Document.8">
                  <p:embed/>
                </p:oleObj>
              </mc:Choice>
              <mc:Fallback>
                <p:oleObj name="Document" r:id="rId3" imgW="11505565" imgH="596900" progId="Word.Document.8">
                  <p:embed/>
                  <p:pic>
                    <p:nvPicPr>
                      <p:cNvPr id="13" name="对象 12"/>
                      <p:cNvPicPr/>
                      <p:nvPr/>
                    </p:nvPicPr>
                    <p:blipFill>
                      <a:blip r:embed="rId5"/>
                      <a:stretch>
                        <a:fillRect/>
                      </a:stretch>
                    </p:blipFill>
                    <p:spPr>
                      <a:xfrm>
                        <a:off x="4807088" y="4173531"/>
                        <a:ext cx="11353800" cy="585788"/>
                      </a:xfrm>
                      <a:prstGeom prst="rect">
                        <a:avLst/>
                      </a:prstGeom>
                    </p:spPr>
                  </p:pic>
                </p:oleObj>
              </mc:Fallback>
            </mc:AlternateContent>
          </a:graphicData>
        </a:graphic>
      </p:graphicFrame>
      <p:sp>
        <p:nvSpPr>
          <p:cNvPr id="14" name="矩形 13"/>
          <p:cNvSpPr/>
          <p:nvPr/>
        </p:nvSpPr>
        <p:spPr>
          <a:xfrm>
            <a:off x="260418" y="4302314"/>
            <a:ext cx="11654075" cy="1848559"/>
          </a:xfrm>
          <a:prstGeom prst="rect">
            <a:avLst/>
          </a:prstGeom>
        </p:spPr>
        <p:txBody>
          <a:bodyPr wrap="square" lIns="121898" tIns="60948" rIns="121898" bIns="60948">
            <a:spAutoFit/>
          </a:bodyPr>
          <a:lstStyle/>
          <a:p>
            <a:pPr algn="just" defTabSz="0">
              <a:lnSpc>
                <a:spcPct val="150000"/>
              </a:lnSpc>
              <a:spcAft>
                <a:spcPts val="0"/>
              </a:spcAft>
              <a:tabLst>
                <a:tab pos="2700655" algn="l"/>
              </a:tabLst>
            </a:pPr>
            <a:r>
              <a:rPr lang="en-US" altLang="zh-CN" sz="2600" kern="100" dirty="0">
                <a:latin typeface="Times New Roman" panose="02020603050405020304"/>
                <a:ea typeface="微软雅黑" panose="020B0503020204020204" charset="-122"/>
                <a:cs typeface="Courier New" panose="02070309020205020404"/>
              </a:rPr>
              <a:t>(2)Fe</a:t>
            </a:r>
            <a:r>
              <a:rPr lang="en-US" altLang="zh-CN" sz="2600" kern="100" baseline="30000" dirty="0">
                <a:latin typeface="Times New Roman" panose="02020603050405020304"/>
                <a:ea typeface="微软雅黑" panose="020B0503020204020204" charset="-122"/>
                <a:cs typeface="Courier New" panose="02070309020205020404"/>
              </a:rPr>
              <a:t>2</a:t>
            </a:r>
            <a:r>
              <a:rPr lang="zh-CN" altLang="zh-CN" sz="2600" kern="100" baseline="30000" dirty="0">
                <a:latin typeface="Times New Roman" panose="02020603050405020304"/>
                <a:ea typeface="微软雅黑" panose="020B0503020204020204" charset="-122"/>
                <a:cs typeface="Times New Roman" panose="02020603050405020304"/>
              </a:rPr>
              <a:t>＋</a:t>
            </a:r>
            <a:r>
              <a:rPr lang="zh-CN" altLang="zh-CN" sz="2600" kern="100" dirty="0">
                <a:latin typeface="Times New Roman" panose="02020603050405020304"/>
                <a:ea typeface="微软雅黑" panose="020B0503020204020204" charset="-122"/>
                <a:cs typeface="Times New Roman" panose="02020603050405020304"/>
              </a:rPr>
              <a:t>可发生水解反应</a:t>
            </a:r>
            <a:endParaRPr lang="zh-CN" altLang="zh-CN" sz="1050" kern="100" dirty="0">
              <a:latin typeface="宋体" panose="02010600030101010101" pitchFamily="2" charset="-122"/>
              <a:cs typeface="Courier New" panose="02070309020205020404"/>
            </a:endParaRPr>
          </a:p>
          <a:p>
            <a:pPr algn="just" defTabSz="0">
              <a:lnSpc>
                <a:spcPct val="150000"/>
              </a:lnSpc>
              <a:spcAft>
                <a:spcPts val="0"/>
              </a:spcAft>
              <a:tabLst>
                <a:tab pos="2700655" algn="l"/>
              </a:tabLst>
            </a:pPr>
            <a:r>
              <a:rPr lang="en-US" altLang="zh-CN" sz="2600" kern="100" dirty="0">
                <a:latin typeface="Times New Roman" panose="02020603050405020304"/>
                <a:ea typeface="微软雅黑" panose="020B0503020204020204" charset="-122"/>
                <a:cs typeface="Courier New" panose="02070309020205020404"/>
              </a:rPr>
              <a:t>Fe(OH)</a:t>
            </a:r>
            <a:r>
              <a:rPr lang="en-US" altLang="zh-CN" sz="2600" kern="100" baseline="-25000" dirty="0">
                <a:latin typeface="Times New Roman" panose="02020603050405020304"/>
                <a:ea typeface="微软雅黑" panose="020B0503020204020204" charset="-122"/>
                <a:cs typeface="Courier New" panose="02070309020205020404"/>
              </a:rPr>
              <a:t>2</a:t>
            </a:r>
            <a:r>
              <a:rPr lang="zh-CN" altLang="zh-CN" sz="2600" kern="100" dirty="0">
                <a:latin typeface="Times New Roman" panose="02020603050405020304"/>
                <a:ea typeface="微软雅黑" panose="020B0503020204020204" charset="-122"/>
                <a:cs typeface="Times New Roman" panose="02020603050405020304"/>
              </a:rPr>
              <a:t>是弱碱，含</a:t>
            </a:r>
            <a:r>
              <a:rPr lang="en-US" altLang="zh-CN" sz="2600" kern="100" dirty="0">
                <a:latin typeface="Times New Roman" panose="02020603050405020304"/>
                <a:ea typeface="微软雅黑" panose="020B0503020204020204" charset="-122"/>
                <a:cs typeface="Courier New" panose="02070309020205020404"/>
              </a:rPr>
              <a:t>Fe</a:t>
            </a:r>
            <a:r>
              <a:rPr lang="en-US" altLang="zh-CN" sz="2600" kern="100" baseline="30000" dirty="0">
                <a:latin typeface="Times New Roman" panose="02020603050405020304"/>
                <a:ea typeface="微软雅黑" panose="020B0503020204020204" charset="-122"/>
                <a:cs typeface="Courier New" panose="02070309020205020404"/>
              </a:rPr>
              <a:t>2</a:t>
            </a:r>
            <a:r>
              <a:rPr lang="zh-CN" altLang="zh-CN" sz="2600" kern="100" baseline="30000" dirty="0">
                <a:latin typeface="Times New Roman" panose="02020603050405020304"/>
                <a:ea typeface="微软雅黑" panose="020B0503020204020204" charset="-122"/>
                <a:cs typeface="Times New Roman" panose="02020603050405020304"/>
              </a:rPr>
              <a:t>＋</a:t>
            </a:r>
            <a:r>
              <a:rPr lang="zh-CN" altLang="zh-CN" sz="2600" kern="100" dirty="0">
                <a:latin typeface="Times New Roman" panose="02020603050405020304"/>
                <a:ea typeface="微软雅黑" panose="020B0503020204020204" charset="-122"/>
                <a:cs typeface="Times New Roman" panose="02020603050405020304"/>
              </a:rPr>
              <a:t>的盐</a:t>
            </a:r>
            <a:r>
              <a:rPr lang="en-US" altLang="zh-CN" sz="2600" kern="100" dirty="0">
                <a:latin typeface="Times New Roman" panose="02020603050405020304"/>
                <a:ea typeface="微软雅黑" panose="020B0503020204020204" charset="-122"/>
                <a:cs typeface="Courier New" panose="02070309020205020404"/>
              </a:rPr>
              <a:t>(</a:t>
            </a:r>
            <a:r>
              <a:rPr lang="zh-CN" altLang="zh-CN" sz="2600" kern="100" dirty="0">
                <a:latin typeface="Times New Roman" panose="02020603050405020304"/>
                <a:ea typeface="微软雅黑" panose="020B0503020204020204" charset="-122"/>
                <a:cs typeface="Times New Roman" panose="02020603050405020304"/>
              </a:rPr>
              <a:t>如硫酸亚铁</a:t>
            </a:r>
            <a:r>
              <a:rPr lang="en-US" altLang="zh-CN" sz="2600" kern="100" dirty="0">
                <a:latin typeface="Times New Roman" panose="02020603050405020304"/>
                <a:ea typeface="微软雅黑" panose="020B0503020204020204" charset="-122"/>
                <a:cs typeface="Courier New" panose="02070309020205020404"/>
              </a:rPr>
              <a:t>)</a:t>
            </a:r>
            <a:r>
              <a:rPr lang="zh-CN" altLang="zh-CN" sz="2600" kern="100" dirty="0">
                <a:latin typeface="Times New Roman" panose="02020603050405020304"/>
                <a:ea typeface="微软雅黑" panose="020B0503020204020204" charset="-122"/>
                <a:cs typeface="Times New Roman" panose="02020603050405020304"/>
              </a:rPr>
              <a:t>溶液呈酸性。配制硫酸亚铁溶液时常加少量硫酸抑制</a:t>
            </a:r>
            <a:r>
              <a:rPr lang="en-US" altLang="zh-CN" sz="2600" kern="100" dirty="0">
                <a:latin typeface="Times New Roman" panose="02020603050405020304"/>
                <a:ea typeface="微软雅黑" panose="020B0503020204020204" charset="-122"/>
                <a:cs typeface="Courier New" panose="02070309020205020404"/>
              </a:rPr>
              <a:t>Fe</a:t>
            </a:r>
            <a:r>
              <a:rPr lang="en-US" altLang="zh-CN" sz="2600" kern="100" baseline="30000" dirty="0">
                <a:latin typeface="Times New Roman" panose="02020603050405020304"/>
                <a:ea typeface="微软雅黑" panose="020B0503020204020204" charset="-122"/>
                <a:cs typeface="Courier New" panose="02070309020205020404"/>
              </a:rPr>
              <a:t>2</a:t>
            </a:r>
            <a:r>
              <a:rPr lang="zh-CN" altLang="zh-CN" sz="2600" kern="100" baseline="30000" dirty="0">
                <a:latin typeface="Times New Roman" panose="02020603050405020304"/>
                <a:ea typeface="微软雅黑" panose="020B0503020204020204" charset="-122"/>
                <a:cs typeface="Times New Roman" panose="02020603050405020304"/>
              </a:rPr>
              <a:t>＋</a:t>
            </a:r>
            <a:r>
              <a:rPr lang="zh-CN" altLang="zh-CN" sz="2600" kern="100" dirty="0">
                <a:latin typeface="Times New Roman" panose="02020603050405020304"/>
                <a:ea typeface="微软雅黑" panose="020B0503020204020204" charset="-122"/>
                <a:cs typeface="Times New Roman" panose="02020603050405020304"/>
              </a:rPr>
              <a:t>的水解，加少量铁屑防止</a:t>
            </a:r>
            <a:r>
              <a:rPr lang="en-US" altLang="zh-CN" sz="2600" kern="100" dirty="0">
                <a:latin typeface="Times New Roman" panose="02020603050405020304"/>
                <a:ea typeface="微软雅黑" panose="020B0503020204020204" charset="-122"/>
                <a:cs typeface="Courier New" panose="02070309020205020404"/>
              </a:rPr>
              <a:t>Fe</a:t>
            </a:r>
            <a:r>
              <a:rPr lang="en-US" altLang="zh-CN" sz="2600" kern="100" baseline="30000" dirty="0">
                <a:latin typeface="Times New Roman" panose="02020603050405020304"/>
                <a:ea typeface="微软雅黑" panose="020B0503020204020204" charset="-122"/>
                <a:cs typeface="Courier New" panose="02070309020205020404"/>
              </a:rPr>
              <a:t>2</a:t>
            </a:r>
            <a:r>
              <a:rPr lang="zh-CN" altLang="zh-CN" sz="2600" kern="100" baseline="30000" dirty="0">
                <a:latin typeface="Times New Roman" panose="02020603050405020304"/>
                <a:ea typeface="微软雅黑" panose="020B0503020204020204" charset="-122"/>
                <a:cs typeface="Times New Roman" panose="02020603050405020304"/>
              </a:rPr>
              <a:t>＋</a:t>
            </a:r>
            <a:r>
              <a:rPr lang="zh-CN" altLang="zh-CN" sz="2600" kern="100" dirty="0">
                <a:latin typeface="Times New Roman" panose="02020603050405020304"/>
                <a:ea typeface="微软雅黑" panose="020B0503020204020204" charset="-122"/>
                <a:cs typeface="Times New Roman" panose="02020603050405020304"/>
              </a:rPr>
              <a:t>被氧化。</a:t>
            </a:r>
            <a:endParaRPr lang="zh-CN" altLang="zh-CN" sz="1050" kern="100" dirty="0">
              <a:effectLst/>
              <a:latin typeface="宋体" panose="02010600030101010101" pitchFamily="2" charset="-122"/>
              <a:cs typeface="Courier New" panose="02070309020205020404"/>
            </a:endParaRPr>
          </a:p>
        </p:txBody>
      </p:sp>
      <p:sp>
        <p:nvSpPr>
          <p:cNvPr id="15" name="文本框 14"/>
          <p:cNvSpPr txBox="1"/>
          <p:nvPr/>
        </p:nvSpPr>
        <p:spPr>
          <a:xfrm>
            <a:off x="4806950" y="624205"/>
            <a:ext cx="6917055" cy="706755"/>
          </a:xfrm>
          <a:prstGeom prst="rect">
            <a:avLst/>
          </a:prstGeom>
        </p:spPr>
        <p:txBody>
          <a:bodyPr wrap="square">
            <a:spAutoFit/>
          </a:bodyPr>
          <a:lstStyle/>
          <a:p>
            <a:r>
              <a:rPr lang="en-US" altLang="zh-CN" sz="2000" b="1">
                <a:solidFill>
                  <a:srgbClr val="0D0D0D"/>
                </a:solidFill>
                <a:latin typeface="Times New Roman" panose="02020603050405020304"/>
                <a:ea typeface="DroidSerif-Regular"/>
                <a:cs typeface="Times New Roman" panose="02020603050405020304"/>
              </a:rPr>
              <a:t>FeCl</a:t>
            </a:r>
            <a:r>
              <a:rPr lang="en-US" altLang="zh-CN" sz="2000" b="1" baseline="-25000">
                <a:solidFill>
                  <a:srgbClr val="0D0D0D"/>
                </a:solidFill>
                <a:latin typeface="Times New Roman" panose="02020603050405020304"/>
                <a:ea typeface="DroidSerif-Regular"/>
                <a:cs typeface="Times New Roman" panose="02020603050405020304"/>
              </a:rPr>
              <a:t>2</a:t>
            </a:r>
            <a:r>
              <a:rPr lang="zh-CN" altLang="en-US" sz="2000" b="1">
                <a:solidFill>
                  <a:srgbClr val="0D0D0D"/>
                </a:solidFill>
                <a:latin typeface="Times New Roman" panose="02020603050405020304"/>
                <a:ea typeface="微软雅黑" panose="020B0503020204020204" charset="-122"/>
                <a:cs typeface="Times New Roman" panose="02020603050405020304"/>
              </a:rPr>
              <a:t>：加入少量铁屑以防氧化；滴入少量盐酸，防水解 </a:t>
            </a:r>
          </a:p>
          <a:p>
            <a:endParaRPr lang="zh-CN" altLang="en-US" sz="2000" b="1">
              <a:solidFill>
                <a:srgbClr val="0D0D0D"/>
              </a:solidFill>
              <a:latin typeface="Times New Roman" panose="02020603050405020304"/>
              <a:ea typeface="微软雅黑" panose="020B0503020204020204" charset="-122"/>
              <a:cs typeface="Times New Roman" panose="02020603050405020304"/>
            </a:endParaRPr>
          </a:p>
        </p:txBody>
      </p:sp>
      <mc:AlternateContent xmlns:mc="http://schemas.openxmlformats.org/markup-compatibility/2006">
        <mc:Choice xmlns:p14="http://schemas.microsoft.com/office/powerpoint/2010/main" Requires="p14">
          <p:contentPart p14:bwMode="auto" r:id="rId6">
            <p14:nvContentPartPr>
              <p14:cNvPr id="2" name="墨迹 1"/>
              <p14:cNvContentPartPr/>
              <p14:nvPr/>
            </p14:nvContentPartPr>
            <p14:xfrm>
              <a:off x="4620600" y="403560"/>
              <a:ext cx="5073840" cy="4641120"/>
            </p14:xfrm>
          </p:contentPart>
        </mc:Choice>
        <mc:Fallback>
          <p:pic>
            <p:nvPicPr>
              <p:cNvPr id="2" name="墨迹 1"/>
              <p:cNvPicPr/>
              <p:nvPr/>
            </p:nvPicPr>
            <p:blipFill>
              <a:blip r:embed="rId7"/>
              <a:stretch>
                <a:fillRect/>
              </a:stretch>
            </p:blipFill>
            <p:spPr>
              <a:xfrm>
                <a:off x="4611240" y="394200"/>
                <a:ext cx="5092560" cy="4659840"/>
              </a:xfrm>
              <a:prstGeom prst="rect">
                <a:avLst/>
              </a:prstGeom>
            </p:spPr>
          </p:pic>
        </mc:Fallback>
      </mc:AlternateContent>
    </p:spTree>
    <p:extLst>
      <p:ext uri="{BB962C8B-B14F-4D97-AF65-F5344CB8AC3E}">
        <p14:creationId xmlns:p14="http://schemas.microsoft.com/office/powerpoint/2010/main" val="41664802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53925" y="867643"/>
            <a:ext cx="11654075" cy="720725"/>
          </a:xfrm>
          <a:prstGeom prst="rect">
            <a:avLst/>
          </a:prstGeom>
        </p:spPr>
        <p:txBody>
          <a:bodyPr wrap="square" lIns="121898" tIns="60948" rIns="121898" bIns="60948">
            <a:spAutoFit/>
          </a:bodyPr>
          <a:lstStyle/>
          <a:p>
            <a:pPr algn="just" defTabSz="0">
              <a:lnSpc>
                <a:spcPct val="150000"/>
              </a:lnSpc>
              <a:spcAft>
                <a:spcPts val="0"/>
              </a:spcAft>
              <a:tabLst>
                <a:tab pos="2700655" algn="l"/>
              </a:tabLst>
            </a:pPr>
            <a:r>
              <a:rPr lang="en-US" altLang="zh-CN" sz="2600" b="1" kern="100">
                <a:latin typeface="Arial" panose="020B0604020202020204" pitchFamily="34" charset="0"/>
                <a:ea typeface="黑体" panose="02010609060101010101" charset="-122"/>
                <a:cs typeface="Courier New" panose="02070309020205020404"/>
              </a:rPr>
              <a:t>2</a:t>
            </a:r>
            <a:r>
              <a:rPr lang="en-US" altLang="zh-CN" sz="2600" kern="100">
                <a:latin typeface="Times New Roman" panose="02020603050405020304"/>
                <a:ea typeface="微软雅黑" panose="020B0503020204020204" charset="-122"/>
                <a:cs typeface="Courier New" panose="02070309020205020404"/>
              </a:rPr>
              <a:t>.</a:t>
            </a:r>
            <a:r>
              <a:rPr lang="zh-CN" altLang="zh-CN" sz="2600" b="1" kern="100" dirty="0">
                <a:latin typeface="Times New Roman" panose="02020603050405020304"/>
                <a:ea typeface="黑体" panose="02010609060101010101" charset="-122"/>
                <a:cs typeface="Times New Roman" panose="02020603050405020304"/>
              </a:rPr>
              <a:t>铁盐</a:t>
            </a:r>
            <a:endParaRPr lang="zh-CN" altLang="zh-CN" sz="1050" kern="100" dirty="0">
              <a:effectLst/>
              <a:latin typeface="宋体" panose="02010600030101010101" pitchFamily="2" charset="-122"/>
              <a:cs typeface="Courier New" panose="02070309020205020404"/>
            </a:endParaRPr>
          </a:p>
        </p:txBody>
      </p:sp>
      <p:graphicFrame>
        <p:nvGraphicFramePr>
          <p:cNvPr id="2" name="对象 1"/>
          <p:cNvGraphicFramePr>
            <a:graphicFrameLocks noChangeAspect="1"/>
          </p:cNvGraphicFramePr>
          <p:nvPr/>
        </p:nvGraphicFramePr>
        <p:xfrm>
          <a:off x="536076" y="1520482"/>
          <a:ext cx="11360785" cy="3705860"/>
        </p:xfrm>
        <a:graphic>
          <a:graphicData uri="http://schemas.openxmlformats.org/presentationml/2006/ole">
            <mc:AlternateContent xmlns:mc="http://schemas.openxmlformats.org/markup-compatibility/2006">
              <mc:Choice xmlns:v="urn:schemas-microsoft-com:vml" Requires="v">
                <p:oleObj spid="_x0000_s7170" name="Document" r:id="rId3" imgW="11493500" imgH="3759200" progId="Word.Document.8">
                  <p:embed/>
                </p:oleObj>
              </mc:Choice>
              <mc:Fallback>
                <p:oleObj name="Document" r:id="rId3" imgW="11493500" imgH="3759200" progId="Word.Document.8">
                  <p:embed/>
                  <p:pic>
                    <p:nvPicPr>
                      <p:cNvPr id="2" name="对象 1"/>
                      <p:cNvPicPr/>
                      <p:nvPr/>
                    </p:nvPicPr>
                    <p:blipFill>
                      <a:blip r:embed="rId4"/>
                      <a:stretch>
                        <a:fillRect/>
                      </a:stretch>
                    </p:blipFill>
                    <p:spPr>
                      <a:xfrm>
                        <a:off x="536076" y="1520482"/>
                        <a:ext cx="11360785" cy="3705860"/>
                      </a:xfrm>
                      <a:prstGeom prst="rect">
                        <a:avLst/>
                      </a:prstGeom>
                    </p:spPr>
                  </p:pic>
                </p:oleObj>
              </mc:Fallback>
            </mc:AlternateContent>
          </a:graphicData>
        </a:graphic>
      </p:graphicFrame>
      <p:sp>
        <p:nvSpPr>
          <p:cNvPr id="4" name="矩形 3"/>
          <p:cNvSpPr/>
          <p:nvPr/>
        </p:nvSpPr>
        <p:spPr>
          <a:xfrm>
            <a:off x="5062995" y="1522362"/>
            <a:ext cx="843280" cy="491490"/>
          </a:xfrm>
          <a:prstGeom prst="rect">
            <a:avLst/>
          </a:prstGeom>
        </p:spPr>
        <p:txBody>
          <a:bodyPr wrap="none">
            <a:spAutoFit/>
          </a:bodyPr>
          <a:lstStyle/>
          <a:p>
            <a:r>
              <a:rPr lang="zh-CN" altLang="zh-CN" sz="2600" dirty="0">
                <a:solidFill>
                  <a:srgbClr val="C00000"/>
                </a:solidFill>
                <a:latin typeface="Times New Roman" panose="02020603050405020304"/>
                <a:ea typeface="微软雅黑" panose="020B0503020204020204" charset="-122"/>
                <a:cs typeface="Times New Roman" panose="02020603050405020304"/>
              </a:rPr>
              <a:t>棕黄</a:t>
            </a:r>
            <a:endParaRPr lang="zh-CN" altLang="en-US" sz="2600" dirty="0"/>
          </a:p>
        </p:txBody>
      </p:sp>
      <p:sp>
        <p:nvSpPr>
          <p:cNvPr id="6" name="矩形 5"/>
          <p:cNvSpPr/>
          <p:nvPr/>
        </p:nvSpPr>
        <p:spPr>
          <a:xfrm>
            <a:off x="5215395" y="2084987"/>
            <a:ext cx="3015615" cy="491490"/>
          </a:xfrm>
          <a:prstGeom prst="rect">
            <a:avLst/>
          </a:prstGeom>
        </p:spPr>
        <p:txBody>
          <a:bodyPr wrap="none">
            <a:spAutoFit/>
          </a:bodyPr>
          <a:lstStyle/>
          <a:p>
            <a:r>
              <a:rPr lang="en-US" altLang="zh-CN" sz="2600">
                <a:solidFill>
                  <a:srgbClr val="C00000"/>
                </a:solidFill>
                <a:latin typeface="Times New Roman" panose="02020603050405020304"/>
                <a:ea typeface="微软雅黑" panose="020B0503020204020204" charset="-122"/>
              </a:rPr>
              <a:t>2Fe</a:t>
            </a:r>
            <a:r>
              <a:rPr lang="en-US" altLang="zh-CN" sz="2600" baseline="30000">
                <a:solidFill>
                  <a:srgbClr val="C00000"/>
                </a:solidFill>
                <a:latin typeface="Times New Roman" panose="02020603050405020304"/>
                <a:ea typeface="微软雅黑" panose="020B0503020204020204" charset="-122"/>
              </a:rPr>
              <a:t>3</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Fe</a:t>
            </a:r>
            <a:r>
              <a:rPr lang="en-US" altLang="zh-CN" sz="2600" spc="-80" dirty="0">
                <a:solidFill>
                  <a:srgbClr val="C00000"/>
                </a:solidFill>
                <a:latin typeface="Times New Roman" panose="02020603050405020304"/>
                <a:ea typeface="微软雅黑" panose="020B0503020204020204" charset="-122"/>
              </a:rPr>
              <a:t>==</a:t>
            </a:r>
            <a:r>
              <a:rPr lang="en-US" altLang="zh-CN" sz="2600" dirty="0">
                <a:solidFill>
                  <a:srgbClr val="C00000"/>
                </a:solidFill>
                <a:latin typeface="Times New Roman" panose="02020603050405020304"/>
                <a:ea typeface="微软雅黑" panose="020B0503020204020204" charset="-122"/>
              </a:rPr>
              <a:t>=3Fe</a:t>
            </a:r>
            <a:r>
              <a:rPr lang="en-US" altLang="zh-CN" sz="2600" baseline="30000" dirty="0">
                <a:solidFill>
                  <a:srgbClr val="C00000"/>
                </a:solidFill>
                <a:latin typeface="Times New Roman" panose="02020603050405020304"/>
                <a:ea typeface="微软雅黑" panose="020B0503020204020204" charset="-122"/>
              </a:rPr>
              <a:t>2</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endParaRPr lang="zh-CN" altLang="en-US" sz="2600" dirty="0"/>
          </a:p>
        </p:txBody>
      </p:sp>
      <p:sp>
        <p:nvSpPr>
          <p:cNvPr id="7" name="矩形 6"/>
          <p:cNvSpPr/>
          <p:nvPr/>
        </p:nvSpPr>
        <p:spPr>
          <a:xfrm>
            <a:off x="1631663" y="2708007"/>
            <a:ext cx="4108450" cy="491490"/>
          </a:xfrm>
          <a:prstGeom prst="rect">
            <a:avLst/>
          </a:prstGeom>
        </p:spPr>
        <p:txBody>
          <a:bodyPr wrap="none">
            <a:spAutoFit/>
          </a:bodyPr>
          <a:lstStyle/>
          <a:p>
            <a:r>
              <a:rPr lang="en-US" altLang="zh-CN" sz="2600" dirty="0">
                <a:solidFill>
                  <a:srgbClr val="C00000"/>
                </a:solidFill>
                <a:latin typeface="Times New Roman" panose="02020603050405020304"/>
                <a:ea typeface="微软雅黑" panose="020B0503020204020204" charset="-122"/>
              </a:rPr>
              <a:t>2Fe</a:t>
            </a:r>
            <a:r>
              <a:rPr lang="en-US" altLang="zh-CN" sz="2600" baseline="30000" dirty="0">
                <a:solidFill>
                  <a:srgbClr val="C00000"/>
                </a:solidFill>
                <a:latin typeface="Times New Roman" panose="02020603050405020304"/>
                <a:ea typeface="微软雅黑" panose="020B0503020204020204" charset="-122"/>
              </a:rPr>
              <a:t>3</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Cu</a:t>
            </a:r>
            <a:r>
              <a:rPr lang="en-US" altLang="zh-CN" sz="2600" spc="-80" dirty="0">
                <a:solidFill>
                  <a:srgbClr val="C00000"/>
                </a:solidFill>
                <a:latin typeface="Times New Roman" panose="02020603050405020304"/>
                <a:ea typeface="微软雅黑" panose="020B0503020204020204" charset="-122"/>
              </a:rPr>
              <a:t>==</a:t>
            </a:r>
            <a:r>
              <a:rPr lang="en-US" altLang="zh-CN" sz="2600" dirty="0">
                <a:solidFill>
                  <a:srgbClr val="C00000"/>
                </a:solidFill>
                <a:latin typeface="Times New Roman" panose="02020603050405020304"/>
                <a:ea typeface="微软雅黑" panose="020B0503020204020204" charset="-122"/>
              </a:rPr>
              <a:t>=2Fe</a:t>
            </a:r>
            <a:r>
              <a:rPr lang="en-US" altLang="zh-CN" sz="2600" baseline="30000" dirty="0">
                <a:solidFill>
                  <a:srgbClr val="C00000"/>
                </a:solidFill>
                <a:latin typeface="Times New Roman" panose="02020603050405020304"/>
                <a:ea typeface="微软雅黑" panose="020B0503020204020204" charset="-122"/>
              </a:rPr>
              <a:t>2</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Cu</a:t>
            </a:r>
            <a:r>
              <a:rPr lang="en-US" altLang="zh-CN" sz="2600" baseline="30000" dirty="0">
                <a:solidFill>
                  <a:srgbClr val="C00000"/>
                </a:solidFill>
                <a:latin typeface="Times New Roman" panose="02020603050405020304"/>
                <a:ea typeface="微软雅黑" panose="020B0503020204020204" charset="-122"/>
              </a:rPr>
              <a:t>2</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endParaRPr lang="zh-CN" altLang="en-US" sz="2600" dirty="0"/>
          </a:p>
        </p:txBody>
      </p:sp>
      <p:sp>
        <p:nvSpPr>
          <p:cNvPr id="8" name="矩形 7"/>
          <p:cNvSpPr/>
          <p:nvPr/>
        </p:nvSpPr>
        <p:spPr>
          <a:xfrm>
            <a:off x="5519631" y="3296597"/>
            <a:ext cx="1724660" cy="491490"/>
          </a:xfrm>
          <a:prstGeom prst="rect">
            <a:avLst/>
          </a:prstGeom>
        </p:spPr>
        <p:txBody>
          <a:bodyPr wrap="none">
            <a:spAutoFit/>
          </a:bodyPr>
          <a:lstStyle/>
          <a:p>
            <a:r>
              <a:rPr lang="en-US" altLang="zh-CN" sz="2600" dirty="0">
                <a:solidFill>
                  <a:srgbClr val="C00000"/>
                </a:solidFill>
                <a:latin typeface="Times New Roman" panose="02020603050405020304"/>
                <a:ea typeface="微软雅黑" panose="020B0503020204020204" charset="-122"/>
              </a:rPr>
              <a:t>KSCN</a:t>
            </a:r>
            <a:r>
              <a:rPr lang="zh-CN" altLang="zh-CN" sz="2600" dirty="0">
                <a:solidFill>
                  <a:srgbClr val="C00000"/>
                </a:solidFill>
                <a:latin typeface="Times New Roman" panose="02020603050405020304"/>
                <a:ea typeface="微软雅黑" panose="020B0503020204020204" charset="-122"/>
                <a:cs typeface="Times New Roman" panose="02020603050405020304"/>
              </a:rPr>
              <a:t>溶液</a:t>
            </a:r>
            <a:endParaRPr lang="zh-CN" altLang="en-US" sz="2600" dirty="0"/>
          </a:p>
        </p:txBody>
      </p:sp>
      <p:sp>
        <p:nvSpPr>
          <p:cNvPr id="9" name="文本框 8"/>
          <p:cNvSpPr txBox="1"/>
          <p:nvPr/>
        </p:nvSpPr>
        <p:spPr>
          <a:xfrm>
            <a:off x="5519420" y="767080"/>
            <a:ext cx="6096000" cy="398780"/>
          </a:xfrm>
          <a:prstGeom prst="rect">
            <a:avLst/>
          </a:prstGeom>
          <a:noFill/>
        </p:spPr>
        <p:txBody>
          <a:bodyPr wrap="square" rtlCol="0" anchor="t">
            <a:spAutoFit/>
          </a:bodyPr>
          <a:lstStyle/>
          <a:p>
            <a:r>
              <a:rPr lang="en-US" altLang="zh-CN" sz="2000" b="1">
                <a:solidFill>
                  <a:srgbClr val="0D0D0D"/>
                </a:solidFill>
                <a:latin typeface="Times New Roman" panose="02020603050405020304"/>
                <a:ea typeface="DroidSerif-Regular"/>
                <a:cs typeface="Times New Roman" panose="02020603050405020304"/>
                <a:sym typeface="+mn-ea"/>
              </a:rPr>
              <a:t>FeCl</a:t>
            </a:r>
            <a:r>
              <a:rPr lang="en-US" altLang="zh-CN" sz="2000" b="1" baseline="-25000">
                <a:solidFill>
                  <a:srgbClr val="0D0D0D"/>
                </a:solidFill>
                <a:latin typeface="Times New Roman" panose="02020603050405020304"/>
                <a:ea typeface="DroidSerif-Regular"/>
                <a:cs typeface="Times New Roman" panose="02020603050405020304"/>
                <a:sym typeface="+mn-ea"/>
              </a:rPr>
              <a:t>3</a:t>
            </a:r>
            <a:r>
              <a:rPr lang="zh-CN" altLang="en-US" sz="2000" b="1">
                <a:solidFill>
                  <a:srgbClr val="0D0D0D"/>
                </a:solidFill>
                <a:latin typeface="Times New Roman" panose="02020603050405020304"/>
                <a:ea typeface="微软雅黑" panose="020B0503020204020204" charset="-122"/>
                <a:cs typeface="Times New Roman" panose="02020603050405020304"/>
                <a:sym typeface="+mn-ea"/>
              </a:rPr>
              <a:t>：加入盐酸，以防止</a:t>
            </a:r>
            <a:r>
              <a:rPr lang="en-US" altLang="zh-CN" sz="2000" b="1">
                <a:solidFill>
                  <a:srgbClr val="0D0D0D"/>
                </a:solidFill>
                <a:latin typeface="Times New Roman" panose="02020603050405020304"/>
                <a:ea typeface="DroidSerif-Regular"/>
                <a:cs typeface="Times New Roman" panose="02020603050405020304"/>
                <a:sym typeface="+mn-ea"/>
              </a:rPr>
              <a:t>Fe</a:t>
            </a:r>
            <a:r>
              <a:rPr lang="en-US" altLang="zh-CN" sz="2000" b="1" baseline="30000">
                <a:solidFill>
                  <a:srgbClr val="0D0D0D"/>
                </a:solidFill>
                <a:latin typeface="Times New Roman" panose="02020603050405020304"/>
                <a:ea typeface="DroidSerif-Regular"/>
                <a:cs typeface="Times New Roman" panose="02020603050405020304"/>
                <a:sym typeface="+mn-ea"/>
              </a:rPr>
              <a:t>3+</a:t>
            </a:r>
            <a:r>
              <a:rPr lang="zh-CN" altLang="en-US" sz="2000" b="1">
                <a:solidFill>
                  <a:srgbClr val="0D0D0D"/>
                </a:solidFill>
                <a:latin typeface="Times New Roman" panose="02020603050405020304"/>
                <a:ea typeface="微软雅黑" panose="020B0503020204020204" charset="-122"/>
                <a:cs typeface="Times New Roman" panose="02020603050405020304"/>
                <a:sym typeface="+mn-ea"/>
              </a:rPr>
              <a:t>水解</a:t>
            </a:r>
          </a:p>
        </p:txBody>
      </p:sp>
      <mc:AlternateContent xmlns:mc="http://schemas.openxmlformats.org/markup-compatibility/2006">
        <mc:Choice xmlns:p14="http://schemas.microsoft.com/office/powerpoint/2010/main" Requires="p14">
          <p:contentPart p14:bwMode="auto" r:id="rId5">
            <p14:nvContentPartPr>
              <p14:cNvPr id="3" name="墨迹 2"/>
              <p14:cNvContentPartPr/>
              <p14:nvPr/>
            </p14:nvContentPartPr>
            <p14:xfrm>
              <a:off x="3348360" y="2579760"/>
              <a:ext cx="8628840" cy="3307680"/>
            </p14:xfrm>
          </p:contentPart>
        </mc:Choice>
        <mc:Fallback>
          <p:pic>
            <p:nvPicPr>
              <p:cNvPr id="3" name="墨迹 2"/>
              <p:cNvPicPr/>
              <p:nvPr/>
            </p:nvPicPr>
            <p:blipFill>
              <a:blip r:embed="rId6"/>
              <a:stretch>
                <a:fillRect/>
              </a:stretch>
            </p:blipFill>
            <p:spPr>
              <a:xfrm>
                <a:off x="3339000" y="2570400"/>
                <a:ext cx="8647560" cy="3326400"/>
              </a:xfrm>
              <a:prstGeom prst="rect">
                <a:avLst/>
              </a:prstGeom>
            </p:spPr>
          </p:pic>
        </mc:Fallback>
      </mc:AlternateContent>
    </p:spTree>
    <p:extLst>
      <p:ext uri="{BB962C8B-B14F-4D97-AF65-F5344CB8AC3E}">
        <p14:creationId xmlns:p14="http://schemas.microsoft.com/office/powerpoint/2010/main" val="26158467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89255" y="690880"/>
            <a:ext cx="11219180" cy="3121025"/>
          </a:xfrm>
          <a:prstGeom prst="rect">
            <a:avLst/>
          </a:prstGeom>
        </p:spPr>
        <p:txBody>
          <a:bodyPr wrap="square" lIns="121898" tIns="60948" rIns="121898" bIns="60948">
            <a:spAutoFit/>
          </a:bodyPr>
          <a:lstStyle/>
          <a:p>
            <a:pPr algn="just" defTabSz="0">
              <a:lnSpc>
                <a:spcPct val="150000"/>
              </a:lnSpc>
              <a:spcAft>
                <a:spcPts val="0"/>
              </a:spcAft>
              <a:tabLst>
                <a:tab pos="2700655" algn="l"/>
              </a:tabLst>
            </a:pPr>
            <a:r>
              <a:rPr lang="zh-CN" altLang="zh-CN" sz="2600" b="1" kern="100" smtClean="0">
                <a:latin typeface="Times New Roman" panose="02020603050405020304"/>
                <a:cs typeface="Times New Roman" panose="02020603050405020304"/>
              </a:rPr>
              <a:t>怎样</a:t>
            </a:r>
            <a:r>
              <a:rPr lang="zh-CN" altLang="zh-CN" sz="2600" b="1" kern="100" dirty="0">
                <a:latin typeface="Times New Roman" panose="02020603050405020304"/>
                <a:cs typeface="Times New Roman" panose="02020603050405020304"/>
              </a:rPr>
              <a:t>除去</a:t>
            </a:r>
            <a:r>
              <a:rPr lang="en-US" altLang="zh-CN" sz="2600" b="1" kern="100" dirty="0">
                <a:latin typeface="Times New Roman" panose="02020603050405020304"/>
                <a:cs typeface="Courier New" panose="02070309020205020404"/>
              </a:rPr>
              <a:t>Zn</a:t>
            </a:r>
            <a:r>
              <a:rPr lang="en-US" altLang="zh-CN" sz="2600" b="1" kern="100" baseline="30000" dirty="0">
                <a:latin typeface="Times New Roman" panose="02020603050405020304"/>
                <a:cs typeface="Courier New" panose="02070309020205020404"/>
              </a:rPr>
              <a:t>2</a:t>
            </a:r>
            <a:r>
              <a:rPr lang="zh-CN" altLang="zh-CN" sz="2600" b="1" kern="100" baseline="30000" dirty="0">
                <a:latin typeface="Times New Roman" panose="02020603050405020304"/>
                <a:cs typeface="Times New Roman" panose="02020603050405020304"/>
              </a:rPr>
              <a:t>＋</a:t>
            </a:r>
            <a:r>
              <a:rPr lang="en-US" altLang="zh-CN" sz="2600" b="1" kern="100" dirty="0">
                <a:latin typeface="Times New Roman" panose="02020603050405020304"/>
                <a:cs typeface="Courier New" panose="02070309020205020404"/>
              </a:rPr>
              <a:t>(</a:t>
            </a:r>
            <a:r>
              <a:rPr lang="zh-CN" altLang="zh-CN" sz="2600" b="1" kern="100" dirty="0">
                <a:latin typeface="Times New Roman" panose="02020603050405020304"/>
                <a:cs typeface="Times New Roman" panose="02020603050405020304"/>
              </a:rPr>
              <a:t>或</a:t>
            </a:r>
            <a:r>
              <a:rPr lang="en-US" altLang="zh-CN" sz="2600" b="1" kern="100" dirty="0">
                <a:latin typeface="Times New Roman" panose="02020603050405020304"/>
                <a:cs typeface="Courier New" panose="02070309020205020404"/>
              </a:rPr>
              <a:t>Cu</a:t>
            </a:r>
            <a:r>
              <a:rPr lang="en-US" altLang="zh-CN" sz="2600" b="1" kern="100" baseline="30000" dirty="0">
                <a:latin typeface="Times New Roman" panose="02020603050405020304"/>
                <a:cs typeface="Courier New" panose="02070309020205020404"/>
              </a:rPr>
              <a:t>2</a:t>
            </a:r>
            <a:r>
              <a:rPr lang="zh-CN" altLang="zh-CN" sz="2600" b="1" kern="100" baseline="30000" dirty="0">
                <a:latin typeface="Times New Roman" panose="02020603050405020304"/>
                <a:cs typeface="Times New Roman" panose="02020603050405020304"/>
              </a:rPr>
              <a:t>＋</a:t>
            </a:r>
            <a:r>
              <a:rPr lang="en-US" altLang="zh-CN" sz="2600" b="1" kern="100" dirty="0">
                <a:latin typeface="Times New Roman" panose="02020603050405020304"/>
                <a:cs typeface="Courier New" panose="02070309020205020404"/>
              </a:rPr>
              <a:t>)</a:t>
            </a:r>
            <a:r>
              <a:rPr lang="zh-CN" altLang="zh-CN" sz="2600" b="1" kern="100" dirty="0">
                <a:latin typeface="Times New Roman" panose="02020603050405020304"/>
                <a:cs typeface="Times New Roman" panose="02020603050405020304"/>
              </a:rPr>
              <a:t>中混有的</a:t>
            </a:r>
            <a:r>
              <a:rPr lang="en-US" altLang="zh-CN" sz="2600" b="1" kern="100" dirty="0">
                <a:latin typeface="Times New Roman" panose="02020603050405020304"/>
                <a:cs typeface="Courier New" panose="02070309020205020404"/>
              </a:rPr>
              <a:t>Fe</a:t>
            </a:r>
            <a:r>
              <a:rPr lang="en-US" altLang="zh-CN" sz="2600" b="1" kern="100" baseline="30000" dirty="0">
                <a:latin typeface="Times New Roman" panose="02020603050405020304"/>
                <a:cs typeface="Courier New" panose="02070309020205020404"/>
              </a:rPr>
              <a:t>2</a:t>
            </a:r>
            <a:r>
              <a:rPr lang="zh-CN" altLang="zh-CN" sz="2600" b="1" kern="100" baseline="30000" dirty="0">
                <a:latin typeface="Times New Roman" panose="02020603050405020304"/>
                <a:cs typeface="Times New Roman" panose="02020603050405020304"/>
              </a:rPr>
              <a:t>＋</a:t>
            </a:r>
            <a:r>
              <a:rPr lang="zh-CN" altLang="zh-CN" sz="2600" b="1" kern="100" dirty="0">
                <a:latin typeface="Times New Roman" panose="02020603050405020304"/>
                <a:cs typeface="Times New Roman" panose="02020603050405020304"/>
              </a:rPr>
              <a:t>？</a:t>
            </a:r>
            <a:endParaRPr lang="zh-CN" altLang="zh-CN" sz="1050" kern="100" dirty="0">
              <a:latin typeface="宋体" panose="02010600030101010101" pitchFamily="2" charset="-122"/>
              <a:cs typeface="Courier New" panose="02070309020205020404"/>
            </a:endParaRPr>
          </a:p>
          <a:p>
            <a:pPr algn="just" defTabSz="0">
              <a:lnSpc>
                <a:spcPct val="150000"/>
              </a:lnSpc>
              <a:spcAft>
                <a:spcPts val="0"/>
              </a:spcAft>
              <a:tabLst>
                <a:tab pos="2700655" algn="l"/>
              </a:tabLst>
            </a:pPr>
            <a:r>
              <a:rPr lang="zh-CN" altLang="zh-CN" sz="2600" b="1" kern="100" dirty="0" smtClean="0">
                <a:solidFill>
                  <a:srgbClr val="C00000"/>
                </a:solidFill>
                <a:latin typeface="Times New Roman" panose="02020603050405020304"/>
                <a:ea typeface="黑体" panose="02010609060101010101" charset="-122"/>
                <a:cs typeface="Times New Roman" panose="02020603050405020304"/>
              </a:rPr>
              <a:t>提示</a:t>
            </a:r>
            <a:r>
              <a:rPr lang="zh-CN" altLang="zh-CN" sz="2600" b="1" kern="100" dirty="0">
                <a:latin typeface="Times New Roman" panose="02020603050405020304"/>
                <a:ea typeface="黑体" panose="02010609060101010101" charset="-122"/>
                <a:cs typeface="Times New Roman" panose="02020603050405020304"/>
              </a:rPr>
              <a:t>　</a:t>
            </a:r>
            <a:r>
              <a:rPr lang="zh-CN" altLang="zh-CN" sz="2600" b="1" kern="100" dirty="0" smtClean="0">
                <a:latin typeface="Times New Roman" panose="02020603050405020304"/>
                <a:cs typeface="Times New Roman" panose="02020603050405020304"/>
              </a:rPr>
              <a:t>先</a:t>
            </a:r>
            <a:r>
              <a:rPr lang="zh-CN" altLang="zh-CN" sz="2600" b="1" kern="100" dirty="0">
                <a:latin typeface="Times New Roman" panose="02020603050405020304"/>
                <a:cs typeface="Times New Roman" panose="02020603050405020304"/>
              </a:rPr>
              <a:t>加入氧化剂</a:t>
            </a:r>
            <a:r>
              <a:rPr lang="en-US" altLang="zh-CN" sz="2600" b="1" kern="100" dirty="0">
                <a:latin typeface="Times New Roman" panose="02020603050405020304"/>
                <a:cs typeface="Courier New" panose="02070309020205020404"/>
              </a:rPr>
              <a:t>(</a:t>
            </a:r>
            <a:r>
              <a:rPr lang="zh-CN" altLang="zh-CN" sz="2600" b="1" kern="100" dirty="0">
                <a:latin typeface="Times New Roman" panose="02020603050405020304"/>
                <a:cs typeface="Times New Roman" panose="02020603050405020304"/>
              </a:rPr>
              <a:t>如</a:t>
            </a:r>
            <a:r>
              <a:rPr lang="en-US" altLang="zh-CN" sz="2600" b="1" kern="100" dirty="0">
                <a:latin typeface="Times New Roman" panose="02020603050405020304"/>
                <a:cs typeface="Courier New" panose="02070309020205020404"/>
              </a:rPr>
              <a:t>H</a:t>
            </a:r>
            <a:r>
              <a:rPr lang="en-US" altLang="zh-CN" sz="2600" b="1" kern="100" baseline="-25000" dirty="0">
                <a:latin typeface="Times New Roman" panose="02020603050405020304"/>
                <a:cs typeface="Courier New" panose="02070309020205020404"/>
              </a:rPr>
              <a:t>2</a:t>
            </a:r>
            <a:r>
              <a:rPr lang="en-US" altLang="zh-CN" sz="2600" b="1" kern="100" dirty="0">
                <a:latin typeface="Times New Roman" panose="02020603050405020304"/>
                <a:cs typeface="Courier New" panose="02070309020205020404"/>
              </a:rPr>
              <a:t>O</a:t>
            </a:r>
            <a:r>
              <a:rPr lang="en-US" altLang="zh-CN" sz="2600" b="1" kern="100" baseline="-25000" dirty="0">
                <a:latin typeface="Times New Roman" panose="02020603050405020304"/>
                <a:cs typeface="Courier New" panose="02070309020205020404"/>
              </a:rPr>
              <a:t>2</a:t>
            </a:r>
            <a:r>
              <a:rPr lang="en-US" altLang="zh-CN" sz="2600" b="1" kern="100" dirty="0">
                <a:latin typeface="Times New Roman" panose="02020603050405020304"/>
                <a:cs typeface="Courier New" panose="02070309020205020404"/>
              </a:rPr>
              <a:t>)</a:t>
            </a:r>
            <a:r>
              <a:rPr lang="zh-CN" altLang="zh-CN" sz="2600" b="1" kern="100" dirty="0">
                <a:latin typeface="Times New Roman" panose="02020603050405020304"/>
                <a:cs typeface="Times New Roman" panose="02020603050405020304"/>
              </a:rPr>
              <a:t>将溶液中的</a:t>
            </a:r>
            <a:r>
              <a:rPr lang="en-US" altLang="zh-CN" sz="2600" b="1" kern="100" dirty="0">
                <a:latin typeface="Times New Roman" panose="02020603050405020304"/>
                <a:cs typeface="Courier New" panose="02070309020205020404"/>
              </a:rPr>
              <a:t>Fe</a:t>
            </a:r>
            <a:r>
              <a:rPr lang="en-US" altLang="zh-CN" sz="2600" b="1" kern="100" baseline="30000" dirty="0">
                <a:latin typeface="Times New Roman" panose="02020603050405020304"/>
                <a:cs typeface="Courier New" panose="02070309020205020404"/>
              </a:rPr>
              <a:t>2</a:t>
            </a:r>
            <a:r>
              <a:rPr lang="zh-CN" altLang="zh-CN" sz="2600" b="1" kern="100" baseline="30000" dirty="0">
                <a:latin typeface="Times New Roman" panose="02020603050405020304"/>
                <a:cs typeface="Times New Roman" panose="02020603050405020304"/>
              </a:rPr>
              <a:t>＋</a:t>
            </a:r>
            <a:r>
              <a:rPr lang="zh-CN" altLang="zh-CN" sz="2600" b="1" kern="100" dirty="0">
                <a:latin typeface="Times New Roman" panose="02020603050405020304"/>
                <a:cs typeface="Times New Roman" panose="02020603050405020304"/>
              </a:rPr>
              <a:t>氧化成</a:t>
            </a:r>
            <a:r>
              <a:rPr lang="en-US" altLang="zh-CN" sz="2600" b="1" kern="100" dirty="0">
                <a:latin typeface="Times New Roman" panose="02020603050405020304"/>
                <a:cs typeface="Courier New" panose="02070309020205020404"/>
              </a:rPr>
              <a:t>Fe</a:t>
            </a:r>
            <a:r>
              <a:rPr lang="en-US" altLang="zh-CN" sz="2600" b="1" kern="100" baseline="30000" dirty="0">
                <a:latin typeface="Times New Roman" panose="02020603050405020304"/>
                <a:cs typeface="Courier New" panose="02070309020205020404"/>
              </a:rPr>
              <a:t>3</a:t>
            </a:r>
            <a:r>
              <a:rPr lang="zh-CN" altLang="zh-CN" sz="2600" b="1" kern="100" baseline="30000" dirty="0">
                <a:latin typeface="Times New Roman" panose="02020603050405020304"/>
                <a:cs typeface="Times New Roman" panose="02020603050405020304"/>
              </a:rPr>
              <a:t>＋</a:t>
            </a:r>
            <a:r>
              <a:rPr lang="zh-CN" altLang="zh-CN" sz="2600" b="1" kern="100" dirty="0">
                <a:latin typeface="Times New Roman" panose="02020603050405020304"/>
                <a:cs typeface="Times New Roman" panose="02020603050405020304"/>
              </a:rPr>
              <a:t>，然后向混合溶液中加入</a:t>
            </a:r>
            <a:r>
              <a:rPr lang="en-US" altLang="zh-CN" sz="2600" b="1" kern="100" dirty="0" err="1">
                <a:latin typeface="Times New Roman" panose="02020603050405020304"/>
                <a:cs typeface="Courier New" panose="02070309020205020404"/>
              </a:rPr>
              <a:t>ZnO</a:t>
            </a:r>
            <a:r>
              <a:rPr lang="zh-CN" altLang="zh-CN" sz="2600" b="1" kern="100" dirty="0">
                <a:latin typeface="Times New Roman" panose="02020603050405020304"/>
                <a:cs typeface="Times New Roman" panose="02020603050405020304"/>
              </a:rPr>
              <a:t>、</a:t>
            </a:r>
            <a:r>
              <a:rPr lang="en-US" altLang="zh-CN" sz="2600" b="1" kern="100" dirty="0">
                <a:latin typeface="Times New Roman" panose="02020603050405020304"/>
                <a:cs typeface="Courier New" panose="02070309020205020404"/>
              </a:rPr>
              <a:t>ZnCO</a:t>
            </a:r>
            <a:r>
              <a:rPr lang="en-US" altLang="zh-CN" sz="2600" b="1" kern="100" baseline="-25000" dirty="0">
                <a:latin typeface="Times New Roman" panose="02020603050405020304"/>
                <a:cs typeface="Courier New" panose="02070309020205020404"/>
              </a:rPr>
              <a:t>3</a:t>
            </a:r>
            <a:r>
              <a:rPr lang="zh-CN" altLang="zh-CN" sz="2600" b="1" kern="100" dirty="0">
                <a:latin typeface="Times New Roman" panose="02020603050405020304"/>
                <a:cs typeface="Times New Roman" panose="02020603050405020304"/>
              </a:rPr>
              <a:t>、</a:t>
            </a:r>
            <a:r>
              <a:rPr lang="en-US" altLang="zh-CN" sz="2600" b="1" kern="100" dirty="0">
                <a:latin typeface="Times New Roman" panose="02020603050405020304"/>
                <a:cs typeface="Courier New" panose="02070309020205020404"/>
              </a:rPr>
              <a:t>Zn(OH)</a:t>
            </a:r>
            <a:r>
              <a:rPr lang="en-US" altLang="zh-CN" sz="2600" b="1" kern="100" baseline="-25000" dirty="0">
                <a:latin typeface="Times New Roman" panose="02020603050405020304"/>
                <a:cs typeface="Courier New" panose="02070309020205020404"/>
              </a:rPr>
              <a:t>2</a:t>
            </a:r>
            <a:r>
              <a:rPr lang="en-US" altLang="zh-CN" sz="2600" b="1" kern="100" dirty="0">
                <a:latin typeface="Times New Roman" panose="02020603050405020304"/>
                <a:cs typeface="Courier New" panose="02070309020205020404"/>
              </a:rPr>
              <a:t>[</a:t>
            </a:r>
            <a:r>
              <a:rPr lang="zh-CN" altLang="zh-CN" sz="2600" b="1" kern="100" dirty="0">
                <a:latin typeface="Times New Roman" panose="02020603050405020304"/>
                <a:cs typeface="Times New Roman" panose="02020603050405020304"/>
              </a:rPr>
              <a:t>或</a:t>
            </a:r>
            <a:r>
              <a:rPr lang="en-US" altLang="zh-CN" sz="2600" b="1" kern="100" dirty="0" err="1">
                <a:latin typeface="Times New Roman" panose="02020603050405020304"/>
                <a:cs typeface="Courier New" panose="02070309020205020404"/>
              </a:rPr>
              <a:t>CuO</a:t>
            </a:r>
            <a:r>
              <a:rPr lang="zh-CN" altLang="zh-CN" sz="2600" b="1" kern="100" dirty="0">
                <a:latin typeface="Times New Roman" panose="02020603050405020304"/>
                <a:cs typeface="Times New Roman" panose="02020603050405020304"/>
              </a:rPr>
              <a:t>、</a:t>
            </a:r>
            <a:r>
              <a:rPr lang="en-US" altLang="zh-CN" sz="2600" b="1" kern="100" dirty="0">
                <a:latin typeface="Times New Roman" panose="02020603050405020304"/>
                <a:cs typeface="Courier New" panose="02070309020205020404"/>
              </a:rPr>
              <a:t>CuCO</a:t>
            </a:r>
            <a:r>
              <a:rPr lang="en-US" altLang="zh-CN" sz="2600" b="1" kern="100" baseline="-25000" dirty="0">
                <a:latin typeface="Times New Roman" panose="02020603050405020304"/>
                <a:cs typeface="Courier New" panose="02070309020205020404"/>
              </a:rPr>
              <a:t>3</a:t>
            </a:r>
            <a:r>
              <a:rPr lang="zh-CN" altLang="zh-CN" sz="2600" b="1" kern="100" dirty="0">
                <a:latin typeface="Times New Roman" panose="02020603050405020304"/>
                <a:cs typeface="Times New Roman" panose="02020603050405020304"/>
              </a:rPr>
              <a:t>、</a:t>
            </a:r>
            <a:r>
              <a:rPr lang="en-US" altLang="zh-CN" sz="2600" b="1" kern="100" dirty="0">
                <a:latin typeface="Times New Roman" panose="02020603050405020304"/>
                <a:cs typeface="Courier New" panose="02070309020205020404"/>
              </a:rPr>
              <a:t>Cu(OH)</a:t>
            </a:r>
            <a:r>
              <a:rPr lang="en-US" altLang="zh-CN" sz="2600" b="1" kern="100" baseline="-25000" dirty="0">
                <a:latin typeface="Times New Roman" panose="02020603050405020304"/>
                <a:cs typeface="Courier New" panose="02070309020205020404"/>
              </a:rPr>
              <a:t>2</a:t>
            </a:r>
            <a:r>
              <a:rPr lang="zh-CN" altLang="zh-CN" sz="2600" b="1" kern="100" dirty="0">
                <a:latin typeface="Times New Roman" panose="02020603050405020304"/>
                <a:cs typeface="Times New Roman" panose="02020603050405020304"/>
              </a:rPr>
              <a:t>、</a:t>
            </a:r>
            <a:r>
              <a:rPr lang="en-US" altLang="zh-CN" sz="2600" b="1" kern="100" dirty="0">
                <a:latin typeface="Times New Roman" panose="02020603050405020304"/>
                <a:cs typeface="Courier New" panose="02070309020205020404"/>
              </a:rPr>
              <a:t>Cu(OH)</a:t>
            </a:r>
            <a:r>
              <a:rPr lang="en-US" altLang="zh-CN" sz="2600" b="1" kern="100" baseline="-25000" dirty="0">
                <a:latin typeface="Times New Roman" panose="02020603050405020304"/>
                <a:cs typeface="Courier New" panose="02070309020205020404"/>
              </a:rPr>
              <a:t>2</a:t>
            </a:r>
            <a:r>
              <a:rPr lang="en-US" altLang="zh-CN" sz="2600" b="1" kern="100" dirty="0">
                <a:latin typeface="Times New Roman" panose="02020603050405020304"/>
                <a:cs typeface="Courier New" panose="02070309020205020404"/>
              </a:rPr>
              <a:t>CO</a:t>
            </a:r>
            <a:r>
              <a:rPr lang="en-US" altLang="zh-CN" sz="2600" b="1" kern="100" baseline="-25000" dirty="0">
                <a:latin typeface="Times New Roman" panose="02020603050405020304"/>
                <a:cs typeface="Courier New" panose="02070309020205020404"/>
              </a:rPr>
              <a:t>3</a:t>
            </a:r>
            <a:r>
              <a:rPr lang="en-US" altLang="zh-CN" sz="2600" b="1" kern="100" dirty="0">
                <a:latin typeface="Times New Roman" panose="02020603050405020304"/>
                <a:cs typeface="Courier New" panose="02070309020205020404"/>
              </a:rPr>
              <a:t>]</a:t>
            </a:r>
            <a:r>
              <a:rPr lang="zh-CN" altLang="zh-CN" sz="2600" b="1" kern="100" dirty="0">
                <a:latin typeface="Times New Roman" panose="02020603050405020304"/>
                <a:cs typeface="Times New Roman" panose="02020603050405020304"/>
              </a:rPr>
              <a:t>中的一种，与</a:t>
            </a:r>
            <a:r>
              <a:rPr lang="en-US" altLang="zh-CN" sz="2600" b="1" kern="100" dirty="0">
                <a:latin typeface="Times New Roman" panose="02020603050405020304"/>
                <a:cs typeface="Courier New" panose="02070309020205020404"/>
              </a:rPr>
              <a:t>Fe</a:t>
            </a:r>
            <a:r>
              <a:rPr lang="en-US" altLang="zh-CN" sz="2600" b="1" kern="100" baseline="30000" dirty="0">
                <a:latin typeface="Times New Roman" panose="02020603050405020304"/>
                <a:cs typeface="Courier New" panose="02070309020205020404"/>
              </a:rPr>
              <a:t>3</a:t>
            </a:r>
            <a:r>
              <a:rPr lang="zh-CN" altLang="zh-CN" sz="2600" b="1" kern="100" baseline="30000" dirty="0">
                <a:latin typeface="Times New Roman" panose="02020603050405020304"/>
                <a:cs typeface="Times New Roman" panose="02020603050405020304"/>
              </a:rPr>
              <a:t>＋</a:t>
            </a:r>
            <a:r>
              <a:rPr lang="zh-CN" altLang="zh-CN" sz="2600" b="1" kern="100" dirty="0">
                <a:latin typeface="Times New Roman" panose="02020603050405020304"/>
                <a:cs typeface="Times New Roman" panose="02020603050405020304"/>
              </a:rPr>
              <a:t>水解产生的</a:t>
            </a:r>
            <a:r>
              <a:rPr lang="en-US" altLang="zh-CN" sz="2600" b="1" kern="100" dirty="0">
                <a:latin typeface="Times New Roman" panose="02020603050405020304"/>
                <a:cs typeface="Courier New" panose="02070309020205020404"/>
              </a:rPr>
              <a:t>H</a:t>
            </a:r>
            <a:r>
              <a:rPr lang="zh-CN" altLang="zh-CN" sz="2600" b="1" kern="100" baseline="30000" dirty="0">
                <a:latin typeface="Times New Roman" panose="02020603050405020304"/>
                <a:cs typeface="Times New Roman" panose="02020603050405020304"/>
              </a:rPr>
              <a:t>＋</a:t>
            </a:r>
            <a:r>
              <a:rPr lang="zh-CN" altLang="zh-CN" sz="2600" b="1" kern="100" dirty="0">
                <a:latin typeface="Times New Roman" panose="02020603050405020304"/>
                <a:cs typeface="Times New Roman" panose="02020603050405020304"/>
              </a:rPr>
              <a:t>反应，促进</a:t>
            </a:r>
            <a:r>
              <a:rPr lang="en-US" altLang="zh-CN" sz="2600" b="1" kern="100" dirty="0">
                <a:latin typeface="Times New Roman" panose="02020603050405020304"/>
                <a:cs typeface="Courier New" panose="02070309020205020404"/>
              </a:rPr>
              <a:t>Fe</a:t>
            </a:r>
            <a:r>
              <a:rPr lang="en-US" altLang="zh-CN" sz="2600" b="1" kern="100" baseline="30000" dirty="0">
                <a:latin typeface="Times New Roman" panose="02020603050405020304"/>
                <a:cs typeface="Courier New" panose="02070309020205020404"/>
              </a:rPr>
              <a:t>3</a:t>
            </a:r>
            <a:r>
              <a:rPr lang="zh-CN" altLang="zh-CN" sz="2600" b="1" kern="100" baseline="30000" dirty="0">
                <a:latin typeface="Times New Roman" panose="02020603050405020304"/>
                <a:cs typeface="Times New Roman" panose="02020603050405020304"/>
              </a:rPr>
              <a:t>＋</a:t>
            </a:r>
            <a:r>
              <a:rPr lang="zh-CN" altLang="zh-CN" sz="2600" b="1" kern="100" dirty="0">
                <a:latin typeface="Times New Roman" panose="02020603050405020304"/>
                <a:cs typeface="Times New Roman" panose="02020603050405020304"/>
              </a:rPr>
              <a:t>的水解，将</a:t>
            </a:r>
            <a:r>
              <a:rPr lang="en-US" altLang="zh-CN" sz="2600" b="1" kern="100" dirty="0">
                <a:latin typeface="Times New Roman" panose="02020603050405020304"/>
                <a:cs typeface="Courier New" panose="02070309020205020404"/>
              </a:rPr>
              <a:t>Fe</a:t>
            </a:r>
            <a:r>
              <a:rPr lang="en-US" altLang="zh-CN" sz="2600" b="1" kern="100" baseline="30000" dirty="0">
                <a:latin typeface="Times New Roman" panose="02020603050405020304"/>
                <a:cs typeface="Courier New" panose="02070309020205020404"/>
              </a:rPr>
              <a:t>3</a:t>
            </a:r>
            <a:r>
              <a:rPr lang="zh-CN" altLang="zh-CN" sz="2600" b="1" kern="100" baseline="30000" dirty="0">
                <a:latin typeface="Times New Roman" panose="02020603050405020304"/>
                <a:cs typeface="Times New Roman" panose="02020603050405020304"/>
              </a:rPr>
              <a:t>＋</a:t>
            </a:r>
            <a:r>
              <a:rPr lang="zh-CN" altLang="zh-CN" sz="2600" b="1" kern="100" dirty="0">
                <a:latin typeface="Times New Roman" panose="02020603050405020304"/>
                <a:cs typeface="Times New Roman" panose="02020603050405020304"/>
              </a:rPr>
              <a:t>转化成</a:t>
            </a:r>
            <a:r>
              <a:rPr lang="en-US" altLang="zh-CN" sz="2600" b="1" kern="100" dirty="0">
                <a:latin typeface="Times New Roman" panose="02020603050405020304"/>
                <a:cs typeface="Courier New" panose="02070309020205020404"/>
              </a:rPr>
              <a:t>Fe(OH)</a:t>
            </a:r>
            <a:r>
              <a:rPr lang="en-US" altLang="zh-CN" sz="2600" b="1" kern="100" baseline="-25000" dirty="0">
                <a:latin typeface="Times New Roman" panose="02020603050405020304"/>
                <a:cs typeface="Courier New" panose="02070309020205020404"/>
              </a:rPr>
              <a:t>3</a:t>
            </a:r>
            <a:r>
              <a:rPr lang="zh-CN" altLang="zh-CN" sz="2600" b="1" kern="100" dirty="0">
                <a:latin typeface="Times New Roman" panose="02020603050405020304"/>
                <a:cs typeface="Times New Roman" panose="02020603050405020304"/>
              </a:rPr>
              <a:t>沉淀而除杂。</a:t>
            </a:r>
            <a:endParaRPr lang="zh-CN" altLang="zh-CN" sz="1050" kern="100" dirty="0">
              <a:effectLst/>
              <a:latin typeface="宋体" panose="02010600030101010101" pitchFamily="2" charset="-122"/>
              <a:cs typeface="Courier New" panose="02070309020205020404"/>
            </a:endParaRPr>
          </a:p>
        </p:txBody>
      </p:sp>
      <mc:AlternateContent xmlns:mc="http://schemas.openxmlformats.org/markup-compatibility/2006">
        <mc:Choice xmlns:p14="http://schemas.microsoft.com/office/powerpoint/2010/main" Requires="p14">
          <p:contentPart p14:bwMode="auto" r:id="rId2">
            <p14:nvContentPartPr>
              <p14:cNvPr id="2" name="墨迹 1"/>
              <p14:cNvContentPartPr/>
              <p14:nvPr/>
            </p14:nvContentPartPr>
            <p14:xfrm>
              <a:off x="4782960" y="747720"/>
              <a:ext cx="6913800" cy="4150440"/>
            </p14:xfrm>
          </p:contentPart>
        </mc:Choice>
        <mc:Fallback>
          <p:pic>
            <p:nvPicPr>
              <p:cNvPr id="2" name="墨迹 1"/>
              <p:cNvPicPr/>
              <p:nvPr/>
            </p:nvPicPr>
            <p:blipFill>
              <a:blip r:embed="rId3"/>
              <a:stretch>
                <a:fillRect/>
              </a:stretch>
            </p:blipFill>
            <p:spPr>
              <a:xfrm>
                <a:off x="4773600" y="738360"/>
                <a:ext cx="6932520" cy="4169160"/>
              </a:xfrm>
              <a:prstGeom prst="rect">
                <a:avLst/>
              </a:prstGeom>
            </p:spPr>
          </p:pic>
        </mc:Fallback>
      </mc:AlternateContent>
    </p:spTree>
    <p:extLst>
      <p:ext uri="{BB962C8B-B14F-4D97-AF65-F5344CB8AC3E}">
        <p14:creationId xmlns:p14="http://schemas.microsoft.com/office/powerpoint/2010/main" val="22980854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linds(horizontal)">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61370" y="116781"/>
            <a:ext cx="11654075" cy="720725"/>
          </a:xfrm>
          <a:prstGeom prst="rect">
            <a:avLst/>
          </a:prstGeom>
        </p:spPr>
        <p:txBody>
          <a:bodyPr wrap="square" lIns="121898" tIns="60948" rIns="121898" bIns="60948">
            <a:spAutoFit/>
          </a:bodyPr>
          <a:lstStyle/>
          <a:p>
            <a:pPr algn="just" defTabSz="0">
              <a:lnSpc>
                <a:spcPct val="150000"/>
              </a:lnSpc>
              <a:spcAft>
                <a:spcPts val="0"/>
              </a:spcAft>
              <a:tabLst>
                <a:tab pos="2700655" algn="l"/>
              </a:tabLst>
            </a:pPr>
            <a:r>
              <a:rPr lang="en-US" altLang="zh-CN" sz="2600" b="1" kern="100" dirty="0">
                <a:latin typeface="Arial" panose="020B0604020202020204" pitchFamily="34" charset="0"/>
                <a:ea typeface="黑体" panose="02010609060101010101" charset="-122"/>
                <a:cs typeface="Courier New" panose="02070309020205020404"/>
              </a:rPr>
              <a:t>3</a:t>
            </a:r>
            <a:r>
              <a:rPr lang="en-US" altLang="zh-CN" sz="2600" kern="100" dirty="0">
                <a:latin typeface="Times New Roman" panose="02020603050405020304"/>
                <a:ea typeface="微软雅黑" panose="020B0503020204020204" charset="-122"/>
                <a:cs typeface="Courier New" panose="02070309020205020404"/>
              </a:rPr>
              <a:t>.</a:t>
            </a:r>
            <a:r>
              <a:rPr lang="zh-CN" altLang="zh-CN" sz="2600" b="1" kern="100" dirty="0">
                <a:latin typeface="Times New Roman" panose="02020603050405020304"/>
                <a:ea typeface="黑体" panose="02010609060101010101" charset="-122"/>
                <a:cs typeface="Times New Roman" panose="02020603050405020304"/>
              </a:rPr>
              <a:t>重要的铁盐及应用</a:t>
            </a:r>
            <a:endParaRPr lang="zh-CN" altLang="zh-CN" sz="1050" kern="100" dirty="0">
              <a:effectLst/>
              <a:latin typeface="宋体" panose="02010600030101010101" pitchFamily="2" charset="-122"/>
              <a:cs typeface="Courier New" panose="02070309020205020404"/>
            </a:endParaRPr>
          </a:p>
        </p:txBody>
      </p:sp>
      <p:graphicFrame>
        <p:nvGraphicFramePr>
          <p:cNvPr id="3" name="表格 2"/>
          <p:cNvGraphicFramePr>
            <a:graphicFrameLocks noGrp="1"/>
          </p:cNvGraphicFramePr>
          <p:nvPr>
            <p:custDataLst>
              <p:tags r:id="rId1"/>
            </p:custDataLst>
          </p:nvPr>
        </p:nvGraphicFramePr>
        <p:xfrm>
          <a:off x="404495" y="818515"/>
          <a:ext cx="11477625" cy="3973830"/>
        </p:xfrm>
        <a:graphic>
          <a:graphicData uri="http://schemas.openxmlformats.org/drawingml/2006/table">
            <a:tbl>
              <a:tblPr/>
              <a:tblGrid>
                <a:gridCol w="3077210">
                  <a:extLst>
                    <a:ext uri="{9D8B030D-6E8A-4147-A177-3AD203B41FA5}">
                      <a16:colId xmlns:a16="http://schemas.microsoft.com/office/drawing/2014/main" val="20000"/>
                    </a:ext>
                  </a:extLst>
                </a:gridCol>
                <a:gridCol w="8400415">
                  <a:extLst>
                    <a:ext uri="{9D8B030D-6E8A-4147-A177-3AD203B41FA5}">
                      <a16:colId xmlns:a16="http://schemas.microsoft.com/office/drawing/2014/main" val="20001"/>
                    </a:ext>
                  </a:extLst>
                </a:gridCol>
              </a:tblGrid>
              <a:tr h="548640">
                <a:tc>
                  <a:txBody>
                    <a:bodyPr/>
                    <a:lstStyle/>
                    <a:p>
                      <a:pPr algn="ctr" defTabSz="0">
                        <a:lnSpc>
                          <a:spcPct val="150000"/>
                        </a:lnSpc>
                        <a:spcAft>
                          <a:spcPts val="0"/>
                        </a:spcAft>
                        <a:tabLst>
                          <a:tab pos="2700655" algn="l"/>
                        </a:tabLst>
                      </a:pPr>
                      <a:r>
                        <a:rPr lang="zh-CN" sz="2400" kern="100">
                          <a:effectLst/>
                          <a:latin typeface="Times New Roman" panose="02020603050405020304"/>
                          <a:ea typeface="微软雅黑" panose="020B0503020204020204" charset="-122"/>
                          <a:cs typeface="Times New Roman" panose="02020603050405020304"/>
                        </a:rPr>
                        <a:t>绿矾</a:t>
                      </a:r>
                      <a:r>
                        <a:rPr lang="en-US" sz="2400" kern="100">
                          <a:effectLst/>
                          <a:latin typeface="Times New Roman" panose="02020603050405020304"/>
                          <a:ea typeface="微软雅黑" panose="020B0503020204020204" charset="-122"/>
                          <a:cs typeface="Courier New" panose="02070309020205020404"/>
                        </a:rPr>
                        <a:t>(FeSO</a:t>
                      </a:r>
                      <a:r>
                        <a:rPr lang="en-US" sz="2400" kern="100" baseline="-25000">
                          <a:effectLst/>
                          <a:latin typeface="Times New Roman" panose="02020603050405020304"/>
                          <a:ea typeface="微软雅黑" panose="020B0503020204020204" charset="-122"/>
                          <a:cs typeface="Courier New" panose="02070309020205020404"/>
                        </a:rPr>
                        <a:t>4</a:t>
                      </a:r>
                      <a:r>
                        <a:rPr lang="en-US" sz="2400" kern="100">
                          <a:effectLst/>
                          <a:latin typeface="Times New Roman" panose="02020603050405020304"/>
                          <a:ea typeface="微软雅黑" panose="020B0503020204020204" charset="-122"/>
                          <a:cs typeface="Courier New" panose="02070309020205020404"/>
                        </a:rPr>
                        <a:t>·7H</a:t>
                      </a:r>
                      <a:r>
                        <a:rPr lang="en-US" sz="2400" kern="100" baseline="-25000">
                          <a:effectLst/>
                          <a:latin typeface="Times New Roman" panose="02020603050405020304"/>
                          <a:ea typeface="微软雅黑" panose="020B0503020204020204" charset="-122"/>
                          <a:cs typeface="Courier New" panose="02070309020205020404"/>
                        </a:rPr>
                        <a:t>2</a:t>
                      </a:r>
                      <a:r>
                        <a:rPr lang="en-US" sz="2400" kern="100">
                          <a:effectLst/>
                          <a:latin typeface="Times New Roman" panose="02020603050405020304"/>
                          <a:ea typeface="微软雅黑" panose="020B0503020204020204" charset="-122"/>
                          <a:cs typeface="Courier New" panose="02070309020205020404"/>
                        </a:rPr>
                        <a:t>O)</a:t>
                      </a:r>
                    </a:p>
                  </a:txBody>
                  <a:tcPr marL="43519" marR="435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700655" algn="l"/>
                        </a:tabLst>
                      </a:pPr>
                      <a:r>
                        <a:rPr lang="zh-CN" sz="2400" kern="100">
                          <a:effectLst/>
                          <a:latin typeface="Times New Roman" panose="02020603050405020304"/>
                          <a:ea typeface="微软雅黑" panose="020B0503020204020204" charset="-122"/>
                          <a:cs typeface="Times New Roman" panose="02020603050405020304"/>
                        </a:rPr>
                        <a:t>用作补血剂及植物补铁剂</a:t>
                      </a:r>
                    </a:p>
                  </a:txBody>
                  <a:tcPr marL="43519" marR="435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28015">
                <a:tc>
                  <a:txBody>
                    <a:bodyPr/>
                    <a:lstStyle/>
                    <a:p>
                      <a:pPr algn="ctr" defTabSz="0">
                        <a:lnSpc>
                          <a:spcPct val="150000"/>
                        </a:lnSpc>
                        <a:spcAft>
                          <a:spcPts val="0"/>
                        </a:spcAft>
                        <a:tabLst>
                          <a:tab pos="2700655" algn="l"/>
                        </a:tabLst>
                      </a:pPr>
                      <a:r>
                        <a:rPr lang="zh-CN" sz="2400" kern="100">
                          <a:effectLst/>
                          <a:latin typeface="Times New Roman" panose="02020603050405020304"/>
                          <a:ea typeface="微软雅黑" panose="020B0503020204020204" charset="-122"/>
                          <a:cs typeface="Times New Roman" panose="02020603050405020304"/>
                        </a:rPr>
                        <a:t>高铁酸钾</a:t>
                      </a:r>
                      <a:r>
                        <a:rPr lang="en-US" sz="2400" kern="100">
                          <a:effectLst/>
                          <a:latin typeface="Times New Roman" panose="02020603050405020304"/>
                          <a:ea typeface="微软雅黑" panose="020B0503020204020204" charset="-122"/>
                          <a:cs typeface="Courier New" panose="02070309020205020404"/>
                        </a:rPr>
                        <a:t>(K</a:t>
                      </a:r>
                      <a:r>
                        <a:rPr lang="en-US" sz="2400" kern="100" baseline="-25000">
                          <a:effectLst/>
                          <a:latin typeface="Times New Roman" panose="02020603050405020304"/>
                          <a:ea typeface="微软雅黑" panose="020B0503020204020204" charset="-122"/>
                          <a:cs typeface="Courier New" panose="02070309020205020404"/>
                        </a:rPr>
                        <a:t>2</a:t>
                      </a:r>
                      <a:r>
                        <a:rPr lang="en-US" sz="2400" kern="100">
                          <a:effectLst/>
                          <a:latin typeface="Times New Roman" panose="02020603050405020304"/>
                          <a:ea typeface="微软雅黑" panose="020B0503020204020204" charset="-122"/>
                          <a:cs typeface="Courier New" panose="02070309020205020404"/>
                        </a:rPr>
                        <a:t>FeO</a:t>
                      </a:r>
                      <a:r>
                        <a:rPr lang="en-US" sz="2400" kern="100" baseline="-25000">
                          <a:effectLst/>
                          <a:latin typeface="Times New Roman" panose="02020603050405020304"/>
                          <a:ea typeface="微软雅黑" panose="020B0503020204020204" charset="-122"/>
                          <a:cs typeface="Courier New" panose="02070309020205020404"/>
                        </a:rPr>
                        <a:t>4</a:t>
                      </a:r>
                      <a:r>
                        <a:rPr lang="en-US" sz="2400" kern="100">
                          <a:effectLst/>
                          <a:latin typeface="Times New Roman" panose="02020603050405020304"/>
                          <a:ea typeface="微软雅黑" panose="020B0503020204020204" charset="-122"/>
                          <a:cs typeface="Courier New" panose="02070309020205020404"/>
                        </a:rPr>
                        <a:t>)</a:t>
                      </a:r>
                    </a:p>
                  </a:txBody>
                  <a:tcPr marL="43519" marR="435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700655" algn="l"/>
                        </a:tabLst>
                      </a:pPr>
                      <a:r>
                        <a:rPr lang="zh-CN" sz="2400" kern="100" dirty="0">
                          <a:effectLst/>
                          <a:latin typeface="Times New Roman" panose="02020603050405020304"/>
                          <a:ea typeface="微软雅黑" panose="020B0503020204020204" charset="-122"/>
                          <a:cs typeface="Times New Roman" panose="02020603050405020304"/>
                        </a:rPr>
                        <a:t>用作水处理剂或制作高能电池</a:t>
                      </a:r>
                    </a:p>
                  </a:txBody>
                  <a:tcPr marL="43519" marR="435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02615">
                <a:tc>
                  <a:txBody>
                    <a:bodyPr/>
                    <a:lstStyle/>
                    <a:p>
                      <a:pPr algn="ctr" defTabSz="0">
                        <a:lnSpc>
                          <a:spcPct val="150000"/>
                        </a:lnSpc>
                        <a:spcAft>
                          <a:spcPts val="0"/>
                        </a:spcAft>
                        <a:tabLst>
                          <a:tab pos="2700655" algn="l"/>
                        </a:tabLst>
                      </a:pPr>
                      <a:r>
                        <a:rPr lang="zh-CN" sz="2400" kern="100">
                          <a:effectLst/>
                          <a:latin typeface="Times New Roman" panose="02020603050405020304"/>
                          <a:ea typeface="微软雅黑" panose="020B0503020204020204" charset="-122"/>
                          <a:cs typeface="Times New Roman" panose="02020603050405020304"/>
                        </a:rPr>
                        <a:t>莫尔盐</a:t>
                      </a:r>
                      <a:r>
                        <a:rPr lang="en-US" sz="2400" kern="100">
                          <a:effectLst/>
                          <a:latin typeface="Times New Roman" panose="02020603050405020304"/>
                          <a:ea typeface="微软雅黑" panose="020B0503020204020204" charset="-122"/>
                          <a:cs typeface="Courier New" panose="02070309020205020404"/>
                        </a:rPr>
                        <a:t>(</a:t>
                      </a:r>
                      <a:r>
                        <a:rPr lang="zh-CN" sz="2400" kern="100">
                          <a:effectLst/>
                          <a:latin typeface="Times New Roman" panose="02020603050405020304"/>
                          <a:ea typeface="微软雅黑" panose="020B0503020204020204" charset="-122"/>
                          <a:cs typeface="Times New Roman" panose="02020603050405020304"/>
                        </a:rPr>
                        <a:t>或摩尔盐</a:t>
                      </a:r>
                      <a:r>
                        <a:rPr lang="en-US" sz="2400" kern="100">
                          <a:effectLst/>
                          <a:latin typeface="Times New Roman" panose="02020603050405020304"/>
                          <a:ea typeface="微软雅黑" panose="020B0503020204020204" charset="-122"/>
                          <a:cs typeface="Courier New" panose="02070309020205020404"/>
                        </a:rPr>
                        <a:t>)</a:t>
                      </a:r>
                    </a:p>
                  </a:txBody>
                  <a:tcPr marL="43519" marR="435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defTabSz="0">
                        <a:lnSpc>
                          <a:spcPct val="150000"/>
                        </a:lnSpc>
                        <a:spcAft>
                          <a:spcPts val="0"/>
                        </a:spcAft>
                        <a:tabLst>
                          <a:tab pos="2700655" algn="l"/>
                        </a:tabLst>
                      </a:pPr>
                      <a:r>
                        <a:rPr lang="zh-CN" sz="2400" kern="100" dirty="0">
                          <a:effectLst/>
                          <a:latin typeface="Times New Roman" panose="02020603050405020304"/>
                          <a:ea typeface="微软雅黑" panose="020B0503020204020204" charset="-122"/>
                          <a:cs typeface="Times New Roman" panose="02020603050405020304"/>
                        </a:rPr>
                        <a:t>化学式为</a:t>
                      </a:r>
                      <a:r>
                        <a:rPr lang="en-US" sz="2400" kern="100" dirty="0">
                          <a:effectLst/>
                          <a:latin typeface="Times New Roman" panose="02020603050405020304"/>
                          <a:ea typeface="微软雅黑" panose="020B0503020204020204" charset="-122"/>
                          <a:cs typeface="Courier New" panose="02070309020205020404"/>
                        </a:rPr>
                        <a:t>[(NH</a:t>
                      </a:r>
                      <a:r>
                        <a:rPr lang="en-US" sz="2400" kern="100" baseline="-25000" dirty="0">
                          <a:effectLst/>
                          <a:latin typeface="Times New Roman" panose="02020603050405020304"/>
                          <a:ea typeface="微软雅黑" panose="020B0503020204020204" charset="-122"/>
                          <a:cs typeface="Courier New" panose="02070309020205020404"/>
                        </a:rPr>
                        <a:t>4</a:t>
                      </a:r>
                      <a:r>
                        <a:rPr lang="en-US" sz="2400" kern="100" dirty="0">
                          <a:effectLst/>
                          <a:latin typeface="Times New Roman" panose="02020603050405020304"/>
                          <a:ea typeface="微软雅黑" panose="020B0503020204020204" charset="-122"/>
                          <a:cs typeface="Courier New" panose="02070309020205020404"/>
                        </a:rPr>
                        <a:t>)</a:t>
                      </a:r>
                      <a:r>
                        <a:rPr lang="en-US" sz="2400" kern="100" baseline="-25000" dirty="0">
                          <a:effectLst/>
                          <a:latin typeface="Times New Roman" panose="02020603050405020304"/>
                          <a:ea typeface="微软雅黑" panose="020B0503020204020204" charset="-122"/>
                          <a:cs typeface="Courier New" panose="02070309020205020404"/>
                        </a:rPr>
                        <a:t>2</a:t>
                      </a:r>
                      <a:r>
                        <a:rPr lang="en-US" sz="2400" kern="100" dirty="0">
                          <a:effectLst/>
                          <a:latin typeface="Times New Roman" panose="02020603050405020304"/>
                          <a:ea typeface="微软雅黑" panose="020B0503020204020204" charset="-122"/>
                          <a:cs typeface="Courier New" panose="02070309020205020404"/>
                        </a:rPr>
                        <a:t>SO</a:t>
                      </a:r>
                      <a:r>
                        <a:rPr lang="en-US" sz="2400" kern="100" baseline="-25000" dirty="0">
                          <a:effectLst/>
                          <a:latin typeface="Times New Roman" panose="02020603050405020304"/>
                          <a:ea typeface="微软雅黑" panose="020B0503020204020204" charset="-122"/>
                          <a:cs typeface="Courier New" panose="02070309020205020404"/>
                        </a:rPr>
                        <a:t>4</a:t>
                      </a:r>
                      <a:r>
                        <a:rPr lang="en-US" sz="2400" kern="100" dirty="0">
                          <a:effectLst/>
                          <a:latin typeface="Times New Roman" panose="02020603050405020304"/>
                          <a:ea typeface="微软雅黑" panose="020B0503020204020204" charset="-122"/>
                          <a:cs typeface="Courier New" panose="02070309020205020404"/>
                        </a:rPr>
                        <a:t>·FeSO</a:t>
                      </a:r>
                      <a:r>
                        <a:rPr lang="en-US" sz="2400" kern="100" baseline="-25000" dirty="0">
                          <a:effectLst/>
                          <a:latin typeface="Times New Roman" panose="02020603050405020304"/>
                          <a:ea typeface="微软雅黑" panose="020B0503020204020204" charset="-122"/>
                          <a:cs typeface="Courier New" panose="02070309020205020404"/>
                        </a:rPr>
                        <a:t>4</a:t>
                      </a:r>
                      <a:r>
                        <a:rPr lang="en-US" sz="2400" kern="100" dirty="0">
                          <a:effectLst/>
                          <a:latin typeface="Times New Roman" panose="02020603050405020304"/>
                          <a:ea typeface="微软雅黑" panose="020B0503020204020204" charset="-122"/>
                          <a:cs typeface="Courier New" panose="02070309020205020404"/>
                        </a:rPr>
                        <a:t>·6H</a:t>
                      </a:r>
                      <a:r>
                        <a:rPr lang="en-US" sz="2400" kern="100" baseline="-25000" dirty="0">
                          <a:effectLst/>
                          <a:latin typeface="Times New Roman" panose="02020603050405020304"/>
                          <a:ea typeface="微软雅黑" panose="020B0503020204020204" charset="-122"/>
                          <a:cs typeface="Courier New" panose="02070309020205020404"/>
                        </a:rPr>
                        <a:t>2</a:t>
                      </a:r>
                      <a:r>
                        <a:rPr lang="en-US" sz="2400" kern="100" dirty="0">
                          <a:effectLst/>
                          <a:latin typeface="Times New Roman" panose="02020603050405020304"/>
                          <a:ea typeface="微软雅黑" panose="020B0503020204020204" charset="-122"/>
                          <a:cs typeface="Courier New" panose="02070309020205020404"/>
                        </a:rPr>
                        <a:t>O]</a:t>
                      </a:r>
                      <a:r>
                        <a:rPr lang="zh-CN" sz="2400" kern="100" dirty="0">
                          <a:effectLst/>
                          <a:latin typeface="Times New Roman" panose="02020603050405020304"/>
                          <a:ea typeface="微软雅黑" panose="020B0503020204020204" charset="-122"/>
                          <a:cs typeface="Times New Roman" panose="02020603050405020304"/>
                        </a:rPr>
                        <a:t>，冶金、电镀及织物媒染剂</a:t>
                      </a:r>
                    </a:p>
                  </a:txBody>
                  <a:tcPr marL="43519" marR="435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48640">
                <a:tc>
                  <a:txBody>
                    <a:bodyPr/>
                    <a:lstStyle/>
                    <a:p>
                      <a:pPr algn="ctr" defTabSz="0">
                        <a:lnSpc>
                          <a:spcPct val="150000"/>
                        </a:lnSpc>
                        <a:spcAft>
                          <a:spcPts val="0"/>
                        </a:spcAft>
                        <a:tabLst>
                          <a:tab pos="2700655" algn="l"/>
                        </a:tabLst>
                      </a:pPr>
                      <a:r>
                        <a:rPr lang="zh-CN" sz="2400" kern="100">
                          <a:effectLst/>
                          <a:latin typeface="Times New Roman" panose="02020603050405020304"/>
                          <a:ea typeface="微软雅黑" panose="020B0503020204020204" charset="-122"/>
                          <a:cs typeface="Times New Roman" panose="02020603050405020304"/>
                        </a:rPr>
                        <a:t>赤血盐</a:t>
                      </a:r>
                      <a:r>
                        <a:rPr lang="en-US" sz="2400" kern="100">
                          <a:effectLst/>
                          <a:latin typeface="Times New Roman" panose="02020603050405020304"/>
                          <a:ea typeface="微软雅黑" panose="020B0503020204020204" charset="-122"/>
                          <a:cs typeface="Courier New" panose="02070309020205020404"/>
                        </a:rPr>
                        <a:t>K</a:t>
                      </a:r>
                      <a:r>
                        <a:rPr lang="en-US" sz="2400" kern="100" baseline="-25000">
                          <a:effectLst/>
                          <a:latin typeface="Times New Roman" panose="02020603050405020304"/>
                          <a:ea typeface="微软雅黑" panose="020B0503020204020204" charset="-122"/>
                          <a:cs typeface="Courier New" panose="02070309020205020404"/>
                        </a:rPr>
                        <a:t>3</a:t>
                      </a:r>
                      <a:r>
                        <a:rPr lang="en-US" sz="2400" kern="100">
                          <a:effectLst/>
                          <a:latin typeface="Times New Roman" panose="02020603050405020304"/>
                          <a:ea typeface="微软雅黑" panose="020B0503020204020204" charset="-122"/>
                          <a:cs typeface="Courier New" panose="02070309020205020404"/>
                        </a:rPr>
                        <a:t>[Fe(CN)</a:t>
                      </a:r>
                      <a:r>
                        <a:rPr lang="en-US" sz="2400" kern="100" baseline="-25000">
                          <a:effectLst/>
                          <a:latin typeface="Times New Roman" panose="02020603050405020304"/>
                          <a:ea typeface="微软雅黑" panose="020B0503020204020204" charset="-122"/>
                          <a:cs typeface="Courier New" panose="02070309020205020404"/>
                        </a:rPr>
                        <a:t>6</a:t>
                      </a:r>
                      <a:r>
                        <a:rPr lang="en-US" sz="2400" kern="100">
                          <a:effectLst/>
                          <a:latin typeface="Times New Roman" panose="02020603050405020304"/>
                          <a:ea typeface="微软雅黑" panose="020B0503020204020204" charset="-122"/>
                          <a:cs typeface="Courier New" panose="02070309020205020404"/>
                        </a:rPr>
                        <a:t>]</a:t>
                      </a:r>
                    </a:p>
                  </a:txBody>
                  <a:tcPr marL="43519" marR="435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700655" algn="l"/>
                        </a:tabLst>
                      </a:pPr>
                      <a:r>
                        <a:rPr lang="zh-CN" sz="2400" kern="100" dirty="0">
                          <a:effectLst/>
                          <a:latin typeface="Times New Roman" panose="02020603050405020304"/>
                          <a:ea typeface="微软雅黑" panose="020B0503020204020204" charset="-122"/>
                          <a:cs typeface="Times New Roman" panose="02020603050405020304"/>
                        </a:rPr>
                        <a:t>用于检验</a:t>
                      </a:r>
                      <a:r>
                        <a:rPr lang="en-US" sz="2400" kern="100" dirty="0">
                          <a:effectLst/>
                          <a:latin typeface="Times New Roman" panose="02020603050405020304"/>
                          <a:ea typeface="微软雅黑" panose="020B0503020204020204" charset="-122"/>
                          <a:cs typeface="Courier New" panose="02070309020205020404"/>
                        </a:rPr>
                        <a:t>Fe</a:t>
                      </a:r>
                      <a:r>
                        <a:rPr lang="en-US" sz="2400" kern="100" baseline="30000" dirty="0">
                          <a:effectLst/>
                          <a:latin typeface="Times New Roman" panose="02020603050405020304"/>
                          <a:ea typeface="微软雅黑" panose="020B0503020204020204" charset="-122"/>
                          <a:cs typeface="Courier New" panose="02070309020205020404"/>
                        </a:rPr>
                        <a:t>2</a:t>
                      </a:r>
                      <a:r>
                        <a:rPr lang="zh-CN" sz="2400" kern="100" baseline="30000" dirty="0">
                          <a:effectLst/>
                          <a:latin typeface="Times New Roman" panose="02020603050405020304"/>
                          <a:ea typeface="微软雅黑" panose="020B0503020204020204" charset="-122"/>
                          <a:cs typeface="Times New Roman" panose="02020603050405020304"/>
                        </a:rPr>
                        <a:t>＋</a:t>
                      </a:r>
                    </a:p>
                  </a:txBody>
                  <a:tcPr marL="43519" marR="435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48640">
                <a:tc>
                  <a:txBody>
                    <a:bodyPr/>
                    <a:lstStyle/>
                    <a:p>
                      <a:pPr algn="ctr" defTabSz="0">
                        <a:lnSpc>
                          <a:spcPct val="150000"/>
                        </a:lnSpc>
                        <a:spcAft>
                          <a:spcPts val="0"/>
                        </a:spcAft>
                        <a:buNone/>
                        <a:tabLst>
                          <a:tab pos="2700655" algn="l"/>
                        </a:tabLst>
                      </a:pPr>
                      <a:r>
                        <a:rPr lang="zh-CN" altLang="en-US" sz="2400" kern="100">
                          <a:effectLst/>
                          <a:latin typeface="Times New Roman" panose="02020603050405020304"/>
                          <a:ea typeface="微软雅黑" panose="020B0503020204020204" charset="-122"/>
                          <a:cs typeface="Courier New" panose="02070309020205020404"/>
                        </a:rPr>
                        <a:t>氯化铁</a:t>
                      </a:r>
                    </a:p>
                  </a:txBody>
                  <a:tcPr marL="43519" marR="435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buClrTx/>
                        <a:buSzTx/>
                        <a:buFontTx/>
                        <a:buNone/>
                        <a:tabLst>
                          <a:tab pos="2700655" algn="l"/>
                        </a:tabLst>
                      </a:pPr>
                      <a:r>
                        <a:rPr lang="zh-CN" sz="2400" kern="100">
                          <a:effectLst/>
                          <a:latin typeface="Times New Roman" panose="02020603050405020304"/>
                          <a:ea typeface="微软雅黑" panose="020B0503020204020204" charset="-122"/>
                          <a:cs typeface="Times New Roman" panose="02020603050405020304"/>
                          <a:sym typeface="+mn-ea"/>
                        </a:rPr>
                        <a:t>刻蚀电路板、催化剂、净水剂</a:t>
                      </a:r>
                      <a:endParaRPr lang="zh-CN" altLang="en-US" sz="2400" b="1" kern="100" baseline="30000" dirty="0">
                        <a:solidFill>
                          <a:srgbClr val="0D0D0D"/>
                        </a:solidFill>
                        <a:effectLst/>
                        <a:latin typeface="微软雅黑" panose="020B0503020204020204" charset="-122"/>
                        <a:ea typeface="微软雅黑" panose="020B0503020204020204" charset="-122"/>
                        <a:cs typeface="Times New Roman" panose="02020603050405020304"/>
                      </a:endParaRPr>
                    </a:p>
                  </a:txBody>
                  <a:tcPr marL="43519" marR="435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48640">
                <a:tc>
                  <a:txBody>
                    <a:bodyPr/>
                    <a:lstStyle/>
                    <a:p>
                      <a:pPr algn="ctr" defTabSz="0">
                        <a:lnSpc>
                          <a:spcPct val="150000"/>
                        </a:lnSpc>
                        <a:spcAft>
                          <a:spcPts val="0"/>
                        </a:spcAft>
                        <a:buNone/>
                        <a:tabLst>
                          <a:tab pos="2700655" algn="l"/>
                        </a:tabLst>
                      </a:pPr>
                      <a:r>
                        <a:rPr lang="zh-CN" altLang="en-US" sz="2400" kern="100">
                          <a:effectLst/>
                          <a:latin typeface="Times New Roman" panose="02020603050405020304"/>
                          <a:ea typeface="微软雅黑" panose="020B0503020204020204" charset="-122"/>
                          <a:cs typeface="Courier New" panose="02070309020205020404"/>
                        </a:rPr>
                        <a:t>乳酸亚铁</a:t>
                      </a:r>
                    </a:p>
                  </a:txBody>
                  <a:tcPr marL="43519" marR="435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buClrTx/>
                        <a:buSzTx/>
                        <a:buFontTx/>
                        <a:buNone/>
                        <a:tabLst>
                          <a:tab pos="2700655" algn="l"/>
                        </a:tabLst>
                      </a:pPr>
                      <a:r>
                        <a:rPr lang="zh-CN" sz="2400" kern="100">
                          <a:effectLst/>
                          <a:latin typeface="Times New Roman" panose="02020603050405020304"/>
                          <a:ea typeface="微软雅黑" panose="020B0503020204020204" charset="-122"/>
                          <a:cs typeface="Times New Roman" panose="02020603050405020304"/>
                        </a:rPr>
                        <a:t>补铁剂</a:t>
                      </a:r>
                    </a:p>
                  </a:txBody>
                  <a:tcPr marL="43519" marR="435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48640">
                <a:tc>
                  <a:txBody>
                    <a:bodyPr/>
                    <a:lstStyle/>
                    <a:p>
                      <a:pPr algn="ctr" defTabSz="0">
                        <a:lnSpc>
                          <a:spcPct val="150000"/>
                        </a:lnSpc>
                        <a:spcAft>
                          <a:spcPts val="0"/>
                        </a:spcAft>
                        <a:buNone/>
                        <a:tabLst>
                          <a:tab pos="2700655" algn="l"/>
                        </a:tabLst>
                      </a:pPr>
                      <a:r>
                        <a:rPr lang="zh-CN" altLang="en-US" sz="2400" kern="100">
                          <a:effectLst/>
                          <a:latin typeface="Times New Roman" panose="02020603050405020304"/>
                          <a:ea typeface="微软雅黑" panose="020B0503020204020204" charset="-122"/>
                          <a:cs typeface="Courier New" panose="02070309020205020404"/>
                        </a:rPr>
                        <a:t>三草酸合铁酸钾</a:t>
                      </a:r>
                    </a:p>
                  </a:txBody>
                  <a:tcPr marL="43519" marR="435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buClrTx/>
                        <a:buSzTx/>
                        <a:buFontTx/>
                        <a:buNone/>
                        <a:tabLst>
                          <a:tab pos="2700655" algn="l"/>
                        </a:tabLst>
                      </a:pPr>
                      <a:r>
                        <a:rPr lang="zh-CN" sz="2400" kern="100">
                          <a:effectLst/>
                          <a:latin typeface="Times New Roman" panose="02020603050405020304"/>
                          <a:ea typeface="微软雅黑" panose="020B0503020204020204" charset="-122"/>
                          <a:cs typeface="Times New Roman" panose="02020603050405020304"/>
                        </a:rPr>
                        <a:t>亮绿色晶体，可用于晒制蓝图</a:t>
                      </a:r>
                    </a:p>
                  </a:txBody>
                  <a:tcPr marL="43519" marR="435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pic>
        <p:nvPicPr>
          <p:cNvPr id="6" name="图片 5"/>
          <p:cNvPicPr>
            <a:picLocks noChangeAspect="1"/>
          </p:cNvPicPr>
          <p:nvPr/>
        </p:nvPicPr>
        <p:blipFill>
          <a:blip r:embed="rId3"/>
          <a:srcRect l="1205" t="-2352"/>
          <a:stretch>
            <a:fillRect/>
          </a:stretch>
        </p:blipFill>
        <p:spPr>
          <a:xfrm>
            <a:off x="5964555" y="4792345"/>
            <a:ext cx="6102350" cy="1258570"/>
          </a:xfrm>
          <a:prstGeom prst="rect">
            <a:avLst/>
          </a:prstGeom>
        </p:spPr>
      </p:pic>
      <p:pic>
        <p:nvPicPr>
          <p:cNvPr id="8" name="图片 7"/>
          <p:cNvPicPr>
            <a:picLocks noChangeAspect="1"/>
          </p:cNvPicPr>
          <p:nvPr/>
        </p:nvPicPr>
        <p:blipFill>
          <a:blip r:embed="rId4"/>
          <a:srcRect l="2789" t="21891" r="69701" b="3045"/>
          <a:stretch>
            <a:fillRect/>
          </a:stretch>
        </p:blipFill>
        <p:spPr>
          <a:xfrm>
            <a:off x="3555365" y="4417695"/>
            <a:ext cx="1907540" cy="338455"/>
          </a:xfrm>
          <a:prstGeom prst="rect">
            <a:avLst/>
          </a:prstGeom>
        </p:spPr>
      </p:pic>
      <mc:AlternateContent xmlns:mc="http://schemas.openxmlformats.org/markup-compatibility/2006" xmlns:p14="http://schemas.microsoft.com/office/powerpoint/2010/main">
        <mc:Choice Requires="p14">
          <p:contentPart p14:bwMode="auto" r:id="rId5">
            <p14:nvContentPartPr>
              <p14:cNvPr id="2" name="墨迹 1"/>
              <p14:cNvContentPartPr/>
              <p14:nvPr/>
            </p14:nvContentPartPr>
            <p14:xfrm>
              <a:off x="674511" y="2015348"/>
              <a:ext cx="1339144" cy="657918"/>
            </p14:xfrm>
          </p:contentPart>
        </mc:Choice>
        <mc:Fallback xmlns="">
          <p:pic>
            <p:nvPicPr>
              <p:cNvPr id="2" name="墨迹 1"/>
            </p:nvPicPr>
            <p:blipFill>
              <a:blip r:embed="rId6"/>
            </p:blipFill>
            <p:spPr>
              <a:xfrm>
                <a:off x="674511" y="2015348"/>
                <a:ext cx="1339144" cy="657918"/>
              </a:xfrm>
              <a:prstGeom prst="rect"/>
            </p:spPr>
          </p:pic>
        </mc:Fallback>
      </mc:AlternateContent>
      <mc:AlternateContent xmlns:mc="http://schemas.openxmlformats.org/markup-compatibility/2006" xmlns:p14="http://schemas.microsoft.com/office/powerpoint/2010/main">
        <mc:Choice Requires="p14">
          <p:contentPart p14:bwMode="auto" r:id="rId7">
            <p14:nvContentPartPr>
              <p14:cNvPr id="4" name="墨迹 3"/>
              <p14:cNvContentPartPr/>
              <p14:nvPr/>
            </p14:nvContentPartPr>
            <p14:xfrm>
              <a:off x="2088620" y="2549190"/>
              <a:ext cx="1004535" cy="45119"/>
            </p14:xfrm>
          </p:contentPart>
        </mc:Choice>
        <mc:Fallback xmlns="">
          <p:pic>
            <p:nvPicPr>
              <p:cNvPr id="4" name="墨迹 3"/>
            </p:nvPicPr>
            <p:blipFill>
              <a:blip r:embed="rId8"/>
            </p:blipFill>
            <p:spPr>
              <a:xfrm>
                <a:off x="2088620" y="2549190"/>
                <a:ext cx="1004535" cy="45119"/>
              </a:xfrm>
              <a:prstGeom prst="rect"/>
            </p:spPr>
          </p:pic>
        </mc:Fallback>
      </mc:AlternateContent>
      <mc:AlternateContent xmlns:mc="http://schemas.openxmlformats.org/markup-compatibility/2006" xmlns:p14="http://schemas.microsoft.com/office/powerpoint/2010/main">
        <mc:Choice Requires="p14">
          <p:contentPart p14:bwMode="auto" r:id="rId9">
            <p14:nvContentPartPr>
              <p14:cNvPr id="7" name="墨迹 6"/>
              <p14:cNvContentPartPr/>
              <p14:nvPr/>
            </p14:nvContentPartPr>
            <p14:xfrm>
              <a:off x="2436812" y="1466348"/>
              <a:ext cx="255588" cy="33839"/>
            </p14:xfrm>
          </p:contentPart>
        </mc:Choice>
        <mc:Fallback xmlns="">
          <p:pic>
            <p:nvPicPr>
              <p:cNvPr id="7" name="墨迹 6"/>
            </p:nvPicPr>
            <p:blipFill>
              <a:blip r:embed="rId10"/>
            </p:blipFill>
            <p:spPr>
              <a:xfrm>
                <a:off x="2436812" y="1466348"/>
                <a:ext cx="255588" cy="33839"/>
              </a:xfrm>
              <a:prstGeom prst="rect"/>
            </p:spPr>
          </p:pic>
        </mc:Fallback>
      </mc:AlternateContent>
      <mc:AlternateContent xmlns:mc="http://schemas.openxmlformats.org/markup-compatibility/2006" xmlns:p14="http://schemas.microsoft.com/office/powerpoint/2010/main">
        <mc:Choice Requires="p14">
          <p:contentPart p14:bwMode="auto" r:id="rId11">
            <p14:nvContentPartPr>
              <p14:cNvPr id="9" name="墨迹 8"/>
              <p14:cNvContentPartPr/>
              <p14:nvPr/>
            </p14:nvContentPartPr>
            <p14:xfrm>
              <a:off x="2534355" y="1397613"/>
              <a:ext cx="62089" cy="232289"/>
            </p14:xfrm>
          </p:contentPart>
        </mc:Choice>
        <mc:Fallback xmlns="">
          <p:pic>
            <p:nvPicPr>
              <p:cNvPr id="9" name="墨迹 8"/>
            </p:nvPicPr>
            <p:blipFill>
              <a:blip r:embed="rId12"/>
            </p:blipFill>
            <p:spPr>
              <a:xfrm>
                <a:off x="2534355" y="1397613"/>
                <a:ext cx="62089" cy="232289"/>
              </a:xfrm>
              <a:prstGeom prst="rect"/>
            </p:spPr>
          </p:pic>
        </mc:Fallback>
      </mc:AlternateContent>
      <mc:AlternateContent xmlns:mc="http://schemas.openxmlformats.org/markup-compatibility/2006" xmlns:p14="http://schemas.microsoft.com/office/powerpoint/2010/main">
        <mc:Choice Requires="p14">
          <p:contentPart p14:bwMode="auto" r:id="rId13">
            <p14:nvContentPartPr>
              <p14:cNvPr id="10" name="墨迹 9"/>
              <p14:cNvContentPartPr/>
              <p14:nvPr/>
            </p14:nvContentPartPr>
            <p14:xfrm>
              <a:off x="2621844" y="1295920"/>
              <a:ext cx="197908" cy="350197"/>
            </p14:xfrm>
          </p:contentPart>
        </mc:Choice>
        <mc:Fallback xmlns="">
          <p:pic>
            <p:nvPicPr>
              <p:cNvPr id="10" name="墨迹 9"/>
            </p:nvPicPr>
            <p:blipFill>
              <a:blip r:embed="rId14"/>
            </p:blipFill>
            <p:spPr>
              <a:xfrm>
                <a:off x="2621844" y="1295920"/>
                <a:ext cx="197908" cy="350197"/>
              </a:xfrm>
              <a:prstGeom prst="rect"/>
            </p:spPr>
          </p:pic>
        </mc:Fallback>
      </mc:AlternateContent>
      <mc:AlternateContent xmlns:mc="http://schemas.openxmlformats.org/markup-compatibility/2006" xmlns:p14="http://schemas.microsoft.com/office/powerpoint/2010/main">
        <mc:Choice Requires="p14">
          <p:contentPart p14:bwMode="auto" r:id="rId15">
            <p14:nvContentPartPr>
              <p14:cNvPr id="11" name="墨迹 10"/>
              <p14:cNvContentPartPr/>
              <p14:nvPr/>
            </p14:nvContentPartPr>
            <p14:xfrm>
              <a:off x="6362700" y="2105056"/>
              <a:ext cx="179211" cy="26789"/>
            </p14:xfrm>
          </p:contentPart>
        </mc:Choice>
        <mc:Fallback xmlns="">
          <p:pic>
            <p:nvPicPr>
              <p:cNvPr id="11" name="墨迹 10"/>
            </p:nvPicPr>
            <p:blipFill>
              <a:blip r:embed="rId16"/>
            </p:blipFill>
            <p:spPr>
              <a:xfrm>
                <a:off x="6362700" y="2105056"/>
                <a:ext cx="179211" cy="26789"/>
              </a:xfrm>
              <a:prstGeom prst="rect"/>
            </p:spPr>
          </p:pic>
        </mc:Fallback>
      </mc:AlternateContent>
      <mc:AlternateContent xmlns:mc="http://schemas.openxmlformats.org/markup-compatibility/2006" xmlns:p14="http://schemas.microsoft.com/office/powerpoint/2010/main">
        <mc:Choice Requires="p14">
          <p:contentPart p14:bwMode="auto" r:id="rId17">
            <p14:nvContentPartPr>
              <p14:cNvPr id="12" name="墨迹 11"/>
              <p14:cNvContentPartPr/>
              <p14:nvPr/>
            </p14:nvContentPartPr>
            <p14:xfrm>
              <a:off x="6457244" y="2026980"/>
              <a:ext cx="28222" cy="240220"/>
            </p14:xfrm>
          </p:contentPart>
        </mc:Choice>
        <mc:Fallback xmlns="">
          <p:pic>
            <p:nvPicPr>
              <p:cNvPr id="12" name="墨迹 11"/>
            </p:nvPicPr>
            <p:blipFill>
              <a:blip r:embed="rId18"/>
            </p:blipFill>
            <p:spPr>
              <a:xfrm>
                <a:off x="6457244" y="2026980"/>
                <a:ext cx="28222" cy="240220"/>
              </a:xfrm>
              <a:prstGeom prst="rect"/>
            </p:spPr>
          </p:pic>
        </mc:Fallback>
      </mc:AlternateContent>
      <mc:AlternateContent xmlns:mc="http://schemas.openxmlformats.org/markup-compatibility/2006" xmlns:p14="http://schemas.microsoft.com/office/powerpoint/2010/main">
        <mc:Choice Requires="p14">
          <p:contentPart p14:bwMode="auto" r:id="rId19">
            <p14:nvContentPartPr>
              <p14:cNvPr id="13" name="墨迹 12"/>
              <p14:cNvContentPartPr/>
              <p14:nvPr/>
            </p14:nvContentPartPr>
            <p14:xfrm>
              <a:off x="6561666" y="1993670"/>
              <a:ext cx="310444" cy="224182"/>
            </p14:xfrm>
          </p:contentPart>
        </mc:Choice>
        <mc:Fallback xmlns="">
          <p:pic>
            <p:nvPicPr>
              <p:cNvPr id="13" name="墨迹 12"/>
            </p:nvPicPr>
            <p:blipFill>
              <a:blip r:embed="rId20"/>
            </p:blipFill>
            <p:spPr>
              <a:xfrm>
                <a:off x="6561666" y="1993670"/>
                <a:ext cx="310444" cy="224182"/>
              </a:xfrm>
              <a:prstGeom prst="rect"/>
            </p:spPr>
          </p:pic>
        </mc:Fallback>
      </mc:AlternateContent>
      <mc:AlternateContent xmlns:mc="http://schemas.openxmlformats.org/markup-compatibility/2006" xmlns:p14="http://schemas.microsoft.com/office/powerpoint/2010/main">
        <mc:Choice Requires="p14">
          <p:contentPart p14:bwMode="auto" r:id="rId21">
            <p14:nvContentPartPr>
              <p14:cNvPr id="14" name="墨迹 13"/>
              <p14:cNvContentPartPr/>
              <p14:nvPr/>
            </p14:nvContentPartPr>
            <p14:xfrm>
              <a:off x="5732638" y="1896383"/>
              <a:ext cx="1878894" cy="66268"/>
            </p14:xfrm>
          </p:contentPart>
        </mc:Choice>
        <mc:Fallback xmlns="">
          <p:pic>
            <p:nvPicPr>
              <p:cNvPr id="14" name="墨迹 13"/>
            </p:nvPicPr>
            <p:blipFill>
              <a:blip r:embed="rId22"/>
            </p:blipFill>
            <p:spPr>
              <a:xfrm>
                <a:off x="5732638" y="1896383"/>
                <a:ext cx="1878894" cy="66268"/>
              </a:xfrm>
              <a:prstGeom prst="rect"/>
            </p:spPr>
          </p:pic>
        </mc:Fallback>
      </mc:AlternateContent>
      <mc:AlternateContent xmlns:mc="http://schemas.openxmlformats.org/markup-compatibility/2006" xmlns:p14="http://schemas.microsoft.com/office/powerpoint/2010/main">
        <mc:Choice Requires="p14">
          <p:contentPart p14:bwMode="auto" r:id="rId23">
            <p14:nvContentPartPr>
              <p14:cNvPr id="15" name="墨迹 14"/>
              <p14:cNvContentPartPr/>
              <p14:nvPr/>
            </p14:nvContentPartPr>
            <p14:xfrm>
              <a:off x="7103533" y="882629"/>
              <a:ext cx="36689" cy="2820"/>
            </p14:xfrm>
          </p:contentPart>
        </mc:Choice>
        <mc:Fallback xmlns="">
          <p:pic>
            <p:nvPicPr>
              <p:cNvPr id="15" name="墨迹 14"/>
            </p:nvPicPr>
            <p:blipFill>
              <a:blip r:embed="rId24"/>
            </p:blipFill>
            <p:spPr>
              <a:xfrm>
                <a:off x="7103533" y="882629"/>
                <a:ext cx="36689" cy="2820"/>
              </a:xfrm>
              <a:prstGeom prst="rect"/>
            </p:spPr>
          </p:pic>
        </mc:Fallback>
      </mc:AlternateContent>
      <mc:AlternateContent xmlns:mc="http://schemas.openxmlformats.org/markup-compatibility/2006" xmlns:p14="http://schemas.microsoft.com/office/powerpoint/2010/main">
        <mc:Choice Requires="p14">
          <p:contentPart p14:bwMode="auto" r:id="rId25">
            <p14:nvContentPartPr>
              <p14:cNvPr id="16" name="墨迹 15"/>
              <p14:cNvContentPartPr/>
              <p14:nvPr/>
            </p14:nvContentPartPr>
            <p14:xfrm>
              <a:off x="5538611" y="532961"/>
              <a:ext cx="185561" cy="259431"/>
            </p14:xfrm>
          </p:contentPart>
        </mc:Choice>
        <mc:Fallback xmlns="">
          <p:pic>
            <p:nvPicPr>
              <p:cNvPr id="16" name="墨迹 15"/>
            </p:nvPicPr>
            <p:blipFill>
              <a:blip r:embed="rId26"/>
            </p:blipFill>
            <p:spPr>
              <a:xfrm>
                <a:off x="5538611" y="532961"/>
                <a:ext cx="185561" cy="259431"/>
              </a:xfrm>
              <a:prstGeom prst="rect"/>
            </p:spPr>
          </p:pic>
        </mc:Fallback>
      </mc:AlternateContent>
      <mc:AlternateContent xmlns:mc="http://schemas.openxmlformats.org/markup-compatibility/2006" xmlns:p14="http://schemas.microsoft.com/office/powerpoint/2010/main">
        <mc:Choice Requires="p14">
          <p:contentPart p14:bwMode="auto" r:id="rId27">
            <p14:nvContentPartPr>
              <p14:cNvPr id="17" name="墨迹 16"/>
              <p14:cNvContentPartPr/>
              <p14:nvPr/>
            </p14:nvContentPartPr>
            <p14:xfrm>
              <a:off x="7210777" y="871349"/>
              <a:ext cx="59267" cy="25379"/>
            </p14:xfrm>
          </p:contentPart>
        </mc:Choice>
        <mc:Fallback xmlns="">
          <p:pic>
            <p:nvPicPr>
              <p:cNvPr id="17" name="墨迹 16"/>
            </p:nvPicPr>
            <p:blipFill>
              <a:blip r:embed="rId28"/>
            </p:blipFill>
            <p:spPr>
              <a:xfrm>
                <a:off x="7210777" y="871349"/>
                <a:ext cx="59267" cy="25379"/>
              </a:xfrm>
              <a:prstGeom prst="rect"/>
            </p:spPr>
          </p:pic>
        </mc:Fallback>
      </mc:AlternateContent>
      <mc:AlternateContent xmlns:mc="http://schemas.openxmlformats.org/markup-compatibility/2006" xmlns:p14="http://schemas.microsoft.com/office/powerpoint/2010/main">
        <mc:Choice Requires="p14">
          <p:contentPart p14:bwMode="auto" r:id="rId29">
            <p14:nvContentPartPr>
              <p14:cNvPr id="18" name="墨迹 17"/>
              <p14:cNvContentPartPr/>
              <p14:nvPr/>
            </p14:nvContentPartPr>
            <p14:xfrm>
              <a:off x="5550605" y="530141"/>
              <a:ext cx="196145" cy="273530"/>
            </p14:xfrm>
          </p:contentPart>
        </mc:Choice>
        <mc:Fallback xmlns="">
          <p:pic>
            <p:nvPicPr>
              <p:cNvPr id="18" name="墨迹 17"/>
            </p:nvPicPr>
            <p:blipFill>
              <a:blip r:embed="rId30"/>
            </p:blipFill>
            <p:spPr>
              <a:xfrm>
                <a:off x="5550605" y="530141"/>
                <a:ext cx="196145" cy="273530"/>
              </a:xfrm>
              <a:prstGeom prst="rect"/>
            </p:spPr>
          </p:pic>
        </mc:Fallback>
      </mc:AlternateContent>
      <mc:AlternateContent xmlns:mc="http://schemas.openxmlformats.org/markup-compatibility/2006" xmlns:p14="http://schemas.microsoft.com/office/powerpoint/2010/main">
        <mc:Choice Requires="p14">
          <p:contentPart p14:bwMode="auto" r:id="rId31">
            <p14:nvContentPartPr>
              <p14:cNvPr id="19" name="墨迹 18"/>
              <p14:cNvContentPartPr/>
              <p14:nvPr/>
            </p14:nvContentPartPr>
            <p14:xfrm>
              <a:off x="5720115" y="427215"/>
              <a:ext cx="217311" cy="401835"/>
            </p14:xfrm>
          </p:contentPart>
        </mc:Choice>
        <mc:Fallback xmlns="">
          <p:pic>
            <p:nvPicPr>
              <p:cNvPr id="19" name="墨迹 18"/>
            </p:nvPicPr>
            <p:blipFill>
              <a:blip r:embed="rId32"/>
            </p:blipFill>
            <p:spPr>
              <a:xfrm>
                <a:off x="5720115" y="427215"/>
                <a:ext cx="217311" cy="401835"/>
              </a:xfrm>
              <a:prstGeom prst="rect"/>
            </p:spPr>
          </p:pic>
        </mc:Fallback>
      </mc:AlternateContent>
      <mc:AlternateContent xmlns:mc="http://schemas.openxmlformats.org/markup-compatibility/2006" xmlns:p14="http://schemas.microsoft.com/office/powerpoint/2010/main">
        <mc:Choice Requires="p14">
          <p:contentPart p14:bwMode="auto" r:id="rId33">
            <p14:nvContentPartPr>
              <p14:cNvPr id="20" name="墨迹 19"/>
              <p14:cNvContentPartPr/>
              <p14:nvPr/>
            </p14:nvContentPartPr>
            <p14:xfrm>
              <a:off x="6029677" y="453122"/>
              <a:ext cx="57856" cy="293094"/>
            </p14:xfrm>
          </p:contentPart>
        </mc:Choice>
        <mc:Fallback xmlns="">
          <p:pic>
            <p:nvPicPr>
              <p:cNvPr id="20" name="墨迹 19"/>
            </p:nvPicPr>
            <p:blipFill>
              <a:blip r:embed="rId34"/>
            </p:blipFill>
            <p:spPr>
              <a:xfrm>
                <a:off x="6029677" y="453122"/>
                <a:ext cx="57856" cy="293094"/>
              </a:xfrm>
              <a:prstGeom prst="rect"/>
            </p:spPr>
          </p:pic>
        </mc:Fallback>
      </mc:AlternateContent>
      <mc:AlternateContent xmlns:mc="http://schemas.openxmlformats.org/markup-compatibility/2006" xmlns:p14="http://schemas.microsoft.com/office/powerpoint/2010/main">
        <mc:Choice Requires="p14">
          <p:contentPart p14:bwMode="auto" r:id="rId35">
            <p14:nvContentPartPr>
              <p14:cNvPr id="21" name="墨迹 20"/>
              <p14:cNvContentPartPr/>
              <p14:nvPr/>
            </p14:nvContentPartPr>
            <p14:xfrm>
              <a:off x="6067953" y="513222"/>
              <a:ext cx="67557" cy="56398"/>
            </p14:xfrm>
          </p:contentPart>
        </mc:Choice>
        <mc:Fallback xmlns="">
          <p:pic>
            <p:nvPicPr>
              <p:cNvPr id="21" name="墨迹 20"/>
            </p:nvPicPr>
            <p:blipFill>
              <a:blip r:embed="rId36"/>
            </p:blipFill>
            <p:spPr>
              <a:xfrm>
                <a:off x="6067953" y="513222"/>
                <a:ext cx="67557" cy="56398"/>
              </a:xfrm>
              <a:prstGeom prst="rect"/>
            </p:spPr>
          </p:pic>
        </mc:Fallback>
      </mc:AlternateContent>
      <mc:AlternateContent xmlns:mc="http://schemas.openxmlformats.org/markup-compatibility/2006" xmlns:p14="http://schemas.microsoft.com/office/powerpoint/2010/main">
        <mc:Choice Requires="p14">
          <p:contentPart p14:bwMode="auto" r:id="rId37">
            <p14:nvContentPartPr>
              <p14:cNvPr id="22" name="墨迹 21"/>
              <p14:cNvContentPartPr/>
              <p14:nvPr/>
            </p14:nvContentPartPr>
            <p14:xfrm>
              <a:off x="6135511" y="466693"/>
              <a:ext cx="236361" cy="292741"/>
            </p14:xfrm>
          </p:contentPart>
        </mc:Choice>
        <mc:Fallback xmlns="">
          <p:pic>
            <p:nvPicPr>
              <p:cNvPr id="22" name="墨迹 21"/>
            </p:nvPicPr>
            <p:blipFill>
              <a:blip r:embed="rId38"/>
            </p:blipFill>
            <p:spPr>
              <a:xfrm>
                <a:off x="6135511" y="466693"/>
                <a:ext cx="236361" cy="292741"/>
              </a:xfrm>
              <a:prstGeom prst="rect"/>
            </p:spPr>
          </p:pic>
        </mc:Fallback>
      </mc:AlternateContent>
      <mc:AlternateContent xmlns:mc="http://schemas.openxmlformats.org/markup-compatibility/2006" xmlns:p14="http://schemas.microsoft.com/office/powerpoint/2010/main">
        <mc:Choice Requires="p14">
          <p:contentPart p14:bwMode="auto" r:id="rId39">
            <p14:nvContentPartPr>
              <p14:cNvPr id="23" name="墨迹 22"/>
              <p14:cNvContentPartPr/>
              <p14:nvPr/>
            </p14:nvContentPartPr>
            <p14:xfrm>
              <a:off x="6155266" y="478325"/>
              <a:ext cx="166511" cy="192811"/>
            </p14:xfrm>
          </p:contentPart>
        </mc:Choice>
        <mc:Fallback xmlns="">
          <p:pic>
            <p:nvPicPr>
              <p:cNvPr id="23" name="墨迹 22"/>
            </p:nvPicPr>
            <p:blipFill>
              <a:blip r:embed="rId40"/>
            </p:blipFill>
            <p:spPr>
              <a:xfrm>
                <a:off x="6155266" y="478325"/>
                <a:ext cx="166511" cy="192811"/>
              </a:xfrm>
              <a:prstGeom prst="rect"/>
            </p:spPr>
          </p:pic>
        </mc:Fallback>
      </mc:AlternateContent>
      <mc:AlternateContent xmlns:mc="http://schemas.openxmlformats.org/markup-compatibility/2006" xmlns:p14="http://schemas.microsoft.com/office/powerpoint/2010/main">
        <mc:Choice Requires="p14">
          <p:contentPart p14:bwMode="auto" r:id="rId41">
            <p14:nvContentPartPr>
              <p14:cNvPr id="24" name="墨迹 23"/>
              <p14:cNvContentPartPr/>
              <p14:nvPr/>
            </p14:nvContentPartPr>
            <p14:xfrm>
              <a:off x="6508044" y="513222"/>
              <a:ext cx="11288" cy="222067"/>
            </p14:xfrm>
          </p:contentPart>
        </mc:Choice>
        <mc:Fallback xmlns="">
          <p:pic>
            <p:nvPicPr>
              <p:cNvPr id="24" name="墨迹 23"/>
            </p:nvPicPr>
            <p:blipFill>
              <a:blip r:embed="rId42"/>
            </p:blipFill>
            <p:spPr>
              <a:xfrm>
                <a:off x="6508044" y="513222"/>
                <a:ext cx="11288" cy="222067"/>
              </a:xfrm>
              <a:prstGeom prst="rect"/>
            </p:spPr>
          </p:pic>
        </mc:Fallback>
      </mc:AlternateContent>
      <mc:AlternateContent xmlns:mc="http://schemas.openxmlformats.org/markup-compatibility/2006" xmlns:p14="http://schemas.microsoft.com/office/powerpoint/2010/main">
        <mc:Choice Requires="p14">
          <p:contentPart p14:bwMode="auto" r:id="rId43">
            <p14:nvContentPartPr>
              <p14:cNvPr id="25" name="墨迹 24"/>
              <p14:cNvContentPartPr/>
              <p14:nvPr/>
            </p14:nvContentPartPr>
            <p14:xfrm>
              <a:off x="6570133" y="496302"/>
              <a:ext cx="178506" cy="214313"/>
            </p14:xfrm>
          </p:contentPart>
        </mc:Choice>
        <mc:Fallback xmlns="">
          <p:pic>
            <p:nvPicPr>
              <p:cNvPr id="25" name="墨迹 24"/>
            </p:nvPicPr>
            <p:blipFill>
              <a:blip r:embed="rId44"/>
            </p:blipFill>
            <p:spPr>
              <a:xfrm>
                <a:off x="6570133" y="496302"/>
                <a:ext cx="178506" cy="214313"/>
              </a:xfrm>
              <a:prstGeom prst="rect"/>
            </p:spPr>
          </p:pic>
        </mc:Fallback>
      </mc:AlternateContent>
      <mc:AlternateContent xmlns:mc="http://schemas.openxmlformats.org/markup-compatibility/2006" xmlns:p14="http://schemas.microsoft.com/office/powerpoint/2010/main">
        <mc:Choice Requires="p14">
          <p:contentPart p14:bwMode="auto" r:id="rId45">
            <p14:nvContentPartPr>
              <p14:cNvPr id="26" name="墨迹 25"/>
              <p14:cNvContentPartPr/>
              <p14:nvPr/>
            </p14:nvContentPartPr>
            <p14:xfrm>
              <a:off x="6752872" y="406065"/>
              <a:ext cx="141993" cy="387737"/>
            </p14:xfrm>
          </p:contentPart>
        </mc:Choice>
        <mc:Fallback xmlns="">
          <p:pic>
            <p:nvPicPr>
              <p:cNvPr id="26" name="墨迹 25"/>
            </p:nvPicPr>
            <p:blipFill>
              <a:blip r:embed="rId46"/>
            </p:blipFill>
            <p:spPr>
              <a:xfrm>
                <a:off x="6752872" y="406065"/>
                <a:ext cx="141993" cy="387737"/>
              </a:xfrm>
              <a:prstGeom prst="rect"/>
            </p:spPr>
          </p:pic>
        </mc:Fallback>
      </mc:AlternateContent>
      <mc:AlternateContent xmlns:mc="http://schemas.openxmlformats.org/markup-compatibility/2006" xmlns:p14="http://schemas.microsoft.com/office/powerpoint/2010/main">
        <mc:Choice Requires="p14">
          <p:contentPart p14:bwMode="auto" r:id="rId47">
            <p14:nvContentPartPr>
              <p14:cNvPr id="27" name="墨迹 26"/>
              <p14:cNvContentPartPr/>
              <p14:nvPr/>
            </p14:nvContentPartPr>
            <p14:xfrm>
              <a:off x="6900333" y="445544"/>
              <a:ext cx="262467" cy="268243"/>
            </p14:xfrm>
          </p:contentPart>
        </mc:Choice>
        <mc:Fallback xmlns="">
          <p:pic>
            <p:nvPicPr>
              <p:cNvPr id="27" name="墨迹 26"/>
            </p:nvPicPr>
            <p:blipFill>
              <a:blip r:embed="rId48"/>
            </p:blipFill>
            <p:spPr>
              <a:xfrm>
                <a:off x="6900333" y="445544"/>
                <a:ext cx="262467" cy="268243"/>
              </a:xfrm>
              <a:prstGeom prst="rect"/>
            </p:spPr>
          </p:pic>
        </mc:Fallback>
      </mc:AlternateContent>
      <mc:AlternateContent xmlns:mc="http://schemas.openxmlformats.org/markup-compatibility/2006" xmlns:p14="http://schemas.microsoft.com/office/powerpoint/2010/main">
        <mc:Choice Requires="p14">
          <p:contentPart p14:bwMode="auto" r:id="rId49">
            <p14:nvContentPartPr>
              <p14:cNvPr id="28" name="墨迹 27"/>
              <p14:cNvContentPartPr/>
              <p14:nvPr/>
            </p14:nvContentPartPr>
            <p14:xfrm>
              <a:off x="7168444" y="530141"/>
              <a:ext cx="22578" cy="360"/>
            </p14:xfrm>
          </p:contentPart>
        </mc:Choice>
        <mc:Fallback xmlns="">
          <p:pic>
            <p:nvPicPr>
              <p:cNvPr id="28" name="墨迹 27"/>
            </p:nvPicPr>
            <p:blipFill>
              <a:blip r:embed="rId50"/>
            </p:blipFill>
            <p:spPr>
              <a:xfrm>
                <a:off x="7168444" y="530141"/>
                <a:ext cx="22578" cy="360"/>
              </a:xfrm>
              <a:prstGeom prst="rect"/>
            </p:spPr>
          </p:pic>
        </mc:Fallback>
      </mc:AlternateContent>
      <mc:AlternateContent xmlns:mc="http://schemas.openxmlformats.org/markup-compatibility/2006" xmlns:p14="http://schemas.microsoft.com/office/powerpoint/2010/main">
        <mc:Choice Requires="p14">
          <p:contentPart p14:bwMode="auto" r:id="rId51">
            <p14:nvContentPartPr>
              <p14:cNvPr id="29" name="墨迹 28"/>
              <p14:cNvContentPartPr/>
              <p14:nvPr/>
            </p14:nvContentPartPr>
            <p14:xfrm>
              <a:off x="7168444" y="485023"/>
              <a:ext cx="245533" cy="276350"/>
            </p14:xfrm>
          </p:contentPart>
        </mc:Choice>
        <mc:Fallback xmlns="">
          <p:pic>
            <p:nvPicPr>
              <p:cNvPr id="29" name="墨迹 28"/>
            </p:nvPicPr>
            <p:blipFill>
              <a:blip r:embed="rId52"/>
            </p:blipFill>
            <p:spPr>
              <a:xfrm>
                <a:off x="7168444" y="485023"/>
                <a:ext cx="245533" cy="276350"/>
              </a:xfrm>
              <a:prstGeom prst="rect"/>
            </p:spPr>
          </p:pic>
        </mc:Fallback>
      </mc:AlternateContent>
      <mc:AlternateContent xmlns:mc="http://schemas.openxmlformats.org/markup-compatibility/2006" xmlns:p14="http://schemas.microsoft.com/office/powerpoint/2010/main">
        <mc:Choice Requires="p14">
          <p:contentPart p14:bwMode="auto" r:id="rId53">
            <p14:nvContentPartPr>
              <p14:cNvPr id="30" name="墨迹 29"/>
              <p14:cNvContentPartPr/>
              <p14:nvPr/>
            </p14:nvContentPartPr>
            <p14:xfrm>
              <a:off x="7206191" y="597819"/>
              <a:ext cx="75141" cy="31019"/>
            </p14:xfrm>
          </p:contentPart>
        </mc:Choice>
        <mc:Fallback xmlns="">
          <p:pic>
            <p:nvPicPr>
              <p:cNvPr id="30" name="墨迹 29"/>
            </p:nvPicPr>
            <p:blipFill>
              <a:blip r:embed="rId54"/>
            </p:blipFill>
            <p:spPr>
              <a:xfrm>
                <a:off x="7206191" y="597819"/>
                <a:ext cx="75141" cy="31019"/>
              </a:xfrm>
              <a:prstGeom prst="rect"/>
            </p:spPr>
          </p:pic>
        </mc:Fallback>
      </mc:AlternateContent>
      <mc:AlternateContent xmlns:mc="http://schemas.openxmlformats.org/markup-compatibility/2006" xmlns:p14="http://schemas.microsoft.com/office/powerpoint/2010/main">
        <mc:Choice Requires="p14">
          <p:contentPart p14:bwMode="auto" r:id="rId55">
            <p14:nvContentPartPr>
              <p14:cNvPr id="31" name="墨迹 30"/>
              <p14:cNvContentPartPr/>
              <p14:nvPr/>
            </p14:nvContentPartPr>
            <p14:xfrm>
              <a:off x="7452077" y="473743"/>
              <a:ext cx="97720" cy="132535"/>
            </p14:xfrm>
          </p:contentPart>
        </mc:Choice>
        <mc:Fallback xmlns="">
          <p:pic>
            <p:nvPicPr>
              <p:cNvPr id="31" name="墨迹 30"/>
            </p:nvPicPr>
            <p:blipFill>
              <a:blip r:embed="rId56"/>
            </p:blipFill>
            <p:spPr>
              <a:xfrm>
                <a:off x="7452077" y="473743"/>
                <a:ext cx="97720" cy="132535"/>
              </a:xfrm>
              <a:prstGeom prst="rect"/>
            </p:spPr>
          </p:pic>
        </mc:Fallback>
      </mc:AlternateContent>
      <mc:AlternateContent xmlns:mc="http://schemas.openxmlformats.org/markup-compatibility/2006" xmlns:p14="http://schemas.microsoft.com/office/powerpoint/2010/main">
        <mc:Choice Requires="p14">
          <p:contentPart p14:bwMode="auto" r:id="rId57">
            <p14:nvContentPartPr>
              <p14:cNvPr id="32" name="墨迹 31"/>
              <p14:cNvContentPartPr/>
              <p14:nvPr/>
            </p14:nvContentPartPr>
            <p14:xfrm>
              <a:off x="7441671" y="361123"/>
              <a:ext cx="375884" cy="764898"/>
            </p14:xfrm>
          </p:contentPart>
        </mc:Choice>
        <mc:Fallback xmlns="">
          <p:pic>
            <p:nvPicPr>
              <p:cNvPr id="32" name="墨迹 31"/>
            </p:nvPicPr>
            <p:blipFill>
              <a:blip r:embed="rId58"/>
            </p:blipFill>
            <p:spPr>
              <a:xfrm>
                <a:off x="7441671" y="361123"/>
                <a:ext cx="375884" cy="764898"/>
              </a:xfrm>
              <a:prstGeom prst="rect"/>
            </p:spPr>
          </p:pic>
        </mc:Fallback>
      </mc:AlternateContent>
      <mc:AlternateContent xmlns:mc="http://schemas.openxmlformats.org/markup-compatibility/2006" xmlns:p14="http://schemas.microsoft.com/office/powerpoint/2010/main">
        <mc:Choice Requires="p14">
          <p:contentPart p14:bwMode="auto" r:id="rId59">
            <p14:nvContentPartPr>
              <p14:cNvPr id="33" name="墨迹 32"/>
              <p14:cNvContentPartPr/>
              <p14:nvPr/>
            </p14:nvContentPartPr>
            <p14:xfrm>
              <a:off x="7821436" y="445544"/>
              <a:ext cx="388408" cy="359537"/>
            </p14:xfrm>
          </p:contentPart>
        </mc:Choice>
        <mc:Fallback xmlns="">
          <p:pic>
            <p:nvPicPr>
              <p:cNvPr id="33" name="墨迹 32"/>
            </p:nvPicPr>
            <p:blipFill>
              <a:blip r:embed="rId60"/>
            </p:blipFill>
            <p:spPr>
              <a:xfrm>
                <a:off x="7821436" y="445544"/>
                <a:ext cx="388408" cy="359537"/>
              </a:xfrm>
              <a:prstGeom prst="rect"/>
            </p:spPr>
          </p:pic>
        </mc:Fallback>
      </mc:AlternateContent>
      <mc:AlternateContent xmlns:mc="http://schemas.openxmlformats.org/markup-compatibility/2006" xmlns:p14="http://schemas.microsoft.com/office/powerpoint/2010/main">
        <mc:Choice Requires="p14">
          <p:contentPart p14:bwMode="auto" r:id="rId61">
            <p14:nvContentPartPr>
              <p14:cNvPr id="34" name="墨迹 33"/>
              <p14:cNvContentPartPr/>
              <p14:nvPr/>
            </p14:nvContentPartPr>
            <p14:xfrm>
              <a:off x="8647288" y="434264"/>
              <a:ext cx="45156" cy="392848"/>
            </p14:xfrm>
          </p:contentPart>
        </mc:Choice>
        <mc:Fallback xmlns="">
          <p:pic>
            <p:nvPicPr>
              <p:cNvPr id="34" name="墨迹 33"/>
            </p:nvPicPr>
            <p:blipFill>
              <a:blip r:embed="rId62"/>
            </p:blipFill>
            <p:spPr>
              <a:xfrm>
                <a:off x="8647288" y="434264"/>
                <a:ext cx="45156" cy="392848"/>
              </a:xfrm>
              <a:prstGeom prst="rect"/>
            </p:spPr>
          </p:pic>
        </mc:Fallback>
      </mc:AlternateContent>
      <mc:AlternateContent xmlns:mc="http://schemas.openxmlformats.org/markup-compatibility/2006" xmlns:p14="http://schemas.microsoft.com/office/powerpoint/2010/main">
        <mc:Choice Requires="p14">
          <p:contentPart p14:bwMode="auto" r:id="rId63">
            <p14:nvContentPartPr>
              <p14:cNvPr id="35" name="墨迹 34"/>
              <p14:cNvContentPartPr/>
              <p14:nvPr/>
            </p14:nvContentPartPr>
            <p14:xfrm>
              <a:off x="8671983" y="518861"/>
              <a:ext cx="237772" cy="191754"/>
            </p14:xfrm>
          </p:contentPart>
        </mc:Choice>
        <mc:Fallback xmlns="">
          <p:pic>
            <p:nvPicPr>
              <p:cNvPr id="35" name="墨迹 34"/>
            </p:nvPicPr>
            <p:blipFill>
              <a:blip r:embed="rId64"/>
            </p:blipFill>
            <p:spPr>
              <a:xfrm>
                <a:off x="8671983" y="518861"/>
                <a:ext cx="237772" cy="191754"/>
              </a:xfrm>
              <a:prstGeom prst="rect"/>
            </p:spPr>
          </p:pic>
        </mc:Fallback>
      </mc:AlternateContent>
      <mc:AlternateContent xmlns:mc="http://schemas.openxmlformats.org/markup-compatibility/2006" xmlns:p14="http://schemas.microsoft.com/office/powerpoint/2010/main">
        <mc:Choice Requires="p14">
          <p:contentPart p14:bwMode="auto" r:id="rId65">
            <p14:nvContentPartPr>
              <p14:cNvPr id="36" name="墨迹 35"/>
              <p14:cNvContentPartPr/>
              <p14:nvPr/>
            </p14:nvContentPartPr>
            <p14:xfrm>
              <a:off x="8867422" y="439904"/>
              <a:ext cx="124178" cy="287630"/>
            </p14:xfrm>
          </p:contentPart>
        </mc:Choice>
        <mc:Fallback xmlns="">
          <p:pic>
            <p:nvPicPr>
              <p:cNvPr id="36" name="墨迹 35"/>
            </p:nvPicPr>
            <p:blipFill>
              <a:blip r:embed="rId66"/>
            </p:blipFill>
            <p:spPr>
              <a:xfrm>
                <a:off x="8867422" y="439904"/>
                <a:ext cx="124178" cy="287630"/>
              </a:xfrm>
              <a:prstGeom prst="rect"/>
            </p:spPr>
          </p:pic>
        </mc:Fallback>
      </mc:AlternateContent>
      <mc:AlternateContent xmlns:mc="http://schemas.openxmlformats.org/markup-compatibility/2006" xmlns:p14="http://schemas.microsoft.com/office/powerpoint/2010/main">
        <mc:Choice Requires="p14">
          <p:contentPart p14:bwMode="auto" r:id="rId67">
            <p14:nvContentPartPr>
              <p14:cNvPr id="37" name="墨迹 36"/>
              <p14:cNvContentPartPr/>
              <p14:nvPr/>
            </p14:nvContentPartPr>
            <p14:xfrm>
              <a:off x="8890000" y="460877"/>
              <a:ext cx="206022" cy="298205"/>
            </p14:xfrm>
          </p:contentPart>
        </mc:Choice>
        <mc:Fallback xmlns="">
          <p:pic>
            <p:nvPicPr>
              <p:cNvPr id="37" name="墨迹 36"/>
            </p:nvPicPr>
            <p:blipFill>
              <a:blip r:embed="rId68"/>
            </p:blipFill>
            <p:spPr>
              <a:xfrm>
                <a:off x="8890000" y="460877"/>
                <a:ext cx="206022" cy="298205"/>
              </a:xfrm>
              <a:prstGeom prst="rect"/>
            </p:spPr>
          </p:pic>
        </mc:Fallback>
      </mc:AlternateContent>
      <mc:AlternateContent xmlns:mc="http://schemas.openxmlformats.org/markup-compatibility/2006" xmlns:p14="http://schemas.microsoft.com/office/powerpoint/2010/main">
        <mc:Choice Requires="p14">
          <p:contentPart p14:bwMode="auto" r:id="rId69">
            <p14:nvContentPartPr>
              <p14:cNvPr id="38" name="墨迹 37"/>
              <p14:cNvContentPartPr/>
              <p14:nvPr/>
            </p14:nvContentPartPr>
            <p14:xfrm>
              <a:off x="9077677" y="420165"/>
              <a:ext cx="111478" cy="331691"/>
            </p14:xfrm>
          </p:contentPart>
        </mc:Choice>
        <mc:Fallback xmlns="">
          <p:pic>
            <p:nvPicPr>
              <p:cNvPr id="38" name="墨迹 37"/>
            </p:nvPicPr>
            <p:blipFill>
              <a:blip r:embed="rId70"/>
            </p:blipFill>
            <p:spPr>
              <a:xfrm>
                <a:off x="9077677" y="420165"/>
                <a:ext cx="111478" cy="331691"/>
              </a:xfrm>
              <a:prstGeom prst="rect"/>
            </p:spPr>
          </p:pic>
        </mc:Fallback>
      </mc:AlternateContent>
      <mc:AlternateContent xmlns:mc="http://schemas.openxmlformats.org/markup-compatibility/2006" xmlns:p14="http://schemas.microsoft.com/office/powerpoint/2010/main">
        <mc:Choice Requires="p14">
          <p:contentPart p14:bwMode="auto" r:id="rId71">
            <p14:nvContentPartPr>
              <p14:cNvPr id="39" name="墨迹 38"/>
              <p14:cNvContentPartPr/>
              <p14:nvPr/>
            </p14:nvContentPartPr>
            <p14:xfrm>
              <a:off x="9262533" y="439904"/>
              <a:ext cx="118534" cy="285691"/>
            </p14:xfrm>
          </p:contentPart>
        </mc:Choice>
        <mc:Fallback xmlns="">
          <p:pic>
            <p:nvPicPr>
              <p:cNvPr id="39" name="墨迹 38"/>
            </p:nvPicPr>
            <p:blipFill>
              <a:blip r:embed="rId72"/>
            </p:blipFill>
            <p:spPr>
              <a:xfrm>
                <a:off x="9262533" y="439904"/>
                <a:ext cx="118534" cy="285691"/>
              </a:xfrm>
              <a:prstGeom prst="rect"/>
            </p:spPr>
          </p:pic>
        </mc:Fallback>
      </mc:AlternateContent>
      <mc:AlternateContent xmlns:mc="http://schemas.openxmlformats.org/markup-compatibility/2006" xmlns:p14="http://schemas.microsoft.com/office/powerpoint/2010/main">
        <mc:Choice Requires="p14">
          <p:contentPart p14:bwMode="auto" r:id="rId73">
            <p14:nvContentPartPr>
              <p14:cNvPr id="40" name="墨迹 39"/>
              <p14:cNvContentPartPr/>
              <p14:nvPr/>
            </p14:nvContentPartPr>
            <p14:xfrm>
              <a:off x="9318977" y="473038"/>
              <a:ext cx="158045" cy="275117"/>
            </p14:xfrm>
          </p:contentPart>
        </mc:Choice>
        <mc:Fallback xmlns="">
          <p:pic>
            <p:nvPicPr>
              <p:cNvPr id="40" name="墨迹 39"/>
            </p:nvPicPr>
            <p:blipFill>
              <a:blip r:embed="rId74"/>
            </p:blipFill>
            <p:spPr>
              <a:xfrm>
                <a:off x="9318977" y="473038"/>
                <a:ext cx="158045" cy="275117"/>
              </a:xfrm>
              <a:prstGeom prst="rect"/>
            </p:spPr>
          </p:pic>
        </mc:Fallback>
      </mc:AlternateContent>
      <mc:AlternateContent xmlns:mc="http://schemas.openxmlformats.org/markup-compatibility/2006" xmlns:p14="http://schemas.microsoft.com/office/powerpoint/2010/main">
        <mc:Choice Requires="p14">
          <p:contentPart p14:bwMode="auto" r:id="rId75">
            <p14:nvContentPartPr>
              <p14:cNvPr id="41" name="墨迹 40"/>
              <p14:cNvContentPartPr/>
              <p14:nvPr/>
            </p14:nvContentPartPr>
            <p14:xfrm>
              <a:off x="9502069" y="479383"/>
              <a:ext cx="250119" cy="205853"/>
            </p14:xfrm>
          </p:contentPart>
        </mc:Choice>
        <mc:Fallback xmlns="">
          <p:pic>
            <p:nvPicPr>
              <p:cNvPr id="41" name="墨迹 40"/>
            </p:nvPicPr>
            <p:blipFill>
              <a:blip r:embed="rId76"/>
            </p:blipFill>
            <p:spPr>
              <a:xfrm>
                <a:off x="9502069" y="479383"/>
                <a:ext cx="250119" cy="205853"/>
              </a:xfrm>
              <a:prstGeom prst="rect"/>
            </p:spPr>
          </p:pic>
        </mc:Fallback>
      </mc:AlternateContent>
      <mc:AlternateContent xmlns:mc="http://schemas.openxmlformats.org/markup-compatibility/2006" xmlns:p14="http://schemas.microsoft.com/office/powerpoint/2010/main">
        <mc:Choice Requires="p14">
          <p:contentPart p14:bwMode="auto" r:id="rId77">
            <p14:nvContentPartPr>
              <p14:cNvPr id="42" name="墨迹 41"/>
              <p14:cNvContentPartPr/>
              <p14:nvPr/>
            </p14:nvContentPartPr>
            <p14:xfrm>
              <a:off x="9680222" y="558340"/>
              <a:ext cx="39511" cy="231232"/>
            </p14:xfrm>
          </p:contentPart>
        </mc:Choice>
        <mc:Fallback xmlns="">
          <p:pic>
            <p:nvPicPr>
              <p:cNvPr id="42" name="墨迹 41"/>
            </p:nvPicPr>
            <p:blipFill>
              <a:blip r:embed="rId78"/>
            </p:blipFill>
            <p:spPr>
              <a:xfrm>
                <a:off x="9680222" y="558340"/>
                <a:ext cx="39511" cy="231232"/>
              </a:xfrm>
              <a:prstGeom prst="rect"/>
            </p:spPr>
          </p:pic>
        </mc:Fallback>
      </mc:AlternateContent>
      <mc:AlternateContent xmlns:mc="http://schemas.openxmlformats.org/markup-compatibility/2006" xmlns:p14="http://schemas.microsoft.com/office/powerpoint/2010/main">
        <mc:Choice Requires="p14">
          <p:contentPart p14:bwMode="auto" r:id="rId79">
            <p14:nvContentPartPr>
              <p14:cNvPr id="43" name="墨迹 42"/>
              <p14:cNvContentPartPr/>
              <p14:nvPr/>
            </p14:nvContentPartPr>
            <p14:xfrm>
              <a:off x="9685866" y="391437"/>
              <a:ext cx="169334" cy="384035"/>
            </p14:xfrm>
          </p:contentPart>
        </mc:Choice>
        <mc:Fallback xmlns="">
          <p:pic>
            <p:nvPicPr>
              <p:cNvPr id="43" name="墨迹 42"/>
            </p:nvPicPr>
            <p:blipFill>
              <a:blip r:embed="rId80"/>
            </p:blipFill>
            <p:spPr>
              <a:xfrm>
                <a:off x="9685866" y="391437"/>
                <a:ext cx="169334" cy="384035"/>
              </a:xfrm>
              <a:prstGeom prst="rect"/>
            </p:spPr>
          </p:pic>
        </mc:Fallback>
      </mc:AlternateContent>
      <mc:AlternateContent xmlns:mc="http://schemas.openxmlformats.org/markup-compatibility/2006" xmlns:p14="http://schemas.microsoft.com/office/powerpoint/2010/main">
        <mc:Choice Requires="p14">
          <p:contentPart p14:bwMode="auto" r:id="rId81">
            <p14:nvContentPartPr>
              <p14:cNvPr id="44" name="墨迹 43"/>
              <p14:cNvContentPartPr/>
              <p14:nvPr/>
            </p14:nvContentPartPr>
            <p14:xfrm>
              <a:off x="9822744" y="592179"/>
              <a:ext cx="77611" cy="152274"/>
            </p14:xfrm>
          </p:contentPart>
        </mc:Choice>
        <mc:Fallback xmlns="">
          <p:pic>
            <p:nvPicPr>
              <p:cNvPr id="44" name="墨迹 43"/>
            </p:nvPicPr>
            <p:blipFill>
              <a:blip r:embed="rId82"/>
            </p:blipFill>
            <p:spPr>
              <a:xfrm>
                <a:off x="9822744" y="592179"/>
                <a:ext cx="77611" cy="152274"/>
              </a:xfrm>
              <a:prstGeom prst="rect"/>
            </p:spPr>
          </p:pic>
        </mc:Fallback>
      </mc:AlternateContent>
      <mc:AlternateContent xmlns:mc="http://schemas.openxmlformats.org/markup-compatibility/2006" xmlns:p14="http://schemas.microsoft.com/office/powerpoint/2010/main">
        <mc:Choice Requires="p14">
          <p:contentPart p14:bwMode="auto" r:id="rId83">
            <p14:nvContentPartPr>
              <p14:cNvPr id="45" name="墨迹 44"/>
              <p14:cNvContentPartPr/>
              <p14:nvPr/>
            </p14:nvContentPartPr>
            <p14:xfrm>
              <a:off x="10023827" y="552700"/>
              <a:ext cx="37395" cy="33839"/>
            </p14:xfrm>
          </p:contentPart>
        </mc:Choice>
        <mc:Fallback xmlns="">
          <p:pic>
            <p:nvPicPr>
              <p:cNvPr id="45" name="墨迹 44"/>
            </p:nvPicPr>
            <p:blipFill>
              <a:blip r:embed="rId84"/>
            </p:blipFill>
            <p:spPr>
              <a:xfrm>
                <a:off x="10023827" y="552700"/>
                <a:ext cx="37395" cy="33839"/>
              </a:xfrm>
              <a:prstGeom prst="rect"/>
            </p:spPr>
          </p:pic>
        </mc:Fallback>
      </mc:AlternateContent>
      <mc:AlternateContent xmlns:mc="http://schemas.openxmlformats.org/markup-compatibility/2006" xmlns:p14="http://schemas.microsoft.com/office/powerpoint/2010/main">
        <mc:Choice Requires="p14">
          <p:contentPart p14:bwMode="auto" r:id="rId85">
            <p14:nvContentPartPr>
              <p14:cNvPr id="46" name="墨迹 45"/>
              <p14:cNvContentPartPr/>
              <p14:nvPr/>
            </p14:nvContentPartPr>
            <p14:xfrm>
              <a:off x="10216444" y="451360"/>
              <a:ext cx="22578" cy="202857"/>
            </p14:xfrm>
          </p:contentPart>
        </mc:Choice>
        <mc:Fallback xmlns="">
          <p:pic>
            <p:nvPicPr>
              <p:cNvPr id="46" name="墨迹 45"/>
            </p:nvPicPr>
            <p:blipFill>
              <a:blip r:embed="rId86"/>
            </p:blipFill>
            <p:spPr>
              <a:xfrm>
                <a:off x="10216444" y="451360"/>
                <a:ext cx="22578" cy="202857"/>
              </a:xfrm>
              <a:prstGeom prst="rect"/>
            </p:spPr>
          </p:pic>
        </mc:Fallback>
      </mc:AlternateContent>
      <mc:AlternateContent xmlns:mc="http://schemas.openxmlformats.org/markup-compatibility/2006" xmlns:p14="http://schemas.microsoft.com/office/powerpoint/2010/main">
        <mc:Choice Requires="p14">
          <p:contentPart p14:bwMode="auto" r:id="rId87">
            <p14:nvContentPartPr>
              <p14:cNvPr id="47" name="墨迹 46"/>
              <p14:cNvContentPartPr/>
              <p14:nvPr/>
            </p14:nvContentPartPr>
            <p14:xfrm>
              <a:off x="10261600" y="530141"/>
              <a:ext cx="22577" cy="33839"/>
            </p14:xfrm>
          </p:contentPart>
        </mc:Choice>
        <mc:Fallback xmlns="">
          <p:pic>
            <p:nvPicPr>
              <p:cNvPr id="47" name="墨迹 46"/>
            </p:nvPicPr>
            <p:blipFill>
              <a:blip r:embed="rId88"/>
            </p:blipFill>
            <p:spPr>
              <a:xfrm>
                <a:off x="10261600" y="530141"/>
                <a:ext cx="22577" cy="33839"/>
              </a:xfrm>
              <a:prstGeom prst="rect"/>
            </p:spPr>
          </p:pic>
        </mc:Fallback>
      </mc:AlternateContent>
      <mc:AlternateContent xmlns:mc="http://schemas.openxmlformats.org/markup-compatibility/2006" xmlns:p14="http://schemas.microsoft.com/office/powerpoint/2010/main">
        <mc:Choice Requires="p14">
          <p:contentPart p14:bwMode="auto" r:id="rId89">
            <p14:nvContentPartPr>
              <p14:cNvPr id="48" name="墨迹 47"/>
              <p14:cNvContentPartPr/>
              <p14:nvPr/>
            </p14:nvContentPartPr>
            <p14:xfrm>
              <a:off x="10303227" y="455061"/>
              <a:ext cx="312033" cy="208497"/>
            </p14:xfrm>
          </p:contentPart>
        </mc:Choice>
        <mc:Fallback xmlns="">
          <p:pic>
            <p:nvPicPr>
              <p:cNvPr id="48" name="墨迹 47"/>
            </p:nvPicPr>
            <p:blipFill>
              <a:blip r:embed="rId90"/>
            </p:blipFill>
            <p:spPr>
              <a:xfrm>
                <a:off x="10303227" y="455061"/>
                <a:ext cx="312033" cy="208497"/>
              </a:xfrm>
              <a:prstGeom prst="rect"/>
            </p:spPr>
          </p:pic>
        </mc:Fallback>
      </mc:AlternateContent>
      <mc:AlternateContent xmlns:mc="http://schemas.openxmlformats.org/markup-compatibility/2006" xmlns:p14="http://schemas.microsoft.com/office/powerpoint/2010/main">
        <mc:Choice Requires="p14">
          <p:contentPart p14:bwMode="auto" r:id="rId91">
            <p14:nvContentPartPr>
              <p14:cNvPr id="49" name="墨迹 48"/>
              <p14:cNvContentPartPr/>
              <p14:nvPr/>
            </p14:nvContentPartPr>
            <p14:xfrm>
              <a:off x="10549467" y="366587"/>
              <a:ext cx="62088" cy="514808"/>
            </p14:xfrm>
          </p:contentPart>
        </mc:Choice>
        <mc:Fallback xmlns="">
          <p:pic>
            <p:nvPicPr>
              <p:cNvPr id="49" name="墨迹 48"/>
            </p:nvPicPr>
            <p:blipFill>
              <a:blip r:embed="rId92"/>
            </p:blipFill>
            <p:spPr>
              <a:xfrm>
                <a:off x="10549467" y="366587"/>
                <a:ext cx="62088" cy="514808"/>
              </a:xfrm>
              <a:prstGeom prst="rect"/>
            </p:spPr>
          </p:pic>
        </mc:Fallback>
      </mc:AlternateContent>
      <mc:AlternateContent xmlns:mc="http://schemas.openxmlformats.org/markup-compatibility/2006" xmlns:p14="http://schemas.microsoft.com/office/powerpoint/2010/main">
        <mc:Choice Requires="p14">
          <p:contentPart p14:bwMode="auto" r:id="rId93">
            <p14:nvContentPartPr>
              <p14:cNvPr id="50" name="墨迹 49"/>
              <p14:cNvContentPartPr/>
              <p14:nvPr/>
            </p14:nvContentPartPr>
            <p14:xfrm>
              <a:off x="10605911" y="510402"/>
              <a:ext cx="375356" cy="219952"/>
            </p14:xfrm>
          </p:contentPart>
        </mc:Choice>
        <mc:Fallback xmlns="">
          <p:pic>
            <p:nvPicPr>
              <p:cNvPr id="50" name="墨迹 49"/>
            </p:nvPicPr>
            <p:blipFill>
              <a:blip r:embed="rId94"/>
            </p:blipFill>
            <p:spPr>
              <a:xfrm>
                <a:off x="10605911" y="510402"/>
                <a:ext cx="375356" cy="219952"/>
              </a:xfrm>
              <a:prstGeom prst="rect"/>
            </p:spPr>
          </p:pic>
        </mc:Fallback>
      </mc:AlternateContent>
      <mc:AlternateContent xmlns:mc="http://schemas.openxmlformats.org/markup-compatibility/2006" xmlns:p14="http://schemas.microsoft.com/office/powerpoint/2010/main">
        <mc:Choice Requires="p14">
          <p:contentPart p14:bwMode="auto" r:id="rId95">
            <p14:nvContentPartPr>
              <p14:cNvPr id="51" name="墨迹 50"/>
              <p14:cNvContentPartPr/>
              <p14:nvPr/>
            </p14:nvContentPartPr>
            <p14:xfrm>
              <a:off x="11029244" y="642937"/>
              <a:ext cx="5644" cy="11280"/>
            </p14:xfrm>
          </p:contentPart>
        </mc:Choice>
        <mc:Fallback xmlns="">
          <p:pic>
            <p:nvPicPr>
              <p:cNvPr id="51" name="墨迹 50"/>
            </p:nvPicPr>
            <p:blipFill>
              <a:blip r:embed="rId96"/>
            </p:blipFill>
            <p:spPr>
              <a:xfrm>
                <a:off x="11029244" y="642937"/>
                <a:ext cx="5644" cy="11280"/>
              </a:xfrm>
              <a:prstGeom prst="rect"/>
            </p:spPr>
          </p:pic>
        </mc:Fallback>
      </mc:AlternateContent>
      <mc:AlternateContent xmlns:mc="http://schemas.openxmlformats.org/markup-compatibility/2006" xmlns:p14="http://schemas.microsoft.com/office/powerpoint/2010/main">
        <mc:Choice Requires="p14">
          <p:contentPart p14:bwMode="auto" r:id="rId97">
            <p14:nvContentPartPr>
              <p14:cNvPr id="52" name="墨迹 51"/>
              <p14:cNvContentPartPr/>
              <p14:nvPr/>
            </p14:nvContentPartPr>
            <p14:xfrm>
              <a:off x="7106355" y="1542486"/>
              <a:ext cx="56445" cy="31018"/>
            </p14:xfrm>
          </p:contentPart>
        </mc:Choice>
        <mc:Fallback xmlns="">
          <p:pic>
            <p:nvPicPr>
              <p:cNvPr id="52" name="墨迹 51"/>
            </p:nvPicPr>
            <p:blipFill>
              <a:blip r:embed="rId98"/>
            </p:blipFill>
            <p:spPr>
              <a:xfrm>
                <a:off x="7106355" y="1542486"/>
                <a:ext cx="56445" cy="31018"/>
              </a:xfrm>
              <a:prstGeom prst="rect"/>
            </p:spPr>
          </p:pic>
        </mc:Fallback>
      </mc:AlternateContent>
      <mc:AlternateContent xmlns:mc="http://schemas.openxmlformats.org/markup-compatibility/2006" xmlns:p14="http://schemas.microsoft.com/office/powerpoint/2010/main">
        <mc:Choice Requires="p14">
          <p:contentPart p14:bwMode="auto" r:id="rId99">
            <p14:nvContentPartPr>
              <p14:cNvPr id="53" name="墨迹 52"/>
              <p14:cNvContentPartPr/>
              <p14:nvPr/>
            </p14:nvContentPartPr>
            <p14:xfrm>
              <a:off x="735894" y="1920352"/>
              <a:ext cx="2375782" cy="93057"/>
            </p14:xfrm>
          </p:contentPart>
        </mc:Choice>
        <mc:Fallback xmlns="">
          <p:pic>
            <p:nvPicPr>
              <p:cNvPr id="53" name="墨迹 52"/>
            </p:nvPicPr>
            <p:blipFill>
              <a:blip r:embed="rId100"/>
            </p:blipFill>
            <p:spPr>
              <a:xfrm>
                <a:off x="735894" y="1920352"/>
                <a:ext cx="2375782" cy="93057"/>
              </a:xfrm>
              <a:prstGeom prst="rect"/>
            </p:spPr>
          </p:pic>
        </mc:Fallback>
      </mc:AlternateContent>
      <mc:AlternateContent xmlns:mc="http://schemas.openxmlformats.org/markup-compatibility/2006" xmlns:p14="http://schemas.microsoft.com/office/powerpoint/2010/main">
        <mc:Choice Requires="p14">
          <p:contentPart p14:bwMode="auto" r:id="rId101">
            <p14:nvContentPartPr>
              <p14:cNvPr id="54" name="墨迹 53"/>
              <p14:cNvContentPartPr/>
              <p14:nvPr/>
            </p14:nvContentPartPr>
            <p14:xfrm>
              <a:off x="666044" y="1566102"/>
              <a:ext cx="56444" cy="449422"/>
            </p14:xfrm>
          </p:contentPart>
        </mc:Choice>
        <mc:Fallback xmlns="">
          <p:pic>
            <p:nvPicPr>
              <p:cNvPr id="54" name="墨迹 53"/>
            </p:nvPicPr>
            <p:blipFill>
              <a:blip r:embed="rId102"/>
            </p:blipFill>
            <p:spPr>
              <a:xfrm>
                <a:off x="666044" y="1566102"/>
                <a:ext cx="56444" cy="449422"/>
              </a:xfrm>
              <a:prstGeom prst="rect"/>
            </p:spPr>
          </p:pic>
        </mc:Fallback>
      </mc:AlternateContent>
      <mc:AlternateContent xmlns:mc="http://schemas.openxmlformats.org/markup-compatibility/2006" xmlns:p14="http://schemas.microsoft.com/office/powerpoint/2010/main">
        <mc:Choice Requires="p14">
          <p:contentPart p14:bwMode="auto" r:id="rId103">
            <p14:nvContentPartPr>
              <p14:cNvPr id="55" name="墨迹 54"/>
              <p14:cNvContentPartPr/>
              <p14:nvPr/>
            </p14:nvContentPartPr>
            <p14:xfrm>
              <a:off x="745066" y="1347912"/>
              <a:ext cx="2380016" cy="609099"/>
            </p14:xfrm>
          </p:contentPart>
        </mc:Choice>
        <mc:Fallback xmlns="">
          <p:pic>
            <p:nvPicPr>
              <p:cNvPr id="55" name="墨迹 54"/>
            </p:nvPicPr>
            <p:blipFill>
              <a:blip r:embed="rId104"/>
            </p:blipFill>
            <p:spPr>
              <a:xfrm>
                <a:off x="745066" y="1347912"/>
                <a:ext cx="2380016" cy="609099"/>
              </a:xfrm>
              <a:prstGeom prst="rect"/>
            </p:spPr>
          </p:pic>
        </mc:Fallback>
      </mc:AlternateContent>
      <mc:AlternateContent xmlns:mc="http://schemas.openxmlformats.org/markup-compatibility/2006">
        <mc:Choice xmlns:p14="http://schemas.microsoft.com/office/powerpoint/2010/main" Requires="p14">
          <p:contentPart p14:bwMode="auto" r:id="rId105">
            <p14:nvContentPartPr>
              <p14:cNvPr id="56" name="墨迹 55"/>
              <p14:cNvContentPartPr/>
              <p14:nvPr/>
            </p14:nvContentPartPr>
            <p14:xfrm>
              <a:off x="676440" y="668880"/>
              <a:ext cx="9027720" cy="2665800"/>
            </p14:xfrm>
          </p:contentPart>
        </mc:Choice>
        <mc:Fallback>
          <p:pic>
            <p:nvPicPr>
              <p:cNvPr id="56" name="墨迹 55"/>
              <p:cNvPicPr/>
              <p:nvPr/>
            </p:nvPicPr>
            <p:blipFill>
              <a:blip r:embed="rId106"/>
              <a:stretch>
                <a:fillRect/>
              </a:stretch>
            </p:blipFill>
            <p:spPr>
              <a:xfrm>
                <a:off x="667080" y="659520"/>
                <a:ext cx="9046440" cy="2684520"/>
              </a:xfrm>
              <a:prstGeom prst="rect">
                <a:avLst/>
              </a:prstGeom>
            </p:spPr>
          </p:pic>
        </mc:Fallback>
      </mc:AlternateContent>
    </p:spTree>
    <p:extLst>
      <p:ext uri="{BB962C8B-B14F-4D97-AF65-F5344CB8AC3E}">
        <p14:creationId xmlns:p14="http://schemas.microsoft.com/office/powerpoint/2010/main" val="11271777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344805" y="0"/>
            <a:ext cx="10829290" cy="6488430"/>
          </a:xfrm>
          <a:prstGeom prst="rect">
            <a:avLst/>
          </a:prstGeom>
        </p:spPr>
      </p:pic>
    </p:spTree>
    <p:extLst>
      <p:ext uri="{BB962C8B-B14F-4D97-AF65-F5344CB8AC3E}">
        <p14:creationId xmlns:p14="http://schemas.microsoft.com/office/powerpoint/2010/main" val="31175295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4039235" y="187325"/>
            <a:ext cx="4299585" cy="2405380"/>
          </a:xfrm>
          <a:prstGeom prst="rect">
            <a:avLst/>
          </a:prstGeom>
        </p:spPr>
      </p:pic>
      <p:pic>
        <p:nvPicPr>
          <p:cNvPr id="4" name="图片 3"/>
          <p:cNvPicPr>
            <a:picLocks noChangeAspect="1"/>
          </p:cNvPicPr>
          <p:nvPr/>
        </p:nvPicPr>
        <p:blipFill>
          <a:blip r:embed="rId3"/>
          <a:srcRect b="12271"/>
          <a:stretch>
            <a:fillRect/>
          </a:stretch>
        </p:blipFill>
        <p:spPr>
          <a:xfrm>
            <a:off x="1289050" y="3128645"/>
            <a:ext cx="7955915" cy="2955290"/>
          </a:xfrm>
          <a:prstGeom prst="rect">
            <a:avLst/>
          </a:prstGeom>
        </p:spPr>
      </p:pic>
      <p:sp>
        <p:nvSpPr>
          <p:cNvPr id="3" name="文本框 2"/>
          <p:cNvSpPr txBox="1"/>
          <p:nvPr/>
        </p:nvSpPr>
        <p:spPr>
          <a:xfrm>
            <a:off x="266700" y="187325"/>
            <a:ext cx="6096000" cy="645160"/>
          </a:xfrm>
          <a:prstGeom prst="rect">
            <a:avLst/>
          </a:prstGeom>
          <a:noFill/>
        </p:spPr>
        <p:txBody>
          <a:bodyPr wrap="square" rtlCol="0" anchor="t">
            <a:spAutoFit/>
          </a:bodyPr>
          <a:lstStyle/>
          <a:p>
            <a:pPr algn="l" defTabSz="0">
              <a:lnSpc>
                <a:spcPct val="150000"/>
              </a:lnSpc>
              <a:spcAft>
                <a:spcPts val="0"/>
              </a:spcAft>
              <a:tabLst>
                <a:tab pos="2700655" algn="l"/>
              </a:tabLst>
            </a:pPr>
            <a:r>
              <a:rPr lang="zh-CN"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Times New Roman" panose="02020603050405020304"/>
                <a:sym typeface="+mn-ea"/>
              </a:rPr>
              <a:t>绿矾</a:t>
            </a:r>
            <a:r>
              <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(FeSO</a:t>
            </a:r>
            <a:r>
              <a:rPr lang="en-US" sz="2400" b="1" kern="100" baseline="-250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4</a:t>
            </a:r>
            <a:r>
              <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·7H</a:t>
            </a:r>
            <a:r>
              <a:rPr lang="en-US" sz="2400" b="1" kern="100" baseline="-250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2</a:t>
            </a:r>
            <a:r>
              <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O)</a:t>
            </a:r>
            <a:endParaRPr lang="en-US" alt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endParaRPr>
          </a:p>
        </p:txBody>
      </p:sp>
      <p:sp>
        <p:nvSpPr>
          <p:cNvPr id="5" name="文本框 4"/>
          <p:cNvSpPr txBox="1"/>
          <p:nvPr/>
        </p:nvSpPr>
        <p:spPr>
          <a:xfrm>
            <a:off x="266700" y="2661285"/>
            <a:ext cx="4064000" cy="460375"/>
          </a:xfrm>
          <a:prstGeom prst="rect">
            <a:avLst/>
          </a:prstGeom>
          <a:noFill/>
        </p:spPr>
        <p:txBody>
          <a:bodyPr wrap="square" rtlCol="0">
            <a:spAutoFit/>
          </a:bodyPr>
          <a:lstStyle/>
          <a:p>
            <a:r>
              <a:rPr lang="zh-CN" altLang="en-US" sz="2400" b="1"/>
              <a:t>分解产物检验</a:t>
            </a:r>
          </a:p>
        </p:txBody>
      </p:sp>
      <mc:AlternateContent xmlns:mc="http://schemas.openxmlformats.org/markup-compatibility/2006" xmlns:p14="http://schemas.microsoft.com/office/powerpoint/2010/main">
        <mc:Choice Requires="p14">
          <p:contentPart p14:bwMode="auto" r:id="rId4">
            <p14:nvContentPartPr>
              <p14:cNvPr id="6" name="墨迹 5"/>
              <p14:cNvContentPartPr/>
              <p14:nvPr/>
            </p14:nvContentPartPr>
            <p14:xfrm>
              <a:off x="6953955" y="1584784"/>
              <a:ext cx="112889" cy="169194"/>
            </p14:xfrm>
          </p:contentPart>
        </mc:Choice>
        <mc:Fallback xmlns="">
          <p:pic>
            <p:nvPicPr>
              <p:cNvPr id="6" name="墨迹 5"/>
            </p:nvPicPr>
            <p:blipFill>
              <a:blip r:embed="rId5"/>
            </p:blipFill>
            <p:spPr>
              <a:xfrm>
                <a:off x="6953955" y="1584784"/>
                <a:ext cx="112889" cy="169194"/>
              </a:xfrm>
              <a:prstGeom prst="rect"/>
            </p:spPr>
          </p:pic>
        </mc:Fallback>
      </mc:AlternateContent>
      <mc:AlternateContent xmlns:mc="http://schemas.openxmlformats.org/markup-compatibility/2006" xmlns:p14="http://schemas.microsoft.com/office/powerpoint/2010/main">
        <mc:Choice Requires="p14">
          <p:contentPart p14:bwMode="auto" r:id="rId6">
            <p14:nvContentPartPr>
              <p14:cNvPr id="7" name="墨迹 6"/>
              <p14:cNvContentPartPr/>
              <p14:nvPr/>
            </p14:nvContentPartPr>
            <p14:xfrm>
              <a:off x="7145866" y="1567865"/>
              <a:ext cx="5644" cy="121255"/>
            </p14:xfrm>
          </p:contentPart>
        </mc:Choice>
        <mc:Fallback xmlns="">
          <p:pic>
            <p:nvPicPr>
              <p:cNvPr id="7" name="墨迹 6"/>
            </p:nvPicPr>
            <p:blipFill>
              <a:blip r:embed="rId7"/>
            </p:blipFill>
            <p:spPr>
              <a:xfrm>
                <a:off x="7145866" y="1567865"/>
                <a:ext cx="5644" cy="121255"/>
              </a:xfrm>
              <a:prstGeom prst="rect"/>
            </p:spPr>
          </p:pic>
        </mc:Fallback>
      </mc:AlternateContent>
      <mc:AlternateContent xmlns:mc="http://schemas.openxmlformats.org/markup-compatibility/2006" xmlns:p14="http://schemas.microsoft.com/office/powerpoint/2010/main">
        <mc:Choice Requires="p14">
          <p:contentPart p14:bwMode="auto" r:id="rId8">
            <p14:nvContentPartPr>
              <p14:cNvPr id="8" name="墨迹 7"/>
              <p14:cNvContentPartPr/>
              <p14:nvPr/>
            </p14:nvContentPartPr>
            <p14:xfrm>
              <a:off x="5452533" y="575259"/>
              <a:ext cx="95956" cy="174834"/>
            </p14:xfrm>
          </p:contentPart>
        </mc:Choice>
        <mc:Fallback xmlns="">
          <p:pic>
            <p:nvPicPr>
              <p:cNvPr id="8" name="墨迹 7"/>
            </p:nvPicPr>
            <p:blipFill>
              <a:blip r:embed="rId9"/>
            </p:blipFill>
            <p:spPr>
              <a:xfrm>
                <a:off x="5452533" y="575259"/>
                <a:ext cx="95956" cy="174834"/>
              </a:xfrm>
              <a:prstGeom prst="rect"/>
            </p:spPr>
          </p:pic>
        </mc:Fallback>
      </mc:AlternateContent>
      <mc:AlternateContent xmlns:mc="http://schemas.openxmlformats.org/markup-compatibility/2006" xmlns:p14="http://schemas.microsoft.com/office/powerpoint/2010/main">
        <mc:Choice Requires="p14">
          <p:contentPart p14:bwMode="auto" r:id="rId10">
            <p14:nvContentPartPr>
              <p14:cNvPr id="9" name="墨迹 8"/>
              <p14:cNvContentPartPr/>
              <p14:nvPr/>
            </p14:nvContentPartPr>
            <p14:xfrm>
              <a:off x="5604933" y="518861"/>
              <a:ext cx="163689" cy="90237"/>
            </p14:xfrm>
          </p:contentPart>
        </mc:Choice>
        <mc:Fallback xmlns="">
          <p:pic>
            <p:nvPicPr>
              <p:cNvPr id="9" name="墨迹 8"/>
            </p:nvPicPr>
            <p:blipFill>
              <a:blip r:embed="rId11"/>
            </p:blipFill>
            <p:spPr>
              <a:xfrm>
                <a:off x="5604933" y="518861"/>
                <a:ext cx="163689" cy="90237"/>
              </a:xfrm>
              <a:prstGeom prst="rect"/>
            </p:spPr>
          </p:pic>
        </mc:Fallback>
      </mc:AlternateContent>
      <mc:AlternateContent xmlns:mc="http://schemas.openxmlformats.org/markup-compatibility/2006" xmlns:p14="http://schemas.microsoft.com/office/powerpoint/2010/main">
        <mc:Choice Requires="p14">
          <p:contentPart p14:bwMode="auto" r:id="rId12">
            <p14:nvContentPartPr>
              <p14:cNvPr id="10" name="墨迹 9"/>
              <p14:cNvContentPartPr/>
              <p14:nvPr/>
            </p14:nvContentPartPr>
            <p14:xfrm>
              <a:off x="6417733" y="575259"/>
              <a:ext cx="129822" cy="276351"/>
            </p14:xfrm>
          </p:contentPart>
        </mc:Choice>
        <mc:Fallback xmlns="">
          <p:pic>
            <p:nvPicPr>
              <p:cNvPr id="10" name="墨迹 9"/>
            </p:nvPicPr>
            <p:blipFill>
              <a:blip r:embed="rId13"/>
            </p:blipFill>
            <p:spPr>
              <a:xfrm>
                <a:off x="6417733" y="575259"/>
                <a:ext cx="129822" cy="276351"/>
              </a:xfrm>
              <a:prstGeom prst="rect"/>
            </p:spPr>
          </p:pic>
        </mc:Fallback>
      </mc:AlternateContent>
      <mc:AlternateContent xmlns:mc="http://schemas.openxmlformats.org/markup-compatibility/2006" xmlns:p14="http://schemas.microsoft.com/office/powerpoint/2010/main">
        <mc:Choice Requires="p14">
          <p:contentPart p14:bwMode="auto" r:id="rId14">
            <p14:nvContentPartPr>
              <p14:cNvPr id="11" name="墨迹 10"/>
              <p14:cNvContentPartPr/>
              <p14:nvPr/>
            </p14:nvContentPartPr>
            <p14:xfrm>
              <a:off x="6632222" y="563980"/>
              <a:ext cx="93133" cy="267890"/>
            </p14:xfrm>
          </p:contentPart>
        </mc:Choice>
        <mc:Fallback xmlns="">
          <p:pic>
            <p:nvPicPr>
              <p:cNvPr id="11" name="墨迹 10"/>
            </p:nvPicPr>
            <p:blipFill>
              <a:blip r:embed="rId15"/>
            </p:blipFill>
            <p:spPr>
              <a:xfrm>
                <a:off x="6632222" y="563980"/>
                <a:ext cx="93133" cy="267890"/>
              </a:xfrm>
              <a:prstGeom prst="rect"/>
            </p:spPr>
          </p:pic>
        </mc:Fallback>
      </mc:AlternateContent>
      <mc:AlternateContent xmlns:mc="http://schemas.openxmlformats.org/markup-compatibility/2006">
        <mc:Choice xmlns:p14="http://schemas.microsoft.com/office/powerpoint/2010/main" Requires="p14">
          <p:contentPart p14:bwMode="auto" r:id="rId16">
            <p14:nvContentPartPr>
              <p14:cNvPr id="12" name="墨迹 11"/>
              <p14:cNvContentPartPr/>
              <p14:nvPr/>
            </p14:nvContentPartPr>
            <p14:xfrm>
              <a:off x="7029000" y="2364120"/>
              <a:ext cx="4159800" cy="1217160"/>
            </p14:xfrm>
          </p:contentPart>
        </mc:Choice>
        <mc:Fallback>
          <p:pic>
            <p:nvPicPr>
              <p:cNvPr id="12" name="墨迹 11"/>
              <p:cNvPicPr/>
              <p:nvPr/>
            </p:nvPicPr>
            <p:blipFill>
              <a:blip r:embed="rId17"/>
              <a:stretch>
                <a:fillRect/>
              </a:stretch>
            </p:blipFill>
            <p:spPr>
              <a:xfrm>
                <a:off x="7019640" y="2354760"/>
                <a:ext cx="4178520" cy="1235880"/>
              </a:xfrm>
              <a:prstGeom prst="rect">
                <a:avLst/>
              </a:prstGeom>
            </p:spPr>
          </p:pic>
        </mc:Fallback>
      </mc:AlternateContent>
    </p:spTree>
    <p:extLst>
      <p:ext uri="{BB962C8B-B14F-4D97-AF65-F5344CB8AC3E}">
        <p14:creationId xmlns:p14="http://schemas.microsoft.com/office/powerpoint/2010/main" val="25622220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4039235" y="187325"/>
            <a:ext cx="4299585" cy="2405380"/>
          </a:xfrm>
          <a:prstGeom prst="rect">
            <a:avLst/>
          </a:prstGeom>
        </p:spPr>
      </p:pic>
      <p:pic>
        <p:nvPicPr>
          <p:cNvPr id="4" name="图片 3"/>
          <p:cNvPicPr>
            <a:picLocks noChangeAspect="1"/>
          </p:cNvPicPr>
          <p:nvPr/>
        </p:nvPicPr>
        <p:blipFill>
          <a:blip r:embed="rId3"/>
          <a:srcRect b="12271"/>
          <a:stretch>
            <a:fillRect/>
          </a:stretch>
        </p:blipFill>
        <p:spPr>
          <a:xfrm>
            <a:off x="1289050" y="3128645"/>
            <a:ext cx="7955915" cy="2955290"/>
          </a:xfrm>
          <a:prstGeom prst="rect">
            <a:avLst/>
          </a:prstGeom>
        </p:spPr>
      </p:pic>
      <p:sp>
        <p:nvSpPr>
          <p:cNvPr id="3" name="文本框 2"/>
          <p:cNvSpPr txBox="1"/>
          <p:nvPr/>
        </p:nvSpPr>
        <p:spPr>
          <a:xfrm>
            <a:off x="266700" y="187325"/>
            <a:ext cx="6096000" cy="645160"/>
          </a:xfrm>
          <a:prstGeom prst="rect">
            <a:avLst/>
          </a:prstGeom>
          <a:noFill/>
        </p:spPr>
        <p:txBody>
          <a:bodyPr wrap="square" rtlCol="0" anchor="t">
            <a:spAutoFit/>
          </a:bodyPr>
          <a:lstStyle/>
          <a:p>
            <a:pPr algn="l" defTabSz="0">
              <a:lnSpc>
                <a:spcPct val="150000"/>
              </a:lnSpc>
              <a:spcAft>
                <a:spcPts val="0"/>
              </a:spcAft>
              <a:tabLst>
                <a:tab pos="2700655" algn="l"/>
              </a:tabLst>
            </a:pPr>
            <a:r>
              <a:rPr lang="zh-CN"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Times New Roman" panose="02020603050405020304"/>
                <a:sym typeface="+mn-ea"/>
              </a:rPr>
              <a:t>绿矾</a:t>
            </a:r>
            <a:r>
              <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(FeSO</a:t>
            </a:r>
            <a:r>
              <a:rPr lang="en-US" sz="2400" b="1" kern="100" baseline="-250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4</a:t>
            </a:r>
            <a:r>
              <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·7H</a:t>
            </a:r>
            <a:r>
              <a:rPr lang="en-US" sz="2400" b="1" kern="100" baseline="-250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2</a:t>
            </a:r>
            <a:r>
              <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O)</a:t>
            </a:r>
            <a:endParaRPr lang="en-US" alt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endParaRPr>
          </a:p>
        </p:txBody>
      </p:sp>
      <p:sp>
        <p:nvSpPr>
          <p:cNvPr id="5" name="文本框 4"/>
          <p:cNvSpPr txBox="1"/>
          <p:nvPr/>
        </p:nvSpPr>
        <p:spPr>
          <a:xfrm>
            <a:off x="266700" y="2661285"/>
            <a:ext cx="4064000" cy="460375"/>
          </a:xfrm>
          <a:prstGeom prst="rect">
            <a:avLst/>
          </a:prstGeom>
          <a:noFill/>
        </p:spPr>
        <p:txBody>
          <a:bodyPr wrap="square" rtlCol="0">
            <a:spAutoFit/>
          </a:bodyPr>
          <a:lstStyle/>
          <a:p>
            <a:r>
              <a:rPr lang="zh-CN" altLang="en-US" sz="2400" b="1"/>
              <a:t>分解产物检验</a:t>
            </a:r>
          </a:p>
        </p:txBody>
      </p:sp>
      <mc:AlternateContent xmlns:mc="http://schemas.openxmlformats.org/markup-compatibility/2006" xmlns:p14="http://schemas.microsoft.com/office/powerpoint/2010/main">
        <mc:Choice Requires="p14">
          <p:contentPart p14:bwMode="auto" r:id="rId4">
            <p14:nvContentPartPr>
              <p14:cNvPr id="6" name="墨迹 5"/>
              <p14:cNvContentPartPr/>
              <p14:nvPr/>
            </p14:nvContentPartPr>
            <p14:xfrm>
              <a:off x="6976533" y="1550945"/>
              <a:ext cx="90311" cy="203033"/>
            </p14:xfrm>
          </p:contentPart>
        </mc:Choice>
        <mc:Fallback xmlns="">
          <p:pic>
            <p:nvPicPr>
              <p:cNvPr id="6" name="墨迹 5"/>
            </p:nvPicPr>
            <p:blipFill>
              <a:blip r:embed="rId5"/>
            </p:blipFill>
            <p:spPr>
              <a:xfrm>
                <a:off x="6976533" y="1550945"/>
                <a:ext cx="90311" cy="203033"/>
              </a:xfrm>
              <a:prstGeom prst="rect"/>
            </p:spPr>
          </p:pic>
        </mc:Fallback>
      </mc:AlternateContent>
      <mc:AlternateContent xmlns:mc="http://schemas.openxmlformats.org/markup-compatibility/2006" xmlns:p14="http://schemas.microsoft.com/office/powerpoint/2010/main">
        <mc:Choice Requires="p14">
          <p:contentPart p14:bwMode="auto" r:id="rId6">
            <p14:nvContentPartPr>
              <p14:cNvPr id="7" name="墨迹 6"/>
              <p14:cNvContentPartPr/>
              <p14:nvPr/>
            </p14:nvContentPartPr>
            <p14:xfrm>
              <a:off x="7151511" y="1549183"/>
              <a:ext cx="5644" cy="123018"/>
            </p14:xfrm>
          </p:contentPart>
        </mc:Choice>
        <mc:Fallback xmlns="">
          <p:pic>
            <p:nvPicPr>
              <p:cNvPr id="7" name="墨迹 6"/>
            </p:nvPicPr>
            <p:blipFill>
              <a:blip r:embed="rId7"/>
            </p:blipFill>
            <p:spPr>
              <a:xfrm>
                <a:off x="7151511" y="1549183"/>
                <a:ext cx="5644" cy="123018"/>
              </a:xfrm>
              <a:prstGeom prst="rect"/>
            </p:spPr>
          </p:pic>
        </mc:Fallback>
      </mc:AlternateContent>
      <mc:AlternateContent xmlns:mc="http://schemas.openxmlformats.org/markup-compatibility/2006" xmlns:p14="http://schemas.microsoft.com/office/powerpoint/2010/main">
        <mc:Choice Requires="p14">
          <p:contentPart p14:bwMode="auto" r:id="rId8">
            <p14:nvContentPartPr>
              <p14:cNvPr id="8" name="墨迹 7"/>
              <p14:cNvContentPartPr/>
              <p14:nvPr/>
            </p14:nvContentPartPr>
            <p14:xfrm>
              <a:off x="5446888" y="603458"/>
              <a:ext cx="112889" cy="126896"/>
            </p14:xfrm>
          </p:contentPart>
        </mc:Choice>
        <mc:Fallback xmlns="">
          <p:pic>
            <p:nvPicPr>
              <p:cNvPr id="8" name="墨迹 7"/>
            </p:nvPicPr>
            <p:blipFill>
              <a:blip r:embed="rId9"/>
            </p:blipFill>
            <p:spPr>
              <a:xfrm>
                <a:off x="5446888" y="603458"/>
                <a:ext cx="112889" cy="126896"/>
              </a:xfrm>
              <a:prstGeom prst="rect"/>
            </p:spPr>
          </p:pic>
        </mc:Fallback>
      </mc:AlternateContent>
      <mc:AlternateContent xmlns:mc="http://schemas.openxmlformats.org/markup-compatibility/2006" xmlns:p14="http://schemas.microsoft.com/office/powerpoint/2010/main">
        <mc:Choice Requires="p14">
          <p:contentPart p14:bwMode="auto" r:id="rId10">
            <p14:nvContentPartPr>
              <p14:cNvPr id="9" name="墨迹 8"/>
              <p14:cNvContentPartPr/>
              <p14:nvPr/>
            </p14:nvContentPartPr>
            <p14:xfrm>
              <a:off x="5576711" y="547060"/>
              <a:ext cx="121356" cy="77019"/>
            </p14:xfrm>
          </p:contentPart>
        </mc:Choice>
        <mc:Fallback xmlns="">
          <p:pic>
            <p:nvPicPr>
              <p:cNvPr id="9" name="墨迹 8"/>
            </p:nvPicPr>
            <p:blipFill>
              <a:blip r:embed="rId11"/>
            </p:blipFill>
            <p:spPr>
              <a:xfrm>
                <a:off x="5576711" y="547060"/>
                <a:ext cx="121356" cy="77019"/>
              </a:xfrm>
              <a:prstGeom prst="rect"/>
            </p:spPr>
          </p:pic>
        </mc:Fallback>
      </mc:AlternateContent>
      <mc:AlternateContent xmlns:mc="http://schemas.openxmlformats.org/markup-compatibility/2006" xmlns:p14="http://schemas.microsoft.com/office/powerpoint/2010/main">
        <mc:Choice Requires="p14">
          <p:contentPart p14:bwMode="auto" r:id="rId12">
            <p14:nvContentPartPr>
              <p14:cNvPr id="10" name="墨迹 9"/>
              <p14:cNvContentPartPr/>
              <p14:nvPr/>
            </p14:nvContentPartPr>
            <p14:xfrm>
              <a:off x="6429022" y="575259"/>
              <a:ext cx="112888" cy="265071"/>
            </p14:xfrm>
          </p:contentPart>
        </mc:Choice>
        <mc:Fallback xmlns="">
          <p:pic>
            <p:nvPicPr>
              <p:cNvPr id="10" name="墨迹 9"/>
            </p:nvPicPr>
            <p:blipFill>
              <a:blip r:embed="rId13"/>
            </p:blipFill>
            <p:spPr>
              <a:xfrm>
                <a:off x="6429022" y="575259"/>
                <a:ext cx="112888" cy="265071"/>
              </a:xfrm>
              <a:prstGeom prst="rect"/>
            </p:spPr>
          </p:pic>
        </mc:Fallback>
      </mc:AlternateContent>
      <mc:AlternateContent xmlns:mc="http://schemas.openxmlformats.org/markup-compatibility/2006" xmlns:p14="http://schemas.microsoft.com/office/powerpoint/2010/main">
        <mc:Choice Requires="p14">
          <p:contentPart p14:bwMode="auto" r:id="rId14">
            <p14:nvContentPartPr>
              <p14:cNvPr id="11" name="墨迹 10"/>
              <p14:cNvContentPartPr/>
              <p14:nvPr/>
            </p14:nvContentPartPr>
            <p14:xfrm>
              <a:off x="6572955" y="563980"/>
              <a:ext cx="98778" cy="298909"/>
            </p14:xfrm>
          </p:contentPart>
        </mc:Choice>
        <mc:Fallback xmlns="">
          <p:pic>
            <p:nvPicPr>
              <p:cNvPr id="11" name="墨迹 10"/>
            </p:nvPicPr>
            <p:blipFill>
              <a:blip r:embed="rId15"/>
            </p:blipFill>
            <p:spPr>
              <a:xfrm>
                <a:off x="6572955" y="563980"/>
                <a:ext cx="98778" cy="298909"/>
              </a:xfrm>
              <a:prstGeom prst="rect"/>
            </p:spPr>
          </p:pic>
        </mc:Fallback>
      </mc:AlternateContent>
      <mc:AlternateContent xmlns:mc="http://schemas.openxmlformats.org/markup-compatibility/2006" xmlns:p14="http://schemas.microsoft.com/office/powerpoint/2010/main">
        <mc:Choice Requires="p14">
          <p:contentPart p14:bwMode="auto" r:id="rId16">
            <p14:nvContentPartPr>
              <p14:cNvPr id="12" name="墨迹 11"/>
              <p14:cNvContentPartPr/>
              <p14:nvPr/>
            </p14:nvContentPartPr>
            <p14:xfrm>
              <a:off x="8797925" y="1900613"/>
              <a:ext cx="244475" cy="219952"/>
            </p14:xfrm>
          </p:contentPart>
        </mc:Choice>
        <mc:Fallback xmlns="">
          <p:pic>
            <p:nvPicPr>
              <p:cNvPr id="12" name="墨迹 11"/>
            </p:nvPicPr>
            <p:blipFill>
              <a:blip r:embed="rId17"/>
            </p:blipFill>
            <p:spPr>
              <a:xfrm>
                <a:off x="8797925" y="1900613"/>
                <a:ext cx="244475" cy="219952"/>
              </a:xfrm>
              <a:prstGeom prst="rect"/>
            </p:spPr>
          </p:pic>
        </mc:Fallback>
      </mc:AlternateContent>
      <mc:AlternateContent xmlns:mc="http://schemas.openxmlformats.org/markup-compatibility/2006" xmlns:p14="http://schemas.microsoft.com/office/powerpoint/2010/main">
        <mc:Choice Requires="p14">
          <p:contentPart p14:bwMode="auto" r:id="rId18">
            <p14:nvContentPartPr>
              <p14:cNvPr id="13" name="墨迹 12"/>
              <p14:cNvContentPartPr/>
              <p14:nvPr/>
            </p14:nvContentPartPr>
            <p14:xfrm>
              <a:off x="9186333" y="1890038"/>
              <a:ext cx="19756" cy="289745"/>
            </p14:xfrm>
          </p:contentPart>
        </mc:Choice>
        <mc:Fallback xmlns="">
          <p:pic>
            <p:nvPicPr>
              <p:cNvPr id="13" name="墨迹 12"/>
            </p:nvPicPr>
            <p:blipFill>
              <a:blip r:embed="rId19"/>
            </p:blipFill>
            <p:spPr>
              <a:xfrm>
                <a:off x="9186333" y="1890038"/>
                <a:ext cx="19756" cy="289745"/>
              </a:xfrm>
              <a:prstGeom prst="rect"/>
            </p:spPr>
          </p:pic>
        </mc:Fallback>
      </mc:AlternateContent>
      <mc:AlternateContent xmlns:mc="http://schemas.openxmlformats.org/markup-compatibility/2006" xmlns:p14="http://schemas.microsoft.com/office/powerpoint/2010/main">
        <mc:Choice Requires="p14">
          <p:contentPart p14:bwMode="auto" r:id="rId20">
            <p14:nvContentPartPr>
              <p14:cNvPr id="14" name="墨迹 13"/>
              <p14:cNvContentPartPr/>
              <p14:nvPr/>
            </p14:nvContentPartPr>
            <p14:xfrm>
              <a:off x="9503480" y="1937272"/>
              <a:ext cx="179917" cy="172014"/>
            </p14:xfrm>
          </p:contentPart>
        </mc:Choice>
        <mc:Fallback xmlns="">
          <p:pic>
            <p:nvPicPr>
              <p:cNvPr id="14" name="墨迹 13"/>
            </p:nvPicPr>
            <p:blipFill>
              <a:blip r:embed="rId21"/>
            </p:blipFill>
            <p:spPr>
              <a:xfrm>
                <a:off x="9503480" y="1937272"/>
                <a:ext cx="179917" cy="172014"/>
              </a:xfrm>
              <a:prstGeom prst="rect"/>
            </p:spPr>
          </p:pic>
        </mc:Fallback>
      </mc:AlternateContent>
      <mc:AlternateContent xmlns:mc="http://schemas.openxmlformats.org/markup-compatibility/2006" xmlns:p14="http://schemas.microsoft.com/office/powerpoint/2010/main">
        <mc:Choice Requires="p14">
          <p:contentPart p14:bwMode="auto" r:id="rId22">
            <p14:nvContentPartPr>
              <p14:cNvPr id="15" name="墨迹 14"/>
              <p14:cNvContentPartPr/>
              <p14:nvPr/>
            </p14:nvContentPartPr>
            <p14:xfrm>
              <a:off x="9887655" y="1852675"/>
              <a:ext cx="189089" cy="188933"/>
            </p14:xfrm>
          </p:contentPart>
        </mc:Choice>
        <mc:Fallback xmlns="">
          <p:pic>
            <p:nvPicPr>
              <p:cNvPr id="15" name="墨迹 14"/>
            </p:nvPicPr>
            <p:blipFill>
              <a:blip r:embed="rId23"/>
            </p:blipFill>
            <p:spPr>
              <a:xfrm>
                <a:off x="9887655" y="1852675"/>
                <a:ext cx="189089" cy="188933"/>
              </a:xfrm>
              <a:prstGeom prst="rect"/>
            </p:spPr>
          </p:pic>
        </mc:Fallback>
      </mc:AlternateContent>
      <mc:AlternateContent xmlns:mc="http://schemas.openxmlformats.org/markup-compatibility/2006" xmlns:p14="http://schemas.microsoft.com/office/powerpoint/2010/main">
        <mc:Choice Requires="p14">
          <p:contentPart p14:bwMode="auto" r:id="rId24">
            <p14:nvContentPartPr>
              <p14:cNvPr id="16" name="墨迹 15"/>
              <p14:cNvContentPartPr/>
              <p14:nvPr/>
            </p14:nvContentPartPr>
            <p14:xfrm>
              <a:off x="10164938" y="1838575"/>
              <a:ext cx="133350" cy="184704"/>
            </p14:xfrm>
          </p:contentPart>
        </mc:Choice>
        <mc:Fallback xmlns="">
          <p:pic>
            <p:nvPicPr>
              <p:cNvPr id="16" name="墨迹 15"/>
            </p:nvPicPr>
            <p:blipFill>
              <a:blip r:embed="rId25"/>
            </p:blipFill>
            <p:spPr>
              <a:xfrm>
                <a:off x="10164938" y="1838575"/>
                <a:ext cx="133350" cy="184704"/>
              </a:xfrm>
              <a:prstGeom prst="rect"/>
            </p:spPr>
          </p:pic>
        </mc:Fallback>
      </mc:AlternateContent>
      <mc:AlternateContent xmlns:mc="http://schemas.openxmlformats.org/markup-compatibility/2006" xmlns:p14="http://schemas.microsoft.com/office/powerpoint/2010/main">
        <mc:Choice Requires="p14">
          <p:contentPart p14:bwMode="auto" r:id="rId26">
            <p14:nvContentPartPr>
              <p14:cNvPr id="17" name="墨迹 16"/>
              <p14:cNvContentPartPr/>
              <p14:nvPr/>
            </p14:nvContentPartPr>
            <p14:xfrm>
              <a:off x="10600267" y="1787817"/>
              <a:ext cx="183444" cy="234052"/>
            </p14:xfrm>
          </p:contentPart>
        </mc:Choice>
        <mc:Fallback xmlns="">
          <p:pic>
            <p:nvPicPr>
              <p:cNvPr id="17" name="墨迹 16"/>
            </p:nvPicPr>
            <p:blipFill>
              <a:blip r:embed="rId27"/>
            </p:blipFill>
            <p:spPr>
              <a:xfrm>
                <a:off x="10600267" y="1787817"/>
                <a:ext cx="183444" cy="234052"/>
              </a:xfrm>
              <a:prstGeom prst="rect"/>
            </p:spPr>
          </p:pic>
        </mc:Fallback>
      </mc:AlternateContent>
      <mc:AlternateContent xmlns:mc="http://schemas.openxmlformats.org/markup-compatibility/2006" xmlns:p14="http://schemas.microsoft.com/office/powerpoint/2010/main">
        <mc:Choice Requires="p14">
          <p:contentPart p14:bwMode="auto" r:id="rId28">
            <p14:nvContentPartPr>
              <p14:cNvPr id="18" name="墨迹 17"/>
              <p14:cNvContentPartPr/>
              <p14:nvPr/>
            </p14:nvContentPartPr>
            <p14:xfrm>
              <a:off x="10924117" y="1742699"/>
              <a:ext cx="167217" cy="234756"/>
            </p14:xfrm>
          </p:contentPart>
        </mc:Choice>
        <mc:Fallback xmlns="">
          <p:pic>
            <p:nvPicPr>
              <p:cNvPr id="18" name="墨迹 17"/>
            </p:nvPicPr>
            <p:blipFill>
              <a:blip r:embed="rId29"/>
            </p:blipFill>
            <p:spPr>
              <a:xfrm>
                <a:off x="10924117" y="1742699"/>
                <a:ext cx="167217" cy="234756"/>
              </a:xfrm>
              <a:prstGeom prst="rect"/>
            </p:spPr>
          </p:pic>
        </mc:Fallback>
      </mc:AlternateContent>
      <mc:AlternateContent xmlns:mc="http://schemas.openxmlformats.org/markup-compatibility/2006" xmlns:p14="http://schemas.microsoft.com/office/powerpoint/2010/main">
        <mc:Choice Requires="p14">
          <p:contentPart p14:bwMode="auto" r:id="rId30">
            <p14:nvContentPartPr>
              <p14:cNvPr id="19" name="墨迹 18"/>
              <p14:cNvContentPartPr/>
              <p14:nvPr/>
            </p14:nvContentPartPr>
            <p14:xfrm>
              <a:off x="11181644" y="1714500"/>
              <a:ext cx="129823" cy="265070"/>
            </p14:xfrm>
          </p:contentPart>
        </mc:Choice>
        <mc:Fallback xmlns="">
          <p:pic>
            <p:nvPicPr>
              <p:cNvPr id="19" name="墨迹 18"/>
            </p:nvPicPr>
            <p:blipFill>
              <a:blip r:embed="rId31"/>
            </p:blipFill>
            <p:spPr>
              <a:xfrm>
                <a:off x="11181644" y="1714500"/>
                <a:ext cx="129823" cy="265070"/>
              </a:xfrm>
              <a:prstGeom prst="rect"/>
            </p:spPr>
          </p:pic>
        </mc:Fallback>
      </mc:AlternateContent>
      <mc:AlternateContent xmlns:mc="http://schemas.openxmlformats.org/markup-compatibility/2006" xmlns:p14="http://schemas.microsoft.com/office/powerpoint/2010/main">
        <mc:Choice Requires="p14">
          <p:contentPart p14:bwMode="auto" r:id="rId32">
            <p14:nvContentPartPr>
              <p14:cNvPr id="20" name="墨迹 19"/>
              <p14:cNvContentPartPr/>
              <p14:nvPr/>
            </p14:nvContentPartPr>
            <p14:xfrm>
              <a:off x="7247466" y="2111224"/>
              <a:ext cx="16934" cy="161616"/>
            </p14:xfrm>
          </p:contentPart>
        </mc:Choice>
        <mc:Fallback xmlns="">
          <p:pic>
            <p:nvPicPr>
              <p:cNvPr id="20" name="墨迹 19"/>
            </p:nvPicPr>
            <p:blipFill>
              <a:blip r:embed="rId33"/>
            </p:blipFill>
            <p:spPr>
              <a:xfrm>
                <a:off x="7247466" y="2111224"/>
                <a:ext cx="16934" cy="161616"/>
              </a:xfrm>
              <a:prstGeom prst="rect"/>
            </p:spPr>
          </p:pic>
        </mc:Fallback>
      </mc:AlternateContent>
      <mc:AlternateContent xmlns:mc="http://schemas.openxmlformats.org/markup-compatibility/2006" xmlns:p14="http://schemas.microsoft.com/office/powerpoint/2010/main">
        <mc:Choice Requires="p14">
          <p:contentPart p14:bwMode="auto" r:id="rId34">
            <p14:nvContentPartPr>
              <p14:cNvPr id="21" name="墨迹 20"/>
              <p14:cNvContentPartPr/>
              <p14:nvPr/>
            </p14:nvContentPartPr>
            <p14:xfrm>
              <a:off x="7332133" y="2135722"/>
              <a:ext cx="50800" cy="100459"/>
            </p14:xfrm>
          </p:contentPart>
        </mc:Choice>
        <mc:Fallback xmlns="">
          <p:pic>
            <p:nvPicPr>
              <p:cNvPr id="21" name="墨迹 20"/>
            </p:nvPicPr>
            <p:blipFill>
              <a:blip r:embed="rId35"/>
            </p:blipFill>
            <p:spPr>
              <a:xfrm>
                <a:off x="7332133" y="2135722"/>
                <a:ext cx="50800" cy="100459"/>
              </a:xfrm>
              <a:prstGeom prst="rect"/>
            </p:spPr>
          </p:pic>
        </mc:Fallback>
      </mc:AlternateContent>
      <mc:AlternateContent xmlns:mc="http://schemas.openxmlformats.org/markup-compatibility/2006" xmlns:p14="http://schemas.microsoft.com/office/powerpoint/2010/main">
        <mc:Choice Requires="p14">
          <p:contentPart p14:bwMode="auto" r:id="rId36">
            <p14:nvContentPartPr>
              <p14:cNvPr id="22" name="墨迹 21"/>
              <p14:cNvContentPartPr/>
              <p14:nvPr/>
            </p14:nvContentPartPr>
            <p14:xfrm>
              <a:off x="7402688" y="2069807"/>
              <a:ext cx="64912" cy="417345"/>
            </p14:xfrm>
          </p:contentPart>
        </mc:Choice>
        <mc:Fallback xmlns="">
          <p:pic>
            <p:nvPicPr>
              <p:cNvPr id="22" name="墨迹 21"/>
            </p:nvPicPr>
            <p:blipFill>
              <a:blip r:embed="rId37"/>
            </p:blipFill>
            <p:spPr>
              <a:xfrm>
                <a:off x="7402688" y="2069807"/>
                <a:ext cx="64912" cy="417345"/>
              </a:xfrm>
              <a:prstGeom prst="rect"/>
            </p:spPr>
          </p:pic>
        </mc:Fallback>
      </mc:AlternateContent>
      <mc:AlternateContent xmlns:mc="http://schemas.openxmlformats.org/markup-compatibility/2006" xmlns:p14="http://schemas.microsoft.com/office/powerpoint/2010/main">
        <mc:Choice Requires="p14">
          <p:contentPart p14:bwMode="auto" r:id="rId38">
            <p14:nvContentPartPr>
              <p14:cNvPr id="23" name="墨迹 22"/>
              <p14:cNvContentPartPr/>
              <p14:nvPr/>
            </p14:nvContentPartPr>
            <p14:xfrm>
              <a:off x="7560733" y="2055708"/>
              <a:ext cx="104996" cy="59958"/>
            </p14:xfrm>
          </p:contentPart>
        </mc:Choice>
        <mc:Fallback xmlns="">
          <p:pic>
            <p:nvPicPr>
              <p:cNvPr id="23" name="墨迹 22"/>
            </p:nvPicPr>
            <p:blipFill>
              <a:blip r:embed="rId39"/>
            </p:blipFill>
            <p:spPr>
              <a:xfrm>
                <a:off x="7560733" y="2055708"/>
                <a:ext cx="104996" cy="59958"/>
              </a:xfrm>
              <a:prstGeom prst="rect"/>
            </p:spPr>
          </p:pic>
        </mc:Fallback>
      </mc:AlternateContent>
      <mc:AlternateContent xmlns:mc="http://schemas.openxmlformats.org/markup-compatibility/2006" xmlns:p14="http://schemas.microsoft.com/office/powerpoint/2010/main">
        <mc:Choice Requires="p14">
          <p:contentPart p14:bwMode="auto" r:id="rId40">
            <p14:nvContentPartPr>
              <p14:cNvPr id="24" name="墨迹 23"/>
              <p14:cNvContentPartPr/>
              <p14:nvPr/>
            </p14:nvContentPartPr>
            <p14:xfrm>
              <a:off x="7611180" y="2086727"/>
              <a:ext cx="104775" cy="155975"/>
            </p14:xfrm>
          </p:contentPart>
        </mc:Choice>
        <mc:Fallback xmlns="">
          <p:pic>
            <p:nvPicPr>
              <p:cNvPr id="24" name="墨迹 23"/>
            </p:nvPicPr>
            <p:blipFill>
              <a:blip r:embed="rId41"/>
            </p:blipFill>
            <p:spPr>
              <a:xfrm>
                <a:off x="7611180" y="2086727"/>
                <a:ext cx="104775" cy="155975"/>
              </a:xfrm>
              <a:prstGeom prst="rect"/>
            </p:spPr>
          </p:pic>
        </mc:Fallback>
      </mc:AlternateContent>
      <mc:AlternateContent xmlns:mc="http://schemas.openxmlformats.org/markup-compatibility/2006" xmlns:p14="http://schemas.microsoft.com/office/powerpoint/2010/main">
        <mc:Choice Requires="p14">
          <p:contentPart p14:bwMode="auto" r:id="rId42">
            <p14:nvContentPartPr>
              <p14:cNvPr id="25" name="墨迹 24"/>
              <p14:cNvContentPartPr/>
              <p14:nvPr/>
            </p14:nvContentPartPr>
            <p14:xfrm>
              <a:off x="7746118" y="2058527"/>
              <a:ext cx="99659" cy="191754"/>
            </p14:xfrm>
          </p:contentPart>
        </mc:Choice>
        <mc:Fallback xmlns="">
          <p:pic>
            <p:nvPicPr>
              <p:cNvPr id="25" name="墨迹 24"/>
            </p:nvPicPr>
            <p:blipFill>
              <a:blip r:embed="rId43"/>
            </p:blipFill>
            <p:spPr>
              <a:xfrm>
                <a:off x="7746118" y="2058527"/>
                <a:ext cx="99659" cy="191754"/>
              </a:xfrm>
              <a:prstGeom prst="rect"/>
            </p:spPr>
          </p:pic>
        </mc:Fallback>
      </mc:AlternateContent>
      <mc:AlternateContent xmlns:mc="http://schemas.openxmlformats.org/markup-compatibility/2006" xmlns:p14="http://schemas.microsoft.com/office/powerpoint/2010/main">
        <mc:Choice Requires="p14">
          <p:contentPart p14:bwMode="auto" r:id="rId44">
            <p14:nvContentPartPr>
              <p14:cNvPr id="26" name="墨迹 25"/>
              <p14:cNvContentPartPr/>
              <p14:nvPr/>
            </p14:nvContentPartPr>
            <p14:xfrm>
              <a:off x="7916333" y="1923172"/>
              <a:ext cx="2822" cy="98697"/>
            </p14:xfrm>
          </p:contentPart>
        </mc:Choice>
        <mc:Fallback xmlns="">
          <p:pic>
            <p:nvPicPr>
              <p:cNvPr id="26" name="墨迹 25"/>
            </p:nvPicPr>
            <p:blipFill>
              <a:blip r:embed="rId45"/>
            </p:blipFill>
            <p:spPr>
              <a:xfrm>
                <a:off x="7916333" y="1923172"/>
                <a:ext cx="2822" cy="98697"/>
              </a:xfrm>
              <a:prstGeom prst="rect"/>
            </p:spPr>
          </p:pic>
        </mc:Fallback>
      </mc:AlternateContent>
      <mc:AlternateContent xmlns:mc="http://schemas.openxmlformats.org/markup-compatibility/2006" xmlns:p14="http://schemas.microsoft.com/office/powerpoint/2010/main">
        <mc:Choice Requires="p14">
          <p:contentPart p14:bwMode="auto" r:id="rId46">
            <p14:nvContentPartPr>
              <p14:cNvPr id="27" name="墨迹 26"/>
              <p14:cNvContentPartPr/>
              <p14:nvPr/>
            </p14:nvContentPartPr>
            <p14:xfrm>
              <a:off x="7524044" y="1999310"/>
              <a:ext cx="8466" cy="42298"/>
            </p14:xfrm>
          </p:contentPart>
        </mc:Choice>
        <mc:Fallback xmlns="">
          <p:pic>
            <p:nvPicPr>
              <p:cNvPr id="27" name="墨迹 26"/>
            </p:nvPicPr>
            <p:blipFill>
              <a:blip r:embed="rId47"/>
            </p:blipFill>
            <p:spPr>
              <a:xfrm>
                <a:off x="7524044" y="1999310"/>
                <a:ext cx="8466" cy="42298"/>
              </a:xfrm>
              <a:prstGeom prst="rect"/>
            </p:spPr>
          </p:pic>
        </mc:Fallback>
      </mc:AlternateContent>
      <mc:AlternateContent xmlns:mc="http://schemas.openxmlformats.org/markup-compatibility/2006" xmlns:p14="http://schemas.microsoft.com/office/powerpoint/2010/main">
        <mc:Choice Requires="p14">
          <p:contentPart p14:bwMode="auto" r:id="rId48">
            <p14:nvContentPartPr>
              <p14:cNvPr id="28" name="墨迹 27"/>
              <p14:cNvContentPartPr/>
              <p14:nvPr/>
            </p14:nvContentPartPr>
            <p14:xfrm>
              <a:off x="7492118" y="1992260"/>
              <a:ext cx="65793" cy="66267"/>
            </p14:xfrm>
          </p:contentPart>
        </mc:Choice>
        <mc:Fallback xmlns="">
          <p:pic>
            <p:nvPicPr>
              <p:cNvPr id="28" name="墨迹 27"/>
            </p:nvPicPr>
            <p:blipFill>
              <a:blip r:embed="rId49"/>
            </p:blipFill>
            <p:spPr>
              <a:xfrm>
                <a:off x="7492118" y="1992260"/>
                <a:ext cx="65793" cy="66267"/>
              </a:xfrm>
              <a:prstGeom prst="rect"/>
            </p:spPr>
          </p:pic>
        </mc:Fallback>
      </mc:AlternateContent>
      <mc:AlternateContent xmlns:mc="http://schemas.openxmlformats.org/markup-compatibility/2006" xmlns:p14="http://schemas.microsoft.com/office/powerpoint/2010/main">
        <mc:Choice Requires="p14">
          <p:contentPart p14:bwMode="auto" r:id="rId50">
            <p14:nvContentPartPr>
              <p14:cNvPr id="29" name="墨迹 28"/>
              <p14:cNvContentPartPr/>
              <p14:nvPr/>
            </p14:nvContentPartPr>
            <p14:xfrm>
              <a:off x="5314244" y="659856"/>
              <a:ext cx="2822" cy="19740"/>
            </p14:xfrm>
          </p:contentPart>
        </mc:Choice>
        <mc:Fallback xmlns="">
          <p:pic>
            <p:nvPicPr>
              <p:cNvPr id="29" name="墨迹 28"/>
            </p:nvPicPr>
            <p:blipFill>
              <a:blip r:embed="rId51"/>
            </p:blipFill>
            <p:spPr>
              <a:xfrm>
                <a:off x="5314244" y="659856"/>
                <a:ext cx="2822" cy="19740"/>
              </a:xfrm>
              <a:prstGeom prst="rect"/>
            </p:spPr>
          </p:pic>
        </mc:Fallback>
      </mc:AlternateContent>
      <mc:AlternateContent xmlns:mc="http://schemas.openxmlformats.org/markup-compatibility/2006" xmlns:p14="http://schemas.microsoft.com/office/powerpoint/2010/main">
        <mc:Choice Requires="p14">
          <p:contentPart p14:bwMode="auto" r:id="rId52">
            <p14:nvContentPartPr>
              <p14:cNvPr id="30" name="墨迹 29"/>
              <p14:cNvContentPartPr/>
              <p14:nvPr/>
            </p14:nvContentPartPr>
            <p14:xfrm>
              <a:off x="5260622" y="659856"/>
              <a:ext cx="59266" cy="8460"/>
            </p14:xfrm>
          </p:contentPart>
        </mc:Choice>
        <mc:Fallback xmlns="">
          <p:pic>
            <p:nvPicPr>
              <p:cNvPr id="30" name="墨迹 29"/>
            </p:nvPicPr>
            <p:blipFill>
              <a:blip r:embed="rId53"/>
            </p:blipFill>
            <p:spPr>
              <a:xfrm>
                <a:off x="5260622" y="659856"/>
                <a:ext cx="59266" cy="8460"/>
              </a:xfrm>
              <a:prstGeom prst="rect"/>
            </p:spPr>
          </p:pic>
        </mc:Fallback>
      </mc:AlternateContent>
      <mc:AlternateContent xmlns:mc="http://schemas.openxmlformats.org/markup-compatibility/2006" xmlns:p14="http://schemas.microsoft.com/office/powerpoint/2010/main">
        <mc:Choice Requires="p14">
          <p:contentPart p14:bwMode="auto" r:id="rId54">
            <p14:nvContentPartPr>
              <p14:cNvPr id="31" name="墨迹 30"/>
              <p14:cNvContentPartPr/>
              <p14:nvPr/>
            </p14:nvContentPartPr>
            <p14:xfrm>
              <a:off x="5255683" y="744453"/>
              <a:ext cx="50094" cy="5640"/>
            </p14:xfrm>
          </p:contentPart>
        </mc:Choice>
        <mc:Fallback xmlns="">
          <p:pic>
            <p:nvPicPr>
              <p:cNvPr id="31" name="墨迹 30"/>
            </p:nvPicPr>
            <p:blipFill>
              <a:blip r:embed="rId55"/>
            </p:blipFill>
            <p:spPr>
              <a:xfrm>
                <a:off x="5255683" y="744453"/>
                <a:ext cx="50094" cy="5640"/>
              </a:xfrm>
              <a:prstGeom prst="rect"/>
            </p:spPr>
          </p:pic>
        </mc:Fallback>
      </mc:AlternateContent>
      <mc:AlternateContent xmlns:mc="http://schemas.openxmlformats.org/markup-compatibility/2006" xmlns:p14="http://schemas.microsoft.com/office/powerpoint/2010/main">
        <mc:Choice Requires="p14">
          <p:contentPart p14:bwMode="auto" r:id="rId56">
            <p14:nvContentPartPr>
              <p14:cNvPr id="32" name="墨迹 31"/>
              <p14:cNvContentPartPr/>
              <p14:nvPr/>
            </p14:nvContentPartPr>
            <p14:xfrm>
              <a:off x="5102577" y="580899"/>
              <a:ext cx="282223" cy="253791"/>
            </p14:xfrm>
          </p:contentPart>
        </mc:Choice>
        <mc:Fallback xmlns="">
          <p:pic>
            <p:nvPicPr>
              <p:cNvPr id="32" name="墨迹 31"/>
            </p:nvPicPr>
            <p:blipFill>
              <a:blip r:embed="rId57"/>
            </p:blipFill>
            <p:spPr>
              <a:xfrm>
                <a:off x="5102577" y="580899"/>
                <a:ext cx="282223" cy="253791"/>
              </a:xfrm>
              <a:prstGeom prst="rect"/>
            </p:spPr>
          </p:pic>
        </mc:Fallback>
      </mc:AlternateContent>
      <mc:AlternateContent xmlns:mc="http://schemas.openxmlformats.org/markup-compatibility/2006" xmlns:p14="http://schemas.microsoft.com/office/powerpoint/2010/main">
        <mc:Choice Requires="p14">
          <p:contentPart p14:bwMode="auto" r:id="rId58">
            <p14:nvContentPartPr>
              <p14:cNvPr id="33" name="墨迹 32"/>
              <p14:cNvContentPartPr/>
              <p14:nvPr/>
            </p14:nvContentPartPr>
            <p14:xfrm>
              <a:off x="6265333" y="569620"/>
              <a:ext cx="28222" cy="14099"/>
            </p14:xfrm>
          </p:contentPart>
        </mc:Choice>
        <mc:Fallback xmlns="">
          <p:pic>
            <p:nvPicPr>
              <p:cNvPr id="33" name="墨迹 32"/>
            </p:nvPicPr>
            <p:blipFill>
              <a:blip r:embed="rId59"/>
            </p:blipFill>
            <p:spPr>
              <a:xfrm>
                <a:off x="6265333" y="569620"/>
                <a:ext cx="28222" cy="14099"/>
              </a:xfrm>
              <a:prstGeom prst="rect"/>
            </p:spPr>
          </p:pic>
        </mc:Fallback>
      </mc:AlternateContent>
      <mc:AlternateContent xmlns:mc="http://schemas.openxmlformats.org/markup-compatibility/2006" xmlns:p14="http://schemas.microsoft.com/office/powerpoint/2010/main">
        <mc:Choice Requires="p14">
          <p:contentPart p14:bwMode="auto" r:id="rId60">
            <p14:nvContentPartPr>
              <p14:cNvPr id="34" name="墨迹 33"/>
              <p14:cNvContentPartPr/>
              <p14:nvPr/>
            </p14:nvContentPartPr>
            <p14:xfrm>
              <a:off x="6248400" y="614738"/>
              <a:ext cx="33866" cy="11280"/>
            </p14:xfrm>
          </p:contentPart>
        </mc:Choice>
        <mc:Fallback xmlns="">
          <p:pic>
            <p:nvPicPr>
              <p:cNvPr id="34" name="墨迹 33"/>
            </p:nvPicPr>
            <p:blipFill>
              <a:blip r:embed="rId61"/>
            </p:blipFill>
            <p:spPr>
              <a:xfrm>
                <a:off x="6248400" y="614738"/>
                <a:ext cx="33866" cy="11280"/>
              </a:xfrm>
              <a:prstGeom prst="rect"/>
            </p:spPr>
          </p:pic>
        </mc:Fallback>
      </mc:AlternateContent>
      <mc:AlternateContent xmlns:mc="http://schemas.openxmlformats.org/markup-compatibility/2006" xmlns:p14="http://schemas.microsoft.com/office/powerpoint/2010/main">
        <mc:Choice Requires="p14">
          <p:contentPart p14:bwMode="auto" r:id="rId62">
            <p14:nvContentPartPr>
              <p14:cNvPr id="35" name="墨迹 34"/>
              <p14:cNvContentPartPr/>
              <p14:nvPr/>
            </p14:nvContentPartPr>
            <p14:xfrm>
              <a:off x="6124222" y="468103"/>
              <a:ext cx="225778" cy="180474"/>
            </p14:xfrm>
          </p:contentPart>
        </mc:Choice>
        <mc:Fallback xmlns="">
          <p:pic>
            <p:nvPicPr>
              <p:cNvPr id="35" name="墨迹 34"/>
            </p:nvPicPr>
            <p:blipFill>
              <a:blip r:embed="rId63"/>
            </p:blipFill>
            <p:spPr>
              <a:xfrm>
                <a:off x="6124222" y="468103"/>
                <a:ext cx="225778" cy="180474"/>
              </a:xfrm>
              <a:prstGeom prst="rect"/>
            </p:spPr>
          </p:pic>
        </mc:Fallback>
      </mc:AlternateContent>
      <mc:AlternateContent xmlns:mc="http://schemas.openxmlformats.org/markup-compatibility/2006" xmlns:p14="http://schemas.microsoft.com/office/powerpoint/2010/main">
        <mc:Choice Requires="p14">
          <p:contentPart p14:bwMode="auto" r:id="rId64">
            <p14:nvContentPartPr>
              <p14:cNvPr id="36" name="墨迹 35"/>
              <p14:cNvContentPartPr/>
              <p14:nvPr/>
            </p14:nvContentPartPr>
            <p14:xfrm>
              <a:off x="6270977" y="795212"/>
              <a:ext cx="28223" cy="42298"/>
            </p14:xfrm>
          </p:contentPart>
        </mc:Choice>
        <mc:Fallback xmlns="">
          <p:pic>
            <p:nvPicPr>
              <p:cNvPr id="36" name="墨迹 35"/>
            </p:nvPicPr>
            <p:blipFill>
              <a:blip r:embed="rId65"/>
            </p:blipFill>
            <p:spPr>
              <a:xfrm>
                <a:off x="6270977" y="795212"/>
                <a:ext cx="28223" cy="42298"/>
              </a:xfrm>
              <a:prstGeom prst="rect"/>
            </p:spPr>
          </p:pic>
        </mc:Fallback>
      </mc:AlternateContent>
      <mc:AlternateContent xmlns:mc="http://schemas.openxmlformats.org/markup-compatibility/2006" xmlns:p14="http://schemas.microsoft.com/office/powerpoint/2010/main">
        <mc:Choice Requires="p14">
          <p:contentPart p14:bwMode="auto" r:id="rId66">
            <p14:nvContentPartPr>
              <p14:cNvPr id="37" name="墨迹 36"/>
              <p14:cNvContentPartPr/>
              <p14:nvPr/>
            </p14:nvContentPartPr>
            <p14:xfrm>
              <a:off x="6324600" y="812131"/>
              <a:ext cx="8466" cy="16920"/>
            </p14:xfrm>
          </p:contentPart>
        </mc:Choice>
        <mc:Fallback xmlns="">
          <p:pic>
            <p:nvPicPr>
              <p:cNvPr id="37" name="墨迹 36"/>
            </p:nvPicPr>
            <p:blipFill>
              <a:blip r:embed="rId67"/>
            </p:blipFill>
            <p:spPr>
              <a:xfrm>
                <a:off x="6324600" y="812131"/>
                <a:ext cx="8466" cy="16920"/>
              </a:xfrm>
              <a:prstGeom prst="rect"/>
            </p:spPr>
          </p:pic>
        </mc:Fallback>
      </mc:AlternateContent>
      <mc:AlternateContent xmlns:mc="http://schemas.openxmlformats.org/markup-compatibility/2006" xmlns:p14="http://schemas.microsoft.com/office/powerpoint/2010/main">
        <mc:Choice Requires="p14">
          <p:contentPart p14:bwMode="auto" r:id="rId68">
            <p14:nvContentPartPr>
              <p14:cNvPr id="38" name="墨迹 37"/>
              <p14:cNvContentPartPr/>
              <p14:nvPr/>
            </p14:nvContentPartPr>
            <p14:xfrm>
              <a:off x="6170788" y="738814"/>
              <a:ext cx="283634" cy="257316"/>
            </p14:xfrm>
          </p:contentPart>
        </mc:Choice>
        <mc:Fallback xmlns="">
          <p:pic>
            <p:nvPicPr>
              <p:cNvPr id="38" name="墨迹 37"/>
            </p:nvPicPr>
            <p:blipFill>
              <a:blip r:embed="rId69"/>
            </p:blipFill>
            <p:spPr>
              <a:xfrm>
                <a:off x="6170788" y="738814"/>
                <a:ext cx="283634" cy="257316"/>
              </a:xfrm>
              <a:prstGeom prst="rect"/>
            </p:spPr>
          </p:pic>
        </mc:Fallback>
      </mc:AlternateContent>
      <mc:AlternateContent xmlns:mc="http://schemas.openxmlformats.org/markup-compatibility/2006" xmlns:p14="http://schemas.microsoft.com/office/powerpoint/2010/main">
        <mc:Choice Requires="p14">
          <p:contentPart p14:bwMode="auto" r:id="rId70">
            <p14:nvContentPartPr>
              <p14:cNvPr id="39" name="墨迹 38"/>
              <p14:cNvContentPartPr/>
              <p14:nvPr/>
            </p14:nvContentPartPr>
            <p14:xfrm>
              <a:off x="5565422" y="219952"/>
              <a:ext cx="11288" cy="166374"/>
            </p14:xfrm>
          </p:contentPart>
        </mc:Choice>
        <mc:Fallback xmlns="">
          <p:pic>
            <p:nvPicPr>
              <p:cNvPr id="39" name="墨迹 38"/>
            </p:nvPicPr>
            <p:blipFill>
              <a:blip r:embed="rId71"/>
            </p:blipFill>
            <p:spPr>
              <a:xfrm>
                <a:off x="5565422" y="219952"/>
                <a:ext cx="11288" cy="166374"/>
              </a:xfrm>
              <a:prstGeom prst="rect"/>
            </p:spPr>
          </p:pic>
        </mc:Fallback>
      </mc:AlternateContent>
      <mc:AlternateContent xmlns:mc="http://schemas.openxmlformats.org/markup-compatibility/2006" xmlns:p14="http://schemas.microsoft.com/office/powerpoint/2010/main">
        <mc:Choice Requires="p14">
          <p:contentPart p14:bwMode="auto" r:id="rId72">
            <p14:nvContentPartPr>
              <p14:cNvPr id="40" name="墨迹 39"/>
              <p14:cNvContentPartPr/>
              <p14:nvPr/>
            </p14:nvContentPartPr>
            <p14:xfrm>
              <a:off x="5650088" y="255729"/>
              <a:ext cx="62089" cy="105218"/>
            </p14:xfrm>
          </p:contentPart>
        </mc:Choice>
        <mc:Fallback xmlns="">
          <p:pic>
            <p:nvPicPr>
              <p:cNvPr id="40" name="墨迹 39"/>
            </p:nvPicPr>
            <p:blipFill>
              <a:blip r:embed="rId73"/>
            </p:blipFill>
            <p:spPr>
              <a:xfrm>
                <a:off x="5650088" y="255729"/>
                <a:ext cx="62089" cy="105218"/>
              </a:xfrm>
              <a:prstGeom prst="rect"/>
            </p:spPr>
          </p:pic>
        </mc:Fallback>
      </mc:AlternateContent>
      <mc:AlternateContent xmlns:mc="http://schemas.openxmlformats.org/markup-compatibility/2006" xmlns:p14="http://schemas.microsoft.com/office/powerpoint/2010/main">
        <mc:Choice Requires="p14">
          <p:contentPart p14:bwMode="auto" r:id="rId74">
            <p14:nvContentPartPr>
              <p14:cNvPr id="41" name="墨迹 40"/>
              <p14:cNvContentPartPr/>
              <p14:nvPr/>
            </p14:nvContentPartPr>
            <p14:xfrm>
              <a:off x="5700888" y="186113"/>
              <a:ext cx="105304" cy="372227"/>
            </p14:xfrm>
          </p:contentPart>
        </mc:Choice>
        <mc:Fallback xmlns="">
          <p:pic>
            <p:nvPicPr>
              <p:cNvPr id="41" name="墨迹 40"/>
            </p:nvPicPr>
            <p:blipFill>
              <a:blip r:embed="rId75"/>
            </p:blipFill>
            <p:spPr>
              <a:xfrm>
                <a:off x="5700888" y="186113"/>
                <a:ext cx="105304" cy="372227"/>
              </a:xfrm>
              <a:prstGeom prst="rect"/>
            </p:spPr>
          </p:pic>
        </mc:Fallback>
      </mc:AlternateContent>
      <mc:AlternateContent xmlns:mc="http://schemas.openxmlformats.org/markup-compatibility/2006" xmlns:p14="http://schemas.microsoft.com/office/powerpoint/2010/main">
        <mc:Choice Requires="p14">
          <p:contentPart p14:bwMode="auto" r:id="rId76">
            <p14:nvContentPartPr>
              <p14:cNvPr id="42" name="墨迹 41"/>
              <p14:cNvContentPartPr/>
              <p14:nvPr/>
            </p14:nvContentPartPr>
            <p14:xfrm>
              <a:off x="6931377" y="513222"/>
              <a:ext cx="11289" cy="112796"/>
            </p14:xfrm>
          </p:contentPart>
        </mc:Choice>
        <mc:Fallback xmlns="">
          <p:pic>
            <p:nvPicPr>
              <p:cNvPr id="42" name="墨迹 41"/>
            </p:nvPicPr>
            <p:blipFill>
              <a:blip r:embed="rId77"/>
            </p:blipFill>
            <p:spPr>
              <a:xfrm>
                <a:off x="6931377" y="513222"/>
                <a:ext cx="11289" cy="112796"/>
              </a:xfrm>
              <a:prstGeom prst="rect"/>
            </p:spPr>
          </p:pic>
        </mc:Fallback>
      </mc:AlternateContent>
      <mc:AlternateContent xmlns:mc="http://schemas.openxmlformats.org/markup-compatibility/2006" xmlns:p14="http://schemas.microsoft.com/office/powerpoint/2010/main">
        <mc:Choice Requires="p14">
          <p:contentPart p14:bwMode="auto" r:id="rId78">
            <p14:nvContentPartPr>
              <p14:cNvPr id="43" name="墨迹 42"/>
              <p14:cNvContentPartPr/>
              <p14:nvPr/>
            </p14:nvContentPartPr>
            <p14:xfrm>
              <a:off x="7016044" y="541421"/>
              <a:ext cx="73378" cy="56398"/>
            </p14:xfrm>
          </p:contentPart>
        </mc:Choice>
        <mc:Fallback xmlns="">
          <p:pic>
            <p:nvPicPr>
              <p:cNvPr id="43" name="墨迹 42"/>
            </p:nvPicPr>
            <p:blipFill>
              <a:blip r:embed="rId79"/>
            </p:blipFill>
            <p:spPr>
              <a:xfrm>
                <a:off x="7016044" y="541421"/>
                <a:ext cx="73378" cy="56398"/>
              </a:xfrm>
              <a:prstGeom prst="rect"/>
            </p:spPr>
          </p:pic>
        </mc:Fallback>
      </mc:AlternateContent>
      <mc:AlternateContent xmlns:mc="http://schemas.openxmlformats.org/markup-compatibility/2006" xmlns:p14="http://schemas.microsoft.com/office/powerpoint/2010/main">
        <mc:Choice Requires="p14">
          <p:contentPart p14:bwMode="auto" r:id="rId80">
            <p14:nvContentPartPr>
              <p14:cNvPr id="44" name="墨迹 43"/>
              <p14:cNvContentPartPr/>
              <p14:nvPr/>
            </p14:nvContentPartPr>
            <p14:xfrm>
              <a:off x="7151511" y="434264"/>
              <a:ext cx="107244" cy="95877"/>
            </p14:xfrm>
          </p:contentPart>
        </mc:Choice>
        <mc:Fallback xmlns="">
          <p:pic>
            <p:nvPicPr>
              <p:cNvPr id="44" name="墨迹 43"/>
            </p:nvPicPr>
            <p:blipFill>
              <a:blip r:embed="rId81"/>
            </p:blipFill>
            <p:spPr>
              <a:xfrm>
                <a:off x="7151511" y="434264"/>
                <a:ext cx="107244" cy="95877"/>
              </a:xfrm>
              <a:prstGeom prst="rect"/>
            </p:spPr>
          </p:pic>
        </mc:Fallback>
      </mc:AlternateContent>
      <mc:AlternateContent xmlns:mc="http://schemas.openxmlformats.org/markup-compatibility/2006" xmlns:p14="http://schemas.microsoft.com/office/powerpoint/2010/main">
        <mc:Choice Requires="p14">
          <p:contentPart p14:bwMode="auto" r:id="rId82">
            <p14:nvContentPartPr>
              <p14:cNvPr id="45" name="墨迹 44"/>
              <p14:cNvContentPartPr/>
              <p14:nvPr/>
            </p14:nvContentPartPr>
            <p14:xfrm>
              <a:off x="7174088" y="422985"/>
              <a:ext cx="84667" cy="203033"/>
            </p14:xfrm>
          </p:contentPart>
        </mc:Choice>
        <mc:Fallback xmlns="">
          <p:pic>
            <p:nvPicPr>
              <p:cNvPr id="45" name="墨迹 44"/>
            </p:nvPicPr>
            <p:blipFill>
              <a:blip r:embed="rId83"/>
            </p:blipFill>
            <p:spPr>
              <a:xfrm>
                <a:off x="7174088" y="422985"/>
                <a:ext cx="84667" cy="203033"/>
              </a:xfrm>
              <a:prstGeom prst="rect"/>
            </p:spPr>
          </p:pic>
        </mc:Fallback>
      </mc:AlternateContent>
      <mc:AlternateContent xmlns:mc="http://schemas.openxmlformats.org/markup-compatibility/2006" xmlns:p14="http://schemas.microsoft.com/office/powerpoint/2010/main">
        <mc:Choice Requires="p14">
          <p:contentPart p14:bwMode="auto" r:id="rId84">
            <p14:nvContentPartPr>
              <p14:cNvPr id="56" name="墨迹 55"/>
              <p14:cNvContentPartPr/>
              <p14:nvPr/>
            </p14:nvContentPartPr>
            <p14:xfrm>
              <a:off x="7399866" y="6299659"/>
              <a:ext cx="333022" cy="5640"/>
            </p14:xfrm>
          </p:contentPart>
        </mc:Choice>
        <mc:Fallback xmlns="">
          <p:pic>
            <p:nvPicPr>
              <p:cNvPr id="56" name="墨迹 55"/>
            </p:nvPicPr>
            <p:blipFill>
              <a:blip r:embed="rId85"/>
            </p:blipFill>
            <p:spPr>
              <a:xfrm>
                <a:off x="7399866" y="6299659"/>
                <a:ext cx="333022" cy="5640"/>
              </a:xfrm>
              <a:prstGeom prst="rect"/>
            </p:spPr>
          </p:pic>
        </mc:Fallback>
      </mc:AlternateContent>
      <mc:AlternateContent xmlns:mc="http://schemas.openxmlformats.org/markup-compatibility/2006" xmlns:p14="http://schemas.microsoft.com/office/powerpoint/2010/main">
        <mc:Choice Requires="p14">
          <p:contentPart p14:bwMode="auto" r:id="rId86">
            <p14:nvContentPartPr>
              <p14:cNvPr id="57" name="墨迹 56"/>
              <p14:cNvContentPartPr/>
              <p14:nvPr/>
            </p14:nvContentPartPr>
            <p14:xfrm>
              <a:off x="7376583" y="6372977"/>
              <a:ext cx="311150" cy="16919"/>
            </p14:xfrm>
          </p:contentPart>
        </mc:Choice>
        <mc:Fallback xmlns="">
          <p:pic>
            <p:nvPicPr>
              <p:cNvPr id="57" name="墨迹 56"/>
            </p:nvPicPr>
            <p:blipFill>
              <a:blip r:embed="rId87"/>
            </p:blipFill>
            <p:spPr>
              <a:xfrm>
                <a:off x="7376583" y="6372977"/>
                <a:ext cx="311150" cy="16919"/>
              </a:xfrm>
              <a:prstGeom prst="rect"/>
            </p:spPr>
          </p:pic>
        </mc:Fallback>
      </mc:AlternateContent>
      <mc:AlternateContent xmlns:mc="http://schemas.openxmlformats.org/markup-compatibility/2006" xmlns:p14="http://schemas.microsoft.com/office/powerpoint/2010/main">
        <mc:Choice Requires="p14">
          <p:contentPart p14:bwMode="auto" r:id="rId88">
            <p14:nvContentPartPr>
              <p14:cNvPr id="58" name="墨迹 57"/>
              <p14:cNvContentPartPr/>
              <p14:nvPr/>
            </p14:nvContentPartPr>
            <p14:xfrm>
              <a:off x="7435850" y="6028949"/>
              <a:ext cx="184150" cy="157914"/>
            </p14:xfrm>
          </p:contentPart>
        </mc:Choice>
        <mc:Fallback xmlns="">
          <p:pic>
            <p:nvPicPr>
              <p:cNvPr id="58" name="墨迹 57"/>
            </p:nvPicPr>
            <p:blipFill>
              <a:blip r:embed="rId89"/>
            </p:blipFill>
            <p:spPr>
              <a:xfrm>
                <a:off x="7435850" y="6028949"/>
                <a:ext cx="184150" cy="157914"/>
              </a:xfrm>
              <a:prstGeom prst="rect"/>
            </p:spPr>
          </p:pic>
        </mc:Fallback>
      </mc:AlternateContent>
      <mc:AlternateContent xmlns:mc="http://schemas.openxmlformats.org/markup-compatibility/2006" xmlns:p14="http://schemas.microsoft.com/office/powerpoint/2010/main">
        <mc:Choice Requires="p14">
          <p:contentPart p14:bwMode="auto" r:id="rId90">
            <p14:nvContentPartPr>
              <p14:cNvPr id="59" name="墨迹 58"/>
              <p14:cNvContentPartPr/>
              <p14:nvPr/>
            </p14:nvContentPartPr>
            <p14:xfrm>
              <a:off x="8156222" y="6074067"/>
              <a:ext cx="211666" cy="276350"/>
            </p14:xfrm>
          </p:contentPart>
        </mc:Choice>
        <mc:Fallback xmlns="">
          <p:pic>
            <p:nvPicPr>
              <p:cNvPr id="59" name="墨迹 58"/>
            </p:nvPicPr>
            <p:blipFill>
              <a:blip r:embed="rId91"/>
            </p:blipFill>
            <p:spPr>
              <a:xfrm>
                <a:off x="8156222" y="6074067"/>
                <a:ext cx="211666" cy="276350"/>
              </a:xfrm>
              <a:prstGeom prst="rect"/>
            </p:spPr>
          </p:pic>
        </mc:Fallback>
      </mc:AlternateContent>
      <mc:AlternateContent xmlns:mc="http://schemas.openxmlformats.org/markup-compatibility/2006" xmlns:p14="http://schemas.microsoft.com/office/powerpoint/2010/main">
        <mc:Choice Requires="p14">
          <p:contentPart p14:bwMode="auto" r:id="rId92">
            <p14:nvContentPartPr>
              <p14:cNvPr id="60" name="墨迹 59"/>
              <p14:cNvContentPartPr/>
              <p14:nvPr/>
            </p14:nvContentPartPr>
            <p14:xfrm>
              <a:off x="8382000" y="6127116"/>
              <a:ext cx="258233" cy="230704"/>
            </p14:xfrm>
          </p:contentPart>
        </mc:Choice>
        <mc:Fallback xmlns="">
          <p:pic>
            <p:nvPicPr>
              <p:cNvPr id="60" name="墨迹 59"/>
            </p:nvPicPr>
            <p:blipFill>
              <a:blip r:embed="rId93"/>
            </p:blipFill>
            <p:spPr>
              <a:xfrm>
                <a:off x="8382000" y="6127116"/>
                <a:ext cx="258233" cy="230704"/>
              </a:xfrm>
              <a:prstGeom prst="rect"/>
            </p:spPr>
          </p:pic>
        </mc:Fallback>
      </mc:AlternateContent>
      <mc:AlternateContent xmlns:mc="http://schemas.openxmlformats.org/markup-compatibility/2006" xmlns:p14="http://schemas.microsoft.com/office/powerpoint/2010/main">
        <mc:Choice Requires="p14">
          <p:contentPart p14:bwMode="auto" r:id="rId94">
            <p14:nvContentPartPr>
              <p14:cNvPr id="61" name="墨迹 60"/>
              <p14:cNvContentPartPr/>
              <p14:nvPr/>
            </p14:nvContentPartPr>
            <p14:xfrm>
              <a:off x="8602133" y="6202020"/>
              <a:ext cx="127529" cy="427567"/>
            </p14:xfrm>
          </p:contentPart>
        </mc:Choice>
        <mc:Fallback xmlns="">
          <p:pic>
            <p:nvPicPr>
              <p:cNvPr id="61" name="墨迹 60"/>
            </p:nvPicPr>
            <p:blipFill>
              <a:blip r:embed="rId95"/>
            </p:blipFill>
            <p:spPr>
              <a:xfrm>
                <a:off x="8602133" y="6202020"/>
                <a:ext cx="127529" cy="427567"/>
              </a:xfrm>
              <a:prstGeom prst="rect"/>
            </p:spPr>
          </p:pic>
        </mc:Fallback>
      </mc:AlternateContent>
      <mc:AlternateContent xmlns:mc="http://schemas.openxmlformats.org/markup-compatibility/2006" xmlns:p14="http://schemas.microsoft.com/office/powerpoint/2010/main">
        <mc:Choice Requires="p14">
          <p:contentPart p14:bwMode="auto" r:id="rId96">
            <p14:nvContentPartPr>
              <p14:cNvPr id="62" name="墨迹 61"/>
              <p14:cNvContentPartPr/>
              <p14:nvPr/>
            </p14:nvContentPartPr>
            <p14:xfrm>
              <a:off x="8861777" y="6220702"/>
              <a:ext cx="242712" cy="16919"/>
            </p14:xfrm>
          </p:contentPart>
        </mc:Choice>
        <mc:Fallback xmlns="">
          <p:pic>
            <p:nvPicPr>
              <p:cNvPr id="62" name="墨迹 61"/>
            </p:nvPicPr>
            <p:blipFill>
              <a:blip r:embed="rId97"/>
            </p:blipFill>
            <p:spPr>
              <a:xfrm>
                <a:off x="8861777" y="6220702"/>
                <a:ext cx="242712" cy="16919"/>
              </a:xfrm>
              <a:prstGeom prst="rect"/>
            </p:spPr>
          </p:pic>
        </mc:Fallback>
      </mc:AlternateContent>
      <mc:AlternateContent xmlns:mc="http://schemas.openxmlformats.org/markup-compatibility/2006" xmlns:p14="http://schemas.microsoft.com/office/powerpoint/2010/main">
        <mc:Choice Requires="p14">
          <p:contentPart p14:bwMode="auto" r:id="rId98">
            <p14:nvContentPartPr>
              <p14:cNvPr id="63" name="墨迹 62"/>
              <p14:cNvContentPartPr/>
              <p14:nvPr/>
            </p14:nvContentPartPr>
            <p14:xfrm>
              <a:off x="8957733" y="6089752"/>
              <a:ext cx="50800" cy="305783"/>
            </p14:xfrm>
          </p:contentPart>
        </mc:Choice>
        <mc:Fallback xmlns="">
          <p:pic>
            <p:nvPicPr>
              <p:cNvPr id="63" name="墨迹 62"/>
            </p:nvPicPr>
            <p:blipFill>
              <a:blip r:embed="rId99"/>
            </p:blipFill>
            <p:spPr>
              <a:xfrm>
                <a:off x="8957733" y="6089752"/>
                <a:ext cx="50800" cy="305783"/>
              </a:xfrm>
              <a:prstGeom prst="rect"/>
            </p:spPr>
          </p:pic>
        </mc:Fallback>
      </mc:AlternateContent>
      <mc:AlternateContent xmlns:mc="http://schemas.openxmlformats.org/markup-compatibility/2006" xmlns:p14="http://schemas.microsoft.com/office/powerpoint/2010/main">
        <mc:Choice Requires="p14">
          <p:contentPart p14:bwMode="auto" r:id="rId100">
            <p14:nvContentPartPr>
              <p14:cNvPr id="64" name="墨迹 63"/>
              <p14:cNvContentPartPr/>
              <p14:nvPr/>
            </p14:nvContentPartPr>
            <p14:xfrm>
              <a:off x="9373305" y="6040228"/>
              <a:ext cx="120650" cy="270710"/>
            </p14:xfrm>
          </p:contentPart>
        </mc:Choice>
        <mc:Fallback xmlns="">
          <p:pic>
            <p:nvPicPr>
              <p:cNvPr id="64" name="墨迹 63"/>
            </p:nvPicPr>
            <p:blipFill>
              <a:blip r:embed="rId101"/>
            </p:blipFill>
            <p:spPr>
              <a:xfrm>
                <a:off x="9373305" y="6040228"/>
                <a:ext cx="120650" cy="270710"/>
              </a:xfrm>
              <a:prstGeom prst="rect"/>
            </p:spPr>
          </p:pic>
        </mc:Fallback>
      </mc:AlternateContent>
      <mc:AlternateContent xmlns:mc="http://schemas.openxmlformats.org/markup-compatibility/2006" xmlns:p14="http://schemas.microsoft.com/office/powerpoint/2010/main">
        <mc:Choice Requires="p14">
          <p:contentPart p14:bwMode="auto" r:id="rId102">
            <p14:nvContentPartPr>
              <p14:cNvPr id="65" name="墨迹 64"/>
              <p14:cNvContentPartPr/>
              <p14:nvPr/>
            </p14:nvContentPartPr>
            <p14:xfrm>
              <a:off x="9539111" y="6064726"/>
              <a:ext cx="144815" cy="213783"/>
            </p14:xfrm>
          </p:contentPart>
        </mc:Choice>
        <mc:Fallback xmlns="">
          <p:pic>
            <p:nvPicPr>
              <p:cNvPr id="65" name="墨迹 64"/>
            </p:nvPicPr>
            <p:blipFill>
              <a:blip r:embed="rId103"/>
            </p:blipFill>
            <p:spPr>
              <a:xfrm>
                <a:off x="9539111" y="6064726"/>
                <a:ext cx="144815" cy="213783"/>
              </a:xfrm>
              <a:prstGeom prst="rect"/>
            </p:spPr>
          </p:pic>
        </mc:Fallback>
      </mc:AlternateContent>
      <mc:AlternateContent xmlns:mc="http://schemas.openxmlformats.org/markup-compatibility/2006" xmlns:p14="http://schemas.microsoft.com/office/powerpoint/2010/main">
        <mc:Choice Requires="p14">
          <p:contentPart p14:bwMode="auto" r:id="rId104">
            <p14:nvContentPartPr>
              <p14:cNvPr id="66" name="墨迹 65"/>
              <p14:cNvContentPartPr/>
              <p14:nvPr/>
            </p14:nvContentPartPr>
            <p14:xfrm>
              <a:off x="9677400" y="6124825"/>
              <a:ext cx="86077" cy="301729"/>
            </p14:xfrm>
          </p:contentPart>
        </mc:Choice>
        <mc:Fallback xmlns="">
          <p:pic>
            <p:nvPicPr>
              <p:cNvPr id="66" name="墨迹 65"/>
            </p:nvPicPr>
            <p:blipFill>
              <a:blip r:embed="rId105"/>
            </p:blipFill>
            <p:spPr>
              <a:xfrm>
                <a:off x="9677400" y="6124825"/>
                <a:ext cx="86077" cy="301729"/>
              </a:xfrm>
              <a:prstGeom prst="rect"/>
            </p:spPr>
          </p:pic>
        </mc:Fallback>
      </mc:AlternateContent>
      <mc:AlternateContent xmlns:mc="http://schemas.openxmlformats.org/markup-compatibility/2006" xmlns:p14="http://schemas.microsoft.com/office/powerpoint/2010/main">
        <mc:Choice Requires="p14">
          <p:contentPart p14:bwMode="auto" r:id="rId106">
            <p14:nvContentPartPr>
              <p14:cNvPr id="67" name="墨迹 66"/>
              <p14:cNvContentPartPr/>
              <p14:nvPr/>
            </p14:nvContentPartPr>
            <p14:xfrm>
              <a:off x="9945511" y="5974666"/>
              <a:ext cx="5644" cy="516746"/>
            </p14:xfrm>
          </p:contentPart>
        </mc:Choice>
        <mc:Fallback xmlns="">
          <p:pic>
            <p:nvPicPr>
              <p:cNvPr id="67" name="墨迹 66"/>
            </p:nvPicPr>
            <p:blipFill>
              <a:blip r:embed="rId107"/>
            </p:blipFill>
            <p:spPr>
              <a:xfrm>
                <a:off x="9945511" y="5974666"/>
                <a:ext cx="5644" cy="516746"/>
              </a:xfrm>
              <a:prstGeom prst="rect"/>
            </p:spPr>
          </p:pic>
        </mc:Fallback>
      </mc:AlternateContent>
      <mc:AlternateContent xmlns:mc="http://schemas.openxmlformats.org/markup-compatibility/2006" xmlns:p14="http://schemas.microsoft.com/office/powerpoint/2010/main">
        <mc:Choice Requires="p14">
          <p:contentPart p14:bwMode="auto" r:id="rId108">
            <p14:nvContentPartPr>
              <p14:cNvPr id="68" name="墨迹 67"/>
              <p14:cNvContentPartPr/>
              <p14:nvPr/>
            </p14:nvContentPartPr>
            <p14:xfrm>
              <a:off x="9849555" y="5936597"/>
              <a:ext cx="112889" cy="114910"/>
            </p14:xfrm>
          </p:contentPart>
        </mc:Choice>
        <mc:Fallback xmlns="">
          <p:pic>
            <p:nvPicPr>
              <p:cNvPr id="68" name="墨迹 67"/>
            </p:nvPicPr>
            <p:blipFill>
              <a:blip r:embed="rId109"/>
            </p:blipFill>
            <p:spPr>
              <a:xfrm>
                <a:off x="9849555" y="5936597"/>
                <a:ext cx="112889" cy="114910"/>
              </a:xfrm>
              <a:prstGeom prst="rect"/>
            </p:spPr>
          </p:pic>
        </mc:Fallback>
      </mc:AlternateContent>
      <mc:AlternateContent xmlns:mc="http://schemas.openxmlformats.org/markup-compatibility/2006" xmlns:p14="http://schemas.microsoft.com/office/powerpoint/2010/main">
        <mc:Choice Requires="p14">
          <p:contentPart p14:bwMode="auto" r:id="rId110">
            <p14:nvContentPartPr>
              <p14:cNvPr id="69" name="墨迹 68"/>
              <p14:cNvContentPartPr/>
              <p14:nvPr/>
            </p14:nvContentPartPr>
            <p14:xfrm>
              <a:off x="9979377" y="5958275"/>
              <a:ext cx="121356" cy="98872"/>
            </p14:xfrm>
          </p:contentPart>
        </mc:Choice>
        <mc:Fallback xmlns="">
          <p:pic>
            <p:nvPicPr>
              <p:cNvPr id="69" name="墨迹 68"/>
            </p:nvPicPr>
            <p:blipFill>
              <a:blip r:embed="rId111"/>
            </p:blipFill>
            <p:spPr>
              <a:xfrm>
                <a:off x="9979377" y="5958275"/>
                <a:ext cx="121356" cy="98872"/>
              </a:xfrm>
              <a:prstGeom prst="rect"/>
            </p:spPr>
          </p:pic>
        </mc:Fallback>
      </mc:AlternateContent>
      <mc:AlternateContent xmlns:mc="http://schemas.openxmlformats.org/markup-compatibility/2006" xmlns:p14="http://schemas.microsoft.com/office/powerpoint/2010/main">
        <mc:Choice Requires="p14">
          <p:contentPart p14:bwMode="auto" r:id="rId112">
            <p14:nvContentPartPr>
              <p14:cNvPr id="70" name="墨迹 69"/>
              <p14:cNvContentPartPr/>
              <p14:nvPr/>
            </p14:nvContentPartPr>
            <p14:xfrm>
              <a:off x="10071100" y="6153024"/>
              <a:ext cx="246944" cy="28199"/>
            </p14:xfrm>
          </p:contentPart>
        </mc:Choice>
        <mc:Fallback xmlns="">
          <p:pic>
            <p:nvPicPr>
              <p:cNvPr id="70" name="墨迹 69"/>
            </p:nvPicPr>
            <p:blipFill>
              <a:blip r:embed="rId113"/>
            </p:blipFill>
            <p:spPr>
              <a:xfrm>
                <a:off x="10071100" y="6153024"/>
                <a:ext cx="246944" cy="28199"/>
              </a:xfrm>
              <a:prstGeom prst="rect"/>
            </p:spPr>
          </p:pic>
        </mc:Fallback>
      </mc:AlternateContent>
      <mc:AlternateContent xmlns:mc="http://schemas.openxmlformats.org/markup-compatibility/2006" xmlns:p14="http://schemas.microsoft.com/office/powerpoint/2010/main">
        <mc:Choice Requires="p14">
          <p:contentPart p14:bwMode="auto" r:id="rId114">
            <p14:nvContentPartPr>
              <p14:cNvPr id="71" name="墨迹 70"/>
              <p14:cNvContentPartPr/>
              <p14:nvPr/>
            </p14:nvContentPartPr>
            <p14:xfrm>
              <a:off x="10196688" y="6061025"/>
              <a:ext cx="31044" cy="235814"/>
            </p14:xfrm>
          </p:contentPart>
        </mc:Choice>
        <mc:Fallback xmlns="">
          <p:pic>
            <p:nvPicPr>
              <p:cNvPr id="71" name="墨迹 70"/>
            </p:nvPicPr>
            <p:blipFill>
              <a:blip r:embed="rId115"/>
            </p:blipFill>
            <p:spPr>
              <a:xfrm>
                <a:off x="10196688" y="6061025"/>
                <a:ext cx="31044" cy="235814"/>
              </a:xfrm>
              <a:prstGeom prst="rect"/>
            </p:spPr>
          </p:pic>
        </mc:Fallback>
      </mc:AlternateContent>
      <mc:AlternateContent xmlns:mc="http://schemas.openxmlformats.org/markup-compatibility/2006" xmlns:p14="http://schemas.microsoft.com/office/powerpoint/2010/main">
        <mc:Choice Requires="p14">
          <p:contentPart p14:bwMode="auto" r:id="rId116">
            <p14:nvContentPartPr>
              <p14:cNvPr id="72" name="墨迹 71"/>
              <p14:cNvContentPartPr/>
              <p14:nvPr/>
            </p14:nvContentPartPr>
            <p14:xfrm>
              <a:off x="10343091" y="5983830"/>
              <a:ext cx="240241" cy="308251"/>
            </p14:xfrm>
          </p:contentPart>
        </mc:Choice>
        <mc:Fallback xmlns="">
          <p:pic>
            <p:nvPicPr>
              <p:cNvPr id="72" name="墨迹 71"/>
            </p:nvPicPr>
            <p:blipFill>
              <a:blip r:embed="rId117"/>
            </p:blipFill>
            <p:spPr>
              <a:xfrm>
                <a:off x="10343091" y="5983830"/>
                <a:ext cx="240241" cy="308251"/>
              </a:xfrm>
              <a:prstGeom prst="rect"/>
            </p:spPr>
          </p:pic>
        </mc:Fallback>
      </mc:AlternateContent>
      <mc:AlternateContent xmlns:mc="http://schemas.openxmlformats.org/markup-compatibility/2006" xmlns:p14="http://schemas.microsoft.com/office/powerpoint/2010/main">
        <mc:Choice Requires="p14">
          <p:contentPart p14:bwMode="auto" r:id="rId118">
            <p14:nvContentPartPr>
              <p14:cNvPr id="73" name="墨迹 72"/>
              <p14:cNvContentPartPr/>
              <p14:nvPr/>
            </p14:nvContentPartPr>
            <p14:xfrm>
              <a:off x="10566400" y="6034588"/>
              <a:ext cx="307622" cy="200918"/>
            </p14:xfrm>
          </p:contentPart>
        </mc:Choice>
        <mc:Fallback xmlns="">
          <p:pic>
            <p:nvPicPr>
              <p:cNvPr id="73" name="墨迹 72"/>
            </p:nvPicPr>
            <p:blipFill>
              <a:blip r:embed="rId119"/>
            </p:blipFill>
            <p:spPr>
              <a:xfrm>
                <a:off x="10566400" y="6034588"/>
                <a:ext cx="307622" cy="200918"/>
              </a:xfrm>
              <a:prstGeom prst="rect"/>
            </p:spPr>
          </p:pic>
        </mc:Fallback>
      </mc:AlternateContent>
      <mc:AlternateContent xmlns:mc="http://schemas.openxmlformats.org/markup-compatibility/2006" xmlns:p14="http://schemas.microsoft.com/office/powerpoint/2010/main">
        <mc:Choice Requires="p14">
          <p:contentPart p14:bwMode="auto" r:id="rId120">
            <p14:nvContentPartPr>
              <p14:cNvPr id="74" name="墨迹 73"/>
              <p14:cNvContentPartPr/>
              <p14:nvPr/>
            </p14:nvContentPartPr>
            <p14:xfrm>
              <a:off x="10940344" y="5914742"/>
              <a:ext cx="49388" cy="494893"/>
            </p14:xfrm>
          </p:contentPart>
        </mc:Choice>
        <mc:Fallback xmlns="">
          <p:pic>
            <p:nvPicPr>
              <p:cNvPr id="74" name="墨迹 73"/>
            </p:nvPicPr>
            <p:blipFill>
              <a:blip r:embed="rId121"/>
            </p:blipFill>
            <p:spPr>
              <a:xfrm>
                <a:off x="10940344" y="5914742"/>
                <a:ext cx="49388" cy="494893"/>
              </a:xfrm>
              <a:prstGeom prst="rect"/>
            </p:spPr>
          </p:pic>
        </mc:Fallback>
      </mc:AlternateContent>
      <mc:AlternateContent xmlns:mc="http://schemas.openxmlformats.org/markup-compatibility/2006" xmlns:p14="http://schemas.microsoft.com/office/powerpoint/2010/main">
        <mc:Choice Requires="p14">
          <p:contentPart p14:bwMode="auto" r:id="rId122">
            <p14:nvContentPartPr>
              <p14:cNvPr id="75" name="墨迹 74"/>
              <p14:cNvContentPartPr/>
              <p14:nvPr/>
            </p14:nvContentPartPr>
            <p14:xfrm>
              <a:off x="10826044" y="5874559"/>
              <a:ext cx="152400" cy="137470"/>
            </p14:xfrm>
          </p:contentPart>
        </mc:Choice>
        <mc:Fallback xmlns="">
          <p:pic>
            <p:nvPicPr>
              <p:cNvPr id="75" name="墨迹 74"/>
            </p:nvPicPr>
            <p:blipFill>
              <a:blip r:embed="rId123"/>
            </p:blipFill>
            <p:spPr>
              <a:xfrm>
                <a:off x="10826044" y="5874559"/>
                <a:ext cx="152400" cy="137470"/>
              </a:xfrm>
              <a:prstGeom prst="rect"/>
            </p:spPr>
          </p:pic>
        </mc:Fallback>
      </mc:AlternateContent>
      <mc:AlternateContent xmlns:mc="http://schemas.openxmlformats.org/markup-compatibility/2006" xmlns:p14="http://schemas.microsoft.com/office/powerpoint/2010/main">
        <mc:Choice Requires="p14">
          <p:contentPart p14:bwMode="auto" r:id="rId124">
            <p14:nvContentPartPr>
              <p14:cNvPr id="76" name="墨迹 75"/>
              <p14:cNvContentPartPr/>
              <p14:nvPr/>
            </p14:nvContentPartPr>
            <p14:xfrm>
              <a:off x="11001022" y="5887953"/>
              <a:ext cx="98778" cy="84597"/>
            </p14:xfrm>
          </p:contentPart>
        </mc:Choice>
        <mc:Fallback xmlns="">
          <p:pic>
            <p:nvPicPr>
              <p:cNvPr id="76" name="墨迹 75"/>
            </p:nvPicPr>
            <p:blipFill>
              <a:blip r:embed="rId125"/>
            </p:blipFill>
            <p:spPr>
              <a:xfrm>
                <a:off x="11001022" y="5887953"/>
                <a:ext cx="98778" cy="84597"/>
              </a:xfrm>
              <a:prstGeom prst="rect"/>
            </p:spPr>
          </p:pic>
        </mc:Fallback>
      </mc:AlternateContent>
      <mc:AlternateContent xmlns:mc="http://schemas.openxmlformats.org/markup-compatibility/2006" xmlns:p14="http://schemas.microsoft.com/office/powerpoint/2010/main">
        <mc:Choice Requires="p14">
          <p:contentPart p14:bwMode="auto" r:id="rId126">
            <p14:nvContentPartPr>
              <p14:cNvPr id="52" name="墨迹 51"/>
              <p14:cNvContentPartPr/>
              <p14:nvPr/>
            </p14:nvContentPartPr>
            <p14:xfrm>
              <a:off x="1648177" y="6141921"/>
              <a:ext cx="138289" cy="434089"/>
            </p14:xfrm>
          </p:contentPart>
        </mc:Choice>
        <mc:Fallback xmlns="">
          <p:pic>
            <p:nvPicPr>
              <p:cNvPr id="52" name="墨迹 51"/>
            </p:nvPicPr>
            <p:blipFill>
              <a:blip r:embed="rId127"/>
            </p:blipFill>
            <p:spPr>
              <a:xfrm>
                <a:off x="1648177" y="6141921"/>
                <a:ext cx="138289" cy="434089"/>
              </a:xfrm>
              <a:prstGeom prst="rect"/>
            </p:spPr>
          </p:pic>
        </mc:Fallback>
      </mc:AlternateContent>
      <mc:AlternateContent xmlns:mc="http://schemas.openxmlformats.org/markup-compatibility/2006" xmlns:p14="http://schemas.microsoft.com/office/powerpoint/2010/main">
        <mc:Choice Requires="p14">
          <p:contentPart p14:bwMode="auto" r:id="rId128">
            <p14:nvContentPartPr>
              <p14:cNvPr id="53" name="墨迹 52"/>
              <p14:cNvContentPartPr/>
              <p14:nvPr/>
            </p14:nvContentPartPr>
            <p14:xfrm>
              <a:off x="1881716" y="6089576"/>
              <a:ext cx="122061" cy="295913"/>
            </p14:xfrm>
          </p:contentPart>
        </mc:Choice>
        <mc:Fallback xmlns="">
          <p:pic>
            <p:nvPicPr>
              <p:cNvPr id="53" name="墨迹 52"/>
            </p:nvPicPr>
            <p:blipFill>
              <a:blip r:embed="rId129"/>
            </p:blipFill>
            <p:spPr>
              <a:xfrm>
                <a:off x="1881716" y="6089576"/>
                <a:ext cx="122061" cy="295913"/>
              </a:xfrm>
              <a:prstGeom prst="rect"/>
            </p:spPr>
          </p:pic>
        </mc:Fallback>
      </mc:AlternateContent>
      <mc:AlternateContent xmlns:mc="http://schemas.openxmlformats.org/markup-compatibility/2006" xmlns:p14="http://schemas.microsoft.com/office/powerpoint/2010/main">
        <mc:Choice Requires="p14">
          <p:contentPart p14:bwMode="auto" r:id="rId130">
            <p14:nvContentPartPr>
              <p14:cNvPr id="54" name="墨迹 53"/>
              <p14:cNvContentPartPr/>
              <p14:nvPr/>
            </p14:nvContentPartPr>
            <p14:xfrm>
              <a:off x="1981200" y="6099446"/>
              <a:ext cx="239888" cy="211493"/>
            </p14:xfrm>
          </p:contentPart>
        </mc:Choice>
        <mc:Fallback xmlns="">
          <p:pic>
            <p:nvPicPr>
              <p:cNvPr id="54" name="墨迹 53"/>
            </p:nvPicPr>
            <p:blipFill>
              <a:blip r:embed="rId131"/>
            </p:blipFill>
            <p:spPr>
              <a:xfrm>
                <a:off x="1981200" y="6099446"/>
                <a:ext cx="239888" cy="211493"/>
              </a:xfrm>
              <a:prstGeom prst="rect"/>
            </p:spPr>
          </p:pic>
        </mc:Fallback>
      </mc:AlternateContent>
      <mc:AlternateContent xmlns:mc="http://schemas.openxmlformats.org/markup-compatibility/2006" xmlns:p14="http://schemas.microsoft.com/office/powerpoint/2010/main">
        <mc:Choice Requires="p14">
          <p:contentPart p14:bwMode="auto" r:id="rId132">
            <p14:nvContentPartPr>
              <p14:cNvPr id="55" name="墨迹 54"/>
              <p14:cNvContentPartPr/>
              <p14:nvPr/>
            </p14:nvContentPartPr>
            <p14:xfrm>
              <a:off x="1933927" y="6255951"/>
              <a:ext cx="182739" cy="261722"/>
            </p14:xfrm>
          </p:contentPart>
        </mc:Choice>
        <mc:Fallback xmlns="">
          <p:pic>
            <p:nvPicPr>
              <p:cNvPr id="55" name="墨迹 54"/>
            </p:nvPicPr>
            <p:blipFill>
              <a:blip r:embed="rId133"/>
            </p:blipFill>
            <p:spPr>
              <a:xfrm>
                <a:off x="1933927" y="6255951"/>
                <a:ext cx="182739" cy="261722"/>
              </a:xfrm>
              <a:prstGeom prst="rect"/>
            </p:spPr>
          </p:pic>
        </mc:Fallback>
      </mc:AlternateContent>
      <mc:AlternateContent xmlns:mc="http://schemas.openxmlformats.org/markup-compatibility/2006" xmlns:p14="http://schemas.microsoft.com/office/powerpoint/2010/main">
        <mc:Choice Requires="p14">
          <p:contentPart p14:bwMode="auto" r:id="rId134">
            <p14:nvContentPartPr>
              <p14:cNvPr id="77" name="墨迹 76"/>
              <p14:cNvContentPartPr/>
              <p14:nvPr/>
            </p14:nvContentPartPr>
            <p14:xfrm>
              <a:off x="2129366" y="6401175"/>
              <a:ext cx="52211" cy="146635"/>
            </p14:xfrm>
          </p:contentPart>
        </mc:Choice>
        <mc:Fallback xmlns="">
          <p:pic>
            <p:nvPicPr>
              <p:cNvPr id="77" name="墨迹 76"/>
            </p:nvPicPr>
            <p:blipFill>
              <a:blip r:embed="rId135"/>
            </p:blipFill>
            <p:spPr>
              <a:xfrm>
                <a:off x="2129366" y="6401175"/>
                <a:ext cx="52211" cy="146635"/>
              </a:xfrm>
              <a:prstGeom prst="rect"/>
            </p:spPr>
          </p:pic>
        </mc:Fallback>
      </mc:AlternateContent>
      <mc:AlternateContent xmlns:mc="http://schemas.openxmlformats.org/markup-compatibility/2006" xmlns:p14="http://schemas.microsoft.com/office/powerpoint/2010/main">
        <mc:Choice Requires="p14">
          <p:contentPart p14:bwMode="auto" r:id="rId136">
            <p14:nvContentPartPr>
              <p14:cNvPr id="78" name="墨迹 77"/>
              <p14:cNvContentPartPr/>
              <p14:nvPr/>
            </p14:nvContentPartPr>
            <p14:xfrm>
              <a:off x="2317044" y="6081822"/>
              <a:ext cx="31044" cy="206558"/>
            </p14:xfrm>
          </p:contentPart>
        </mc:Choice>
        <mc:Fallback xmlns="">
          <p:pic>
            <p:nvPicPr>
              <p:cNvPr id="78" name="墨迹 77"/>
            </p:nvPicPr>
            <p:blipFill>
              <a:blip r:embed="rId137"/>
            </p:blipFill>
            <p:spPr>
              <a:xfrm>
                <a:off x="2317044" y="6081822"/>
                <a:ext cx="31044" cy="206558"/>
              </a:xfrm>
              <a:prstGeom prst="rect"/>
            </p:spPr>
          </p:pic>
        </mc:Fallback>
      </mc:AlternateContent>
      <mc:AlternateContent xmlns:mc="http://schemas.openxmlformats.org/markup-compatibility/2006" xmlns:p14="http://schemas.microsoft.com/office/powerpoint/2010/main">
        <mc:Choice Requires="p14">
          <p:contentPart p14:bwMode="auto" r:id="rId138">
            <p14:nvContentPartPr>
              <p14:cNvPr id="79" name="墨迹 78"/>
              <p14:cNvContentPartPr/>
              <p14:nvPr/>
            </p14:nvContentPartPr>
            <p14:xfrm>
              <a:off x="2403122" y="6023309"/>
              <a:ext cx="111478" cy="183293"/>
            </p14:xfrm>
          </p:contentPart>
        </mc:Choice>
        <mc:Fallback xmlns="">
          <p:pic>
            <p:nvPicPr>
              <p:cNvPr id="79" name="墨迹 78"/>
            </p:nvPicPr>
            <p:blipFill>
              <a:blip r:embed="rId139"/>
            </p:blipFill>
            <p:spPr>
              <a:xfrm>
                <a:off x="2403122" y="6023309"/>
                <a:ext cx="111478" cy="183293"/>
              </a:xfrm>
              <a:prstGeom prst="rect"/>
            </p:spPr>
          </p:pic>
        </mc:Fallback>
      </mc:AlternateContent>
      <mc:AlternateContent xmlns:mc="http://schemas.openxmlformats.org/markup-compatibility/2006" xmlns:p14="http://schemas.microsoft.com/office/powerpoint/2010/main">
        <mc:Choice Requires="p14">
          <p:contentPart p14:bwMode="auto" r:id="rId140">
            <p14:nvContentPartPr>
              <p14:cNvPr id="80" name="墨迹 79"/>
              <p14:cNvContentPartPr/>
              <p14:nvPr/>
            </p14:nvContentPartPr>
            <p14:xfrm>
              <a:off x="2365022" y="6102266"/>
              <a:ext cx="152400" cy="425100"/>
            </p14:xfrm>
          </p:contentPart>
        </mc:Choice>
        <mc:Fallback xmlns="">
          <p:pic>
            <p:nvPicPr>
              <p:cNvPr id="80" name="墨迹 79"/>
            </p:nvPicPr>
            <p:blipFill>
              <a:blip r:embed="rId141"/>
            </p:blipFill>
            <p:spPr>
              <a:xfrm>
                <a:off x="2365022" y="6102266"/>
                <a:ext cx="152400" cy="425100"/>
              </a:xfrm>
              <a:prstGeom prst="rect"/>
            </p:spPr>
          </p:pic>
        </mc:Fallback>
      </mc:AlternateContent>
      <mc:AlternateContent xmlns:mc="http://schemas.openxmlformats.org/markup-compatibility/2006" xmlns:p14="http://schemas.microsoft.com/office/powerpoint/2010/main">
        <mc:Choice Requires="p14">
          <p:contentPart p14:bwMode="auto" r:id="rId142">
            <p14:nvContentPartPr>
              <p14:cNvPr id="81" name="墨迹 80"/>
              <p14:cNvContentPartPr/>
              <p14:nvPr/>
            </p14:nvContentPartPr>
            <p14:xfrm>
              <a:off x="2265538" y="6372977"/>
              <a:ext cx="189795" cy="28199"/>
            </p14:xfrm>
          </p:contentPart>
        </mc:Choice>
        <mc:Fallback xmlns="">
          <p:pic>
            <p:nvPicPr>
              <p:cNvPr id="81" name="墨迹 80"/>
            </p:nvPicPr>
            <p:blipFill>
              <a:blip r:embed="rId143"/>
            </p:blipFill>
            <p:spPr>
              <a:xfrm>
                <a:off x="2265538" y="6372977"/>
                <a:ext cx="189795" cy="28199"/>
              </a:xfrm>
              <a:prstGeom prst="rect"/>
            </p:spPr>
          </p:pic>
        </mc:Fallback>
      </mc:AlternateContent>
      <mc:AlternateContent xmlns:mc="http://schemas.openxmlformats.org/markup-compatibility/2006" xmlns:p14="http://schemas.microsoft.com/office/powerpoint/2010/main">
        <mc:Choice Requires="p14">
          <p:contentPart p14:bwMode="auto" r:id="rId144">
            <p14:nvContentPartPr>
              <p14:cNvPr id="82" name="墨迹 81"/>
              <p14:cNvContentPartPr/>
              <p14:nvPr/>
            </p14:nvContentPartPr>
            <p14:xfrm>
              <a:off x="2748844" y="6028949"/>
              <a:ext cx="88194" cy="90237"/>
            </p14:xfrm>
          </p:contentPart>
        </mc:Choice>
        <mc:Fallback xmlns="">
          <p:pic>
            <p:nvPicPr>
              <p:cNvPr id="82" name="墨迹 81"/>
            </p:nvPicPr>
            <p:blipFill>
              <a:blip r:embed="rId145"/>
            </p:blipFill>
            <p:spPr>
              <a:xfrm>
                <a:off x="2748844" y="6028949"/>
                <a:ext cx="88194" cy="90237"/>
              </a:xfrm>
              <a:prstGeom prst="rect"/>
            </p:spPr>
          </p:pic>
        </mc:Fallback>
      </mc:AlternateContent>
      <mc:AlternateContent xmlns:mc="http://schemas.openxmlformats.org/markup-compatibility/2006" xmlns:p14="http://schemas.microsoft.com/office/powerpoint/2010/main">
        <mc:Choice Requires="p14">
          <p:contentPart p14:bwMode="auto" r:id="rId146">
            <p14:nvContentPartPr>
              <p14:cNvPr id="83" name="墨迹 82"/>
              <p14:cNvContentPartPr/>
              <p14:nvPr/>
            </p14:nvContentPartPr>
            <p14:xfrm>
              <a:off x="2581451" y="6192503"/>
              <a:ext cx="249943" cy="345438"/>
            </p14:xfrm>
          </p:contentPart>
        </mc:Choice>
        <mc:Fallback xmlns="">
          <p:pic>
            <p:nvPicPr>
              <p:cNvPr id="83" name="墨迹 82"/>
            </p:nvPicPr>
            <p:blipFill>
              <a:blip r:embed="rId147"/>
            </p:blipFill>
            <p:spPr>
              <a:xfrm>
                <a:off x="2581451" y="6192503"/>
                <a:ext cx="249943" cy="345438"/>
              </a:xfrm>
              <a:prstGeom prst="rect"/>
            </p:spPr>
          </p:pic>
        </mc:Fallback>
      </mc:AlternateContent>
      <mc:AlternateContent xmlns:mc="http://schemas.openxmlformats.org/markup-compatibility/2006" xmlns:p14="http://schemas.microsoft.com/office/powerpoint/2010/main">
        <mc:Choice Requires="p14">
          <p:contentPart p14:bwMode="auto" r:id="rId148">
            <p14:nvContentPartPr>
              <p14:cNvPr id="84" name="墨迹 83"/>
              <p14:cNvContentPartPr/>
              <p14:nvPr/>
            </p14:nvContentPartPr>
            <p14:xfrm>
              <a:off x="2723444" y="6332088"/>
              <a:ext cx="85372" cy="234052"/>
            </p14:xfrm>
          </p:contentPart>
        </mc:Choice>
        <mc:Fallback xmlns="">
          <p:pic>
            <p:nvPicPr>
              <p:cNvPr id="84" name="墨迹 83"/>
            </p:nvPicPr>
            <p:blipFill>
              <a:blip r:embed="rId149"/>
            </p:blipFill>
            <p:spPr>
              <a:xfrm>
                <a:off x="2723444" y="6332088"/>
                <a:ext cx="85372" cy="234052"/>
              </a:xfrm>
              <a:prstGeom prst="rect"/>
            </p:spPr>
          </p:pic>
        </mc:Fallback>
      </mc:AlternateContent>
      <mc:AlternateContent xmlns:mc="http://schemas.openxmlformats.org/markup-compatibility/2006" xmlns:p14="http://schemas.microsoft.com/office/powerpoint/2010/main">
        <mc:Choice Requires="p14">
          <p:contentPart p14:bwMode="auto" r:id="rId150">
            <p14:nvContentPartPr>
              <p14:cNvPr id="85" name="墨迹 84"/>
              <p14:cNvContentPartPr/>
              <p14:nvPr/>
            </p14:nvContentPartPr>
            <p14:xfrm>
              <a:off x="2933347" y="6042519"/>
              <a:ext cx="176741" cy="249562"/>
            </p14:xfrm>
          </p:contentPart>
        </mc:Choice>
        <mc:Fallback xmlns="">
          <p:pic>
            <p:nvPicPr>
              <p:cNvPr id="85" name="墨迹 84"/>
            </p:nvPicPr>
            <p:blipFill>
              <a:blip r:embed="rId151"/>
            </p:blipFill>
            <p:spPr>
              <a:xfrm>
                <a:off x="2933347" y="6042519"/>
                <a:ext cx="176741" cy="249562"/>
              </a:xfrm>
              <a:prstGeom prst="rect"/>
            </p:spPr>
          </p:pic>
        </mc:Fallback>
      </mc:AlternateContent>
      <mc:AlternateContent xmlns:mc="http://schemas.openxmlformats.org/markup-compatibility/2006" xmlns:p14="http://schemas.microsoft.com/office/powerpoint/2010/main">
        <mc:Choice Requires="p14">
          <p:contentPart p14:bwMode="auto" r:id="rId152">
            <p14:nvContentPartPr>
              <p14:cNvPr id="86" name="墨迹 85"/>
              <p14:cNvContentPartPr/>
              <p14:nvPr/>
            </p14:nvContentPartPr>
            <p14:xfrm>
              <a:off x="3033359" y="6195322"/>
              <a:ext cx="42863" cy="671137"/>
            </p14:xfrm>
          </p:contentPart>
        </mc:Choice>
        <mc:Fallback xmlns="">
          <p:pic>
            <p:nvPicPr>
              <p:cNvPr id="86" name="墨迹 85"/>
            </p:nvPicPr>
            <p:blipFill>
              <a:blip r:embed="rId153"/>
            </p:blipFill>
            <p:spPr>
              <a:xfrm>
                <a:off x="3033359" y="6195322"/>
                <a:ext cx="42863" cy="671137"/>
              </a:xfrm>
              <a:prstGeom prst="rect"/>
            </p:spPr>
          </p:pic>
        </mc:Fallback>
      </mc:AlternateContent>
      <mc:AlternateContent xmlns:mc="http://schemas.openxmlformats.org/markup-compatibility/2006" xmlns:p14="http://schemas.microsoft.com/office/powerpoint/2010/main">
        <mc:Choice Requires="p14">
          <p:contentPart p14:bwMode="auto" r:id="rId154">
            <p14:nvContentPartPr>
              <p14:cNvPr id="87" name="墨迹 86"/>
              <p14:cNvContentPartPr/>
              <p14:nvPr/>
            </p14:nvContentPartPr>
            <p14:xfrm>
              <a:off x="2962098" y="6121476"/>
              <a:ext cx="512057" cy="405890"/>
            </p14:xfrm>
          </p:contentPart>
        </mc:Choice>
        <mc:Fallback xmlns="">
          <p:pic>
            <p:nvPicPr>
              <p:cNvPr id="87" name="墨迹 86"/>
            </p:nvPicPr>
            <p:blipFill>
              <a:blip r:embed="rId155"/>
            </p:blipFill>
            <p:spPr>
              <a:xfrm>
                <a:off x="2962098" y="6121476"/>
                <a:ext cx="512057" cy="405890"/>
              </a:xfrm>
              <a:prstGeom prst="rect"/>
            </p:spPr>
          </p:pic>
        </mc:Fallback>
      </mc:AlternateContent>
      <mc:AlternateContent xmlns:mc="http://schemas.openxmlformats.org/markup-compatibility/2006" xmlns:p14="http://schemas.microsoft.com/office/powerpoint/2010/main">
        <mc:Choice Requires="p14">
          <p:contentPart p14:bwMode="auto" r:id="rId156">
            <p14:nvContentPartPr>
              <p14:cNvPr id="88" name="墨迹 87"/>
              <p14:cNvContentPartPr/>
              <p14:nvPr/>
            </p14:nvContentPartPr>
            <p14:xfrm>
              <a:off x="3422826" y="6193913"/>
              <a:ext cx="351014" cy="66267"/>
            </p14:xfrm>
          </p:contentPart>
        </mc:Choice>
        <mc:Fallback xmlns="">
          <p:pic>
            <p:nvPicPr>
              <p:cNvPr id="88" name="墨迹 87"/>
            </p:nvPicPr>
            <p:blipFill>
              <a:blip r:embed="rId157"/>
            </p:blipFill>
            <p:spPr>
              <a:xfrm>
                <a:off x="3422826" y="6193913"/>
                <a:ext cx="351014" cy="66267"/>
              </a:xfrm>
              <a:prstGeom prst="rect"/>
            </p:spPr>
          </p:pic>
        </mc:Fallback>
      </mc:AlternateContent>
      <mc:AlternateContent xmlns:mc="http://schemas.openxmlformats.org/markup-compatibility/2006" xmlns:p14="http://schemas.microsoft.com/office/powerpoint/2010/main">
        <mc:Choice Requires="p14">
          <p:contentPart p14:bwMode="auto" r:id="rId158">
            <p14:nvContentPartPr>
              <p14:cNvPr id="89" name="墨迹 88"/>
              <p14:cNvContentPartPr/>
              <p14:nvPr/>
            </p14:nvContentPartPr>
            <p14:xfrm>
              <a:off x="3396368" y="6343191"/>
              <a:ext cx="159632" cy="174481"/>
            </p14:xfrm>
          </p:contentPart>
        </mc:Choice>
        <mc:Fallback xmlns="">
          <p:pic>
            <p:nvPicPr>
              <p:cNvPr id="89" name="墨迹 88"/>
            </p:nvPicPr>
            <p:blipFill>
              <a:blip r:embed="rId159"/>
            </p:blipFill>
            <p:spPr>
              <a:xfrm>
                <a:off x="3396368" y="6343191"/>
                <a:ext cx="159632" cy="174481"/>
              </a:xfrm>
              <a:prstGeom prst="rect"/>
            </p:spPr>
          </p:pic>
        </mc:Fallback>
      </mc:AlternateContent>
      <mc:AlternateContent xmlns:mc="http://schemas.openxmlformats.org/markup-compatibility/2006" xmlns:p14="http://schemas.microsoft.com/office/powerpoint/2010/main">
        <mc:Choice Requires="p14">
          <p:contentPart p14:bwMode="auto" r:id="rId160">
            <p14:nvContentPartPr>
              <p14:cNvPr id="90" name="墨迹 89"/>
              <p14:cNvContentPartPr/>
              <p14:nvPr/>
            </p14:nvContentPartPr>
            <p14:xfrm>
              <a:off x="3572227" y="6068427"/>
              <a:ext cx="189795" cy="611919"/>
            </p14:xfrm>
          </p:contentPart>
        </mc:Choice>
        <mc:Fallback xmlns="">
          <p:pic>
            <p:nvPicPr>
              <p:cNvPr id="90" name="墨迹 89"/>
            </p:nvPicPr>
            <p:blipFill>
              <a:blip r:embed="rId161"/>
            </p:blipFill>
            <p:spPr>
              <a:xfrm>
                <a:off x="3572227" y="6068427"/>
                <a:ext cx="189795" cy="611919"/>
              </a:xfrm>
              <a:prstGeom prst="rect"/>
            </p:spPr>
          </p:pic>
        </mc:Fallback>
      </mc:AlternateContent>
      <mc:AlternateContent xmlns:mc="http://schemas.openxmlformats.org/markup-compatibility/2006" xmlns:p14="http://schemas.microsoft.com/office/powerpoint/2010/main">
        <mc:Choice Requires="p14">
          <p:contentPart p14:bwMode="auto" r:id="rId162">
            <p14:nvContentPartPr>
              <p14:cNvPr id="91" name="墨迹 90"/>
              <p14:cNvContentPartPr/>
              <p14:nvPr/>
            </p14:nvContentPartPr>
            <p14:xfrm>
              <a:off x="3685116" y="6047278"/>
              <a:ext cx="23284" cy="40889"/>
            </p14:xfrm>
          </p:contentPart>
        </mc:Choice>
        <mc:Fallback xmlns="">
          <p:pic>
            <p:nvPicPr>
              <p:cNvPr id="91" name="墨迹 90"/>
            </p:nvPicPr>
            <p:blipFill>
              <a:blip r:embed="rId163"/>
            </p:blipFill>
            <p:spPr>
              <a:xfrm>
                <a:off x="3685116" y="6047278"/>
                <a:ext cx="23284" cy="40889"/>
              </a:xfrm>
              <a:prstGeom prst="rect"/>
            </p:spPr>
          </p:pic>
        </mc:Fallback>
      </mc:AlternateContent>
      <mc:AlternateContent xmlns:mc="http://schemas.openxmlformats.org/markup-compatibility/2006" xmlns:p14="http://schemas.microsoft.com/office/powerpoint/2010/main">
        <mc:Choice Requires="p14">
          <p:contentPart p14:bwMode="auto" r:id="rId164">
            <p14:nvContentPartPr>
              <p14:cNvPr id="92" name="墨迹 91"/>
              <p14:cNvContentPartPr/>
              <p14:nvPr/>
            </p14:nvContentPartPr>
            <p14:xfrm>
              <a:off x="3889022" y="6042872"/>
              <a:ext cx="150459" cy="513398"/>
            </p14:xfrm>
          </p:contentPart>
        </mc:Choice>
        <mc:Fallback xmlns="">
          <p:pic>
            <p:nvPicPr>
              <p:cNvPr id="92" name="墨迹 91"/>
            </p:nvPicPr>
            <p:blipFill>
              <a:blip r:embed="rId165"/>
            </p:blipFill>
            <p:spPr>
              <a:xfrm>
                <a:off x="3889022" y="6042872"/>
                <a:ext cx="150459" cy="513398"/>
              </a:xfrm>
              <a:prstGeom prst="rect"/>
            </p:spPr>
          </p:pic>
        </mc:Fallback>
      </mc:AlternateContent>
      <mc:AlternateContent xmlns:mc="http://schemas.openxmlformats.org/markup-compatibility/2006" xmlns:p14="http://schemas.microsoft.com/office/powerpoint/2010/main">
        <mc:Choice Requires="p14">
          <p:contentPart p14:bwMode="auto" r:id="rId166">
            <p14:nvContentPartPr>
              <p14:cNvPr id="93" name="墨迹 92"/>
              <p14:cNvContentPartPr/>
              <p14:nvPr/>
            </p14:nvContentPartPr>
            <p14:xfrm>
              <a:off x="6098116" y="6158664"/>
              <a:ext cx="212372" cy="252381"/>
            </p14:xfrm>
          </p:contentPart>
        </mc:Choice>
        <mc:Fallback xmlns="">
          <p:pic>
            <p:nvPicPr>
              <p:cNvPr id="93" name="墨迹 92"/>
            </p:nvPicPr>
            <p:blipFill>
              <a:blip r:embed="rId167"/>
            </p:blipFill>
            <p:spPr>
              <a:xfrm>
                <a:off x="6098116" y="6158664"/>
                <a:ext cx="212372" cy="252381"/>
              </a:xfrm>
              <a:prstGeom prst="rect"/>
            </p:spPr>
          </p:pic>
        </mc:Fallback>
      </mc:AlternateContent>
      <mc:AlternateContent xmlns:mc="http://schemas.openxmlformats.org/markup-compatibility/2006" xmlns:p14="http://schemas.microsoft.com/office/powerpoint/2010/main">
        <mc:Choice Requires="p14">
          <p:contentPart p14:bwMode="auto" r:id="rId168">
            <p14:nvContentPartPr>
              <p14:cNvPr id="94" name="墨迹 93"/>
              <p14:cNvContentPartPr/>
              <p14:nvPr/>
            </p14:nvContentPartPr>
            <p14:xfrm>
              <a:off x="6412088" y="6051508"/>
              <a:ext cx="421217" cy="529613"/>
            </p14:xfrm>
          </p:contentPart>
        </mc:Choice>
        <mc:Fallback xmlns="">
          <p:pic>
            <p:nvPicPr>
              <p:cNvPr id="94" name="墨迹 93"/>
            </p:nvPicPr>
            <p:blipFill>
              <a:blip r:embed="rId169"/>
            </p:blipFill>
            <p:spPr>
              <a:xfrm>
                <a:off x="6412088" y="6051508"/>
                <a:ext cx="421217" cy="529613"/>
              </a:xfrm>
              <a:prstGeom prst="rect"/>
            </p:spPr>
          </p:pic>
        </mc:Fallback>
      </mc:AlternateContent>
      <mc:AlternateContent xmlns:mc="http://schemas.openxmlformats.org/markup-compatibility/2006" xmlns:p14="http://schemas.microsoft.com/office/powerpoint/2010/main">
        <mc:Choice Requires="p14">
          <p:contentPart p14:bwMode="auto" r:id="rId170">
            <p14:nvContentPartPr>
              <p14:cNvPr id="95" name="墨迹 94"/>
              <p14:cNvContentPartPr/>
              <p14:nvPr/>
            </p14:nvContentPartPr>
            <p14:xfrm>
              <a:off x="6882694" y="6157078"/>
              <a:ext cx="127706" cy="294856"/>
            </p14:xfrm>
          </p:contentPart>
        </mc:Choice>
        <mc:Fallback xmlns="">
          <p:pic>
            <p:nvPicPr>
              <p:cNvPr id="95" name="墨迹 94"/>
            </p:nvPicPr>
            <p:blipFill>
              <a:blip r:embed="rId171"/>
            </p:blipFill>
            <p:spPr>
              <a:xfrm>
                <a:off x="6882694" y="6157078"/>
                <a:ext cx="127706" cy="294856"/>
              </a:xfrm>
              <a:prstGeom prst="rect"/>
            </p:spPr>
          </p:pic>
        </mc:Fallback>
      </mc:AlternateContent>
      <mc:AlternateContent xmlns:mc="http://schemas.openxmlformats.org/markup-compatibility/2006" xmlns:p14="http://schemas.microsoft.com/office/powerpoint/2010/main">
        <mc:Choice Requires="p14">
          <p:contentPart p14:bwMode="auto" r:id="rId172">
            <p14:nvContentPartPr>
              <p14:cNvPr id="96" name="墨迹 95"/>
              <p14:cNvContentPartPr/>
              <p14:nvPr/>
            </p14:nvContentPartPr>
            <p14:xfrm>
              <a:off x="7011811" y="6344777"/>
              <a:ext cx="132115" cy="118436"/>
            </p14:xfrm>
          </p:contentPart>
        </mc:Choice>
        <mc:Fallback xmlns="">
          <p:pic>
            <p:nvPicPr>
              <p:cNvPr id="96" name="墨迹 95"/>
            </p:nvPicPr>
            <p:blipFill>
              <a:blip r:embed="rId173"/>
            </p:blipFill>
            <p:spPr>
              <a:xfrm>
                <a:off x="7011811" y="6344777"/>
                <a:ext cx="132115" cy="118436"/>
              </a:xfrm>
              <a:prstGeom prst="rect"/>
            </p:spPr>
          </p:pic>
        </mc:Fallback>
      </mc:AlternateContent>
      <mc:AlternateContent xmlns:mc="http://schemas.openxmlformats.org/markup-compatibility/2006" xmlns:p14="http://schemas.microsoft.com/office/powerpoint/2010/main">
        <mc:Choice Requires="p14">
          <p:contentPart p14:bwMode="auto" r:id="rId174">
            <p14:nvContentPartPr>
              <p14:cNvPr id="97" name="墨迹 96"/>
              <p14:cNvContentPartPr/>
              <p14:nvPr/>
            </p14:nvContentPartPr>
            <p14:xfrm>
              <a:off x="7049911" y="6343015"/>
              <a:ext cx="45156" cy="354250"/>
            </p14:xfrm>
          </p:contentPart>
        </mc:Choice>
        <mc:Fallback xmlns="">
          <p:pic>
            <p:nvPicPr>
              <p:cNvPr id="97" name="墨迹 96"/>
            </p:nvPicPr>
            <p:blipFill>
              <a:blip r:embed="rId175"/>
            </p:blipFill>
            <p:spPr>
              <a:xfrm>
                <a:off x="7049911" y="6343015"/>
                <a:ext cx="45156" cy="354250"/>
              </a:xfrm>
              <a:prstGeom prst="rect"/>
            </p:spPr>
          </p:pic>
        </mc:Fallback>
      </mc:AlternateContent>
    </p:spTree>
    <p:extLst>
      <p:ext uri="{BB962C8B-B14F-4D97-AF65-F5344CB8AC3E}">
        <p14:creationId xmlns:p14="http://schemas.microsoft.com/office/powerpoint/2010/main" val="33691823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a:fillRect/>
          </a:stretch>
        </p:blipFill>
        <p:spPr>
          <a:xfrm>
            <a:off x="1136650" y="1433830"/>
            <a:ext cx="5332095" cy="2988945"/>
          </a:xfrm>
          <a:prstGeom prst="rect">
            <a:avLst/>
          </a:prstGeom>
        </p:spPr>
      </p:pic>
      <p:sp>
        <p:nvSpPr>
          <p:cNvPr id="2" name="文本框 1"/>
          <p:cNvSpPr txBox="1"/>
          <p:nvPr/>
        </p:nvSpPr>
        <p:spPr>
          <a:xfrm>
            <a:off x="516890" y="647700"/>
            <a:ext cx="10109200" cy="460375"/>
          </a:xfrm>
          <a:prstGeom prst="rect">
            <a:avLst/>
          </a:prstGeom>
        </p:spPr>
        <p:txBody>
          <a:bodyPr wrap="square">
            <a:spAutoFit/>
          </a:bodyPr>
          <a:lstStyle/>
          <a:p>
            <a:r>
              <a:rPr lang="en-US" altLang="zh-CN" sz="2400" b="1">
                <a:solidFill>
                  <a:srgbClr val="0D0D0D"/>
                </a:solidFill>
                <a:latin typeface="Times New Roman" panose="02020603050405020304"/>
                <a:ea typeface="DroidSerif-Regular"/>
                <a:cs typeface="Times New Roman" panose="02020603050405020304"/>
              </a:rPr>
              <a:t>8.34g</a:t>
            </a:r>
            <a:r>
              <a:rPr lang="zh-CN" altLang="en-US" sz="2400" b="1">
                <a:solidFill>
                  <a:srgbClr val="0D0D0D"/>
                </a:solidFill>
                <a:latin typeface="Times New Roman" panose="02020603050405020304"/>
                <a:ea typeface="微软雅黑" panose="020B0503020204020204" charset="-122"/>
                <a:cs typeface="Times New Roman" panose="02020603050405020304"/>
              </a:rPr>
              <a:t>绿矾样品隔绝空气受热分解的热失重曲线</a:t>
            </a:r>
          </a:p>
        </p:txBody>
      </p:sp>
      <mc:AlternateContent xmlns:mc="http://schemas.openxmlformats.org/markup-compatibility/2006" xmlns:p14="http://schemas.microsoft.com/office/powerpoint/2010/main">
        <mc:Choice Requires="p14">
          <p:contentPart p14:bwMode="auto" r:id="rId3">
            <p14:nvContentPartPr>
              <p14:cNvPr id="3" name="墨迹 2"/>
              <p14:cNvContentPartPr/>
              <p14:nvPr/>
            </p14:nvContentPartPr>
            <p14:xfrm>
              <a:off x="4961466" y="3526286"/>
              <a:ext cx="683684" cy="77547"/>
            </p14:xfrm>
          </p:contentPart>
        </mc:Choice>
        <mc:Fallback xmlns="">
          <p:pic>
            <p:nvPicPr>
              <p:cNvPr id="3" name="墨迹 2"/>
            </p:nvPicPr>
            <p:blipFill>
              <a:blip r:embed="rId4"/>
            </p:blipFill>
            <p:spPr>
              <a:xfrm>
                <a:off x="4961466" y="3526286"/>
                <a:ext cx="683684" cy="77547"/>
              </a:xfrm>
              <a:prstGeom prst="rect"/>
            </p:spPr>
          </p:pic>
        </mc:Fallback>
      </mc:AlternateContent>
      <mc:AlternateContent xmlns:mc="http://schemas.openxmlformats.org/markup-compatibility/2006" xmlns:p14="http://schemas.microsoft.com/office/powerpoint/2010/main">
        <mc:Choice Requires="p14">
          <p:contentPart p14:bwMode="auto" r:id="rId5">
            <p14:nvContentPartPr>
              <p14:cNvPr id="4" name="墨迹 3"/>
              <p14:cNvContentPartPr/>
              <p14:nvPr/>
            </p14:nvContentPartPr>
            <p14:xfrm>
              <a:off x="4974872" y="3530516"/>
              <a:ext cx="841728" cy="50758"/>
            </p14:xfrm>
          </p:contentPart>
        </mc:Choice>
        <mc:Fallback xmlns="">
          <p:pic>
            <p:nvPicPr>
              <p:cNvPr id="4" name="墨迹 3"/>
            </p:nvPicPr>
            <p:blipFill>
              <a:blip r:embed="rId6"/>
            </p:blipFill>
            <p:spPr>
              <a:xfrm>
                <a:off x="4974872" y="3530516"/>
                <a:ext cx="841728" cy="50758"/>
              </a:xfrm>
              <a:prstGeom prst="rect"/>
            </p:spPr>
          </p:pic>
        </mc:Fallback>
      </mc:AlternateContent>
      <mc:AlternateContent xmlns:mc="http://schemas.openxmlformats.org/markup-compatibility/2006" xmlns:p14="http://schemas.microsoft.com/office/powerpoint/2010/main">
        <mc:Choice Requires="p14">
          <p:contentPart p14:bwMode="auto" r:id="rId7">
            <p14:nvContentPartPr>
              <p14:cNvPr id="5" name="墨迹 4"/>
              <p14:cNvContentPartPr/>
              <p14:nvPr/>
            </p14:nvContentPartPr>
            <p14:xfrm>
              <a:off x="1528233" y="2368717"/>
              <a:ext cx="735189" cy="43708"/>
            </p14:xfrm>
          </p:contentPart>
        </mc:Choice>
        <mc:Fallback xmlns="">
          <p:pic>
            <p:nvPicPr>
              <p:cNvPr id="5" name="墨迹 4"/>
            </p:nvPicPr>
            <p:blipFill>
              <a:blip r:embed="rId8"/>
            </p:blipFill>
            <p:spPr>
              <a:xfrm>
                <a:off x="1528233" y="2368717"/>
                <a:ext cx="735189" cy="43708"/>
              </a:xfrm>
              <a:prstGeom prst="rect"/>
            </p:spPr>
          </p:pic>
        </mc:Fallback>
      </mc:AlternateContent>
      <mc:AlternateContent xmlns:mc="http://schemas.openxmlformats.org/markup-compatibility/2006">
        <mc:Choice xmlns:p14="http://schemas.microsoft.com/office/powerpoint/2010/main" Requires="p14">
          <p:contentPart p14:bwMode="auto" r:id="rId9">
            <p14:nvContentPartPr>
              <p14:cNvPr id="7" name="墨迹 6"/>
              <p14:cNvContentPartPr/>
              <p14:nvPr/>
            </p14:nvContentPartPr>
            <p14:xfrm>
              <a:off x="2515680" y="1239840"/>
              <a:ext cx="7738920" cy="3387600"/>
            </p14:xfrm>
          </p:contentPart>
        </mc:Choice>
        <mc:Fallback>
          <p:pic>
            <p:nvPicPr>
              <p:cNvPr id="7" name="墨迹 6"/>
              <p:cNvPicPr/>
              <p:nvPr/>
            </p:nvPicPr>
            <p:blipFill>
              <a:blip r:embed="rId10"/>
              <a:stretch>
                <a:fillRect/>
              </a:stretch>
            </p:blipFill>
            <p:spPr>
              <a:xfrm>
                <a:off x="2506320" y="1230480"/>
                <a:ext cx="7757640" cy="3406320"/>
              </a:xfrm>
              <a:prstGeom prst="rect">
                <a:avLst/>
              </a:prstGeom>
            </p:spPr>
          </p:pic>
        </mc:Fallback>
      </mc:AlternateContent>
    </p:spTree>
    <p:extLst>
      <p:ext uri="{BB962C8B-B14F-4D97-AF65-F5344CB8AC3E}">
        <p14:creationId xmlns:p14="http://schemas.microsoft.com/office/powerpoint/2010/main" val="1742514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a:fillRect/>
          </a:stretch>
        </p:blipFill>
        <p:spPr>
          <a:xfrm>
            <a:off x="1136650" y="1433830"/>
            <a:ext cx="5332095" cy="2988945"/>
          </a:xfrm>
          <a:prstGeom prst="rect">
            <a:avLst/>
          </a:prstGeom>
        </p:spPr>
      </p:pic>
      <p:sp>
        <p:nvSpPr>
          <p:cNvPr id="2" name="文本框 1"/>
          <p:cNvSpPr txBox="1"/>
          <p:nvPr/>
        </p:nvSpPr>
        <p:spPr>
          <a:xfrm>
            <a:off x="516890" y="647700"/>
            <a:ext cx="10109200" cy="460375"/>
          </a:xfrm>
          <a:prstGeom prst="rect">
            <a:avLst/>
          </a:prstGeom>
        </p:spPr>
        <p:txBody>
          <a:bodyPr wrap="square">
            <a:spAutoFit/>
          </a:bodyPr>
          <a:lstStyle/>
          <a:p>
            <a:r>
              <a:rPr lang="en-US" altLang="zh-CN" sz="2400" b="1">
                <a:solidFill>
                  <a:srgbClr val="0D0D0D"/>
                </a:solidFill>
                <a:latin typeface="Times New Roman" panose="02020603050405020304"/>
                <a:ea typeface="DroidSerif-Regular"/>
                <a:cs typeface="Times New Roman" panose="02020603050405020304"/>
              </a:rPr>
              <a:t>8.34g</a:t>
            </a:r>
            <a:r>
              <a:rPr lang="zh-CN" altLang="en-US" sz="2400" b="1">
                <a:solidFill>
                  <a:srgbClr val="0D0D0D"/>
                </a:solidFill>
                <a:latin typeface="Times New Roman" panose="02020603050405020304"/>
                <a:ea typeface="微软雅黑" panose="020B0503020204020204" charset="-122"/>
                <a:cs typeface="Times New Roman" panose="02020603050405020304"/>
              </a:rPr>
              <a:t>绿矾样品隔绝空气受热分解的热失重曲线</a:t>
            </a:r>
          </a:p>
        </p:txBody>
      </p:sp>
      <mc:AlternateContent xmlns:mc="http://schemas.openxmlformats.org/markup-compatibility/2006" xmlns:p14="http://schemas.microsoft.com/office/powerpoint/2010/main">
        <mc:Choice Requires="p14">
          <p:contentPart p14:bwMode="auto" r:id="rId3">
            <p14:nvContentPartPr>
              <p14:cNvPr id="3" name="墨迹 2"/>
              <p14:cNvContentPartPr/>
              <p14:nvPr/>
            </p14:nvContentPartPr>
            <p14:xfrm>
              <a:off x="4961466" y="3526286"/>
              <a:ext cx="683684" cy="77547"/>
            </p14:xfrm>
          </p:contentPart>
        </mc:Choice>
        <mc:Fallback xmlns="">
          <p:pic>
            <p:nvPicPr>
              <p:cNvPr id="3" name="墨迹 2"/>
            </p:nvPicPr>
            <p:blipFill>
              <a:blip r:embed="rId4"/>
            </p:blipFill>
            <p:spPr>
              <a:xfrm>
                <a:off x="4961466" y="3526286"/>
                <a:ext cx="683684" cy="77547"/>
              </a:xfrm>
              <a:prstGeom prst="rect"/>
            </p:spPr>
          </p:pic>
        </mc:Fallback>
      </mc:AlternateContent>
      <mc:AlternateContent xmlns:mc="http://schemas.openxmlformats.org/markup-compatibility/2006" xmlns:p14="http://schemas.microsoft.com/office/powerpoint/2010/main">
        <mc:Choice Requires="p14">
          <p:contentPart p14:bwMode="auto" r:id="rId5">
            <p14:nvContentPartPr>
              <p14:cNvPr id="4" name="墨迹 3"/>
              <p14:cNvContentPartPr/>
              <p14:nvPr/>
            </p14:nvContentPartPr>
            <p14:xfrm>
              <a:off x="4974872" y="3530516"/>
              <a:ext cx="841728" cy="50758"/>
            </p14:xfrm>
          </p:contentPart>
        </mc:Choice>
        <mc:Fallback xmlns="">
          <p:pic>
            <p:nvPicPr>
              <p:cNvPr id="4" name="墨迹 3"/>
            </p:nvPicPr>
            <p:blipFill>
              <a:blip r:embed="rId6"/>
            </p:blipFill>
            <p:spPr>
              <a:xfrm>
                <a:off x="4974872" y="3530516"/>
                <a:ext cx="841728" cy="50758"/>
              </a:xfrm>
              <a:prstGeom prst="rect"/>
            </p:spPr>
          </p:pic>
        </mc:Fallback>
      </mc:AlternateContent>
      <mc:AlternateContent xmlns:mc="http://schemas.openxmlformats.org/markup-compatibility/2006" xmlns:p14="http://schemas.microsoft.com/office/powerpoint/2010/main">
        <mc:Choice Requires="p14">
          <p:contentPart p14:bwMode="auto" r:id="rId7">
            <p14:nvContentPartPr>
              <p14:cNvPr id="5" name="墨迹 4"/>
              <p14:cNvContentPartPr/>
              <p14:nvPr/>
            </p14:nvContentPartPr>
            <p14:xfrm>
              <a:off x="1528233" y="2368717"/>
              <a:ext cx="735189" cy="43708"/>
            </p14:xfrm>
          </p:contentPart>
        </mc:Choice>
        <mc:Fallback xmlns="">
          <p:pic>
            <p:nvPicPr>
              <p:cNvPr id="5" name="墨迹 4"/>
            </p:nvPicPr>
            <p:blipFill>
              <a:blip r:embed="rId8"/>
            </p:blipFill>
            <p:spPr>
              <a:xfrm>
                <a:off x="1528233" y="2368717"/>
                <a:ext cx="735189" cy="43708"/>
              </a:xfrm>
              <a:prstGeom prst="rect"/>
            </p:spPr>
          </p:pic>
        </mc:Fallback>
      </mc:AlternateContent>
      <mc:AlternateContent xmlns:mc="http://schemas.openxmlformats.org/markup-compatibility/2006" xmlns:p14="http://schemas.microsoft.com/office/powerpoint/2010/main">
        <mc:Choice Requires="p14">
          <p:contentPart p14:bwMode="auto" r:id="rId9">
            <p14:nvContentPartPr>
              <p14:cNvPr id="7" name="墨迹 6"/>
              <p14:cNvContentPartPr/>
              <p14:nvPr/>
            </p14:nvContentPartPr>
            <p14:xfrm>
              <a:off x="8305800" y="1934452"/>
              <a:ext cx="47977" cy="33839"/>
            </p14:xfrm>
          </p:contentPart>
        </mc:Choice>
        <mc:Fallback xmlns="">
          <p:pic>
            <p:nvPicPr>
              <p:cNvPr id="7" name="墨迹 6"/>
            </p:nvPicPr>
            <p:blipFill>
              <a:blip r:embed="rId10"/>
            </p:blipFill>
            <p:spPr>
              <a:xfrm>
                <a:off x="8305800" y="1934452"/>
                <a:ext cx="47977" cy="33839"/>
              </a:xfrm>
              <a:prstGeom prst="rect"/>
            </p:spPr>
          </p:pic>
        </mc:Fallback>
      </mc:AlternateContent>
      <mc:AlternateContent xmlns:mc="http://schemas.openxmlformats.org/markup-compatibility/2006" xmlns:p14="http://schemas.microsoft.com/office/powerpoint/2010/main">
        <mc:Choice Requires="p14">
          <p:contentPart p14:bwMode="auto" r:id="rId11">
            <p14:nvContentPartPr>
              <p14:cNvPr id="8" name="墨迹 7"/>
              <p14:cNvContentPartPr/>
              <p14:nvPr/>
            </p14:nvContentPartPr>
            <p14:xfrm>
              <a:off x="2666823" y="2661986"/>
              <a:ext cx="309210" cy="16920"/>
            </p14:xfrm>
          </p:contentPart>
        </mc:Choice>
        <mc:Fallback xmlns="">
          <p:pic>
            <p:nvPicPr>
              <p:cNvPr id="8" name="墨迹 7"/>
            </p:nvPicPr>
            <p:blipFill>
              <a:blip r:embed="rId12"/>
            </p:blipFill>
            <p:spPr>
              <a:xfrm>
                <a:off x="2666823" y="2661986"/>
                <a:ext cx="309210" cy="16920"/>
              </a:xfrm>
              <a:prstGeom prst="rect"/>
            </p:spPr>
          </p:pic>
        </mc:Fallback>
      </mc:AlternateContent>
      <mc:AlternateContent xmlns:mc="http://schemas.openxmlformats.org/markup-compatibility/2006" xmlns:p14="http://schemas.microsoft.com/office/powerpoint/2010/main">
        <mc:Choice Requires="p14">
          <p:contentPart p14:bwMode="auto" r:id="rId13">
            <p14:nvContentPartPr>
              <p14:cNvPr id="9" name="墨迹 8"/>
              <p14:cNvContentPartPr/>
              <p14:nvPr/>
            </p14:nvContentPartPr>
            <p14:xfrm>
              <a:off x="2641776" y="2639427"/>
              <a:ext cx="231246" cy="5640"/>
            </p14:xfrm>
          </p:contentPart>
        </mc:Choice>
        <mc:Fallback xmlns="">
          <p:pic>
            <p:nvPicPr>
              <p:cNvPr id="9" name="墨迹 8"/>
            </p:nvPicPr>
            <p:blipFill>
              <a:blip r:embed="rId14"/>
            </p:blipFill>
            <p:spPr>
              <a:xfrm>
                <a:off x="2641776" y="2639427"/>
                <a:ext cx="231246" cy="5640"/>
              </a:xfrm>
              <a:prstGeom prst="rect"/>
            </p:spPr>
          </p:pic>
        </mc:Fallback>
      </mc:AlternateContent>
      <mc:AlternateContent xmlns:mc="http://schemas.openxmlformats.org/markup-compatibility/2006" xmlns:p14="http://schemas.microsoft.com/office/powerpoint/2010/main">
        <mc:Choice Requires="p14">
          <p:contentPart p14:bwMode="auto" r:id="rId15">
            <p14:nvContentPartPr>
              <p14:cNvPr id="10" name="墨迹 9"/>
              <p14:cNvContentPartPr/>
              <p14:nvPr/>
            </p14:nvContentPartPr>
            <p14:xfrm>
              <a:off x="2986087" y="2456134"/>
              <a:ext cx="126824" cy="25379"/>
            </p14:xfrm>
          </p:contentPart>
        </mc:Choice>
        <mc:Fallback xmlns="">
          <p:pic>
            <p:nvPicPr>
              <p:cNvPr id="10" name="墨迹 9"/>
            </p:nvPicPr>
            <p:blipFill>
              <a:blip r:embed="rId16"/>
            </p:blipFill>
            <p:spPr>
              <a:xfrm>
                <a:off x="2986087" y="2456134"/>
                <a:ext cx="126824" cy="25379"/>
              </a:xfrm>
              <a:prstGeom prst="rect"/>
            </p:spPr>
          </p:pic>
        </mc:Fallback>
      </mc:AlternateContent>
      <mc:AlternateContent xmlns:mc="http://schemas.openxmlformats.org/markup-compatibility/2006" xmlns:p14="http://schemas.microsoft.com/office/powerpoint/2010/main">
        <mc:Choice Requires="p14">
          <p:contentPart p14:bwMode="auto" r:id="rId17">
            <p14:nvContentPartPr>
              <p14:cNvPr id="11" name="墨迹 10"/>
              <p14:cNvContentPartPr/>
              <p14:nvPr/>
            </p14:nvContentPartPr>
            <p14:xfrm>
              <a:off x="3175000" y="2334878"/>
              <a:ext cx="69144" cy="251676"/>
            </p14:xfrm>
          </p:contentPart>
        </mc:Choice>
        <mc:Fallback xmlns="">
          <p:pic>
            <p:nvPicPr>
              <p:cNvPr id="11" name="墨迹 10"/>
            </p:nvPicPr>
            <p:blipFill>
              <a:blip r:embed="rId18"/>
            </p:blipFill>
            <p:spPr>
              <a:xfrm>
                <a:off x="3175000" y="2334878"/>
                <a:ext cx="69144" cy="251676"/>
              </a:xfrm>
              <a:prstGeom prst="rect"/>
            </p:spPr>
          </p:pic>
        </mc:Fallback>
      </mc:AlternateContent>
      <mc:AlternateContent xmlns:mc="http://schemas.openxmlformats.org/markup-compatibility/2006" xmlns:p14="http://schemas.microsoft.com/office/powerpoint/2010/main">
        <mc:Choice Requires="p14">
          <p:contentPart p14:bwMode="auto" r:id="rId19">
            <p14:nvContentPartPr>
              <p14:cNvPr id="12" name="墨迹 11"/>
              <p14:cNvContentPartPr/>
              <p14:nvPr/>
            </p14:nvContentPartPr>
            <p14:xfrm>
              <a:off x="3285066" y="2338755"/>
              <a:ext cx="22578" cy="127953"/>
            </p14:xfrm>
          </p:contentPart>
        </mc:Choice>
        <mc:Fallback xmlns="">
          <p:pic>
            <p:nvPicPr>
              <p:cNvPr id="12" name="墨迹 11"/>
            </p:nvPicPr>
            <p:blipFill>
              <a:blip r:embed="rId20"/>
            </p:blipFill>
            <p:spPr>
              <a:xfrm>
                <a:off x="3285066" y="2338755"/>
                <a:ext cx="22578" cy="127953"/>
              </a:xfrm>
              <a:prstGeom prst="rect"/>
            </p:spPr>
          </p:pic>
        </mc:Fallback>
      </mc:AlternateContent>
      <mc:AlternateContent xmlns:mc="http://schemas.openxmlformats.org/markup-compatibility/2006" xmlns:p14="http://schemas.microsoft.com/office/powerpoint/2010/main">
        <mc:Choice Requires="p14">
          <p:contentPart p14:bwMode="auto" r:id="rId21">
            <p14:nvContentPartPr>
              <p14:cNvPr id="13" name="墨迹 12"/>
              <p14:cNvContentPartPr/>
              <p14:nvPr/>
            </p14:nvContentPartPr>
            <p14:xfrm>
              <a:off x="3296355" y="2391276"/>
              <a:ext cx="73378" cy="45118"/>
            </p14:xfrm>
          </p:contentPart>
        </mc:Choice>
        <mc:Fallback xmlns="">
          <p:pic>
            <p:nvPicPr>
              <p:cNvPr id="13" name="墨迹 12"/>
            </p:nvPicPr>
            <p:blipFill>
              <a:blip r:embed="rId22"/>
            </p:blipFill>
            <p:spPr>
              <a:xfrm>
                <a:off x="3296355" y="2391276"/>
                <a:ext cx="73378" cy="45118"/>
              </a:xfrm>
              <a:prstGeom prst="rect"/>
            </p:spPr>
          </p:pic>
        </mc:Fallback>
      </mc:AlternateContent>
      <mc:AlternateContent xmlns:mc="http://schemas.openxmlformats.org/markup-compatibility/2006" xmlns:p14="http://schemas.microsoft.com/office/powerpoint/2010/main">
        <mc:Choice Requires="p14">
          <p:contentPart p14:bwMode="auto" r:id="rId23">
            <p14:nvContentPartPr>
              <p14:cNvPr id="14" name="墨迹 13"/>
              <p14:cNvContentPartPr/>
              <p14:nvPr/>
            </p14:nvContentPartPr>
            <p14:xfrm>
              <a:off x="3381022" y="2293637"/>
              <a:ext cx="5644" cy="236166"/>
            </p14:xfrm>
          </p:contentPart>
        </mc:Choice>
        <mc:Fallback xmlns="">
          <p:pic>
            <p:nvPicPr>
              <p:cNvPr id="14" name="墨迹 13"/>
            </p:nvPicPr>
            <p:blipFill>
              <a:blip r:embed="rId24"/>
            </p:blipFill>
            <p:spPr>
              <a:xfrm>
                <a:off x="3381022" y="2293637"/>
                <a:ext cx="5644" cy="236166"/>
              </a:xfrm>
              <a:prstGeom prst="rect"/>
            </p:spPr>
          </p:pic>
        </mc:Fallback>
      </mc:AlternateContent>
      <mc:AlternateContent xmlns:mc="http://schemas.openxmlformats.org/markup-compatibility/2006" xmlns:p14="http://schemas.microsoft.com/office/powerpoint/2010/main">
        <mc:Choice Requires="p14">
          <p:contentPart p14:bwMode="auto" r:id="rId25">
            <p14:nvContentPartPr>
              <p14:cNvPr id="15" name="墨迹 14"/>
              <p14:cNvContentPartPr/>
              <p14:nvPr/>
            </p14:nvContentPartPr>
            <p14:xfrm>
              <a:off x="3386666" y="2312319"/>
              <a:ext cx="259645" cy="154389"/>
            </p14:xfrm>
          </p:contentPart>
        </mc:Choice>
        <mc:Fallback xmlns="">
          <p:pic>
            <p:nvPicPr>
              <p:cNvPr id="15" name="墨迹 14"/>
            </p:nvPicPr>
            <p:blipFill>
              <a:blip r:embed="rId26"/>
            </p:blipFill>
            <p:spPr>
              <a:xfrm>
                <a:off x="3386666" y="2312319"/>
                <a:ext cx="259645" cy="154389"/>
              </a:xfrm>
              <a:prstGeom prst="rect"/>
            </p:spPr>
          </p:pic>
        </mc:Fallback>
      </mc:AlternateContent>
      <mc:AlternateContent xmlns:mc="http://schemas.openxmlformats.org/markup-compatibility/2006" xmlns:p14="http://schemas.microsoft.com/office/powerpoint/2010/main">
        <mc:Choice Requires="p14">
          <p:contentPart p14:bwMode="auto" r:id="rId27">
            <p14:nvContentPartPr>
              <p14:cNvPr id="16" name="墨迹 15"/>
              <p14:cNvContentPartPr/>
              <p14:nvPr/>
            </p14:nvContentPartPr>
            <p14:xfrm>
              <a:off x="3237088" y="2788882"/>
              <a:ext cx="104996" cy="59958"/>
            </p14:xfrm>
          </p:contentPart>
        </mc:Choice>
        <mc:Fallback xmlns="">
          <p:pic>
            <p:nvPicPr>
              <p:cNvPr id="16" name="墨迹 15"/>
            </p:nvPicPr>
            <p:blipFill>
              <a:blip r:embed="rId28"/>
            </p:blipFill>
            <p:spPr>
              <a:xfrm>
                <a:off x="3237088" y="2788882"/>
                <a:ext cx="104996" cy="59958"/>
              </a:xfrm>
              <a:prstGeom prst="rect"/>
            </p:spPr>
          </p:pic>
        </mc:Fallback>
      </mc:AlternateContent>
      <mc:AlternateContent xmlns:mc="http://schemas.openxmlformats.org/markup-compatibility/2006" xmlns:p14="http://schemas.microsoft.com/office/powerpoint/2010/main">
        <mc:Choice Requires="p14">
          <p:contentPart p14:bwMode="auto" r:id="rId29">
            <p14:nvContentPartPr>
              <p14:cNvPr id="17" name="墨迹 16"/>
              <p14:cNvContentPartPr/>
              <p14:nvPr/>
            </p14:nvContentPartPr>
            <p14:xfrm>
              <a:off x="3201811" y="2777602"/>
              <a:ext cx="193322" cy="31019"/>
            </p14:xfrm>
          </p:contentPart>
        </mc:Choice>
        <mc:Fallback xmlns="">
          <p:pic>
            <p:nvPicPr>
              <p:cNvPr id="17" name="墨迹 16"/>
            </p:nvPicPr>
            <p:blipFill>
              <a:blip r:embed="rId30"/>
            </p:blipFill>
            <p:spPr>
              <a:xfrm>
                <a:off x="3201811" y="2777602"/>
                <a:ext cx="193322" cy="31019"/>
              </a:xfrm>
              <a:prstGeom prst="rect"/>
            </p:spPr>
          </p:pic>
        </mc:Fallback>
      </mc:AlternateContent>
      <mc:AlternateContent xmlns:mc="http://schemas.openxmlformats.org/markup-compatibility/2006" xmlns:p14="http://schemas.microsoft.com/office/powerpoint/2010/main">
        <mc:Choice Requires="p14">
          <p:contentPart p14:bwMode="auto" r:id="rId31">
            <p14:nvContentPartPr>
              <p14:cNvPr id="18" name="墨迹 17"/>
              <p14:cNvContentPartPr/>
              <p14:nvPr/>
            </p14:nvContentPartPr>
            <p14:xfrm>
              <a:off x="3516488" y="2628148"/>
              <a:ext cx="79023" cy="270005"/>
            </p14:xfrm>
          </p:contentPart>
        </mc:Choice>
        <mc:Fallback xmlns="">
          <p:pic>
            <p:nvPicPr>
              <p:cNvPr id="18" name="墨迹 17"/>
            </p:nvPicPr>
            <p:blipFill>
              <a:blip r:embed="rId32"/>
            </p:blipFill>
            <p:spPr>
              <a:xfrm>
                <a:off x="3516488" y="2628148"/>
                <a:ext cx="79023" cy="270005"/>
              </a:xfrm>
              <a:prstGeom prst="rect"/>
            </p:spPr>
          </p:pic>
        </mc:Fallback>
      </mc:AlternateContent>
      <mc:AlternateContent xmlns:mc="http://schemas.openxmlformats.org/markup-compatibility/2006" xmlns:p14="http://schemas.microsoft.com/office/powerpoint/2010/main">
        <mc:Choice Requires="p14">
          <p:contentPart p14:bwMode="auto" r:id="rId33">
            <p14:nvContentPartPr>
              <p14:cNvPr id="19" name="墨迹 18"/>
              <p14:cNvContentPartPr/>
              <p14:nvPr/>
            </p14:nvContentPartPr>
            <p14:xfrm>
              <a:off x="3663244" y="2641718"/>
              <a:ext cx="28222" cy="158444"/>
            </p14:xfrm>
          </p:contentPart>
        </mc:Choice>
        <mc:Fallback xmlns="">
          <p:pic>
            <p:nvPicPr>
              <p:cNvPr id="19" name="墨迹 18"/>
            </p:nvPicPr>
            <p:blipFill>
              <a:blip r:embed="rId34"/>
            </p:blipFill>
            <p:spPr>
              <a:xfrm>
                <a:off x="3663244" y="2641718"/>
                <a:ext cx="28222" cy="158444"/>
              </a:xfrm>
              <a:prstGeom prst="rect"/>
            </p:spPr>
          </p:pic>
        </mc:Fallback>
      </mc:AlternateContent>
      <mc:AlternateContent xmlns:mc="http://schemas.openxmlformats.org/markup-compatibility/2006" xmlns:p14="http://schemas.microsoft.com/office/powerpoint/2010/main">
        <mc:Choice Requires="p14">
          <p:contentPart p14:bwMode="auto" r:id="rId35">
            <p14:nvContentPartPr>
              <p14:cNvPr id="20" name="墨迹 19"/>
              <p14:cNvContentPartPr/>
              <p14:nvPr/>
            </p14:nvContentPartPr>
            <p14:xfrm>
              <a:off x="3680177" y="2690185"/>
              <a:ext cx="67734" cy="22560"/>
            </p14:xfrm>
          </p:contentPart>
        </mc:Choice>
        <mc:Fallback xmlns="">
          <p:pic>
            <p:nvPicPr>
              <p:cNvPr id="20" name="墨迹 19"/>
            </p:nvPicPr>
            <p:blipFill>
              <a:blip r:embed="rId36"/>
            </p:blipFill>
            <p:spPr>
              <a:xfrm>
                <a:off x="3680177" y="2690185"/>
                <a:ext cx="67734" cy="22560"/>
              </a:xfrm>
              <a:prstGeom prst="rect"/>
            </p:spPr>
          </p:pic>
        </mc:Fallback>
      </mc:AlternateContent>
      <mc:AlternateContent xmlns:mc="http://schemas.openxmlformats.org/markup-compatibility/2006" xmlns:p14="http://schemas.microsoft.com/office/powerpoint/2010/main">
        <mc:Choice Requires="p14">
          <p:contentPart p14:bwMode="auto" r:id="rId37">
            <p14:nvContentPartPr>
              <p14:cNvPr id="21" name="墨迹 20"/>
              <p14:cNvContentPartPr/>
              <p14:nvPr/>
            </p14:nvContentPartPr>
            <p14:xfrm>
              <a:off x="3742266" y="2548485"/>
              <a:ext cx="11289" cy="322879"/>
            </p14:xfrm>
          </p:contentPart>
        </mc:Choice>
        <mc:Fallback xmlns="">
          <p:pic>
            <p:nvPicPr>
              <p:cNvPr id="21" name="墨迹 20"/>
            </p:nvPicPr>
            <p:blipFill>
              <a:blip r:embed="rId38"/>
            </p:blipFill>
            <p:spPr>
              <a:xfrm>
                <a:off x="3742266" y="2548485"/>
                <a:ext cx="11289" cy="322879"/>
              </a:xfrm>
              <a:prstGeom prst="rect"/>
            </p:spPr>
          </p:pic>
        </mc:Fallback>
      </mc:AlternateContent>
      <mc:AlternateContent xmlns:mc="http://schemas.openxmlformats.org/markup-compatibility/2006" xmlns:p14="http://schemas.microsoft.com/office/powerpoint/2010/main">
        <mc:Choice Requires="p14">
          <p:contentPart p14:bwMode="auto" r:id="rId39">
            <p14:nvContentPartPr>
              <p14:cNvPr id="22" name="墨迹 21"/>
              <p14:cNvContentPartPr/>
              <p14:nvPr/>
            </p14:nvContentPartPr>
            <p14:xfrm>
              <a:off x="3759200" y="2620393"/>
              <a:ext cx="246415" cy="166374"/>
            </p14:xfrm>
          </p:contentPart>
        </mc:Choice>
        <mc:Fallback xmlns="">
          <p:pic>
            <p:nvPicPr>
              <p:cNvPr id="22" name="墨迹 21"/>
            </p:nvPicPr>
            <p:blipFill>
              <a:blip r:embed="rId40"/>
            </p:blipFill>
            <p:spPr>
              <a:xfrm>
                <a:off x="3759200" y="2620393"/>
                <a:ext cx="246415" cy="166374"/>
              </a:xfrm>
              <a:prstGeom prst="rect"/>
            </p:spPr>
          </p:pic>
        </mc:Fallback>
      </mc:AlternateContent>
      <mc:AlternateContent xmlns:mc="http://schemas.openxmlformats.org/markup-compatibility/2006" xmlns:p14="http://schemas.microsoft.com/office/powerpoint/2010/main">
        <mc:Choice Requires="p14">
          <p:contentPart p14:bwMode="auto" r:id="rId41">
            <p14:nvContentPartPr>
              <p14:cNvPr id="23" name="墨迹 22"/>
              <p14:cNvContentPartPr/>
              <p14:nvPr/>
            </p14:nvContentPartPr>
            <p14:xfrm>
              <a:off x="3965222" y="2887579"/>
              <a:ext cx="191911" cy="118435"/>
            </p14:xfrm>
          </p:contentPart>
        </mc:Choice>
        <mc:Fallback xmlns="">
          <p:pic>
            <p:nvPicPr>
              <p:cNvPr id="23" name="墨迹 22"/>
            </p:nvPicPr>
            <p:blipFill>
              <a:blip r:embed="rId42"/>
            </p:blipFill>
            <p:spPr>
              <a:xfrm>
                <a:off x="3965222" y="2887579"/>
                <a:ext cx="191911" cy="118435"/>
              </a:xfrm>
              <a:prstGeom prst="rect"/>
            </p:spPr>
          </p:pic>
        </mc:Fallback>
      </mc:AlternateContent>
      <mc:AlternateContent xmlns:mc="http://schemas.openxmlformats.org/markup-compatibility/2006" xmlns:p14="http://schemas.microsoft.com/office/powerpoint/2010/main">
        <mc:Choice Requires="p14">
          <p:contentPart p14:bwMode="auto" r:id="rId43">
            <p14:nvContentPartPr>
              <p14:cNvPr id="24" name="墨迹 23"/>
              <p14:cNvContentPartPr/>
              <p14:nvPr/>
            </p14:nvContentPartPr>
            <p14:xfrm>
              <a:off x="4176888" y="2786767"/>
              <a:ext cx="11289" cy="157210"/>
            </p14:xfrm>
          </p:contentPart>
        </mc:Choice>
        <mc:Fallback xmlns="">
          <p:pic>
            <p:nvPicPr>
              <p:cNvPr id="24" name="墨迹 23"/>
            </p:nvPicPr>
            <p:blipFill>
              <a:blip r:embed="rId44"/>
            </p:blipFill>
            <p:spPr>
              <a:xfrm>
                <a:off x="4176888" y="2786767"/>
                <a:ext cx="11289" cy="157210"/>
              </a:xfrm>
              <a:prstGeom prst="rect"/>
            </p:spPr>
          </p:pic>
        </mc:Fallback>
      </mc:AlternateContent>
      <mc:AlternateContent xmlns:mc="http://schemas.openxmlformats.org/markup-compatibility/2006" xmlns:p14="http://schemas.microsoft.com/office/powerpoint/2010/main">
        <mc:Choice Requires="p14">
          <p:contentPart p14:bwMode="auto" r:id="rId45">
            <p14:nvContentPartPr>
              <p14:cNvPr id="25" name="墨迹 24"/>
              <p14:cNvContentPartPr/>
              <p14:nvPr/>
            </p14:nvContentPartPr>
            <p14:xfrm>
              <a:off x="4205111" y="2797342"/>
              <a:ext cx="56444" cy="56398"/>
            </p14:xfrm>
          </p:contentPart>
        </mc:Choice>
        <mc:Fallback xmlns="">
          <p:pic>
            <p:nvPicPr>
              <p:cNvPr id="25" name="墨迹 24"/>
            </p:nvPicPr>
            <p:blipFill>
              <a:blip r:embed="rId46"/>
            </p:blipFill>
            <p:spPr>
              <a:xfrm>
                <a:off x="4205111" y="2797342"/>
                <a:ext cx="56444" cy="56398"/>
              </a:xfrm>
              <a:prstGeom prst="rect"/>
            </p:spPr>
          </p:pic>
        </mc:Fallback>
      </mc:AlternateContent>
      <mc:AlternateContent xmlns:mc="http://schemas.openxmlformats.org/markup-compatibility/2006" xmlns:p14="http://schemas.microsoft.com/office/powerpoint/2010/main">
        <mc:Choice Requires="p14">
          <p:contentPart p14:bwMode="auto" r:id="rId47">
            <p14:nvContentPartPr>
              <p14:cNvPr id="26" name="墨迹 25"/>
              <p14:cNvContentPartPr/>
              <p14:nvPr/>
            </p14:nvContentPartPr>
            <p14:xfrm>
              <a:off x="4267200" y="2681726"/>
              <a:ext cx="282222" cy="237753"/>
            </p14:xfrm>
          </p:contentPart>
        </mc:Choice>
        <mc:Fallback xmlns="">
          <p:pic>
            <p:nvPicPr>
              <p:cNvPr id="26" name="墨迹 25"/>
            </p:nvPicPr>
            <p:blipFill>
              <a:blip r:embed="rId48"/>
            </p:blipFill>
            <p:spPr>
              <a:xfrm>
                <a:off x="4267200" y="2681726"/>
                <a:ext cx="282222" cy="237753"/>
              </a:xfrm>
              <a:prstGeom prst="rect"/>
            </p:spPr>
          </p:pic>
        </mc:Fallback>
      </mc:AlternateContent>
      <mc:AlternateContent xmlns:mc="http://schemas.openxmlformats.org/markup-compatibility/2006" xmlns:p14="http://schemas.microsoft.com/office/powerpoint/2010/main">
        <mc:Choice Requires="p14">
          <p:contentPart p14:bwMode="auto" r:id="rId49">
            <p14:nvContentPartPr>
              <p14:cNvPr id="34" name="墨迹 33"/>
              <p14:cNvContentPartPr/>
              <p14:nvPr/>
            </p14:nvContentPartPr>
            <p14:xfrm>
              <a:off x="4963936" y="3536156"/>
              <a:ext cx="536575" cy="28199"/>
            </p14:xfrm>
          </p:contentPart>
        </mc:Choice>
        <mc:Fallback xmlns="">
          <p:pic>
            <p:nvPicPr>
              <p:cNvPr id="34" name="墨迹 33"/>
            </p:nvPicPr>
            <p:blipFill>
              <a:blip r:embed="rId50"/>
            </p:blipFill>
            <p:spPr>
              <a:xfrm>
                <a:off x="4963936" y="3536156"/>
                <a:ext cx="536575" cy="28199"/>
              </a:xfrm>
              <a:prstGeom prst="rect"/>
            </p:spPr>
          </p:pic>
        </mc:Fallback>
      </mc:AlternateContent>
      <mc:AlternateContent xmlns:mc="http://schemas.openxmlformats.org/markup-compatibility/2006" xmlns:p14="http://schemas.microsoft.com/office/powerpoint/2010/main">
        <mc:Choice Requires="p14">
          <p:contentPart p14:bwMode="auto" r:id="rId51">
            <p14:nvContentPartPr>
              <p14:cNvPr id="35" name="墨迹 34"/>
              <p14:cNvContentPartPr/>
              <p14:nvPr/>
            </p14:nvContentPartPr>
            <p14:xfrm>
              <a:off x="7981244" y="3251346"/>
              <a:ext cx="42333" cy="47938"/>
            </p14:xfrm>
          </p:contentPart>
        </mc:Choice>
        <mc:Fallback xmlns="">
          <p:pic>
            <p:nvPicPr>
              <p:cNvPr id="35" name="墨迹 34"/>
            </p:nvPicPr>
            <p:blipFill>
              <a:blip r:embed="rId52"/>
            </p:blipFill>
            <p:spPr>
              <a:xfrm>
                <a:off x="7981244" y="3251346"/>
                <a:ext cx="42333" cy="47938"/>
              </a:xfrm>
              <a:prstGeom prst="rect"/>
            </p:spPr>
          </p:pic>
        </mc:Fallback>
      </mc:AlternateContent>
      <mc:AlternateContent xmlns:mc="http://schemas.openxmlformats.org/markup-compatibility/2006" xmlns:p14="http://schemas.microsoft.com/office/powerpoint/2010/main">
        <mc:Choice Requires="p14">
          <p:contentPart p14:bwMode="auto" r:id="rId53">
            <p14:nvContentPartPr>
              <p14:cNvPr id="36" name="墨迹 35"/>
              <p14:cNvContentPartPr/>
              <p14:nvPr/>
            </p14:nvContentPartPr>
            <p14:xfrm>
              <a:off x="7916333" y="3203407"/>
              <a:ext cx="361244" cy="329929"/>
            </p14:xfrm>
          </p:contentPart>
        </mc:Choice>
        <mc:Fallback xmlns="">
          <p:pic>
            <p:nvPicPr>
              <p:cNvPr id="36" name="墨迹 35"/>
            </p:nvPicPr>
            <p:blipFill>
              <a:blip r:embed="rId54"/>
            </p:blipFill>
            <p:spPr>
              <a:xfrm>
                <a:off x="7916333" y="3203407"/>
                <a:ext cx="361244" cy="329929"/>
              </a:xfrm>
              <a:prstGeom prst="rect"/>
            </p:spPr>
          </p:pic>
        </mc:Fallback>
      </mc:AlternateContent>
      <mc:AlternateContent xmlns:mc="http://schemas.openxmlformats.org/markup-compatibility/2006" xmlns:p14="http://schemas.microsoft.com/office/powerpoint/2010/main">
        <mc:Choice Requires="p14">
          <p:contentPart p14:bwMode="auto" r:id="rId55">
            <p14:nvContentPartPr>
              <p14:cNvPr id="37" name="墨迹 36"/>
              <p14:cNvContentPartPr/>
              <p14:nvPr/>
            </p14:nvContentPartPr>
            <p14:xfrm>
              <a:off x="8342488" y="3389521"/>
              <a:ext cx="39512" cy="76137"/>
            </p14:xfrm>
          </p:contentPart>
        </mc:Choice>
        <mc:Fallback xmlns="">
          <p:pic>
            <p:nvPicPr>
              <p:cNvPr id="37" name="墨迹 36"/>
            </p:nvPicPr>
            <p:blipFill>
              <a:blip r:embed="rId56"/>
            </p:blipFill>
            <p:spPr>
              <a:xfrm>
                <a:off x="8342488" y="3389521"/>
                <a:ext cx="39512" cy="76137"/>
              </a:xfrm>
              <a:prstGeom prst="rect"/>
            </p:spPr>
          </p:pic>
        </mc:Fallback>
      </mc:AlternateContent>
      <mc:AlternateContent xmlns:mc="http://schemas.openxmlformats.org/markup-compatibility/2006" xmlns:p14="http://schemas.microsoft.com/office/powerpoint/2010/main">
        <mc:Choice Requires="p14">
          <p:contentPart p14:bwMode="auto" r:id="rId57">
            <p14:nvContentPartPr>
              <p14:cNvPr id="38" name="墨迹 37"/>
              <p14:cNvContentPartPr/>
              <p14:nvPr/>
            </p14:nvContentPartPr>
            <p14:xfrm>
              <a:off x="8293100" y="3524171"/>
              <a:ext cx="40922" cy="40184"/>
            </p14:xfrm>
          </p:contentPart>
        </mc:Choice>
        <mc:Fallback xmlns="">
          <p:pic>
            <p:nvPicPr>
              <p:cNvPr id="38" name="墨迹 37"/>
            </p:nvPicPr>
            <p:blipFill>
              <a:blip r:embed="rId58"/>
            </p:blipFill>
            <p:spPr>
              <a:xfrm>
                <a:off x="8293100" y="3524171"/>
                <a:ext cx="40922" cy="40184"/>
              </a:xfrm>
              <a:prstGeom prst="rect"/>
            </p:spPr>
          </p:pic>
        </mc:Fallback>
      </mc:AlternateContent>
      <mc:AlternateContent xmlns:mc="http://schemas.openxmlformats.org/markup-compatibility/2006" xmlns:p14="http://schemas.microsoft.com/office/powerpoint/2010/main">
        <mc:Choice Requires="p14">
          <p:contentPart p14:bwMode="auto" r:id="rId59">
            <p14:nvContentPartPr>
              <p14:cNvPr id="39" name="墨迹 38"/>
              <p14:cNvContentPartPr/>
              <p14:nvPr/>
            </p14:nvContentPartPr>
            <p14:xfrm>
              <a:off x="8762471" y="3197768"/>
              <a:ext cx="133173" cy="45118"/>
            </p14:xfrm>
          </p:contentPart>
        </mc:Choice>
        <mc:Fallback xmlns="">
          <p:pic>
            <p:nvPicPr>
              <p:cNvPr id="39" name="墨迹 38"/>
            </p:nvPicPr>
            <p:blipFill>
              <a:blip r:embed="rId60"/>
            </p:blipFill>
            <p:spPr>
              <a:xfrm>
                <a:off x="8762471" y="3197768"/>
                <a:ext cx="133173" cy="45118"/>
              </a:xfrm>
              <a:prstGeom prst="rect"/>
            </p:spPr>
          </p:pic>
        </mc:Fallback>
      </mc:AlternateContent>
      <mc:AlternateContent xmlns:mc="http://schemas.openxmlformats.org/markup-compatibility/2006" xmlns:p14="http://schemas.microsoft.com/office/powerpoint/2010/main">
        <mc:Choice Requires="p14">
          <p:contentPart p14:bwMode="auto" r:id="rId61">
            <p14:nvContentPartPr>
              <p14:cNvPr id="40" name="墨迹 39"/>
              <p14:cNvContentPartPr/>
              <p14:nvPr/>
            </p14:nvContentPartPr>
            <p14:xfrm>
              <a:off x="8694561" y="3235484"/>
              <a:ext cx="366889" cy="321293"/>
            </p14:xfrm>
          </p:contentPart>
        </mc:Choice>
        <mc:Fallback xmlns="">
          <p:pic>
            <p:nvPicPr>
              <p:cNvPr id="40" name="墨迹 39"/>
            </p:nvPicPr>
            <p:blipFill>
              <a:blip r:embed="rId62"/>
            </p:blipFill>
            <p:spPr>
              <a:xfrm>
                <a:off x="8694561" y="3235484"/>
                <a:ext cx="366889" cy="321293"/>
              </a:xfrm>
              <a:prstGeom prst="rect"/>
            </p:spPr>
          </p:pic>
        </mc:Fallback>
      </mc:AlternateContent>
      <mc:AlternateContent xmlns:mc="http://schemas.openxmlformats.org/markup-compatibility/2006" xmlns:p14="http://schemas.microsoft.com/office/powerpoint/2010/main">
        <mc:Choice Requires="p14">
          <p:contentPart p14:bwMode="auto" r:id="rId63">
            <p14:nvContentPartPr>
              <p14:cNvPr id="41" name="墨迹 40"/>
              <p14:cNvContentPartPr/>
              <p14:nvPr/>
            </p14:nvContentPartPr>
            <p14:xfrm>
              <a:off x="9048044" y="3288004"/>
              <a:ext cx="134056" cy="236872"/>
            </p14:xfrm>
          </p:contentPart>
        </mc:Choice>
        <mc:Fallback xmlns="">
          <p:pic>
            <p:nvPicPr>
              <p:cNvPr id="41" name="墨迹 40"/>
            </p:nvPicPr>
            <p:blipFill>
              <a:blip r:embed="rId64"/>
            </p:blipFill>
            <p:spPr>
              <a:xfrm>
                <a:off x="9048044" y="3288004"/>
                <a:ext cx="134056" cy="236872"/>
              </a:xfrm>
              <a:prstGeom prst="rect"/>
            </p:spPr>
          </p:pic>
        </mc:Fallback>
      </mc:AlternateContent>
      <mc:AlternateContent xmlns:mc="http://schemas.openxmlformats.org/markup-compatibility/2006" xmlns:p14="http://schemas.microsoft.com/office/powerpoint/2010/main">
        <mc:Choice Requires="p14">
          <p:contentPart p14:bwMode="auto" r:id="rId65">
            <p14:nvContentPartPr>
              <p14:cNvPr id="42" name="墨迹 41"/>
              <p14:cNvContentPartPr/>
              <p14:nvPr/>
            </p14:nvContentPartPr>
            <p14:xfrm>
              <a:off x="9151055" y="3310564"/>
              <a:ext cx="159985" cy="235462"/>
            </p14:xfrm>
          </p:contentPart>
        </mc:Choice>
        <mc:Fallback xmlns="">
          <p:pic>
            <p:nvPicPr>
              <p:cNvPr id="42" name="墨迹 41"/>
            </p:nvPicPr>
            <p:blipFill>
              <a:blip r:embed="rId66"/>
            </p:blipFill>
            <p:spPr>
              <a:xfrm>
                <a:off x="9151055" y="3310564"/>
                <a:ext cx="159985" cy="235462"/>
              </a:xfrm>
              <a:prstGeom prst="rect"/>
            </p:spPr>
          </p:pic>
        </mc:Fallback>
      </mc:AlternateContent>
      <mc:AlternateContent xmlns:mc="http://schemas.openxmlformats.org/markup-compatibility/2006" xmlns:p14="http://schemas.microsoft.com/office/powerpoint/2010/main">
        <mc:Choice Requires="p14">
          <p:contentPart p14:bwMode="auto" r:id="rId67">
            <p14:nvContentPartPr>
              <p14:cNvPr id="43" name="墨迹 42"/>
              <p14:cNvContentPartPr/>
              <p14:nvPr/>
            </p14:nvContentPartPr>
            <p14:xfrm>
              <a:off x="9180688" y="3397099"/>
              <a:ext cx="64912" cy="294151"/>
            </p14:xfrm>
          </p:contentPart>
        </mc:Choice>
        <mc:Fallback xmlns="">
          <p:pic>
            <p:nvPicPr>
              <p:cNvPr id="43" name="墨迹 42"/>
            </p:nvPicPr>
            <p:blipFill>
              <a:blip r:embed="rId68"/>
            </p:blipFill>
            <p:spPr>
              <a:xfrm>
                <a:off x="9180688" y="3397099"/>
                <a:ext cx="64912" cy="294151"/>
              </a:xfrm>
              <a:prstGeom prst="rect"/>
            </p:spPr>
          </p:pic>
        </mc:Fallback>
      </mc:AlternateContent>
      <mc:AlternateContent xmlns:mc="http://schemas.openxmlformats.org/markup-compatibility/2006" xmlns:p14="http://schemas.microsoft.com/office/powerpoint/2010/main">
        <mc:Choice Requires="p14">
          <p:contentPart p14:bwMode="auto" r:id="rId69">
            <p14:nvContentPartPr>
              <p14:cNvPr id="44" name="墨迹 43"/>
              <p14:cNvContentPartPr/>
              <p14:nvPr/>
            </p14:nvContentPartPr>
            <p14:xfrm>
              <a:off x="9395177" y="3415605"/>
              <a:ext cx="39512" cy="64153"/>
            </p14:xfrm>
          </p:contentPart>
        </mc:Choice>
        <mc:Fallback xmlns="">
          <p:pic>
            <p:nvPicPr>
              <p:cNvPr id="44" name="墨迹 43"/>
            </p:nvPicPr>
            <p:blipFill>
              <a:blip r:embed="rId70"/>
            </p:blipFill>
            <p:spPr>
              <a:xfrm>
                <a:off x="9395177" y="3415605"/>
                <a:ext cx="39512" cy="64153"/>
              </a:xfrm>
              <a:prstGeom prst="rect"/>
            </p:spPr>
          </p:pic>
        </mc:Fallback>
      </mc:AlternateContent>
      <mc:AlternateContent xmlns:mc="http://schemas.openxmlformats.org/markup-compatibility/2006" xmlns:p14="http://schemas.microsoft.com/office/powerpoint/2010/main">
        <mc:Choice Requires="p14">
          <p:contentPart p14:bwMode="auto" r:id="rId71">
            <p14:nvContentPartPr>
              <p14:cNvPr id="45" name="墨迹 44"/>
              <p14:cNvContentPartPr/>
              <p14:nvPr/>
            </p14:nvContentPartPr>
            <p14:xfrm>
              <a:off x="9585677" y="3331360"/>
              <a:ext cx="137584" cy="219600"/>
            </p14:xfrm>
          </p:contentPart>
        </mc:Choice>
        <mc:Fallback xmlns="">
          <p:pic>
            <p:nvPicPr>
              <p:cNvPr id="45" name="墨迹 44"/>
            </p:nvPicPr>
            <p:blipFill>
              <a:blip r:embed="rId72"/>
            </p:blipFill>
            <p:spPr>
              <a:xfrm>
                <a:off x="9585677" y="3331360"/>
                <a:ext cx="137584" cy="219600"/>
              </a:xfrm>
              <a:prstGeom prst="rect"/>
            </p:spPr>
          </p:pic>
        </mc:Fallback>
      </mc:AlternateContent>
      <mc:AlternateContent xmlns:mc="http://schemas.openxmlformats.org/markup-compatibility/2006" xmlns:p14="http://schemas.microsoft.com/office/powerpoint/2010/main">
        <mc:Choice Requires="p14">
          <p:contentPart p14:bwMode="auto" r:id="rId73">
            <p14:nvContentPartPr>
              <p14:cNvPr id="46" name="墨迹 45"/>
              <p14:cNvContentPartPr/>
              <p14:nvPr/>
            </p14:nvContentPartPr>
            <p14:xfrm>
              <a:off x="9714088" y="3268970"/>
              <a:ext cx="376238" cy="315300"/>
            </p14:xfrm>
          </p:contentPart>
        </mc:Choice>
        <mc:Fallback xmlns="">
          <p:pic>
            <p:nvPicPr>
              <p:cNvPr id="46" name="墨迹 45"/>
            </p:nvPicPr>
            <p:blipFill>
              <a:blip r:embed="rId74"/>
            </p:blipFill>
            <p:spPr>
              <a:xfrm>
                <a:off x="9714088" y="3268970"/>
                <a:ext cx="376238" cy="315300"/>
              </a:xfrm>
              <a:prstGeom prst="rect"/>
            </p:spPr>
          </p:pic>
        </mc:Fallback>
      </mc:AlternateContent>
      <mc:AlternateContent xmlns:mc="http://schemas.openxmlformats.org/markup-compatibility/2006" xmlns:p14="http://schemas.microsoft.com/office/powerpoint/2010/main">
        <mc:Choice Requires="p14">
          <p:contentPart p14:bwMode="auto" r:id="rId75">
            <p14:nvContentPartPr>
              <p14:cNvPr id="47" name="墨迹 46"/>
              <p14:cNvContentPartPr/>
              <p14:nvPr/>
            </p14:nvContentPartPr>
            <p14:xfrm>
              <a:off x="5757333" y="3203407"/>
              <a:ext cx="85372" cy="19740"/>
            </p14:xfrm>
          </p:contentPart>
        </mc:Choice>
        <mc:Fallback xmlns="">
          <p:pic>
            <p:nvPicPr>
              <p:cNvPr id="47" name="墨迹 46"/>
            </p:nvPicPr>
            <p:blipFill>
              <a:blip r:embed="rId76"/>
            </p:blipFill>
            <p:spPr>
              <a:xfrm>
                <a:off x="5757333" y="3203407"/>
                <a:ext cx="85372" cy="19740"/>
              </a:xfrm>
              <a:prstGeom prst="rect"/>
            </p:spPr>
          </p:pic>
        </mc:Fallback>
      </mc:AlternateContent>
      <mc:AlternateContent xmlns:mc="http://schemas.openxmlformats.org/markup-compatibility/2006" xmlns:p14="http://schemas.microsoft.com/office/powerpoint/2010/main">
        <mc:Choice Requires="p14">
          <p:contentPart p14:bwMode="auto" r:id="rId77">
            <p14:nvContentPartPr>
              <p14:cNvPr id="48" name="墨迹 47"/>
              <p14:cNvContentPartPr/>
              <p14:nvPr/>
            </p14:nvContentPartPr>
            <p14:xfrm>
              <a:off x="5746044" y="3237246"/>
              <a:ext cx="163688" cy="229294"/>
            </p14:xfrm>
          </p:contentPart>
        </mc:Choice>
        <mc:Fallback xmlns="">
          <p:pic>
            <p:nvPicPr>
              <p:cNvPr id="48" name="墨迹 47"/>
            </p:nvPicPr>
            <p:blipFill>
              <a:blip r:embed="rId78"/>
            </p:blipFill>
            <p:spPr>
              <a:xfrm>
                <a:off x="5746044" y="3237246"/>
                <a:ext cx="163688" cy="229294"/>
              </a:xfrm>
              <a:prstGeom prst="rect"/>
            </p:spPr>
          </p:pic>
        </mc:Fallback>
      </mc:AlternateContent>
      <mc:AlternateContent xmlns:mc="http://schemas.openxmlformats.org/markup-compatibility/2006" xmlns:p14="http://schemas.microsoft.com/office/powerpoint/2010/main">
        <mc:Choice Requires="p14">
          <p:contentPart p14:bwMode="auto" r:id="rId79">
            <p14:nvContentPartPr>
              <p14:cNvPr id="49" name="墨迹 48"/>
              <p14:cNvContentPartPr/>
              <p14:nvPr/>
            </p14:nvContentPartPr>
            <p14:xfrm>
              <a:off x="5898444" y="3273200"/>
              <a:ext cx="235126" cy="202504"/>
            </p14:xfrm>
          </p:contentPart>
        </mc:Choice>
        <mc:Fallback xmlns="">
          <p:pic>
            <p:nvPicPr>
              <p:cNvPr id="49" name="墨迹 48"/>
            </p:nvPicPr>
            <p:blipFill>
              <a:blip r:embed="rId80"/>
            </p:blipFill>
            <p:spPr>
              <a:xfrm>
                <a:off x="5898444" y="3273200"/>
                <a:ext cx="235126" cy="202504"/>
              </a:xfrm>
              <a:prstGeom prst="rect"/>
            </p:spPr>
          </p:pic>
        </mc:Fallback>
      </mc:AlternateContent>
      <mc:AlternateContent xmlns:mc="http://schemas.openxmlformats.org/markup-compatibility/2006" xmlns:p14="http://schemas.microsoft.com/office/powerpoint/2010/main">
        <mc:Choice Requires="p14">
          <p:contentPart p14:bwMode="auto" r:id="rId81">
            <p14:nvContentPartPr>
              <p14:cNvPr id="50" name="墨迹 49"/>
              <p14:cNvContentPartPr/>
              <p14:nvPr/>
            </p14:nvContentPartPr>
            <p14:xfrm>
              <a:off x="6143977" y="3372601"/>
              <a:ext cx="102482" cy="375047"/>
            </p14:xfrm>
          </p:contentPart>
        </mc:Choice>
        <mc:Fallback xmlns="">
          <p:pic>
            <p:nvPicPr>
              <p:cNvPr id="50" name="墨迹 49"/>
            </p:nvPicPr>
            <p:blipFill>
              <a:blip r:embed="rId82"/>
            </p:blipFill>
            <p:spPr>
              <a:xfrm>
                <a:off x="6143977" y="3372601"/>
                <a:ext cx="102482" cy="375047"/>
              </a:xfrm>
              <a:prstGeom prst="rect"/>
            </p:spPr>
          </p:pic>
        </mc:Fallback>
      </mc:AlternateContent>
      <mc:AlternateContent xmlns:mc="http://schemas.openxmlformats.org/markup-compatibility/2006" xmlns:p14="http://schemas.microsoft.com/office/powerpoint/2010/main">
        <mc:Choice Requires="p14">
          <p:contentPart p14:bwMode="auto" r:id="rId83">
            <p14:nvContentPartPr>
              <p14:cNvPr id="51" name="墨迹 50"/>
              <p14:cNvContentPartPr/>
              <p14:nvPr/>
            </p14:nvContentPartPr>
            <p14:xfrm>
              <a:off x="7868355" y="1708860"/>
              <a:ext cx="8467" cy="16919"/>
            </p14:xfrm>
          </p:contentPart>
        </mc:Choice>
        <mc:Fallback xmlns="">
          <p:pic>
            <p:nvPicPr>
              <p:cNvPr id="51" name="墨迹 50"/>
            </p:nvPicPr>
            <p:blipFill>
              <a:blip r:embed="rId84"/>
            </p:blipFill>
            <p:spPr>
              <a:xfrm>
                <a:off x="7868355" y="1708860"/>
                <a:ext cx="8467" cy="16919"/>
              </a:xfrm>
              <a:prstGeom prst="rect"/>
            </p:spPr>
          </p:pic>
        </mc:Fallback>
      </mc:AlternateContent>
      <mc:AlternateContent xmlns:mc="http://schemas.openxmlformats.org/markup-compatibility/2006" xmlns:p14="http://schemas.microsoft.com/office/powerpoint/2010/main">
        <mc:Choice Requires="p14">
          <p:contentPart p14:bwMode="auto" r:id="rId85">
            <p14:nvContentPartPr>
              <p14:cNvPr id="52" name="墨迹 51"/>
              <p14:cNvContentPartPr/>
              <p14:nvPr/>
            </p14:nvContentPartPr>
            <p14:xfrm>
              <a:off x="7819496" y="1669381"/>
              <a:ext cx="122237" cy="313890"/>
            </p14:xfrm>
          </p:contentPart>
        </mc:Choice>
        <mc:Fallback xmlns="">
          <p:pic>
            <p:nvPicPr>
              <p:cNvPr id="52" name="墨迹 51"/>
            </p:nvPicPr>
            <p:blipFill>
              <a:blip r:embed="rId86"/>
            </p:blipFill>
            <p:spPr>
              <a:xfrm>
                <a:off x="7819496" y="1669381"/>
                <a:ext cx="122237" cy="313890"/>
              </a:xfrm>
              <a:prstGeom prst="rect"/>
            </p:spPr>
          </p:pic>
        </mc:Fallback>
      </mc:AlternateContent>
      <mc:AlternateContent xmlns:mc="http://schemas.openxmlformats.org/markup-compatibility/2006" xmlns:p14="http://schemas.microsoft.com/office/powerpoint/2010/main">
        <mc:Choice Requires="p14">
          <p:contentPart p14:bwMode="auto" r:id="rId87">
            <p14:nvContentPartPr>
              <p14:cNvPr id="53" name="墨迹 52"/>
              <p14:cNvContentPartPr/>
              <p14:nvPr/>
            </p14:nvContentPartPr>
            <p14:xfrm>
              <a:off x="7907866" y="1691940"/>
              <a:ext cx="227894" cy="287630"/>
            </p14:xfrm>
          </p:contentPart>
        </mc:Choice>
        <mc:Fallback xmlns="">
          <p:pic>
            <p:nvPicPr>
              <p:cNvPr id="53" name="墨迹 52"/>
            </p:nvPicPr>
            <p:blipFill>
              <a:blip r:embed="rId88"/>
            </p:blipFill>
            <p:spPr>
              <a:xfrm>
                <a:off x="7907866" y="1691940"/>
                <a:ext cx="227894" cy="287630"/>
              </a:xfrm>
              <a:prstGeom prst="rect"/>
            </p:spPr>
          </p:pic>
        </mc:Fallback>
      </mc:AlternateContent>
      <mc:AlternateContent xmlns:mc="http://schemas.openxmlformats.org/markup-compatibility/2006" xmlns:p14="http://schemas.microsoft.com/office/powerpoint/2010/main">
        <mc:Choice Requires="p14">
          <p:contentPart p14:bwMode="auto" r:id="rId89">
            <p14:nvContentPartPr>
              <p14:cNvPr id="54" name="墨迹 53"/>
              <p14:cNvContentPartPr/>
              <p14:nvPr/>
            </p14:nvContentPartPr>
            <p14:xfrm>
              <a:off x="8319911" y="1804736"/>
              <a:ext cx="53622" cy="73318"/>
            </p14:xfrm>
          </p:contentPart>
        </mc:Choice>
        <mc:Fallback xmlns="">
          <p:pic>
            <p:nvPicPr>
              <p:cNvPr id="54" name="墨迹 53"/>
            </p:nvPicPr>
            <p:blipFill>
              <a:blip r:embed="rId90"/>
            </p:blipFill>
            <p:spPr>
              <a:xfrm>
                <a:off x="8319911" y="1804736"/>
                <a:ext cx="53622" cy="73318"/>
              </a:xfrm>
              <a:prstGeom prst="rect"/>
            </p:spPr>
          </p:pic>
        </mc:Fallback>
      </mc:AlternateContent>
      <mc:AlternateContent xmlns:mc="http://schemas.openxmlformats.org/markup-compatibility/2006" xmlns:p14="http://schemas.microsoft.com/office/powerpoint/2010/main">
        <mc:Choice Requires="p14">
          <p:contentPart p14:bwMode="auto" r:id="rId91">
            <p14:nvContentPartPr>
              <p14:cNvPr id="55" name="墨迹 54"/>
              <p14:cNvContentPartPr/>
              <p14:nvPr/>
            </p14:nvContentPartPr>
            <p14:xfrm>
              <a:off x="8307211" y="1940092"/>
              <a:ext cx="38100" cy="50758"/>
            </p14:xfrm>
          </p:contentPart>
        </mc:Choice>
        <mc:Fallback xmlns="">
          <p:pic>
            <p:nvPicPr>
              <p:cNvPr id="55" name="墨迹 54"/>
            </p:nvPicPr>
            <p:blipFill>
              <a:blip r:embed="rId92"/>
            </p:blipFill>
            <p:spPr>
              <a:xfrm>
                <a:off x="8307211" y="1940092"/>
                <a:ext cx="38100" cy="50758"/>
              </a:xfrm>
              <a:prstGeom prst="rect"/>
            </p:spPr>
          </p:pic>
        </mc:Fallback>
      </mc:AlternateContent>
      <mc:AlternateContent xmlns:mc="http://schemas.openxmlformats.org/markup-compatibility/2006" xmlns:p14="http://schemas.microsoft.com/office/powerpoint/2010/main">
        <mc:Choice Requires="p14">
          <p:contentPart p14:bwMode="auto" r:id="rId93">
            <p14:nvContentPartPr>
              <p14:cNvPr id="56" name="墨迹 55"/>
              <p14:cNvContentPartPr/>
              <p14:nvPr/>
            </p14:nvContentPartPr>
            <p14:xfrm>
              <a:off x="8873066" y="1556585"/>
              <a:ext cx="137231" cy="31019"/>
            </p14:xfrm>
          </p:contentPart>
        </mc:Choice>
        <mc:Fallback xmlns="">
          <p:pic>
            <p:nvPicPr>
              <p:cNvPr id="56" name="墨迹 55"/>
            </p:nvPicPr>
            <p:blipFill>
              <a:blip r:embed="rId94"/>
            </p:blipFill>
            <p:spPr>
              <a:xfrm>
                <a:off x="8873066" y="1556585"/>
                <a:ext cx="137231" cy="31019"/>
              </a:xfrm>
              <a:prstGeom prst="rect"/>
            </p:spPr>
          </p:pic>
        </mc:Fallback>
      </mc:AlternateContent>
      <mc:AlternateContent xmlns:mc="http://schemas.openxmlformats.org/markup-compatibility/2006" xmlns:p14="http://schemas.microsoft.com/office/powerpoint/2010/main">
        <mc:Choice Requires="p14">
          <p:contentPart p14:bwMode="auto" r:id="rId95">
            <p14:nvContentPartPr>
              <p14:cNvPr id="57" name="墨迹 56"/>
              <p14:cNvContentPartPr/>
              <p14:nvPr/>
            </p14:nvContentPartPr>
            <p14:xfrm>
              <a:off x="8822266" y="1601703"/>
              <a:ext cx="282222" cy="304550"/>
            </p14:xfrm>
          </p:contentPart>
        </mc:Choice>
        <mc:Fallback xmlns="">
          <p:pic>
            <p:nvPicPr>
              <p:cNvPr id="57" name="墨迹 56"/>
            </p:nvPicPr>
            <p:blipFill>
              <a:blip r:embed="rId96"/>
            </p:blipFill>
            <p:spPr>
              <a:xfrm>
                <a:off x="8822266" y="1601703"/>
                <a:ext cx="282222" cy="304550"/>
              </a:xfrm>
              <a:prstGeom prst="rect"/>
            </p:spPr>
          </p:pic>
        </mc:Fallback>
      </mc:AlternateContent>
      <mc:AlternateContent xmlns:mc="http://schemas.openxmlformats.org/markup-compatibility/2006" xmlns:p14="http://schemas.microsoft.com/office/powerpoint/2010/main">
        <mc:Choice Requires="p14">
          <p:contentPart p14:bwMode="auto" r:id="rId97">
            <p14:nvContentPartPr>
              <p14:cNvPr id="58" name="墨迹 57"/>
              <p14:cNvContentPartPr/>
              <p14:nvPr/>
            </p14:nvContentPartPr>
            <p14:xfrm>
              <a:off x="9194800" y="1612983"/>
              <a:ext cx="84666" cy="208673"/>
            </p14:xfrm>
          </p:contentPart>
        </mc:Choice>
        <mc:Fallback xmlns="">
          <p:pic>
            <p:nvPicPr>
              <p:cNvPr id="58" name="墨迹 57"/>
            </p:nvPicPr>
            <p:blipFill>
              <a:blip r:embed="rId98"/>
            </p:blipFill>
            <p:spPr>
              <a:xfrm>
                <a:off x="9194800" y="1612983"/>
                <a:ext cx="84666" cy="208673"/>
              </a:xfrm>
              <a:prstGeom prst="rect"/>
            </p:spPr>
          </p:pic>
        </mc:Fallback>
      </mc:AlternateContent>
      <mc:AlternateContent xmlns:mc="http://schemas.openxmlformats.org/markup-compatibility/2006" xmlns:p14="http://schemas.microsoft.com/office/powerpoint/2010/main">
        <mc:Choice Requires="p14">
          <p:contentPart p14:bwMode="auto" r:id="rId99">
            <p14:nvContentPartPr>
              <p14:cNvPr id="59" name="墨迹 58"/>
              <p14:cNvContentPartPr/>
              <p14:nvPr/>
            </p14:nvContentPartPr>
            <p14:xfrm>
              <a:off x="9347200" y="1624263"/>
              <a:ext cx="101600" cy="186113"/>
            </p14:xfrm>
          </p:contentPart>
        </mc:Choice>
        <mc:Fallback xmlns="">
          <p:pic>
            <p:nvPicPr>
              <p:cNvPr id="59" name="墨迹 58"/>
            </p:nvPicPr>
            <p:blipFill>
              <a:blip r:embed="rId100"/>
            </p:blipFill>
            <p:spPr>
              <a:xfrm>
                <a:off x="9347200" y="1624263"/>
                <a:ext cx="101600" cy="186113"/>
              </a:xfrm>
              <a:prstGeom prst="rect"/>
            </p:spPr>
          </p:pic>
        </mc:Fallback>
      </mc:AlternateContent>
      <mc:AlternateContent xmlns:mc="http://schemas.openxmlformats.org/markup-compatibility/2006" xmlns:p14="http://schemas.microsoft.com/office/powerpoint/2010/main">
        <mc:Choice Requires="p14">
          <p:contentPart p14:bwMode="auto" r:id="rId101">
            <p14:nvContentPartPr>
              <p14:cNvPr id="60" name="墨迹 59"/>
              <p14:cNvContentPartPr/>
              <p14:nvPr/>
            </p14:nvContentPartPr>
            <p14:xfrm>
              <a:off x="9471377" y="1686300"/>
              <a:ext cx="124178" cy="124076"/>
            </p14:xfrm>
          </p:contentPart>
        </mc:Choice>
        <mc:Fallback xmlns="">
          <p:pic>
            <p:nvPicPr>
              <p:cNvPr id="60" name="墨迹 59"/>
            </p:nvPicPr>
            <p:blipFill>
              <a:blip r:embed="rId102"/>
            </p:blipFill>
            <p:spPr>
              <a:xfrm>
                <a:off x="9471377" y="1686300"/>
                <a:ext cx="124178" cy="124076"/>
              </a:xfrm>
              <a:prstGeom prst="rect"/>
            </p:spPr>
          </p:pic>
        </mc:Fallback>
      </mc:AlternateContent>
      <mc:AlternateContent xmlns:mc="http://schemas.openxmlformats.org/markup-compatibility/2006" xmlns:p14="http://schemas.microsoft.com/office/powerpoint/2010/main">
        <mc:Choice Requires="p14">
          <p:contentPart p14:bwMode="auto" r:id="rId103">
            <p14:nvContentPartPr>
              <p14:cNvPr id="61" name="墨迹 60"/>
              <p14:cNvContentPartPr/>
              <p14:nvPr/>
            </p14:nvContentPartPr>
            <p14:xfrm>
              <a:off x="9493955" y="1707097"/>
              <a:ext cx="79022" cy="295033"/>
            </p14:xfrm>
          </p:contentPart>
        </mc:Choice>
        <mc:Fallback xmlns="">
          <p:pic>
            <p:nvPicPr>
              <p:cNvPr id="61" name="墨迹 60"/>
            </p:nvPicPr>
            <p:blipFill>
              <a:blip r:embed="rId104"/>
            </p:blipFill>
            <p:spPr>
              <a:xfrm>
                <a:off x="9493955" y="1707097"/>
                <a:ext cx="79022" cy="295033"/>
              </a:xfrm>
              <a:prstGeom prst="rect"/>
            </p:spPr>
          </p:pic>
        </mc:Fallback>
      </mc:AlternateContent>
      <mc:AlternateContent xmlns:mc="http://schemas.openxmlformats.org/markup-compatibility/2006" xmlns:p14="http://schemas.microsoft.com/office/powerpoint/2010/main">
        <mc:Choice Requires="p14">
          <p:contentPart p14:bwMode="auto" r:id="rId105">
            <p14:nvContentPartPr>
              <p14:cNvPr id="62" name="墨迹 61"/>
              <p14:cNvContentPartPr/>
              <p14:nvPr/>
            </p14:nvContentPartPr>
            <p14:xfrm>
              <a:off x="9705622" y="1731419"/>
              <a:ext cx="40393" cy="62038"/>
            </p14:xfrm>
          </p:contentPart>
        </mc:Choice>
        <mc:Fallback xmlns="">
          <p:pic>
            <p:nvPicPr>
              <p:cNvPr id="62" name="墨迹 61"/>
            </p:nvPicPr>
            <p:blipFill>
              <a:blip r:embed="rId106"/>
            </p:blipFill>
            <p:spPr>
              <a:xfrm>
                <a:off x="9705622" y="1731419"/>
                <a:ext cx="40393" cy="62038"/>
              </a:xfrm>
              <a:prstGeom prst="rect"/>
            </p:spPr>
          </p:pic>
        </mc:Fallback>
      </mc:AlternateContent>
      <mc:AlternateContent xmlns:mc="http://schemas.openxmlformats.org/markup-compatibility/2006" xmlns:p14="http://schemas.microsoft.com/office/powerpoint/2010/main">
        <mc:Choice Requires="p14">
          <p:contentPart p14:bwMode="auto" r:id="rId107">
            <p14:nvContentPartPr>
              <p14:cNvPr id="63" name="墨迹 62"/>
              <p14:cNvContentPartPr/>
              <p14:nvPr/>
            </p14:nvContentPartPr>
            <p14:xfrm>
              <a:off x="9907411" y="1603113"/>
              <a:ext cx="198966" cy="150865"/>
            </p14:xfrm>
          </p:contentPart>
        </mc:Choice>
        <mc:Fallback xmlns="">
          <p:pic>
            <p:nvPicPr>
              <p:cNvPr id="63" name="墨迹 62"/>
            </p:nvPicPr>
            <p:blipFill>
              <a:blip r:embed="rId108"/>
            </p:blipFill>
            <p:spPr>
              <a:xfrm>
                <a:off x="9907411" y="1603113"/>
                <a:ext cx="198966" cy="150865"/>
              </a:xfrm>
              <a:prstGeom prst="rect"/>
            </p:spPr>
          </p:pic>
        </mc:Fallback>
      </mc:AlternateContent>
      <mc:AlternateContent xmlns:mc="http://schemas.openxmlformats.org/markup-compatibility/2006" xmlns:p14="http://schemas.microsoft.com/office/powerpoint/2010/main">
        <mc:Choice Requires="p14">
          <p:contentPart p14:bwMode="auto" r:id="rId109">
            <p14:nvContentPartPr>
              <p14:cNvPr id="64" name="墨迹 63"/>
              <p14:cNvContentPartPr/>
              <p14:nvPr/>
            </p14:nvContentPartPr>
            <p14:xfrm>
              <a:off x="10024533" y="1597297"/>
              <a:ext cx="56444" cy="313186"/>
            </p14:xfrm>
          </p:contentPart>
        </mc:Choice>
        <mc:Fallback xmlns="">
          <p:pic>
            <p:nvPicPr>
              <p:cNvPr id="64" name="墨迹 63"/>
            </p:nvPicPr>
            <p:blipFill>
              <a:blip r:embed="rId110"/>
            </p:blipFill>
            <p:spPr>
              <a:xfrm>
                <a:off x="10024533" y="1597297"/>
                <a:ext cx="56444" cy="313186"/>
              </a:xfrm>
              <a:prstGeom prst="rect"/>
            </p:spPr>
          </p:pic>
        </mc:Fallback>
      </mc:AlternateContent>
      <mc:AlternateContent xmlns:mc="http://schemas.openxmlformats.org/markup-compatibility/2006" xmlns:p14="http://schemas.microsoft.com/office/powerpoint/2010/main">
        <mc:Choice Requires="p14">
          <p:contentPart p14:bwMode="auto" r:id="rId111">
            <p14:nvContentPartPr>
              <p14:cNvPr id="65" name="墨迹 64"/>
              <p14:cNvContentPartPr/>
              <p14:nvPr/>
            </p14:nvContentPartPr>
            <p14:xfrm>
              <a:off x="10171288" y="1608048"/>
              <a:ext cx="127000" cy="222772"/>
            </p14:xfrm>
          </p:contentPart>
        </mc:Choice>
        <mc:Fallback xmlns="">
          <p:pic>
            <p:nvPicPr>
              <p:cNvPr id="65" name="墨迹 64"/>
            </p:nvPicPr>
            <p:blipFill>
              <a:blip r:embed="rId112"/>
            </p:blipFill>
            <p:spPr>
              <a:xfrm>
                <a:off x="10171288" y="1608048"/>
                <a:ext cx="127000" cy="222772"/>
              </a:xfrm>
              <a:prstGeom prst="rect"/>
            </p:spPr>
          </p:pic>
        </mc:Fallback>
      </mc:AlternateContent>
      <mc:AlternateContent xmlns:mc="http://schemas.openxmlformats.org/markup-compatibility/2006" xmlns:p14="http://schemas.microsoft.com/office/powerpoint/2010/main">
        <mc:Choice Requires="p14">
          <p:contentPart p14:bwMode="auto" r:id="rId113">
            <p14:nvContentPartPr>
              <p14:cNvPr id="66" name="墨迹 65"/>
              <p14:cNvContentPartPr/>
              <p14:nvPr/>
            </p14:nvContentPartPr>
            <p14:xfrm>
              <a:off x="10281355" y="1516049"/>
              <a:ext cx="47978" cy="402893"/>
            </p14:xfrm>
          </p:contentPart>
        </mc:Choice>
        <mc:Fallback xmlns="">
          <p:pic>
            <p:nvPicPr>
              <p:cNvPr id="66" name="墨迹 65"/>
            </p:nvPicPr>
            <p:blipFill>
              <a:blip r:embed="rId114"/>
            </p:blipFill>
            <p:spPr>
              <a:xfrm>
                <a:off x="10281355" y="1516049"/>
                <a:ext cx="47978" cy="402893"/>
              </a:xfrm>
              <a:prstGeom prst="rect"/>
            </p:spPr>
          </p:pic>
        </mc:Fallback>
      </mc:AlternateContent>
      <mc:AlternateContent xmlns:mc="http://schemas.openxmlformats.org/markup-compatibility/2006" xmlns:p14="http://schemas.microsoft.com/office/powerpoint/2010/main">
        <mc:Choice Requires="p14">
          <p:contentPart p14:bwMode="auto" r:id="rId115">
            <p14:nvContentPartPr>
              <p14:cNvPr id="67" name="墨迹 66"/>
              <p14:cNvContentPartPr/>
              <p14:nvPr/>
            </p14:nvContentPartPr>
            <p14:xfrm>
              <a:off x="10318044" y="1693879"/>
              <a:ext cx="310444" cy="165845"/>
            </p14:xfrm>
          </p:contentPart>
        </mc:Choice>
        <mc:Fallback xmlns="">
          <p:pic>
            <p:nvPicPr>
              <p:cNvPr id="67" name="墨迹 66"/>
            </p:nvPicPr>
            <p:blipFill>
              <a:blip r:embed="rId116"/>
            </p:blipFill>
            <p:spPr>
              <a:xfrm>
                <a:off x="10318044" y="1693879"/>
                <a:ext cx="310444" cy="165845"/>
              </a:xfrm>
              <a:prstGeom prst="rect"/>
            </p:spPr>
          </p:pic>
        </mc:Fallback>
      </mc:AlternateContent>
    </p:spTree>
    <p:extLst>
      <p:ext uri="{BB962C8B-B14F-4D97-AF65-F5344CB8AC3E}">
        <p14:creationId xmlns:p14="http://schemas.microsoft.com/office/powerpoint/2010/main" val="39346102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a:fillRect/>
          </a:stretch>
        </p:blipFill>
        <p:spPr>
          <a:xfrm>
            <a:off x="1136650" y="1433830"/>
            <a:ext cx="5332095" cy="2988945"/>
          </a:xfrm>
          <a:prstGeom prst="rect">
            <a:avLst/>
          </a:prstGeom>
        </p:spPr>
      </p:pic>
      <p:sp>
        <p:nvSpPr>
          <p:cNvPr id="2" name="文本框 1"/>
          <p:cNvSpPr txBox="1"/>
          <p:nvPr/>
        </p:nvSpPr>
        <p:spPr>
          <a:xfrm>
            <a:off x="516890" y="647700"/>
            <a:ext cx="10109200" cy="460375"/>
          </a:xfrm>
          <a:prstGeom prst="rect">
            <a:avLst/>
          </a:prstGeom>
        </p:spPr>
        <p:txBody>
          <a:bodyPr wrap="square">
            <a:spAutoFit/>
          </a:bodyPr>
          <a:lstStyle/>
          <a:p>
            <a:r>
              <a:rPr lang="en-US" altLang="zh-CN" sz="2400" b="1">
                <a:solidFill>
                  <a:srgbClr val="0D0D0D"/>
                </a:solidFill>
                <a:latin typeface="Times New Roman" panose="02020603050405020304"/>
                <a:ea typeface="DroidSerif-Regular"/>
                <a:cs typeface="Times New Roman" panose="02020603050405020304"/>
              </a:rPr>
              <a:t>8.34g</a:t>
            </a:r>
            <a:r>
              <a:rPr lang="zh-CN" altLang="en-US" sz="2400" b="1">
                <a:solidFill>
                  <a:srgbClr val="0D0D0D"/>
                </a:solidFill>
                <a:latin typeface="Times New Roman" panose="02020603050405020304"/>
                <a:ea typeface="微软雅黑" panose="020B0503020204020204" charset="-122"/>
                <a:cs typeface="Times New Roman" panose="02020603050405020304"/>
              </a:rPr>
              <a:t>绿矾样品隔绝空气受热分解的热失重曲线</a:t>
            </a:r>
          </a:p>
        </p:txBody>
      </p:sp>
      <mc:AlternateContent xmlns:mc="http://schemas.openxmlformats.org/markup-compatibility/2006" xmlns:p14="http://schemas.microsoft.com/office/powerpoint/2010/main">
        <mc:Choice Requires="p14">
          <p:contentPart p14:bwMode="auto" r:id="rId3">
            <p14:nvContentPartPr>
              <p14:cNvPr id="3" name="墨迹 2"/>
              <p14:cNvContentPartPr/>
              <p14:nvPr/>
            </p14:nvContentPartPr>
            <p14:xfrm>
              <a:off x="454025" y="998245"/>
              <a:ext cx="1190625" cy="124075"/>
            </p14:xfrm>
          </p:contentPart>
        </mc:Choice>
        <mc:Fallback xmlns="">
          <p:pic>
            <p:nvPicPr>
              <p:cNvPr id="3" name="墨迹 2"/>
            </p:nvPicPr>
            <p:blipFill>
              <a:blip r:embed="rId4"/>
            </p:blipFill>
            <p:spPr>
              <a:xfrm>
                <a:off x="454025" y="998245"/>
                <a:ext cx="1190625" cy="124075"/>
              </a:xfrm>
              <a:prstGeom prst="rect"/>
            </p:spPr>
          </p:pic>
        </mc:Fallback>
      </mc:AlternateContent>
      <mc:AlternateContent xmlns:mc="http://schemas.openxmlformats.org/markup-compatibility/2006" xmlns:p14="http://schemas.microsoft.com/office/powerpoint/2010/main">
        <mc:Choice Requires="p14">
          <p:contentPart p14:bwMode="auto" r:id="rId5">
            <p14:nvContentPartPr>
              <p14:cNvPr id="4" name="墨迹 3"/>
              <p14:cNvContentPartPr/>
              <p14:nvPr/>
            </p14:nvContentPartPr>
            <p14:xfrm>
              <a:off x="721783" y="1252036"/>
              <a:ext cx="141817" cy="214312"/>
            </p14:xfrm>
          </p:contentPart>
        </mc:Choice>
        <mc:Fallback xmlns="">
          <p:pic>
            <p:nvPicPr>
              <p:cNvPr id="4" name="墨迹 3"/>
            </p:nvPicPr>
            <p:blipFill>
              <a:blip r:embed="rId6"/>
            </p:blipFill>
            <p:spPr>
              <a:xfrm>
                <a:off x="721783" y="1252036"/>
                <a:ext cx="141817" cy="214312"/>
              </a:xfrm>
              <a:prstGeom prst="rect"/>
            </p:spPr>
          </p:pic>
        </mc:Fallback>
      </mc:AlternateContent>
      <mc:AlternateContent xmlns:mc="http://schemas.openxmlformats.org/markup-compatibility/2006" xmlns:p14="http://schemas.microsoft.com/office/powerpoint/2010/main">
        <mc:Choice Requires="p14">
          <p:contentPart p14:bwMode="auto" r:id="rId7">
            <p14:nvContentPartPr>
              <p14:cNvPr id="5" name="墨迹 4"/>
              <p14:cNvContentPartPr/>
              <p14:nvPr/>
            </p14:nvContentPartPr>
            <p14:xfrm>
              <a:off x="862188" y="1235116"/>
              <a:ext cx="106716" cy="535782"/>
            </p14:xfrm>
          </p:contentPart>
        </mc:Choice>
        <mc:Fallback xmlns="">
          <p:pic>
            <p:nvPicPr>
              <p:cNvPr id="5" name="墨迹 4"/>
            </p:nvPicPr>
            <p:blipFill>
              <a:blip r:embed="rId8"/>
            </p:blipFill>
            <p:spPr>
              <a:xfrm>
                <a:off x="862188" y="1235116"/>
                <a:ext cx="106716" cy="535782"/>
              </a:xfrm>
              <a:prstGeom prst="rect"/>
            </p:spPr>
          </p:pic>
        </mc:Fallback>
      </mc:AlternateContent>
      <mc:AlternateContent xmlns:mc="http://schemas.openxmlformats.org/markup-compatibility/2006" xmlns:p14="http://schemas.microsoft.com/office/powerpoint/2010/main">
        <mc:Choice Requires="p14">
          <p:contentPart p14:bwMode="auto" r:id="rId9">
            <p14:nvContentPartPr>
              <p14:cNvPr id="7" name="墨迹 6"/>
              <p14:cNvContentPartPr/>
              <p14:nvPr/>
            </p14:nvContentPartPr>
            <p14:xfrm>
              <a:off x="1032933" y="1206917"/>
              <a:ext cx="132644" cy="270711"/>
            </p14:xfrm>
          </p:contentPart>
        </mc:Choice>
        <mc:Fallback xmlns="">
          <p:pic>
            <p:nvPicPr>
              <p:cNvPr id="7" name="墨迹 6"/>
            </p:nvPicPr>
            <p:blipFill>
              <a:blip r:embed="rId10"/>
            </p:blipFill>
            <p:spPr>
              <a:xfrm>
                <a:off x="1032933" y="1206917"/>
                <a:ext cx="132644" cy="270711"/>
              </a:xfrm>
              <a:prstGeom prst="rect"/>
            </p:spPr>
          </p:pic>
        </mc:Fallback>
      </mc:AlternateContent>
      <mc:AlternateContent xmlns:mc="http://schemas.openxmlformats.org/markup-compatibility/2006" xmlns:p14="http://schemas.microsoft.com/office/powerpoint/2010/main">
        <mc:Choice Requires="p14">
          <p:contentPart p14:bwMode="auto" r:id="rId11">
            <p14:nvContentPartPr>
              <p14:cNvPr id="8" name="墨迹 7"/>
              <p14:cNvContentPartPr/>
              <p14:nvPr/>
            </p14:nvContentPartPr>
            <p14:xfrm>
              <a:off x="1424340" y="558340"/>
              <a:ext cx="127882" cy="25379"/>
            </p14:xfrm>
          </p:contentPart>
        </mc:Choice>
        <mc:Fallback xmlns="">
          <p:pic>
            <p:nvPicPr>
              <p:cNvPr id="8" name="墨迹 7"/>
            </p:nvPicPr>
            <p:blipFill>
              <a:blip r:embed="rId12"/>
            </p:blipFill>
            <p:spPr>
              <a:xfrm>
                <a:off x="1424340" y="558340"/>
                <a:ext cx="127882" cy="25379"/>
              </a:xfrm>
              <a:prstGeom prst="rect"/>
            </p:spPr>
          </p:pic>
        </mc:Fallback>
      </mc:AlternateContent>
      <mc:AlternateContent xmlns:mc="http://schemas.openxmlformats.org/markup-compatibility/2006" xmlns:p14="http://schemas.microsoft.com/office/powerpoint/2010/main">
        <mc:Choice Requires="p14">
          <p:contentPart p14:bwMode="auto" r:id="rId13">
            <p14:nvContentPartPr>
              <p14:cNvPr id="9" name="墨迹 8"/>
              <p14:cNvContentPartPr/>
              <p14:nvPr/>
            </p14:nvContentPartPr>
            <p14:xfrm>
              <a:off x="1420636" y="668316"/>
              <a:ext cx="159808" cy="35249"/>
            </p14:xfrm>
          </p:contentPart>
        </mc:Choice>
        <mc:Fallback xmlns="">
          <p:pic>
            <p:nvPicPr>
              <p:cNvPr id="9" name="墨迹 8"/>
            </p:nvPicPr>
            <p:blipFill>
              <a:blip r:embed="rId14"/>
            </p:blipFill>
            <p:spPr>
              <a:xfrm>
                <a:off x="1420636" y="668316"/>
                <a:ext cx="159808" cy="35249"/>
              </a:xfrm>
              <a:prstGeom prst="rect"/>
            </p:spPr>
          </p:pic>
        </mc:Fallback>
      </mc:AlternateContent>
      <mc:AlternateContent xmlns:mc="http://schemas.openxmlformats.org/markup-compatibility/2006" xmlns:p14="http://schemas.microsoft.com/office/powerpoint/2010/main">
        <mc:Choice Requires="p14">
          <p:contentPart p14:bwMode="auto" r:id="rId15">
            <p14:nvContentPartPr>
              <p14:cNvPr id="10" name="墨迹 9"/>
              <p14:cNvContentPartPr/>
              <p14:nvPr/>
            </p14:nvContentPartPr>
            <p14:xfrm>
              <a:off x="1659466" y="543359"/>
              <a:ext cx="71438" cy="139057"/>
            </p14:xfrm>
          </p:contentPart>
        </mc:Choice>
        <mc:Fallback xmlns="">
          <p:pic>
            <p:nvPicPr>
              <p:cNvPr id="10" name="墨迹 9"/>
            </p:nvPicPr>
            <p:blipFill>
              <a:blip r:embed="rId16"/>
            </p:blipFill>
            <p:spPr>
              <a:xfrm>
                <a:off x="1659466" y="543359"/>
                <a:ext cx="71438" cy="139057"/>
              </a:xfrm>
              <a:prstGeom prst="rect"/>
            </p:spPr>
          </p:pic>
        </mc:Fallback>
      </mc:AlternateContent>
      <mc:AlternateContent xmlns:mc="http://schemas.openxmlformats.org/markup-compatibility/2006" xmlns:p14="http://schemas.microsoft.com/office/powerpoint/2010/main">
        <mc:Choice Requires="p14">
          <p:contentPart p14:bwMode="auto" r:id="rId17">
            <p14:nvContentPartPr>
              <p14:cNvPr id="11" name="墨迹 10"/>
              <p14:cNvContentPartPr/>
              <p14:nvPr/>
            </p14:nvContentPartPr>
            <p14:xfrm>
              <a:off x="1738488" y="569620"/>
              <a:ext cx="53623" cy="45118"/>
            </p14:xfrm>
          </p:contentPart>
        </mc:Choice>
        <mc:Fallback xmlns="">
          <p:pic>
            <p:nvPicPr>
              <p:cNvPr id="11" name="墨迹 10"/>
            </p:nvPicPr>
            <p:blipFill>
              <a:blip r:embed="rId18"/>
            </p:blipFill>
            <p:spPr>
              <a:xfrm>
                <a:off x="1738488" y="569620"/>
                <a:ext cx="53623" cy="45118"/>
              </a:xfrm>
              <a:prstGeom prst="rect"/>
            </p:spPr>
          </p:pic>
        </mc:Fallback>
      </mc:AlternateContent>
      <mc:AlternateContent xmlns:mc="http://schemas.openxmlformats.org/markup-compatibility/2006" xmlns:p14="http://schemas.microsoft.com/office/powerpoint/2010/main">
        <mc:Choice Requires="p14">
          <p:contentPart p14:bwMode="auto" r:id="rId19">
            <p14:nvContentPartPr>
              <p14:cNvPr id="12" name="墨迹 11"/>
              <p14:cNvContentPartPr/>
              <p14:nvPr/>
            </p14:nvContentPartPr>
            <p14:xfrm>
              <a:off x="1873955" y="501942"/>
              <a:ext cx="71438" cy="102926"/>
            </p14:xfrm>
          </p:contentPart>
        </mc:Choice>
        <mc:Fallback xmlns="">
          <p:pic>
            <p:nvPicPr>
              <p:cNvPr id="12" name="墨迹 11"/>
            </p:nvPicPr>
            <p:blipFill>
              <a:blip r:embed="rId20"/>
            </p:blipFill>
            <p:spPr>
              <a:xfrm>
                <a:off x="1873955" y="501942"/>
                <a:ext cx="71438" cy="102926"/>
              </a:xfrm>
              <a:prstGeom prst="rect"/>
            </p:spPr>
          </p:pic>
        </mc:Fallback>
      </mc:AlternateContent>
      <mc:AlternateContent xmlns:mc="http://schemas.openxmlformats.org/markup-compatibility/2006" xmlns:p14="http://schemas.microsoft.com/office/powerpoint/2010/main">
        <mc:Choice Requires="p14">
          <p:contentPart p14:bwMode="auto" r:id="rId21">
            <p14:nvContentPartPr>
              <p14:cNvPr id="13" name="墨迹 12"/>
              <p14:cNvContentPartPr/>
              <p14:nvPr/>
            </p14:nvContentPartPr>
            <p14:xfrm>
              <a:off x="2015066" y="329223"/>
              <a:ext cx="133527" cy="477268"/>
            </p14:xfrm>
          </p:contentPart>
        </mc:Choice>
        <mc:Fallback xmlns="">
          <p:pic>
            <p:nvPicPr>
              <p:cNvPr id="13" name="墨迹 12"/>
            </p:nvPicPr>
            <p:blipFill>
              <a:blip r:embed="rId22"/>
            </p:blipFill>
            <p:spPr>
              <a:xfrm>
                <a:off x="2015066" y="329223"/>
                <a:ext cx="133527" cy="477268"/>
              </a:xfrm>
              <a:prstGeom prst="rect"/>
            </p:spPr>
          </p:pic>
        </mc:Fallback>
      </mc:AlternateContent>
      <mc:AlternateContent xmlns:mc="http://schemas.openxmlformats.org/markup-compatibility/2006" xmlns:p14="http://schemas.microsoft.com/office/powerpoint/2010/main">
        <mc:Choice Requires="p14">
          <p:contentPart p14:bwMode="auto" r:id="rId23">
            <p14:nvContentPartPr>
              <p14:cNvPr id="14" name="墨迹 13"/>
              <p14:cNvContentPartPr/>
              <p14:nvPr/>
            </p14:nvContentPartPr>
            <p14:xfrm>
              <a:off x="2198511" y="465283"/>
              <a:ext cx="198966" cy="79662"/>
            </p14:xfrm>
          </p:contentPart>
        </mc:Choice>
        <mc:Fallback xmlns="">
          <p:pic>
            <p:nvPicPr>
              <p:cNvPr id="14" name="墨迹 13"/>
            </p:nvPicPr>
            <p:blipFill>
              <a:blip r:embed="rId24"/>
            </p:blipFill>
            <p:spPr>
              <a:xfrm>
                <a:off x="2198511" y="465283"/>
                <a:ext cx="198966" cy="79662"/>
              </a:xfrm>
              <a:prstGeom prst="rect"/>
            </p:spPr>
          </p:pic>
        </mc:Fallback>
      </mc:AlternateContent>
      <mc:AlternateContent xmlns:mc="http://schemas.openxmlformats.org/markup-compatibility/2006" xmlns:p14="http://schemas.microsoft.com/office/powerpoint/2010/main">
        <mc:Choice Requires="p14">
          <p:contentPart p14:bwMode="auto" r:id="rId25">
            <p14:nvContentPartPr>
              <p14:cNvPr id="15" name="墨迹 14"/>
              <p14:cNvContentPartPr/>
              <p14:nvPr/>
            </p14:nvContentPartPr>
            <p14:xfrm>
              <a:off x="2444044" y="304901"/>
              <a:ext cx="16933" cy="315477"/>
            </p14:xfrm>
          </p:contentPart>
        </mc:Choice>
        <mc:Fallback xmlns="">
          <p:pic>
            <p:nvPicPr>
              <p:cNvPr id="15" name="墨迹 14"/>
            </p:nvPicPr>
            <p:blipFill>
              <a:blip r:embed="rId26"/>
            </p:blipFill>
            <p:spPr>
              <a:xfrm>
                <a:off x="2444044" y="304901"/>
                <a:ext cx="16933" cy="315477"/>
              </a:xfrm>
              <a:prstGeom prst="rect"/>
            </p:spPr>
          </p:pic>
        </mc:Fallback>
      </mc:AlternateContent>
      <mc:AlternateContent xmlns:mc="http://schemas.openxmlformats.org/markup-compatibility/2006" xmlns:p14="http://schemas.microsoft.com/office/powerpoint/2010/main">
        <mc:Choice Requires="p14">
          <p:contentPart p14:bwMode="auto" r:id="rId27">
            <p14:nvContentPartPr>
              <p14:cNvPr id="16" name="墨迹 15"/>
              <p14:cNvContentPartPr/>
              <p14:nvPr/>
            </p14:nvContentPartPr>
            <p14:xfrm>
              <a:off x="8122355" y="688055"/>
              <a:ext cx="170745" cy="373990"/>
            </p14:xfrm>
          </p:contentPart>
        </mc:Choice>
        <mc:Fallback xmlns="">
          <p:pic>
            <p:nvPicPr>
              <p:cNvPr id="16" name="墨迹 15"/>
            </p:nvPicPr>
            <p:blipFill>
              <a:blip r:embed="rId28"/>
            </p:blipFill>
            <p:spPr>
              <a:xfrm>
                <a:off x="8122355" y="688055"/>
                <a:ext cx="170745" cy="373990"/>
              </a:xfrm>
              <a:prstGeom prst="rect"/>
            </p:spPr>
          </p:pic>
        </mc:Fallback>
      </mc:AlternateContent>
      <mc:AlternateContent xmlns:mc="http://schemas.openxmlformats.org/markup-compatibility/2006" xmlns:p14="http://schemas.microsoft.com/office/powerpoint/2010/main">
        <mc:Choice Requires="p14">
          <p:contentPart p14:bwMode="auto" r:id="rId29">
            <p14:nvContentPartPr>
              <p14:cNvPr id="17" name="墨迹 16"/>
              <p14:cNvContentPartPr/>
              <p14:nvPr/>
            </p14:nvContentPartPr>
            <p14:xfrm>
              <a:off x="8142111" y="817771"/>
              <a:ext cx="279400" cy="200742"/>
            </p14:xfrm>
          </p:contentPart>
        </mc:Choice>
        <mc:Fallback xmlns="">
          <p:pic>
            <p:nvPicPr>
              <p:cNvPr id="17" name="墨迹 16"/>
            </p:nvPicPr>
            <p:blipFill>
              <a:blip r:embed="rId30"/>
            </p:blipFill>
            <p:spPr>
              <a:xfrm>
                <a:off x="8142111" y="817771"/>
                <a:ext cx="279400" cy="200742"/>
              </a:xfrm>
              <a:prstGeom prst="rect"/>
            </p:spPr>
          </p:pic>
        </mc:Fallback>
      </mc:AlternateContent>
      <mc:AlternateContent xmlns:mc="http://schemas.openxmlformats.org/markup-compatibility/2006" xmlns:p14="http://schemas.microsoft.com/office/powerpoint/2010/main">
        <mc:Choice Requires="p14">
          <p:contentPart p14:bwMode="auto" r:id="rId31">
            <p14:nvContentPartPr>
              <p14:cNvPr id="18" name="墨迹 17"/>
              <p14:cNvContentPartPr/>
              <p14:nvPr/>
            </p14:nvContentPartPr>
            <p14:xfrm>
              <a:off x="8431212" y="743748"/>
              <a:ext cx="103188" cy="244451"/>
            </p14:xfrm>
          </p:contentPart>
        </mc:Choice>
        <mc:Fallback xmlns="">
          <p:pic>
            <p:nvPicPr>
              <p:cNvPr id="18" name="墨迹 17"/>
            </p:nvPicPr>
            <p:blipFill>
              <a:blip r:embed="rId32"/>
            </p:blipFill>
            <p:spPr>
              <a:xfrm>
                <a:off x="8431212" y="743748"/>
                <a:ext cx="103188" cy="244451"/>
              </a:xfrm>
              <a:prstGeom prst="rect"/>
            </p:spPr>
          </p:pic>
        </mc:Fallback>
      </mc:AlternateContent>
      <mc:AlternateContent xmlns:mc="http://schemas.openxmlformats.org/markup-compatibility/2006" xmlns:p14="http://schemas.microsoft.com/office/powerpoint/2010/main">
        <mc:Choice Requires="p14">
          <p:contentPart p14:bwMode="auto" r:id="rId33">
            <p14:nvContentPartPr>
              <p14:cNvPr id="19" name="墨迹 18"/>
              <p14:cNvContentPartPr/>
              <p14:nvPr/>
            </p14:nvContentPartPr>
            <p14:xfrm>
              <a:off x="8579555" y="730354"/>
              <a:ext cx="122238" cy="241454"/>
            </p14:xfrm>
          </p:contentPart>
        </mc:Choice>
        <mc:Fallback xmlns="">
          <p:pic>
            <p:nvPicPr>
              <p:cNvPr id="19" name="墨迹 18"/>
            </p:nvPicPr>
            <p:blipFill>
              <a:blip r:embed="rId34"/>
            </p:blipFill>
            <p:spPr>
              <a:xfrm>
                <a:off x="8579555" y="730354"/>
                <a:ext cx="122238" cy="241454"/>
              </a:xfrm>
              <a:prstGeom prst="rect"/>
            </p:spPr>
          </p:pic>
        </mc:Fallback>
      </mc:AlternateContent>
      <mc:AlternateContent xmlns:mc="http://schemas.openxmlformats.org/markup-compatibility/2006" xmlns:p14="http://schemas.microsoft.com/office/powerpoint/2010/main">
        <mc:Choice Requires="p14">
          <p:contentPart p14:bwMode="auto" r:id="rId35">
            <p14:nvContentPartPr>
              <p14:cNvPr id="20" name="墨迹 19"/>
              <p14:cNvContentPartPr/>
              <p14:nvPr/>
            </p14:nvContentPartPr>
            <p14:xfrm>
              <a:off x="8755944" y="812131"/>
              <a:ext cx="134056" cy="146635"/>
            </p14:xfrm>
          </p:contentPart>
        </mc:Choice>
        <mc:Fallback xmlns="">
          <p:pic>
            <p:nvPicPr>
              <p:cNvPr id="20" name="墨迹 19"/>
            </p:nvPicPr>
            <p:blipFill>
              <a:blip r:embed="rId36"/>
            </p:blipFill>
            <p:spPr>
              <a:xfrm>
                <a:off x="8755944" y="812131"/>
                <a:ext cx="134056" cy="146635"/>
              </a:xfrm>
              <a:prstGeom prst="rect"/>
            </p:spPr>
          </p:pic>
        </mc:Fallback>
      </mc:AlternateContent>
      <mc:AlternateContent xmlns:mc="http://schemas.openxmlformats.org/markup-compatibility/2006" xmlns:p14="http://schemas.microsoft.com/office/powerpoint/2010/main">
        <mc:Choice Requires="p14">
          <p:contentPart p14:bwMode="auto" r:id="rId37">
            <p14:nvContentPartPr>
              <p14:cNvPr id="21" name="墨迹 20"/>
              <p14:cNvContentPartPr/>
              <p14:nvPr/>
            </p14:nvContentPartPr>
            <p14:xfrm>
              <a:off x="8802511" y="820591"/>
              <a:ext cx="87489" cy="313009"/>
            </p14:xfrm>
          </p:contentPart>
        </mc:Choice>
        <mc:Fallback xmlns="">
          <p:pic>
            <p:nvPicPr>
              <p:cNvPr id="21" name="墨迹 20"/>
            </p:nvPicPr>
            <p:blipFill>
              <a:blip r:embed="rId38"/>
            </p:blipFill>
            <p:spPr>
              <a:xfrm>
                <a:off x="8802511" y="820591"/>
                <a:ext cx="87489" cy="313009"/>
              </a:xfrm>
              <a:prstGeom prst="rect"/>
            </p:spPr>
          </p:pic>
        </mc:Fallback>
      </mc:AlternateContent>
      <mc:AlternateContent xmlns:mc="http://schemas.openxmlformats.org/markup-compatibility/2006" xmlns:p14="http://schemas.microsoft.com/office/powerpoint/2010/main">
        <mc:Choice Requires="p14">
          <p:contentPart p14:bwMode="auto" r:id="rId39">
            <p14:nvContentPartPr>
              <p14:cNvPr id="22" name="墨迹 21"/>
              <p14:cNvContentPartPr/>
              <p14:nvPr/>
            </p14:nvContentPartPr>
            <p14:xfrm>
              <a:off x="9145411" y="826936"/>
              <a:ext cx="38100" cy="19034"/>
            </p14:xfrm>
          </p:contentPart>
        </mc:Choice>
        <mc:Fallback xmlns="">
          <p:pic>
            <p:nvPicPr>
              <p:cNvPr id="22" name="墨迹 21"/>
            </p:nvPicPr>
            <p:blipFill>
              <a:blip r:embed="rId40"/>
            </p:blipFill>
            <p:spPr>
              <a:xfrm>
                <a:off x="9145411" y="826936"/>
                <a:ext cx="38100" cy="19034"/>
              </a:xfrm>
              <a:prstGeom prst="rect"/>
            </p:spPr>
          </p:pic>
        </mc:Fallback>
      </mc:AlternateContent>
      <mc:AlternateContent xmlns:mc="http://schemas.openxmlformats.org/markup-compatibility/2006" xmlns:p14="http://schemas.microsoft.com/office/powerpoint/2010/main">
        <mc:Choice Requires="p14">
          <p:contentPart p14:bwMode="auto" r:id="rId41">
            <p14:nvContentPartPr>
              <p14:cNvPr id="23" name="墨迹 22"/>
              <p14:cNvContentPartPr/>
              <p14:nvPr/>
            </p14:nvContentPartPr>
            <p14:xfrm>
              <a:off x="9395177" y="672546"/>
              <a:ext cx="104423" cy="271415"/>
            </p14:xfrm>
          </p:contentPart>
        </mc:Choice>
        <mc:Fallback xmlns="">
          <p:pic>
            <p:nvPicPr>
              <p:cNvPr id="23" name="墨迹 22"/>
            </p:nvPicPr>
            <p:blipFill>
              <a:blip r:embed="rId42"/>
            </p:blipFill>
            <p:spPr>
              <a:xfrm>
                <a:off x="9395177" y="672546"/>
                <a:ext cx="104423" cy="271415"/>
              </a:xfrm>
              <a:prstGeom prst="rect"/>
            </p:spPr>
          </p:pic>
        </mc:Fallback>
      </mc:AlternateContent>
      <mc:AlternateContent xmlns:mc="http://schemas.openxmlformats.org/markup-compatibility/2006" xmlns:p14="http://schemas.microsoft.com/office/powerpoint/2010/main">
        <mc:Choice Requires="p14">
          <p:contentPart p14:bwMode="auto" r:id="rId43">
            <p14:nvContentPartPr>
              <p14:cNvPr id="24" name="墨迹 23"/>
              <p14:cNvContentPartPr/>
              <p14:nvPr/>
            </p14:nvContentPartPr>
            <p14:xfrm>
              <a:off x="9558866" y="715021"/>
              <a:ext cx="35278" cy="190167"/>
            </p14:xfrm>
          </p:contentPart>
        </mc:Choice>
        <mc:Fallback xmlns="">
          <p:pic>
            <p:nvPicPr>
              <p:cNvPr id="24" name="墨迹 23"/>
            </p:nvPicPr>
            <p:blipFill>
              <a:blip r:embed="rId44"/>
            </p:blipFill>
            <p:spPr>
              <a:xfrm>
                <a:off x="9558866" y="715021"/>
                <a:ext cx="35278" cy="190167"/>
              </a:xfrm>
              <a:prstGeom prst="rect"/>
            </p:spPr>
          </p:pic>
        </mc:Fallback>
      </mc:AlternateContent>
      <mc:AlternateContent xmlns:mc="http://schemas.openxmlformats.org/markup-compatibility/2006" xmlns:p14="http://schemas.microsoft.com/office/powerpoint/2010/main">
        <mc:Choice Requires="p14">
          <p:contentPart p14:bwMode="auto" r:id="rId45">
            <p14:nvContentPartPr>
              <p14:cNvPr id="25" name="墨迹 24"/>
              <p14:cNvContentPartPr/>
              <p14:nvPr/>
            </p14:nvContentPartPr>
            <p14:xfrm>
              <a:off x="9567333" y="778292"/>
              <a:ext cx="118534" cy="45119"/>
            </p14:xfrm>
          </p:contentPart>
        </mc:Choice>
        <mc:Fallback xmlns="">
          <p:pic>
            <p:nvPicPr>
              <p:cNvPr id="25" name="墨迹 24"/>
            </p:nvPicPr>
            <p:blipFill>
              <a:blip r:embed="rId46"/>
            </p:blipFill>
            <p:spPr>
              <a:xfrm>
                <a:off x="9567333" y="778292"/>
                <a:ext cx="118534" cy="45119"/>
              </a:xfrm>
              <a:prstGeom prst="rect"/>
            </p:spPr>
          </p:pic>
        </mc:Fallback>
      </mc:AlternateContent>
      <mc:AlternateContent xmlns:mc="http://schemas.openxmlformats.org/markup-compatibility/2006" xmlns:p14="http://schemas.microsoft.com/office/powerpoint/2010/main">
        <mc:Choice Requires="p14">
          <p:contentPart p14:bwMode="auto" r:id="rId47">
            <p14:nvContentPartPr>
              <p14:cNvPr id="26" name="墨迹 25"/>
              <p14:cNvContentPartPr/>
              <p14:nvPr/>
            </p14:nvContentPartPr>
            <p14:xfrm>
              <a:off x="9659055" y="645052"/>
              <a:ext cx="323850" cy="285515"/>
            </p14:xfrm>
          </p:contentPart>
        </mc:Choice>
        <mc:Fallback xmlns="">
          <p:pic>
            <p:nvPicPr>
              <p:cNvPr id="26" name="墨迹 25"/>
            </p:nvPicPr>
            <p:blipFill>
              <a:blip r:embed="rId48"/>
            </p:blipFill>
            <p:spPr>
              <a:xfrm>
                <a:off x="9659055" y="645052"/>
                <a:ext cx="323850" cy="285515"/>
              </a:xfrm>
              <a:prstGeom prst="rect"/>
            </p:spPr>
          </p:pic>
        </mc:Fallback>
      </mc:AlternateContent>
      <mc:AlternateContent xmlns:mc="http://schemas.openxmlformats.org/markup-compatibility/2006" xmlns:p14="http://schemas.microsoft.com/office/powerpoint/2010/main">
        <mc:Choice Requires="p14">
          <p:contentPart p14:bwMode="auto" r:id="rId49">
            <p14:nvContentPartPr>
              <p14:cNvPr id="27" name="墨迹 26"/>
              <p14:cNvContentPartPr/>
              <p14:nvPr/>
            </p14:nvContentPartPr>
            <p14:xfrm>
              <a:off x="10158588" y="740224"/>
              <a:ext cx="294923" cy="29609"/>
            </p14:xfrm>
          </p:contentPart>
        </mc:Choice>
        <mc:Fallback xmlns="">
          <p:pic>
            <p:nvPicPr>
              <p:cNvPr id="27" name="墨迹 26"/>
            </p:nvPicPr>
            <p:blipFill>
              <a:blip r:embed="rId50"/>
            </p:blipFill>
            <p:spPr>
              <a:xfrm>
                <a:off x="10158588" y="740224"/>
                <a:ext cx="294923" cy="29609"/>
              </a:xfrm>
              <a:prstGeom prst="rect"/>
            </p:spPr>
          </p:pic>
        </mc:Fallback>
      </mc:AlternateContent>
      <mc:AlternateContent xmlns:mc="http://schemas.openxmlformats.org/markup-compatibility/2006" xmlns:p14="http://schemas.microsoft.com/office/powerpoint/2010/main">
        <mc:Choice Requires="p14">
          <p:contentPart p14:bwMode="auto" r:id="rId51">
            <p14:nvContentPartPr>
              <p14:cNvPr id="28" name="墨迹 27"/>
              <p14:cNvContentPartPr/>
              <p14:nvPr/>
            </p14:nvContentPartPr>
            <p14:xfrm>
              <a:off x="10116784" y="829051"/>
              <a:ext cx="308504" cy="5639"/>
            </p14:xfrm>
          </p:contentPart>
        </mc:Choice>
        <mc:Fallback xmlns="">
          <p:pic>
            <p:nvPicPr>
              <p:cNvPr id="28" name="墨迹 27"/>
            </p:nvPicPr>
            <p:blipFill>
              <a:blip r:embed="rId52"/>
            </p:blipFill>
            <p:spPr>
              <a:xfrm>
                <a:off x="10116784" y="829051"/>
                <a:ext cx="308504" cy="5639"/>
              </a:xfrm>
              <a:prstGeom prst="rect"/>
            </p:spPr>
          </p:pic>
        </mc:Fallback>
      </mc:AlternateContent>
      <mc:AlternateContent xmlns:mc="http://schemas.openxmlformats.org/markup-compatibility/2006" xmlns:p14="http://schemas.microsoft.com/office/powerpoint/2010/main">
        <mc:Choice Requires="p14">
          <p:contentPart p14:bwMode="auto" r:id="rId53">
            <p14:nvContentPartPr>
              <p14:cNvPr id="29" name="墨迹 28"/>
              <p14:cNvContentPartPr/>
              <p14:nvPr/>
            </p14:nvContentPartPr>
            <p14:xfrm>
              <a:off x="10264246" y="504762"/>
              <a:ext cx="153282" cy="147163"/>
            </p14:xfrm>
          </p:contentPart>
        </mc:Choice>
        <mc:Fallback xmlns="">
          <p:pic>
            <p:nvPicPr>
              <p:cNvPr id="29" name="墨迹 28"/>
            </p:nvPicPr>
            <p:blipFill>
              <a:blip r:embed="rId54"/>
            </p:blipFill>
            <p:spPr>
              <a:xfrm>
                <a:off x="10264246" y="504762"/>
                <a:ext cx="153282" cy="147163"/>
              </a:xfrm>
              <a:prstGeom prst="rect"/>
            </p:spPr>
          </p:pic>
        </mc:Fallback>
      </mc:AlternateContent>
      <mc:AlternateContent xmlns:mc="http://schemas.openxmlformats.org/markup-compatibility/2006" xmlns:p14="http://schemas.microsoft.com/office/powerpoint/2010/main">
        <mc:Choice Requires="p14">
          <p:contentPart p14:bwMode="auto" r:id="rId55">
            <p14:nvContentPartPr>
              <p14:cNvPr id="30" name="墨迹 29"/>
              <p14:cNvContentPartPr/>
              <p14:nvPr/>
            </p14:nvContentPartPr>
            <p14:xfrm>
              <a:off x="10639777" y="541421"/>
              <a:ext cx="338667" cy="313714"/>
            </p14:xfrm>
          </p:contentPart>
        </mc:Choice>
        <mc:Fallback xmlns="">
          <p:pic>
            <p:nvPicPr>
              <p:cNvPr id="30" name="墨迹 29"/>
            </p:nvPicPr>
            <p:blipFill>
              <a:blip r:embed="rId56"/>
            </p:blipFill>
            <p:spPr>
              <a:xfrm>
                <a:off x="10639777" y="541421"/>
                <a:ext cx="338667" cy="313714"/>
              </a:xfrm>
              <a:prstGeom prst="rect"/>
            </p:spPr>
          </p:pic>
        </mc:Fallback>
      </mc:AlternateContent>
      <mc:AlternateContent xmlns:mc="http://schemas.openxmlformats.org/markup-compatibility/2006" xmlns:p14="http://schemas.microsoft.com/office/powerpoint/2010/main">
        <mc:Choice Requires="p14">
          <p:contentPart p14:bwMode="auto" r:id="rId57">
            <p14:nvContentPartPr>
              <p14:cNvPr id="31" name="墨迹 30"/>
              <p14:cNvContentPartPr/>
              <p14:nvPr/>
            </p14:nvContentPartPr>
            <p14:xfrm>
              <a:off x="11017955" y="594117"/>
              <a:ext cx="135467" cy="234933"/>
            </p14:xfrm>
          </p:contentPart>
        </mc:Choice>
        <mc:Fallback xmlns="">
          <p:pic>
            <p:nvPicPr>
              <p:cNvPr id="31" name="墨迹 30"/>
            </p:nvPicPr>
            <p:blipFill>
              <a:blip r:embed="rId58"/>
            </p:blipFill>
            <p:spPr>
              <a:xfrm>
                <a:off x="11017955" y="594117"/>
                <a:ext cx="135467" cy="234933"/>
              </a:xfrm>
              <a:prstGeom prst="rect"/>
            </p:spPr>
          </p:pic>
        </mc:Fallback>
      </mc:AlternateContent>
      <mc:AlternateContent xmlns:mc="http://schemas.openxmlformats.org/markup-compatibility/2006" xmlns:p14="http://schemas.microsoft.com/office/powerpoint/2010/main">
        <mc:Choice Requires="p14">
          <p:contentPart p14:bwMode="auto" r:id="rId59">
            <p14:nvContentPartPr>
              <p14:cNvPr id="32" name="墨迹 31"/>
              <p14:cNvContentPartPr/>
              <p14:nvPr/>
            </p14:nvContentPartPr>
            <p14:xfrm>
              <a:off x="11127139" y="693695"/>
              <a:ext cx="125061" cy="140995"/>
            </p14:xfrm>
          </p:contentPart>
        </mc:Choice>
        <mc:Fallback xmlns="">
          <p:pic>
            <p:nvPicPr>
              <p:cNvPr id="32" name="墨迹 31"/>
            </p:nvPicPr>
            <p:blipFill>
              <a:blip r:embed="rId60"/>
            </p:blipFill>
            <p:spPr>
              <a:xfrm>
                <a:off x="11127139" y="693695"/>
                <a:ext cx="125061" cy="140995"/>
              </a:xfrm>
              <a:prstGeom prst="rect"/>
            </p:spPr>
          </p:pic>
        </mc:Fallback>
      </mc:AlternateContent>
      <mc:AlternateContent xmlns:mc="http://schemas.openxmlformats.org/markup-compatibility/2006" xmlns:p14="http://schemas.microsoft.com/office/powerpoint/2010/main">
        <mc:Choice Requires="p14">
          <p:contentPart p14:bwMode="auto" r:id="rId61">
            <p14:nvContentPartPr>
              <p14:cNvPr id="33" name="墨迹 32"/>
              <p14:cNvContentPartPr/>
              <p14:nvPr/>
            </p14:nvContentPartPr>
            <p14:xfrm>
              <a:off x="11176000" y="727534"/>
              <a:ext cx="101600" cy="208673"/>
            </p14:xfrm>
          </p:contentPart>
        </mc:Choice>
        <mc:Fallback xmlns="">
          <p:pic>
            <p:nvPicPr>
              <p:cNvPr id="33" name="墨迹 32"/>
            </p:nvPicPr>
            <p:blipFill>
              <a:blip r:embed="rId62"/>
            </p:blipFill>
            <p:spPr>
              <a:xfrm>
                <a:off x="11176000" y="727534"/>
                <a:ext cx="101600" cy="208673"/>
              </a:xfrm>
              <a:prstGeom prst="rect"/>
            </p:spPr>
          </p:pic>
        </mc:Fallback>
      </mc:AlternateContent>
      <mc:AlternateContent xmlns:mc="http://schemas.openxmlformats.org/markup-compatibility/2006" xmlns:p14="http://schemas.microsoft.com/office/powerpoint/2010/main">
        <mc:Choice Requires="p14">
          <p:contentPart p14:bwMode="auto" r:id="rId63">
            <p14:nvContentPartPr>
              <p14:cNvPr id="34" name="墨迹 33"/>
              <p14:cNvContentPartPr/>
              <p14:nvPr/>
            </p14:nvContentPartPr>
            <p14:xfrm>
              <a:off x="11300177" y="710615"/>
              <a:ext cx="158044" cy="22559"/>
            </p14:xfrm>
          </p:contentPart>
        </mc:Choice>
        <mc:Fallback xmlns="">
          <p:pic>
            <p:nvPicPr>
              <p:cNvPr id="34" name="墨迹 33"/>
            </p:nvPicPr>
            <p:blipFill>
              <a:blip r:embed="rId64"/>
            </p:blipFill>
            <p:spPr>
              <a:xfrm>
                <a:off x="11300177" y="710615"/>
                <a:ext cx="158044" cy="22559"/>
              </a:xfrm>
              <a:prstGeom prst="rect"/>
            </p:spPr>
          </p:pic>
        </mc:Fallback>
      </mc:AlternateContent>
      <mc:AlternateContent xmlns:mc="http://schemas.openxmlformats.org/markup-compatibility/2006" xmlns:p14="http://schemas.microsoft.com/office/powerpoint/2010/main">
        <mc:Choice Requires="p14">
          <p:contentPart p14:bwMode="auto" r:id="rId65">
            <p14:nvContentPartPr>
              <p14:cNvPr id="35" name="墨迹 34"/>
              <p14:cNvContentPartPr/>
              <p14:nvPr/>
            </p14:nvContentPartPr>
            <p14:xfrm>
              <a:off x="11379200" y="635711"/>
              <a:ext cx="11288" cy="125662"/>
            </p14:xfrm>
          </p:contentPart>
        </mc:Choice>
        <mc:Fallback xmlns="">
          <p:pic>
            <p:nvPicPr>
              <p:cNvPr id="35" name="墨迹 34"/>
            </p:nvPicPr>
            <p:blipFill>
              <a:blip r:embed="rId66"/>
            </p:blipFill>
            <p:spPr>
              <a:xfrm>
                <a:off x="11379200" y="635711"/>
                <a:ext cx="11288" cy="125662"/>
              </a:xfrm>
              <a:prstGeom prst="rect"/>
            </p:spPr>
          </p:pic>
        </mc:Fallback>
      </mc:AlternateContent>
      <mc:AlternateContent xmlns:mc="http://schemas.openxmlformats.org/markup-compatibility/2006" xmlns:p14="http://schemas.microsoft.com/office/powerpoint/2010/main">
        <mc:Choice Requires="p14">
          <p:contentPart p14:bwMode="auto" r:id="rId67">
            <p14:nvContentPartPr>
              <p14:cNvPr id="36" name="墨迹 35"/>
              <p14:cNvContentPartPr/>
              <p14:nvPr/>
            </p14:nvContentPartPr>
            <p14:xfrm>
              <a:off x="11548532" y="558340"/>
              <a:ext cx="118533" cy="256611"/>
            </p14:xfrm>
          </p:contentPart>
        </mc:Choice>
        <mc:Fallback xmlns="">
          <p:pic>
            <p:nvPicPr>
              <p:cNvPr id="36" name="墨迹 35"/>
            </p:nvPicPr>
            <p:blipFill>
              <a:blip r:embed="rId68"/>
            </p:blipFill>
            <p:spPr>
              <a:xfrm>
                <a:off x="11548532" y="558340"/>
                <a:ext cx="118533" cy="256611"/>
              </a:xfrm>
              <a:prstGeom prst="rect"/>
            </p:spPr>
          </p:pic>
        </mc:Fallback>
      </mc:AlternateContent>
      <mc:AlternateContent xmlns:mc="http://schemas.openxmlformats.org/markup-compatibility/2006" xmlns:p14="http://schemas.microsoft.com/office/powerpoint/2010/main">
        <mc:Choice Requires="p14">
          <p:contentPart p14:bwMode="auto" r:id="rId69">
            <p14:nvContentPartPr>
              <p14:cNvPr id="37" name="墨迹 36"/>
              <p14:cNvContentPartPr/>
              <p14:nvPr/>
            </p14:nvContentPartPr>
            <p14:xfrm>
              <a:off x="11692467" y="586539"/>
              <a:ext cx="42333" cy="177654"/>
            </p14:xfrm>
          </p:contentPart>
        </mc:Choice>
        <mc:Fallback xmlns="">
          <p:pic>
            <p:nvPicPr>
              <p:cNvPr id="37" name="墨迹 36"/>
            </p:nvPicPr>
            <p:blipFill>
              <a:blip r:embed="rId70"/>
            </p:blipFill>
            <p:spPr>
              <a:xfrm>
                <a:off x="11692467" y="586539"/>
                <a:ext cx="42333" cy="177654"/>
              </a:xfrm>
              <a:prstGeom prst="rect"/>
            </p:spPr>
          </p:pic>
        </mc:Fallback>
      </mc:AlternateContent>
      <mc:AlternateContent xmlns:mc="http://schemas.openxmlformats.org/markup-compatibility/2006" xmlns:p14="http://schemas.microsoft.com/office/powerpoint/2010/main">
        <mc:Choice Requires="p14">
          <p:contentPart p14:bwMode="auto" r:id="rId71">
            <p14:nvContentPartPr>
              <p14:cNvPr id="38" name="墨迹 37"/>
              <p14:cNvContentPartPr/>
              <p14:nvPr/>
            </p14:nvContentPartPr>
            <p14:xfrm>
              <a:off x="11723511" y="578784"/>
              <a:ext cx="385586" cy="169371"/>
            </p14:xfrm>
          </p:contentPart>
        </mc:Choice>
        <mc:Fallback xmlns="">
          <p:pic>
            <p:nvPicPr>
              <p:cNvPr id="38" name="墨迹 37"/>
            </p:nvPicPr>
            <p:blipFill>
              <a:blip r:embed="rId72"/>
            </p:blipFill>
            <p:spPr>
              <a:xfrm>
                <a:off x="11723511" y="578784"/>
                <a:ext cx="385586" cy="169371"/>
              </a:xfrm>
              <a:prstGeom prst="rect"/>
            </p:spPr>
          </p:pic>
        </mc:Fallback>
      </mc:AlternateContent>
      <mc:AlternateContent xmlns:mc="http://schemas.openxmlformats.org/markup-compatibility/2006" xmlns:p14="http://schemas.microsoft.com/office/powerpoint/2010/main">
        <mc:Choice Requires="p14">
          <p:contentPart p14:bwMode="auto" r:id="rId73">
            <p14:nvContentPartPr>
              <p14:cNvPr id="39" name="墨迹 38"/>
              <p14:cNvContentPartPr/>
              <p14:nvPr/>
            </p14:nvContentPartPr>
            <p14:xfrm>
              <a:off x="7890933" y="1473927"/>
              <a:ext cx="237067" cy="346319"/>
            </p14:xfrm>
          </p:contentPart>
        </mc:Choice>
        <mc:Fallback xmlns="">
          <p:pic>
            <p:nvPicPr>
              <p:cNvPr id="39" name="墨迹 38"/>
            </p:nvPicPr>
            <p:blipFill>
              <a:blip r:embed="rId74"/>
            </p:blipFill>
            <p:spPr>
              <a:xfrm>
                <a:off x="7890933" y="1473927"/>
                <a:ext cx="237067" cy="346319"/>
              </a:xfrm>
              <a:prstGeom prst="rect"/>
            </p:spPr>
          </p:pic>
        </mc:Fallback>
      </mc:AlternateContent>
      <mc:AlternateContent xmlns:mc="http://schemas.openxmlformats.org/markup-compatibility/2006" xmlns:p14="http://schemas.microsoft.com/office/powerpoint/2010/main">
        <mc:Choice Requires="p14">
          <p:contentPart p14:bwMode="auto" r:id="rId75">
            <p14:nvContentPartPr>
              <p14:cNvPr id="40" name="墨迹 39"/>
              <p14:cNvContentPartPr/>
              <p14:nvPr/>
            </p14:nvContentPartPr>
            <p14:xfrm>
              <a:off x="8238772" y="1494547"/>
              <a:ext cx="98072" cy="261194"/>
            </p14:xfrm>
          </p:contentPart>
        </mc:Choice>
        <mc:Fallback xmlns="">
          <p:pic>
            <p:nvPicPr>
              <p:cNvPr id="40" name="墨迹 39"/>
            </p:nvPicPr>
            <p:blipFill>
              <a:blip r:embed="rId76"/>
            </p:blipFill>
            <p:spPr>
              <a:xfrm>
                <a:off x="8238772" y="1494547"/>
                <a:ext cx="98072" cy="261194"/>
              </a:xfrm>
              <a:prstGeom prst="rect"/>
            </p:spPr>
          </p:pic>
        </mc:Fallback>
      </mc:AlternateContent>
      <mc:AlternateContent xmlns:mc="http://schemas.openxmlformats.org/markup-compatibility/2006" xmlns:p14="http://schemas.microsoft.com/office/powerpoint/2010/main">
        <mc:Choice Requires="p14">
          <p:contentPart p14:bwMode="auto" r:id="rId77">
            <p14:nvContentPartPr>
              <p14:cNvPr id="41" name="墨迹 40"/>
              <p14:cNvContentPartPr/>
              <p14:nvPr/>
            </p14:nvContentPartPr>
            <p14:xfrm>
              <a:off x="8376355" y="1511467"/>
              <a:ext cx="139171" cy="223124"/>
            </p14:xfrm>
          </p:contentPart>
        </mc:Choice>
        <mc:Fallback xmlns="">
          <p:pic>
            <p:nvPicPr>
              <p:cNvPr id="41" name="墨迹 40"/>
            </p:nvPicPr>
            <p:blipFill>
              <a:blip r:embed="rId78"/>
            </p:blipFill>
            <p:spPr>
              <a:xfrm>
                <a:off x="8376355" y="1511467"/>
                <a:ext cx="139171" cy="223124"/>
              </a:xfrm>
              <a:prstGeom prst="rect"/>
            </p:spPr>
          </p:pic>
        </mc:Fallback>
      </mc:AlternateContent>
      <mc:AlternateContent xmlns:mc="http://schemas.openxmlformats.org/markup-compatibility/2006" xmlns:p14="http://schemas.microsoft.com/office/powerpoint/2010/main">
        <mc:Choice Requires="p14">
          <p:contentPart p14:bwMode="auto" r:id="rId79">
            <p14:nvContentPartPr>
              <p14:cNvPr id="42" name="墨迹 41"/>
              <p14:cNvContentPartPr/>
              <p14:nvPr/>
            </p14:nvContentPartPr>
            <p14:xfrm>
              <a:off x="8540044" y="1612983"/>
              <a:ext cx="101600" cy="129716"/>
            </p14:xfrm>
          </p:contentPart>
        </mc:Choice>
        <mc:Fallback xmlns="">
          <p:pic>
            <p:nvPicPr>
              <p:cNvPr id="42" name="墨迹 41"/>
            </p:nvPicPr>
            <p:blipFill>
              <a:blip r:embed="rId80"/>
            </p:blipFill>
            <p:spPr>
              <a:xfrm>
                <a:off x="8540044" y="1612983"/>
                <a:ext cx="101600" cy="129716"/>
              </a:xfrm>
              <a:prstGeom prst="rect"/>
            </p:spPr>
          </p:pic>
        </mc:Fallback>
      </mc:AlternateContent>
      <mc:AlternateContent xmlns:mc="http://schemas.openxmlformats.org/markup-compatibility/2006" xmlns:p14="http://schemas.microsoft.com/office/powerpoint/2010/main">
        <mc:Choice Requires="p14">
          <p:contentPart p14:bwMode="auto" r:id="rId81">
            <p14:nvContentPartPr>
              <p14:cNvPr id="43" name="墨迹 42"/>
              <p14:cNvContentPartPr/>
              <p14:nvPr/>
            </p14:nvContentPartPr>
            <p14:xfrm>
              <a:off x="8525933" y="1607343"/>
              <a:ext cx="177800" cy="279170"/>
            </p14:xfrm>
          </p:contentPart>
        </mc:Choice>
        <mc:Fallback xmlns="">
          <p:pic>
            <p:nvPicPr>
              <p:cNvPr id="43" name="墨迹 42"/>
            </p:nvPicPr>
            <p:blipFill>
              <a:blip r:embed="rId82"/>
            </p:blipFill>
            <p:spPr>
              <a:xfrm>
                <a:off x="8525933" y="1607343"/>
                <a:ext cx="177800" cy="279170"/>
              </a:xfrm>
              <a:prstGeom prst="rect"/>
            </p:spPr>
          </p:pic>
        </mc:Fallback>
      </mc:AlternateContent>
      <mc:AlternateContent xmlns:mc="http://schemas.openxmlformats.org/markup-compatibility/2006" xmlns:p14="http://schemas.microsoft.com/office/powerpoint/2010/main">
        <mc:Choice Requires="p14">
          <p:contentPart p14:bwMode="auto" r:id="rId83">
            <p14:nvContentPartPr>
              <p14:cNvPr id="44" name="墨迹 43"/>
              <p14:cNvContentPartPr/>
              <p14:nvPr/>
            </p14:nvContentPartPr>
            <p14:xfrm>
              <a:off x="7871177" y="2193883"/>
              <a:ext cx="98778" cy="131125"/>
            </p14:xfrm>
          </p:contentPart>
        </mc:Choice>
        <mc:Fallback xmlns="">
          <p:pic>
            <p:nvPicPr>
              <p:cNvPr id="44" name="墨迹 43"/>
            </p:nvPicPr>
            <p:blipFill>
              <a:blip r:embed="rId84"/>
            </p:blipFill>
            <p:spPr>
              <a:xfrm>
                <a:off x="7871177" y="2193883"/>
                <a:ext cx="98778" cy="131125"/>
              </a:xfrm>
              <a:prstGeom prst="rect"/>
            </p:spPr>
          </p:pic>
        </mc:Fallback>
      </mc:AlternateContent>
      <mc:AlternateContent xmlns:mc="http://schemas.openxmlformats.org/markup-compatibility/2006" xmlns:p14="http://schemas.microsoft.com/office/powerpoint/2010/main">
        <mc:Choice Requires="p14">
          <p:contentPart p14:bwMode="auto" r:id="rId85">
            <p14:nvContentPartPr>
              <p14:cNvPr id="45" name="墨迹 44"/>
              <p14:cNvContentPartPr/>
              <p14:nvPr/>
            </p14:nvContentPartPr>
            <p14:xfrm>
              <a:off x="7998177" y="2255921"/>
              <a:ext cx="56445" cy="56398"/>
            </p14:xfrm>
          </p:contentPart>
        </mc:Choice>
        <mc:Fallback xmlns="">
          <p:pic>
            <p:nvPicPr>
              <p:cNvPr id="45" name="墨迹 44"/>
            </p:nvPicPr>
            <p:blipFill>
              <a:blip r:embed="rId86"/>
            </p:blipFill>
            <p:spPr>
              <a:xfrm>
                <a:off x="7998177" y="2255921"/>
                <a:ext cx="56445" cy="56398"/>
              </a:xfrm>
              <a:prstGeom prst="rect"/>
            </p:spPr>
          </p:pic>
        </mc:Fallback>
      </mc:AlternateContent>
      <mc:AlternateContent xmlns:mc="http://schemas.openxmlformats.org/markup-compatibility/2006" xmlns:p14="http://schemas.microsoft.com/office/powerpoint/2010/main">
        <mc:Choice Requires="p14">
          <p:contentPart p14:bwMode="auto" r:id="rId87">
            <p14:nvContentPartPr>
              <p14:cNvPr id="46" name="墨迹 45"/>
              <p14:cNvContentPartPr/>
              <p14:nvPr/>
            </p14:nvContentPartPr>
            <p14:xfrm>
              <a:off x="8139288" y="2216442"/>
              <a:ext cx="50800" cy="105217"/>
            </p14:xfrm>
          </p:contentPart>
        </mc:Choice>
        <mc:Fallback xmlns="">
          <p:pic>
            <p:nvPicPr>
              <p:cNvPr id="46" name="墨迹 45"/>
            </p:nvPicPr>
            <p:blipFill>
              <a:blip r:embed="rId88"/>
            </p:blipFill>
            <p:spPr>
              <a:xfrm>
                <a:off x="8139288" y="2216442"/>
                <a:ext cx="50800" cy="105217"/>
              </a:xfrm>
              <a:prstGeom prst="rect"/>
            </p:spPr>
          </p:pic>
        </mc:Fallback>
      </mc:AlternateContent>
      <mc:AlternateContent xmlns:mc="http://schemas.openxmlformats.org/markup-compatibility/2006" xmlns:p14="http://schemas.microsoft.com/office/powerpoint/2010/main">
        <mc:Choice Requires="p14">
          <p:contentPart p14:bwMode="auto" r:id="rId89">
            <p14:nvContentPartPr>
              <p14:cNvPr id="47" name="墨迹 46"/>
              <p14:cNvContentPartPr/>
              <p14:nvPr/>
            </p14:nvContentPartPr>
            <p14:xfrm>
              <a:off x="8223955" y="2139776"/>
              <a:ext cx="83256" cy="279699"/>
            </p14:xfrm>
          </p:contentPart>
        </mc:Choice>
        <mc:Fallback xmlns="">
          <p:pic>
            <p:nvPicPr>
              <p:cNvPr id="47" name="墨迹 46"/>
            </p:nvPicPr>
            <p:blipFill>
              <a:blip r:embed="rId90"/>
            </p:blipFill>
            <p:spPr>
              <a:xfrm>
                <a:off x="8223955" y="2139776"/>
                <a:ext cx="83256" cy="279699"/>
              </a:xfrm>
              <a:prstGeom prst="rect"/>
            </p:spPr>
          </p:pic>
        </mc:Fallback>
      </mc:AlternateContent>
      <mc:AlternateContent xmlns:mc="http://schemas.openxmlformats.org/markup-compatibility/2006" xmlns:p14="http://schemas.microsoft.com/office/powerpoint/2010/main">
        <mc:Choice Requires="p14">
          <p:contentPart p14:bwMode="auto" r:id="rId91">
            <p14:nvContentPartPr>
              <p14:cNvPr id="48" name="墨迹 47"/>
              <p14:cNvContentPartPr/>
              <p14:nvPr/>
            </p14:nvContentPartPr>
            <p14:xfrm>
              <a:off x="8356600" y="2166389"/>
              <a:ext cx="172155" cy="205147"/>
            </p14:xfrm>
          </p:contentPart>
        </mc:Choice>
        <mc:Fallback xmlns="">
          <p:pic>
            <p:nvPicPr>
              <p:cNvPr id="48" name="墨迹 47"/>
            </p:nvPicPr>
            <p:blipFill>
              <a:blip r:embed="rId92"/>
            </p:blipFill>
            <p:spPr>
              <a:xfrm>
                <a:off x="8356600" y="2166389"/>
                <a:ext cx="172155" cy="205147"/>
              </a:xfrm>
              <a:prstGeom prst="rect"/>
            </p:spPr>
          </p:pic>
        </mc:Fallback>
      </mc:AlternateContent>
      <mc:AlternateContent xmlns:mc="http://schemas.openxmlformats.org/markup-compatibility/2006" xmlns:p14="http://schemas.microsoft.com/office/powerpoint/2010/main">
        <mc:Choice Requires="p14">
          <p:contentPart p14:bwMode="auto" r:id="rId93">
            <p14:nvContentPartPr>
              <p14:cNvPr id="49" name="墨迹 48"/>
              <p14:cNvContentPartPr/>
              <p14:nvPr/>
            </p14:nvContentPartPr>
            <p14:xfrm>
              <a:off x="8380236" y="2243055"/>
              <a:ext cx="94897" cy="156681"/>
            </p14:xfrm>
          </p:contentPart>
        </mc:Choice>
        <mc:Fallback xmlns="">
          <p:pic>
            <p:nvPicPr>
              <p:cNvPr id="49" name="墨迹 48"/>
            </p:nvPicPr>
            <p:blipFill>
              <a:blip r:embed="rId94"/>
            </p:blipFill>
            <p:spPr>
              <a:xfrm>
                <a:off x="8380236" y="2243055"/>
                <a:ext cx="94897" cy="156681"/>
              </a:xfrm>
              <a:prstGeom prst="rect"/>
            </p:spPr>
          </p:pic>
        </mc:Fallback>
      </mc:AlternateContent>
      <mc:AlternateContent xmlns:mc="http://schemas.openxmlformats.org/markup-compatibility/2006" xmlns:p14="http://schemas.microsoft.com/office/powerpoint/2010/main">
        <mc:Choice Requires="p14">
          <p:contentPart p14:bwMode="auto" r:id="rId95">
            <p14:nvContentPartPr>
              <p14:cNvPr id="50" name="墨迹 49"/>
              <p14:cNvContentPartPr/>
              <p14:nvPr/>
            </p14:nvContentPartPr>
            <p14:xfrm>
              <a:off x="8621888" y="2157048"/>
              <a:ext cx="25400" cy="189110"/>
            </p14:xfrm>
          </p:contentPart>
        </mc:Choice>
        <mc:Fallback xmlns="">
          <p:pic>
            <p:nvPicPr>
              <p:cNvPr id="50" name="墨迹 49"/>
            </p:nvPicPr>
            <p:blipFill>
              <a:blip r:embed="rId96"/>
            </p:blipFill>
            <p:spPr>
              <a:xfrm>
                <a:off x="8621888" y="2157048"/>
                <a:ext cx="25400" cy="189110"/>
              </a:xfrm>
              <a:prstGeom prst="rect"/>
            </p:spPr>
          </p:pic>
        </mc:Fallback>
      </mc:AlternateContent>
      <mc:AlternateContent xmlns:mc="http://schemas.openxmlformats.org/markup-compatibility/2006" xmlns:p14="http://schemas.microsoft.com/office/powerpoint/2010/main">
        <mc:Choice Requires="p14">
          <p:contentPart p14:bwMode="auto" r:id="rId97">
            <p14:nvContentPartPr>
              <p14:cNvPr id="51" name="墨迹 50"/>
              <p14:cNvContentPartPr/>
              <p14:nvPr/>
            </p14:nvContentPartPr>
            <p14:xfrm>
              <a:off x="8689622" y="2113339"/>
              <a:ext cx="115711" cy="261017"/>
            </p14:xfrm>
          </p:contentPart>
        </mc:Choice>
        <mc:Fallback xmlns="">
          <p:pic>
            <p:nvPicPr>
              <p:cNvPr id="51" name="墨迹 50"/>
            </p:nvPicPr>
            <p:blipFill>
              <a:blip r:embed="rId98"/>
            </p:blipFill>
            <p:spPr>
              <a:xfrm>
                <a:off x="8689622" y="2113339"/>
                <a:ext cx="115711" cy="261017"/>
              </a:xfrm>
              <a:prstGeom prst="rect"/>
            </p:spPr>
          </p:pic>
        </mc:Fallback>
      </mc:AlternateContent>
      <mc:AlternateContent xmlns:mc="http://schemas.openxmlformats.org/markup-compatibility/2006" xmlns:p14="http://schemas.microsoft.com/office/powerpoint/2010/main">
        <mc:Choice Requires="p14">
          <p:contentPart p14:bwMode="auto" r:id="rId99">
            <p14:nvContentPartPr>
              <p14:cNvPr id="52" name="墨迹 51"/>
              <p14:cNvContentPartPr/>
              <p14:nvPr/>
            </p14:nvContentPartPr>
            <p14:xfrm>
              <a:off x="8799688" y="2160044"/>
              <a:ext cx="81844" cy="8460"/>
            </p14:xfrm>
          </p:contentPart>
        </mc:Choice>
        <mc:Fallback xmlns="">
          <p:pic>
            <p:nvPicPr>
              <p:cNvPr id="52" name="墨迹 51"/>
            </p:nvPicPr>
            <p:blipFill>
              <a:blip r:embed="rId100"/>
            </p:blipFill>
            <p:spPr>
              <a:xfrm>
                <a:off x="8799688" y="2160044"/>
                <a:ext cx="81844" cy="8460"/>
              </a:xfrm>
              <a:prstGeom prst="rect"/>
            </p:spPr>
          </p:pic>
        </mc:Fallback>
      </mc:AlternateContent>
      <mc:AlternateContent xmlns:mc="http://schemas.openxmlformats.org/markup-compatibility/2006" xmlns:p14="http://schemas.microsoft.com/office/powerpoint/2010/main">
        <mc:Choice Requires="p14">
          <p:contentPart p14:bwMode="auto" r:id="rId101">
            <p14:nvContentPartPr>
              <p14:cNvPr id="53" name="墨迹 52"/>
              <p14:cNvContentPartPr/>
              <p14:nvPr/>
            </p14:nvContentPartPr>
            <p14:xfrm>
              <a:off x="8918398" y="2075447"/>
              <a:ext cx="149402" cy="259431"/>
            </p14:xfrm>
          </p:contentPart>
        </mc:Choice>
        <mc:Fallback xmlns="">
          <p:pic>
            <p:nvPicPr>
              <p:cNvPr id="53" name="墨迹 52"/>
            </p:nvPicPr>
            <p:blipFill>
              <a:blip r:embed="rId102"/>
            </p:blipFill>
            <p:spPr>
              <a:xfrm>
                <a:off x="8918398" y="2075447"/>
                <a:ext cx="149402" cy="259431"/>
              </a:xfrm>
              <a:prstGeom prst="rect"/>
            </p:spPr>
          </p:pic>
        </mc:Fallback>
      </mc:AlternateContent>
      <mc:AlternateContent xmlns:mc="http://schemas.openxmlformats.org/markup-compatibility/2006" xmlns:p14="http://schemas.microsoft.com/office/powerpoint/2010/main">
        <mc:Choice Requires="p14">
          <p:contentPart p14:bwMode="auto" r:id="rId103">
            <p14:nvContentPartPr>
              <p14:cNvPr id="54" name="墨迹 53"/>
              <p14:cNvContentPartPr/>
              <p14:nvPr/>
            </p14:nvContentPartPr>
            <p14:xfrm>
              <a:off x="9160933" y="2131845"/>
              <a:ext cx="146756" cy="47938"/>
            </p14:xfrm>
          </p:contentPart>
        </mc:Choice>
        <mc:Fallback xmlns="">
          <p:pic>
            <p:nvPicPr>
              <p:cNvPr id="54" name="墨迹 53"/>
            </p:nvPicPr>
            <p:blipFill>
              <a:blip r:embed="rId104"/>
            </p:blipFill>
            <p:spPr>
              <a:xfrm>
                <a:off x="9160933" y="2131845"/>
                <a:ext cx="146756" cy="47938"/>
              </a:xfrm>
              <a:prstGeom prst="rect"/>
            </p:spPr>
          </p:pic>
        </mc:Fallback>
      </mc:AlternateContent>
      <mc:AlternateContent xmlns:mc="http://schemas.openxmlformats.org/markup-compatibility/2006" xmlns:p14="http://schemas.microsoft.com/office/powerpoint/2010/main">
        <mc:Choice Requires="p14">
          <p:contentPart p14:bwMode="auto" r:id="rId105">
            <p14:nvContentPartPr>
              <p14:cNvPr id="55" name="墨迹 54"/>
              <p14:cNvContentPartPr/>
              <p14:nvPr/>
            </p14:nvContentPartPr>
            <p14:xfrm>
              <a:off x="9147527" y="2222082"/>
              <a:ext cx="137584" cy="16919"/>
            </p14:xfrm>
          </p:contentPart>
        </mc:Choice>
        <mc:Fallback xmlns="">
          <p:pic>
            <p:nvPicPr>
              <p:cNvPr id="55" name="墨迹 54"/>
            </p:nvPicPr>
            <p:blipFill>
              <a:blip r:embed="rId106"/>
            </p:blipFill>
            <p:spPr>
              <a:xfrm>
                <a:off x="9147527" y="2222082"/>
                <a:ext cx="137584" cy="16919"/>
              </a:xfrm>
              <a:prstGeom prst="rect"/>
            </p:spPr>
          </p:pic>
        </mc:Fallback>
      </mc:AlternateContent>
      <mc:AlternateContent xmlns:mc="http://schemas.openxmlformats.org/markup-compatibility/2006" xmlns:p14="http://schemas.microsoft.com/office/powerpoint/2010/main">
        <mc:Choice Requires="p14">
          <p:contentPart p14:bwMode="auto" r:id="rId107">
            <p14:nvContentPartPr>
              <p14:cNvPr id="56" name="墨迹 55"/>
              <p14:cNvContentPartPr/>
              <p14:nvPr/>
            </p14:nvContentPartPr>
            <p14:xfrm>
              <a:off x="9392355" y="2075447"/>
              <a:ext cx="158045" cy="135355"/>
            </p14:xfrm>
          </p:contentPart>
        </mc:Choice>
        <mc:Fallback xmlns="">
          <p:pic>
            <p:nvPicPr>
              <p:cNvPr id="56" name="墨迹 55"/>
            </p:nvPicPr>
            <p:blipFill>
              <a:blip r:embed="rId108"/>
            </p:blipFill>
            <p:spPr>
              <a:xfrm>
                <a:off x="9392355" y="2075447"/>
                <a:ext cx="158045" cy="135355"/>
              </a:xfrm>
              <a:prstGeom prst="rect"/>
            </p:spPr>
          </p:pic>
        </mc:Fallback>
      </mc:AlternateContent>
      <mc:AlternateContent xmlns:mc="http://schemas.openxmlformats.org/markup-compatibility/2006" xmlns:p14="http://schemas.microsoft.com/office/powerpoint/2010/main">
        <mc:Choice Requires="p14">
          <p:contentPart p14:bwMode="auto" r:id="rId109">
            <p14:nvContentPartPr>
              <p14:cNvPr id="57" name="墨迹 56"/>
              <p14:cNvContentPartPr/>
              <p14:nvPr/>
            </p14:nvContentPartPr>
            <p14:xfrm>
              <a:off x="9398000" y="2098006"/>
              <a:ext cx="135466" cy="219952"/>
            </p14:xfrm>
          </p:contentPart>
        </mc:Choice>
        <mc:Fallback xmlns="">
          <p:pic>
            <p:nvPicPr>
              <p:cNvPr id="57" name="墨迹 56"/>
            </p:nvPicPr>
            <p:blipFill>
              <a:blip r:embed="rId110"/>
            </p:blipFill>
            <p:spPr>
              <a:xfrm>
                <a:off x="9398000" y="2098006"/>
                <a:ext cx="135466" cy="219952"/>
              </a:xfrm>
              <a:prstGeom prst="rect"/>
            </p:spPr>
          </p:pic>
        </mc:Fallback>
      </mc:AlternateContent>
      <mc:AlternateContent xmlns:mc="http://schemas.openxmlformats.org/markup-compatibility/2006" xmlns:p14="http://schemas.microsoft.com/office/powerpoint/2010/main">
        <mc:Choice Requires="p14">
          <p:contentPart p14:bwMode="auto" r:id="rId111">
            <p14:nvContentPartPr>
              <p14:cNvPr id="58" name="墨迹 57"/>
              <p14:cNvContentPartPr/>
              <p14:nvPr/>
            </p14:nvContentPartPr>
            <p14:xfrm>
              <a:off x="9499600" y="2254158"/>
              <a:ext cx="39511" cy="83540"/>
            </p14:xfrm>
          </p:contentPart>
        </mc:Choice>
        <mc:Fallback xmlns="">
          <p:pic>
            <p:nvPicPr>
              <p:cNvPr id="58" name="墨迹 57"/>
            </p:nvPicPr>
            <p:blipFill>
              <a:blip r:embed="rId112"/>
            </p:blipFill>
            <p:spPr>
              <a:xfrm>
                <a:off x="9499600" y="2254158"/>
                <a:ext cx="39511" cy="83540"/>
              </a:xfrm>
              <a:prstGeom prst="rect"/>
            </p:spPr>
          </p:pic>
        </mc:Fallback>
      </mc:AlternateContent>
      <mc:AlternateContent xmlns:mc="http://schemas.openxmlformats.org/markup-compatibility/2006" xmlns:p14="http://schemas.microsoft.com/office/powerpoint/2010/main">
        <mc:Choice Requires="p14">
          <p:contentPart p14:bwMode="auto" r:id="rId113">
            <p14:nvContentPartPr>
              <p14:cNvPr id="59" name="墨迹 58"/>
              <p14:cNvContentPartPr/>
              <p14:nvPr/>
            </p14:nvContentPartPr>
            <p14:xfrm>
              <a:off x="9564511" y="2109286"/>
              <a:ext cx="127000" cy="197393"/>
            </p14:xfrm>
          </p:contentPart>
        </mc:Choice>
        <mc:Fallback xmlns="">
          <p:pic>
            <p:nvPicPr>
              <p:cNvPr id="59" name="墨迹 58"/>
            </p:nvPicPr>
            <p:blipFill>
              <a:blip r:embed="rId114"/>
            </p:blipFill>
            <p:spPr>
              <a:xfrm>
                <a:off x="9564511" y="2109286"/>
                <a:ext cx="127000" cy="197393"/>
              </a:xfrm>
              <a:prstGeom prst="rect"/>
            </p:spPr>
          </p:pic>
        </mc:Fallback>
      </mc:AlternateContent>
      <mc:AlternateContent xmlns:mc="http://schemas.openxmlformats.org/markup-compatibility/2006" xmlns:p14="http://schemas.microsoft.com/office/powerpoint/2010/main">
        <mc:Choice Requires="p14">
          <p:contentPart p14:bwMode="auto" r:id="rId115">
            <p14:nvContentPartPr>
              <p14:cNvPr id="60" name="墨迹 59"/>
              <p14:cNvContentPartPr/>
              <p14:nvPr/>
            </p14:nvContentPartPr>
            <p14:xfrm>
              <a:off x="9708444" y="2120565"/>
              <a:ext cx="84666" cy="11280"/>
            </p14:xfrm>
          </p:contentPart>
        </mc:Choice>
        <mc:Fallback xmlns="">
          <p:pic>
            <p:nvPicPr>
              <p:cNvPr id="60" name="墨迹 59"/>
            </p:nvPicPr>
            <p:blipFill>
              <a:blip r:embed="rId116"/>
            </p:blipFill>
            <p:spPr>
              <a:xfrm>
                <a:off x="9708444" y="2120565"/>
                <a:ext cx="84666" cy="11280"/>
              </a:xfrm>
              <a:prstGeom prst="rect"/>
            </p:spPr>
          </p:pic>
        </mc:Fallback>
      </mc:AlternateContent>
      <mc:AlternateContent xmlns:mc="http://schemas.openxmlformats.org/markup-compatibility/2006" xmlns:p14="http://schemas.microsoft.com/office/powerpoint/2010/main">
        <mc:Choice Requires="p14">
          <p:contentPart p14:bwMode="auto" r:id="rId117">
            <p14:nvContentPartPr>
              <p14:cNvPr id="61" name="墨迹 60"/>
              <p14:cNvContentPartPr/>
              <p14:nvPr/>
            </p14:nvContentPartPr>
            <p14:xfrm>
              <a:off x="9804400" y="1909073"/>
              <a:ext cx="242711" cy="290450"/>
            </p14:xfrm>
          </p:contentPart>
        </mc:Choice>
        <mc:Fallback xmlns="">
          <p:pic>
            <p:nvPicPr>
              <p:cNvPr id="61" name="墨迹 60"/>
            </p:nvPicPr>
            <p:blipFill>
              <a:blip r:embed="rId118"/>
            </p:blipFill>
            <p:spPr>
              <a:xfrm>
                <a:off x="9804400" y="1909073"/>
                <a:ext cx="242711" cy="290450"/>
              </a:xfrm>
              <a:prstGeom prst="rect"/>
            </p:spPr>
          </p:pic>
        </mc:Fallback>
      </mc:AlternateContent>
      <mc:AlternateContent xmlns:mc="http://schemas.openxmlformats.org/markup-compatibility/2006" xmlns:p14="http://schemas.microsoft.com/office/powerpoint/2010/main">
        <mc:Choice Requires="p14">
          <p:contentPart p14:bwMode="auto" r:id="rId119">
            <p14:nvContentPartPr>
              <p14:cNvPr id="62" name="墨迹 61"/>
              <p14:cNvContentPartPr/>
              <p14:nvPr/>
            </p14:nvContentPartPr>
            <p14:xfrm>
              <a:off x="1456266" y="2504072"/>
              <a:ext cx="841022" cy="442724"/>
            </p14:xfrm>
          </p:contentPart>
        </mc:Choice>
        <mc:Fallback xmlns="">
          <p:pic>
            <p:nvPicPr>
              <p:cNvPr id="62" name="墨迹 61"/>
            </p:nvPicPr>
            <p:blipFill>
              <a:blip r:embed="rId120"/>
            </p:blipFill>
            <p:spPr>
              <a:xfrm>
                <a:off x="1456266" y="2504072"/>
                <a:ext cx="841022" cy="442724"/>
              </a:xfrm>
              <a:prstGeom prst="rect"/>
            </p:spPr>
          </p:pic>
        </mc:Fallback>
      </mc:AlternateContent>
      <mc:AlternateContent xmlns:mc="http://schemas.openxmlformats.org/markup-compatibility/2006" xmlns:p14="http://schemas.microsoft.com/office/powerpoint/2010/main">
        <mc:Choice Requires="p14">
          <p:contentPart p14:bwMode="auto" r:id="rId121">
            <p14:nvContentPartPr>
              <p14:cNvPr id="63" name="墨迹 62"/>
              <p14:cNvContentPartPr/>
              <p14:nvPr/>
            </p14:nvContentPartPr>
            <p14:xfrm>
              <a:off x="1485900" y="3051133"/>
              <a:ext cx="743655" cy="394786"/>
            </p14:xfrm>
          </p:contentPart>
        </mc:Choice>
        <mc:Fallback xmlns="">
          <p:pic>
            <p:nvPicPr>
              <p:cNvPr id="63" name="墨迹 62"/>
            </p:nvPicPr>
            <p:blipFill>
              <a:blip r:embed="rId122"/>
            </p:blipFill>
            <p:spPr>
              <a:xfrm>
                <a:off x="1485900" y="3051133"/>
                <a:ext cx="743655" cy="394786"/>
              </a:xfrm>
              <a:prstGeom prst="rect"/>
            </p:spPr>
          </p:pic>
        </mc:Fallback>
      </mc:AlternateContent>
      <mc:AlternateContent xmlns:mc="http://schemas.openxmlformats.org/markup-compatibility/2006" xmlns:p14="http://schemas.microsoft.com/office/powerpoint/2010/main">
        <mc:Choice Requires="p14">
          <p:contentPart p14:bwMode="auto" r:id="rId123">
            <p14:nvContentPartPr>
              <p14:cNvPr id="64" name="墨迹 63"/>
              <p14:cNvContentPartPr/>
              <p14:nvPr/>
            </p14:nvContentPartPr>
            <p14:xfrm>
              <a:off x="2571044" y="2633787"/>
              <a:ext cx="545394" cy="45119"/>
            </p14:xfrm>
          </p:contentPart>
        </mc:Choice>
        <mc:Fallback xmlns="">
          <p:pic>
            <p:nvPicPr>
              <p:cNvPr id="64" name="墨迹 63"/>
            </p:nvPicPr>
            <p:blipFill>
              <a:blip r:embed="rId124"/>
            </p:blipFill>
            <p:spPr>
              <a:xfrm>
                <a:off x="2571044" y="2633787"/>
                <a:ext cx="545394" cy="45119"/>
              </a:xfrm>
              <a:prstGeom prst="rect"/>
            </p:spPr>
          </p:pic>
        </mc:Fallback>
      </mc:AlternateContent>
      <mc:AlternateContent xmlns:mc="http://schemas.openxmlformats.org/markup-compatibility/2006" xmlns:p14="http://schemas.microsoft.com/office/powerpoint/2010/main">
        <mc:Choice Requires="p14">
          <p:contentPart p14:bwMode="auto" r:id="rId125">
            <p14:nvContentPartPr>
              <p14:cNvPr id="65" name="墨迹 64"/>
              <p14:cNvContentPartPr/>
              <p14:nvPr/>
            </p14:nvContentPartPr>
            <p14:xfrm>
              <a:off x="2555522" y="2639427"/>
              <a:ext cx="605366" cy="16920"/>
            </p14:xfrm>
          </p:contentPart>
        </mc:Choice>
        <mc:Fallback xmlns="">
          <p:pic>
            <p:nvPicPr>
              <p:cNvPr id="65" name="墨迹 64"/>
            </p:nvPicPr>
            <p:blipFill>
              <a:blip r:embed="rId126"/>
            </p:blipFill>
            <p:spPr>
              <a:xfrm>
                <a:off x="2555522" y="2639427"/>
                <a:ext cx="605366" cy="16920"/>
              </a:xfrm>
              <a:prstGeom prst="rect"/>
            </p:spPr>
          </p:pic>
        </mc:Fallback>
      </mc:AlternateContent>
      <mc:AlternateContent xmlns:mc="http://schemas.openxmlformats.org/markup-compatibility/2006" xmlns:p14="http://schemas.microsoft.com/office/powerpoint/2010/main">
        <mc:Choice Requires="p14">
          <p:contentPart p14:bwMode="auto" r:id="rId127">
            <p14:nvContentPartPr>
              <p14:cNvPr id="66" name="墨迹 65"/>
              <p14:cNvContentPartPr/>
              <p14:nvPr/>
            </p14:nvContentPartPr>
            <p14:xfrm>
              <a:off x="3146777" y="2385636"/>
              <a:ext cx="113771" cy="11280"/>
            </p14:xfrm>
          </p:contentPart>
        </mc:Choice>
        <mc:Fallback xmlns="">
          <p:pic>
            <p:nvPicPr>
              <p:cNvPr id="66" name="墨迹 65"/>
            </p:nvPicPr>
            <p:blipFill>
              <a:blip r:embed="rId128"/>
            </p:blipFill>
            <p:spPr>
              <a:xfrm>
                <a:off x="3146777" y="2385636"/>
                <a:ext cx="113771" cy="11280"/>
              </a:xfrm>
              <a:prstGeom prst="rect"/>
            </p:spPr>
          </p:pic>
        </mc:Fallback>
      </mc:AlternateContent>
      <mc:AlternateContent xmlns:mc="http://schemas.openxmlformats.org/markup-compatibility/2006" xmlns:p14="http://schemas.microsoft.com/office/powerpoint/2010/main">
        <mc:Choice Requires="p14">
          <p:contentPart p14:bwMode="auto" r:id="rId129">
            <p14:nvContentPartPr>
              <p14:cNvPr id="67" name="墨迹 66"/>
              <p14:cNvContentPartPr/>
              <p14:nvPr/>
            </p14:nvContentPartPr>
            <p14:xfrm>
              <a:off x="3138311" y="2419475"/>
              <a:ext cx="169333" cy="219600"/>
            </p14:xfrm>
          </p:contentPart>
        </mc:Choice>
        <mc:Fallback xmlns="">
          <p:pic>
            <p:nvPicPr>
              <p:cNvPr id="67" name="墨迹 66"/>
            </p:nvPicPr>
            <p:blipFill>
              <a:blip r:embed="rId130"/>
            </p:blipFill>
            <p:spPr>
              <a:xfrm>
                <a:off x="3138311" y="2419475"/>
                <a:ext cx="169333" cy="219600"/>
              </a:xfrm>
              <a:prstGeom prst="rect"/>
            </p:spPr>
          </p:pic>
        </mc:Fallback>
      </mc:AlternateContent>
      <mc:AlternateContent xmlns:mc="http://schemas.openxmlformats.org/markup-compatibility/2006" xmlns:p14="http://schemas.microsoft.com/office/powerpoint/2010/main">
        <mc:Choice Requires="p14">
          <p:contentPart p14:bwMode="auto" r:id="rId131">
            <p14:nvContentPartPr>
              <p14:cNvPr id="68" name="墨迹 67"/>
              <p14:cNvContentPartPr/>
              <p14:nvPr/>
            </p14:nvContentPartPr>
            <p14:xfrm>
              <a:off x="3307644" y="2396916"/>
              <a:ext cx="71967" cy="242511"/>
            </p14:xfrm>
          </p:contentPart>
        </mc:Choice>
        <mc:Fallback xmlns="">
          <p:pic>
            <p:nvPicPr>
              <p:cNvPr id="68" name="墨迹 67"/>
            </p:nvPicPr>
            <p:blipFill>
              <a:blip r:embed="rId132"/>
            </p:blipFill>
            <p:spPr>
              <a:xfrm>
                <a:off x="3307644" y="2396916"/>
                <a:ext cx="71967" cy="242511"/>
              </a:xfrm>
              <a:prstGeom prst="rect"/>
            </p:spPr>
          </p:pic>
        </mc:Fallback>
      </mc:AlternateContent>
      <mc:AlternateContent xmlns:mc="http://schemas.openxmlformats.org/markup-compatibility/2006" xmlns:p14="http://schemas.microsoft.com/office/powerpoint/2010/main">
        <mc:Choice Requires="p14">
          <p:contentPart p14:bwMode="auto" r:id="rId133">
            <p14:nvContentPartPr>
              <p14:cNvPr id="69" name="墨迹 68"/>
              <p14:cNvContentPartPr/>
              <p14:nvPr/>
            </p14:nvContentPartPr>
            <p14:xfrm>
              <a:off x="3403600" y="2387046"/>
              <a:ext cx="90311" cy="199332"/>
            </p14:xfrm>
          </p:contentPart>
        </mc:Choice>
        <mc:Fallback xmlns="">
          <p:pic>
            <p:nvPicPr>
              <p:cNvPr id="69" name="墨迹 68"/>
            </p:nvPicPr>
            <p:blipFill>
              <a:blip r:embed="rId134"/>
            </p:blipFill>
            <p:spPr>
              <a:xfrm>
                <a:off x="3403600" y="2387046"/>
                <a:ext cx="90311" cy="199332"/>
              </a:xfrm>
              <a:prstGeom prst="rect"/>
            </p:spPr>
          </p:pic>
        </mc:Fallback>
      </mc:AlternateContent>
      <mc:AlternateContent xmlns:mc="http://schemas.openxmlformats.org/markup-compatibility/2006" xmlns:p14="http://schemas.microsoft.com/office/powerpoint/2010/main">
        <mc:Choice Requires="p14">
          <p:contentPart p14:bwMode="auto" r:id="rId135">
            <p14:nvContentPartPr>
              <p14:cNvPr id="70" name="墨迹 69"/>
              <p14:cNvContentPartPr/>
              <p14:nvPr/>
            </p14:nvContentPartPr>
            <p14:xfrm>
              <a:off x="3516488" y="2430754"/>
              <a:ext cx="104423" cy="129716"/>
            </p14:xfrm>
          </p:contentPart>
        </mc:Choice>
        <mc:Fallback xmlns="">
          <p:pic>
            <p:nvPicPr>
              <p:cNvPr id="70" name="墨迹 69"/>
            </p:nvPicPr>
            <p:blipFill>
              <a:blip r:embed="rId136"/>
            </p:blipFill>
            <p:spPr>
              <a:xfrm>
                <a:off x="3516488" y="2430754"/>
                <a:ext cx="104423" cy="129716"/>
              </a:xfrm>
              <a:prstGeom prst="rect"/>
            </p:spPr>
          </p:pic>
        </mc:Fallback>
      </mc:AlternateContent>
      <mc:AlternateContent xmlns:mc="http://schemas.openxmlformats.org/markup-compatibility/2006" xmlns:p14="http://schemas.microsoft.com/office/powerpoint/2010/main">
        <mc:Choice Requires="p14">
          <p:contentPart p14:bwMode="auto" r:id="rId137">
            <p14:nvContentPartPr>
              <p14:cNvPr id="71" name="墨迹 70"/>
              <p14:cNvContentPartPr/>
              <p14:nvPr/>
            </p14:nvContentPartPr>
            <p14:xfrm>
              <a:off x="3553177" y="2464593"/>
              <a:ext cx="59267" cy="188934"/>
            </p14:xfrm>
          </p:contentPart>
        </mc:Choice>
        <mc:Fallback xmlns="">
          <p:pic>
            <p:nvPicPr>
              <p:cNvPr id="71" name="墨迹 70"/>
            </p:nvPicPr>
            <p:blipFill>
              <a:blip r:embed="rId138"/>
            </p:blipFill>
            <p:spPr>
              <a:xfrm>
                <a:off x="3553177" y="2464593"/>
                <a:ext cx="59267" cy="188934"/>
              </a:xfrm>
              <a:prstGeom prst="rect"/>
            </p:spPr>
          </p:pic>
        </mc:Fallback>
      </mc:AlternateContent>
      <mc:AlternateContent xmlns:mc="http://schemas.openxmlformats.org/markup-compatibility/2006" xmlns:p14="http://schemas.microsoft.com/office/powerpoint/2010/main">
        <mc:Choice Requires="p14">
          <p:contentPart p14:bwMode="auto" r:id="rId139">
            <p14:nvContentPartPr>
              <p14:cNvPr id="72" name="墨迹 71"/>
              <p14:cNvContentPartPr/>
              <p14:nvPr/>
            </p14:nvContentPartPr>
            <p14:xfrm>
              <a:off x="3685822" y="2481513"/>
              <a:ext cx="16933" cy="31019"/>
            </p14:xfrm>
          </p:contentPart>
        </mc:Choice>
        <mc:Fallback xmlns="">
          <p:pic>
            <p:nvPicPr>
              <p:cNvPr id="72" name="墨迹 71"/>
            </p:nvPicPr>
            <p:blipFill>
              <a:blip r:embed="rId140"/>
            </p:blipFill>
            <p:spPr>
              <a:xfrm>
                <a:off x="3685822" y="2481513"/>
                <a:ext cx="16933" cy="31019"/>
              </a:xfrm>
              <a:prstGeom prst="rect"/>
            </p:spPr>
          </p:pic>
        </mc:Fallback>
      </mc:AlternateContent>
      <mc:AlternateContent xmlns:mc="http://schemas.openxmlformats.org/markup-compatibility/2006" xmlns:p14="http://schemas.microsoft.com/office/powerpoint/2010/main">
        <mc:Choice Requires="p14">
          <p:contentPart p14:bwMode="auto" r:id="rId141">
            <p14:nvContentPartPr>
              <p14:cNvPr id="73" name="墨迹 72"/>
              <p14:cNvContentPartPr/>
              <p14:nvPr/>
            </p14:nvContentPartPr>
            <p14:xfrm>
              <a:off x="3763433" y="2391276"/>
              <a:ext cx="139700" cy="115616"/>
            </p14:xfrm>
          </p:contentPart>
        </mc:Choice>
        <mc:Fallback xmlns="">
          <p:pic>
            <p:nvPicPr>
              <p:cNvPr id="73" name="墨迹 72"/>
            </p:nvPicPr>
            <p:blipFill>
              <a:blip r:embed="rId142"/>
            </p:blipFill>
            <p:spPr>
              <a:xfrm>
                <a:off x="3763433" y="2391276"/>
                <a:ext cx="139700" cy="115616"/>
              </a:xfrm>
              <a:prstGeom prst="rect"/>
            </p:spPr>
          </p:pic>
        </mc:Fallback>
      </mc:AlternateContent>
      <mc:AlternateContent xmlns:mc="http://schemas.openxmlformats.org/markup-compatibility/2006" xmlns:p14="http://schemas.microsoft.com/office/powerpoint/2010/main">
        <mc:Choice Requires="p14">
          <p:contentPart p14:bwMode="auto" r:id="rId143">
            <p14:nvContentPartPr>
              <p14:cNvPr id="74" name="墨迹 73"/>
              <p14:cNvContentPartPr/>
              <p14:nvPr/>
            </p14:nvContentPartPr>
            <p14:xfrm>
              <a:off x="3843866" y="2396916"/>
              <a:ext cx="22578" cy="174834"/>
            </p14:xfrm>
          </p:contentPart>
        </mc:Choice>
        <mc:Fallback xmlns="">
          <p:pic>
            <p:nvPicPr>
              <p:cNvPr id="74" name="墨迹 73"/>
            </p:nvPicPr>
            <p:blipFill>
              <a:blip r:embed="rId144"/>
            </p:blipFill>
            <p:spPr>
              <a:xfrm>
                <a:off x="3843866" y="2396916"/>
                <a:ext cx="22578" cy="174834"/>
              </a:xfrm>
              <a:prstGeom prst="rect"/>
            </p:spPr>
          </p:pic>
        </mc:Fallback>
      </mc:AlternateContent>
      <mc:AlternateContent xmlns:mc="http://schemas.openxmlformats.org/markup-compatibility/2006" xmlns:p14="http://schemas.microsoft.com/office/powerpoint/2010/main">
        <mc:Choice Requires="p14">
          <p:contentPart p14:bwMode="auto" r:id="rId145">
            <p14:nvContentPartPr>
              <p14:cNvPr id="75" name="墨迹 74"/>
              <p14:cNvContentPartPr/>
              <p14:nvPr/>
            </p14:nvContentPartPr>
            <p14:xfrm>
              <a:off x="3934177" y="2389513"/>
              <a:ext cx="16934" cy="156857"/>
            </p14:xfrm>
          </p:contentPart>
        </mc:Choice>
        <mc:Fallback xmlns="">
          <p:pic>
            <p:nvPicPr>
              <p:cNvPr id="75" name="墨迹 74"/>
            </p:nvPicPr>
            <p:blipFill>
              <a:blip r:embed="rId146"/>
            </p:blipFill>
            <p:spPr>
              <a:xfrm>
                <a:off x="3934177" y="2389513"/>
                <a:ext cx="16934" cy="156857"/>
              </a:xfrm>
              <a:prstGeom prst="rect"/>
            </p:spPr>
          </p:pic>
        </mc:Fallback>
      </mc:AlternateContent>
      <mc:AlternateContent xmlns:mc="http://schemas.openxmlformats.org/markup-compatibility/2006" xmlns:p14="http://schemas.microsoft.com/office/powerpoint/2010/main">
        <mc:Choice Requires="p14">
          <p:contentPart p14:bwMode="auto" r:id="rId147">
            <p14:nvContentPartPr>
              <p14:cNvPr id="76" name="墨迹 75"/>
              <p14:cNvContentPartPr/>
              <p14:nvPr/>
            </p14:nvContentPartPr>
            <p14:xfrm>
              <a:off x="3951111" y="2430754"/>
              <a:ext cx="64911" cy="56398"/>
            </p14:xfrm>
          </p:contentPart>
        </mc:Choice>
        <mc:Fallback xmlns="">
          <p:pic>
            <p:nvPicPr>
              <p:cNvPr id="76" name="墨迹 75"/>
            </p:nvPicPr>
            <p:blipFill>
              <a:blip r:embed="rId148"/>
            </p:blipFill>
            <p:spPr>
              <a:xfrm>
                <a:off x="3951111" y="2430754"/>
                <a:ext cx="64911" cy="56398"/>
              </a:xfrm>
              <a:prstGeom prst="rect"/>
            </p:spPr>
          </p:pic>
        </mc:Fallback>
      </mc:AlternateContent>
      <mc:AlternateContent xmlns:mc="http://schemas.openxmlformats.org/markup-compatibility/2006" xmlns:p14="http://schemas.microsoft.com/office/powerpoint/2010/main">
        <mc:Choice Requires="p14">
          <p:contentPart p14:bwMode="auto" r:id="rId149">
            <p14:nvContentPartPr>
              <p14:cNvPr id="77" name="墨迹 76"/>
              <p14:cNvContentPartPr/>
              <p14:nvPr/>
            </p14:nvContentPartPr>
            <p14:xfrm>
              <a:off x="4013200" y="2299629"/>
              <a:ext cx="25400" cy="345438"/>
            </p14:xfrm>
          </p:contentPart>
        </mc:Choice>
        <mc:Fallback xmlns="">
          <p:pic>
            <p:nvPicPr>
              <p:cNvPr id="77" name="墨迹 76"/>
            </p:nvPicPr>
            <p:blipFill>
              <a:blip r:embed="rId150"/>
            </p:blipFill>
            <p:spPr>
              <a:xfrm>
                <a:off x="4013200" y="2299629"/>
                <a:ext cx="25400" cy="345438"/>
              </a:xfrm>
              <a:prstGeom prst="rect"/>
            </p:spPr>
          </p:pic>
        </mc:Fallback>
      </mc:AlternateContent>
      <mc:AlternateContent xmlns:mc="http://schemas.openxmlformats.org/markup-compatibility/2006" xmlns:p14="http://schemas.microsoft.com/office/powerpoint/2010/main">
        <mc:Choice Requires="p14">
          <p:contentPart p14:bwMode="auto" r:id="rId151">
            <p14:nvContentPartPr>
              <p14:cNvPr id="78" name="墨迹 77"/>
              <p14:cNvContentPartPr/>
              <p14:nvPr/>
            </p14:nvContentPartPr>
            <p14:xfrm>
              <a:off x="4064000" y="2379996"/>
              <a:ext cx="265288" cy="133241"/>
            </p14:xfrm>
          </p:contentPart>
        </mc:Choice>
        <mc:Fallback xmlns="">
          <p:pic>
            <p:nvPicPr>
              <p:cNvPr id="78" name="墨迹 77"/>
            </p:nvPicPr>
            <p:blipFill>
              <a:blip r:embed="rId152"/>
            </p:blipFill>
            <p:spPr>
              <a:xfrm>
                <a:off x="4064000" y="2379996"/>
                <a:ext cx="265288" cy="133241"/>
              </a:xfrm>
              <a:prstGeom prst="rect"/>
            </p:spPr>
          </p:pic>
        </mc:Fallback>
      </mc:AlternateContent>
      <mc:AlternateContent xmlns:mc="http://schemas.openxmlformats.org/markup-compatibility/2006" xmlns:p14="http://schemas.microsoft.com/office/powerpoint/2010/main">
        <mc:Choice Requires="p14">
          <p:contentPart p14:bwMode="auto" r:id="rId153">
            <p14:nvContentPartPr>
              <p14:cNvPr id="79" name="墨迹 78"/>
              <p14:cNvContentPartPr/>
              <p14:nvPr/>
            </p14:nvContentPartPr>
            <p14:xfrm>
              <a:off x="7390518" y="2976053"/>
              <a:ext cx="144815" cy="300672"/>
            </p14:xfrm>
          </p:contentPart>
        </mc:Choice>
        <mc:Fallback xmlns="">
          <p:pic>
            <p:nvPicPr>
              <p:cNvPr id="79" name="墨迹 78"/>
            </p:nvPicPr>
            <p:blipFill>
              <a:blip r:embed="rId154"/>
            </p:blipFill>
            <p:spPr>
              <a:xfrm>
                <a:off x="7390518" y="2976053"/>
                <a:ext cx="144815" cy="300672"/>
              </a:xfrm>
              <a:prstGeom prst="rect"/>
            </p:spPr>
          </p:pic>
        </mc:Fallback>
      </mc:AlternateContent>
      <mc:AlternateContent xmlns:mc="http://schemas.openxmlformats.org/markup-compatibility/2006" xmlns:p14="http://schemas.microsoft.com/office/powerpoint/2010/main">
        <mc:Choice Requires="p14">
          <p:contentPart p14:bwMode="auto" r:id="rId155">
            <p14:nvContentPartPr>
              <p14:cNvPr id="80" name="墨迹 79"/>
              <p14:cNvContentPartPr/>
              <p14:nvPr/>
            </p14:nvContentPartPr>
            <p14:xfrm>
              <a:off x="7490177" y="2987509"/>
              <a:ext cx="186267" cy="277936"/>
            </p14:xfrm>
          </p:contentPart>
        </mc:Choice>
        <mc:Fallback xmlns="">
          <p:pic>
            <p:nvPicPr>
              <p:cNvPr id="80" name="墨迹 79"/>
            </p:nvPicPr>
            <p:blipFill>
              <a:blip r:embed="rId156"/>
            </p:blipFill>
            <p:spPr>
              <a:xfrm>
                <a:off x="7490177" y="2987509"/>
                <a:ext cx="186267" cy="277936"/>
              </a:xfrm>
              <a:prstGeom prst="rect"/>
            </p:spPr>
          </p:pic>
        </mc:Fallback>
      </mc:AlternateContent>
      <mc:AlternateContent xmlns:mc="http://schemas.openxmlformats.org/markup-compatibility/2006" xmlns:p14="http://schemas.microsoft.com/office/powerpoint/2010/main">
        <mc:Choice Requires="p14">
          <p:contentPart p14:bwMode="auto" r:id="rId157">
            <p14:nvContentPartPr>
              <p14:cNvPr id="81" name="墨迹 80"/>
              <p14:cNvContentPartPr/>
              <p14:nvPr/>
            </p14:nvContentPartPr>
            <p14:xfrm>
              <a:off x="7881584" y="3130090"/>
              <a:ext cx="31926" cy="59218"/>
            </p14:xfrm>
          </p:contentPart>
        </mc:Choice>
        <mc:Fallback xmlns="">
          <p:pic>
            <p:nvPicPr>
              <p:cNvPr id="81" name="墨迹 80"/>
            </p:nvPicPr>
            <p:blipFill>
              <a:blip r:embed="rId158"/>
            </p:blipFill>
            <p:spPr>
              <a:xfrm>
                <a:off x="7881584" y="3130090"/>
                <a:ext cx="31926" cy="59218"/>
              </a:xfrm>
              <a:prstGeom prst="rect"/>
            </p:spPr>
          </p:pic>
        </mc:Fallback>
      </mc:AlternateContent>
      <mc:AlternateContent xmlns:mc="http://schemas.openxmlformats.org/markup-compatibility/2006" xmlns:p14="http://schemas.microsoft.com/office/powerpoint/2010/main">
        <mc:Choice Requires="p14">
          <p:contentPart p14:bwMode="auto" r:id="rId159">
            <p14:nvContentPartPr>
              <p14:cNvPr id="82" name="墨迹 81"/>
              <p14:cNvContentPartPr/>
              <p14:nvPr/>
            </p14:nvContentPartPr>
            <p14:xfrm>
              <a:off x="7842073" y="3231606"/>
              <a:ext cx="26282" cy="39479"/>
            </p14:xfrm>
          </p:contentPart>
        </mc:Choice>
        <mc:Fallback xmlns="">
          <p:pic>
            <p:nvPicPr>
              <p:cNvPr id="82" name="墨迹 81"/>
            </p:nvPicPr>
            <p:blipFill>
              <a:blip r:embed="rId160"/>
            </p:blipFill>
            <p:spPr>
              <a:xfrm>
                <a:off x="7842073" y="3231606"/>
                <a:ext cx="26282" cy="39479"/>
              </a:xfrm>
              <a:prstGeom prst="rect"/>
            </p:spPr>
          </p:pic>
        </mc:Fallback>
      </mc:AlternateContent>
      <mc:AlternateContent xmlns:mc="http://schemas.openxmlformats.org/markup-compatibility/2006" xmlns:p14="http://schemas.microsoft.com/office/powerpoint/2010/main">
        <mc:Choice Requires="p14">
          <p:contentPart p14:bwMode="auto" r:id="rId161">
            <p14:nvContentPartPr>
              <p14:cNvPr id="83" name="墨迹 82"/>
              <p14:cNvContentPartPr/>
              <p14:nvPr/>
            </p14:nvContentPartPr>
            <p14:xfrm>
              <a:off x="8938683" y="2876299"/>
              <a:ext cx="128411" cy="36659"/>
            </p14:xfrm>
          </p:contentPart>
        </mc:Choice>
        <mc:Fallback xmlns="">
          <p:pic>
            <p:nvPicPr>
              <p:cNvPr id="83" name="墨迹 82"/>
            </p:nvPicPr>
            <p:blipFill>
              <a:blip r:embed="rId162"/>
            </p:blipFill>
            <p:spPr>
              <a:xfrm>
                <a:off x="8938683" y="2876299"/>
                <a:ext cx="128411" cy="36659"/>
              </a:xfrm>
              <a:prstGeom prst="rect"/>
            </p:spPr>
          </p:pic>
        </mc:Fallback>
      </mc:AlternateContent>
      <mc:AlternateContent xmlns:mc="http://schemas.openxmlformats.org/markup-compatibility/2006" xmlns:p14="http://schemas.microsoft.com/office/powerpoint/2010/main">
        <mc:Choice Requires="p14">
          <p:contentPart p14:bwMode="auto" r:id="rId163">
            <p14:nvContentPartPr>
              <p14:cNvPr id="84" name="墨迹 83"/>
              <p14:cNvContentPartPr/>
              <p14:nvPr/>
            </p14:nvContentPartPr>
            <p14:xfrm>
              <a:off x="8906933" y="2876299"/>
              <a:ext cx="325085" cy="260841"/>
            </p14:xfrm>
          </p:contentPart>
        </mc:Choice>
        <mc:Fallback xmlns="">
          <p:pic>
            <p:nvPicPr>
              <p:cNvPr id="84" name="墨迹 83"/>
            </p:nvPicPr>
            <p:blipFill>
              <a:blip r:embed="rId164"/>
            </p:blipFill>
            <p:spPr>
              <a:xfrm>
                <a:off x="8906933" y="2876299"/>
                <a:ext cx="325085" cy="260841"/>
              </a:xfrm>
              <a:prstGeom prst="rect"/>
            </p:spPr>
          </p:pic>
        </mc:Fallback>
      </mc:AlternateContent>
      <mc:AlternateContent xmlns:mc="http://schemas.openxmlformats.org/markup-compatibility/2006" xmlns:p14="http://schemas.microsoft.com/office/powerpoint/2010/main">
        <mc:Choice Requires="p14">
          <p:contentPart p14:bwMode="auto" r:id="rId165">
            <p14:nvContentPartPr>
              <p14:cNvPr id="85" name="墨迹 84"/>
              <p14:cNvContentPartPr/>
              <p14:nvPr/>
            </p14:nvContentPartPr>
            <p14:xfrm>
              <a:off x="9285111" y="2881939"/>
              <a:ext cx="107244" cy="169194"/>
            </p14:xfrm>
          </p:contentPart>
        </mc:Choice>
        <mc:Fallback xmlns="">
          <p:pic>
            <p:nvPicPr>
              <p:cNvPr id="85" name="墨迹 84"/>
            </p:nvPicPr>
            <p:blipFill>
              <a:blip r:embed="rId166"/>
            </p:blipFill>
            <p:spPr>
              <a:xfrm>
                <a:off x="9285111" y="2881939"/>
                <a:ext cx="107244" cy="169194"/>
              </a:xfrm>
              <a:prstGeom prst="rect"/>
            </p:spPr>
          </p:pic>
        </mc:Fallback>
      </mc:AlternateContent>
      <mc:AlternateContent xmlns:mc="http://schemas.openxmlformats.org/markup-compatibility/2006" xmlns:p14="http://schemas.microsoft.com/office/powerpoint/2010/main">
        <mc:Choice Requires="p14">
          <p:contentPart p14:bwMode="auto" r:id="rId167">
            <p14:nvContentPartPr>
              <p14:cNvPr id="86" name="墨迹 85"/>
              <p14:cNvContentPartPr/>
              <p14:nvPr/>
            </p14:nvContentPartPr>
            <p14:xfrm>
              <a:off x="9414933" y="2949616"/>
              <a:ext cx="127000" cy="122137"/>
            </p14:xfrm>
          </p:contentPart>
        </mc:Choice>
        <mc:Fallback xmlns="">
          <p:pic>
            <p:nvPicPr>
              <p:cNvPr id="86" name="墨迹 85"/>
            </p:nvPicPr>
            <p:blipFill>
              <a:blip r:embed="rId168"/>
            </p:blipFill>
            <p:spPr>
              <a:xfrm>
                <a:off x="9414933" y="2949616"/>
                <a:ext cx="127000" cy="122137"/>
              </a:xfrm>
              <a:prstGeom prst="rect"/>
            </p:spPr>
          </p:pic>
        </mc:Fallback>
      </mc:AlternateContent>
      <mc:AlternateContent xmlns:mc="http://schemas.openxmlformats.org/markup-compatibility/2006" xmlns:p14="http://schemas.microsoft.com/office/powerpoint/2010/main">
        <mc:Choice Requires="p14">
          <p:contentPart p14:bwMode="auto" r:id="rId169">
            <p14:nvContentPartPr>
              <p14:cNvPr id="87" name="墨迹 86"/>
              <p14:cNvContentPartPr/>
              <p14:nvPr/>
            </p14:nvContentPartPr>
            <p14:xfrm>
              <a:off x="9409288" y="2960896"/>
              <a:ext cx="141112" cy="217132"/>
            </p14:xfrm>
          </p:contentPart>
        </mc:Choice>
        <mc:Fallback xmlns="">
          <p:pic>
            <p:nvPicPr>
              <p:cNvPr id="87" name="墨迹 86"/>
            </p:nvPicPr>
            <p:blipFill>
              <a:blip r:embed="rId170"/>
            </p:blipFill>
            <p:spPr>
              <a:xfrm>
                <a:off x="9409288" y="2960896"/>
                <a:ext cx="141112" cy="217132"/>
              </a:xfrm>
              <a:prstGeom prst="rect"/>
            </p:spPr>
          </p:pic>
        </mc:Fallback>
      </mc:AlternateContent>
      <mc:AlternateContent xmlns:mc="http://schemas.openxmlformats.org/markup-compatibility/2006" xmlns:p14="http://schemas.microsoft.com/office/powerpoint/2010/main">
        <mc:Choice Requires="p14">
          <p:contentPart p14:bwMode="auto" r:id="rId171">
            <p14:nvContentPartPr>
              <p14:cNvPr id="88" name="墨迹 87"/>
              <p14:cNvContentPartPr/>
              <p14:nvPr/>
            </p14:nvContentPartPr>
            <p14:xfrm>
              <a:off x="9806340" y="3025754"/>
              <a:ext cx="20637" cy="12689"/>
            </p14:xfrm>
          </p:contentPart>
        </mc:Choice>
        <mc:Fallback xmlns="">
          <p:pic>
            <p:nvPicPr>
              <p:cNvPr id="88" name="墨迹 87"/>
            </p:nvPicPr>
            <p:blipFill>
              <a:blip r:embed="rId172"/>
            </p:blipFill>
            <p:spPr>
              <a:xfrm>
                <a:off x="9806340" y="3025754"/>
                <a:ext cx="20637" cy="12689"/>
              </a:xfrm>
              <a:prstGeom prst="rect"/>
            </p:spPr>
          </p:pic>
        </mc:Fallback>
      </mc:AlternateContent>
      <mc:AlternateContent xmlns:mc="http://schemas.openxmlformats.org/markup-compatibility/2006" xmlns:p14="http://schemas.microsoft.com/office/powerpoint/2010/main">
        <mc:Choice Requires="p14">
          <p:contentPart p14:bwMode="auto" r:id="rId173">
            <p14:nvContentPartPr>
              <p14:cNvPr id="89" name="墨迹 88"/>
              <p14:cNvContentPartPr/>
              <p14:nvPr/>
            </p14:nvContentPartPr>
            <p14:xfrm>
              <a:off x="10255955" y="2853740"/>
              <a:ext cx="310445" cy="138175"/>
            </p14:xfrm>
          </p:contentPart>
        </mc:Choice>
        <mc:Fallback xmlns="">
          <p:pic>
            <p:nvPicPr>
              <p:cNvPr id="89" name="墨迹 88"/>
            </p:nvPicPr>
            <p:blipFill>
              <a:blip r:embed="rId174"/>
            </p:blipFill>
            <p:spPr>
              <a:xfrm>
                <a:off x="10255955" y="2853740"/>
                <a:ext cx="310445" cy="138175"/>
              </a:xfrm>
              <a:prstGeom prst="rect"/>
            </p:spPr>
          </p:pic>
        </mc:Fallback>
      </mc:AlternateContent>
      <mc:AlternateContent xmlns:mc="http://schemas.openxmlformats.org/markup-compatibility/2006" xmlns:p14="http://schemas.microsoft.com/office/powerpoint/2010/main">
        <mc:Choice Requires="p14">
          <p:contentPart p14:bwMode="auto" r:id="rId175">
            <p14:nvContentPartPr>
              <p14:cNvPr id="90" name="墨迹 89"/>
              <p14:cNvContentPartPr/>
              <p14:nvPr/>
            </p14:nvContentPartPr>
            <p14:xfrm>
              <a:off x="10608027" y="2739534"/>
              <a:ext cx="409927" cy="271415"/>
            </p14:xfrm>
          </p:contentPart>
        </mc:Choice>
        <mc:Fallback xmlns="">
          <p:pic>
            <p:nvPicPr>
              <p:cNvPr id="90" name="墨迹 89"/>
            </p:nvPicPr>
            <p:blipFill>
              <a:blip r:embed="rId176"/>
            </p:blipFill>
            <p:spPr>
              <a:xfrm>
                <a:off x="10608027" y="2739534"/>
                <a:ext cx="409927" cy="271415"/>
              </a:xfrm>
              <a:prstGeom prst="rect"/>
            </p:spPr>
          </p:pic>
        </mc:Fallback>
      </mc:AlternateContent>
      <mc:AlternateContent xmlns:mc="http://schemas.openxmlformats.org/markup-compatibility/2006" xmlns:p14="http://schemas.microsoft.com/office/powerpoint/2010/main">
        <mc:Choice Requires="p14">
          <p:contentPart p14:bwMode="auto" r:id="rId177">
            <p14:nvContentPartPr>
              <p14:cNvPr id="91" name="墨迹 90"/>
              <p14:cNvContentPartPr/>
              <p14:nvPr/>
            </p14:nvContentPartPr>
            <p14:xfrm>
              <a:off x="9057569" y="3462838"/>
              <a:ext cx="103363" cy="144344"/>
            </p14:xfrm>
          </p:contentPart>
        </mc:Choice>
        <mc:Fallback xmlns="">
          <p:pic>
            <p:nvPicPr>
              <p:cNvPr id="91" name="墨迹 90"/>
            </p:nvPicPr>
            <p:blipFill>
              <a:blip r:embed="rId178"/>
            </p:blipFill>
            <p:spPr>
              <a:xfrm>
                <a:off x="9057569" y="3462838"/>
                <a:ext cx="103363" cy="144344"/>
              </a:xfrm>
              <a:prstGeom prst="rect"/>
            </p:spPr>
          </p:pic>
        </mc:Fallback>
      </mc:AlternateContent>
      <mc:AlternateContent xmlns:mc="http://schemas.openxmlformats.org/markup-compatibility/2006" xmlns:p14="http://schemas.microsoft.com/office/powerpoint/2010/main">
        <mc:Choice Requires="p14">
          <p:contentPart p14:bwMode="auto" r:id="rId179">
            <p14:nvContentPartPr>
              <p14:cNvPr id="92" name="墨迹 91"/>
              <p14:cNvContentPartPr/>
              <p14:nvPr/>
            </p14:nvContentPartPr>
            <p14:xfrm>
              <a:off x="9166577" y="3575634"/>
              <a:ext cx="45156" cy="62038"/>
            </p14:xfrm>
          </p:contentPart>
        </mc:Choice>
        <mc:Fallback xmlns="">
          <p:pic>
            <p:nvPicPr>
              <p:cNvPr id="92" name="墨迹 91"/>
            </p:nvPicPr>
            <p:blipFill>
              <a:blip r:embed="rId180"/>
            </p:blipFill>
            <p:spPr>
              <a:xfrm>
                <a:off x="9166577" y="3575634"/>
                <a:ext cx="45156" cy="62038"/>
              </a:xfrm>
              <a:prstGeom prst="rect"/>
            </p:spPr>
          </p:pic>
        </mc:Fallback>
      </mc:AlternateContent>
      <mc:AlternateContent xmlns:mc="http://schemas.openxmlformats.org/markup-compatibility/2006" xmlns:p14="http://schemas.microsoft.com/office/powerpoint/2010/main">
        <mc:Choice Requires="p14">
          <p:contentPart p14:bwMode="auto" r:id="rId181">
            <p14:nvContentPartPr>
              <p14:cNvPr id="93" name="墨迹 92"/>
              <p14:cNvContentPartPr/>
              <p14:nvPr/>
            </p14:nvContentPartPr>
            <p14:xfrm>
              <a:off x="9279466" y="3492447"/>
              <a:ext cx="71966" cy="120199"/>
            </p14:xfrm>
          </p:contentPart>
        </mc:Choice>
        <mc:Fallback xmlns="">
          <p:pic>
            <p:nvPicPr>
              <p:cNvPr id="93" name="墨迹 92"/>
            </p:nvPicPr>
            <p:blipFill>
              <a:blip r:embed="rId182"/>
            </p:blipFill>
            <p:spPr>
              <a:xfrm>
                <a:off x="9279466" y="3492447"/>
                <a:ext cx="71966" cy="120199"/>
              </a:xfrm>
              <a:prstGeom prst="rect"/>
            </p:spPr>
          </p:pic>
        </mc:Fallback>
      </mc:AlternateContent>
      <mc:AlternateContent xmlns:mc="http://schemas.openxmlformats.org/markup-compatibility/2006" xmlns:p14="http://schemas.microsoft.com/office/powerpoint/2010/main">
        <mc:Choice Requires="p14">
          <p:contentPart p14:bwMode="auto" r:id="rId183">
            <p14:nvContentPartPr>
              <p14:cNvPr id="94" name="墨迹 93"/>
              <p14:cNvContentPartPr/>
              <p14:nvPr/>
            </p14:nvContentPartPr>
            <p14:xfrm>
              <a:off x="9364133" y="3366962"/>
              <a:ext cx="161572" cy="513222"/>
            </p14:xfrm>
          </p:contentPart>
        </mc:Choice>
        <mc:Fallback xmlns="">
          <p:pic>
            <p:nvPicPr>
              <p:cNvPr id="94" name="墨迹 93"/>
            </p:nvPicPr>
            <p:blipFill>
              <a:blip r:embed="rId184"/>
            </p:blipFill>
            <p:spPr>
              <a:xfrm>
                <a:off x="9364133" y="3366962"/>
                <a:ext cx="161572" cy="513222"/>
              </a:xfrm>
              <a:prstGeom prst="rect"/>
            </p:spPr>
          </p:pic>
        </mc:Fallback>
      </mc:AlternateContent>
      <mc:AlternateContent xmlns:mc="http://schemas.openxmlformats.org/markup-compatibility/2006" xmlns:p14="http://schemas.microsoft.com/office/powerpoint/2010/main">
        <mc:Choice Requires="p14">
          <p:contentPart p14:bwMode="auto" r:id="rId185">
            <p14:nvContentPartPr>
              <p14:cNvPr id="95" name="墨迹 94"/>
              <p14:cNvContentPartPr/>
              <p14:nvPr/>
            </p14:nvContentPartPr>
            <p14:xfrm>
              <a:off x="10436577" y="3375421"/>
              <a:ext cx="95955" cy="214842"/>
            </p14:xfrm>
          </p:contentPart>
        </mc:Choice>
        <mc:Fallback xmlns="">
          <p:pic>
            <p:nvPicPr>
              <p:cNvPr id="95" name="墨迹 94"/>
            </p:nvPicPr>
            <p:blipFill>
              <a:blip r:embed="rId186"/>
            </p:blipFill>
            <p:spPr>
              <a:xfrm>
                <a:off x="10436577" y="3375421"/>
                <a:ext cx="95955" cy="214842"/>
              </a:xfrm>
              <a:prstGeom prst="rect"/>
            </p:spPr>
          </p:pic>
        </mc:Fallback>
      </mc:AlternateContent>
      <mc:AlternateContent xmlns:mc="http://schemas.openxmlformats.org/markup-compatibility/2006" xmlns:p14="http://schemas.microsoft.com/office/powerpoint/2010/main">
        <mc:Choice Requires="p14">
          <p:contentPart p14:bwMode="auto" r:id="rId187">
            <p14:nvContentPartPr>
              <p14:cNvPr id="96" name="墨迹 95"/>
              <p14:cNvContentPartPr/>
              <p14:nvPr/>
            </p14:nvContentPartPr>
            <p14:xfrm>
              <a:off x="10566400" y="3524876"/>
              <a:ext cx="45155" cy="33839"/>
            </p14:xfrm>
          </p:contentPart>
        </mc:Choice>
        <mc:Fallback xmlns="">
          <p:pic>
            <p:nvPicPr>
              <p:cNvPr id="96" name="墨迹 95"/>
            </p:nvPicPr>
            <p:blipFill>
              <a:blip r:embed="rId188"/>
            </p:blipFill>
            <p:spPr>
              <a:xfrm>
                <a:off x="10566400" y="3524876"/>
                <a:ext cx="45155" cy="33839"/>
              </a:xfrm>
              <a:prstGeom prst="rect"/>
            </p:spPr>
          </p:pic>
        </mc:Fallback>
      </mc:AlternateContent>
      <mc:AlternateContent xmlns:mc="http://schemas.openxmlformats.org/markup-compatibility/2006" xmlns:p14="http://schemas.microsoft.com/office/powerpoint/2010/main">
        <mc:Choice Requires="p14">
          <p:contentPart p14:bwMode="auto" r:id="rId189">
            <p14:nvContentPartPr>
              <p14:cNvPr id="97" name="墨迹 96"/>
              <p14:cNvContentPartPr/>
              <p14:nvPr/>
            </p14:nvContentPartPr>
            <p14:xfrm>
              <a:off x="10644187" y="3368900"/>
              <a:ext cx="108480" cy="296971"/>
            </p14:xfrm>
          </p:contentPart>
        </mc:Choice>
        <mc:Fallback xmlns="">
          <p:pic>
            <p:nvPicPr>
              <p:cNvPr id="97" name="墨迹 96"/>
            </p:nvPicPr>
            <p:blipFill>
              <a:blip r:embed="rId190"/>
            </p:blipFill>
            <p:spPr>
              <a:xfrm>
                <a:off x="10644187" y="3368900"/>
                <a:ext cx="108480" cy="296971"/>
              </a:xfrm>
              <a:prstGeom prst="rect"/>
            </p:spPr>
          </p:pic>
        </mc:Fallback>
      </mc:AlternateContent>
      <mc:AlternateContent xmlns:mc="http://schemas.openxmlformats.org/markup-compatibility/2006" xmlns:p14="http://schemas.microsoft.com/office/powerpoint/2010/main">
        <mc:Choice Requires="p14">
          <p:contentPart p14:bwMode="auto" r:id="rId191">
            <p14:nvContentPartPr>
              <p14:cNvPr id="98" name="墨迹 97"/>
              <p14:cNvContentPartPr/>
              <p14:nvPr/>
            </p14:nvContentPartPr>
            <p14:xfrm>
              <a:off x="10792177" y="3374893"/>
              <a:ext cx="146755" cy="186642"/>
            </p14:xfrm>
          </p:contentPart>
        </mc:Choice>
        <mc:Fallback xmlns="">
          <p:pic>
            <p:nvPicPr>
              <p:cNvPr id="98" name="墨迹 97"/>
            </p:nvPicPr>
            <p:blipFill>
              <a:blip r:embed="rId192"/>
            </p:blipFill>
            <p:spPr>
              <a:xfrm>
                <a:off x="10792177" y="3374893"/>
                <a:ext cx="146755" cy="186642"/>
              </a:xfrm>
              <a:prstGeom prst="rect"/>
            </p:spPr>
          </p:pic>
        </mc:Fallback>
      </mc:AlternateContent>
      <mc:AlternateContent xmlns:mc="http://schemas.openxmlformats.org/markup-compatibility/2006" xmlns:p14="http://schemas.microsoft.com/office/powerpoint/2010/main">
        <mc:Choice Requires="p14">
          <p:contentPart p14:bwMode="auto" r:id="rId193">
            <p14:nvContentPartPr>
              <p14:cNvPr id="99" name="墨迹 98"/>
              <p14:cNvContentPartPr/>
              <p14:nvPr/>
            </p14:nvContentPartPr>
            <p14:xfrm>
              <a:off x="11006667" y="3462838"/>
              <a:ext cx="138288" cy="360"/>
            </p14:xfrm>
          </p:contentPart>
        </mc:Choice>
        <mc:Fallback xmlns="">
          <p:pic>
            <p:nvPicPr>
              <p:cNvPr id="99" name="墨迹 98"/>
            </p:nvPicPr>
            <p:blipFill>
              <a:blip r:embed="rId194"/>
            </p:blipFill>
            <p:spPr>
              <a:xfrm>
                <a:off x="11006667" y="3462838"/>
                <a:ext cx="138288" cy="360"/>
              </a:xfrm>
              <a:prstGeom prst="rect"/>
            </p:spPr>
          </p:pic>
        </mc:Fallback>
      </mc:AlternateContent>
      <mc:AlternateContent xmlns:mc="http://schemas.openxmlformats.org/markup-compatibility/2006" xmlns:p14="http://schemas.microsoft.com/office/powerpoint/2010/main">
        <mc:Choice Requires="p14">
          <p:contentPart p14:bwMode="auto" r:id="rId195">
            <p14:nvContentPartPr>
              <p14:cNvPr id="100" name="墨迹 99"/>
              <p14:cNvContentPartPr/>
              <p14:nvPr/>
            </p14:nvContentPartPr>
            <p14:xfrm>
              <a:off x="11196461" y="3333123"/>
              <a:ext cx="126294" cy="124075"/>
            </p14:xfrm>
          </p:contentPart>
        </mc:Choice>
        <mc:Fallback xmlns="">
          <p:pic>
            <p:nvPicPr>
              <p:cNvPr id="100" name="墨迹 99"/>
            </p:nvPicPr>
            <p:blipFill>
              <a:blip r:embed="rId196"/>
            </p:blipFill>
            <p:spPr>
              <a:xfrm>
                <a:off x="11196461" y="3333123"/>
                <a:ext cx="126294" cy="124075"/>
              </a:xfrm>
              <a:prstGeom prst="rect"/>
            </p:spPr>
          </p:pic>
        </mc:Fallback>
      </mc:AlternateContent>
      <mc:AlternateContent xmlns:mc="http://schemas.openxmlformats.org/markup-compatibility/2006" xmlns:p14="http://schemas.microsoft.com/office/powerpoint/2010/main">
        <mc:Choice Requires="p14">
          <p:contentPart p14:bwMode="auto" r:id="rId197">
            <p14:nvContentPartPr>
              <p14:cNvPr id="101" name="墨迹 100"/>
              <p14:cNvContentPartPr/>
              <p14:nvPr/>
            </p14:nvContentPartPr>
            <p14:xfrm>
              <a:off x="11212688" y="3343697"/>
              <a:ext cx="104423" cy="268596"/>
            </p14:xfrm>
          </p:contentPart>
        </mc:Choice>
        <mc:Fallback xmlns="">
          <p:pic>
            <p:nvPicPr>
              <p:cNvPr id="101" name="墨迹 100"/>
            </p:nvPicPr>
            <p:blipFill>
              <a:blip r:embed="rId198"/>
            </p:blipFill>
            <p:spPr>
              <a:xfrm>
                <a:off x="11212688" y="3343697"/>
                <a:ext cx="104423" cy="268596"/>
              </a:xfrm>
              <a:prstGeom prst="rect"/>
            </p:spPr>
          </p:pic>
        </mc:Fallback>
      </mc:AlternateContent>
      <mc:AlternateContent xmlns:mc="http://schemas.openxmlformats.org/markup-compatibility/2006" xmlns:p14="http://schemas.microsoft.com/office/powerpoint/2010/main">
        <mc:Choice Requires="p14">
          <p:contentPart p14:bwMode="auto" r:id="rId199">
            <p14:nvContentPartPr>
              <p14:cNvPr id="102" name="墨迹 101"/>
              <p14:cNvContentPartPr/>
              <p14:nvPr/>
            </p14:nvContentPartPr>
            <p14:xfrm>
              <a:off x="11362267" y="3536156"/>
              <a:ext cx="28222" cy="25379"/>
            </p14:xfrm>
          </p:contentPart>
        </mc:Choice>
        <mc:Fallback xmlns="">
          <p:pic>
            <p:nvPicPr>
              <p:cNvPr id="102" name="墨迹 101"/>
            </p:nvPicPr>
            <p:blipFill>
              <a:blip r:embed="rId200"/>
            </p:blipFill>
            <p:spPr>
              <a:xfrm>
                <a:off x="11362267" y="3536156"/>
                <a:ext cx="28222" cy="25379"/>
              </a:xfrm>
              <a:prstGeom prst="rect"/>
            </p:spPr>
          </p:pic>
        </mc:Fallback>
      </mc:AlternateContent>
      <mc:AlternateContent xmlns:mc="http://schemas.openxmlformats.org/markup-compatibility/2006" xmlns:p14="http://schemas.microsoft.com/office/powerpoint/2010/main">
        <mc:Choice Requires="p14">
          <p:contentPart p14:bwMode="auto" r:id="rId201">
            <p14:nvContentPartPr>
              <p14:cNvPr id="103" name="墨迹 102"/>
              <p14:cNvContentPartPr/>
              <p14:nvPr/>
            </p14:nvContentPartPr>
            <p14:xfrm>
              <a:off x="11418711" y="3366962"/>
              <a:ext cx="90311" cy="241101"/>
            </p14:xfrm>
          </p:contentPart>
        </mc:Choice>
        <mc:Fallback xmlns="">
          <p:pic>
            <p:nvPicPr>
              <p:cNvPr id="103" name="墨迹 102"/>
            </p:nvPicPr>
            <p:blipFill>
              <a:blip r:embed="rId202"/>
            </p:blipFill>
            <p:spPr>
              <a:xfrm>
                <a:off x="11418711" y="3366962"/>
                <a:ext cx="90311" cy="241101"/>
              </a:xfrm>
              <a:prstGeom prst="rect"/>
            </p:spPr>
          </p:pic>
        </mc:Fallback>
      </mc:AlternateContent>
      <mc:AlternateContent xmlns:mc="http://schemas.openxmlformats.org/markup-compatibility/2006" xmlns:p14="http://schemas.microsoft.com/office/powerpoint/2010/main">
        <mc:Choice Requires="p14">
          <p:contentPart p14:bwMode="auto" r:id="rId203">
            <p14:nvContentPartPr>
              <p14:cNvPr id="104" name="墨迹 103"/>
              <p14:cNvContentPartPr/>
              <p14:nvPr/>
            </p14:nvContentPartPr>
            <p14:xfrm>
              <a:off x="11492088" y="3451559"/>
              <a:ext cx="107244" cy="16919"/>
            </p14:xfrm>
          </p:contentPart>
        </mc:Choice>
        <mc:Fallback xmlns="">
          <p:pic>
            <p:nvPicPr>
              <p:cNvPr id="104" name="墨迹 103"/>
            </p:nvPicPr>
            <p:blipFill>
              <a:blip r:embed="rId204"/>
            </p:blipFill>
            <p:spPr>
              <a:xfrm>
                <a:off x="11492088" y="3451559"/>
                <a:ext cx="107244" cy="16919"/>
              </a:xfrm>
              <a:prstGeom prst="rect"/>
            </p:spPr>
          </p:pic>
        </mc:Fallback>
      </mc:AlternateContent>
      <mc:AlternateContent xmlns:mc="http://schemas.openxmlformats.org/markup-compatibility/2006" xmlns:p14="http://schemas.microsoft.com/office/powerpoint/2010/main">
        <mc:Choice Requires="p14">
          <p:contentPart p14:bwMode="auto" r:id="rId205">
            <p14:nvContentPartPr>
              <p14:cNvPr id="105" name="墨迹 104"/>
              <p14:cNvContentPartPr/>
              <p14:nvPr/>
            </p14:nvContentPartPr>
            <p14:xfrm>
              <a:off x="11545711" y="3316204"/>
              <a:ext cx="184326" cy="265070"/>
            </p14:xfrm>
          </p:contentPart>
        </mc:Choice>
        <mc:Fallback xmlns="">
          <p:pic>
            <p:nvPicPr>
              <p:cNvPr id="105" name="墨迹 104"/>
            </p:nvPicPr>
            <p:blipFill>
              <a:blip r:embed="rId206"/>
            </p:blipFill>
            <p:spPr>
              <a:xfrm>
                <a:off x="11545711" y="3316204"/>
                <a:ext cx="184326" cy="265070"/>
              </a:xfrm>
              <a:prstGeom prst="rect"/>
            </p:spPr>
          </p:pic>
        </mc:Fallback>
      </mc:AlternateContent>
      <mc:AlternateContent xmlns:mc="http://schemas.openxmlformats.org/markup-compatibility/2006" xmlns:p14="http://schemas.microsoft.com/office/powerpoint/2010/main">
        <mc:Choice Requires="p14">
          <p:contentPart p14:bwMode="auto" r:id="rId207">
            <p14:nvContentPartPr>
              <p14:cNvPr id="106" name="墨迹 105"/>
              <p14:cNvContentPartPr/>
              <p14:nvPr/>
            </p14:nvContentPartPr>
            <p14:xfrm>
              <a:off x="10293878" y="3789947"/>
              <a:ext cx="1229960" cy="33839"/>
            </p14:xfrm>
          </p:contentPart>
        </mc:Choice>
        <mc:Fallback xmlns="">
          <p:pic>
            <p:nvPicPr>
              <p:cNvPr id="106" name="墨迹 105"/>
            </p:nvPicPr>
            <p:blipFill>
              <a:blip r:embed="rId208"/>
            </p:blipFill>
            <p:spPr>
              <a:xfrm>
                <a:off x="10293878" y="3789947"/>
                <a:ext cx="1229960" cy="33839"/>
              </a:xfrm>
              <a:prstGeom prst="rect"/>
            </p:spPr>
          </p:pic>
        </mc:Fallback>
      </mc:AlternateContent>
      <mc:AlternateContent xmlns:mc="http://schemas.openxmlformats.org/markup-compatibility/2006" xmlns:p14="http://schemas.microsoft.com/office/powerpoint/2010/main">
        <mc:Choice Requires="p14">
          <p:contentPart p14:bwMode="auto" r:id="rId209">
            <p14:nvContentPartPr>
              <p14:cNvPr id="107" name="墨迹 106"/>
              <p14:cNvContentPartPr/>
              <p14:nvPr/>
            </p14:nvContentPartPr>
            <p14:xfrm>
              <a:off x="10775244" y="3930942"/>
              <a:ext cx="56444" cy="186113"/>
            </p14:xfrm>
          </p:contentPart>
        </mc:Choice>
        <mc:Fallback xmlns="">
          <p:pic>
            <p:nvPicPr>
              <p:cNvPr id="107" name="墨迹 106"/>
            </p:nvPicPr>
            <p:blipFill>
              <a:blip r:embed="rId210"/>
            </p:blipFill>
            <p:spPr>
              <a:xfrm>
                <a:off x="10775244" y="3930942"/>
                <a:ext cx="56444" cy="186113"/>
              </a:xfrm>
              <a:prstGeom prst="rect"/>
            </p:spPr>
          </p:pic>
        </mc:Fallback>
      </mc:AlternateContent>
      <mc:AlternateContent xmlns:mc="http://schemas.openxmlformats.org/markup-compatibility/2006" xmlns:p14="http://schemas.microsoft.com/office/powerpoint/2010/main">
        <mc:Choice Requires="p14">
          <p:contentPart p14:bwMode="auto" r:id="rId211">
            <p14:nvContentPartPr>
              <p14:cNvPr id="108" name="墨迹 107"/>
              <p14:cNvContentPartPr/>
              <p14:nvPr/>
            </p14:nvContentPartPr>
            <p14:xfrm>
              <a:off x="10912651" y="3919662"/>
              <a:ext cx="144814" cy="225592"/>
            </p14:xfrm>
          </p:contentPart>
        </mc:Choice>
        <mc:Fallback xmlns="">
          <p:pic>
            <p:nvPicPr>
              <p:cNvPr id="108" name="墨迹 107"/>
            </p:nvPicPr>
            <p:blipFill>
              <a:blip r:embed="rId212"/>
            </p:blipFill>
            <p:spPr>
              <a:xfrm>
                <a:off x="10912651" y="3919662"/>
                <a:ext cx="144814" cy="225592"/>
              </a:xfrm>
              <a:prstGeom prst="rect"/>
            </p:spPr>
          </p:pic>
        </mc:Fallback>
      </mc:AlternateContent>
      <mc:AlternateContent xmlns:mc="http://schemas.openxmlformats.org/markup-compatibility/2006" xmlns:p14="http://schemas.microsoft.com/office/powerpoint/2010/main">
        <mc:Choice Requires="p14">
          <p:contentPart p14:bwMode="auto" r:id="rId213">
            <p14:nvContentPartPr>
              <p14:cNvPr id="109" name="墨迹 108"/>
              <p14:cNvContentPartPr/>
              <p14:nvPr/>
            </p14:nvContentPartPr>
            <p14:xfrm>
              <a:off x="9439627" y="4556960"/>
              <a:ext cx="37395" cy="250266"/>
            </p14:xfrm>
          </p:contentPart>
        </mc:Choice>
        <mc:Fallback xmlns="">
          <p:pic>
            <p:nvPicPr>
              <p:cNvPr id="109" name="墨迹 108"/>
            </p:nvPicPr>
            <p:blipFill>
              <a:blip r:embed="rId214"/>
            </p:blipFill>
            <p:spPr>
              <a:xfrm>
                <a:off x="9439627" y="4556960"/>
                <a:ext cx="37395" cy="250266"/>
              </a:xfrm>
              <a:prstGeom prst="rect"/>
            </p:spPr>
          </p:pic>
        </mc:Fallback>
      </mc:AlternateContent>
      <mc:AlternateContent xmlns:mc="http://schemas.openxmlformats.org/markup-compatibility/2006" xmlns:p14="http://schemas.microsoft.com/office/powerpoint/2010/main">
        <mc:Choice Requires="p14">
          <p:contentPart p14:bwMode="auto" r:id="rId215">
            <p14:nvContentPartPr>
              <p14:cNvPr id="110" name="墨迹 109"/>
              <p14:cNvContentPartPr/>
              <p14:nvPr/>
            </p14:nvContentPartPr>
            <p14:xfrm>
              <a:off x="9764888" y="4579519"/>
              <a:ext cx="53622" cy="50758"/>
            </p14:xfrm>
          </p:contentPart>
        </mc:Choice>
        <mc:Fallback xmlns="">
          <p:pic>
            <p:nvPicPr>
              <p:cNvPr id="110" name="墨迹 109"/>
            </p:nvPicPr>
            <p:blipFill>
              <a:blip r:embed="rId216"/>
            </p:blipFill>
            <p:spPr>
              <a:xfrm>
                <a:off x="9764888" y="4579519"/>
                <a:ext cx="53622" cy="50758"/>
              </a:xfrm>
              <a:prstGeom prst="rect"/>
            </p:spPr>
          </p:pic>
        </mc:Fallback>
      </mc:AlternateContent>
      <mc:AlternateContent xmlns:mc="http://schemas.openxmlformats.org/markup-compatibility/2006" xmlns:p14="http://schemas.microsoft.com/office/powerpoint/2010/main">
        <mc:Choice Requires="p14">
          <p:contentPart p14:bwMode="auto" r:id="rId217">
            <p14:nvContentPartPr>
              <p14:cNvPr id="111" name="墨迹 110"/>
              <p14:cNvContentPartPr/>
              <p14:nvPr/>
            </p14:nvContentPartPr>
            <p14:xfrm>
              <a:off x="9738959" y="4731794"/>
              <a:ext cx="62618" cy="42298"/>
            </p14:xfrm>
          </p:contentPart>
        </mc:Choice>
        <mc:Fallback xmlns="">
          <p:pic>
            <p:nvPicPr>
              <p:cNvPr id="111" name="墨迹 110"/>
            </p:nvPicPr>
            <p:blipFill>
              <a:blip r:embed="rId218"/>
            </p:blipFill>
            <p:spPr>
              <a:xfrm>
                <a:off x="9738959" y="4731794"/>
                <a:ext cx="62618" cy="42298"/>
              </a:xfrm>
              <a:prstGeom prst="rect"/>
            </p:spPr>
          </p:pic>
        </mc:Fallback>
      </mc:AlternateContent>
      <mc:AlternateContent xmlns:mc="http://schemas.openxmlformats.org/markup-compatibility/2006" xmlns:p14="http://schemas.microsoft.com/office/powerpoint/2010/main">
        <mc:Choice Requires="p14">
          <p:contentPart p14:bwMode="auto" r:id="rId219">
            <p14:nvContentPartPr>
              <p14:cNvPr id="112" name="墨迹 111"/>
              <p14:cNvContentPartPr/>
              <p14:nvPr/>
            </p14:nvContentPartPr>
            <p14:xfrm>
              <a:off x="10250663" y="4498447"/>
              <a:ext cx="227542" cy="154390"/>
            </p14:xfrm>
          </p:contentPart>
        </mc:Choice>
        <mc:Fallback xmlns="">
          <p:pic>
            <p:nvPicPr>
              <p:cNvPr id="112" name="墨迹 111"/>
            </p:nvPicPr>
            <p:blipFill>
              <a:blip r:embed="rId220"/>
            </p:blipFill>
            <p:spPr>
              <a:xfrm>
                <a:off x="10250663" y="4498447"/>
                <a:ext cx="227542" cy="154390"/>
              </a:xfrm>
              <a:prstGeom prst="rect"/>
            </p:spPr>
          </p:pic>
        </mc:Fallback>
      </mc:AlternateContent>
      <mc:AlternateContent xmlns:mc="http://schemas.openxmlformats.org/markup-compatibility/2006" xmlns:p14="http://schemas.microsoft.com/office/powerpoint/2010/main">
        <mc:Choice Requires="p14">
          <p:contentPart p14:bwMode="auto" r:id="rId221">
            <p14:nvContentPartPr>
              <p14:cNvPr id="113" name="墨迹 112"/>
              <p14:cNvContentPartPr/>
              <p14:nvPr/>
            </p14:nvContentPartPr>
            <p14:xfrm>
              <a:off x="10388600" y="4494217"/>
              <a:ext cx="47977" cy="370112"/>
            </p14:xfrm>
          </p:contentPart>
        </mc:Choice>
        <mc:Fallback xmlns="">
          <p:pic>
            <p:nvPicPr>
              <p:cNvPr id="113" name="墨迹 112"/>
            </p:nvPicPr>
            <p:blipFill>
              <a:blip r:embed="rId222"/>
            </p:blipFill>
            <p:spPr>
              <a:xfrm>
                <a:off x="10388600" y="4494217"/>
                <a:ext cx="47977" cy="370112"/>
              </a:xfrm>
              <a:prstGeom prst="rect"/>
            </p:spPr>
          </p:pic>
        </mc:Fallback>
      </mc:AlternateContent>
      <mc:AlternateContent xmlns:mc="http://schemas.openxmlformats.org/markup-compatibility/2006" xmlns:p14="http://schemas.microsoft.com/office/powerpoint/2010/main">
        <mc:Choice Requires="p14">
          <p:contentPart p14:bwMode="auto" r:id="rId223">
            <p14:nvContentPartPr>
              <p14:cNvPr id="114" name="墨迹 113"/>
              <p14:cNvContentPartPr/>
              <p14:nvPr/>
            </p14:nvContentPartPr>
            <p14:xfrm>
              <a:off x="7196666" y="3750468"/>
              <a:ext cx="254000" cy="344733"/>
            </p14:xfrm>
          </p:contentPart>
        </mc:Choice>
        <mc:Fallback xmlns="">
          <p:pic>
            <p:nvPicPr>
              <p:cNvPr id="114" name="墨迹 113"/>
            </p:nvPicPr>
            <p:blipFill>
              <a:blip r:embed="rId224"/>
            </p:blipFill>
            <p:spPr>
              <a:xfrm>
                <a:off x="7196666" y="3750468"/>
                <a:ext cx="254000" cy="344733"/>
              </a:xfrm>
              <a:prstGeom prst="rect"/>
            </p:spPr>
          </p:pic>
        </mc:Fallback>
      </mc:AlternateContent>
      <mc:AlternateContent xmlns:mc="http://schemas.openxmlformats.org/markup-compatibility/2006" xmlns:p14="http://schemas.microsoft.com/office/powerpoint/2010/main">
        <mc:Choice Requires="p14">
          <p:contentPart p14:bwMode="auto" r:id="rId225">
            <p14:nvContentPartPr>
              <p14:cNvPr id="115" name="墨迹 114"/>
              <p14:cNvContentPartPr/>
              <p14:nvPr/>
            </p14:nvContentPartPr>
            <p14:xfrm>
              <a:off x="7426677" y="3805456"/>
              <a:ext cx="80434" cy="263661"/>
            </p14:xfrm>
          </p:contentPart>
        </mc:Choice>
        <mc:Fallback xmlns="">
          <p:pic>
            <p:nvPicPr>
              <p:cNvPr id="115" name="墨迹 114"/>
            </p:nvPicPr>
            <p:blipFill>
              <a:blip r:embed="rId226"/>
            </p:blipFill>
            <p:spPr>
              <a:xfrm>
                <a:off x="7426677" y="3805456"/>
                <a:ext cx="80434" cy="263661"/>
              </a:xfrm>
              <a:prstGeom prst="rect"/>
            </p:spPr>
          </p:pic>
        </mc:Fallback>
      </mc:AlternateContent>
      <mc:AlternateContent xmlns:mc="http://schemas.openxmlformats.org/markup-compatibility/2006" xmlns:p14="http://schemas.microsoft.com/office/powerpoint/2010/main">
        <mc:Choice Requires="p14">
          <p:contentPart p14:bwMode="auto" r:id="rId227">
            <p14:nvContentPartPr>
              <p14:cNvPr id="116" name="墨迹 115"/>
              <p14:cNvContentPartPr/>
              <p14:nvPr/>
            </p14:nvContentPartPr>
            <p14:xfrm>
              <a:off x="7557911" y="3829426"/>
              <a:ext cx="101600" cy="209377"/>
            </p14:xfrm>
          </p:contentPart>
        </mc:Choice>
        <mc:Fallback xmlns="">
          <p:pic>
            <p:nvPicPr>
              <p:cNvPr id="116" name="墨迹 115"/>
            </p:nvPicPr>
            <p:blipFill>
              <a:blip r:embed="rId228"/>
            </p:blipFill>
            <p:spPr>
              <a:xfrm>
                <a:off x="7557911" y="3829426"/>
                <a:ext cx="101600" cy="209377"/>
              </a:xfrm>
              <a:prstGeom prst="rect"/>
            </p:spPr>
          </p:pic>
        </mc:Fallback>
      </mc:AlternateContent>
      <mc:AlternateContent xmlns:mc="http://schemas.openxmlformats.org/markup-compatibility/2006" xmlns:p14="http://schemas.microsoft.com/office/powerpoint/2010/main">
        <mc:Choice Requires="p14">
          <p:contentPart p14:bwMode="auto" r:id="rId229">
            <p14:nvContentPartPr>
              <p14:cNvPr id="117" name="墨迹 116"/>
              <p14:cNvContentPartPr/>
              <p14:nvPr/>
            </p14:nvContentPartPr>
            <p14:xfrm>
              <a:off x="7682088" y="3919662"/>
              <a:ext cx="121709" cy="135355"/>
            </p14:xfrm>
          </p:contentPart>
        </mc:Choice>
        <mc:Fallback xmlns="">
          <p:pic>
            <p:nvPicPr>
              <p:cNvPr id="117" name="墨迹 116"/>
            </p:nvPicPr>
            <p:blipFill>
              <a:blip r:embed="rId230"/>
            </p:blipFill>
            <p:spPr>
              <a:xfrm>
                <a:off x="7682088" y="3919662"/>
                <a:ext cx="121709" cy="135355"/>
              </a:xfrm>
              <a:prstGeom prst="rect"/>
            </p:spPr>
          </p:pic>
        </mc:Fallback>
      </mc:AlternateContent>
      <mc:AlternateContent xmlns:mc="http://schemas.openxmlformats.org/markup-compatibility/2006" xmlns:p14="http://schemas.microsoft.com/office/powerpoint/2010/main">
        <mc:Choice Requires="p14">
          <p:contentPart p14:bwMode="auto" r:id="rId231">
            <p14:nvContentPartPr>
              <p14:cNvPr id="118" name="墨迹 117"/>
              <p14:cNvContentPartPr/>
              <p14:nvPr/>
            </p14:nvContentPartPr>
            <p14:xfrm>
              <a:off x="7724422" y="3940107"/>
              <a:ext cx="42333" cy="216427"/>
            </p14:xfrm>
          </p:contentPart>
        </mc:Choice>
        <mc:Fallback xmlns="">
          <p:pic>
            <p:nvPicPr>
              <p:cNvPr id="118" name="墨迹 117"/>
            </p:nvPicPr>
            <p:blipFill>
              <a:blip r:embed="rId232"/>
            </p:blipFill>
            <p:spPr>
              <a:xfrm>
                <a:off x="7724422" y="3940107"/>
                <a:ext cx="42333" cy="216427"/>
              </a:xfrm>
              <a:prstGeom prst="rect"/>
            </p:spPr>
          </p:pic>
        </mc:Fallback>
      </mc:AlternateContent>
      <mc:AlternateContent xmlns:mc="http://schemas.openxmlformats.org/markup-compatibility/2006" xmlns:p14="http://schemas.microsoft.com/office/powerpoint/2010/main">
        <mc:Choice Requires="p14">
          <p:contentPart p14:bwMode="auto" r:id="rId233">
            <p14:nvContentPartPr>
              <p14:cNvPr id="119" name="墨迹 118"/>
              <p14:cNvContentPartPr/>
              <p14:nvPr/>
            </p14:nvContentPartPr>
            <p14:xfrm>
              <a:off x="7879644" y="3942222"/>
              <a:ext cx="19756" cy="53578"/>
            </p14:xfrm>
          </p:contentPart>
        </mc:Choice>
        <mc:Fallback xmlns="">
          <p:pic>
            <p:nvPicPr>
              <p:cNvPr id="119" name="墨迹 118"/>
            </p:nvPicPr>
            <p:blipFill>
              <a:blip r:embed="rId234"/>
            </p:blipFill>
            <p:spPr>
              <a:xfrm>
                <a:off x="7879644" y="3942222"/>
                <a:ext cx="19756" cy="53578"/>
              </a:xfrm>
              <a:prstGeom prst="rect"/>
            </p:spPr>
          </p:pic>
        </mc:Fallback>
      </mc:AlternateContent>
      <mc:AlternateContent xmlns:mc="http://schemas.openxmlformats.org/markup-compatibility/2006" xmlns:p14="http://schemas.microsoft.com/office/powerpoint/2010/main">
        <mc:Choice Requires="p14">
          <p:contentPart p14:bwMode="auto" r:id="rId235">
            <p14:nvContentPartPr>
              <p14:cNvPr id="120" name="墨迹 119"/>
              <p14:cNvContentPartPr/>
              <p14:nvPr/>
            </p14:nvContentPartPr>
            <p14:xfrm>
              <a:off x="7989005" y="3820966"/>
              <a:ext cx="127706" cy="143815"/>
            </p14:xfrm>
          </p:contentPart>
        </mc:Choice>
        <mc:Fallback xmlns="">
          <p:pic>
            <p:nvPicPr>
              <p:cNvPr id="120" name="墨迹 119"/>
            </p:nvPicPr>
            <p:blipFill>
              <a:blip r:embed="rId236"/>
            </p:blipFill>
            <p:spPr>
              <a:xfrm>
                <a:off x="7989005" y="3820966"/>
                <a:ext cx="127706" cy="143815"/>
              </a:xfrm>
              <a:prstGeom prst="rect"/>
            </p:spPr>
          </p:pic>
        </mc:Fallback>
      </mc:AlternateContent>
      <mc:AlternateContent xmlns:mc="http://schemas.openxmlformats.org/markup-compatibility/2006" xmlns:p14="http://schemas.microsoft.com/office/powerpoint/2010/main">
        <mc:Choice Requires="p14">
          <p:contentPart p14:bwMode="auto" r:id="rId237">
            <p14:nvContentPartPr>
              <p14:cNvPr id="121" name="墨迹 120"/>
              <p14:cNvContentPartPr/>
              <p14:nvPr/>
            </p14:nvContentPartPr>
            <p14:xfrm>
              <a:off x="8074377" y="3861149"/>
              <a:ext cx="19756" cy="191048"/>
            </p14:xfrm>
          </p:contentPart>
        </mc:Choice>
        <mc:Fallback xmlns="">
          <p:pic>
            <p:nvPicPr>
              <p:cNvPr id="121" name="墨迹 120"/>
            </p:nvPicPr>
            <p:blipFill>
              <a:blip r:embed="rId238"/>
            </p:blipFill>
            <p:spPr>
              <a:xfrm>
                <a:off x="8074377" y="3861149"/>
                <a:ext cx="19756" cy="191048"/>
              </a:xfrm>
              <a:prstGeom prst="rect"/>
            </p:spPr>
          </p:pic>
        </mc:Fallback>
      </mc:AlternateContent>
      <mc:AlternateContent xmlns:mc="http://schemas.openxmlformats.org/markup-compatibility/2006" xmlns:p14="http://schemas.microsoft.com/office/powerpoint/2010/main">
        <mc:Choice Requires="p14">
          <p:contentPart p14:bwMode="auto" r:id="rId239">
            <p14:nvContentPartPr>
              <p14:cNvPr id="122" name="墨迹 121"/>
              <p14:cNvContentPartPr/>
              <p14:nvPr/>
            </p14:nvContentPartPr>
            <p14:xfrm>
              <a:off x="8178800" y="3842820"/>
              <a:ext cx="22577" cy="141700"/>
            </p14:xfrm>
          </p:contentPart>
        </mc:Choice>
        <mc:Fallback xmlns="">
          <p:pic>
            <p:nvPicPr>
              <p:cNvPr id="122" name="墨迹 121"/>
            </p:nvPicPr>
            <p:blipFill>
              <a:blip r:embed="rId240"/>
            </p:blipFill>
            <p:spPr>
              <a:xfrm>
                <a:off x="8178800" y="3842820"/>
                <a:ext cx="22577" cy="141700"/>
              </a:xfrm>
              <a:prstGeom prst="rect"/>
            </p:spPr>
          </p:pic>
        </mc:Fallback>
      </mc:AlternateContent>
      <mc:AlternateContent xmlns:mc="http://schemas.openxmlformats.org/markup-compatibility/2006" xmlns:p14="http://schemas.microsoft.com/office/powerpoint/2010/main">
        <mc:Choice Requires="p14">
          <p:contentPart p14:bwMode="auto" r:id="rId241">
            <p14:nvContentPartPr>
              <p14:cNvPr id="123" name="墨迹 122"/>
              <p14:cNvContentPartPr/>
              <p14:nvPr/>
            </p14:nvContentPartPr>
            <p14:xfrm>
              <a:off x="8184444" y="3894283"/>
              <a:ext cx="93133" cy="36659"/>
            </p14:xfrm>
          </p:contentPart>
        </mc:Choice>
        <mc:Fallback xmlns="">
          <p:pic>
            <p:nvPicPr>
              <p:cNvPr id="123" name="墨迹 122"/>
            </p:nvPicPr>
            <p:blipFill>
              <a:blip r:embed="rId242"/>
            </p:blipFill>
            <p:spPr>
              <a:xfrm>
                <a:off x="8184444" y="3894283"/>
                <a:ext cx="93133" cy="36659"/>
              </a:xfrm>
              <a:prstGeom prst="rect"/>
            </p:spPr>
          </p:pic>
        </mc:Fallback>
      </mc:AlternateContent>
      <mc:AlternateContent xmlns:mc="http://schemas.openxmlformats.org/markup-compatibility/2006" xmlns:p14="http://schemas.microsoft.com/office/powerpoint/2010/main">
        <mc:Choice Requires="p14">
          <p:contentPart p14:bwMode="auto" r:id="rId243">
            <p14:nvContentPartPr>
              <p14:cNvPr id="124" name="墨迹 123"/>
              <p14:cNvContentPartPr/>
              <p14:nvPr/>
            </p14:nvContentPartPr>
            <p14:xfrm>
              <a:off x="8266288" y="3771265"/>
              <a:ext cx="14112" cy="326051"/>
            </p14:xfrm>
          </p:contentPart>
        </mc:Choice>
        <mc:Fallback xmlns="">
          <p:pic>
            <p:nvPicPr>
              <p:cNvPr id="124" name="墨迹 123"/>
            </p:nvPicPr>
            <p:blipFill>
              <a:blip r:embed="rId244"/>
            </p:blipFill>
            <p:spPr>
              <a:xfrm>
                <a:off x="8266288" y="3771265"/>
                <a:ext cx="14112" cy="326051"/>
              </a:xfrm>
              <a:prstGeom prst="rect"/>
            </p:spPr>
          </p:pic>
        </mc:Fallback>
      </mc:AlternateContent>
      <mc:AlternateContent xmlns:mc="http://schemas.openxmlformats.org/markup-compatibility/2006" xmlns:p14="http://schemas.microsoft.com/office/powerpoint/2010/main">
        <mc:Choice Requires="p14">
          <p:contentPart p14:bwMode="auto" r:id="rId245">
            <p14:nvContentPartPr>
              <p14:cNvPr id="125" name="墨迹 124"/>
              <p14:cNvContentPartPr/>
              <p14:nvPr/>
            </p14:nvContentPartPr>
            <p14:xfrm>
              <a:off x="8280400" y="3876659"/>
              <a:ext cx="321733" cy="143110"/>
            </p14:xfrm>
          </p:contentPart>
        </mc:Choice>
        <mc:Fallback xmlns="">
          <p:pic>
            <p:nvPicPr>
              <p:cNvPr id="125" name="墨迹 124"/>
            </p:nvPicPr>
            <p:blipFill>
              <a:blip r:embed="rId246"/>
            </p:blipFill>
            <p:spPr>
              <a:xfrm>
                <a:off x="8280400" y="3876659"/>
                <a:ext cx="321733" cy="143110"/>
              </a:xfrm>
              <a:prstGeom prst="rect"/>
            </p:spPr>
          </p:pic>
        </mc:Fallback>
      </mc:AlternateContent>
      <mc:AlternateContent xmlns:mc="http://schemas.openxmlformats.org/markup-compatibility/2006" xmlns:p14="http://schemas.microsoft.com/office/powerpoint/2010/main">
        <mc:Choice Requires="p14">
          <p:contentPart p14:bwMode="auto" r:id="rId247">
            <p14:nvContentPartPr>
              <p14:cNvPr id="126" name="墨迹 125"/>
              <p14:cNvContentPartPr/>
              <p14:nvPr/>
            </p14:nvContentPartPr>
            <p14:xfrm>
              <a:off x="7223477" y="5420026"/>
              <a:ext cx="89606" cy="216956"/>
            </p14:xfrm>
          </p:contentPart>
        </mc:Choice>
        <mc:Fallback xmlns="">
          <p:pic>
            <p:nvPicPr>
              <p:cNvPr id="126" name="墨迹 125"/>
            </p:nvPicPr>
            <p:blipFill>
              <a:blip r:embed="rId248"/>
            </p:blipFill>
            <p:spPr>
              <a:xfrm>
                <a:off x="7223477" y="5420026"/>
                <a:ext cx="89606" cy="216956"/>
              </a:xfrm>
              <a:prstGeom prst="rect"/>
            </p:spPr>
          </p:pic>
        </mc:Fallback>
      </mc:AlternateContent>
      <mc:AlternateContent xmlns:mc="http://schemas.openxmlformats.org/markup-compatibility/2006" xmlns:p14="http://schemas.microsoft.com/office/powerpoint/2010/main">
        <mc:Choice Requires="p14">
          <p:contentPart p14:bwMode="auto" r:id="rId249">
            <p14:nvContentPartPr>
              <p14:cNvPr id="127" name="墨迹 126"/>
              <p14:cNvContentPartPr/>
              <p14:nvPr/>
            </p14:nvContentPartPr>
            <p14:xfrm>
              <a:off x="7315200" y="5402930"/>
              <a:ext cx="180622" cy="217486"/>
            </p14:xfrm>
          </p:contentPart>
        </mc:Choice>
        <mc:Fallback xmlns="">
          <p:pic>
            <p:nvPicPr>
              <p:cNvPr id="127" name="墨迹 126"/>
            </p:nvPicPr>
            <p:blipFill>
              <a:blip r:embed="rId250"/>
            </p:blipFill>
            <p:spPr>
              <a:xfrm>
                <a:off x="7315200" y="5402930"/>
                <a:ext cx="180622" cy="217486"/>
              </a:xfrm>
              <a:prstGeom prst="rect"/>
            </p:spPr>
          </p:pic>
        </mc:Fallback>
      </mc:AlternateContent>
      <mc:AlternateContent xmlns:mc="http://schemas.openxmlformats.org/markup-compatibility/2006" xmlns:p14="http://schemas.microsoft.com/office/powerpoint/2010/main">
        <mc:Choice Requires="p14">
          <p:contentPart p14:bwMode="auto" r:id="rId251">
            <p14:nvContentPartPr>
              <p14:cNvPr id="128" name="墨迹 127"/>
              <p14:cNvContentPartPr/>
              <p14:nvPr/>
            </p14:nvContentPartPr>
            <p14:xfrm>
              <a:off x="7653866" y="5453689"/>
              <a:ext cx="22578" cy="45118"/>
            </p14:xfrm>
          </p:contentPart>
        </mc:Choice>
        <mc:Fallback xmlns="">
          <p:pic>
            <p:nvPicPr>
              <p:cNvPr id="128" name="墨迹 127"/>
            </p:nvPicPr>
            <p:blipFill>
              <a:blip r:embed="rId252"/>
            </p:blipFill>
            <p:spPr>
              <a:xfrm>
                <a:off x="7653866" y="5453689"/>
                <a:ext cx="22578" cy="45118"/>
              </a:xfrm>
              <a:prstGeom prst="rect"/>
            </p:spPr>
          </p:pic>
        </mc:Fallback>
      </mc:AlternateContent>
      <mc:AlternateContent xmlns:mc="http://schemas.openxmlformats.org/markup-compatibility/2006" xmlns:p14="http://schemas.microsoft.com/office/powerpoint/2010/main">
        <mc:Choice Requires="p14">
          <p:contentPart p14:bwMode="auto" r:id="rId253">
            <p14:nvContentPartPr>
              <p14:cNvPr id="129" name="墨迹 128"/>
              <p14:cNvContentPartPr/>
              <p14:nvPr/>
            </p14:nvContentPartPr>
            <p14:xfrm>
              <a:off x="7614355" y="5566485"/>
              <a:ext cx="39512" cy="36658"/>
            </p14:xfrm>
          </p:contentPart>
        </mc:Choice>
        <mc:Fallback xmlns="">
          <p:pic>
            <p:nvPicPr>
              <p:cNvPr id="129" name="墨迹 128"/>
            </p:nvPicPr>
            <p:blipFill>
              <a:blip r:embed="rId254"/>
            </p:blipFill>
            <p:spPr>
              <a:xfrm>
                <a:off x="7614355" y="5566485"/>
                <a:ext cx="39512" cy="36658"/>
              </a:xfrm>
              <a:prstGeom prst="rect"/>
            </p:spPr>
          </p:pic>
        </mc:Fallback>
      </mc:AlternateContent>
      <mc:AlternateContent xmlns:mc="http://schemas.openxmlformats.org/markup-compatibility/2006" xmlns:p14="http://schemas.microsoft.com/office/powerpoint/2010/main">
        <mc:Choice Requires="p14">
          <p:contentPart p14:bwMode="auto" r:id="rId255">
            <p14:nvContentPartPr>
              <p14:cNvPr id="130" name="墨迹 129"/>
              <p14:cNvContentPartPr/>
              <p14:nvPr/>
            </p14:nvContentPartPr>
            <p14:xfrm>
              <a:off x="8606013" y="5386011"/>
              <a:ext cx="127529" cy="56398"/>
            </p14:xfrm>
          </p:contentPart>
        </mc:Choice>
        <mc:Fallback xmlns="">
          <p:pic>
            <p:nvPicPr>
              <p:cNvPr id="130" name="墨迹 129"/>
            </p:nvPicPr>
            <p:blipFill>
              <a:blip r:embed="rId256"/>
            </p:blipFill>
            <p:spPr>
              <a:xfrm>
                <a:off x="8606013" y="5386011"/>
                <a:ext cx="127529" cy="56398"/>
              </a:xfrm>
              <a:prstGeom prst="rect"/>
            </p:spPr>
          </p:pic>
        </mc:Fallback>
      </mc:AlternateContent>
      <mc:AlternateContent xmlns:mc="http://schemas.openxmlformats.org/markup-compatibility/2006" xmlns:p14="http://schemas.microsoft.com/office/powerpoint/2010/main">
        <mc:Choice Requires="p14">
          <p:contentPart p14:bwMode="auto" r:id="rId257">
            <p14:nvContentPartPr>
              <p14:cNvPr id="131" name="墨迹 130"/>
              <p14:cNvContentPartPr/>
              <p14:nvPr/>
            </p14:nvContentPartPr>
            <p14:xfrm>
              <a:off x="8573911" y="5442409"/>
              <a:ext cx="279400" cy="205853"/>
            </p14:xfrm>
          </p:contentPart>
        </mc:Choice>
        <mc:Fallback xmlns="">
          <p:pic>
            <p:nvPicPr>
              <p:cNvPr id="131" name="墨迹 130"/>
            </p:nvPicPr>
            <p:blipFill>
              <a:blip r:embed="rId258"/>
            </p:blipFill>
            <p:spPr>
              <a:xfrm>
                <a:off x="8573911" y="5442409"/>
                <a:ext cx="279400" cy="205853"/>
              </a:xfrm>
              <a:prstGeom prst="rect"/>
            </p:spPr>
          </p:pic>
        </mc:Fallback>
      </mc:AlternateContent>
      <mc:AlternateContent xmlns:mc="http://schemas.openxmlformats.org/markup-compatibility/2006" xmlns:p14="http://schemas.microsoft.com/office/powerpoint/2010/main">
        <mc:Choice Requires="p14">
          <p:contentPart p14:bwMode="auto" r:id="rId259">
            <p14:nvContentPartPr>
              <p14:cNvPr id="132" name="墨迹 131"/>
              <p14:cNvContentPartPr/>
              <p14:nvPr/>
            </p14:nvContentPartPr>
            <p14:xfrm>
              <a:off x="8901288" y="5438708"/>
              <a:ext cx="112889" cy="164435"/>
            </p14:xfrm>
          </p:contentPart>
        </mc:Choice>
        <mc:Fallback xmlns="">
          <p:pic>
            <p:nvPicPr>
              <p:cNvPr id="132" name="墨迹 131"/>
            </p:nvPicPr>
            <p:blipFill>
              <a:blip r:embed="rId260"/>
            </p:blipFill>
            <p:spPr>
              <a:xfrm>
                <a:off x="8901288" y="5438708"/>
                <a:ext cx="112889" cy="164435"/>
              </a:xfrm>
              <a:prstGeom prst="rect"/>
            </p:spPr>
          </p:pic>
        </mc:Fallback>
      </mc:AlternateContent>
      <mc:AlternateContent xmlns:mc="http://schemas.openxmlformats.org/markup-compatibility/2006" xmlns:p14="http://schemas.microsoft.com/office/powerpoint/2010/main">
        <mc:Choice Requires="p14">
          <p:contentPart p14:bwMode="auto" r:id="rId261">
            <p14:nvContentPartPr>
              <p14:cNvPr id="133" name="墨迹 132"/>
              <p14:cNvContentPartPr/>
              <p14:nvPr/>
            </p14:nvContentPartPr>
            <p14:xfrm>
              <a:off x="9015588" y="5481888"/>
              <a:ext cx="131234" cy="112796"/>
            </p14:xfrm>
          </p:contentPart>
        </mc:Choice>
        <mc:Fallback xmlns="">
          <p:pic>
            <p:nvPicPr>
              <p:cNvPr id="133" name="墨迹 132"/>
            </p:nvPicPr>
            <p:blipFill>
              <a:blip r:embed="rId262"/>
            </p:blipFill>
            <p:spPr>
              <a:xfrm>
                <a:off x="9015588" y="5481888"/>
                <a:ext cx="131234" cy="112796"/>
              </a:xfrm>
              <a:prstGeom prst="rect"/>
            </p:spPr>
          </p:pic>
        </mc:Fallback>
      </mc:AlternateContent>
      <mc:AlternateContent xmlns:mc="http://schemas.openxmlformats.org/markup-compatibility/2006" xmlns:p14="http://schemas.microsoft.com/office/powerpoint/2010/main">
        <mc:Choice Requires="p14">
          <p:contentPart p14:bwMode="auto" r:id="rId263">
            <p14:nvContentPartPr>
              <p14:cNvPr id="134" name="墨迹 133"/>
              <p14:cNvContentPartPr/>
              <p14:nvPr/>
            </p14:nvContentPartPr>
            <p14:xfrm>
              <a:off x="9053688" y="5489466"/>
              <a:ext cx="107244" cy="172895"/>
            </p14:xfrm>
          </p:contentPart>
        </mc:Choice>
        <mc:Fallback xmlns="">
          <p:pic>
            <p:nvPicPr>
              <p:cNvPr id="134" name="墨迹 133"/>
            </p:nvPicPr>
            <p:blipFill>
              <a:blip r:embed="rId264"/>
            </p:blipFill>
            <p:spPr>
              <a:xfrm>
                <a:off x="9053688" y="5489466"/>
                <a:ext cx="107244" cy="172895"/>
              </a:xfrm>
              <a:prstGeom prst="rect"/>
            </p:spPr>
          </p:pic>
        </mc:Fallback>
      </mc:AlternateContent>
      <mc:AlternateContent xmlns:mc="http://schemas.openxmlformats.org/markup-compatibility/2006" xmlns:p14="http://schemas.microsoft.com/office/powerpoint/2010/main">
        <mc:Choice Requires="p14">
          <p:contentPart p14:bwMode="auto" r:id="rId265">
            <p14:nvContentPartPr>
              <p14:cNvPr id="135" name="墨迹 134"/>
              <p14:cNvContentPartPr/>
              <p14:nvPr/>
            </p14:nvContentPartPr>
            <p14:xfrm>
              <a:off x="9431866" y="5481888"/>
              <a:ext cx="349956" cy="56397"/>
            </p14:xfrm>
          </p:contentPart>
        </mc:Choice>
        <mc:Fallback xmlns="">
          <p:pic>
            <p:nvPicPr>
              <p:cNvPr id="135" name="墨迹 134"/>
            </p:nvPicPr>
            <p:blipFill>
              <a:blip r:embed="rId266"/>
            </p:blipFill>
            <p:spPr>
              <a:xfrm>
                <a:off x="9431866" y="5481888"/>
                <a:ext cx="349956" cy="56397"/>
              </a:xfrm>
              <a:prstGeom prst="rect"/>
            </p:spPr>
          </p:pic>
        </mc:Fallback>
      </mc:AlternateContent>
      <mc:AlternateContent xmlns:mc="http://schemas.openxmlformats.org/markup-compatibility/2006" xmlns:p14="http://schemas.microsoft.com/office/powerpoint/2010/main">
        <mc:Choice Requires="p14">
          <p:contentPart p14:bwMode="auto" r:id="rId267">
            <p14:nvContentPartPr>
              <p14:cNvPr id="136" name="墨迹 135"/>
              <p14:cNvContentPartPr/>
              <p14:nvPr/>
            </p14:nvContentPartPr>
            <p14:xfrm>
              <a:off x="10028061" y="5316747"/>
              <a:ext cx="690739" cy="225769"/>
            </p14:xfrm>
          </p:contentPart>
        </mc:Choice>
        <mc:Fallback xmlns="">
          <p:pic>
            <p:nvPicPr>
              <p:cNvPr id="136" name="墨迹 135"/>
            </p:nvPicPr>
            <p:blipFill>
              <a:blip r:embed="rId268"/>
            </p:blipFill>
            <p:spPr>
              <a:xfrm>
                <a:off x="10028061" y="5316747"/>
                <a:ext cx="690739" cy="225769"/>
              </a:xfrm>
              <a:prstGeom prst="rect"/>
            </p:spPr>
          </p:pic>
        </mc:Fallback>
      </mc:AlternateContent>
      <mc:AlternateContent xmlns:mc="http://schemas.openxmlformats.org/markup-compatibility/2006" xmlns:p14="http://schemas.microsoft.com/office/powerpoint/2010/main">
        <mc:Choice Requires="p14">
          <p:contentPart p14:bwMode="auto" r:id="rId269">
            <p14:nvContentPartPr>
              <p14:cNvPr id="137" name="墨迹 136"/>
              <p14:cNvContentPartPr/>
              <p14:nvPr/>
            </p14:nvContentPartPr>
            <p14:xfrm>
              <a:off x="8534400" y="5949991"/>
              <a:ext cx="84666" cy="105041"/>
            </p14:xfrm>
          </p:contentPart>
        </mc:Choice>
        <mc:Fallback xmlns="">
          <p:pic>
            <p:nvPicPr>
              <p:cNvPr id="137" name="墨迹 136"/>
            </p:nvPicPr>
            <p:blipFill>
              <a:blip r:embed="rId270"/>
            </p:blipFill>
            <p:spPr>
              <a:xfrm>
                <a:off x="8534400" y="5949991"/>
                <a:ext cx="84666" cy="105041"/>
              </a:xfrm>
              <a:prstGeom prst="rect"/>
            </p:spPr>
          </p:pic>
        </mc:Fallback>
      </mc:AlternateContent>
      <mc:AlternateContent xmlns:mc="http://schemas.openxmlformats.org/markup-compatibility/2006" xmlns:p14="http://schemas.microsoft.com/office/powerpoint/2010/main">
        <mc:Choice Requires="p14">
          <p:contentPart p14:bwMode="auto" r:id="rId271">
            <p14:nvContentPartPr>
              <p14:cNvPr id="138" name="墨迹 137"/>
              <p14:cNvContentPartPr/>
              <p14:nvPr/>
            </p14:nvContentPartPr>
            <p14:xfrm>
              <a:off x="8681155" y="5992290"/>
              <a:ext cx="50800" cy="45118"/>
            </p14:xfrm>
          </p:contentPart>
        </mc:Choice>
        <mc:Fallback xmlns="">
          <p:pic>
            <p:nvPicPr>
              <p:cNvPr id="138" name="墨迹 137"/>
            </p:nvPicPr>
            <p:blipFill>
              <a:blip r:embed="rId272"/>
            </p:blipFill>
            <p:spPr>
              <a:xfrm>
                <a:off x="8681155" y="5992290"/>
                <a:ext cx="50800" cy="45118"/>
              </a:xfrm>
              <a:prstGeom prst="rect"/>
            </p:spPr>
          </p:pic>
        </mc:Fallback>
      </mc:AlternateContent>
      <mc:AlternateContent xmlns:mc="http://schemas.openxmlformats.org/markup-compatibility/2006" xmlns:p14="http://schemas.microsoft.com/office/powerpoint/2010/main">
        <mc:Choice Requires="p14">
          <p:contentPart p14:bwMode="auto" r:id="rId273">
            <p14:nvContentPartPr>
              <p14:cNvPr id="139" name="墨迹 138"/>
              <p14:cNvContentPartPr/>
              <p14:nvPr/>
            </p14:nvContentPartPr>
            <p14:xfrm>
              <a:off x="8799688" y="5957570"/>
              <a:ext cx="71438" cy="84773"/>
            </p14:xfrm>
          </p:contentPart>
        </mc:Choice>
        <mc:Fallback xmlns="">
          <p:pic>
            <p:nvPicPr>
              <p:cNvPr id="139" name="墨迹 138"/>
            </p:nvPicPr>
            <p:blipFill>
              <a:blip r:embed="rId274"/>
            </p:blipFill>
            <p:spPr>
              <a:xfrm>
                <a:off x="8799688" y="5957570"/>
                <a:ext cx="71438" cy="84773"/>
              </a:xfrm>
              <a:prstGeom prst="rect"/>
            </p:spPr>
          </p:pic>
        </mc:Fallback>
      </mc:AlternateContent>
      <mc:AlternateContent xmlns:mc="http://schemas.openxmlformats.org/markup-compatibility/2006" xmlns:p14="http://schemas.microsoft.com/office/powerpoint/2010/main">
        <mc:Choice Requires="p14">
          <p:contentPart p14:bwMode="auto" r:id="rId275">
            <p14:nvContentPartPr>
              <p14:cNvPr id="140" name="墨迹 139"/>
              <p14:cNvContentPartPr/>
              <p14:nvPr/>
            </p14:nvContentPartPr>
            <p14:xfrm>
              <a:off x="8895644" y="5876674"/>
              <a:ext cx="105304" cy="437085"/>
            </p14:xfrm>
          </p:contentPart>
        </mc:Choice>
        <mc:Fallback xmlns="">
          <p:pic>
            <p:nvPicPr>
              <p:cNvPr id="140" name="墨迹 139"/>
            </p:nvPicPr>
            <p:blipFill>
              <a:blip r:embed="rId276"/>
            </p:blipFill>
            <p:spPr>
              <a:xfrm>
                <a:off x="8895644" y="5876674"/>
                <a:ext cx="105304" cy="437085"/>
              </a:xfrm>
              <a:prstGeom prst="rect"/>
            </p:spPr>
          </p:pic>
        </mc:Fallback>
      </mc:AlternateContent>
      <mc:AlternateContent xmlns:mc="http://schemas.openxmlformats.org/markup-compatibility/2006" xmlns:p14="http://schemas.microsoft.com/office/powerpoint/2010/main">
        <mc:Choice Requires="p14">
          <p:contentPart p14:bwMode="auto" r:id="rId277">
            <p14:nvContentPartPr>
              <p14:cNvPr id="141" name="墨迹 140"/>
              <p14:cNvContentPartPr/>
              <p14:nvPr/>
            </p14:nvContentPartPr>
            <p14:xfrm>
              <a:off x="9993488" y="5856934"/>
              <a:ext cx="108656" cy="217133"/>
            </p14:xfrm>
          </p:contentPart>
        </mc:Choice>
        <mc:Fallback xmlns="">
          <p:pic>
            <p:nvPicPr>
              <p:cNvPr id="141" name="墨迹 140"/>
            </p:nvPicPr>
            <p:blipFill>
              <a:blip r:embed="rId278"/>
            </p:blipFill>
            <p:spPr>
              <a:xfrm>
                <a:off x="9993488" y="5856934"/>
                <a:ext cx="108656" cy="217133"/>
              </a:xfrm>
              <a:prstGeom prst="rect"/>
            </p:spPr>
          </p:pic>
        </mc:Fallback>
      </mc:AlternateContent>
      <mc:AlternateContent xmlns:mc="http://schemas.openxmlformats.org/markup-compatibility/2006" xmlns:p14="http://schemas.microsoft.com/office/powerpoint/2010/main">
        <mc:Choice Requires="p14">
          <p:contentPart p14:bwMode="auto" r:id="rId279">
            <p14:nvContentPartPr>
              <p14:cNvPr id="142" name="墨迹 141"/>
              <p14:cNvContentPartPr/>
              <p14:nvPr/>
            </p14:nvContentPartPr>
            <p14:xfrm>
              <a:off x="10097911" y="5904873"/>
              <a:ext cx="95956" cy="5640"/>
            </p14:xfrm>
          </p:contentPart>
        </mc:Choice>
        <mc:Fallback xmlns="">
          <p:pic>
            <p:nvPicPr>
              <p:cNvPr id="142" name="墨迹 141"/>
            </p:nvPicPr>
            <p:blipFill>
              <a:blip r:embed="rId280"/>
            </p:blipFill>
            <p:spPr>
              <a:xfrm>
                <a:off x="10097911" y="5904873"/>
                <a:ext cx="95956" cy="5640"/>
              </a:xfrm>
              <a:prstGeom prst="rect"/>
            </p:spPr>
          </p:pic>
        </mc:Fallback>
      </mc:AlternateContent>
      <mc:AlternateContent xmlns:mc="http://schemas.openxmlformats.org/markup-compatibility/2006" xmlns:p14="http://schemas.microsoft.com/office/powerpoint/2010/main">
        <mc:Choice Requires="p14">
          <p:contentPart p14:bwMode="auto" r:id="rId281">
            <p14:nvContentPartPr>
              <p14:cNvPr id="143" name="墨迹 142"/>
              <p14:cNvContentPartPr/>
              <p14:nvPr/>
            </p14:nvContentPartPr>
            <p14:xfrm>
              <a:off x="10188222" y="5989470"/>
              <a:ext cx="79022" cy="28199"/>
            </p14:xfrm>
          </p:contentPart>
        </mc:Choice>
        <mc:Fallback xmlns="">
          <p:pic>
            <p:nvPicPr>
              <p:cNvPr id="143" name="墨迹 142"/>
            </p:nvPicPr>
            <p:blipFill>
              <a:blip r:embed="rId282"/>
            </p:blipFill>
            <p:spPr>
              <a:xfrm>
                <a:off x="10188222" y="5989470"/>
                <a:ext cx="79022" cy="28199"/>
              </a:xfrm>
              <a:prstGeom prst="rect"/>
            </p:spPr>
          </p:pic>
        </mc:Fallback>
      </mc:AlternateContent>
      <mc:AlternateContent xmlns:mc="http://schemas.openxmlformats.org/markup-compatibility/2006" xmlns:p14="http://schemas.microsoft.com/office/powerpoint/2010/main">
        <mc:Choice Requires="p14">
          <p:contentPart p14:bwMode="auto" r:id="rId283">
            <p14:nvContentPartPr>
              <p14:cNvPr id="144" name="墨迹 143"/>
              <p14:cNvContentPartPr/>
              <p14:nvPr/>
            </p14:nvContentPartPr>
            <p14:xfrm>
              <a:off x="10325628" y="5841072"/>
              <a:ext cx="43216" cy="170957"/>
            </p14:xfrm>
          </p:contentPart>
        </mc:Choice>
        <mc:Fallback xmlns="">
          <p:pic>
            <p:nvPicPr>
              <p:cNvPr id="144" name="墨迹 143"/>
            </p:nvPicPr>
            <p:blipFill>
              <a:blip r:embed="rId284"/>
            </p:blipFill>
            <p:spPr>
              <a:xfrm>
                <a:off x="10325628" y="5841072"/>
                <a:ext cx="43216" cy="170957"/>
              </a:xfrm>
              <a:prstGeom prst="rect"/>
            </p:spPr>
          </p:pic>
        </mc:Fallback>
      </mc:AlternateContent>
      <mc:AlternateContent xmlns:mc="http://schemas.openxmlformats.org/markup-compatibility/2006" xmlns:p14="http://schemas.microsoft.com/office/powerpoint/2010/main">
        <mc:Choice Requires="p14">
          <p:contentPart p14:bwMode="auto" r:id="rId285">
            <p14:nvContentPartPr>
              <p14:cNvPr id="145" name="墨迹 144"/>
              <p14:cNvContentPartPr/>
              <p14:nvPr/>
            </p14:nvContentPartPr>
            <p14:xfrm>
              <a:off x="10436577" y="5887953"/>
              <a:ext cx="105127" cy="112797"/>
            </p14:xfrm>
          </p:contentPart>
        </mc:Choice>
        <mc:Fallback xmlns="">
          <p:pic>
            <p:nvPicPr>
              <p:cNvPr id="145" name="墨迹 144"/>
            </p:nvPicPr>
            <p:blipFill>
              <a:blip r:embed="rId286"/>
            </p:blipFill>
            <p:spPr>
              <a:xfrm>
                <a:off x="10436577" y="5887953"/>
                <a:ext cx="105127" cy="112797"/>
              </a:xfrm>
              <a:prstGeom prst="rect"/>
            </p:spPr>
          </p:pic>
        </mc:Fallback>
      </mc:AlternateContent>
      <mc:AlternateContent xmlns:mc="http://schemas.openxmlformats.org/markup-compatibility/2006" xmlns:p14="http://schemas.microsoft.com/office/powerpoint/2010/main">
        <mc:Choice Requires="p14">
          <p:contentPart p14:bwMode="auto" r:id="rId287">
            <p14:nvContentPartPr>
              <p14:cNvPr id="146" name="墨迹 145"/>
              <p14:cNvContentPartPr/>
              <p14:nvPr/>
            </p14:nvContentPartPr>
            <p14:xfrm>
              <a:off x="10628488" y="5848475"/>
              <a:ext cx="180623" cy="16919"/>
            </p14:xfrm>
          </p:contentPart>
        </mc:Choice>
        <mc:Fallback xmlns="">
          <p:pic>
            <p:nvPicPr>
              <p:cNvPr id="146" name="墨迹 145"/>
            </p:nvPicPr>
            <p:blipFill>
              <a:blip r:embed="rId288"/>
            </p:blipFill>
            <p:spPr>
              <a:xfrm>
                <a:off x="10628488" y="5848475"/>
                <a:ext cx="180623" cy="16919"/>
              </a:xfrm>
              <a:prstGeom prst="rect"/>
            </p:spPr>
          </p:pic>
        </mc:Fallback>
      </mc:AlternateContent>
      <mc:AlternateContent xmlns:mc="http://schemas.openxmlformats.org/markup-compatibility/2006" xmlns:p14="http://schemas.microsoft.com/office/powerpoint/2010/main">
        <mc:Choice Requires="p14">
          <p:contentPart p14:bwMode="auto" r:id="rId289">
            <p14:nvContentPartPr>
              <p14:cNvPr id="147" name="墨迹 146"/>
              <p14:cNvContentPartPr/>
              <p14:nvPr/>
            </p14:nvContentPartPr>
            <p14:xfrm>
              <a:off x="10859911" y="5737089"/>
              <a:ext cx="149577" cy="150864"/>
            </p14:xfrm>
          </p:contentPart>
        </mc:Choice>
        <mc:Fallback xmlns="">
          <p:pic>
            <p:nvPicPr>
              <p:cNvPr id="147" name="墨迹 146"/>
            </p:nvPicPr>
            <p:blipFill>
              <a:blip r:embed="rId290"/>
            </p:blipFill>
            <p:spPr>
              <a:xfrm>
                <a:off x="10859911" y="5737089"/>
                <a:ext cx="149577" cy="150864"/>
              </a:xfrm>
              <a:prstGeom prst="rect"/>
            </p:spPr>
          </p:pic>
        </mc:Fallback>
      </mc:AlternateContent>
      <mc:AlternateContent xmlns:mc="http://schemas.openxmlformats.org/markup-compatibility/2006" xmlns:p14="http://schemas.microsoft.com/office/powerpoint/2010/main">
        <mc:Choice Requires="p14">
          <p:contentPart p14:bwMode="auto" r:id="rId291">
            <p14:nvContentPartPr>
              <p14:cNvPr id="148" name="墨迹 147"/>
              <p14:cNvContentPartPr/>
              <p14:nvPr/>
            </p14:nvContentPartPr>
            <p14:xfrm>
              <a:off x="10851444" y="5780797"/>
              <a:ext cx="155223" cy="214313"/>
            </p14:xfrm>
          </p:contentPart>
        </mc:Choice>
        <mc:Fallback xmlns="">
          <p:pic>
            <p:nvPicPr>
              <p:cNvPr id="148" name="墨迹 147"/>
            </p:nvPicPr>
            <p:blipFill>
              <a:blip r:embed="rId292"/>
            </p:blipFill>
            <p:spPr>
              <a:xfrm>
                <a:off x="10851444" y="5780797"/>
                <a:ext cx="155223" cy="214313"/>
              </a:xfrm>
              <a:prstGeom prst="rect"/>
            </p:spPr>
          </p:pic>
        </mc:Fallback>
      </mc:AlternateContent>
      <mc:AlternateContent xmlns:mc="http://schemas.openxmlformats.org/markup-compatibility/2006" xmlns:p14="http://schemas.microsoft.com/office/powerpoint/2010/main">
        <mc:Choice Requires="p14">
          <p:contentPart p14:bwMode="auto" r:id="rId293">
            <p14:nvContentPartPr>
              <p14:cNvPr id="149" name="墨迹 148"/>
              <p14:cNvContentPartPr/>
              <p14:nvPr/>
            </p14:nvContentPartPr>
            <p14:xfrm>
              <a:off x="10938932" y="5953516"/>
              <a:ext cx="53623" cy="41594"/>
            </p14:xfrm>
          </p:contentPart>
        </mc:Choice>
        <mc:Fallback xmlns="">
          <p:pic>
            <p:nvPicPr>
              <p:cNvPr id="149" name="墨迹 148"/>
            </p:nvPicPr>
            <p:blipFill>
              <a:blip r:embed="rId294"/>
            </p:blipFill>
            <p:spPr>
              <a:xfrm>
                <a:off x="10938932" y="5953516"/>
                <a:ext cx="53623" cy="41594"/>
              </a:xfrm>
              <a:prstGeom prst="rect"/>
            </p:spPr>
          </p:pic>
        </mc:Fallback>
      </mc:AlternateContent>
      <mc:AlternateContent xmlns:mc="http://schemas.openxmlformats.org/markup-compatibility/2006" xmlns:p14="http://schemas.microsoft.com/office/powerpoint/2010/main">
        <mc:Choice Requires="p14">
          <p:contentPart p14:bwMode="auto" r:id="rId295">
            <p14:nvContentPartPr>
              <p14:cNvPr id="150" name="墨迹 149"/>
              <p14:cNvContentPartPr/>
              <p14:nvPr/>
            </p14:nvContentPartPr>
            <p14:xfrm>
              <a:off x="11017955" y="5752598"/>
              <a:ext cx="120650" cy="197394"/>
            </p14:xfrm>
          </p:contentPart>
        </mc:Choice>
        <mc:Fallback xmlns="">
          <p:pic>
            <p:nvPicPr>
              <p:cNvPr id="150" name="墨迹 149"/>
            </p:nvPicPr>
            <p:blipFill>
              <a:blip r:embed="rId296"/>
            </p:blipFill>
            <p:spPr>
              <a:xfrm>
                <a:off x="11017955" y="5752598"/>
                <a:ext cx="120650" cy="197394"/>
              </a:xfrm>
              <a:prstGeom prst="rect"/>
            </p:spPr>
          </p:pic>
        </mc:Fallback>
      </mc:AlternateContent>
      <mc:AlternateContent xmlns:mc="http://schemas.openxmlformats.org/markup-compatibility/2006" xmlns:p14="http://schemas.microsoft.com/office/powerpoint/2010/main">
        <mc:Choice Requires="p14">
          <p:contentPart p14:bwMode="auto" r:id="rId297">
            <p14:nvContentPartPr>
              <p14:cNvPr id="151" name="墨迹 150"/>
              <p14:cNvContentPartPr/>
              <p14:nvPr/>
            </p14:nvContentPartPr>
            <p14:xfrm>
              <a:off x="11108267" y="5786437"/>
              <a:ext cx="112888" cy="16919"/>
            </p14:xfrm>
          </p:contentPart>
        </mc:Choice>
        <mc:Fallback xmlns="">
          <p:pic>
            <p:nvPicPr>
              <p:cNvPr id="151" name="墨迹 150"/>
            </p:nvPicPr>
            <p:blipFill>
              <a:blip r:embed="rId298"/>
            </p:blipFill>
            <p:spPr>
              <a:xfrm>
                <a:off x="11108267" y="5786437"/>
                <a:ext cx="112888" cy="16919"/>
              </a:xfrm>
              <a:prstGeom prst="rect"/>
            </p:spPr>
          </p:pic>
        </mc:Fallback>
      </mc:AlternateContent>
      <mc:AlternateContent xmlns:mc="http://schemas.openxmlformats.org/markup-compatibility/2006" xmlns:p14="http://schemas.microsoft.com/office/powerpoint/2010/main">
        <mc:Choice Requires="p14">
          <p:contentPart p14:bwMode="auto" r:id="rId299">
            <p14:nvContentPartPr>
              <p14:cNvPr id="152" name="墨迹 151"/>
              <p14:cNvContentPartPr/>
              <p14:nvPr/>
            </p14:nvContentPartPr>
            <p14:xfrm>
              <a:off x="11130844" y="5633105"/>
              <a:ext cx="259644" cy="283047"/>
            </p14:xfrm>
          </p:contentPart>
        </mc:Choice>
        <mc:Fallback xmlns="">
          <p:pic>
            <p:nvPicPr>
              <p:cNvPr id="152" name="墨迹 151"/>
            </p:nvPicPr>
            <p:blipFill>
              <a:blip r:embed="rId300"/>
            </p:blipFill>
            <p:spPr>
              <a:xfrm>
                <a:off x="11130844" y="5633105"/>
                <a:ext cx="259644" cy="283047"/>
              </a:xfrm>
              <a:prstGeom prst="rect"/>
            </p:spPr>
          </p:pic>
        </mc:Fallback>
      </mc:AlternateContent>
      <mc:AlternateContent xmlns:mc="http://schemas.openxmlformats.org/markup-compatibility/2006" xmlns:p14="http://schemas.microsoft.com/office/powerpoint/2010/main">
        <mc:Choice Requires="p14">
          <p:contentPart p14:bwMode="auto" r:id="rId301">
            <p14:nvContentPartPr>
              <p14:cNvPr id="153" name="墨迹 152"/>
              <p14:cNvContentPartPr/>
              <p14:nvPr/>
            </p14:nvContentPartPr>
            <p14:xfrm>
              <a:off x="9807222" y="6058557"/>
              <a:ext cx="1442155" cy="77548"/>
            </p14:xfrm>
          </p:contentPart>
        </mc:Choice>
        <mc:Fallback xmlns="">
          <p:pic>
            <p:nvPicPr>
              <p:cNvPr id="153" name="墨迹 152"/>
            </p:nvPicPr>
            <p:blipFill>
              <a:blip r:embed="rId302"/>
            </p:blipFill>
            <p:spPr>
              <a:xfrm>
                <a:off x="9807222" y="6058557"/>
                <a:ext cx="1442155" cy="77548"/>
              </a:xfrm>
              <a:prstGeom prst="rect"/>
            </p:spPr>
          </p:pic>
        </mc:Fallback>
      </mc:AlternateContent>
      <mc:AlternateContent xmlns:mc="http://schemas.openxmlformats.org/markup-compatibility/2006" xmlns:p14="http://schemas.microsoft.com/office/powerpoint/2010/main">
        <mc:Choice Requires="p14">
          <p:contentPart p14:bwMode="auto" r:id="rId303">
            <p14:nvContentPartPr>
              <p14:cNvPr id="154" name="墨迹 153"/>
              <p14:cNvContentPartPr/>
              <p14:nvPr/>
            </p14:nvContentPartPr>
            <p14:xfrm>
              <a:off x="10588977" y="6140335"/>
              <a:ext cx="33867" cy="184704"/>
            </p14:xfrm>
          </p:contentPart>
        </mc:Choice>
        <mc:Fallback xmlns="">
          <p:pic>
            <p:nvPicPr>
              <p:cNvPr id="154" name="墨迹 153"/>
            </p:nvPicPr>
            <p:blipFill>
              <a:blip r:embed="rId304"/>
            </p:blipFill>
            <p:spPr>
              <a:xfrm>
                <a:off x="10588977" y="6140335"/>
                <a:ext cx="33867" cy="184704"/>
              </a:xfrm>
              <a:prstGeom prst="rect"/>
            </p:spPr>
          </p:pic>
        </mc:Fallback>
      </mc:AlternateContent>
      <mc:AlternateContent xmlns:mc="http://schemas.openxmlformats.org/markup-compatibility/2006" xmlns:p14="http://schemas.microsoft.com/office/powerpoint/2010/main">
        <mc:Choice Requires="p14">
          <p:contentPart p14:bwMode="auto" r:id="rId305">
            <p14:nvContentPartPr>
              <p14:cNvPr id="155" name="墨迹 154"/>
              <p14:cNvContentPartPr/>
              <p14:nvPr/>
            </p14:nvContentPartPr>
            <p14:xfrm>
              <a:off x="10735732" y="6141744"/>
              <a:ext cx="172156" cy="191754"/>
            </p14:xfrm>
          </p:contentPart>
        </mc:Choice>
        <mc:Fallback xmlns="">
          <p:pic>
            <p:nvPicPr>
              <p:cNvPr id="155" name="墨迹 154"/>
            </p:nvPicPr>
            <p:blipFill>
              <a:blip r:embed="rId306"/>
            </p:blipFill>
            <p:spPr>
              <a:xfrm>
                <a:off x="10735732" y="6141744"/>
                <a:ext cx="172156" cy="191754"/>
              </a:xfrm>
              <a:prstGeom prst="rect"/>
            </p:spPr>
          </p:pic>
        </mc:Fallback>
      </mc:AlternateContent>
      <mc:AlternateContent xmlns:mc="http://schemas.openxmlformats.org/markup-compatibility/2006" xmlns:p14="http://schemas.microsoft.com/office/powerpoint/2010/main">
        <mc:Choice Requires="p14">
          <p:contentPart p14:bwMode="auto" r:id="rId307">
            <p14:nvContentPartPr>
              <p14:cNvPr id="156" name="墨迹 155"/>
              <p14:cNvContentPartPr/>
              <p14:nvPr/>
            </p14:nvContentPartPr>
            <p14:xfrm>
              <a:off x="11328400" y="6034588"/>
              <a:ext cx="158750" cy="11279"/>
            </p14:xfrm>
          </p:contentPart>
        </mc:Choice>
        <mc:Fallback xmlns="">
          <p:pic>
            <p:nvPicPr>
              <p:cNvPr id="156" name="墨迹 155"/>
            </p:nvPicPr>
            <p:blipFill>
              <a:blip r:embed="rId308"/>
            </p:blipFill>
            <p:spPr>
              <a:xfrm>
                <a:off x="11328400" y="6034588"/>
                <a:ext cx="158750" cy="11279"/>
              </a:xfrm>
              <a:prstGeom prst="rect"/>
            </p:spPr>
          </p:pic>
        </mc:Fallback>
      </mc:AlternateContent>
      <mc:AlternateContent xmlns:mc="http://schemas.openxmlformats.org/markup-compatibility/2006" xmlns:p14="http://schemas.microsoft.com/office/powerpoint/2010/main">
        <mc:Choice Requires="p14">
          <p:contentPart p14:bwMode="auto" r:id="rId309">
            <p14:nvContentPartPr>
              <p14:cNvPr id="157" name="墨迹 156"/>
              <p14:cNvContentPartPr/>
              <p14:nvPr/>
            </p14:nvContentPartPr>
            <p14:xfrm>
              <a:off x="11355211" y="6093806"/>
              <a:ext cx="156633" cy="8460"/>
            </p14:xfrm>
          </p:contentPart>
        </mc:Choice>
        <mc:Fallback xmlns="">
          <p:pic>
            <p:nvPicPr>
              <p:cNvPr id="157" name="墨迹 156"/>
            </p:nvPicPr>
            <p:blipFill>
              <a:blip r:embed="rId310"/>
            </p:blipFill>
            <p:spPr>
              <a:xfrm>
                <a:off x="11355211" y="6093806"/>
                <a:ext cx="156633" cy="8460"/>
              </a:xfrm>
              <a:prstGeom prst="rect"/>
            </p:spPr>
          </p:pic>
        </mc:Fallback>
      </mc:AlternateContent>
      <mc:AlternateContent xmlns:mc="http://schemas.openxmlformats.org/markup-compatibility/2006" xmlns:p14="http://schemas.microsoft.com/office/powerpoint/2010/main">
        <mc:Choice Requires="p14">
          <p:contentPart p14:bwMode="auto" r:id="rId311">
            <p14:nvContentPartPr>
              <p14:cNvPr id="158" name="墨迹 157"/>
              <p14:cNvContentPartPr/>
              <p14:nvPr/>
            </p14:nvContentPartPr>
            <p14:xfrm>
              <a:off x="11540067" y="5972727"/>
              <a:ext cx="98777" cy="188757"/>
            </p14:xfrm>
          </p:contentPart>
        </mc:Choice>
        <mc:Fallback xmlns="">
          <p:pic>
            <p:nvPicPr>
              <p:cNvPr id="158" name="墨迹 157"/>
            </p:nvPicPr>
            <p:blipFill>
              <a:blip r:embed="rId312"/>
            </p:blipFill>
            <p:spPr>
              <a:xfrm>
                <a:off x="11540067" y="5972727"/>
                <a:ext cx="98777" cy="188757"/>
              </a:xfrm>
              <a:prstGeom prst="rect"/>
            </p:spPr>
          </p:pic>
        </mc:Fallback>
      </mc:AlternateContent>
      <mc:AlternateContent xmlns:mc="http://schemas.openxmlformats.org/markup-compatibility/2006" xmlns:p14="http://schemas.microsoft.com/office/powerpoint/2010/main">
        <mc:Choice Requires="p14">
          <p:contentPart p14:bwMode="auto" r:id="rId313">
            <p14:nvContentPartPr>
              <p14:cNvPr id="159" name="墨迹 158"/>
              <p14:cNvContentPartPr/>
              <p14:nvPr/>
            </p14:nvContentPartPr>
            <p14:xfrm>
              <a:off x="11684000" y="6007799"/>
              <a:ext cx="92427" cy="49348"/>
            </p14:xfrm>
          </p:contentPart>
        </mc:Choice>
        <mc:Fallback xmlns="">
          <p:pic>
            <p:nvPicPr>
              <p:cNvPr id="159" name="墨迹 158"/>
            </p:nvPicPr>
            <p:blipFill>
              <a:blip r:embed="rId314"/>
            </p:blipFill>
            <p:spPr>
              <a:xfrm>
                <a:off x="11684000" y="6007799"/>
                <a:ext cx="92427" cy="49348"/>
              </a:xfrm>
              <a:prstGeom prst="rect"/>
            </p:spPr>
          </p:pic>
        </mc:Fallback>
      </mc:AlternateContent>
      <mc:AlternateContent xmlns:mc="http://schemas.openxmlformats.org/markup-compatibility/2006" xmlns:p14="http://schemas.microsoft.com/office/powerpoint/2010/main">
        <mc:Choice Requires="p14">
          <p:contentPart p14:bwMode="auto" r:id="rId315">
            <p14:nvContentPartPr>
              <p14:cNvPr id="160" name="墨迹 159"/>
              <p14:cNvContentPartPr/>
              <p14:nvPr/>
            </p14:nvContentPartPr>
            <p14:xfrm>
              <a:off x="11699169" y="6079707"/>
              <a:ext cx="89252" cy="39478"/>
            </p14:xfrm>
          </p:contentPart>
        </mc:Choice>
        <mc:Fallback xmlns="">
          <p:pic>
            <p:nvPicPr>
              <p:cNvPr id="160" name="墨迹 159"/>
            </p:nvPicPr>
            <p:blipFill>
              <a:blip r:embed="rId316"/>
            </p:blipFill>
            <p:spPr>
              <a:xfrm>
                <a:off x="11699169" y="6079707"/>
                <a:ext cx="89252" cy="39478"/>
              </a:xfrm>
              <a:prstGeom prst="rect"/>
            </p:spPr>
          </p:pic>
        </mc:Fallback>
      </mc:AlternateContent>
      <mc:AlternateContent xmlns:mc="http://schemas.openxmlformats.org/markup-compatibility/2006" xmlns:p14="http://schemas.microsoft.com/office/powerpoint/2010/main">
        <mc:Choice Requires="p14">
          <p:contentPart p14:bwMode="auto" r:id="rId317">
            <p14:nvContentPartPr>
              <p14:cNvPr id="161" name="墨迹 160"/>
              <p14:cNvContentPartPr/>
              <p14:nvPr/>
            </p14:nvContentPartPr>
            <p14:xfrm>
              <a:off x="11796888" y="5952811"/>
              <a:ext cx="135467" cy="448365"/>
            </p14:xfrm>
          </p:contentPart>
        </mc:Choice>
        <mc:Fallback xmlns="">
          <p:pic>
            <p:nvPicPr>
              <p:cNvPr id="161" name="墨迹 160"/>
            </p:nvPicPr>
            <p:blipFill>
              <a:blip r:embed="rId318"/>
            </p:blipFill>
            <p:spPr>
              <a:xfrm>
                <a:off x="11796888" y="5952811"/>
                <a:ext cx="135467" cy="448365"/>
              </a:xfrm>
              <a:prstGeom prst="rect"/>
            </p:spPr>
          </p:pic>
        </mc:Fallback>
      </mc:AlternateContent>
      <mc:AlternateContent xmlns:mc="http://schemas.openxmlformats.org/markup-compatibility/2006" xmlns:p14="http://schemas.microsoft.com/office/powerpoint/2010/main">
        <mc:Choice Requires="p14">
          <p:contentPart p14:bwMode="auto" r:id="rId319">
            <p14:nvContentPartPr>
              <p14:cNvPr id="162" name="墨迹 161"/>
              <p14:cNvContentPartPr/>
              <p14:nvPr/>
            </p14:nvContentPartPr>
            <p14:xfrm>
              <a:off x="5858933" y="3319023"/>
              <a:ext cx="45156" cy="19740"/>
            </p14:xfrm>
          </p:contentPart>
        </mc:Choice>
        <mc:Fallback xmlns="">
          <p:pic>
            <p:nvPicPr>
              <p:cNvPr id="162" name="墨迹 161"/>
            </p:nvPicPr>
            <p:blipFill>
              <a:blip r:embed="rId320"/>
            </p:blipFill>
            <p:spPr>
              <a:xfrm>
                <a:off x="5858933" y="3319023"/>
                <a:ext cx="45156" cy="19740"/>
              </a:xfrm>
              <a:prstGeom prst="rect"/>
            </p:spPr>
          </p:pic>
        </mc:Fallback>
      </mc:AlternateContent>
      <mc:AlternateContent xmlns:mc="http://schemas.openxmlformats.org/markup-compatibility/2006" xmlns:p14="http://schemas.microsoft.com/office/powerpoint/2010/main">
        <mc:Choice Requires="p14">
          <p:contentPart p14:bwMode="auto" r:id="rId321">
            <p14:nvContentPartPr>
              <p14:cNvPr id="163" name="墨迹 162"/>
              <p14:cNvContentPartPr/>
              <p14:nvPr/>
            </p14:nvContentPartPr>
            <p14:xfrm>
              <a:off x="3513666" y="2980635"/>
              <a:ext cx="423334" cy="25379"/>
            </p14:xfrm>
          </p:contentPart>
        </mc:Choice>
        <mc:Fallback xmlns="">
          <p:pic>
            <p:nvPicPr>
              <p:cNvPr id="163" name="墨迹 162"/>
            </p:nvPicPr>
            <p:blipFill>
              <a:blip r:embed="rId322"/>
            </p:blipFill>
            <p:spPr>
              <a:xfrm>
                <a:off x="3513666" y="2980635"/>
                <a:ext cx="423334" cy="25379"/>
              </a:xfrm>
              <a:prstGeom prst="rect"/>
            </p:spPr>
          </p:pic>
        </mc:Fallback>
      </mc:AlternateContent>
      <mc:AlternateContent xmlns:mc="http://schemas.openxmlformats.org/markup-compatibility/2006" xmlns:p14="http://schemas.microsoft.com/office/powerpoint/2010/main">
        <mc:Choice Requires="p14">
          <p:contentPart p14:bwMode="auto" r:id="rId323">
            <p14:nvContentPartPr>
              <p14:cNvPr id="164" name="墨迹 163"/>
              <p14:cNvContentPartPr/>
              <p14:nvPr/>
            </p14:nvContentPartPr>
            <p14:xfrm>
              <a:off x="3903838" y="2724024"/>
              <a:ext cx="95956" cy="31019"/>
            </p14:xfrm>
          </p:contentPart>
        </mc:Choice>
        <mc:Fallback xmlns="">
          <p:pic>
            <p:nvPicPr>
              <p:cNvPr id="164" name="墨迹 163"/>
            </p:nvPicPr>
            <p:blipFill>
              <a:blip r:embed="rId324"/>
            </p:blipFill>
            <p:spPr>
              <a:xfrm>
                <a:off x="3903838" y="2724024"/>
                <a:ext cx="95956" cy="31019"/>
              </a:xfrm>
              <a:prstGeom prst="rect"/>
            </p:spPr>
          </p:pic>
        </mc:Fallback>
      </mc:AlternateContent>
      <mc:AlternateContent xmlns:mc="http://schemas.openxmlformats.org/markup-compatibility/2006" xmlns:p14="http://schemas.microsoft.com/office/powerpoint/2010/main">
        <mc:Choice Requires="p14">
          <p:contentPart p14:bwMode="auto" r:id="rId325">
            <p14:nvContentPartPr>
              <p14:cNvPr id="165" name="墨迹 164"/>
              <p14:cNvContentPartPr/>
              <p14:nvPr/>
            </p14:nvContentPartPr>
            <p14:xfrm>
              <a:off x="3905955" y="2769143"/>
              <a:ext cx="16933" cy="169194"/>
            </p14:xfrm>
          </p:contentPart>
        </mc:Choice>
        <mc:Fallback xmlns="">
          <p:pic>
            <p:nvPicPr>
              <p:cNvPr id="165" name="墨迹 164"/>
            </p:nvPicPr>
            <p:blipFill>
              <a:blip r:embed="rId326"/>
            </p:blipFill>
            <p:spPr>
              <a:xfrm>
                <a:off x="3905955" y="2769143"/>
                <a:ext cx="16933" cy="169194"/>
              </a:xfrm>
              <a:prstGeom prst="rect"/>
            </p:spPr>
          </p:pic>
        </mc:Fallback>
      </mc:AlternateContent>
      <mc:AlternateContent xmlns:mc="http://schemas.openxmlformats.org/markup-compatibility/2006" xmlns:p14="http://schemas.microsoft.com/office/powerpoint/2010/main">
        <mc:Choice Requires="p14">
          <p:contentPart p14:bwMode="auto" r:id="rId327">
            <p14:nvContentPartPr>
              <p14:cNvPr id="166" name="墨迹 165"/>
              <p14:cNvContentPartPr/>
              <p14:nvPr/>
            </p14:nvContentPartPr>
            <p14:xfrm>
              <a:off x="3917244" y="2748522"/>
              <a:ext cx="169333" cy="240573"/>
            </p14:xfrm>
          </p:contentPart>
        </mc:Choice>
        <mc:Fallback xmlns="">
          <p:pic>
            <p:nvPicPr>
              <p:cNvPr id="166" name="墨迹 165"/>
            </p:nvPicPr>
            <p:blipFill>
              <a:blip r:embed="rId328"/>
            </p:blipFill>
            <p:spPr>
              <a:xfrm>
                <a:off x="3917244" y="2748522"/>
                <a:ext cx="169333" cy="240573"/>
              </a:xfrm>
              <a:prstGeom prst="rect"/>
            </p:spPr>
          </p:pic>
        </mc:Fallback>
      </mc:AlternateContent>
      <mc:AlternateContent xmlns:mc="http://schemas.openxmlformats.org/markup-compatibility/2006" xmlns:p14="http://schemas.microsoft.com/office/powerpoint/2010/main">
        <mc:Choice Requires="p14">
          <p:contentPart p14:bwMode="auto" r:id="rId329">
            <p14:nvContentPartPr>
              <p14:cNvPr id="167" name="墨迹 166"/>
              <p14:cNvContentPartPr/>
              <p14:nvPr/>
            </p14:nvContentPartPr>
            <p14:xfrm>
              <a:off x="4154311" y="2726139"/>
              <a:ext cx="79022" cy="170604"/>
            </p14:xfrm>
          </p:contentPart>
        </mc:Choice>
        <mc:Fallback xmlns="">
          <p:pic>
            <p:nvPicPr>
              <p:cNvPr id="167" name="墨迹 166"/>
            </p:nvPicPr>
            <p:blipFill>
              <a:blip r:embed="rId330"/>
            </p:blipFill>
            <p:spPr>
              <a:xfrm>
                <a:off x="4154311" y="2726139"/>
                <a:ext cx="79022" cy="170604"/>
              </a:xfrm>
              <a:prstGeom prst="rect"/>
            </p:spPr>
          </p:pic>
        </mc:Fallback>
      </mc:AlternateContent>
      <mc:AlternateContent xmlns:mc="http://schemas.openxmlformats.org/markup-compatibility/2006" xmlns:p14="http://schemas.microsoft.com/office/powerpoint/2010/main">
        <mc:Choice Requires="p14">
          <p:contentPart p14:bwMode="auto" r:id="rId331">
            <p14:nvContentPartPr>
              <p14:cNvPr id="168" name="墨迹 167"/>
              <p14:cNvContentPartPr/>
              <p14:nvPr/>
            </p14:nvContentPartPr>
            <p14:xfrm>
              <a:off x="4255911" y="2729664"/>
              <a:ext cx="8466" cy="8460"/>
            </p14:xfrm>
          </p:contentPart>
        </mc:Choice>
        <mc:Fallback xmlns="">
          <p:pic>
            <p:nvPicPr>
              <p:cNvPr id="168" name="墨迹 167"/>
            </p:nvPicPr>
            <p:blipFill>
              <a:blip r:embed="rId332"/>
            </p:blipFill>
            <p:spPr>
              <a:xfrm>
                <a:off x="4255911" y="2729664"/>
                <a:ext cx="8466" cy="8460"/>
              </a:xfrm>
              <a:prstGeom prst="rect"/>
            </p:spPr>
          </p:pic>
        </mc:Fallback>
      </mc:AlternateContent>
      <mc:AlternateContent xmlns:mc="http://schemas.openxmlformats.org/markup-compatibility/2006" xmlns:p14="http://schemas.microsoft.com/office/powerpoint/2010/main">
        <mc:Choice Requires="p14">
          <p:contentPart p14:bwMode="auto" r:id="rId333">
            <p14:nvContentPartPr>
              <p14:cNvPr id="169" name="墨迹 168"/>
              <p14:cNvContentPartPr/>
              <p14:nvPr/>
            </p14:nvContentPartPr>
            <p14:xfrm>
              <a:off x="4007555" y="2725434"/>
              <a:ext cx="122767" cy="207263"/>
            </p14:xfrm>
          </p:contentPart>
        </mc:Choice>
        <mc:Fallback xmlns="">
          <p:pic>
            <p:nvPicPr>
              <p:cNvPr id="169" name="墨迹 168"/>
            </p:nvPicPr>
            <p:blipFill>
              <a:blip r:embed="rId334"/>
            </p:blipFill>
            <p:spPr>
              <a:xfrm>
                <a:off x="4007555" y="2725434"/>
                <a:ext cx="122767" cy="207263"/>
              </a:xfrm>
              <a:prstGeom prst="rect"/>
            </p:spPr>
          </p:pic>
        </mc:Fallback>
      </mc:AlternateContent>
      <mc:AlternateContent xmlns:mc="http://schemas.openxmlformats.org/markup-compatibility/2006" xmlns:p14="http://schemas.microsoft.com/office/powerpoint/2010/main">
        <mc:Choice Requires="p14">
          <p:contentPart p14:bwMode="auto" r:id="rId335">
            <p14:nvContentPartPr>
              <p14:cNvPr id="170" name="墨迹 169"/>
              <p14:cNvContentPartPr/>
              <p14:nvPr/>
            </p14:nvContentPartPr>
            <p14:xfrm>
              <a:off x="4135966" y="2678906"/>
              <a:ext cx="108656" cy="324641"/>
            </p14:xfrm>
          </p:contentPart>
        </mc:Choice>
        <mc:Fallback xmlns="">
          <p:pic>
            <p:nvPicPr>
              <p:cNvPr id="170" name="墨迹 169"/>
            </p:nvPicPr>
            <p:blipFill>
              <a:blip r:embed="rId336"/>
            </p:blipFill>
            <p:spPr>
              <a:xfrm>
                <a:off x="4135966" y="2678906"/>
                <a:ext cx="108656" cy="324641"/>
              </a:xfrm>
              <a:prstGeom prst="rect"/>
            </p:spPr>
          </p:pic>
        </mc:Fallback>
      </mc:AlternateContent>
      <mc:AlternateContent xmlns:mc="http://schemas.openxmlformats.org/markup-compatibility/2006" xmlns:p14="http://schemas.microsoft.com/office/powerpoint/2010/main">
        <mc:Choice Requires="p14">
          <p:contentPart p14:bwMode="auto" r:id="rId337">
            <p14:nvContentPartPr>
              <p14:cNvPr id="171" name="墨迹 170"/>
              <p14:cNvContentPartPr/>
              <p14:nvPr/>
            </p14:nvContentPartPr>
            <p14:xfrm>
              <a:off x="4278488" y="2695825"/>
              <a:ext cx="88900" cy="198627"/>
            </p14:xfrm>
          </p:contentPart>
        </mc:Choice>
        <mc:Fallback xmlns="">
          <p:pic>
            <p:nvPicPr>
              <p:cNvPr id="171" name="墨迹 170"/>
            </p:nvPicPr>
            <p:blipFill>
              <a:blip r:embed="rId338"/>
            </p:blipFill>
            <p:spPr>
              <a:xfrm>
                <a:off x="4278488" y="2695825"/>
                <a:ext cx="88900" cy="198627"/>
              </a:xfrm>
              <a:prstGeom prst="rect"/>
            </p:spPr>
          </p:pic>
        </mc:Fallback>
      </mc:AlternateContent>
      <mc:AlternateContent xmlns:mc="http://schemas.openxmlformats.org/markup-compatibility/2006" xmlns:p14="http://schemas.microsoft.com/office/powerpoint/2010/main">
        <mc:Choice Requires="p14">
          <p:contentPart p14:bwMode="auto" r:id="rId339">
            <p14:nvContentPartPr>
              <p14:cNvPr id="172" name="墨迹 171"/>
              <p14:cNvContentPartPr/>
              <p14:nvPr/>
            </p14:nvContentPartPr>
            <p14:xfrm>
              <a:off x="4391377" y="2724024"/>
              <a:ext cx="98778" cy="127777"/>
            </p14:xfrm>
          </p:contentPart>
        </mc:Choice>
        <mc:Fallback xmlns="">
          <p:pic>
            <p:nvPicPr>
              <p:cNvPr id="172" name="墨迹 171"/>
            </p:nvPicPr>
            <p:blipFill>
              <a:blip r:embed="rId340"/>
            </p:blipFill>
            <p:spPr>
              <a:xfrm>
                <a:off x="4391377" y="2724024"/>
                <a:ext cx="98778" cy="127777"/>
              </a:xfrm>
              <a:prstGeom prst="rect"/>
            </p:spPr>
          </p:pic>
        </mc:Fallback>
      </mc:AlternateContent>
      <mc:AlternateContent xmlns:mc="http://schemas.openxmlformats.org/markup-compatibility/2006" xmlns:p14="http://schemas.microsoft.com/office/powerpoint/2010/main">
        <mc:Choice Requires="p14">
          <p:contentPart p14:bwMode="auto" r:id="rId341">
            <p14:nvContentPartPr>
              <p14:cNvPr id="173" name="墨迹 172"/>
              <p14:cNvContentPartPr/>
              <p14:nvPr/>
            </p14:nvContentPartPr>
            <p14:xfrm>
              <a:off x="4399844" y="2729664"/>
              <a:ext cx="87489" cy="194573"/>
            </p14:xfrm>
          </p:contentPart>
        </mc:Choice>
        <mc:Fallback xmlns="">
          <p:pic>
            <p:nvPicPr>
              <p:cNvPr id="173" name="墨迹 172"/>
            </p:nvPicPr>
            <p:blipFill>
              <a:blip r:embed="rId342"/>
            </p:blipFill>
            <p:spPr>
              <a:xfrm>
                <a:off x="4399844" y="2729664"/>
                <a:ext cx="87489" cy="194573"/>
              </a:xfrm>
              <a:prstGeom prst="rect"/>
            </p:spPr>
          </p:pic>
        </mc:Fallback>
      </mc:AlternateContent>
      <mc:AlternateContent xmlns:mc="http://schemas.openxmlformats.org/markup-compatibility/2006" xmlns:p14="http://schemas.microsoft.com/office/powerpoint/2010/main">
        <mc:Choice Requires="p14">
          <p:contentPart p14:bwMode="auto" r:id="rId343">
            <p14:nvContentPartPr>
              <p14:cNvPr id="174" name="墨迹 173"/>
              <p14:cNvContentPartPr/>
              <p14:nvPr/>
            </p14:nvContentPartPr>
            <p14:xfrm>
              <a:off x="4566355" y="2724024"/>
              <a:ext cx="28222" cy="14100"/>
            </p14:xfrm>
          </p:contentPart>
        </mc:Choice>
        <mc:Fallback xmlns="">
          <p:pic>
            <p:nvPicPr>
              <p:cNvPr id="174" name="墨迹 173"/>
            </p:nvPicPr>
            <p:blipFill>
              <a:blip r:embed="rId344"/>
            </p:blipFill>
            <p:spPr>
              <a:xfrm>
                <a:off x="4566355" y="2724024"/>
                <a:ext cx="28222" cy="14100"/>
              </a:xfrm>
              <a:prstGeom prst="rect"/>
            </p:spPr>
          </p:pic>
        </mc:Fallback>
      </mc:AlternateContent>
      <mc:AlternateContent xmlns:mc="http://schemas.openxmlformats.org/markup-compatibility/2006" xmlns:p14="http://schemas.microsoft.com/office/powerpoint/2010/main">
        <mc:Choice Requires="p14">
          <p:contentPart p14:bwMode="auto" r:id="rId345">
            <p14:nvContentPartPr>
              <p14:cNvPr id="175" name="墨迹 174"/>
              <p14:cNvContentPartPr/>
              <p14:nvPr/>
            </p14:nvContentPartPr>
            <p14:xfrm>
              <a:off x="4748918" y="2620745"/>
              <a:ext cx="3704" cy="120199"/>
            </p14:xfrm>
          </p:contentPart>
        </mc:Choice>
        <mc:Fallback xmlns="">
          <p:pic>
            <p:nvPicPr>
              <p:cNvPr id="175" name="墨迹 174"/>
            </p:nvPicPr>
            <p:blipFill>
              <a:blip r:embed="rId346"/>
            </p:blipFill>
            <p:spPr>
              <a:xfrm>
                <a:off x="4748918" y="2620745"/>
                <a:ext cx="3704" cy="120199"/>
              </a:xfrm>
              <a:prstGeom prst="rect"/>
            </p:spPr>
          </p:pic>
        </mc:Fallback>
      </mc:AlternateContent>
      <mc:AlternateContent xmlns:mc="http://schemas.openxmlformats.org/markup-compatibility/2006" xmlns:p14="http://schemas.microsoft.com/office/powerpoint/2010/main">
        <mc:Choice Requires="p14">
          <p:contentPart p14:bwMode="auto" r:id="rId347">
            <p14:nvContentPartPr>
              <p14:cNvPr id="176" name="墨迹 175"/>
              <p14:cNvContentPartPr/>
              <p14:nvPr/>
            </p14:nvContentPartPr>
            <p14:xfrm>
              <a:off x="4752622" y="2653527"/>
              <a:ext cx="79022" cy="36658"/>
            </p14:xfrm>
          </p:contentPart>
        </mc:Choice>
        <mc:Fallback xmlns="">
          <p:pic>
            <p:nvPicPr>
              <p:cNvPr id="176" name="墨迹 175"/>
            </p:nvPicPr>
            <p:blipFill>
              <a:blip r:embed="rId348"/>
            </p:blipFill>
            <p:spPr>
              <a:xfrm>
                <a:off x="4752622" y="2653527"/>
                <a:ext cx="79022" cy="36658"/>
              </a:xfrm>
              <a:prstGeom prst="rect"/>
            </p:spPr>
          </p:pic>
        </mc:Fallback>
      </mc:AlternateContent>
      <mc:AlternateContent xmlns:mc="http://schemas.openxmlformats.org/markup-compatibility/2006" xmlns:p14="http://schemas.microsoft.com/office/powerpoint/2010/main">
        <mc:Choice Requires="p14">
          <p:contentPart p14:bwMode="auto" r:id="rId349">
            <p14:nvContentPartPr>
              <p14:cNvPr id="177" name="墨迹 176"/>
              <p14:cNvContentPartPr/>
              <p14:nvPr/>
            </p14:nvContentPartPr>
            <p14:xfrm>
              <a:off x="4831644" y="2541436"/>
              <a:ext cx="11289" cy="246212"/>
            </p14:xfrm>
          </p:contentPart>
        </mc:Choice>
        <mc:Fallback xmlns="">
          <p:pic>
            <p:nvPicPr>
              <p:cNvPr id="177" name="墨迹 176"/>
            </p:nvPicPr>
            <p:blipFill>
              <a:blip r:embed="rId350"/>
            </p:blipFill>
            <p:spPr>
              <a:xfrm>
                <a:off x="4831644" y="2541436"/>
                <a:ext cx="11289" cy="246212"/>
              </a:xfrm>
              <a:prstGeom prst="rect"/>
            </p:spPr>
          </p:pic>
        </mc:Fallback>
      </mc:AlternateContent>
      <mc:AlternateContent xmlns:mc="http://schemas.openxmlformats.org/markup-compatibility/2006" xmlns:p14="http://schemas.microsoft.com/office/powerpoint/2010/main">
        <mc:Choice Requires="p14">
          <p:contentPart p14:bwMode="auto" r:id="rId351">
            <p14:nvContentPartPr>
              <p14:cNvPr id="178" name="墨迹 177"/>
              <p14:cNvContentPartPr/>
              <p14:nvPr/>
            </p14:nvContentPartPr>
            <p14:xfrm>
              <a:off x="4859866" y="2583029"/>
              <a:ext cx="286456" cy="140995"/>
            </p14:xfrm>
          </p:contentPart>
        </mc:Choice>
        <mc:Fallback xmlns="">
          <p:pic>
            <p:nvPicPr>
              <p:cNvPr id="178" name="墨迹 177"/>
            </p:nvPicPr>
            <p:blipFill>
              <a:blip r:embed="rId352"/>
            </p:blipFill>
            <p:spPr>
              <a:xfrm>
                <a:off x="4859866" y="2583029"/>
                <a:ext cx="286456" cy="140995"/>
              </a:xfrm>
              <a:prstGeom prst="rect"/>
            </p:spPr>
          </p:pic>
        </mc:Fallback>
      </mc:AlternateContent>
      <mc:AlternateContent xmlns:mc="http://schemas.openxmlformats.org/markup-compatibility/2006" xmlns:p14="http://schemas.microsoft.com/office/powerpoint/2010/main">
        <mc:Choice Requires="p14">
          <p:contentPart p14:bwMode="auto" r:id="rId353">
            <p14:nvContentPartPr>
              <p14:cNvPr id="179" name="墨迹 178"/>
              <p14:cNvContentPartPr/>
              <p14:nvPr/>
            </p14:nvContentPartPr>
            <p14:xfrm>
              <a:off x="4972755" y="2949616"/>
              <a:ext cx="180622" cy="287278"/>
            </p14:xfrm>
          </p:contentPart>
        </mc:Choice>
        <mc:Fallback xmlns="">
          <p:pic>
            <p:nvPicPr>
              <p:cNvPr id="179" name="墨迹 178"/>
            </p:nvPicPr>
            <p:blipFill>
              <a:blip r:embed="rId354"/>
            </p:blipFill>
            <p:spPr>
              <a:xfrm>
                <a:off x="4972755" y="2949616"/>
                <a:ext cx="180622" cy="287278"/>
              </a:xfrm>
              <a:prstGeom prst="rect"/>
            </p:spPr>
          </p:pic>
        </mc:Fallback>
      </mc:AlternateContent>
      <mc:AlternateContent xmlns:mc="http://schemas.openxmlformats.org/markup-compatibility/2006" xmlns:p14="http://schemas.microsoft.com/office/powerpoint/2010/main">
        <mc:Choice Requires="p14">
          <p:contentPart p14:bwMode="auto" r:id="rId355">
            <p14:nvContentPartPr>
              <p14:cNvPr id="180" name="墨迹 179"/>
              <p14:cNvContentPartPr/>
              <p14:nvPr/>
            </p14:nvContentPartPr>
            <p14:xfrm>
              <a:off x="5183011" y="2967241"/>
              <a:ext cx="77611" cy="203738"/>
            </p14:xfrm>
          </p:contentPart>
        </mc:Choice>
        <mc:Fallback xmlns="">
          <p:pic>
            <p:nvPicPr>
              <p:cNvPr id="180" name="墨迹 179"/>
            </p:nvPicPr>
            <p:blipFill>
              <a:blip r:embed="rId356"/>
            </p:blipFill>
            <p:spPr>
              <a:xfrm>
                <a:off x="5183011" y="2967241"/>
                <a:ext cx="77611" cy="203738"/>
              </a:xfrm>
              <a:prstGeom prst="rect"/>
            </p:spPr>
          </p:pic>
        </mc:Fallback>
      </mc:AlternateContent>
      <mc:AlternateContent xmlns:mc="http://schemas.openxmlformats.org/markup-compatibility/2006" xmlns:p14="http://schemas.microsoft.com/office/powerpoint/2010/main">
        <mc:Choice Requires="p14">
          <p:contentPart p14:bwMode="auto" r:id="rId357">
            <p14:nvContentPartPr>
              <p14:cNvPr id="181" name="墨迹 180"/>
              <p14:cNvContentPartPr/>
              <p14:nvPr/>
            </p14:nvContentPartPr>
            <p14:xfrm>
              <a:off x="5277555" y="2910138"/>
              <a:ext cx="107245" cy="214312"/>
            </p14:xfrm>
          </p:contentPart>
        </mc:Choice>
        <mc:Fallback xmlns="">
          <p:pic>
            <p:nvPicPr>
              <p:cNvPr id="181" name="墨迹 180"/>
            </p:nvPicPr>
            <p:blipFill>
              <a:blip r:embed="rId358"/>
            </p:blipFill>
            <p:spPr>
              <a:xfrm>
                <a:off x="5277555" y="2910138"/>
                <a:ext cx="107245" cy="214312"/>
              </a:xfrm>
              <a:prstGeom prst="rect"/>
            </p:spPr>
          </p:pic>
        </mc:Fallback>
      </mc:AlternateContent>
      <mc:AlternateContent xmlns:mc="http://schemas.openxmlformats.org/markup-compatibility/2006" xmlns:p14="http://schemas.microsoft.com/office/powerpoint/2010/main">
        <mc:Choice Requires="p14">
          <p:contentPart p14:bwMode="auto" r:id="rId359">
            <p14:nvContentPartPr>
              <p14:cNvPr id="182" name="墨迹 181"/>
              <p14:cNvContentPartPr/>
              <p14:nvPr/>
            </p14:nvContentPartPr>
            <p14:xfrm>
              <a:off x="5413022" y="2966536"/>
              <a:ext cx="129822" cy="95876"/>
            </p14:xfrm>
          </p:contentPart>
        </mc:Choice>
        <mc:Fallback xmlns="">
          <p:pic>
            <p:nvPicPr>
              <p:cNvPr id="182" name="墨迹 181"/>
            </p:nvPicPr>
            <p:blipFill>
              <a:blip r:embed="rId360"/>
            </p:blipFill>
            <p:spPr>
              <a:xfrm>
                <a:off x="5413022" y="2966536"/>
                <a:ext cx="129822" cy="95876"/>
              </a:xfrm>
              <a:prstGeom prst="rect"/>
            </p:spPr>
          </p:pic>
        </mc:Fallback>
      </mc:AlternateContent>
      <mc:AlternateContent xmlns:mc="http://schemas.openxmlformats.org/markup-compatibility/2006" xmlns:p14="http://schemas.microsoft.com/office/powerpoint/2010/main">
        <mc:Choice Requires="p14">
          <p:contentPart p14:bwMode="auto" r:id="rId361">
            <p14:nvContentPartPr>
              <p14:cNvPr id="183" name="墨迹 182"/>
              <p14:cNvContentPartPr/>
              <p14:nvPr/>
            </p14:nvContentPartPr>
            <p14:xfrm>
              <a:off x="5466644" y="2951731"/>
              <a:ext cx="110066" cy="257316"/>
            </p14:xfrm>
          </p:contentPart>
        </mc:Choice>
        <mc:Fallback xmlns="">
          <p:pic>
            <p:nvPicPr>
              <p:cNvPr id="183" name="墨迹 182"/>
            </p:nvPicPr>
            <p:blipFill>
              <a:blip r:embed="rId362"/>
            </p:blipFill>
            <p:spPr>
              <a:xfrm>
                <a:off x="5466644" y="2951731"/>
                <a:ext cx="110066" cy="257316"/>
              </a:xfrm>
              <a:prstGeom prst="rect"/>
            </p:spPr>
          </p:pic>
        </mc:Fallback>
      </mc:AlternateContent>
      <mc:AlternateContent xmlns:mc="http://schemas.openxmlformats.org/markup-compatibility/2006" xmlns:p14="http://schemas.microsoft.com/office/powerpoint/2010/main">
        <mc:Choice Requires="p14">
          <p:contentPart p14:bwMode="auto" r:id="rId363">
            <p14:nvContentPartPr>
              <p14:cNvPr id="184" name="墨迹 183"/>
              <p14:cNvContentPartPr/>
              <p14:nvPr/>
            </p14:nvContentPartPr>
            <p14:xfrm>
              <a:off x="7106355" y="2301039"/>
              <a:ext cx="73378" cy="56398"/>
            </p14:xfrm>
          </p:contentPart>
        </mc:Choice>
        <mc:Fallback xmlns="">
          <p:pic>
            <p:nvPicPr>
              <p:cNvPr id="184" name="墨迹 183"/>
            </p:nvPicPr>
            <p:blipFill>
              <a:blip r:embed="rId364"/>
            </p:blipFill>
            <p:spPr>
              <a:xfrm>
                <a:off x="7106355" y="2301039"/>
                <a:ext cx="73378" cy="56398"/>
              </a:xfrm>
              <a:prstGeom prst="rect"/>
            </p:spPr>
          </p:pic>
        </mc:Fallback>
      </mc:AlternateContent>
      <mc:AlternateContent xmlns:mc="http://schemas.openxmlformats.org/markup-compatibility/2006" xmlns:p14="http://schemas.microsoft.com/office/powerpoint/2010/main">
        <mc:Choice Requires="p14">
          <p:contentPart p14:bwMode="auto" r:id="rId365">
            <p14:nvContentPartPr>
              <p14:cNvPr id="185" name="墨迹 184"/>
              <p14:cNvContentPartPr/>
              <p14:nvPr/>
            </p14:nvContentPartPr>
            <p14:xfrm>
              <a:off x="5053894" y="3541795"/>
              <a:ext cx="586316" cy="28199"/>
            </p14:xfrm>
          </p:contentPart>
        </mc:Choice>
        <mc:Fallback xmlns="">
          <p:pic>
            <p:nvPicPr>
              <p:cNvPr id="185" name="墨迹 184"/>
            </p:nvPicPr>
            <p:blipFill>
              <a:blip r:embed="rId366"/>
            </p:blipFill>
            <p:spPr>
              <a:xfrm>
                <a:off x="5053894" y="3541795"/>
                <a:ext cx="586316" cy="28199"/>
              </a:xfrm>
              <a:prstGeom prst="rect"/>
            </p:spPr>
          </p:pic>
        </mc:Fallback>
      </mc:AlternateContent>
      <mc:AlternateContent xmlns:mc="http://schemas.openxmlformats.org/markup-compatibility/2006" xmlns:p14="http://schemas.microsoft.com/office/powerpoint/2010/main">
        <mc:Choice Requires="p14">
          <p:contentPart p14:bwMode="auto" r:id="rId367">
            <p14:nvContentPartPr>
              <p14:cNvPr id="186" name="墨迹 185"/>
              <p14:cNvContentPartPr/>
              <p14:nvPr/>
            </p14:nvContentPartPr>
            <p14:xfrm>
              <a:off x="2191455" y="4889708"/>
              <a:ext cx="153811" cy="262251"/>
            </p14:xfrm>
          </p:contentPart>
        </mc:Choice>
        <mc:Fallback xmlns="">
          <p:pic>
            <p:nvPicPr>
              <p:cNvPr id="186" name="墨迹 185"/>
            </p:nvPicPr>
            <p:blipFill>
              <a:blip r:embed="rId368"/>
            </p:blipFill>
            <p:spPr>
              <a:xfrm>
                <a:off x="2191455" y="4889708"/>
                <a:ext cx="153811" cy="262251"/>
              </a:xfrm>
              <a:prstGeom prst="rect"/>
            </p:spPr>
          </p:pic>
        </mc:Fallback>
      </mc:AlternateContent>
      <mc:AlternateContent xmlns:mc="http://schemas.openxmlformats.org/markup-compatibility/2006" xmlns:p14="http://schemas.microsoft.com/office/powerpoint/2010/main">
        <mc:Choice Requires="p14">
          <p:contentPart p14:bwMode="auto" r:id="rId369">
            <p14:nvContentPartPr>
              <p14:cNvPr id="187" name="墨迹 186"/>
              <p14:cNvContentPartPr/>
              <p14:nvPr/>
            </p14:nvContentPartPr>
            <p14:xfrm>
              <a:off x="2444044" y="4921785"/>
              <a:ext cx="107244" cy="248504"/>
            </p14:xfrm>
          </p:contentPart>
        </mc:Choice>
        <mc:Fallback xmlns="">
          <p:pic>
            <p:nvPicPr>
              <p:cNvPr id="187" name="墨迹 186"/>
            </p:nvPicPr>
            <p:blipFill>
              <a:blip r:embed="rId370"/>
            </p:blipFill>
            <p:spPr>
              <a:xfrm>
                <a:off x="2444044" y="4921785"/>
                <a:ext cx="107244" cy="248504"/>
              </a:xfrm>
              <a:prstGeom prst="rect"/>
            </p:spPr>
          </p:pic>
        </mc:Fallback>
      </mc:AlternateContent>
      <mc:AlternateContent xmlns:mc="http://schemas.openxmlformats.org/markup-compatibility/2006" xmlns:p14="http://schemas.microsoft.com/office/powerpoint/2010/main">
        <mc:Choice Requires="p14">
          <p:contentPart p14:bwMode="auto" r:id="rId371">
            <p14:nvContentPartPr>
              <p14:cNvPr id="188" name="墨迹 187"/>
              <p14:cNvContentPartPr/>
              <p14:nvPr/>
            </p14:nvContentPartPr>
            <p14:xfrm>
              <a:off x="2610202" y="4850230"/>
              <a:ext cx="180975" cy="281990"/>
            </p14:xfrm>
          </p:contentPart>
        </mc:Choice>
        <mc:Fallback xmlns="">
          <p:pic>
            <p:nvPicPr>
              <p:cNvPr id="188" name="墨迹 187"/>
            </p:nvPicPr>
            <p:blipFill>
              <a:blip r:embed="rId372"/>
            </p:blipFill>
            <p:spPr>
              <a:xfrm>
                <a:off x="2610202" y="4850230"/>
                <a:ext cx="180975" cy="281990"/>
              </a:xfrm>
              <a:prstGeom prst="rect"/>
            </p:spPr>
          </p:pic>
        </mc:Fallback>
      </mc:AlternateContent>
      <mc:AlternateContent xmlns:mc="http://schemas.openxmlformats.org/markup-compatibility/2006" xmlns:p14="http://schemas.microsoft.com/office/powerpoint/2010/main">
        <mc:Choice Requires="p14">
          <p:contentPart p14:bwMode="auto" r:id="rId373">
            <p14:nvContentPartPr>
              <p14:cNvPr id="189" name="墨迹 188"/>
              <p14:cNvContentPartPr/>
              <p14:nvPr/>
            </p14:nvContentPartPr>
            <p14:xfrm>
              <a:off x="2805288" y="4827670"/>
              <a:ext cx="162278" cy="276351"/>
            </p14:xfrm>
          </p:contentPart>
        </mc:Choice>
        <mc:Fallback xmlns="">
          <p:pic>
            <p:nvPicPr>
              <p:cNvPr id="189" name="墨迹 188"/>
            </p:nvPicPr>
            <p:blipFill>
              <a:blip r:embed="rId374"/>
            </p:blipFill>
            <p:spPr>
              <a:xfrm>
                <a:off x="2805288" y="4827670"/>
                <a:ext cx="162278" cy="276351"/>
              </a:xfrm>
              <a:prstGeom prst="rect"/>
            </p:spPr>
          </p:pic>
        </mc:Fallback>
      </mc:AlternateContent>
      <mc:AlternateContent xmlns:mc="http://schemas.openxmlformats.org/markup-compatibility/2006" xmlns:p14="http://schemas.microsoft.com/office/powerpoint/2010/main">
        <mc:Choice Requires="p14">
          <p:contentPart p14:bwMode="auto" r:id="rId375">
            <p14:nvContentPartPr>
              <p14:cNvPr id="190" name="墨迹 189"/>
              <p14:cNvContentPartPr/>
              <p14:nvPr/>
            </p14:nvContentPartPr>
            <p14:xfrm>
              <a:off x="1921580" y="5137860"/>
              <a:ext cx="1146175" cy="118436"/>
            </p14:xfrm>
          </p:contentPart>
        </mc:Choice>
        <mc:Fallback xmlns="">
          <p:pic>
            <p:nvPicPr>
              <p:cNvPr id="190" name="墨迹 189"/>
            </p:nvPicPr>
            <p:blipFill>
              <a:blip r:embed="rId376"/>
            </p:blipFill>
            <p:spPr>
              <a:xfrm>
                <a:off x="1921580" y="5137860"/>
                <a:ext cx="1146175" cy="118436"/>
              </a:xfrm>
              <a:prstGeom prst="rect"/>
            </p:spPr>
          </p:pic>
        </mc:Fallback>
      </mc:AlternateContent>
      <mc:AlternateContent xmlns:mc="http://schemas.openxmlformats.org/markup-compatibility/2006" xmlns:p14="http://schemas.microsoft.com/office/powerpoint/2010/main">
        <mc:Choice Requires="p14">
          <p:contentPart p14:bwMode="auto" r:id="rId377">
            <p14:nvContentPartPr>
              <p14:cNvPr id="191" name="墨迹 190"/>
              <p14:cNvContentPartPr/>
              <p14:nvPr/>
            </p14:nvContentPartPr>
            <p14:xfrm>
              <a:off x="2204861" y="5357812"/>
              <a:ext cx="227894" cy="248151"/>
            </p14:xfrm>
          </p:contentPart>
        </mc:Choice>
        <mc:Fallback xmlns="">
          <p:pic>
            <p:nvPicPr>
              <p:cNvPr id="191" name="墨迹 190"/>
            </p:nvPicPr>
            <p:blipFill>
              <a:blip r:embed="rId378"/>
            </p:blipFill>
            <p:spPr>
              <a:xfrm>
                <a:off x="2204861" y="5357812"/>
                <a:ext cx="227894" cy="248151"/>
              </a:xfrm>
              <a:prstGeom prst="rect"/>
            </p:spPr>
          </p:pic>
        </mc:Fallback>
      </mc:AlternateContent>
      <mc:AlternateContent xmlns:mc="http://schemas.openxmlformats.org/markup-compatibility/2006" xmlns:p14="http://schemas.microsoft.com/office/powerpoint/2010/main">
        <mc:Choice Requires="p14">
          <p:contentPart p14:bwMode="auto" r:id="rId379">
            <p14:nvContentPartPr>
              <p14:cNvPr id="192" name="墨迹 191"/>
              <p14:cNvContentPartPr/>
              <p14:nvPr/>
            </p14:nvContentPartPr>
            <p14:xfrm>
              <a:off x="2545644" y="5354992"/>
              <a:ext cx="73378" cy="194573"/>
            </p14:xfrm>
          </p:contentPart>
        </mc:Choice>
        <mc:Fallback xmlns="">
          <p:pic>
            <p:nvPicPr>
              <p:cNvPr id="192" name="墨迹 191"/>
            </p:nvPicPr>
            <p:blipFill>
              <a:blip r:embed="rId380"/>
            </p:blipFill>
            <p:spPr>
              <a:xfrm>
                <a:off x="2545644" y="5354992"/>
                <a:ext cx="73378" cy="194573"/>
              </a:xfrm>
              <a:prstGeom prst="rect"/>
            </p:spPr>
          </p:pic>
        </mc:Fallback>
      </mc:AlternateContent>
      <mc:AlternateContent xmlns:mc="http://schemas.openxmlformats.org/markup-compatibility/2006" xmlns:p14="http://schemas.microsoft.com/office/powerpoint/2010/main">
        <mc:Choice Requires="p14">
          <p:contentPart p14:bwMode="auto" r:id="rId381">
            <p14:nvContentPartPr>
              <p14:cNvPr id="193" name="墨迹 192"/>
              <p14:cNvContentPartPr/>
              <p14:nvPr/>
            </p14:nvContentPartPr>
            <p14:xfrm>
              <a:off x="2698044" y="5393061"/>
              <a:ext cx="107244" cy="145224"/>
            </p14:xfrm>
          </p:contentPart>
        </mc:Choice>
        <mc:Fallback xmlns="">
          <p:pic>
            <p:nvPicPr>
              <p:cNvPr id="193" name="墨迹 192"/>
            </p:nvPicPr>
            <p:blipFill>
              <a:blip r:embed="rId382"/>
            </p:blipFill>
            <p:spPr>
              <a:xfrm>
                <a:off x="2698044" y="5393061"/>
                <a:ext cx="107244" cy="145224"/>
              </a:xfrm>
              <a:prstGeom prst="rect"/>
            </p:spPr>
          </p:pic>
        </mc:Fallback>
      </mc:AlternateContent>
      <mc:AlternateContent xmlns:mc="http://schemas.openxmlformats.org/markup-compatibility/2006" xmlns:p14="http://schemas.microsoft.com/office/powerpoint/2010/main">
        <mc:Choice Requires="p14">
          <p:contentPart p14:bwMode="auto" r:id="rId383">
            <p14:nvContentPartPr>
              <p14:cNvPr id="194" name="墨迹 193"/>
              <p14:cNvContentPartPr/>
              <p14:nvPr/>
            </p14:nvContentPartPr>
            <p14:xfrm>
              <a:off x="2906888" y="5305291"/>
              <a:ext cx="107245" cy="286572"/>
            </p14:xfrm>
          </p:contentPart>
        </mc:Choice>
        <mc:Fallback xmlns="">
          <p:pic>
            <p:nvPicPr>
              <p:cNvPr id="194" name="墨迹 193"/>
            </p:nvPicPr>
            <p:blipFill>
              <a:blip r:embed="rId384"/>
            </p:blipFill>
            <p:spPr>
              <a:xfrm>
                <a:off x="2906888" y="5305291"/>
                <a:ext cx="107245" cy="286572"/>
              </a:xfrm>
              <a:prstGeom prst="rect"/>
            </p:spPr>
          </p:pic>
        </mc:Fallback>
      </mc:AlternateContent>
      <mc:AlternateContent xmlns:mc="http://schemas.openxmlformats.org/markup-compatibility/2006" xmlns:p14="http://schemas.microsoft.com/office/powerpoint/2010/main">
        <mc:Choice Requires="p14">
          <p:contentPart p14:bwMode="auto" r:id="rId385">
            <p14:nvContentPartPr>
              <p14:cNvPr id="195" name="墨迹 194"/>
              <p14:cNvContentPartPr/>
              <p14:nvPr/>
            </p14:nvContentPartPr>
            <p14:xfrm>
              <a:off x="3143955" y="5058902"/>
              <a:ext cx="141111" cy="22560"/>
            </p14:xfrm>
          </p:contentPart>
        </mc:Choice>
        <mc:Fallback xmlns="">
          <p:pic>
            <p:nvPicPr>
              <p:cNvPr id="195" name="墨迹 194"/>
            </p:nvPicPr>
            <p:blipFill>
              <a:blip r:embed="rId386"/>
            </p:blipFill>
            <p:spPr>
              <a:xfrm>
                <a:off x="3143955" y="5058902"/>
                <a:ext cx="141111" cy="22560"/>
              </a:xfrm>
              <a:prstGeom prst="rect"/>
            </p:spPr>
          </p:pic>
        </mc:Fallback>
      </mc:AlternateContent>
      <mc:AlternateContent xmlns:mc="http://schemas.openxmlformats.org/markup-compatibility/2006" xmlns:p14="http://schemas.microsoft.com/office/powerpoint/2010/main">
        <mc:Choice Requires="p14">
          <p:contentPart p14:bwMode="auto" r:id="rId387">
            <p14:nvContentPartPr>
              <p14:cNvPr id="196" name="墨迹 195"/>
              <p14:cNvContentPartPr/>
              <p14:nvPr/>
            </p14:nvContentPartPr>
            <p14:xfrm>
              <a:off x="3127022" y="5171698"/>
              <a:ext cx="155222" cy="22560"/>
            </p14:xfrm>
          </p:contentPart>
        </mc:Choice>
        <mc:Fallback xmlns="">
          <p:pic>
            <p:nvPicPr>
              <p:cNvPr id="196" name="墨迹 195"/>
            </p:nvPicPr>
            <p:blipFill>
              <a:blip r:embed="rId388"/>
            </p:blipFill>
            <p:spPr>
              <a:xfrm>
                <a:off x="3127022" y="5171698"/>
                <a:ext cx="155222" cy="22560"/>
              </a:xfrm>
              <a:prstGeom prst="rect"/>
            </p:spPr>
          </p:pic>
        </mc:Fallback>
      </mc:AlternateContent>
      <mc:AlternateContent xmlns:mc="http://schemas.openxmlformats.org/markup-compatibility/2006" xmlns:p14="http://schemas.microsoft.com/office/powerpoint/2010/main">
        <mc:Choice Requires="p14">
          <p:contentPart p14:bwMode="auto" r:id="rId389">
            <p14:nvContentPartPr>
              <p14:cNvPr id="197" name="墨迹 196"/>
              <p14:cNvContentPartPr/>
              <p14:nvPr/>
            </p14:nvContentPartPr>
            <p14:xfrm>
              <a:off x="3642959" y="5058902"/>
              <a:ext cx="816152" cy="56399"/>
            </p14:xfrm>
          </p:contentPart>
        </mc:Choice>
        <mc:Fallback xmlns="">
          <p:pic>
            <p:nvPicPr>
              <p:cNvPr id="197" name="墨迹 196"/>
            </p:nvPicPr>
            <p:blipFill>
              <a:blip r:embed="rId390"/>
            </p:blipFill>
            <p:spPr>
              <a:xfrm>
                <a:off x="3642959" y="5058902"/>
                <a:ext cx="816152" cy="56399"/>
              </a:xfrm>
              <a:prstGeom prst="rect"/>
            </p:spPr>
          </p:pic>
        </mc:Fallback>
      </mc:AlternateContent>
      <mc:AlternateContent xmlns:mc="http://schemas.openxmlformats.org/markup-compatibility/2006" xmlns:p14="http://schemas.microsoft.com/office/powerpoint/2010/main">
        <mc:Choice Requires="p14">
          <p:contentPart p14:bwMode="auto" r:id="rId391">
            <p14:nvContentPartPr>
              <p14:cNvPr id="198" name="墨迹 197"/>
              <p14:cNvContentPartPr/>
              <p14:nvPr/>
            </p14:nvContentPartPr>
            <p14:xfrm>
              <a:off x="3872088" y="4765633"/>
              <a:ext cx="76200" cy="93937"/>
            </p14:xfrm>
          </p:contentPart>
        </mc:Choice>
        <mc:Fallback xmlns="">
          <p:pic>
            <p:nvPicPr>
              <p:cNvPr id="198" name="墨迹 197"/>
            </p:nvPicPr>
            <p:blipFill>
              <a:blip r:embed="rId392"/>
            </p:blipFill>
            <p:spPr>
              <a:xfrm>
                <a:off x="3872088" y="4765633"/>
                <a:ext cx="76200" cy="93937"/>
              </a:xfrm>
              <a:prstGeom prst="rect"/>
            </p:spPr>
          </p:pic>
        </mc:Fallback>
      </mc:AlternateContent>
      <mc:AlternateContent xmlns:mc="http://schemas.openxmlformats.org/markup-compatibility/2006" xmlns:p14="http://schemas.microsoft.com/office/powerpoint/2010/main">
        <mc:Choice Requires="p14">
          <p:contentPart p14:bwMode="auto" r:id="rId393">
            <p14:nvContentPartPr>
              <p14:cNvPr id="199" name="墨迹 198"/>
              <p14:cNvContentPartPr/>
              <p14:nvPr/>
            </p14:nvContentPartPr>
            <p14:xfrm>
              <a:off x="3990622" y="4805111"/>
              <a:ext cx="50800" cy="42299"/>
            </p14:xfrm>
          </p:contentPart>
        </mc:Choice>
        <mc:Fallback xmlns="">
          <p:pic>
            <p:nvPicPr>
              <p:cNvPr id="199" name="墨迹 198"/>
            </p:nvPicPr>
            <p:blipFill>
              <a:blip r:embed="rId394"/>
            </p:blipFill>
            <p:spPr>
              <a:xfrm>
                <a:off x="3990622" y="4805111"/>
                <a:ext cx="50800" cy="42299"/>
              </a:xfrm>
              <a:prstGeom prst="rect"/>
            </p:spPr>
          </p:pic>
        </mc:Fallback>
      </mc:AlternateContent>
      <mc:AlternateContent xmlns:mc="http://schemas.openxmlformats.org/markup-compatibility/2006" xmlns:p14="http://schemas.microsoft.com/office/powerpoint/2010/main">
        <mc:Choice Requires="p14">
          <p:contentPart p14:bwMode="auto" r:id="rId395">
            <p14:nvContentPartPr>
              <p14:cNvPr id="200" name="墨迹 199"/>
              <p14:cNvContentPartPr/>
              <p14:nvPr/>
            </p14:nvContentPartPr>
            <p14:xfrm>
              <a:off x="4097866" y="4738844"/>
              <a:ext cx="79022" cy="100106"/>
            </p14:xfrm>
          </p:contentPart>
        </mc:Choice>
        <mc:Fallback xmlns="">
          <p:pic>
            <p:nvPicPr>
              <p:cNvPr id="200" name="墨迹 199"/>
            </p:nvPicPr>
            <p:blipFill>
              <a:blip r:embed="rId396"/>
            </p:blipFill>
            <p:spPr>
              <a:xfrm>
                <a:off x="4097866" y="4738844"/>
                <a:ext cx="79022" cy="100106"/>
              </a:xfrm>
              <a:prstGeom prst="rect"/>
            </p:spPr>
          </p:pic>
        </mc:Fallback>
      </mc:AlternateContent>
      <mc:AlternateContent xmlns:mc="http://schemas.openxmlformats.org/markup-compatibility/2006" xmlns:p14="http://schemas.microsoft.com/office/powerpoint/2010/main">
        <mc:Choice Requires="p14">
          <p:contentPart p14:bwMode="auto" r:id="rId397">
            <p14:nvContentPartPr>
              <p14:cNvPr id="201" name="墨迹 200"/>
              <p14:cNvContentPartPr/>
              <p14:nvPr/>
            </p14:nvContentPartPr>
            <p14:xfrm>
              <a:off x="4188177" y="4602079"/>
              <a:ext cx="135467" cy="425805"/>
            </p14:xfrm>
          </p:contentPart>
        </mc:Choice>
        <mc:Fallback xmlns="">
          <p:pic>
            <p:nvPicPr>
              <p:cNvPr id="201" name="墨迹 200"/>
            </p:nvPicPr>
            <p:blipFill>
              <a:blip r:embed="rId398"/>
            </p:blipFill>
            <p:spPr>
              <a:xfrm>
                <a:off x="4188177" y="4602079"/>
                <a:ext cx="135467" cy="425805"/>
              </a:xfrm>
              <a:prstGeom prst="rect"/>
            </p:spPr>
          </p:pic>
        </mc:Fallback>
      </mc:AlternateContent>
      <mc:AlternateContent xmlns:mc="http://schemas.openxmlformats.org/markup-compatibility/2006" xmlns:p14="http://schemas.microsoft.com/office/powerpoint/2010/main">
        <mc:Choice Requires="p14">
          <p:contentPart p14:bwMode="auto" r:id="rId399">
            <p14:nvContentPartPr>
              <p14:cNvPr id="202" name="墨迹 201"/>
              <p14:cNvContentPartPr/>
              <p14:nvPr/>
            </p14:nvContentPartPr>
            <p14:xfrm>
              <a:off x="4436533" y="5043393"/>
              <a:ext cx="556330" cy="38069"/>
            </p14:xfrm>
          </p:contentPart>
        </mc:Choice>
        <mc:Fallback xmlns="">
          <p:pic>
            <p:nvPicPr>
              <p:cNvPr id="202" name="墨迹 201"/>
            </p:nvPicPr>
            <p:blipFill>
              <a:blip r:embed="rId400"/>
            </p:blipFill>
            <p:spPr>
              <a:xfrm>
                <a:off x="4436533" y="5043393"/>
                <a:ext cx="556330" cy="38069"/>
              </a:xfrm>
              <a:prstGeom prst="rect"/>
            </p:spPr>
          </p:pic>
        </mc:Fallback>
      </mc:AlternateContent>
      <mc:AlternateContent xmlns:mc="http://schemas.openxmlformats.org/markup-compatibility/2006" xmlns:p14="http://schemas.microsoft.com/office/powerpoint/2010/main">
        <mc:Choice Requires="p14">
          <p:contentPart p14:bwMode="auto" r:id="rId401">
            <p14:nvContentPartPr>
              <p14:cNvPr id="203" name="墨迹 202"/>
              <p14:cNvContentPartPr/>
              <p14:nvPr/>
            </p14:nvContentPartPr>
            <p14:xfrm>
              <a:off x="3775427" y="5346533"/>
              <a:ext cx="130528" cy="152274"/>
            </p14:xfrm>
          </p:contentPart>
        </mc:Choice>
        <mc:Fallback xmlns="">
          <p:pic>
            <p:nvPicPr>
              <p:cNvPr id="203" name="墨迹 202"/>
            </p:nvPicPr>
            <p:blipFill>
              <a:blip r:embed="rId402"/>
            </p:blipFill>
            <p:spPr>
              <a:xfrm>
                <a:off x="3775427" y="5346533"/>
                <a:ext cx="130528" cy="152274"/>
              </a:xfrm>
              <a:prstGeom prst="rect"/>
            </p:spPr>
          </p:pic>
        </mc:Fallback>
      </mc:AlternateContent>
      <mc:AlternateContent xmlns:mc="http://schemas.openxmlformats.org/markup-compatibility/2006" xmlns:p14="http://schemas.microsoft.com/office/powerpoint/2010/main">
        <mc:Choice Requires="p14">
          <p:contentPart p14:bwMode="auto" r:id="rId403">
            <p14:nvContentPartPr>
              <p14:cNvPr id="204" name="墨迹 203"/>
              <p14:cNvContentPartPr/>
              <p14:nvPr/>
            </p14:nvContentPartPr>
            <p14:xfrm>
              <a:off x="3939822" y="5408570"/>
              <a:ext cx="25400" cy="62038"/>
            </p14:xfrm>
          </p:contentPart>
        </mc:Choice>
        <mc:Fallback xmlns="">
          <p:pic>
            <p:nvPicPr>
              <p:cNvPr id="204" name="墨迹 203"/>
            </p:nvPicPr>
            <p:blipFill>
              <a:blip r:embed="rId404"/>
            </p:blipFill>
            <p:spPr>
              <a:xfrm>
                <a:off x="3939822" y="5408570"/>
                <a:ext cx="25400" cy="62038"/>
              </a:xfrm>
              <a:prstGeom prst="rect"/>
            </p:spPr>
          </p:pic>
        </mc:Fallback>
      </mc:AlternateContent>
      <mc:AlternateContent xmlns:mc="http://schemas.openxmlformats.org/markup-compatibility/2006" xmlns:p14="http://schemas.microsoft.com/office/powerpoint/2010/main">
        <mc:Choice Requires="p14">
          <p:contentPart p14:bwMode="auto" r:id="rId405">
            <p14:nvContentPartPr>
              <p14:cNvPr id="205" name="墨迹 204"/>
              <p14:cNvContentPartPr/>
              <p14:nvPr/>
            </p14:nvContentPartPr>
            <p14:xfrm>
              <a:off x="4030133" y="5313399"/>
              <a:ext cx="121355" cy="134650"/>
            </p14:xfrm>
          </p:contentPart>
        </mc:Choice>
        <mc:Fallback xmlns="">
          <p:pic>
            <p:nvPicPr>
              <p:cNvPr id="205" name="墨迹 204"/>
            </p:nvPicPr>
            <p:blipFill>
              <a:blip r:embed="rId406"/>
            </p:blipFill>
            <p:spPr>
              <a:xfrm>
                <a:off x="4030133" y="5313399"/>
                <a:ext cx="121355" cy="134650"/>
              </a:xfrm>
              <a:prstGeom prst="rect"/>
            </p:spPr>
          </p:pic>
        </mc:Fallback>
      </mc:AlternateContent>
      <mc:AlternateContent xmlns:mc="http://schemas.openxmlformats.org/markup-compatibility/2006" xmlns:p14="http://schemas.microsoft.com/office/powerpoint/2010/main">
        <mc:Choice Requires="p14">
          <p:contentPart p14:bwMode="auto" r:id="rId407">
            <p14:nvContentPartPr>
              <p14:cNvPr id="206" name="墨迹 205"/>
              <p14:cNvContentPartPr/>
              <p14:nvPr/>
            </p14:nvContentPartPr>
            <p14:xfrm>
              <a:off x="4041422" y="5329613"/>
              <a:ext cx="95955" cy="273530"/>
            </p14:xfrm>
          </p:contentPart>
        </mc:Choice>
        <mc:Fallback xmlns="">
          <p:pic>
            <p:nvPicPr>
              <p:cNvPr id="206" name="墨迹 205"/>
            </p:nvPicPr>
            <p:blipFill>
              <a:blip r:embed="rId408"/>
            </p:blipFill>
            <p:spPr>
              <a:xfrm>
                <a:off x="4041422" y="5329613"/>
                <a:ext cx="95955" cy="273530"/>
              </a:xfrm>
              <a:prstGeom prst="rect"/>
            </p:spPr>
          </p:pic>
        </mc:Fallback>
      </mc:AlternateContent>
      <mc:AlternateContent xmlns:mc="http://schemas.openxmlformats.org/markup-compatibility/2006" xmlns:p14="http://schemas.microsoft.com/office/powerpoint/2010/main">
        <mc:Choice Requires="p14">
          <p:contentPart p14:bwMode="auto" r:id="rId409">
            <p14:nvContentPartPr>
              <p14:cNvPr id="207" name="墨迹 206"/>
              <p14:cNvContentPartPr/>
              <p14:nvPr/>
            </p14:nvContentPartPr>
            <p14:xfrm>
              <a:off x="4205111" y="5382839"/>
              <a:ext cx="94544" cy="141700"/>
            </p14:xfrm>
          </p:contentPart>
        </mc:Choice>
        <mc:Fallback xmlns="">
          <p:pic>
            <p:nvPicPr>
              <p:cNvPr id="207" name="墨迹 206"/>
            </p:nvPicPr>
            <p:blipFill>
              <a:blip r:embed="rId410"/>
            </p:blipFill>
            <p:spPr>
              <a:xfrm>
                <a:off x="4205111" y="5382839"/>
                <a:ext cx="94544" cy="141700"/>
              </a:xfrm>
              <a:prstGeom prst="rect"/>
            </p:spPr>
          </p:pic>
        </mc:Fallback>
      </mc:AlternateContent>
      <mc:AlternateContent xmlns:mc="http://schemas.openxmlformats.org/markup-compatibility/2006" xmlns:p14="http://schemas.microsoft.com/office/powerpoint/2010/main">
        <mc:Choice Requires="p14">
          <p:contentPart p14:bwMode="auto" r:id="rId411">
            <p14:nvContentPartPr>
              <p14:cNvPr id="208" name="墨迹 207"/>
              <p14:cNvContentPartPr/>
              <p14:nvPr/>
            </p14:nvContentPartPr>
            <p14:xfrm>
              <a:off x="4391377" y="5414210"/>
              <a:ext cx="132645" cy="5640"/>
            </p14:xfrm>
          </p:contentPart>
        </mc:Choice>
        <mc:Fallback xmlns="">
          <p:pic>
            <p:nvPicPr>
              <p:cNvPr id="208" name="墨迹 207"/>
            </p:nvPicPr>
            <p:blipFill>
              <a:blip r:embed="rId412"/>
            </p:blipFill>
            <p:spPr>
              <a:xfrm>
                <a:off x="4391377" y="5414210"/>
                <a:ext cx="132645" cy="5640"/>
              </a:xfrm>
              <a:prstGeom prst="rect"/>
            </p:spPr>
          </p:pic>
        </mc:Fallback>
      </mc:AlternateContent>
      <mc:AlternateContent xmlns:mc="http://schemas.openxmlformats.org/markup-compatibility/2006" xmlns:p14="http://schemas.microsoft.com/office/powerpoint/2010/main">
        <mc:Choice Requires="p14">
          <p:contentPart p14:bwMode="auto" r:id="rId413">
            <p14:nvContentPartPr>
              <p14:cNvPr id="209" name="墨迹 208"/>
              <p14:cNvContentPartPr/>
              <p14:nvPr/>
            </p14:nvContentPartPr>
            <p14:xfrm>
              <a:off x="4577644" y="5315161"/>
              <a:ext cx="77611" cy="130773"/>
            </p14:xfrm>
          </p:contentPart>
        </mc:Choice>
        <mc:Fallback xmlns="">
          <p:pic>
            <p:nvPicPr>
              <p:cNvPr id="209" name="墨迹 208"/>
            </p:nvPicPr>
            <p:blipFill>
              <a:blip r:embed="rId414"/>
            </p:blipFill>
            <p:spPr>
              <a:xfrm>
                <a:off x="4577644" y="5315161"/>
                <a:ext cx="77611" cy="130773"/>
              </a:xfrm>
              <a:prstGeom prst="rect"/>
            </p:spPr>
          </p:pic>
        </mc:Fallback>
      </mc:AlternateContent>
      <mc:AlternateContent xmlns:mc="http://schemas.openxmlformats.org/markup-compatibility/2006" xmlns:p14="http://schemas.microsoft.com/office/powerpoint/2010/main">
        <mc:Choice Requires="p14">
          <p:contentPart p14:bwMode="auto" r:id="rId415">
            <p14:nvContentPartPr>
              <p14:cNvPr id="210" name="墨迹 209"/>
              <p14:cNvContentPartPr/>
              <p14:nvPr/>
            </p14:nvContentPartPr>
            <p14:xfrm>
              <a:off x="4656666" y="5393590"/>
              <a:ext cx="53622" cy="34719"/>
            </p14:xfrm>
          </p:contentPart>
        </mc:Choice>
        <mc:Fallback xmlns="">
          <p:pic>
            <p:nvPicPr>
              <p:cNvPr id="210" name="墨迹 209"/>
            </p:nvPicPr>
            <p:blipFill>
              <a:blip r:embed="rId416"/>
            </p:blipFill>
            <p:spPr>
              <a:xfrm>
                <a:off x="4656666" y="5393590"/>
                <a:ext cx="53622" cy="34719"/>
              </a:xfrm>
              <a:prstGeom prst="rect"/>
            </p:spPr>
          </p:pic>
        </mc:Fallback>
      </mc:AlternateContent>
      <mc:AlternateContent xmlns:mc="http://schemas.openxmlformats.org/markup-compatibility/2006" xmlns:p14="http://schemas.microsoft.com/office/powerpoint/2010/main">
        <mc:Choice Requires="p14">
          <p:contentPart p14:bwMode="auto" r:id="rId417">
            <p14:nvContentPartPr>
              <p14:cNvPr id="211" name="墨迹 210"/>
              <p14:cNvContentPartPr/>
              <p14:nvPr/>
            </p14:nvContentPartPr>
            <p14:xfrm>
              <a:off x="4780844" y="5314632"/>
              <a:ext cx="73378" cy="90061"/>
            </p14:xfrm>
          </p:contentPart>
        </mc:Choice>
        <mc:Fallback xmlns="">
          <p:pic>
            <p:nvPicPr>
              <p:cNvPr id="211" name="墨迹 210"/>
            </p:nvPicPr>
            <p:blipFill>
              <a:blip r:embed="rId418"/>
            </p:blipFill>
            <p:spPr>
              <a:xfrm>
                <a:off x="4780844" y="5314632"/>
                <a:ext cx="73378" cy="90061"/>
              </a:xfrm>
              <a:prstGeom prst="rect"/>
            </p:spPr>
          </p:pic>
        </mc:Fallback>
      </mc:AlternateContent>
      <mc:AlternateContent xmlns:mc="http://schemas.openxmlformats.org/markup-compatibility/2006" xmlns:p14="http://schemas.microsoft.com/office/powerpoint/2010/main">
        <mc:Choice Requires="p14">
          <p:contentPart p14:bwMode="auto" r:id="rId419">
            <p14:nvContentPartPr>
              <p14:cNvPr id="212" name="墨迹 211"/>
              <p14:cNvContentPartPr/>
              <p14:nvPr/>
            </p14:nvContentPartPr>
            <p14:xfrm>
              <a:off x="4882444" y="5207652"/>
              <a:ext cx="73378" cy="308075"/>
            </p14:xfrm>
          </p:contentPart>
        </mc:Choice>
        <mc:Fallback xmlns="">
          <p:pic>
            <p:nvPicPr>
              <p:cNvPr id="212" name="墨迹 211"/>
            </p:nvPicPr>
            <p:blipFill>
              <a:blip r:embed="rId420"/>
            </p:blipFill>
            <p:spPr>
              <a:xfrm>
                <a:off x="4882444" y="5207652"/>
                <a:ext cx="73378" cy="308075"/>
              </a:xfrm>
              <a:prstGeom prst="rect"/>
            </p:spPr>
          </p:pic>
        </mc:Fallback>
      </mc:AlternateContent>
      <mc:AlternateContent xmlns:mc="http://schemas.openxmlformats.org/markup-compatibility/2006" xmlns:p14="http://schemas.microsoft.com/office/powerpoint/2010/main">
        <mc:Choice Requires="p14">
          <p:contentPart p14:bwMode="auto" r:id="rId421">
            <p14:nvContentPartPr>
              <p14:cNvPr id="213" name="墨迹 212"/>
              <p14:cNvContentPartPr/>
              <p14:nvPr/>
            </p14:nvContentPartPr>
            <p14:xfrm>
              <a:off x="5012266" y="5245016"/>
              <a:ext cx="129822" cy="205853"/>
            </p14:xfrm>
          </p:contentPart>
        </mc:Choice>
        <mc:Fallback xmlns="">
          <p:pic>
            <p:nvPicPr>
              <p:cNvPr id="213" name="墨迹 212"/>
            </p:nvPicPr>
            <p:blipFill>
              <a:blip r:embed="rId422"/>
            </p:blipFill>
            <p:spPr>
              <a:xfrm>
                <a:off x="5012266" y="5245016"/>
                <a:ext cx="129822" cy="205853"/>
              </a:xfrm>
              <a:prstGeom prst="rect"/>
            </p:spPr>
          </p:pic>
        </mc:Fallback>
      </mc:AlternateContent>
      <mc:AlternateContent xmlns:mc="http://schemas.openxmlformats.org/markup-compatibility/2006" xmlns:p14="http://schemas.microsoft.com/office/powerpoint/2010/main">
        <mc:Choice Requires="p14">
          <p:contentPart p14:bwMode="auto" r:id="rId423">
            <p14:nvContentPartPr>
              <p14:cNvPr id="214" name="墨迹 213"/>
              <p14:cNvContentPartPr/>
              <p14:nvPr/>
            </p14:nvContentPartPr>
            <p14:xfrm>
              <a:off x="5000977" y="5314809"/>
              <a:ext cx="115711" cy="144520"/>
            </p14:xfrm>
          </p:contentPart>
        </mc:Choice>
        <mc:Fallback xmlns="">
          <p:pic>
            <p:nvPicPr>
              <p:cNvPr id="214" name="墨迹 213"/>
            </p:nvPicPr>
            <p:blipFill>
              <a:blip r:embed="rId424"/>
            </p:blipFill>
            <p:spPr>
              <a:xfrm>
                <a:off x="5000977" y="5314809"/>
                <a:ext cx="115711" cy="144520"/>
              </a:xfrm>
              <a:prstGeom prst="rect"/>
            </p:spPr>
          </p:pic>
        </mc:Fallback>
      </mc:AlternateContent>
      <mc:AlternateContent xmlns:mc="http://schemas.openxmlformats.org/markup-compatibility/2006" xmlns:p14="http://schemas.microsoft.com/office/powerpoint/2010/main">
        <mc:Choice Requires="p14">
          <p:contentPart p14:bwMode="auto" r:id="rId425">
            <p14:nvContentPartPr>
              <p14:cNvPr id="215" name="墨迹 214"/>
              <p14:cNvContentPartPr/>
              <p14:nvPr/>
            </p14:nvContentPartPr>
            <p14:xfrm>
              <a:off x="5170311" y="5211177"/>
              <a:ext cx="84666" cy="225592"/>
            </p14:xfrm>
          </p:contentPart>
        </mc:Choice>
        <mc:Fallback xmlns="">
          <p:pic>
            <p:nvPicPr>
              <p:cNvPr id="215" name="墨迹 214"/>
            </p:nvPicPr>
            <p:blipFill>
              <a:blip r:embed="rId426"/>
            </p:blipFill>
            <p:spPr>
              <a:xfrm>
                <a:off x="5170311" y="5211177"/>
                <a:ext cx="84666" cy="225592"/>
              </a:xfrm>
              <a:prstGeom prst="rect"/>
            </p:spPr>
          </p:pic>
        </mc:Fallback>
      </mc:AlternateContent>
      <mc:AlternateContent xmlns:mc="http://schemas.openxmlformats.org/markup-compatibility/2006" xmlns:p14="http://schemas.microsoft.com/office/powerpoint/2010/main">
        <mc:Choice Requires="p14">
          <p:contentPart p14:bwMode="auto" r:id="rId427">
            <p14:nvContentPartPr>
              <p14:cNvPr id="216" name="墨迹 215"/>
              <p14:cNvContentPartPr/>
              <p14:nvPr/>
            </p14:nvContentPartPr>
            <p14:xfrm>
              <a:off x="5232400" y="5273215"/>
              <a:ext cx="118533" cy="33839"/>
            </p14:xfrm>
          </p:contentPart>
        </mc:Choice>
        <mc:Fallback xmlns="">
          <p:pic>
            <p:nvPicPr>
              <p:cNvPr id="216" name="墨迹 215"/>
            </p:nvPicPr>
            <p:blipFill>
              <a:blip r:embed="rId428"/>
            </p:blipFill>
            <p:spPr>
              <a:xfrm>
                <a:off x="5232400" y="5273215"/>
                <a:ext cx="118533" cy="33839"/>
              </a:xfrm>
              <a:prstGeom prst="rect"/>
            </p:spPr>
          </p:pic>
        </mc:Fallback>
      </mc:AlternateContent>
      <mc:AlternateContent xmlns:mc="http://schemas.openxmlformats.org/markup-compatibility/2006" xmlns:p14="http://schemas.microsoft.com/office/powerpoint/2010/main">
        <mc:Choice Requires="p14">
          <p:contentPart p14:bwMode="auto" r:id="rId429">
            <p14:nvContentPartPr>
              <p14:cNvPr id="217" name="墨迹 216"/>
              <p14:cNvContentPartPr/>
              <p14:nvPr/>
            </p14:nvContentPartPr>
            <p14:xfrm>
              <a:off x="5331177" y="5098381"/>
              <a:ext cx="149578" cy="293270"/>
            </p14:xfrm>
          </p:contentPart>
        </mc:Choice>
        <mc:Fallback xmlns="">
          <p:pic>
            <p:nvPicPr>
              <p:cNvPr id="217" name="墨迹 216"/>
            </p:nvPicPr>
            <p:blipFill>
              <a:blip r:embed="rId430"/>
            </p:blipFill>
            <p:spPr>
              <a:xfrm>
                <a:off x="5331177" y="5098381"/>
                <a:ext cx="149578" cy="293270"/>
              </a:xfrm>
              <a:prstGeom prst="rect"/>
            </p:spPr>
          </p:pic>
        </mc:Fallback>
      </mc:AlternateContent>
      <mc:AlternateContent xmlns:mc="http://schemas.openxmlformats.org/markup-compatibility/2006" xmlns:p14="http://schemas.microsoft.com/office/powerpoint/2010/main">
        <mc:Choice Requires="p14">
          <p:contentPart p14:bwMode="auto" r:id="rId431">
            <p14:nvContentPartPr>
              <p14:cNvPr id="218" name="墨迹 217"/>
              <p14:cNvContentPartPr/>
              <p14:nvPr/>
            </p14:nvContentPartPr>
            <p14:xfrm>
              <a:off x="3611738" y="5527006"/>
              <a:ext cx="1746250" cy="124076"/>
            </p14:xfrm>
          </p:contentPart>
        </mc:Choice>
        <mc:Fallback xmlns="">
          <p:pic>
            <p:nvPicPr>
              <p:cNvPr id="218" name="墨迹 217"/>
            </p:nvPicPr>
            <p:blipFill>
              <a:blip r:embed="rId432"/>
            </p:blipFill>
            <p:spPr>
              <a:xfrm>
                <a:off x="3611738" y="5527006"/>
                <a:ext cx="1746250" cy="124076"/>
              </a:xfrm>
              <a:prstGeom prst="rect"/>
            </p:spPr>
          </p:pic>
        </mc:Fallback>
      </mc:AlternateContent>
      <mc:AlternateContent xmlns:mc="http://schemas.openxmlformats.org/markup-compatibility/2006" xmlns:p14="http://schemas.microsoft.com/office/powerpoint/2010/main">
        <mc:Choice Requires="p14">
          <p:contentPart p14:bwMode="auto" r:id="rId433">
            <p14:nvContentPartPr>
              <p14:cNvPr id="219" name="墨迹 218"/>
              <p14:cNvContentPartPr/>
              <p14:nvPr/>
            </p14:nvContentPartPr>
            <p14:xfrm>
              <a:off x="4504266" y="5707480"/>
              <a:ext cx="45156" cy="245684"/>
            </p14:xfrm>
          </p:contentPart>
        </mc:Choice>
        <mc:Fallback xmlns="">
          <p:pic>
            <p:nvPicPr>
              <p:cNvPr id="219" name="墨迹 218"/>
            </p:nvPicPr>
            <p:blipFill>
              <a:blip r:embed="rId434"/>
            </p:blipFill>
            <p:spPr>
              <a:xfrm>
                <a:off x="4504266" y="5707480"/>
                <a:ext cx="45156" cy="245684"/>
              </a:xfrm>
              <a:prstGeom prst="rect"/>
            </p:spPr>
          </p:pic>
        </mc:Fallback>
      </mc:AlternateContent>
      <mc:AlternateContent xmlns:mc="http://schemas.openxmlformats.org/markup-compatibility/2006" xmlns:p14="http://schemas.microsoft.com/office/powerpoint/2010/main">
        <mc:Choice Requires="p14">
          <p:contentPart p14:bwMode="auto" r:id="rId435">
            <p14:nvContentPartPr>
              <p14:cNvPr id="220" name="墨迹 219"/>
              <p14:cNvContentPartPr/>
              <p14:nvPr/>
            </p14:nvContentPartPr>
            <p14:xfrm>
              <a:off x="4667955" y="5728277"/>
              <a:ext cx="133527" cy="187875"/>
            </p14:xfrm>
          </p:contentPart>
        </mc:Choice>
        <mc:Fallback xmlns="">
          <p:pic>
            <p:nvPicPr>
              <p:cNvPr id="220" name="墨迹 219"/>
            </p:nvPicPr>
            <p:blipFill>
              <a:blip r:embed="rId436"/>
            </p:blipFill>
            <p:spPr>
              <a:xfrm>
                <a:off x="4667955" y="5728277"/>
                <a:ext cx="133527" cy="187875"/>
              </a:xfrm>
              <a:prstGeom prst="rect"/>
            </p:spPr>
          </p:pic>
        </mc:Fallback>
      </mc:AlternateContent>
      <mc:AlternateContent xmlns:mc="http://schemas.openxmlformats.org/markup-compatibility/2006" xmlns:p14="http://schemas.microsoft.com/office/powerpoint/2010/main">
        <mc:Choice Requires="p14">
          <p:contentPart p14:bwMode="auto" r:id="rId437">
            <p14:nvContentPartPr>
              <p14:cNvPr id="221" name="墨迹 220"/>
              <p14:cNvContentPartPr/>
              <p14:nvPr/>
            </p14:nvContentPartPr>
            <p14:xfrm>
              <a:off x="4916311" y="5013784"/>
              <a:ext cx="654755" cy="56398"/>
            </p14:xfrm>
          </p:contentPart>
        </mc:Choice>
        <mc:Fallback xmlns="">
          <p:pic>
            <p:nvPicPr>
              <p:cNvPr id="221" name="墨迹 220"/>
            </p:nvPicPr>
            <p:blipFill>
              <a:blip r:embed="rId438"/>
            </p:blipFill>
            <p:spPr>
              <a:xfrm>
                <a:off x="4916311" y="5013784"/>
                <a:ext cx="654755" cy="56398"/>
              </a:xfrm>
              <a:prstGeom prst="rect"/>
            </p:spPr>
          </p:pic>
        </mc:Fallback>
      </mc:AlternateContent>
      <mc:AlternateContent xmlns:mc="http://schemas.openxmlformats.org/markup-compatibility/2006" xmlns:p14="http://schemas.microsoft.com/office/powerpoint/2010/main">
        <mc:Choice Requires="p14">
          <p:contentPart p14:bwMode="auto" r:id="rId439">
            <p14:nvContentPartPr>
              <p14:cNvPr id="222" name="墨迹 221"/>
              <p14:cNvContentPartPr/>
              <p14:nvPr/>
            </p14:nvContentPartPr>
            <p14:xfrm>
              <a:off x="5635272" y="4985585"/>
              <a:ext cx="164394" cy="19739"/>
            </p14:xfrm>
          </p:contentPart>
        </mc:Choice>
        <mc:Fallback xmlns="">
          <p:pic>
            <p:nvPicPr>
              <p:cNvPr id="222" name="墨迹 221"/>
            </p:nvPicPr>
            <p:blipFill>
              <a:blip r:embed="rId440"/>
            </p:blipFill>
            <p:spPr>
              <a:xfrm>
                <a:off x="5635272" y="4985585"/>
                <a:ext cx="164394" cy="19739"/>
              </a:xfrm>
              <a:prstGeom prst="rect"/>
            </p:spPr>
          </p:pic>
        </mc:Fallback>
      </mc:AlternateContent>
      <mc:AlternateContent xmlns:mc="http://schemas.openxmlformats.org/markup-compatibility/2006" xmlns:p14="http://schemas.microsoft.com/office/powerpoint/2010/main">
        <mc:Choice Requires="p14">
          <p:contentPart p14:bwMode="auto" r:id="rId441">
            <p14:nvContentPartPr>
              <p14:cNvPr id="223" name="墨迹 222"/>
              <p14:cNvContentPartPr/>
              <p14:nvPr/>
            </p14:nvContentPartPr>
            <p14:xfrm>
              <a:off x="5609166" y="5087101"/>
              <a:ext cx="193322" cy="11280"/>
            </p14:xfrm>
          </p:contentPart>
        </mc:Choice>
        <mc:Fallback xmlns="">
          <p:pic>
            <p:nvPicPr>
              <p:cNvPr id="223" name="墨迹 222"/>
            </p:nvPicPr>
            <p:blipFill>
              <a:blip r:embed="rId442"/>
            </p:blipFill>
            <p:spPr>
              <a:xfrm>
                <a:off x="5609166" y="5087101"/>
                <a:ext cx="193322" cy="11280"/>
              </a:xfrm>
              <a:prstGeom prst="rect"/>
            </p:spPr>
          </p:pic>
        </mc:Fallback>
      </mc:AlternateContent>
      <mc:AlternateContent xmlns:mc="http://schemas.openxmlformats.org/markup-compatibility/2006" xmlns:p14="http://schemas.microsoft.com/office/powerpoint/2010/main">
        <mc:Choice Requires="p14">
          <p:contentPart p14:bwMode="auto" r:id="rId443">
            <p14:nvContentPartPr>
              <p14:cNvPr id="224" name="墨迹 223"/>
              <p14:cNvContentPartPr/>
              <p14:nvPr/>
            </p14:nvContentPartPr>
            <p14:xfrm>
              <a:off x="5963355" y="4838950"/>
              <a:ext cx="124178" cy="146635"/>
            </p14:xfrm>
          </p:contentPart>
        </mc:Choice>
        <mc:Fallback xmlns="">
          <p:pic>
            <p:nvPicPr>
              <p:cNvPr id="224" name="墨迹 223"/>
            </p:nvPicPr>
            <p:blipFill>
              <a:blip r:embed="rId444"/>
            </p:blipFill>
            <p:spPr>
              <a:xfrm>
                <a:off x="5963355" y="4838950"/>
                <a:ext cx="124178" cy="146635"/>
              </a:xfrm>
              <a:prstGeom prst="rect"/>
            </p:spPr>
          </p:pic>
        </mc:Fallback>
      </mc:AlternateContent>
      <mc:AlternateContent xmlns:mc="http://schemas.openxmlformats.org/markup-compatibility/2006" xmlns:p14="http://schemas.microsoft.com/office/powerpoint/2010/main">
        <mc:Choice Requires="p14">
          <p:contentPart p14:bwMode="auto" r:id="rId445">
            <p14:nvContentPartPr>
              <p14:cNvPr id="225" name="墨迹 224"/>
              <p14:cNvContentPartPr/>
              <p14:nvPr/>
            </p14:nvContentPartPr>
            <p14:xfrm>
              <a:off x="5874455" y="5089921"/>
              <a:ext cx="275167" cy="31019"/>
            </p14:xfrm>
          </p:contentPart>
        </mc:Choice>
        <mc:Fallback xmlns="">
          <p:pic>
            <p:nvPicPr>
              <p:cNvPr id="225" name="墨迹 224"/>
            </p:nvPicPr>
            <p:blipFill>
              <a:blip r:embed="rId446"/>
            </p:blipFill>
            <p:spPr>
              <a:xfrm>
                <a:off x="5874455" y="5089921"/>
                <a:ext cx="275167" cy="31019"/>
              </a:xfrm>
              <a:prstGeom prst="rect"/>
            </p:spPr>
          </p:pic>
        </mc:Fallback>
      </mc:AlternateContent>
      <mc:AlternateContent xmlns:mc="http://schemas.openxmlformats.org/markup-compatibility/2006" xmlns:p14="http://schemas.microsoft.com/office/powerpoint/2010/main">
        <mc:Choice Requires="p14">
          <p:contentPart p14:bwMode="auto" r:id="rId447">
            <p14:nvContentPartPr>
              <p14:cNvPr id="226" name="墨迹 225"/>
              <p14:cNvContentPartPr/>
              <p14:nvPr/>
            </p14:nvContentPartPr>
            <p14:xfrm>
              <a:off x="5935133" y="5194258"/>
              <a:ext cx="198967" cy="383506"/>
            </p14:xfrm>
          </p:contentPart>
        </mc:Choice>
        <mc:Fallback xmlns="">
          <p:pic>
            <p:nvPicPr>
              <p:cNvPr id="226" name="墨迹 225"/>
            </p:nvPicPr>
            <p:blipFill>
              <a:blip r:embed="rId448"/>
            </p:blipFill>
            <p:spPr>
              <a:xfrm>
                <a:off x="5935133" y="5194258"/>
                <a:ext cx="198967" cy="383506"/>
              </a:xfrm>
              <a:prstGeom prst="rect"/>
            </p:spPr>
          </p:pic>
        </mc:Fallback>
      </mc:AlternateContent>
      <mc:AlternateContent xmlns:mc="http://schemas.openxmlformats.org/markup-compatibility/2006" xmlns:p14="http://schemas.microsoft.com/office/powerpoint/2010/main">
        <mc:Choice Requires="p14">
          <p:contentPart p14:bwMode="auto" r:id="rId449">
            <p14:nvContentPartPr>
              <p14:cNvPr id="227" name="墨迹 226"/>
              <p14:cNvContentPartPr/>
              <p14:nvPr/>
            </p14:nvContentPartPr>
            <p14:xfrm>
              <a:off x="5740400" y="3395161"/>
              <a:ext cx="180622" cy="241806"/>
            </p14:xfrm>
          </p:contentPart>
        </mc:Choice>
        <mc:Fallback xmlns="">
          <p:pic>
            <p:nvPicPr>
              <p:cNvPr id="227" name="墨迹 226"/>
            </p:nvPicPr>
            <p:blipFill>
              <a:blip r:embed="rId450"/>
            </p:blipFill>
            <p:spPr>
              <a:xfrm>
                <a:off x="5740400" y="3395161"/>
                <a:ext cx="180622" cy="241806"/>
              </a:xfrm>
              <a:prstGeom prst="rect"/>
            </p:spPr>
          </p:pic>
        </mc:Fallback>
      </mc:AlternateContent>
      <mc:AlternateContent xmlns:mc="http://schemas.openxmlformats.org/markup-compatibility/2006" xmlns:p14="http://schemas.microsoft.com/office/powerpoint/2010/main">
        <mc:Choice Requires="p14">
          <p:contentPart p14:bwMode="auto" r:id="rId451">
            <p14:nvContentPartPr>
              <p14:cNvPr id="228" name="墨迹 227"/>
              <p14:cNvContentPartPr/>
              <p14:nvPr/>
            </p14:nvContentPartPr>
            <p14:xfrm>
              <a:off x="5949950" y="3492447"/>
              <a:ext cx="196850" cy="139585"/>
            </p14:xfrm>
          </p:contentPart>
        </mc:Choice>
        <mc:Fallback xmlns="">
          <p:pic>
            <p:nvPicPr>
              <p:cNvPr id="228" name="墨迹 227"/>
            </p:nvPicPr>
            <p:blipFill>
              <a:blip r:embed="rId452"/>
            </p:blipFill>
            <p:spPr>
              <a:xfrm>
                <a:off x="5949950" y="3492447"/>
                <a:ext cx="196850" cy="139585"/>
              </a:xfrm>
              <a:prstGeom prst="rect"/>
            </p:spPr>
          </p:pic>
        </mc:Fallback>
      </mc:AlternateContent>
      <mc:AlternateContent xmlns:mc="http://schemas.openxmlformats.org/markup-compatibility/2006" xmlns:p14="http://schemas.microsoft.com/office/powerpoint/2010/main">
        <mc:Choice Requires="p14">
          <p:contentPart p14:bwMode="auto" r:id="rId453">
            <p14:nvContentPartPr>
              <p14:cNvPr id="229" name="墨迹 228"/>
              <p14:cNvContentPartPr/>
              <p14:nvPr/>
            </p14:nvContentPartPr>
            <p14:xfrm>
              <a:off x="6121400" y="3564355"/>
              <a:ext cx="160866" cy="442724"/>
            </p14:xfrm>
          </p:contentPart>
        </mc:Choice>
        <mc:Fallback xmlns="">
          <p:pic>
            <p:nvPicPr>
              <p:cNvPr id="229" name="墨迹 228"/>
            </p:nvPicPr>
            <p:blipFill>
              <a:blip r:embed="rId454"/>
            </p:blipFill>
            <p:spPr>
              <a:xfrm>
                <a:off x="6121400" y="3564355"/>
                <a:ext cx="160866" cy="442724"/>
              </a:xfrm>
              <a:prstGeom prst="rect"/>
            </p:spPr>
          </p:pic>
        </mc:Fallback>
      </mc:AlternateContent>
      <mc:AlternateContent xmlns:mc="http://schemas.openxmlformats.org/markup-compatibility/2006" xmlns:p14="http://schemas.microsoft.com/office/powerpoint/2010/main">
        <mc:Choice Requires="p14">
          <p:contentPart p14:bwMode="auto" r:id="rId455">
            <p14:nvContentPartPr>
              <p14:cNvPr id="230" name="墨迹 229"/>
              <p14:cNvContentPartPr/>
              <p14:nvPr/>
            </p14:nvContentPartPr>
            <p14:xfrm>
              <a:off x="1641827" y="6294019"/>
              <a:ext cx="189795" cy="200742"/>
            </p14:xfrm>
          </p:contentPart>
        </mc:Choice>
        <mc:Fallback xmlns="">
          <p:pic>
            <p:nvPicPr>
              <p:cNvPr id="230" name="墨迹 229"/>
            </p:nvPicPr>
            <p:blipFill>
              <a:blip r:embed="rId456"/>
            </p:blipFill>
            <p:spPr>
              <a:xfrm>
                <a:off x="1641827" y="6294019"/>
                <a:ext cx="189795" cy="200742"/>
              </a:xfrm>
              <a:prstGeom prst="rect"/>
            </p:spPr>
          </p:pic>
        </mc:Fallback>
      </mc:AlternateContent>
      <mc:AlternateContent xmlns:mc="http://schemas.openxmlformats.org/markup-compatibility/2006" xmlns:p14="http://schemas.microsoft.com/office/powerpoint/2010/main">
        <mc:Choice Requires="p14">
          <p:contentPart p14:bwMode="auto" r:id="rId457">
            <p14:nvContentPartPr>
              <p14:cNvPr id="231" name="墨迹 230"/>
              <p14:cNvContentPartPr/>
              <p14:nvPr/>
            </p14:nvContentPartPr>
            <p14:xfrm>
              <a:off x="1868311" y="6176994"/>
              <a:ext cx="129822" cy="49348"/>
            </p14:xfrm>
          </p:contentPart>
        </mc:Choice>
        <mc:Fallback xmlns="">
          <p:pic>
            <p:nvPicPr>
              <p:cNvPr id="231" name="墨迹 230"/>
            </p:nvPicPr>
            <p:blipFill>
              <a:blip r:embed="rId458"/>
            </p:blipFill>
            <p:spPr>
              <a:xfrm>
                <a:off x="1868311" y="6176994"/>
                <a:ext cx="129822" cy="49348"/>
              </a:xfrm>
              <a:prstGeom prst="rect"/>
            </p:spPr>
          </p:pic>
        </mc:Fallback>
      </mc:AlternateContent>
      <mc:AlternateContent xmlns:mc="http://schemas.openxmlformats.org/markup-compatibility/2006" xmlns:p14="http://schemas.microsoft.com/office/powerpoint/2010/main">
        <mc:Choice Requires="p14">
          <p:contentPart p14:bwMode="auto" r:id="rId459">
            <p14:nvContentPartPr>
              <p14:cNvPr id="232" name="墨迹 231"/>
              <p14:cNvContentPartPr/>
              <p14:nvPr/>
            </p14:nvContentPartPr>
            <p14:xfrm>
              <a:off x="1607255" y="6234802"/>
              <a:ext cx="204611" cy="282695"/>
            </p14:xfrm>
          </p:contentPart>
        </mc:Choice>
        <mc:Fallback xmlns="">
          <p:pic>
            <p:nvPicPr>
              <p:cNvPr id="232" name="墨迹 231"/>
            </p:nvPicPr>
            <p:blipFill>
              <a:blip r:embed="rId460"/>
            </p:blipFill>
            <p:spPr>
              <a:xfrm>
                <a:off x="1607255" y="6234802"/>
                <a:ext cx="204611" cy="282695"/>
              </a:xfrm>
              <a:prstGeom prst="rect"/>
            </p:spPr>
          </p:pic>
        </mc:Fallback>
      </mc:AlternateContent>
      <mc:AlternateContent xmlns:mc="http://schemas.openxmlformats.org/markup-compatibility/2006" xmlns:p14="http://schemas.microsoft.com/office/powerpoint/2010/main">
        <mc:Choice Requires="p14">
          <p:contentPart p14:bwMode="auto" r:id="rId461">
            <p14:nvContentPartPr>
              <p14:cNvPr id="233" name="墨迹 232"/>
              <p14:cNvContentPartPr/>
              <p14:nvPr/>
            </p14:nvContentPartPr>
            <p14:xfrm>
              <a:off x="1921933" y="6175583"/>
              <a:ext cx="124883" cy="370818"/>
            </p14:xfrm>
          </p:contentPart>
        </mc:Choice>
        <mc:Fallback xmlns="">
          <p:pic>
            <p:nvPicPr>
              <p:cNvPr id="233" name="墨迹 232"/>
            </p:nvPicPr>
            <p:blipFill>
              <a:blip r:embed="rId462"/>
            </p:blipFill>
            <p:spPr>
              <a:xfrm>
                <a:off x="1921933" y="6175583"/>
                <a:ext cx="124883" cy="370818"/>
              </a:xfrm>
              <a:prstGeom prst="rect"/>
            </p:spPr>
          </p:pic>
        </mc:Fallback>
      </mc:AlternateContent>
      <mc:AlternateContent xmlns:mc="http://schemas.openxmlformats.org/markup-compatibility/2006" xmlns:p14="http://schemas.microsoft.com/office/powerpoint/2010/main">
        <mc:Choice Requires="p14">
          <p:contentPart p14:bwMode="auto" r:id="rId463">
            <p14:nvContentPartPr>
              <p14:cNvPr id="234" name="墨迹 233"/>
              <p14:cNvContentPartPr/>
              <p14:nvPr/>
            </p14:nvContentPartPr>
            <p14:xfrm>
              <a:off x="1913466" y="6260180"/>
              <a:ext cx="239889" cy="155976"/>
            </p14:xfrm>
          </p:contentPart>
        </mc:Choice>
        <mc:Fallback xmlns="">
          <p:pic>
            <p:nvPicPr>
              <p:cNvPr id="234" name="墨迹 233"/>
            </p:nvPicPr>
            <p:blipFill>
              <a:blip r:embed="rId464"/>
            </p:blipFill>
            <p:spPr>
              <a:xfrm>
                <a:off x="1913466" y="6260180"/>
                <a:ext cx="239889" cy="155976"/>
              </a:xfrm>
              <a:prstGeom prst="rect"/>
            </p:spPr>
          </p:pic>
        </mc:Fallback>
      </mc:AlternateContent>
      <mc:AlternateContent xmlns:mc="http://schemas.openxmlformats.org/markup-compatibility/2006" xmlns:p14="http://schemas.microsoft.com/office/powerpoint/2010/main">
        <mc:Choice Requires="p14">
          <p:contentPart p14:bwMode="auto" r:id="rId465">
            <p14:nvContentPartPr>
              <p14:cNvPr id="235" name="墨迹 234"/>
              <p14:cNvContentPartPr/>
              <p14:nvPr/>
            </p14:nvContentPartPr>
            <p14:xfrm>
              <a:off x="2140655" y="6200962"/>
              <a:ext cx="75671" cy="257316"/>
            </p14:xfrm>
          </p:contentPart>
        </mc:Choice>
        <mc:Fallback xmlns="">
          <p:pic>
            <p:nvPicPr>
              <p:cNvPr id="235" name="墨迹 234"/>
            </p:nvPicPr>
            <p:blipFill>
              <a:blip r:embed="rId466"/>
            </p:blipFill>
            <p:spPr>
              <a:xfrm>
                <a:off x="2140655" y="6200962"/>
                <a:ext cx="75671" cy="257316"/>
              </a:xfrm>
              <a:prstGeom prst="rect"/>
            </p:spPr>
          </p:pic>
        </mc:Fallback>
      </mc:AlternateContent>
      <mc:AlternateContent xmlns:mc="http://schemas.openxmlformats.org/markup-compatibility/2006" xmlns:p14="http://schemas.microsoft.com/office/powerpoint/2010/main">
        <mc:Choice Requires="p14">
          <p:contentPart p14:bwMode="auto" r:id="rId467">
            <p14:nvContentPartPr>
              <p14:cNvPr id="236" name="墨迹 235"/>
              <p14:cNvContentPartPr/>
              <p14:nvPr/>
            </p14:nvContentPartPr>
            <p14:xfrm>
              <a:off x="2263422" y="6184043"/>
              <a:ext cx="101600" cy="276879"/>
            </p14:xfrm>
          </p:contentPart>
        </mc:Choice>
        <mc:Fallback xmlns="">
          <p:pic>
            <p:nvPicPr>
              <p:cNvPr id="236" name="墨迹 235"/>
            </p:nvPicPr>
            <p:blipFill>
              <a:blip r:embed="rId468"/>
            </p:blipFill>
            <p:spPr>
              <a:xfrm>
                <a:off x="2263422" y="6184043"/>
                <a:ext cx="101600" cy="276879"/>
              </a:xfrm>
              <a:prstGeom prst="rect"/>
            </p:spPr>
          </p:pic>
        </mc:Fallback>
      </mc:AlternateContent>
      <mc:AlternateContent xmlns:mc="http://schemas.openxmlformats.org/markup-compatibility/2006" xmlns:p14="http://schemas.microsoft.com/office/powerpoint/2010/main">
        <mc:Choice Requires="p14">
          <p:contentPart p14:bwMode="auto" r:id="rId469">
            <p14:nvContentPartPr>
              <p14:cNvPr id="237" name="墨迹 236"/>
              <p14:cNvContentPartPr/>
              <p14:nvPr/>
            </p14:nvContentPartPr>
            <p14:xfrm>
              <a:off x="2410177" y="6316578"/>
              <a:ext cx="104423" cy="117026"/>
            </p14:xfrm>
          </p:contentPart>
        </mc:Choice>
        <mc:Fallback xmlns="">
          <p:pic>
            <p:nvPicPr>
              <p:cNvPr id="237" name="墨迹 236"/>
            </p:nvPicPr>
            <p:blipFill>
              <a:blip r:embed="rId470"/>
            </p:blipFill>
            <p:spPr>
              <a:xfrm>
                <a:off x="2410177" y="6316578"/>
                <a:ext cx="104423" cy="117026"/>
              </a:xfrm>
              <a:prstGeom prst="rect"/>
            </p:spPr>
          </p:pic>
        </mc:Fallback>
      </mc:AlternateContent>
      <mc:AlternateContent xmlns:mc="http://schemas.openxmlformats.org/markup-compatibility/2006" xmlns:p14="http://schemas.microsoft.com/office/powerpoint/2010/main">
        <mc:Choice Requires="p14">
          <p:contentPart p14:bwMode="auto" r:id="rId471">
            <p14:nvContentPartPr>
              <p14:cNvPr id="238" name="墨迹 237"/>
              <p14:cNvContentPartPr/>
              <p14:nvPr/>
            </p14:nvContentPartPr>
            <p14:xfrm>
              <a:off x="2407355" y="6299659"/>
              <a:ext cx="93133" cy="329928"/>
            </p14:xfrm>
          </p:contentPart>
        </mc:Choice>
        <mc:Fallback xmlns="">
          <p:pic>
            <p:nvPicPr>
              <p:cNvPr id="238" name="墨迹 237"/>
            </p:nvPicPr>
            <p:blipFill>
              <a:blip r:embed="rId472"/>
            </p:blipFill>
            <p:spPr>
              <a:xfrm>
                <a:off x="2407355" y="6299659"/>
                <a:ext cx="93133" cy="329928"/>
              </a:xfrm>
              <a:prstGeom prst="rect"/>
            </p:spPr>
          </p:pic>
        </mc:Fallback>
      </mc:AlternateContent>
      <mc:AlternateContent xmlns:mc="http://schemas.openxmlformats.org/markup-compatibility/2006" xmlns:p14="http://schemas.microsoft.com/office/powerpoint/2010/main">
        <mc:Choice Requires="p14">
          <p:contentPart p14:bwMode="auto" r:id="rId473">
            <p14:nvContentPartPr>
              <p14:cNvPr id="239" name="墨迹 238"/>
              <p14:cNvContentPartPr/>
              <p14:nvPr/>
            </p14:nvContentPartPr>
            <p14:xfrm>
              <a:off x="2707745" y="6364517"/>
              <a:ext cx="394758" cy="19740"/>
            </p14:xfrm>
          </p:contentPart>
        </mc:Choice>
        <mc:Fallback xmlns="">
          <p:pic>
            <p:nvPicPr>
              <p:cNvPr id="239" name="墨迹 238"/>
            </p:nvPicPr>
            <p:blipFill>
              <a:blip r:embed="rId474"/>
            </p:blipFill>
            <p:spPr>
              <a:xfrm>
                <a:off x="2707745" y="6364517"/>
                <a:ext cx="394758" cy="19740"/>
              </a:xfrm>
              <a:prstGeom prst="rect"/>
            </p:spPr>
          </p:pic>
        </mc:Fallback>
      </mc:AlternateContent>
      <mc:AlternateContent xmlns:mc="http://schemas.openxmlformats.org/markup-compatibility/2006" xmlns:p14="http://schemas.microsoft.com/office/powerpoint/2010/main">
        <mc:Choice Requires="p14">
          <p:contentPart p14:bwMode="auto" r:id="rId475">
            <p14:nvContentPartPr>
              <p14:cNvPr id="240" name="墨迹 239"/>
              <p14:cNvContentPartPr/>
              <p14:nvPr/>
            </p14:nvContentPartPr>
            <p14:xfrm>
              <a:off x="2700337" y="6423735"/>
              <a:ext cx="353307" cy="28199"/>
            </p14:xfrm>
          </p:contentPart>
        </mc:Choice>
        <mc:Fallback xmlns="">
          <p:pic>
            <p:nvPicPr>
              <p:cNvPr id="240" name="墨迹 239"/>
            </p:nvPicPr>
            <p:blipFill>
              <a:blip r:embed="rId476"/>
            </p:blipFill>
            <p:spPr>
              <a:xfrm>
                <a:off x="2700337" y="6423735"/>
                <a:ext cx="353307" cy="28199"/>
              </a:xfrm>
              <a:prstGeom prst="rect"/>
            </p:spPr>
          </p:pic>
        </mc:Fallback>
      </mc:AlternateContent>
      <mc:AlternateContent xmlns:mc="http://schemas.openxmlformats.org/markup-compatibility/2006" xmlns:p14="http://schemas.microsoft.com/office/powerpoint/2010/main">
        <mc:Choice Requires="p14">
          <p:contentPart p14:bwMode="auto" r:id="rId477">
            <p14:nvContentPartPr>
              <p14:cNvPr id="241" name="墨迹 240"/>
              <p14:cNvContentPartPr/>
              <p14:nvPr/>
            </p14:nvContentPartPr>
            <p14:xfrm>
              <a:off x="2788355" y="6022604"/>
              <a:ext cx="321733" cy="277055"/>
            </p14:xfrm>
          </p:contentPart>
        </mc:Choice>
        <mc:Fallback xmlns="">
          <p:pic>
            <p:nvPicPr>
              <p:cNvPr id="241" name="墨迹 240"/>
            </p:nvPicPr>
            <p:blipFill>
              <a:blip r:embed="rId478"/>
            </p:blipFill>
            <p:spPr>
              <a:xfrm>
                <a:off x="2788355" y="6022604"/>
                <a:ext cx="321733" cy="277055"/>
              </a:xfrm>
              <a:prstGeom prst="rect"/>
            </p:spPr>
          </p:pic>
        </mc:Fallback>
      </mc:AlternateContent>
      <mc:AlternateContent xmlns:mc="http://schemas.openxmlformats.org/markup-compatibility/2006" xmlns:p14="http://schemas.microsoft.com/office/powerpoint/2010/main">
        <mc:Choice Requires="p14">
          <p:contentPart p14:bwMode="auto" r:id="rId479">
            <p14:nvContentPartPr>
              <p14:cNvPr id="242" name="墨迹 241"/>
              <p14:cNvContentPartPr/>
              <p14:nvPr/>
            </p14:nvContentPartPr>
            <p14:xfrm>
              <a:off x="3318756" y="6277100"/>
              <a:ext cx="146932" cy="225415"/>
            </p14:xfrm>
          </p:contentPart>
        </mc:Choice>
        <mc:Fallback xmlns="">
          <p:pic>
            <p:nvPicPr>
              <p:cNvPr id="242" name="墨迹 241"/>
            </p:nvPicPr>
            <p:blipFill>
              <a:blip r:embed="rId480"/>
            </p:blipFill>
            <p:spPr>
              <a:xfrm>
                <a:off x="3318756" y="6277100"/>
                <a:ext cx="146932" cy="225415"/>
              </a:xfrm>
              <a:prstGeom prst="rect"/>
            </p:spPr>
          </p:pic>
        </mc:Fallback>
      </mc:AlternateContent>
      <mc:AlternateContent xmlns:mc="http://schemas.openxmlformats.org/markup-compatibility/2006" xmlns:p14="http://schemas.microsoft.com/office/powerpoint/2010/main">
        <mc:Choice Requires="p14">
          <p:contentPart p14:bwMode="auto" r:id="rId481">
            <p14:nvContentPartPr>
              <p14:cNvPr id="243" name="墨迹 242"/>
              <p14:cNvContentPartPr/>
              <p14:nvPr/>
            </p14:nvContentPartPr>
            <p14:xfrm>
              <a:off x="3493911" y="6299659"/>
              <a:ext cx="225777" cy="197040"/>
            </p14:xfrm>
          </p:contentPart>
        </mc:Choice>
        <mc:Fallback xmlns="">
          <p:pic>
            <p:nvPicPr>
              <p:cNvPr id="243" name="墨迹 242"/>
            </p:nvPicPr>
            <p:blipFill>
              <a:blip r:embed="rId482"/>
            </p:blipFill>
            <p:spPr>
              <a:xfrm>
                <a:off x="3493911" y="6299659"/>
                <a:ext cx="225777" cy="197040"/>
              </a:xfrm>
              <a:prstGeom prst="rect"/>
            </p:spPr>
          </p:pic>
        </mc:Fallback>
      </mc:AlternateContent>
      <mc:AlternateContent xmlns:mc="http://schemas.openxmlformats.org/markup-compatibility/2006" xmlns:p14="http://schemas.microsoft.com/office/powerpoint/2010/main">
        <mc:Choice Requires="p14">
          <p:contentPart p14:bwMode="auto" r:id="rId483">
            <p14:nvContentPartPr>
              <p14:cNvPr id="244" name="墨迹 243"/>
              <p14:cNvContentPartPr/>
              <p14:nvPr/>
            </p14:nvContentPartPr>
            <p14:xfrm>
              <a:off x="3756377" y="6352356"/>
              <a:ext cx="79905" cy="347729"/>
            </p14:xfrm>
          </p:contentPart>
        </mc:Choice>
        <mc:Fallback xmlns="">
          <p:pic>
            <p:nvPicPr>
              <p:cNvPr id="244" name="墨迹 243"/>
            </p:nvPicPr>
            <p:blipFill>
              <a:blip r:embed="rId484"/>
            </p:blipFill>
            <p:spPr>
              <a:xfrm>
                <a:off x="3756377" y="6352356"/>
                <a:ext cx="79905" cy="347729"/>
              </a:xfrm>
              <a:prstGeom prst="rect"/>
            </p:spPr>
          </p:pic>
        </mc:Fallback>
      </mc:AlternateContent>
      <mc:AlternateContent xmlns:mc="http://schemas.openxmlformats.org/markup-compatibility/2006" xmlns:p14="http://schemas.microsoft.com/office/powerpoint/2010/main">
        <mc:Choice Requires="p14">
          <p:contentPart p14:bwMode="auto" r:id="rId485">
            <p14:nvContentPartPr>
              <p14:cNvPr id="245" name="墨迹 244"/>
              <p14:cNvContentPartPr/>
              <p14:nvPr/>
            </p14:nvContentPartPr>
            <p14:xfrm>
              <a:off x="3931179" y="6372977"/>
              <a:ext cx="217487" cy="28199"/>
            </p14:xfrm>
          </p:contentPart>
        </mc:Choice>
        <mc:Fallback xmlns="">
          <p:pic>
            <p:nvPicPr>
              <p:cNvPr id="245" name="墨迹 244"/>
            </p:nvPicPr>
            <p:blipFill>
              <a:blip r:embed="rId486"/>
            </p:blipFill>
            <p:spPr>
              <a:xfrm>
                <a:off x="3931179" y="6372977"/>
                <a:ext cx="217487" cy="28199"/>
              </a:xfrm>
              <a:prstGeom prst="rect"/>
            </p:spPr>
          </p:pic>
        </mc:Fallback>
      </mc:AlternateContent>
      <mc:AlternateContent xmlns:mc="http://schemas.openxmlformats.org/markup-compatibility/2006" xmlns:p14="http://schemas.microsoft.com/office/powerpoint/2010/main">
        <mc:Choice Requires="p14">
          <p:contentPart p14:bwMode="auto" r:id="rId487">
            <p14:nvContentPartPr>
              <p14:cNvPr id="246" name="墨迹 245"/>
              <p14:cNvContentPartPr/>
              <p14:nvPr/>
            </p14:nvContentPartPr>
            <p14:xfrm>
              <a:off x="4030133" y="6294196"/>
              <a:ext cx="28222" cy="247975"/>
            </p14:xfrm>
          </p:contentPart>
        </mc:Choice>
        <mc:Fallback xmlns="">
          <p:pic>
            <p:nvPicPr>
              <p:cNvPr id="246" name="墨迹 245"/>
            </p:nvPicPr>
            <p:blipFill>
              <a:blip r:embed="rId488"/>
            </p:blipFill>
            <p:spPr>
              <a:xfrm>
                <a:off x="4030133" y="6294196"/>
                <a:ext cx="28222" cy="247975"/>
              </a:xfrm>
              <a:prstGeom prst="rect"/>
            </p:spPr>
          </p:pic>
        </mc:Fallback>
      </mc:AlternateContent>
      <mc:AlternateContent xmlns:mc="http://schemas.openxmlformats.org/markup-compatibility/2006" xmlns:p14="http://schemas.microsoft.com/office/powerpoint/2010/main">
        <mc:Choice Requires="p14">
          <p:contentPart p14:bwMode="auto" r:id="rId489">
            <p14:nvContentPartPr>
              <p14:cNvPr id="247" name="墨迹 246"/>
              <p14:cNvContentPartPr/>
              <p14:nvPr/>
            </p14:nvContentPartPr>
            <p14:xfrm>
              <a:off x="4286426" y="6253130"/>
              <a:ext cx="97190" cy="234757"/>
            </p14:xfrm>
          </p:contentPart>
        </mc:Choice>
        <mc:Fallback xmlns="">
          <p:pic>
            <p:nvPicPr>
              <p:cNvPr id="247" name="墨迹 246"/>
            </p:nvPicPr>
            <p:blipFill>
              <a:blip r:embed="rId490"/>
            </p:blipFill>
            <p:spPr>
              <a:xfrm>
                <a:off x="4286426" y="6253130"/>
                <a:ext cx="97190" cy="234757"/>
              </a:xfrm>
              <a:prstGeom prst="rect"/>
            </p:spPr>
          </p:pic>
        </mc:Fallback>
      </mc:AlternateContent>
      <mc:AlternateContent xmlns:mc="http://schemas.openxmlformats.org/markup-compatibility/2006" xmlns:p14="http://schemas.microsoft.com/office/powerpoint/2010/main">
        <mc:Choice Requires="p14">
          <p:contentPart p14:bwMode="auto" r:id="rId491">
            <p14:nvContentPartPr>
              <p14:cNvPr id="248" name="墨迹 247"/>
              <p14:cNvContentPartPr/>
              <p14:nvPr/>
            </p14:nvContentPartPr>
            <p14:xfrm>
              <a:off x="4436533" y="6307414"/>
              <a:ext cx="231422" cy="153508"/>
            </p14:xfrm>
          </p:contentPart>
        </mc:Choice>
        <mc:Fallback xmlns="">
          <p:pic>
            <p:nvPicPr>
              <p:cNvPr id="248" name="墨迹 247"/>
            </p:nvPicPr>
            <p:blipFill>
              <a:blip r:embed="rId492"/>
            </p:blipFill>
            <p:spPr>
              <a:xfrm>
                <a:off x="4436533" y="6307414"/>
                <a:ext cx="231422" cy="153508"/>
              </a:xfrm>
              <a:prstGeom prst="rect"/>
            </p:spPr>
          </p:pic>
        </mc:Fallback>
      </mc:AlternateContent>
      <mc:AlternateContent xmlns:mc="http://schemas.openxmlformats.org/markup-compatibility/2006" xmlns:p14="http://schemas.microsoft.com/office/powerpoint/2010/main">
        <mc:Choice Requires="p14">
          <p:contentPart p14:bwMode="auto" r:id="rId493">
            <p14:nvContentPartPr>
              <p14:cNvPr id="249" name="墨迹 248"/>
              <p14:cNvContentPartPr/>
              <p14:nvPr/>
            </p14:nvContentPartPr>
            <p14:xfrm>
              <a:off x="4746977" y="6179460"/>
              <a:ext cx="22578" cy="475506"/>
            </p14:xfrm>
          </p:contentPart>
        </mc:Choice>
        <mc:Fallback xmlns="">
          <p:pic>
            <p:nvPicPr>
              <p:cNvPr id="249" name="墨迹 248"/>
            </p:nvPicPr>
            <p:blipFill>
              <a:blip r:embed="rId494"/>
            </p:blipFill>
            <p:spPr>
              <a:xfrm>
                <a:off x="4746977" y="6179460"/>
                <a:ext cx="22578" cy="475506"/>
              </a:xfrm>
              <a:prstGeom prst="rect"/>
            </p:spPr>
          </p:pic>
        </mc:Fallback>
      </mc:AlternateContent>
      <mc:AlternateContent xmlns:mc="http://schemas.openxmlformats.org/markup-compatibility/2006" xmlns:p14="http://schemas.microsoft.com/office/powerpoint/2010/main">
        <mc:Choice Requires="p14">
          <p:contentPart p14:bwMode="auto" r:id="rId495">
            <p14:nvContentPartPr>
              <p14:cNvPr id="250" name="墨迹 249"/>
              <p14:cNvContentPartPr/>
              <p14:nvPr/>
            </p14:nvContentPartPr>
            <p14:xfrm>
              <a:off x="4676422" y="6130465"/>
              <a:ext cx="110066" cy="109976"/>
            </p14:xfrm>
          </p:contentPart>
        </mc:Choice>
        <mc:Fallback xmlns="">
          <p:pic>
            <p:nvPicPr>
              <p:cNvPr id="250" name="墨迹 249"/>
            </p:nvPicPr>
            <p:blipFill>
              <a:blip r:embed="rId496"/>
            </p:blipFill>
            <p:spPr>
              <a:xfrm>
                <a:off x="4676422" y="6130465"/>
                <a:ext cx="110066" cy="109976"/>
              </a:xfrm>
              <a:prstGeom prst="rect"/>
            </p:spPr>
          </p:pic>
        </mc:Fallback>
      </mc:AlternateContent>
      <mc:AlternateContent xmlns:mc="http://schemas.openxmlformats.org/markup-compatibility/2006" xmlns:p14="http://schemas.microsoft.com/office/powerpoint/2010/main">
        <mc:Choice Requires="p14">
          <p:contentPart p14:bwMode="auto" r:id="rId497">
            <p14:nvContentPartPr>
              <p14:cNvPr id="251" name="墨迹 250"/>
              <p14:cNvContentPartPr/>
              <p14:nvPr/>
            </p14:nvContentPartPr>
            <p14:xfrm>
              <a:off x="4741333" y="6153024"/>
              <a:ext cx="101600" cy="104337"/>
            </p14:xfrm>
          </p:contentPart>
        </mc:Choice>
        <mc:Fallback xmlns="">
          <p:pic>
            <p:nvPicPr>
              <p:cNvPr id="251" name="墨迹 250"/>
            </p:nvPicPr>
            <p:blipFill>
              <a:blip r:embed="rId498"/>
            </p:blipFill>
            <p:spPr>
              <a:xfrm>
                <a:off x="4741333" y="6153024"/>
                <a:ext cx="101600" cy="104337"/>
              </a:xfrm>
              <a:prstGeom prst="rect"/>
            </p:spPr>
          </p:pic>
        </mc:Fallback>
      </mc:AlternateContent>
      <mc:AlternateContent xmlns:mc="http://schemas.openxmlformats.org/markup-compatibility/2006" xmlns:p14="http://schemas.microsoft.com/office/powerpoint/2010/main">
        <mc:Choice Requires="p14">
          <p:contentPart p14:bwMode="auto" r:id="rId499">
            <p14:nvContentPartPr>
              <p14:cNvPr id="252" name="墨迹 251"/>
              <p14:cNvContentPartPr/>
              <p14:nvPr/>
            </p14:nvContentPartPr>
            <p14:xfrm>
              <a:off x="4899377" y="6350417"/>
              <a:ext cx="189089" cy="5640"/>
            </p14:xfrm>
          </p:contentPart>
        </mc:Choice>
        <mc:Fallback xmlns="">
          <p:pic>
            <p:nvPicPr>
              <p:cNvPr id="252" name="墨迹 251"/>
            </p:nvPicPr>
            <p:blipFill>
              <a:blip r:embed="rId500"/>
            </p:blipFill>
            <p:spPr>
              <a:xfrm>
                <a:off x="4899377" y="6350417"/>
                <a:ext cx="189089" cy="5640"/>
              </a:xfrm>
              <a:prstGeom prst="rect"/>
            </p:spPr>
          </p:pic>
        </mc:Fallback>
      </mc:AlternateContent>
      <mc:AlternateContent xmlns:mc="http://schemas.openxmlformats.org/markup-compatibility/2006" xmlns:p14="http://schemas.microsoft.com/office/powerpoint/2010/main">
        <mc:Choice Requires="p14">
          <p:contentPart p14:bwMode="auto" r:id="rId501">
            <p14:nvContentPartPr>
              <p14:cNvPr id="253" name="墨迹 252"/>
              <p14:cNvContentPartPr/>
              <p14:nvPr/>
            </p14:nvContentPartPr>
            <p14:xfrm>
              <a:off x="4995333" y="6252778"/>
              <a:ext cx="28222" cy="235815"/>
            </p14:xfrm>
          </p:contentPart>
        </mc:Choice>
        <mc:Fallback xmlns="">
          <p:pic>
            <p:nvPicPr>
              <p:cNvPr id="253" name="墨迹 252"/>
            </p:nvPicPr>
            <p:blipFill>
              <a:blip r:embed="rId502"/>
            </p:blipFill>
            <p:spPr>
              <a:xfrm>
                <a:off x="4995333" y="6252778"/>
                <a:ext cx="28222" cy="235815"/>
              </a:xfrm>
              <a:prstGeom prst="rect"/>
            </p:spPr>
          </p:pic>
        </mc:Fallback>
      </mc:AlternateContent>
      <mc:AlternateContent xmlns:mc="http://schemas.openxmlformats.org/markup-compatibility/2006" xmlns:p14="http://schemas.microsoft.com/office/powerpoint/2010/main">
        <mc:Choice Requires="p14">
          <p:contentPart p14:bwMode="auto" r:id="rId503">
            <p14:nvContentPartPr>
              <p14:cNvPr id="254" name="墨迹 253"/>
              <p14:cNvContentPartPr/>
              <p14:nvPr/>
            </p14:nvContentPartPr>
            <p14:xfrm>
              <a:off x="5291666" y="6222640"/>
              <a:ext cx="102482" cy="240573"/>
            </p14:xfrm>
          </p:contentPart>
        </mc:Choice>
        <mc:Fallback xmlns="">
          <p:pic>
            <p:nvPicPr>
              <p:cNvPr id="254" name="墨迹 253"/>
            </p:nvPicPr>
            <p:blipFill>
              <a:blip r:embed="rId504"/>
            </p:blipFill>
            <p:spPr>
              <a:xfrm>
                <a:off x="5291666" y="6222640"/>
                <a:ext cx="102482" cy="240573"/>
              </a:xfrm>
              <a:prstGeom prst="rect"/>
            </p:spPr>
          </p:pic>
        </mc:Fallback>
      </mc:AlternateContent>
      <mc:AlternateContent xmlns:mc="http://schemas.openxmlformats.org/markup-compatibility/2006" xmlns:p14="http://schemas.microsoft.com/office/powerpoint/2010/main">
        <mc:Choice Requires="p14">
          <p:contentPart p14:bwMode="auto" r:id="rId505">
            <p14:nvContentPartPr>
              <p14:cNvPr id="255" name="墨迹 254"/>
              <p14:cNvContentPartPr/>
              <p14:nvPr/>
            </p14:nvContentPartPr>
            <p14:xfrm>
              <a:off x="5463822" y="6262295"/>
              <a:ext cx="105304" cy="170780"/>
            </p14:xfrm>
          </p:contentPart>
        </mc:Choice>
        <mc:Fallback xmlns="">
          <p:pic>
            <p:nvPicPr>
              <p:cNvPr id="255" name="墨迹 254"/>
            </p:nvPicPr>
            <p:blipFill>
              <a:blip r:embed="rId506"/>
            </p:blipFill>
            <p:spPr>
              <a:xfrm>
                <a:off x="5463822" y="6262295"/>
                <a:ext cx="105304" cy="170780"/>
              </a:xfrm>
              <a:prstGeom prst="rect"/>
            </p:spPr>
          </p:pic>
        </mc:Fallback>
      </mc:AlternateContent>
      <mc:AlternateContent xmlns:mc="http://schemas.openxmlformats.org/markup-compatibility/2006" xmlns:p14="http://schemas.microsoft.com/office/powerpoint/2010/main">
        <mc:Choice Requires="p14">
          <p:contentPart p14:bwMode="auto" r:id="rId507">
            <p14:nvContentPartPr>
              <p14:cNvPr id="256" name="墨迹 255"/>
              <p14:cNvContentPartPr/>
              <p14:nvPr/>
            </p14:nvContentPartPr>
            <p14:xfrm>
              <a:off x="5590822" y="6310939"/>
              <a:ext cx="90840" cy="338388"/>
            </p14:xfrm>
          </p:contentPart>
        </mc:Choice>
        <mc:Fallback xmlns="">
          <p:pic>
            <p:nvPicPr>
              <p:cNvPr id="256" name="墨迹 255"/>
            </p:nvPicPr>
            <p:blipFill>
              <a:blip r:embed="rId508"/>
            </p:blipFill>
            <p:spPr>
              <a:xfrm>
                <a:off x="5590822" y="6310939"/>
                <a:ext cx="90840" cy="338388"/>
              </a:xfrm>
              <a:prstGeom prst="rect"/>
            </p:spPr>
          </p:pic>
        </mc:Fallback>
      </mc:AlternateContent>
      <mc:AlternateContent xmlns:mc="http://schemas.openxmlformats.org/markup-compatibility/2006" xmlns:p14="http://schemas.microsoft.com/office/powerpoint/2010/main">
        <mc:Choice Requires="p14">
          <p:contentPart p14:bwMode="auto" r:id="rId509">
            <p14:nvContentPartPr>
              <p14:cNvPr id="257" name="墨迹 256"/>
              <p14:cNvContentPartPr/>
              <p14:nvPr/>
            </p14:nvContentPartPr>
            <p14:xfrm>
              <a:off x="5844822" y="6191269"/>
              <a:ext cx="8466" cy="483438"/>
            </p14:xfrm>
          </p:contentPart>
        </mc:Choice>
        <mc:Fallback xmlns="">
          <p:pic>
            <p:nvPicPr>
              <p:cNvPr id="257" name="墨迹 256"/>
            </p:nvPicPr>
            <p:blipFill>
              <a:blip r:embed="rId510"/>
            </p:blipFill>
            <p:spPr>
              <a:xfrm>
                <a:off x="5844822" y="6191269"/>
                <a:ext cx="8466" cy="483438"/>
              </a:xfrm>
              <a:prstGeom prst="rect"/>
            </p:spPr>
          </p:pic>
        </mc:Fallback>
      </mc:AlternateContent>
      <mc:AlternateContent xmlns:mc="http://schemas.openxmlformats.org/markup-compatibility/2006" xmlns:p14="http://schemas.microsoft.com/office/powerpoint/2010/main">
        <mc:Choice Requires="p14">
          <p:contentPart p14:bwMode="auto" r:id="rId511">
            <p14:nvContentPartPr>
              <p14:cNvPr id="258" name="墨迹 257"/>
              <p14:cNvContentPartPr/>
              <p14:nvPr/>
            </p14:nvContentPartPr>
            <p14:xfrm>
              <a:off x="5748866" y="6109316"/>
              <a:ext cx="115711" cy="148045"/>
            </p14:xfrm>
          </p:contentPart>
        </mc:Choice>
        <mc:Fallback xmlns="">
          <p:pic>
            <p:nvPicPr>
              <p:cNvPr id="258" name="墨迹 257"/>
            </p:nvPicPr>
            <p:blipFill>
              <a:blip r:embed="rId512"/>
            </p:blipFill>
            <p:spPr>
              <a:xfrm>
                <a:off x="5748866" y="6109316"/>
                <a:ext cx="115711" cy="148045"/>
              </a:xfrm>
              <a:prstGeom prst="rect"/>
            </p:spPr>
          </p:pic>
        </mc:Fallback>
      </mc:AlternateContent>
      <mc:AlternateContent xmlns:mc="http://schemas.openxmlformats.org/markup-compatibility/2006" xmlns:p14="http://schemas.microsoft.com/office/powerpoint/2010/main">
        <mc:Choice Requires="p14">
          <p:contentPart p14:bwMode="auto" r:id="rId513">
            <p14:nvContentPartPr>
              <p14:cNvPr id="259" name="墨迹 258"/>
              <p14:cNvContentPartPr/>
              <p14:nvPr/>
            </p14:nvContentPartPr>
            <p14:xfrm>
              <a:off x="5881511" y="6124825"/>
              <a:ext cx="104422" cy="98697"/>
            </p14:xfrm>
          </p:contentPart>
        </mc:Choice>
        <mc:Fallback xmlns="">
          <p:pic>
            <p:nvPicPr>
              <p:cNvPr id="259" name="墨迹 258"/>
            </p:nvPicPr>
            <p:blipFill>
              <a:blip r:embed="rId514"/>
            </p:blipFill>
            <p:spPr>
              <a:xfrm>
                <a:off x="5881511" y="6124825"/>
                <a:ext cx="104422" cy="98697"/>
              </a:xfrm>
              <a:prstGeom prst="rect"/>
            </p:spPr>
          </p:pic>
        </mc:Fallback>
      </mc:AlternateContent>
    </p:spTree>
    <p:extLst>
      <p:ext uri="{BB962C8B-B14F-4D97-AF65-F5344CB8AC3E}">
        <p14:creationId xmlns:p14="http://schemas.microsoft.com/office/powerpoint/2010/main" val="33941403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94030" y="234950"/>
            <a:ext cx="10939145" cy="970915"/>
          </a:xfrm>
          <a:prstGeom prst="rect">
            <a:avLst/>
          </a:prstGeom>
        </p:spPr>
        <p:txBody>
          <a:bodyPr wrap="square">
            <a:spAutoFit/>
          </a:bodyPr>
          <a:lstStyle/>
          <a:p>
            <a:pPr>
              <a:lnSpc>
                <a:spcPct val="130000"/>
              </a:lnSpc>
            </a:pPr>
            <a:r>
              <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rPr>
              <a:t>Na</a:t>
            </a:r>
            <a:r>
              <a:rPr lang="en-US" sz="2400" b="1" kern="100" baseline="-250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rPr>
              <a:t>2</a:t>
            </a:r>
            <a:r>
              <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rPr>
              <a:t>FeO</a:t>
            </a:r>
            <a:r>
              <a:rPr lang="en-US" sz="2400" b="1" kern="100" baseline="-250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rPr>
              <a:t>4 </a:t>
            </a:r>
            <a:r>
              <a:rPr lang="zh-CN" altLang="en-US" sz="2000">
                <a:solidFill>
                  <a:srgbClr val="0D0D0D"/>
                </a:solidFill>
                <a:latin typeface="Times New Roman" panose="02020603050405020304"/>
                <a:ea typeface="微软雅黑" panose="020B0503020204020204" charset="-122"/>
                <a:cs typeface="Times New Roman" panose="02020603050405020304"/>
              </a:rPr>
              <a:t>紫色固体，可溶于水，微溶于</a:t>
            </a:r>
            <a:r>
              <a:rPr lang="en-US" altLang="zh-CN" sz="2000">
                <a:solidFill>
                  <a:srgbClr val="0D0D0D"/>
                </a:solidFill>
                <a:latin typeface="Times New Roman" panose="02020603050405020304"/>
                <a:ea typeface="DroidSerif-Regular"/>
                <a:cs typeface="Times New Roman" panose="02020603050405020304"/>
              </a:rPr>
              <a:t>KOH </a:t>
            </a:r>
            <a:r>
              <a:rPr lang="zh-CN" altLang="en-US" sz="2000">
                <a:solidFill>
                  <a:srgbClr val="0D0D0D"/>
                </a:solidFill>
                <a:latin typeface="Times New Roman" panose="02020603050405020304"/>
                <a:ea typeface="微软雅黑" panose="020B0503020204020204" charset="-122"/>
                <a:cs typeface="Times New Roman" panose="02020603050405020304"/>
              </a:rPr>
              <a:t>溶液，在强碱性溶液中比较稳定，在酸性或中性溶 </a:t>
            </a:r>
          </a:p>
          <a:p>
            <a:pPr>
              <a:lnSpc>
                <a:spcPct val="130000"/>
              </a:lnSpc>
            </a:pPr>
            <a:r>
              <a:rPr lang="zh-CN" altLang="en-US" sz="2000">
                <a:solidFill>
                  <a:srgbClr val="0D0D0D"/>
                </a:solidFill>
                <a:latin typeface="Times New Roman" panose="02020603050405020304"/>
                <a:ea typeface="微软雅黑" panose="020B0503020204020204" charset="-122"/>
                <a:cs typeface="Times New Roman" panose="02020603050405020304"/>
              </a:rPr>
              <a:t>液中快速产生</a:t>
            </a:r>
            <a:r>
              <a:rPr lang="en-US" altLang="zh-CN" sz="2000">
                <a:solidFill>
                  <a:srgbClr val="0D0D0D"/>
                </a:solidFill>
                <a:latin typeface="Times New Roman" panose="02020603050405020304"/>
                <a:ea typeface="DroidSerif-Regular"/>
                <a:cs typeface="Times New Roman" panose="02020603050405020304"/>
              </a:rPr>
              <a:t>O</a:t>
            </a:r>
            <a:r>
              <a:rPr lang="en-US" altLang="zh-CN" sz="2000" baseline="-25000">
                <a:solidFill>
                  <a:srgbClr val="0D0D0D"/>
                </a:solidFill>
                <a:latin typeface="Times New Roman" panose="02020603050405020304"/>
                <a:ea typeface="DroidSerif-Regular"/>
                <a:cs typeface="Times New Roman" panose="02020603050405020304"/>
              </a:rPr>
              <a:t>2</a:t>
            </a:r>
            <a:r>
              <a:rPr lang="en-US" altLang="zh-CN" sz="2000">
                <a:solidFill>
                  <a:srgbClr val="0D0D0D"/>
                </a:solidFill>
                <a:latin typeface="Times New Roman" panose="02020603050405020304"/>
                <a:ea typeface="DroidSerif-Regular"/>
                <a:cs typeface="Times New Roman" panose="02020603050405020304"/>
              </a:rPr>
              <a:t> </a:t>
            </a:r>
            <a:r>
              <a:rPr lang="zh-CN" altLang="en-US" sz="2000">
                <a:solidFill>
                  <a:srgbClr val="0D0D0D"/>
                </a:solidFill>
                <a:latin typeface="Times New Roman" panose="02020603050405020304"/>
                <a:ea typeface="微软雅黑" panose="020B0503020204020204" charset="-122"/>
                <a:cs typeface="Times New Roman" panose="02020603050405020304"/>
              </a:rPr>
              <a:t>。具有强氧化性，可以杀菌消毒，是一种新型、高效、多功能的水处理剂</a:t>
            </a:r>
          </a:p>
        </p:txBody>
      </p:sp>
      <p:pic>
        <p:nvPicPr>
          <p:cNvPr id="3" name="图片 2"/>
          <p:cNvPicPr>
            <a:picLocks noChangeAspect="1"/>
          </p:cNvPicPr>
          <p:nvPr/>
        </p:nvPicPr>
        <p:blipFill>
          <a:blip r:embed="rId2"/>
          <a:stretch>
            <a:fillRect/>
          </a:stretch>
        </p:blipFill>
        <p:spPr>
          <a:xfrm>
            <a:off x="2428240" y="1290320"/>
            <a:ext cx="7595235" cy="3315970"/>
          </a:xfrm>
          <a:prstGeom prst="rect">
            <a:avLst/>
          </a:prstGeom>
        </p:spPr>
      </p:pic>
      <p:sp>
        <p:nvSpPr>
          <p:cNvPr id="4" name="文本框 3"/>
          <p:cNvSpPr txBox="1"/>
          <p:nvPr/>
        </p:nvSpPr>
        <p:spPr>
          <a:xfrm>
            <a:off x="669925" y="5107305"/>
            <a:ext cx="11334115" cy="1273175"/>
          </a:xfrm>
          <a:prstGeom prst="rect">
            <a:avLst/>
          </a:prstGeom>
        </p:spPr>
        <p:txBody>
          <a:bodyPr wrap="square">
            <a:spAutoFit/>
          </a:bodyPr>
          <a:lstStyle/>
          <a:p>
            <a:pPr>
              <a:lnSpc>
                <a:spcPct val="120000"/>
              </a:lnSpc>
            </a:pPr>
            <a:r>
              <a:rPr lang="zh-CN" altLang="en-US" sz="2400">
                <a:solidFill>
                  <a:srgbClr val="0D0D0D"/>
                </a:solidFill>
                <a:latin typeface="Times New Roman" panose="02020603050405020304"/>
                <a:ea typeface="微软雅黑" panose="020B0503020204020204" charset="-122"/>
                <a:cs typeface="Times New Roman" panose="02020603050405020304"/>
              </a:rPr>
              <a:t>纯度测定： </a:t>
            </a:r>
          </a:p>
          <a:p>
            <a:pPr>
              <a:lnSpc>
                <a:spcPct val="120000"/>
              </a:lnSpc>
            </a:pPr>
            <a:r>
              <a:rPr lang="zh-CN" altLang="en-US" sz="2000">
                <a:solidFill>
                  <a:srgbClr val="0D0D0D"/>
                </a:solidFill>
                <a:latin typeface="Times New Roman" panose="02020603050405020304"/>
                <a:ea typeface="微软雅黑" panose="020B0503020204020204" charset="-122"/>
                <a:cs typeface="Times New Roman" panose="02020603050405020304"/>
              </a:rPr>
              <a:t>溶于</a:t>
            </a:r>
            <a:r>
              <a:rPr lang="en-US" altLang="zh-CN" sz="2000">
                <a:solidFill>
                  <a:srgbClr val="0D0D0D"/>
                </a:solidFill>
                <a:latin typeface="Times New Roman" panose="02020603050405020304"/>
                <a:ea typeface="DroidSerif-Regular"/>
                <a:cs typeface="Times New Roman" panose="02020603050405020304"/>
              </a:rPr>
              <a:t>KOH</a:t>
            </a:r>
            <a:r>
              <a:rPr lang="zh-CN" altLang="en-US" sz="2000">
                <a:solidFill>
                  <a:srgbClr val="0D0D0D"/>
                </a:solidFill>
                <a:latin typeface="Times New Roman" panose="02020603050405020304"/>
                <a:ea typeface="微软雅黑" panose="020B0503020204020204" charset="-122"/>
                <a:cs typeface="Times New Roman" panose="02020603050405020304"/>
              </a:rPr>
              <a:t>溶液中，加亚铬酸钠</a:t>
            </a:r>
            <a:r>
              <a:rPr lang="en-US" altLang="zh-CN" sz="2000">
                <a:solidFill>
                  <a:srgbClr val="0D0D0D"/>
                </a:solidFill>
                <a:latin typeface="Times New Roman" panose="02020603050405020304"/>
                <a:ea typeface="DroidSerif-Regular"/>
                <a:cs typeface="Times New Roman" panose="02020603050405020304"/>
              </a:rPr>
              <a:t>NaCr(OH)</a:t>
            </a:r>
            <a:r>
              <a:rPr lang="en-US" altLang="zh-CN" sz="2000" baseline="-25000">
                <a:solidFill>
                  <a:srgbClr val="0D0D0D"/>
                </a:solidFill>
                <a:latin typeface="Times New Roman" panose="02020603050405020304"/>
                <a:ea typeface="DroidSerif-Regular"/>
                <a:cs typeface="Times New Roman" panose="02020603050405020304"/>
              </a:rPr>
              <a:t>4</a:t>
            </a:r>
            <a:r>
              <a:rPr lang="zh-CN" altLang="en-US" sz="2000">
                <a:solidFill>
                  <a:srgbClr val="0D0D0D"/>
                </a:solidFill>
                <a:latin typeface="Times New Roman" panose="02020603050405020304"/>
                <a:ea typeface="微软雅黑" panose="020B0503020204020204" charset="-122"/>
                <a:cs typeface="Times New Roman" panose="02020603050405020304"/>
              </a:rPr>
              <a:t>溶液反应，调节溶液呈强酸性，用硫酸亚铁铵溶液滴定</a:t>
            </a:r>
          </a:p>
          <a:p>
            <a:pPr>
              <a:lnSpc>
                <a:spcPct val="120000"/>
              </a:lnSpc>
            </a:pPr>
            <a:r>
              <a:rPr lang="en-US" altLang="zh-CN" sz="2000">
                <a:solidFill>
                  <a:srgbClr val="0D0D0D"/>
                </a:solidFill>
                <a:latin typeface="Times New Roman" panose="02020603050405020304"/>
                <a:ea typeface="微软雅黑" panose="020B0503020204020204" charset="-122"/>
                <a:cs typeface="Times New Roman" panose="02020603050405020304"/>
              </a:rPr>
              <a:t> </a:t>
            </a:r>
            <a:r>
              <a:rPr lang="zh-CN" altLang="en-US" sz="2000">
                <a:solidFill>
                  <a:srgbClr val="0D0D0D"/>
                </a:solidFill>
                <a:latin typeface="Times New Roman" panose="02020603050405020304"/>
                <a:ea typeface="微软雅黑" panose="020B0503020204020204" charset="-122"/>
                <a:cs typeface="Times New Roman" panose="02020603050405020304"/>
              </a:rPr>
              <a:t>（</a:t>
            </a:r>
            <a:r>
              <a:rPr lang="en-US" altLang="zh-CN" sz="2000">
                <a:solidFill>
                  <a:srgbClr val="0D0D0D"/>
                </a:solidFill>
                <a:latin typeface="Times New Roman" panose="02020603050405020304"/>
                <a:ea typeface="微软雅黑" panose="020B0503020204020204" charset="-122"/>
                <a:cs typeface="Times New Roman" panose="02020603050405020304"/>
              </a:rPr>
              <a:t>Cr</a:t>
            </a:r>
            <a:r>
              <a:rPr lang="zh-CN" altLang="en-US" sz="2000">
                <a:solidFill>
                  <a:srgbClr val="0D0D0D"/>
                </a:solidFill>
                <a:latin typeface="Times New Roman" panose="02020603050405020304"/>
                <a:ea typeface="微软雅黑" panose="020B0503020204020204" charset="-122"/>
                <a:cs typeface="Times New Roman" panose="02020603050405020304"/>
              </a:rPr>
              <a:t>：先转化为</a:t>
            </a:r>
            <a:r>
              <a:rPr lang="en-US" altLang="zh-CN" sz="2000">
                <a:solidFill>
                  <a:srgbClr val="0D0D0D"/>
                </a:solidFill>
                <a:latin typeface="Times New Roman" panose="02020603050405020304"/>
                <a:ea typeface="微软雅黑" panose="020B0503020204020204" charset="-122"/>
                <a:cs typeface="Times New Roman" panose="02020603050405020304"/>
              </a:rPr>
              <a:t>CrO</a:t>
            </a:r>
            <a:r>
              <a:rPr lang="en-US" altLang="zh-CN" sz="2000" baseline="-25000">
                <a:solidFill>
                  <a:srgbClr val="0D0D0D"/>
                </a:solidFill>
                <a:latin typeface="Times New Roman" panose="02020603050405020304"/>
                <a:ea typeface="微软雅黑" panose="020B0503020204020204" charset="-122"/>
                <a:cs typeface="Times New Roman" panose="02020603050405020304"/>
              </a:rPr>
              <a:t>4</a:t>
            </a:r>
            <a:r>
              <a:rPr lang="en-US" altLang="zh-CN" sz="2000" baseline="30000">
                <a:solidFill>
                  <a:srgbClr val="0D0D0D"/>
                </a:solidFill>
                <a:latin typeface="Times New Roman" panose="02020603050405020304"/>
                <a:ea typeface="微软雅黑" panose="020B0503020204020204" charset="-122"/>
                <a:cs typeface="Times New Roman" panose="02020603050405020304"/>
              </a:rPr>
              <a:t>2-</a:t>
            </a:r>
            <a:r>
              <a:rPr lang="zh-CN" altLang="en-US" sz="2000">
                <a:solidFill>
                  <a:srgbClr val="0D0D0D"/>
                </a:solidFill>
                <a:latin typeface="Times New Roman" panose="02020603050405020304"/>
                <a:ea typeface="微软雅黑" panose="020B0503020204020204" charset="-122"/>
                <a:cs typeface="Times New Roman" panose="02020603050405020304"/>
              </a:rPr>
              <a:t>后</a:t>
            </a:r>
            <a:r>
              <a:rPr lang="en-US" altLang="zh-CN" sz="2000">
                <a:solidFill>
                  <a:srgbClr val="0D0D0D"/>
                </a:solidFill>
                <a:latin typeface="Times New Roman" panose="02020603050405020304"/>
                <a:ea typeface="微软雅黑" panose="020B0503020204020204" charset="-122"/>
                <a:cs typeface="Times New Roman" panose="02020603050405020304"/>
                <a:sym typeface="+mn-ea"/>
              </a:rPr>
              <a:t>Cr</a:t>
            </a:r>
            <a:r>
              <a:rPr lang="en-US" altLang="zh-CN" sz="2000" baseline="-25000">
                <a:solidFill>
                  <a:srgbClr val="0D0D0D"/>
                </a:solidFill>
                <a:latin typeface="Times New Roman" panose="02020603050405020304"/>
                <a:ea typeface="微软雅黑" panose="020B0503020204020204" charset="-122"/>
                <a:cs typeface="Times New Roman" panose="02020603050405020304"/>
                <a:sym typeface="+mn-ea"/>
              </a:rPr>
              <a:t>2</a:t>
            </a:r>
            <a:r>
              <a:rPr lang="en-US" altLang="zh-CN" sz="2000">
                <a:solidFill>
                  <a:srgbClr val="0D0D0D"/>
                </a:solidFill>
                <a:latin typeface="Times New Roman" panose="02020603050405020304"/>
                <a:ea typeface="微软雅黑" panose="020B0503020204020204" charset="-122"/>
                <a:cs typeface="Times New Roman" panose="02020603050405020304"/>
                <a:sym typeface="+mn-ea"/>
              </a:rPr>
              <a:t>O</a:t>
            </a:r>
            <a:r>
              <a:rPr lang="en-US" altLang="zh-CN" sz="2000" baseline="-25000">
                <a:solidFill>
                  <a:srgbClr val="0D0D0D"/>
                </a:solidFill>
                <a:latin typeface="Times New Roman" panose="02020603050405020304"/>
                <a:ea typeface="微软雅黑" panose="020B0503020204020204" charset="-122"/>
                <a:cs typeface="Times New Roman" panose="02020603050405020304"/>
                <a:sym typeface="+mn-ea"/>
              </a:rPr>
              <a:t>7</a:t>
            </a:r>
            <a:r>
              <a:rPr lang="en-US" altLang="zh-CN" sz="2000" baseline="30000">
                <a:solidFill>
                  <a:srgbClr val="0D0D0D"/>
                </a:solidFill>
                <a:latin typeface="Times New Roman" panose="02020603050405020304"/>
                <a:ea typeface="微软雅黑" panose="020B0503020204020204" charset="-122"/>
                <a:cs typeface="Times New Roman" panose="02020603050405020304"/>
                <a:sym typeface="+mn-ea"/>
              </a:rPr>
              <a:t>2-</a:t>
            </a:r>
            <a:r>
              <a:rPr lang="zh-CN" altLang="en-US" sz="2000">
                <a:solidFill>
                  <a:srgbClr val="0D0D0D"/>
                </a:solidFill>
                <a:latin typeface="Times New Roman" panose="02020603050405020304"/>
                <a:ea typeface="微软雅黑" panose="020B0503020204020204" charset="-122"/>
                <a:cs typeface="Times New Roman" panose="02020603050405020304"/>
                <a:sym typeface="+mn-ea"/>
              </a:rPr>
              <a:t>）</a:t>
            </a:r>
          </a:p>
        </p:txBody>
      </p:sp>
      <p:sp>
        <p:nvSpPr>
          <p:cNvPr id="5" name="文本框 4"/>
          <p:cNvSpPr txBox="1"/>
          <p:nvPr/>
        </p:nvSpPr>
        <p:spPr>
          <a:xfrm>
            <a:off x="1031240" y="4770120"/>
            <a:ext cx="8750935" cy="337185"/>
          </a:xfrm>
          <a:prstGeom prst="rect">
            <a:avLst/>
          </a:prstGeom>
          <a:noFill/>
        </p:spPr>
        <p:txBody>
          <a:bodyPr wrap="square" rtlCol="0">
            <a:spAutoFit/>
          </a:bodyPr>
          <a:lstStyle/>
          <a:p>
            <a:r>
              <a:rPr lang="zh-CN" altLang="en-US" sz="1600" b="1">
                <a:solidFill>
                  <a:srgbClr val="FF0000"/>
                </a:solidFill>
              </a:rPr>
              <a:t>已知氯气与氢氧化钠反应受温度、速率影响产物有所不同。</a:t>
            </a:r>
          </a:p>
        </p:txBody>
      </p:sp>
      <mc:AlternateContent xmlns:mc="http://schemas.openxmlformats.org/markup-compatibility/2006" xmlns:p14="http://schemas.microsoft.com/office/powerpoint/2010/main">
        <mc:Choice Requires="p14">
          <p:contentPart p14:bwMode="auto" r:id="rId3">
            <p14:nvContentPartPr>
              <p14:cNvPr id="6" name="墨迹 5"/>
              <p14:cNvContentPartPr/>
              <p14:nvPr/>
            </p14:nvContentPartPr>
            <p14:xfrm>
              <a:off x="4584700" y="4286250"/>
              <a:ext cx="342900" cy="260350"/>
            </p14:xfrm>
          </p:contentPart>
        </mc:Choice>
        <mc:Fallback xmlns="">
          <p:pic>
            <p:nvPicPr>
              <p:cNvPr id="6" name="墨迹 5"/>
            </p:nvPicPr>
            <p:blipFill>
              <a:blip r:embed="rId4"/>
            </p:blipFill>
            <p:spPr>
              <a:xfrm>
                <a:off x="4584700" y="4286250"/>
                <a:ext cx="342900" cy="260350"/>
              </a:xfrm>
              <a:prstGeom prst="rect"/>
            </p:spPr>
          </p:pic>
        </mc:Fallback>
      </mc:AlternateContent>
      <mc:AlternateContent xmlns:mc="http://schemas.openxmlformats.org/markup-compatibility/2006" xmlns:p14="http://schemas.microsoft.com/office/powerpoint/2010/main">
        <mc:Choice Requires="p14">
          <p:contentPart p14:bwMode="auto" r:id="rId5">
            <p14:nvContentPartPr>
              <p14:cNvPr id="7" name="墨迹 6"/>
              <p14:cNvContentPartPr/>
              <p14:nvPr/>
            </p14:nvContentPartPr>
            <p14:xfrm>
              <a:off x="5524500" y="2546350"/>
              <a:ext cx="412750" cy="393700"/>
            </p14:xfrm>
          </p:contentPart>
        </mc:Choice>
        <mc:Fallback xmlns="">
          <p:pic>
            <p:nvPicPr>
              <p:cNvPr id="7" name="墨迹 6"/>
            </p:nvPicPr>
            <p:blipFill>
              <a:blip r:embed="rId6"/>
            </p:blipFill>
            <p:spPr>
              <a:xfrm>
                <a:off x="5524500" y="2546350"/>
                <a:ext cx="412750" cy="393700"/>
              </a:xfrm>
              <a:prstGeom prst="rect"/>
            </p:spPr>
          </p:pic>
        </mc:Fallback>
      </mc:AlternateContent>
      <mc:AlternateContent xmlns:mc="http://schemas.openxmlformats.org/markup-compatibility/2006" xmlns:p14="http://schemas.microsoft.com/office/powerpoint/2010/main">
        <mc:Choice Requires="p14">
          <p:contentPart p14:bwMode="auto" r:id="rId7">
            <p14:nvContentPartPr>
              <p14:cNvPr id="8" name="墨迹 7"/>
              <p14:cNvContentPartPr/>
              <p14:nvPr/>
            </p14:nvContentPartPr>
            <p14:xfrm>
              <a:off x="5683250" y="3035300"/>
              <a:ext cx="101600" cy="158750"/>
            </p14:xfrm>
          </p:contentPart>
        </mc:Choice>
        <mc:Fallback xmlns="">
          <p:pic>
            <p:nvPicPr>
              <p:cNvPr id="8" name="墨迹 7"/>
            </p:nvPicPr>
            <p:blipFill>
              <a:blip r:embed="rId8"/>
            </p:blipFill>
            <p:spPr>
              <a:xfrm>
                <a:off x="5683250" y="3035300"/>
                <a:ext cx="101600" cy="158750"/>
              </a:xfrm>
              <a:prstGeom prst="rect"/>
            </p:spPr>
          </p:pic>
        </mc:Fallback>
      </mc:AlternateContent>
      <mc:AlternateContent xmlns:mc="http://schemas.openxmlformats.org/markup-compatibility/2006" xmlns:p14="http://schemas.microsoft.com/office/powerpoint/2010/main">
        <mc:Choice Requires="p14">
          <p:contentPart p14:bwMode="auto" r:id="rId9">
            <p14:nvContentPartPr>
              <p14:cNvPr id="9" name="墨迹 8"/>
              <p14:cNvContentPartPr/>
              <p14:nvPr/>
            </p14:nvContentPartPr>
            <p14:xfrm>
              <a:off x="5708650" y="3257550"/>
              <a:ext cx="25400" cy="19050"/>
            </p14:xfrm>
          </p:contentPart>
        </mc:Choice>
        <mc:Fallback xmlns="">
          <p:pic>
            <p:nvPicPr>
              <p:cNvPr id="9" name="墨迹 8"/>
            </p:nvPicPr>
            <p:blipFill>
              <a:blip r:embed="rId10"/>
            </p:blipFill>
            <p:spPr>
              <a:xfrm>
                <a:off x="5708650" y="3257550"/>
                <a:ext cx="25400" cy="19050"/>
              </a:xfrm>
              <a:prstGeom prst="rect"/>
            </p:spPr>
          </p:pic>
        </mc:Fallback>
      </mc:AlternateContent>
      <mc:AlternateContent xmlns:mc="http://schemas.openxmlformats.org/markup-compatibility/2006" xmlns:p14="http://schemas.microsoft.com/office/powerpoint/2010/main">
        <mc:Choice Requires="p14">
          <p:contentPart p14:bwMode="auto" r:id="rId11">
            <p14:nvContentPartPr>
              <p14:cNvPr id="10" name="墨迹 9"/>
              <p14:cNvContentPartPr/>
              <p14:nvPr/>
            </p14:nvContentPartPr>
            <p14:xfrm>
              <a:off x="6476118" y="661971"/>
              <a:ext cx="2890837" cy="76843"/>
            </p14:xfrm>
          </p:contentPart>
        </mc:Choice>
        <mc:Fallback xmlns="">
          <p:pic>
            <p:nvPicPr>
              <p:cNvPr id="10" name="墨迹 9"/>
            </p:nvPicPr>
            <p:blipFill>
              <a:blip r:embed="rId12"/>
            </p:blipFill>
            <p:spPr>
              <a:xfrm>
                <a:off x="6476118" y="661971"/>
                <a:ext cx="2890837" cy="76843"/>
              </a:xfrm>
              <a:prstGeom prst="rect"/>
            </p:spPr>
          </p:pic>
        </mc:Fallback>
      </mc:AlternateContent>
      <mc:AlternateContent xmlns:mc="http://schemas.openxmlformats.org/markup-compatibility/2006" xmlns:p14="http://schemas.microsoft.com/office/powerpoint/2010/main">
        <mc:Choice Requires="p14">
          <p:contentPart p14:bwMode="auto" r:id="rId13">
            <p14:nvContentPartPr>
              <p14:cNvPr id="11" name="墨迹 10"/>
              <p14:cNvContentPartPr/>
              <p14:nvPr/>
            </p14:nvContentPartPr>
            <p14:xfrm>
              <a:off x="9388651" y="174833"/>
              <a:ext cx="460904" cy="623199"/>
            </p14:xfrm>
          </p:contentPart>
        </mc:Choice>
        <mc:Fallback xmlns="">
          <p:pic>
            <p:nvPicPr>
              <p:cNvPr id="11" name="墨迹 10"/>
            </p:nvPicPr>
            <p:blipFill>
              <a:blip r:embed="rId14"/>
            </p:blipFill>
            <p:spPr>
              <a:xfrm>
                <a:off x="9388651" y="174833"/>
                <a:ext cx="460904" cy="623199"/>
              </a:xfrm>
              <a:prstGeom prst="rect"/>
            </p:spPr>
          </p:pic>
        </mc:Fallback>
      </mc:AlternateContent>
      <mc:AlternateContent xmlns:mc="http://schemas.openxmlformats.org/markup-compatibility/2006" xmlns:p14="http://schemas.microsoft.com/office/powerpoint/2010/main">
        <mc:Choice Requires="p14">
          <p:contentPart p14:bwMode="auto" r:id="rId15">
            <p14:nvContentPartPr>
              <p14:cNvPr id="12" name="墨迹 11"/>
              <p14:cNvContentPartPr/>
              <p14:nvPr/>
            </p14:nvContentPartPr>
            <p14:xfrm>
              <a:off x="816327" y="1106811"/>
              <a:ext cx="1483784" cy="71907"/>
            </p14:xfrm>
          </p:contentPart>
        </mc:Choice>
        <mc:Fallback xmlns="">
          <p:pic>
            <p:nvPicPr>
              <p:cNvPr id="12" name="墨迹 11"/>
            </p:nvPicPr>
            <p:blipFill>
              <a:blip r:embed="rId16"/>
            </p:blipFill>
            <p:spPr>
              <a:xfrm>
                <a:off x="816327" y="1106811"/>
                <a:ext cx="1483784" cy="71907"/>
              </a:xfrm>
              <a:prstGeom prst="rect"/>
            </p:spPr>
          </p:pic>
        </mc:Fallback>
      </mc:AlternateContent>
      <mc:AlternateContent xmlns:mc="http://schemas.openxmlformats.org/markup-compatibility/2006" xmlns:p14="http://schemas.microsoft.com/office/powerpoint/2010/main">
        <mc:Choice Requires="p14">
          <p:contentPart p14:bwMode="auto" r:id="rId17">
            <p14:nvContentPartPr>
              <p14:cNvPr id="13" name="墨迹 12"/>
              <p14:cNvContentPartPr/>
              <p14:nvPr/>
            </p14:nvContentPartPr>
            <p14:xfrm>
              <a:off x="2304873" y="789572"/>
              <a:ext cx="229482" cy="566800"/>
            </p14:xfrm>
          </p:contentPart>
        </mc:Choice>
        <mc:Fallback xmlns="">
          <p:pic>
            <p:nvPicPr>
              <p:cNvPr id="13" name="墨迹 12"/>
            </p:nvPicPr>
            <p:blipFill>
              <a:blip r:embed="rId18"/>
            </p:blipFill>
            <p:spPr>
              <a:xfrm>
                <a:off x="2304873" y="789572"/>
                <a:ext cx="229482" cy="566800"/>
              </a:xfrm>
              <a:prstGeom prst="rect"/>
            </p:spPr>
          </p:pic>
        </mc:Fallback>
      </mc:AlternateContent>
      <mc:AlternateContent xmlns:mc="http://schemas.openxmlformats.org/markup-compatibility/2006" xmlns:p14="http://schemas.microsoft.com/office/powerpoint/2010/main">
        <mc:Choice Requires="p14">
          <p:contentPart p14:bwMode="auto" r:id="rId19">
            <p14:nvContentPartPr>
              <p14:cNvPr id="14" name="墨迹 13"/>
              <p14:cNvContentPartPr/>
              <p14:nvPr/>
            </p14:nvContentPartPr>
            <p14:xfrm>
              <a:off x="4538133" y="1979570"/>
              <a:ext cx="203200" cy="231232"/>
            </p14:xfrm>
          </p:contentPart>
        </mc:Choice>
        <mc:Fallback xmlns="">
          <p:pic>
            <p:nvPicPr>
              <p:cNvPr id="14" name="墨迹 13"/>
            </p:nvPicPr>
            <p:blipFill>
              <a:blip r:embed="rId20"/>
            </p:blipFill>
            <p:spPr>
              <a:xfrm>
                <a:off x="4538133" y="1979570"/>
                <a:ext cx="203200" cy="231232"/>
              </a:xfrm>
              <a:prstGeom prst="rect"/>
            </p:spPr>
          </p:pic>
        </mc:Fallback>
      </mc:AlternateContent>
      <mc:AlternateContent xmlns:mc="http://schemas.openxmlformats.org/markup-compatibility/2006" xmlns:p14="http://schemas.microsoft.com/office/powerpoint/2010/main">
        <mc:Choice Requires="p14">
          <p:contentPart p14:bwMode="auto" r:id="rId21">
            <p14:nvContentPartPr>
              <p14:cNvPr id="15" name="墨迹 14"/>
              <p14:cNvContentPartPr/>
              <p14:nvPr/>
            </p14:nvContentPartPr>
            <p14:xfrm>
              <a:off x="4735688" y="2081087"/>
              <a:ext cx="112889" cy="164964"/>
            </p14:xfrm>
          </p:contentPart>
        </mc:Choice>
        <mc:Fallback xmlns="">
          <p:pic>
            <p:nvPicPr>
              <p:cNvPr id="15" name="墨迹 14"/>
            </p:nvPicPr>
            <p:blipFill>
              <a:blip r:embed="rId22"/>
            </p:blipFill>
            <p:spPr>
              <a:xfrm>
                <a:off x="4735688" y="2081087"/>
                <a:ext cx="112889" cy="164964"/>
              </a:xfrm>
              <a:prstGeom prst="rect"/>
            </p:spPr>
          </p:pic>
        </mc:Fallback>
      </mc:AlternateContent>
      <mc:AlternateContent xmlns:mc="http://schemas.openxmlformats.org/markup-compatibility/2006" xmlns:p14="http://schemas.microsoft.com/office/powerpoint/2010/main">
        <mc:Choice Requires="p14">
          <p:contentPart p14:bwMode="auto" r:id="rId23">
            <p14:nvContentPartPr>
              <p14:cNvPr id="16" name="墨迹 15"/>
              <p14:cNvContentPartPr/>
              <p14:nvPr/>
            </p14:nvContentPartPr>
            <p14:xfrm>
              <a:off x="4905022" y="2024689"/>
              <a:ext cx="76200" cy="176949"/>
            </p14:xfrm>
          </p:contentPart>
        </mc:Choice>
        <mc:Fallback xmlns="">
          <p:pic>
            <p:nvPicPr>
              <p:cNvPr id="16" name="墨迹 15"/>
            </p:nvPicPr>
            <p:blipFill>
              <a:blip r:embed="rId24"/>
            </p:blipFill>
            <p:spPr>
              <a:xfrm>
                <a:off x="4905022" y="2024689"/>
                <a:ext cx="76200" cy="176949"/>
              </a:xfrm>
              <a:prstGeom prst="rect"/>
            </p:spPr>
          </p:pic>
        </mc:Fallback>
      </mc:AlternateContent>
      <mc:AlternateContent xmlns:mc="http://schemas.openxmlformats.org/markup-compatibility/2006" xmlns:p14="http://schemas.microsoft.com/office/powerpoint/2010/main">
        <mc:Choice Requires="p14">
          <p:contentPart p14:bwMode="auto" r:id="rId25">
            <p14:nvContentPartPr>
              <p14:cNvPr id="17" name="墨迹 16"/>
              <p14:cNvContentPartPr/>
              <p14:nvPr/>
            </p14:nvContentPartPr>
            <p14:xfrm>
              <a:off x="5031140" y="1996490"/>
              <a:ext cx="136348" cy="191753"/>
            </p14:xfrm>
          </p:contentPart>
        </mc:Choice>
        <mc:Fallback xmlns="">
          <p:pic>
            <p:nvPicPr>
              <p:cNvPr id="17" name="墨迹 16"/>
            </p:nvPicPr>
            <p:blipFill>
              <a:blip r:embed="rId26"/>
            </p:blipFill>
            <p:spPr>
              <a:xfrm>
                <a:off x="5031140" y="1996490"/>
                <a:ext cx="136348" cy="191753"/>
              </a:xfrm>
              <a:prstGeom prst="rect"/>
            </p:spPr>
          </p:pic>
        </mc:Fallback>
      </mc:AlternateContent>
      <mc:AlternateContent xmlns:mc="http://schemas.openxmlformats.org/markup-compatibility/2006" xmlns:p14="http://schemas.microsoft.com/office/powerpoint/2010/main">
        <mc:Choice Requires="p14">
          <p:contentPart p14:bwMode="auto" r:id="rId27">
            <p14:nvContentPartPr>
              <p14:cNvPr id="18" name="墨迹 17"/>
              <p14:cNvContentPartPr/>
              <p14:nvPr/>
            </p14:nvContentPartPr>
            <p14:xfrm>
              <a:off x="5209822" y="2017639"/>
              <a:ext cx="158044" cy="201623"/>
            </p14:xfrm>
          </p:contentPart>
        </mc:Choice>
        <mc:Fallback xmlns="">
          <p:pic>
            <p:nvPicPr>
              <p:cNvPr id="18" name="墨迹 17"/>
            </p:nvPicPr>
            <p:blipFill>
              <a:blip r:embed="rId28"/>
            </p:blipFill>
            <p:spPr>
              <a:xfrm>
                <a:off x="5209822" y="2017639"/>
                <a:ext cx="158044" cy="201623"/>
              </a:xfrm>
              <a:prstGeom prst="rect"/>
            </p:spPr>
          </p:pic>
        </mc:Fallback>
      </mc:AlternateContent>
      <mc:AlternateContent xmlns:mc="http://schemas.openxmlformats.org/markup-compatibility/2006" xmlns:p14="http://schemas.microsoft.com/office/powerpoint/2010/main">
        <mc:Choice Requires="p14">
          <p:contentPart p14:bwMode="auto" r:id="rId29">
            <p14:nvContentPartPr>
              <p14:cNvPr id="19" name="墨迹 18"/>
              <p14:cNvContentPartPr/>
              <p14:nvPr/>
            </p14:nvContentPartPr>
            <p14:xfrm>
              <a:off x="5452533" y="1927402"/>
              <a:ext cx="192617" cy="399016"/>
            </p14:xfrm>
          </p:contentPart>
        </mc:Choice>
        <mc:Fallback xmlns="">
          <p:pic>
            <p:nvPicPr>
              <p:cNvPr id="19" name="墨迹 18"/>
            </p:nvPicPr>
            <p:blipFill>
              <a:blip r:embed="rId30"/>
            </p:blipFill>
            <p:spPr>
              <a:xfrm>
                <a:off x="5452533" y="1927402"/>
                <a:ext cx="192617" cy="399016"/>
              </a:xfrm>
              <a:prstGeom prst="rect"/>
            </p:spPr>
          </p:pic>
        </mc:Fallback>
      </mc:AlternateContent>
      <mc:AlternateContent xmlns:mc="http://schemas.openxmlformats.org/markup-compatibility/2006" xmlns:p14="http://schemas.microsoft.com/office/powerpoint/2010/main">
        <mc:Choice Requires="p14">
          <p:contentPart p14:bwMode="auto" r:id="rId31">
            <p14:nvContentPartPr>
              <p14:cNvPr id="21" name="墨迹 20"/>
              <p14:cNvContentPartPr/>
              <p14:nvPr/>
            </p14:nvContentPartPr>
            <p14:xfrm>
              <a:off x="4662311" y="5120940"/>
              <a:ext cx="105127" cy="31019"/>
            </p14:xfrm>
          </p:contentPart>
        </mc:Choice>
        <mc:Fallback xmlns="">
          <p:pic>
            <p:nvPicPr>
              <p:cNvPr id="21" name="墨迹 20"/>
            </p:nvPicPr>
            <p:blipFill>
              <a:blip r:embed="rId32"/>
            </p:blipFill>
            <p:spPr>
              <a:xfrm>
                <a:off x="4662311" y="5120940"/>
                <a:ext cx="105127" cy="31019"/>
              </a:xfrm>
              <a:prstGeom prst="rect"/>
            </p:spPr>
          </p:pic>
        </mc:Fallback>
      </mc:AlternateContent>
      <mc:AlternateContent xmlns:mc="http://schemas.openxmlformats.org/markup-compatibility/2006" xmlns:p14="http://schemas.microsoft.com/office/powerpoint/2010/main">
        <mc:Choice Requires="p14">
          <p:contentPart p14:bwMode="auto" r:id="rId33">
            <p14:nvContentPartPr>
              <p14:cNvPr id="22" name="墨迹 21"/>
              <p14:cNvContentPartPr/>
              <p14:nvPr/>
            </p14:nvContentPartPr>
            <p14:xfrm>
              <a:off x="4499327" y="5188618"/>
              <a:ext cx="281517" cy="315829"/>
            </p14:xfrm>
          </p:contentPart>
        </mc:Choice>
        <mc:Fallback xmlns="">
          <p:pic>
            <p:nvPicPr>
              <p:cNvPr id="22" name="墨迹 21"/>
            </p:nvPicPr>
            <p:blipFill>
              <a:blip r:embed="rId34"/>
            </p:blipFill>
            <p:spPr>
              <a:xfrm>
                <a:off x="4499327" y="5188618"/>
                <a:ext cx="281517" cy="315829"/>
              </a:xfrm>
              <a:prstGeom prst="rect"/>
            </p:spPr>
          </p:pic>
        </mc:Fallback>
      </mc:AlternateContent>
      <mc:AlternateContent xmlns:mc="http://schemas.openxmlformats.org/markup-compatibility/2006" xmlns:p14="http://schemas.microsoft.com/office/powerpoint/2010/main">
        <mc:Choice Requires="p14">
          <p:contentPart p14:bwMode="auto" r:id="rId35">
            <p14:nvContentPartPr>
              <p14:cNvPr id="23" name="墨迹 22"/>
              <p14:cNvContentPartPr/>
              <p14:nvPr/>
            </p14:nvContentPartPr>
            <p14:xfrm>
              <a:off x="4718755" y="5425490"/>
              <a:ext cx="64911" cy="81777"/>
            </p14:xfrm>
          </p:contentPart>
        </mc:Choice>
        <mc:Fallback xmlns="">
          <p:pic>
            <p:nvPicPr>
              <p:cNvPr id="23" name="墨迹 22"/>
            </p:nvPicPr>
            <p:blipFill>
              <a:blip r:embed="rId36"/>
            </p:blipFill>
            <p:spPr>
              <a:xfrm>
                <a:off x="4718755" y="5425490"/>
                <a:ext cx="64911" cy="81777"/>
              </a:xfrm>
              <a:prstGeom prst="rect"/>
            </p:spPr>
          </p:pic>
        </mc:Fallback>
      </mc:AlternateContent>
      <mc:AlternateContent xmlns:mc="http://schemas.openxmlformats.org/markup-compatibility/2006" xmlns:p14="http://schemas.microsoft.com/office/powerpoint/2010/main">
        <mc:Choice Requires="p14">
          <p:contentPart p14:bwMode="auto" r:id="rId37">
            <p14:nvContentPartPr>
              <p14:cNvPr id="24" name="墨迹 23"/>
              <p14:cNvContentPartPr/>
              <p14:nvPr/>
            </p14:nvContentPartPr>
            <p14:xfrm>
              <a:off x="4848577" y="5149139"/>
              <a:ext cx="372534" cy="360948"/>
            </p14:xfrm>
          </p:contentPart>
        </mc:Choice>
        <mc:Fallback xmlns="">
          <p:pic>
            <p:nvPicPr>
              <p:cNvPr id="24" name="墨迹 23"/>
            </p:nvPicPr>
            <p:blipFill>
              <a:blip r:embed="rId38"/>
            </p:blipFill>
            <p:spPr>
              <a:xfrm>
                <a:off x="4848577" y="5149139"/>
                <a:ext cx="372534" cy="360948"/>
              </a:xfrm>
              <a:prstGeom prst="rect"/>
            </p:spPr>
          </p:pic>
        </mc:Fallback>
      </mc:AlternateContent>
      <mc:AlternateContent xmlns:mc="http://schemas.openxmlformats.org/markup-compatibility/2006" xmlns:p14="http://schemas.microsoft.com/office/powerpoint/2010/main">
        <mc:Choice Requires="p14">
          <p:contentPart p14:bwMode="auto" r:id="rId39">
            <p14:nvContentPartPr>
              <p14:cNvPr id="25" name="墨迹 24"/>
              <p14:cNvContentPartPr/>
              <p14:nvPr/>
            </p14:nvContentPartPr>
            <p14:xfrm>
              <a:off x="5226755" y="5120940"/>
              <a:ext cx="60149" cy="349491"/>
            </p14:xfrm>
          </p:contentPart>
        </mc:Choice>
        <mc:Fallback xmlns="">
          <p:pic>
            <p:nvPicPr>
              <p:cNvPr id="25" name="墨迹 24"/>
            </p:nvPicPr>
            <p:blipFill>
              <a:blip r:embed="rId40"/>
            </p:blipFill>
            <p:spPr>
              <a:xfrm>
                <a:off x="5226755" y="5120940"/>
                <a:ext cx="60149" cy="349491"/>
              </a:xfrm>
              <a:prstGeom prst="rect"/>
            </p:spPr>
          </p:pic>
        </mc:Fallback>
      </mc:AlternateContent>
      <mc:AlternateContent xmlns:mc="http://schemas.openxmlformats.org/markup-compatibility/2006" xmlns:p14="http://schemas.microsoft.com/office/powerpoint/2010/main">
        <mc:Choice Requires="p14">
          <p:contentPart p14:bwMode="auto" r:id="rId41">
            <p14:nvContentPartPr>
              <p14:cNvPr id="26" name="墨迹 25"/>
              <p14:cNvContentPartPr/>
              <p14:nvPr/>
            </p14:nvContentPartPr>
            <p14:xfrm>
              <a:off x="5266266" y="5100672"/>
              <a:ext cx="158044" cy="410825"/>
            </p14:xfrm>
          </p:contentPart>
        </mc:Choice>
        <mc:Fallback xmlns="">
          <p:pic>
            <p:nvPicPr>
              <p:cNvPr id="26" name="墨迹 25"/>
            </p:nvPicPr>
            <p:blipFill>
              <a:blip r:embed="rId42"/>
            </p:blipFill>
            <p:spPr>
              <a:xfrm>
                <a:off x="5266266" y="5100672"/>
                <a:ext cx="158044" cy="410825"/>
              </a:xfrm>
              <a:prstGeom prst="rect"/>
            </p:spPr>
          </p:pic>
        </mc:Fallback>
      </mc:AlternateContent>
      <mc:AlternateContent xmlns:mc="http://schemas.openxmlformats.org/markup-compatibility/2006" xmlns:p14="http://schemas.microsoft.com/office/powerpoint/2010/main">
        <mc:Choice Requires="p14">
          <p:contentPart p14:bwMode="auto" r:id="rId43">
            <p14:nvContentPartPr>
              <p14:cNvPr id="27" name="墨迹 26"/>
              <p14:cNvContentPartPr/>
              <p14:nvPr/>
            </p14:nvContentPartPr>
            <p14:xfrm>
              <a:off x="5565422" y="5137860"/>
              <a:ext cx="137583" cy="14099"/>
            </p14:xfrm>
          </p:contentPart>
        </mc:Choice>
        <mc:Fallback xmlns="">
          <p:pic>
            <p:nvPicPr>
              <p:cNvPr id="27" name="墨迹 26"/>
            </p:nvPicPr>
            <p:blipFill>
              <a:blip r:embed="rId44"/>
            </p:blipFill>
            <p:spPr>
              <a:xfrm>
                <a:off x="5565422" y="5137860"/>
                <a:ext cx="137583" cy="14099"/>
              </a:xfrm>
              <a:prstGeom prst="rect"/>
            </p:spPr>
          </p:pic>
        </mc:Fallback>
      </mc:AlternateContent>
      <mc:AlternateContent xmlns:mc="http://schemas.openxmlformats.org/markup-compatibility/2006" xmlns:p14="http://schemas.microsoft.com/office/powerpoint/2010/main">
        <mc:Choice Requires="p14">
          <p:contentPart p14:bwMode="auto" r:id="rId45">
            <p14:nvContentPartPr>
              <p14:cNvPr id="28" name="墨迹 27"/>
              <p14:cNvContentPartPr/>
              <p14:nvPr/>
            </p14:nvContentPartPr>
            <p14:xfrm>
              <a:off x="5524676" y="5182978"/>
              <a:ext cx="210079" cy="179064"/>
            </p14:xfrm>
          </p:contentPart>
        </mc:Choice>
        <mc:Fallback xmlns="">
          <p:pic>
            <p:nvPicPr>
              <p:cNvPr id="28" name="墨迹 27"/>
            </p:nvPicPr>
            <p:blipFill>
              <a:blip r:embed="rId46"/>
            </p:blipFill>
            <p:spPr>
              <a:xfrm>
                <a:off x="5524676" y="5182978"/>
                <a:ext cx="210079" cy="179064"/>
              </a:xfrm>
              <a:prstGeom prst="rect"/>
            </p:spPr>
          </p:pic>
        </mc:Fallback>
      </mc:AlternateContent>
      <mc:AlternateContent xmlns:mc="http://schemas.openxmlformats.org/markup-compatibility/2006" xmlns:p14="http://schemas.microsoft.com/office/powerpoint/2010/main">
        <mc:Choice Requires="p14">
          <p:contentPart p14:bwMode="auto" r:id="rId47">
            <p14:nvContentPartPr>
              <p14:cNvPr id="30" name="墨迹 29"/>
              <p14:cNvContentPartPr/>
              <p14:nvPr/>
            </p14:nvContentPartPr>
            <p14:xfrm>
              <a:off x="5537200" y="5324678"/>
              <a:ext cx="129822" cy="148750"/>
            </p14:xfrm>
          </p:contentPart>
        </mc:Choice>
        <mc:Fallback xmlns="">
          <p:pic>
            <p:nvPicPr>
              <p:cNvPr id="30" name="墨迹 29"/>
            </p:nvPicPr>
            <p:blipFill>
              <a:blip r:embed="rId48"/>
            </p:blipFill>
            <p:spPr>
              <a:xfrm>
                <a:off x="5537200" y="5324678"/>
                <a:ext cx="129822" cy="148750"/>
              </a:xfrm>
              <a:prstGeom prst="rect"/>
            </p:spPr>
          </p:pic>
        </mc:Fallback>
      </mc:AlternateContent>
      <mc:AlternateContent xmlns:mc="http://schemas.openxmlformats.org/markup-compatibility/2006" xmlns:p14="http://schemas.microsoft.com/office/powerpoint/2010/main">
        <mc:Choice Requires="p14">
          <p:contentPart p14:bwMode="auto" r:id="rId49">
            <p14:nvContentPartPr>
              <p14:cNvPr id="31" name="墨迹 30"/>
              <p14:cNvContentPartPr/>
              <p14:nvPr/>
            </p14:nvContentPartPr>
            <p14:xfrm>
              <a:off x="5650088" y="5402930"/>
              <a:ext cx="107244" cy="53579"/>
            </p14:xfrm>
          </p:contentPart>
        </mc:Choice>
        <mc:Fallback xmlns="">
          <p:pic>
            <p:nvPicPr>
              <p:cNvPr id="31" name="墨迹 30"/>
            </p:nvPicPr>
            <p:blipFill>
              <a:blip r:embed="rId50"/>
            </p:blipFill>
            <p:spPr>
              <a:xfrm>
                <a:off x="5650088" y="5402930"/>
                <a:ext cx="107244" cy="53579"/>
              </a:xfrm>
              <a:prstGeom prst="rect"/>
            </p:spPr>
          </p:pic>
        </mc:Fallback>
      </mc:AlternateContent>
      <mc:AlternateContent xmlns:mc="http://schemas.openxmlformats.org/markup-compatibility/2006" xmlns:p14="http://schemas.microsoft.com/office/powerpoint/2010/main">
        <mc:Choice Requires="p14">
          <p:contentPart p14:bwMode="auto" r:id="rId51">
            <p14:nvContentPartPr>
              <p14:cNvPr id="38" name="墨迹 37"/>
              <p14:cNvContentPartPr/>
              <p14:nvPr/>
            </p14:nvContentPartPr>
            <p14:xfrm>
              <a:off x="7524044" y="5158656"/>
              <a:ext cx="45156" cy="108919"/>
            </p14:xfrm>
          </p:contentPart>
        </mc:Choice>
        <mc:Fallback xmlns="">
          <p:pic>
            <p:nvPicPr>
              <p:cNvPr id="38" name="墨迹 37"/>
            </p:nvPicPr>
            <p:blipFill>
              <a:blip r:embed="rId52"/>
            </p:blipFill>
            <p:spPr>
              <a:xfrm>
                <a:off x="7524044" y="5158656"/>
                <a:ext cx="45156" cy="108919"/>
              </a:xfrm>
              <a:prstGeom prst="rect"/>
            </p:spPr>
          </p:pic>
        </mc:Fallback>
      </mc:AlternateContent>
      <mc:AlternateContent xmlns:mc="http://schemas.openxmlformats.org/markup-compatibility/2006" xmlns:p14="http://schemas.microsoft.com/office/powerpoint/2010/main">
        <mc:Choice Requires="p14">
          <p:contentPart p14:bwMode="auto" r:id="rId53">
            <p14:nvContentPartPr>
              <p14:cNvPr id="42" name="墨迹 41"/>
              <p14:cNvContentPartPr/>
              <p14:nvPr/>
            </p14:nvContentPartPr>
            <p14:xfrm>
              <a:off x="8193616" y="5108956"/>
              <a:ext cx="294216" cy="297675"/>
            </p14:xfrm>
          </p:contentPart>
        </mc:Choice>
        <mc:Fallback xmlns="">
          <p:pic>
            <p:nvPicPr>
              <p:cNvPr id="42" name="墨迹 41"/>
            </p:nvPicPr>
            <p:blipFill>
              <a:blip r:embed="rId54"/>
            </p:blipFill>
            <p:spPr>
              <a:xfrm>
                <a:off x="8193616" y="5108956"/>
                <a:ext cx="294216" cy="297675"/>
              </a:xfrm>
              <a:prstGeom prst="rect"/>
            </p:spPr>
          </p:pic>
        </mc:Fallback>
      </mc:AlternateContent>
      <mc:AlternateContent xmlns:mc="http://schemas.openxmlformats.org/markup-compatibility/2006" xmlns:p14="http://schemas.microsoft.com/office/powerpoint/2010/main">
        <mc:Choice Requires="p14">
          <p:contentPart p14:bwMode="auto" r:id="rId55">
            <p14:nvContentPartPr>
              <p14:cNvPr id="43" name="墨迹 42"/>
              <p14:cNvContentPartPr/>
              <p14:nvPr/>
            </p14:nvContentPartPr>
            <p14:xfrm>
              <a:off x="8537927" y="4972543"/>
              <a:ext cx="383117" cy="509345"/>
            </p14:xfrm>
          </p:contentPart>
        </mc:Choice>
        <mc:Fallback xmlns="">
          <p:pic>
            <p:nvPicPr>
              <p:cNvPr id="43" name="墨迹 42"/>
            </p:nvPicPr>
            <p:blipFill>
              <a:blip r:embed="rId56"/>
            </p:blipFill>
            <p:spPr>
              <a:xfrm>
                <a:off x="8537927" y="4972543"/>
                <a:ext cx="383117" cy="509345"/>
              </a:xfrm>
              <a:prstGeom prst="rect"/>
            </p:spPr>
          </p:pic>
        </mc:Fallback>
      </mc:AlternateContent>
      <mc:AlternateContent xmlns:mc="http://schemas.openxmlformats.org/markup-compatibility/2006" xmlns:p14="http://schemas.microsoft.com/office/powerpoint/2010/main">
        <mc:Choice Requires="p14">
          <p:contentPart p14:bwMode="auto" r:id="rId57">
            <p14:nvContentPartPr>
              <p14:cNvPr id="44" name="墨迹 43"/>
              <p14:cNvContentPartPr/>
              <p14:nvPr/>
            </p14:nvContentPartPr>
            <p14:xfrm>
              <a:off x="9132711" y="5431130"/>
              <a:ext cx="2243667" cy="50758"/>
            </p14:xfrm>
          </p:contentPart>
        </mc:Choice>
        <mc:Fallback xmlns="">
          <p:pic>
            <p:nvPicPr>
              <p:cNvPr id="44" name="墨迹 43"/>
            </p:nvPicPr>
            <p:blipFill>
              <a:blip r:embed="rId58"/>
            </p:blipFill>
            <p:spPr>
              <a:xfrm>
                <a:off x="9132711" y="5431130"/>
                <a:ext cx="2243667" cy="50758"/>
              </a:xfrm>
              <a:prstGeom prst="rect"/>
            </p:spPr>
          </p:pic>
        </mc:Fallback>
      </mc:AlternateContent>
      <mc:AlternateContent xmlns:mc="http://schemas.openxmlformats.org/markup-compatibility/2006" xmlns:p14="http://schemas.microsoft.com/office/powerpoint/2010/main">
        <mc:Choice Requires="p14">
          <p:contentPart p14:bwMode="auto" r:id="rId59">
            <p14:nvContentPartPr>
              <p14:cNvPr id="45" name="墨迹 44"/>
              <p14:cNvContentPartPr/>
              <p14:nvPr/>
            </p14:nvContentPartPr>
            <p14:xfrm>
              <a:off x="1148115" y="3042673"/>
              <a:ext cx="8996" cy="14100"/>
            </p14:xfrm>
          </p:contentPart>
        </mc:Choice>
        <mc:Fallback xmlns="">
          <p:pic>
            <p:nvPicPr>
              <p:cNvPr id="45" name="墨迹 44"/>
            </p:nvPicPr>
            <p:blipFill>
              <a:blip r:embed="rId60"/>
            </p:blipFill>
            <p:spPr>
              <a:xfrm>
                <a:off x="1148115" y="3042673"/>
                <a:ext cx="8996" cy="14100"/>
              </a:xfrm>
              <a:prstGeom prst="rect"/>
            </p:spPr>
          </p:pic>
        </mc:Fallback>
      </mc:AlternateContent>
      <mc:AlternateContent xmlns:mc="http://schemas.openxmlformats.org/markup-compatibility/2006" xmlns:p14="http://schemas.microsoft.com/office/powerpoint/2010/main">
        <mc:Choice Requires="p14">
          <p:contentPart p14:bwMode="auto" r:id="rId61">
            <p14:nvContentPartPr>
              <p14:cNvPr id="46" name="墨迹 45"/>
              <p14:cNvContentPartPr/>
              <p14:nvPr/>
            </p14:nvContentPartPr>
            <p14:xfrm>
              <a:off x="968022" y="2450494"/>
              <a:ext cx="42333" cy="53578"/>
            </p14:xfrm>
          </p:contentPart>
        </mc:Choice>
        <mc:Fallback xmlns="">
          <p:pic>
            <p:nvPicPr>
              <p:cNvPr id="46" name="墨迹 45"/>
            </p:nvPicPr>
            <p:blipFill>
              <a:blip r:embed="rId62"/>
            </p:blipFill>
            <p:spPr>
              <a:xfrm>
                <a:off x="968022" y="2450494"/>
                <a:ext cx="42333" cy="53578"/>
              </a:xfrm>
              <a:prstGeom prst="rect"/>
            </p:spPr>
          </p:pic>
        </mc:Fallback>
      </mc:AlternateContent>
      <mc:AlternateContent xmlns:mc="http://schemas.openxmlformats.org/markup-compatibility/2006" xmlns:p14="http://schemas.microsoft.com/office/powerpoint/2010/main">
        <mc:Choice Requires="p14">
          <p:contentPart p14:bwMode="auto" r:id="rId63">
            <p14:nvContentPartPr>
              <p14:cNvPr id="47" name="墨迹 46"/>
              <p14:cNvContentPartPr/>
              <p14:nvPr/>
            </p14:nvContentPartPr>
            <p14:xfrm>
              <a:off x="812800" y="2121094"/>
              <a:ext cx="118533" cy="405361"/>
            </p14:xfrm>
          </p:contentPart>
        </mc:Choice>
        <mc:Fallback xmlns="">
          <p:pic>
            <p:nvPicPr>
              <p:cNvPr id="47" name="墨迹 46"/>
            </p:nvPicPr>
            <p:blipFill>
              <a:blip r:embed="rId64"/>
            </p:blipFill>
            <p:spPr>
              <a:xfrm>
                <a:off x="812800" y="2121094"/>
                <a:ext cx="118533" cy="405361"/>
              </a:xfrm>
              <a:prstGeom prst="rect"/>
            </p:spPr>
          </p:pic>
        </mc:Fallback>
      </mc:AlternateContent>
      <mc:AlternateContent xmlns:mc="http://schemas.openxmlformats.org/markup-compatibility/2006" xmlns:p14="http://schemas.microsoft.com/office/powerpoint/2010/main">
        <mc:Choice Requires="p14">
          <p:contentPart p14:bwMode="auto" r:id="rId65">
            <p14:nvContentPartPr>
              <p14:cNvPr id="48" name="墨迹 47"/>
              <p14:cNvContentPartPr/>
              <p14:nvPr/>
            </p14:nvContentPartPr>
            <p14:xfrm>
              <a:off x="846666" y="2134665"/>
              <a:ext cx="169334" cy="400778"/>
            </p14:xfrm>
          </p:contentPart>
        </mc:Choice>
        <mc:Fallback xmlns="">
          <p:pic>
            <p:nvPicPr>
              <p:cNvPr id="48" name="墨迹 47"/>
            </p:nvPicPr>
            <p:blipFill>
              <a:blip r:embed="rId66"/>
            </p:blipFill>
            <p:spPr>
              <a:xfrm>
                <a:off x="846666" y="2134665"/>
                <a:ext cx="169334" cy="400778"/>
              </a:xfrm>
              <a:prstGeom prst="rect"/>
            </p:spPr>
          </p:pic>
        </mc:Fallback>
      </mc:AlternateContent>
      <mc:AlternateContent xmlns:mc="http://schemas.openxmlformats.org/markup-compatibility/2006" xmlns:p14="http://schemas.microsoft.com/office/powerpoint/2010/main">
        <mc:Choice Requires="p14">
          <p:contentPart p14:bwMode="auto" r:id="rId67">
            <p14:nvContentPartPr>
              <p14:cNvPr id="49" name="墨迹 48"/>
              <p14:cNvContentPartPr/>
              <p14:nvPr/>
            </p14:nvContentPartPr>
            <p14:xfrm>
              <a:off x="1086555" y="2137661"/>
              <a:ext cx="40922" cy="231056"/>
            </p14:xfrm>
          </p:contentPart>
        </mc:Choice>
        <mc:Fallback xmlns="">
          <p:pic>
            <p:nvPicPr>
              <p:cNvPr id="49" name="墨迹 48"/>
            </p:nvPicPr>
            <p:blipFill>
              <a:blip r:embed="rId68"/>
            </p:blipFill>
            <p:spPr>
              <a:xfrm>
                <a:off x="1086555" y="2137661"/>
                <a:ext cx="40922" cy="231056"/>
              </a:xfrm>
              <a:prstGeom prst="rect"/>
            </p:spPr>
          </p:pic>
        </mc:Fallback>
      </mc:AlternateContent>
      <mc:AlternateContent xmlns:mc="http://schemas.openxmlformats.org/markup-compatibility/2006" xmlns:p14="http://schemas.microsoft.com/office/powerpoint/2010/main">
        <mc:Choice Requires="p14">
          <p:contentPart p14:bwMode="auto" r:id="rId69">
            <p14:nvContentPartPr>
              <p14:cNvPr id="50" name="墨迹 49"/>
              <p14:cNvContentPartPr/>
              <p14:nvPr/>
            </p14:nvContentPartPr>
            <p14:xfrm>
              <a:off x="1047044" y="2242526"/>
              <a:ext cx="164571" cy="274235"/>
            </p14:xfrm>
          </p:contentPart>
        </mc:Choice>
        <mc:Fallback xmlns="">
          <p:pic>
            <p:nvPicPr>
              <p:cNvPr id="50" name="墨迹 49"/>
            </p:nvPicPr>
            <p:blipFill>
              <a:blip r:embed="rId70"/>
            </p:blipFill>
            <p:spPr>
              <a:xfrm>
                <a:off x="1047044" y="2242526"/>
                <a:ext cx="164571" cy="274235"/>
              </a:xfrm>
              <a:prstGeom prst="rect"/>
            </p:spPr>
          </p:pic>
        </mc:Fallback>
      </mc:AlternateContent>
      <mc:AlternateContent xmlns:mc="http://schemas.openxmlformats.org/markup-compatibility/2006" xmlns:p14="http://schemas.microsoft.com/office/powerpoint/2010/main">
        <mc:Choice Requires="p14">
          <p:contentPart p14:bwMode="auto" r:id="rId71">
            <p14:nvContentPartPr>
              <p14:cNvPr id="51" name="墨迹 50"/>
              <p14:cNvContentPartPr/>
              <p14:nvPr/>
            </p14:nvContentPartPr>
            <p14:xfrm>
              <a:off x="1055511" y="2371008"/>
              <a:ext cx="318911" cy="192282"/>
            </p14:xfrm>
          </p:contentPart>
        </mc:Choice>
        <mc:Fallback xmlns="">
          <p:pic>
            <p:nvPicPr>
              <p:cNvPr id="51" name="墨迹 50"/>
            </p:nvPicPr>
            <p:blipFill>
              <a:blip r:embed="rId72"/>
            </p:blipFill>
            <p:spPr>
              <a:xfrm>
                <a:off x="1055511" y="2371008"/>
                <a:ext cx="318911" cy="192282"/>
              </a:xfrm>
              <a:prstGeom prst="rect"/>
            </p:spPr>
          </p:pic>
        </mc:Fallback>
      </mc:AlternateContent>
      <mc:AlternateContent xmlns:mc="http://schemas.openxmlformats.org/markup-compatibility/2006" xmlns:p14="http://schemas.microsoft.com/office/powerpoint/2010/main">
        <mc:Choice Requires="p14">
          <p:contentPart p14:bwMode="auto" r:id="rId73">
            <p14:nvContentPartPr>
              <p14:cNvPr id="52" name="墨迹 51"/>
              <p14:cNvContentPartPr/>
              <p14:nvPr/>
            </p14:nvContentPartPr>
            <p14:xfrm>
              <a:off x="1247422" y="2158281"/>
              <a:ext cx="16933" cy="368350"/>
            </p14:xfrm>
          </p:contentPart>
        </mc:Choice>
        <mc:Fallback xmlns="">
          <p:pic>
            <p:nvPicPr>
              <p:cNvPr id="52" name="墨迹 51"/>
            </p:nvPicPr>
            <p:blipFill>
              <a:blip r:embed="rId74"/>
            </p:blipFill>
            <p:spPr>
              <a:xfrm>
                <a:off x="1247422" y="2158281"/>
                <a:ext cx="16933" cy="368350"/>
              </a:xfrm>
              <a:prstGeom prst="rect"/>
            </p:spPr>
          </p:pic>
        </mc:Fallback>
      </mc:AlternateContent>
      <mc:AlternateContent xmlns:mc="http://schemas.openxmlformats.org/markup-compatibility/2006" xmlns:p14="http://schemas.microsoft.com/office/powerpoint/2010/main">
        <mc:Choice Requires="p14">
          <p:contentPart p14:bwMode="auto" r:id="rId75">
            <p14:nvContentPartPr>
              <p14:cNvPr id="53" name="墨迹 52"/>
              <p14:cNvContentPartPr/>
              <p14:nvPr/>
            </p14:nvContentPartPr>
            <p14:xfrm>
              <a:off x="1303866" y="2331177"/>
              <a:ext cx="95956" cy="48819"/>
            </p14:xfrm>
          </p:contentPart>
        </mc:Choice>
        <mc:Fallback xmlns="">
          <p:pic>
            <p:nvPicPr>
              <p:cNvPr id="53" name="墨迹 52"/>
            </p:nvPicPr>
            <p:blipFill>
              <a:blip r:embed="rId76"/>
            </p:blipFill>
            <p:spPr>
              <a:xfrm>
                <a:off x="1303866" y="2331177"/>
                <a:ext cx="95956" cy="48819"/>
              </a:xfrm>
              <a:prstGeom prst="rect"/>
            </p:spPr>
          </p:pic>
        </mc:Fallback>
      </mc:AlternateContent>
      <mc:AlternateContent xmlns:mc="http://schemas.openxmlformats.org/markup-compatibility/2006" xmlns:p14="http://schemas.microsoft.com/office/powerpoint/2010/main">
        <mc:Choice Requires="p14">
          <p:contentPart p14:bwMode="auto" r:id="rId77">
            <p14:nvContentPartPr>
              <p14:cNvPr id="54" name="墨迹 53"/>
              <p14:cNvContentPartPr/>
              <p14:nvPr/>
            </p14:nvContentPartPr>
            <p14:xfrm>
              <a:off x="1495777" y="2098006"/>
              <a:ext cx="60149" cy="87417"/>
            </p14:xfrm>
          </p:contentPart>
        </mc:Choice>
        <mc:Fallback xmlns="">
          <p:pic>
            <p:nvPicPr>
              <p:cNvPr id="54" name="墨迹 53"/>
            </p:nvPicPr>
            <p:blipFill>
              <a:blip r:embed="rId78"/>
            </p:blipFill>
            <p:spPr>
              <a:xfrm>
                <a:off x="1495777" y="2098006"/>
                <a:ext cx="60149" cy="87417"/>
              </a:xfrm>
              <a:prstGeom prst="rect"/>
            </p:spPr>
          </p:pic>
        </mc:Fallback>
      </mc:AlternateContent>
      <mc:AlternateContent xmlns:mc="http://schemas.openxmlformats.org/markup-compatibility/2006" xmlns:p14="http://schemas.microsoft.com/office/powerpoint/2010/main">
        <mc:Choice Requires="p14">
          <p:contentPart p14:bwMode="auto" r:id="rId79">
            <p14:nvContentPartPr>
              <p14:cNvPr id="55" name="墨迹 54"/>
              <p14:cNvContentPartPr/>
              <p14:nvPr/>
            </p14:nvContentPartPr>
            <p14:xfrm>
              <a:off x="1435629" y="2230189"/>
              <a:ext cx="133526" cy="209730"/>
            </p14:xfrm>
          </p:contentPart>
        </mc:Choice>
        <mc:Fallback xmlns="">
          <p:pic>
            <p:nvPicPr>
              <p:cNvPr id="55" name="墨迹 54"/>
            </p:nvPicPr>
            <p:blipFill>
              <a:blip r:embed="rId80"/>
            </p:blipFill>
            <p:spPr>
              <a:xfrm>
                <a:off x="1435629" y="2230189"/>
                <a:ext cx="133526" cy="209730"/>
              </a:xfrm>
              <a:prstGeom prst="rect"/>
            </p:spPr>
          </p:pic>
        </mc:Fallback>
      </mc:AlternateContent>
      <mc:AlternateContent xmlns:mc="http://schemas.openxmlformats.org/markup-compatibility/2006" xmlns:p14="http://schemas.microsoft.com/office/powerpoint/2010/main">
        <mc:Choice Requires="p14">
          <p:contentPart p14:bwMode="auto" r:id="rId81">
            <p14:nvContentPartPr>
              <p14:cNvPr id="56" name="墨迹 55"/>
              <p14:cNvContentPartPr/>
              <p14:nvPr/>
            </p14:nvContentPartPr>
            <p14:xfrm>
              <a:off x="1509888" y="2363077"/>
              <a:ext cx="62618" cy="173424"/>
            </p14:xfrm>
          </p:contentPart>
        </mc:Choice>
        <mc:Fallback xmlns="">
          <p:pic>
            <p:nvPicPr>
              <p:cNvPr id="56" name="墨迹 55"/>
            </p:nvPicPr>
            <p:blipFill>
              <a:blip r:embed="rId82"/>
            </p:blipFill>
            <p:spPr>
              <a:xfrm>
                <a:off x="1509888" y="2363077"/>
                <a:ext cx="62618" cy="173424"/>
              </a:xfrm>
              <a:prstGeom prst="rect"/>
            </p:spPr>
          </p:pic>
        </mc:Fallback>
      </mc:AlternateContent>
      <mc:AlternateContent xmlns:mc="http://schemas.openxmlformats.org/markup-compatibility/2006" xmlns:p14="http://schemas.microsoft.com/office/powerpoint/2010/main">
        <mc:Choice Requires="p14">
          <p:contentPart p14:bwMode="auto" r:id="rId83">
            <p14:nvContentPartPr>
              <p14:cNvPr id="57" name="墨迹 56"/>
              <p14:cNvContentPartPr/>
              <p14:nvPr/>
            </p14:nvContentPartPr>
            <p14:xfrm>
              <a:off x="1612547" y="2103646"/>
              <a:ext cx="148519" cy="589359"/>
            </p14:xfrm>
          </p:contentPart>
        </mc:Choice>
        <mc:Fallback xmlns="">
          <p:pic>
            <p:nvPicPr>
              <p:cNvPr id="57" name="墨迹 56"/>
            </p:nvPicPr>
            <p:blipFill>
              <a:blip r:embed="rId84"/>
            </p:blipFill>
            <p:spPr>
              <a:xfrm>
                <a:off x="1612547" y="2103646"/>
                <a:ext cx="148519" cy="589359"/>
              </a:xfrm>
              <a:prstGeom prst="rect"/>
            </p:spPr>
          </p:pic>
        </mc:Fallback>
      </mc:AlternateContent>
      <mc:AlternateContent xmlns:mc="http://schemas.openxmlformats.org/markup-compatibility/2006" xmlns:p14="http://schemas.microsoft.com/office/powerpoint/2010/main">
        <mc:Choice Requires="p14">
          <p:contentPart p14:bwMode="auto" r:id="rId85">
            <p14:nvContentPartPr>
              <p14:cNvPr id="58" name="墨迹 57"/>
              <p14:cNvContentPartPr/>
              <p14:nvPr/>
            </p14:nvContentPartPr>
            <p14:xfrm>
              <a:off x="1624012" y="2185070"/>
              <a:ext cx="407988" cy="335921"/>
            </p14:xfrm>
          </p:contentPart>
        </mc:Choice>
        <mc:Fallback xmlns="">
          <p:pic>
            <p:nvPicPr>
              <p:cNvPr id="58" name="墨迹 57"/>
            </p:nvPicPr>
            <p:blipFill>
              <a:blip r:embed="rId86"/>
            </p:blipFill>
            <p:spPr>
              <a:xfrm>
                <a:off x="1624012" y="2185070"/>
                <a:ext cx="407988" cy="335921"/>
              </a:xfrm>
              <a:prstGeom prst="rect"/>
            </p:spPr>
          </p:pic>
        </mc:Fallback>
      </mc:AlternateContent>
      <mc:AlternateContent xmlns:mc="http://schemas.openxmlformats.org/markup-compatibility/2006" xmlns:p14="http://schemas.microsoft.com/office/powerpoint/2010/main">
        <mc:Choice Requires="p14">
          <p:contentPart p14:bwMode="auto" r:id="rId87">
            <p14:nvContentPartPr>
              <p14:cNvPr id="59" name="墨迹 58"/>
              <p14:cNvContentPartPr/>
              <p14:nvPr/>
            </p14:nvContentPartPr>
            <p14:xfrm>
              <a:off x="1915759" y="2284120"/>
              <a:ext cx="302507" cy="39478"/>
            </p14:xfrm>
          </p:contentPart>
        </mc:Choice>
        <mc:Fallback xmlns="">
          <p:pic>
            <p:nvPicPr>
              <p:cNvPr id="59" name="墨迹 58"/>
            </p:nvPicPr>
            <p:blipFill>
              <a:blip r:embed="rId88"/>
            </p:blipFill>
            <p:spPr>
              <a:xfrm>
                <a:off x="1915759" y="2284120"/>
                <a:ext cx="302507" cy="39478"/>
              </a:xfrm>
              <a:prstGeom prst="rect"/>
            </p:spPr>
          </p:pic>
        </mc:Fallback>
      </mc:AlternateContent>
      <mc:AlternateContent xmlns:mc="http://schemas.openxmlformats.org/markup-compatibility/2006" xmlns:p14="http://schemas.microsoft.com/office/powerpoint/2010/main">
        <mc:Choice Requires="p14">
          <p:contentPart p14:bwMode="auto" r:id="rId89">
            <p14:nvContentPartPr>
              <p14:cNvPr id="60" name="墨迹 59"/>
              <p14:cNvContentPartPr/>
              <p14:nvPr/>
            </p14:nvContentPartPr>
            <p14:xfrm>
              <a:off x="1896533" y="2374356"/>
              <a:ext cx="182739" cy="172367"/>
            </p14:xfrm>
          </p:contentPart>
        </mc:Choice>
        <mc:Fallback xmlns="">
          <p:pic>
            <p:nvPicPr>
              <p:cNvPr id="60" name="墨迹 59"/>
            </p:nvPicPr>
            <p:blipFill>
              <a:blip r:embed="rId90"/>
            </p:blipFill>
            <p:spPr>
              <a:xfrm>
                <a:off x="1896533" y="2374356"/>
                <a:ext cx="182739" cy="172367"/>
              </a:xfrm>
              <a:prstGeom prst="rect"/>
            </p:spPr>
          </p:pic>
        </mc:Fallback>
      </mc:AlternateContent>
      <mc:AlternateContent xmlns:mc="http://schemas.openxmlformats.org/markup-compatibility/2006" xmlns:p14="http://schemas.microsoft.com/office/powerpoint/2010/main">
        <mc:Choice Requires="p14">
          <p:contentPart p14:bwMode="auto" r:id="rId91">
            <p14:nvContentPartPr>
              <p14:cNvPr id="61" name="墨迹 60"/>
              <p14:cNvContentPartPr/>
              <p14:nvPr/>
            </p14:nvContentPartPr>
            <p14:xfrm>
              <a:off x="2039937" y="2089546"/>
              <a:ext cx="206551" cy="535782"/>
            </p14:xfrm>
          </p:contentPart>
        </mc:Choice>
        <mc:Fallback xmlns="">
          <p:pic>
            <p:nvPicPr>
              <p:cNvPr id="61" name="墨迹 60"/>
            </p:nvPicPr>
            <p:blipFill>
              <a:blip r:embed="rId92"/>
            </p:blipFill>
            <p:spPr>
              <a:xfrm>
                <a:off x="2039937" y="2089546"/>
                <a:ext cx="206551" cy="535782"/>
              </a:xfrm>
              <a:prstGeom prst="rect"/>
            </p:spPr>
          </p:pic>
        </mc:Fallback>
      </mc:AlternateContent>
      <mc:AlternateContent xmlns:mc="http://schemas.openxmlformats.org/markup-compatibility/2006" xmlns:p14="http://schemas.microsoft.com/office/powerpoint/2010/main">
        <mc:Choice Requires="p14">
          <p:contentPart p14:bwMode="auto" r:id="rId93">
            <p14:nvContentPartPr>
              <p14:cNvPr id="62" name="墨迹 61"/>
              <p14:cNvContentPartPr/>
              <p14:nvPr/>
            </p14:nvContentPartPr>
            <p14:xfrm>
              <a:off x="2161822" y="2058527"/>
              <a:ext cx="93133" cy="62038"/>
            </p14:xfrm>
          </p:contentPart>
        </mc:Choice>
        <mc:Fallback xmlns="">
          <p:pic>
            <p:nvPicPr>
              <p:cNvPr id="62" name="墨迹 61"/>
            </p:nvPicPr>
            <p:blipFill>
              <a:blip r:embed="rId94"/>
            </p:blipFill>
            <p:spPr>
              <a:xfrm>
                <a:off x="2161822" y="2058527"/>
                <a:ext cx="93133" cy="62038"/>
              </a:xfrm>
              <a:prstGeom prst="rect"/>
            </p:spPr>
          </p:pic>
        </mc:Fallback>
      </mc:AlternateContent>
      <mc:AlternateContent xmlns:mc="http://schemas.openxmlformats.org/markup-compatibility/2006" xmlns:p14="http://schemas.microsoft.com/office/powerpoint/2010/main">
        <mc:Choice Requires="p14">
          <p:contentPart p14:bwMode="auto" r:id="rId95">
            <p14:nvContentPartPr>
              <p14:cNvPr id="63" name="墨迹 62"/>
              <p14:cNvContentPartPr/>
              <p14:nvPr/>
            </p14:nvContentPartPr>
            <p14:xfrm>
              <a:off x="579261" y="3217507"/>
              <a:ext cx="1670050" cy="80367"/>
            </p14:xfrm>
          </p:contentPart>
        </mc:Choice>
        <mc:Fallback xmlns="">
          <p:pic>
            <p:nvPicPr>
              <p:cNvPr id="63" name="墨迹 62"/>
            </p:nvPicPr>
            <p:blipFill>
              <a:blip r:embed="rId96"/>
            </p:blipFill>
            <p:spPr>
              <a:xfrm>
                <a:off x="579261" y="3217507"/>
                <a:ext cx="1670050" cy="80367"/>
              </a:xfrm>
              <a:prstGeom prst="rect"/>
            </p:spPr>
          </p:pic>
        </mc:Fallback>
      </mc:AlternateContent>
      <mc:AlternateContent xmlns:mc="http://schemas.openxmlformats.org/markup-compatibility/2006" xmlns:p14="http://schemas.microsoft.com/office/powerpoint/2010/main">
        <mc:Choice Requires="p14">
          <p:contentPart p14:bwMode="auto" r:id="rId97">
            <p14:nvContentPartPr>
              <p14:cNvPr id="102" name="墨迹 101"/>
              <p14:cNvContentPartPr/>
              <p14:nvPr/>
            </p14:nvContentPartPr>
            <p14:xfrm>
              <a:off x="7360355" y="5638216"/>
              <a:ext cx="95956" cy="128481"/>
            </p14:xfrm>
          </p:contentPart>
        </mc:Choice>
        <mc:Fallback xmlns="">
          <p:pic>
            <p:nvPicPr>
              <p:cNvPr id="102" name="墨迹 101"/>
            </p:nvPicPr>
            <p:blipFill>
              <a:blip r:embed="rId98"/>
            </p:blipFill>
            <p:spPr>
              <a:xfrm>
                <a:off x="7360355" y="5638216"/>
                <a:ext cx="95956" cy="128481"/>
              </a:xfrm>
              <a:prstGeom prst="rect"/>
            </p:spPr>
          </p:pic>
        </mc:Fallback>
      </mc:AlternateContent>
      <mc:AlternateContent xmlns:mc="http://schemas.openxmlformats.org/markup-compatibility/2006" xmlns:p14="http://schemas.microsoft.com/office/powerpoint/2010/main">
        <mc:Choice Requires="p14">
          <p:contentPart p14:bwMode="auto" r:id="rId99">
            <p14:nvContentPartPr>
              <p14:cNvPr id="103" name="墨迹 102"/>
              <p14:cNvContentPartPr/>
              <p14:nvPr/>
            </p14:nvContentPartPr>
            <p14:xfrm>
              <a:off x="7456311" y="5668001"/>
              <a:ext cx="76200" cy="84597"/>
            </p14:xfrm>
          </p:contentPart>
        </mc:Choice>
        <mc:Fallback xmlns="">
          <p:pic>
            <p:nvPicPr>
              <p:cNvPr id="103" name="墨迹 102"/>
            </p:nvPicPr>
            <p:blipFill>
              <a:blip r:embed="rId100"/>
            </p:blipFill>
            <p:spPr>
              <a:xfrm>
                <a:off x="7456311" y="5668001"/>
                <a:ext cx="76200" cy="84597"/>
              </a:xfrm>
              <a:prstGeom prst="rect"/>
            </p:spPr>
          </p:pic>
        </mc:Fallback>
      </mc:AlternateContent>
      <mc:AlternateContent xmlns:mc="http://schemas.openxmlformats.org/markup-compatibility/2006" xmlns:p14="http://schemas.microsoft.com/office/powerpoint/2010/main">
        <mc:Choice Requires="p14">
          <p:contentPart p14:bwMode="auto" r:id="rId101">
            <p14:nvContentPartPr>
              <p14:cNvPr id="123" name="墨迹 122"/>
              <p14:cNvContentPartPr/>
              <p14:nvPr/>
            </p14:nvContentPartPr>
            <p14:xfrm>
              <a:off x="5627511" y="5019424"/>
              <a:ext cx="39511" cy="775473"/>
            </p14:xfrm>
          </p:contentPart>
        </mc:Choice>
        <mc:Fallback xmlns="">
          <p:pic>
            <p:nvPicPr>
              <p:cNvPr id="123" name="墨迹 122"/>
            </p:nvPicPr>
            <p:blipFill>
              <a:blip r:embed="rId102"/>
            </p:blipFill>
            <p:spPr>
              <a:xfrm>
                <a:off x="5627511" y="5019424"/>
                <a:ext cx="39511" cy="775473"/>
              </a:xfrm>
              <a:prstGeom prst="rect"/>
            </p:spPr>
          </p:pic>
        </mc:Fallback>
      </mc:AlternateContent>
      <mc:AlternateContent xmlns:mc="http://schemas.openxmlformats.org/markup-compatibility/2006" xmlns:p14="http://schemas.microsoft.com/office/powerpoint/2010/main">
        <mc:Choice Requires="p14">
          <p:contentPart p14:bwMode="auto" r:id="rId103">
            <p14:nvContentPartPr>
              <p14:cNvPr id="124" name="墨迹 123"/>
              <p14:cNvContentPartPr/>
              <p14:nvPr/>
            </p14:nvContentPartPr>
            <p14:xfrm>
              <a:off x="5544784" y="5115301"/>
              <a:ext cx="180799" cy="22559"/>
            </p14:xfrm>
          </p:contentPart>
        </mc:Choice>
        <mc:Fallback xmlns="">
          <p:pic>
            <p:nvPicPr>
              <p:cNvPr id="124" name="墨迹 123"/>
            </p:nvPicPr>
            <p:blipFill>
              <a:blip r:embed="rId104"/>
            </p:blipFill>
            <p:spPr>
              <a:xfrm>
                <a:off x="5544784" y="5115301"/>
                <a:ext cx="180799" cy="22559"/>
              </a:xfrm>
              <a:prstGeom prst="rect"/>
            </p:spPr>
          </p:pic>
        </mc:Fallback>
      </mc:AlternateContent>
      <mc:AlternateContent xmlns:mc="http://schemas.openxmlformats.org/markup-compatibility/2006" xmlns:p14="http://schemas.microsoft.com/office/powerpoint/2010/main">
        <mc:Choice Requires="p14">
          <p:contentPart p14:bwMode="auto" r:id="rId105">
            <p14:nvContentPartPr>
              <p14:cNvPr id="125" name="墨迹 124"/>
              <p14:cNvContentPartPr/>
              <p14:nvPr/>
            </p14:nvContentPartPr>
            <p14:xfrm>
              <a:off x="5503509" y="5188618"/>
              <a:ext cx="212901" cy="178535"/>
            </p14:xfrm>
          </p:contentPart>
        </mc:Choice>
        <mc:Fallback xmlns="">
          <p:pic>
            <p:nvPicPr>
              <p:cNvPr id="125" name="墨迹 124"/>
            </p:nvPicPr>
            <p:blipFill>
              <a:blip r:embed="rId106"/>
            </p:blipFill>
            <p:spPr>
              <a:xfrm>
                <a:off x="5503509" y="5188618"/>
                <a:ext cx="212901" cy="178535"/>
              </a:xfrm>
              <a:prstGeom prst="rect"/>
            </p:spPr>
          </p:pic>
        </mc:Fallback>
      </mc:AlternateContent>
      <mc:AlternateContent xmlns:mc="http://schemas.openxmlformats.org/markup-compatibility/2006" xmlns:p14="http://schemas.microsoft.com/office/powerpoint/2010/main">
        <mc:Choice Requires="p14">
          <p:contentPart p14:bwMode="auto" r:id="rId107">
            <p14:nvContentPartPr>
              <p14:cNvPr id="126" name="墨迹 125"/>
              <p14:cNvContentPartPr/>
              <p14:nvPr/>
            </p14:nvContentPartPr>
            <p14:xfrm>
              <a:off x="5604933" y="5038458"/>
              <a:ext cx="45156" cy="601344"/>
            </p14:xfrm>
          </p:contentPart>
        </mc:Choice>
        <mc:Fallback xmlns="">
          <p:pic>
            <p:nvPicPr>
              <p:cNvPr id="126" name="墨迹 125"/>
            </p:nvPicPr>
            <p:blipFill>
              <a:blip r:embed="rId108"/>
            </p:blipFill>
            <p:spPr>
              <a:xfrm>
                <a:off x="5604933" y="5038458"/>
                <a:ext cx="45156" cy="601344"/>
              </a:xfrm>
              <a:prstGeom prst="rect"/>
            </p:spPr>
          </p:pic>
        </mc:Fallback>
      </mc:AlternateContent>
      <mc:AlternateContent xmlns:mc="http://schemas.openxmlformats.org/markup-compatibility/2006" xmlns:p14="http://schemas.microsoft.com/office/powerpoint/2010/main">
        <mc:Choice Requires="p14">
          <p:contentPart p14:bwMode="auto" r:id="rId109">
            <p14:nvContentPartPr>
              <p14:cNvPr id="127" name="墨迹 126"/>
              <p14:cNvContentPartPr/>
              <p14:nvPr/>
            </p14:nvContentPartPr>
            <p14:xfrm>
              <a:off x="5506155" y="5374731"/>
              <a:ext cx="117299" cy="126896"/>
            </p14:xfrm>
          </p:contentPart>
        </mc:Choice>
        <mc:Fallback xmlns="">
          <p:pic>
            <p:nvPicPr>
              <p:cNvPr id="127" name="墨迹 126"/>
            </p:nvPicPr>
            <p:blipFill>
              <a:blip r:embed="rId110"/>
            </p:blipFill>
            <p:spPr>
              <a:xfrm>
                <a:off x="5506155" y="5374731"/>
                <a:ext cx="117299" cy="126896"/>
              </a:xfrm>
              <a:prstGeom prst="rect"/>
            </p:spPr>
          </p:pic>
        </mc:Fallback>
      </mc:AlternateContent>
      <mc:AlternateContent xmlns:mc="http://schemas.openxmlformats.org/markup-compatibility/2006" xmlns:p14="http://schemas.microsoft.com/office/powerpoint/2010/main">
        <mc:Choice Requires="p14">
          <p:contentPart p14:bwMode="auto" r:id="rId111">
            <p14:nvContentPartPr>
              <p14:cNvPr id="128" name="墨迹 127"/>
              <p14:cNvContentPartPr/>
              <p14:nvPr/>
            </p14:nvContentPartPr>
            <p14:xfrm>
              <a:off x="5650088" y="5419850"/>
              <a:ext cx="101600" cy="73317"/>
            </p14:xfrm>
          </p:contentPart>
        </mc:Choice>
        <mc:Fallback xmlns="">
          <p:pic>
            <p:nvPicPr>
              <p:cNvPr id="128" name="墨迹 127"/>
            </p:nvPicPr>
            <p:blipFill>
              <a:blip r:embed="rId112"/>
            </p:blipFill>
            <p:spPr>
              <a:xfrm>
                <a:off x="5650088" y="5419850"/>
                <a:ext cx="101600" cy="73317"/>
              </a:xfrm>
              <a:prstGeom prst="rect"/>
            </p:spPr>
          </p:pic>
        </mc:Fallback>
      </mc:AlternateContent>
      <mc:AlternateContent xmlns:mc="http://schemas.openxmlformats.org/markup-compatibility/2006" xmlns:p14="http://schemas.microsoft.com/office/powerpoint/2010/main">
        <mc:Choice Requires="p14">
          <p:contentPart p14:bwMode="auto" r:id="rId113">
            <p14:nvContentPartPr>
              <p14:cNvPr id="129" name="墨迹 128"/>
              <p14:cNvContentPartPr/>
              <p14:nvPr/>
            </p14:nvContentPartPr>
            <p14:xfrm>
              <a:off x="5934956" y="5182802"/>
              <a:ext cx="285221" cy="447836"/>
            </p14:xfrm>
          </p:contentPart>
        </mc:Choice>
        <mc:Fallback xmlns="">
          <p:pic>
            <p:nvPicPr>
              <p:cNvPr id="129" name="墨迹 128"/>
            </p:nvPicPr>
            <p:blipFill>
              <a:blip r:embed="rId114"/>
            </p:blipFill>
            <p:spPr>
              <a:xfrm>
                <a:off x="5934956" y="5182802"/>
                <a:ext cx="285221" cy="447836"/>
              </a:xfrm>
              <a:prstGeom prst="rect"/>
            </p:spPr>
          </p:pic>
        </mc:Fallback>
      </mc:AlternateContent>
      <mc:AlternateContent xmlns:mc="http://schemas.openxmlformats.org/markup-compatibility/2006" xmlns:p14="http://schemas.microsoft.com/office/powerpoint/2010/main">
        <mc:Choice Requires="p14">
          <p:contentPart p14:bwMode="auto" r:id="rId115">
            <p14:nvContentPartPr>
              <p14:cNvPr id="130" name="墨迹 129"/>
              <p14:cNvContentPartPr/>
              <p14:nvPr/>
            </p14:nvContentPartPr>
            <p14:xfrm>
              <a:off x="6351411" y="5087101"/>
              <a:ext cx="314678" cy="496303"/>
            </p14:xfrm>
          </p:contentPart>
        </mc:Choice>
        <mc:Fallback xmlns="">
          <p:pic>
            <p:nvPicPr>
              <p:cNvPr id="130" name="墨迹 129"/>
            </p:nvPicPr>
            <p:blipFill>
              <a:blip r:embed="rId116"/>
            </p:blipFill>
            <p:spPr>
              <a:xfrm>
                <a:off x="6351411" y="5087101"/>
                <a:ext cx="314678" cy="496303"/>
              </a:xfrm>
              <a:prstGeom prst="rect"/>
            </p:spPr>
          </p:pic>
        </mc:Fallback>
      </mc:AlternateContent>
      <mc:AlternateContent xmlns:mc="http://schemas.openxmlformats.org/markup-compatibility/2006" xmlns:p14="http://schemas.microsoft.com/office/powerpoint/2010/main">
        <mc:Choice Requires="p14">
          <p:contentPart p14:bwMode="auto" r:id="rId117">
            <p14:nvContentPartPr>
              <p14:cNvPr id="131" name="墨迹 130"/>
              <p14:cNvContentPartPr/>
              <p14:nvPr/>
            </p14:nvContentPartPr>
            <p14:xfrm>
              <a:off x="6807200" y="5203951"/>
              <a:ext cx="270933" cy="325875"/>
            </p14:xfrm>
          </p:contentPart>
        </mc:Choice>
        <mc:Fallback xmlns="">
          <p:pic>
            <p:nvPicPr>
              <p:cNvPr id="131" name="墨迹 130"/>
            </p:nvPicPr>
            <p:blipFill>
              <a:blip r:embed="rId118"/>
            </p:blipFill>
            <p:spPr>
              <a:xfrm>
                <a:off x="6807200" y="5203951"/>
                <a:ext cx="270933" cy="325875"/>
              </a:xfrm>
              <a:prstGeom prst="rect"/>
            </p:spPr>
          </p:pic>
        </mc:Fallback>
      </mc:AlternateContent>
      <mc:AlternateContent xmlns:mc="http://schemas.openxmlformats.org/markup-compatibility/2006" xmlns:p14="http://schemas.microsoft.com/office/powerpoint/2010/main">
        <mc:Choice Requires="p14">
          <p:contentPart p14:bwMode="auto" r:id="rId119">
            <p14:nvContentPartPr>
              <p14:cNvPr id="132" name="墨迹 131"/>
              <p14:cNvContentPartPr/>
              <p14:nvPr/>
            </p14:nvContentPartPr>
            <p14:xfrm>
              <a:off x="7210777" y="5153369"/>
              <a:ext cx="127000" cy="289040"/>
            </p14:xfrm>
          </p:contentPart>
        </mc:Choice>
        <mc:Fallback xmlns="">
          <p:pic>
            <p:nvPicPr>
              <p:cNvPr id="132" name="墨迹 131"/>
            </p:nvPicPr>
            <p:blipFill>
              <a:blip r:embed="rId120"/>
            </p:blipFill>
            <p:spPr>
              <a:xfrm>
                <a:off x="7210777" y="5153369"/>
                <a:ext cx="127000" cy="289040"/>
              </a:xfrm>
              <a:prstGeom prst="rect"/>
            </p:spPr>
          </p:pic>
        </mc:Fallback>
      </mc:AlternateContent>
      <mc:AlternateContent xmlns:mc="http://schemas.openxmlformats.org/markup-compatibility/2006" xmlns:p14="http://schemas.microsoft.com/office/powerpoint/2010/main">
        <mc:Choice Requires="p14">
          <p:contentPart p14:bwMode="auto" r:id="rId121">
            <p14:nvContentPartPr>
              <p14:cNvPr id="133" name="墨迹 132"/>
              <p14:cNvContentPartPr/>
              <p14:nvPr/>
            </p14:nvContentPartPr>
            <p14:xfrm>
              <a:off x="7320844" y="5123760"/>
              <a:ext cx="211666" cy="315124"/>
            </p14:xfrm>
          </p:contentPart>
        </mc:Choice>
        <mc:Fallback xmlns="">
          <p:pic>
            <p:nvPicPr>
              <p:cNvPr id="133" name="墨迹 132"/>
            </p:nvPicPr>
            <p:blipFill>
              <a:blip r:embed="rId122"/>
            </p:blipFill>
            <p:spPr>
              <a:xfrm>
                <a:off x="7320844" y="5123760"/>
                <a:ext cx="211666" cy="315124"/>
              </a:xfrm>
              <a:prstGeom prst="rect"/>
            </p:spPr>
          </p:pic>
        </mc:Fallback>
      </mc:AlternateContent>
      <mc:AlternateContent xmlns:mc="http://schemas.openxmlformats.org/markup-compatibility/2006" xmlns:p14="http://schemas.microsoft.com/office/powerpoint/2010/main">
        <mc:Choice Requires="p14">
          <p:contentPart p14:bwMode="auto" r:id="rId123">
            <p14:nvContentPartPr>
              <p14:cNvPr id="134" name="墨迹 133"/>
              <p14:cNvContentPartPr/>
              <p14:nvPr/>
            </p14:nvContentPartPr>
            <p14:xfrm>
              <a:off x="7516988" y="5261935"/>
              <a:ext cx="114300" cy="166374"/>
            </p14:xfrm>
          </p:contentPart>
        </mc:Choice>
        <mc:Fallback xmlns="">
          <p:pic>
            <p:nvPicPr>
              <p:cNvPr id="134" name="墨迹 133"/>
            </p:nvPicPr>
            <p:blipFill>
              <a:blip r:embed="rId124"/>
            </p:blipFill>
            <p:spPr>
              <a:xfrm>
                <a:off x="7516988" y="5261935"/>
                <a:ext cx="114300" cy="166374"/>
              </a:xfrm>
              <a:prstGeom prst="rect"/>
            </p:spPr>
          </p:pic>
        </mc:Fallback>
      </mc:AlternateContent>
      <mc:AlternateContent xmlns:mc="http://schemas.openxmlformats.org/markup-compatibility/2006" xmlns:p14="http://schemas.microsoft.com/office/powerpoint/2010/main">
        <mc:Choice Requires="p14">
          <p:contentPart p14:bwMode="auto" r:id="rId125">
            <p14:nvContentPartPr>
              <p14:cNvPr id="135" name="墨迹 134"/>
              <p14:cNvContentPartPr/>
              <p14:nvPr/>
            </p14:nvContentPartPr>
            <p14:xfrm>
              <a:off x="7862005" y="5098381"/>
              <a:ext cx="28928" cy="118436"/>
            </p14:xfrm>
          </p:contentPart>
        </mc:Choice>
        <mc:Fallback xmlns="">
          <p:pic>
            <p:nvPicPr>
              <p:cNvPr id="135" name="墨迹 134"/>
            </p:nvPicPr>
            <p:blipFill>
              <a:blip r:embed="rId126"/>
            </p:blipFill>
            <p:spPr>
              <a:xfrm>
                <a:off x="7862005" y="5098381"/>
                <a:ext cx="28928" cy="118436"/>
              </a:xfrm>
              <a:prstGeom prst="rect"/>
            </p:spPr>
          </p:pic>
        </mc:Fallback>
      </mc:AlternateContent>
      <mc:AlternateContent xmlns:mc="http://schemas.openxmlformats.org/markup-compatibility/2006" xmlns:p14="http://schemas.microsoft.com/office/powerpoint/2010/main">
        <mc:Choice Requires="p14">
          <p:contentPart p14:bwMode="auto" r:id="rId127">
            <p14:nvContentPartPr>
              <p14:cNvPr id="136" name="墨迹 135"/>
              <p14:cNvContentPartPr/>
              <p14:nvPr/>
            </p14:nvContentPartPr>
            <p14:xfrm>
              <a:off x="7737475" y="5301414"/>
              <a:ext cx="204258" cy="28199"/>
            </p14:xfrm>
          </p:contentPart>
        </mc:Choice>
        <mc:Fallback xmlns="">
          <p:pic>
            <p:nvPicPr>
              <p:cNvPr id="136" name="墨迹 135"/>
            </p:nvPicPr>
            <p:blipFill>
              <a:blip r:embed="rId128"/>
            </p:blipFill>
            <p:spPr>
              <a:xfrm>
                <a:off x="7737475" y="5301414"/>
                <a:ext cx="204258" cy="28199"/>
              </a:xfrm>
              <a:prstGeom prst="rect"/>
            </p:spPr>
          </p:pic>
        </mc:Fallback>
      </mc:AlternateContent>
      <mc:AlternateContent xmlns:mc="http://schemas.openxmlformats.org/markup-compatibility/2006" xmlns:p14="http://schemas.microsoft.com/office/powerpoint/2010/main">
        <mc:Choice Requires="p14">
          <p:contentPart p14:bwMode="auto" r:id="rId129">
            <p14:nvContentPartPr>
              <p14:cNvPr id="137" name="墨迹 136"/>
              <p14:cNvContentPartPr/>
              <p14:nvPr/>
            </p14:nvContentPartPr>
            <p14:xfrm>
              <a:off x="7943144" y="5145791"/>
              <a:ext cx="60678" cy="265599"/>
            </p14:xfrm>
          </p:contentPart>
        </mc:Choice>
        <mc:Fallback xmlns="">
          <p:pic>
            <p:nvPicPr>
              <p:cNvPr id="137" name="墨迹 136"/>
            </p:nvPicPr>
            <p:blipFill>
              <a:blip r:embed="rId130"/>
            </p:blipFill>
            <p:spPr>
              <a:xfrm>
                <a:off x="7943144" y="5145791"/>
                <a:ext cx="60678" cy="265599"/>
              </a:xfrm>
              <a:prstGeom prst="rect"/>
            </p:spPr>
          </p:pic>
        </mc:Fallback>
      </mc:AlternateContent>
      <mc:AlternateContent xmlns:mc="http://schemas.openxmlformats.org/markup-compatibility/2006" xmlns:p14="http://schemas.microsoft.com/office/powerpoint/2010/main">
        <mc:Choice Requires="p14">
          <p:contentPart p14:bwMode="auto" r:id="rId131">
            <p14:nvContentPartPr>
              <p14:cNvPr id="138" name="墨迹 137"/>
              <p14:cNvContentPartPr/>
              <p14:nvPr/>
            </p14:nvContentPartPr>
            <p14:xfrm>
              <a:off x="8006644" y="5087101"/>
              <a:ext cx="97366" cy="308779"/>
            </p14:xfrm>
          </p:contentPart>
        </mc:Choice>
        <mc:Fallback xmlns="">
          <p:pic>
            <p:nvPicPr>
              <p:cNvPr id="138" name="墨迹 137"/>
            </p:nvPicPr>
            <p:blipFill>
              <a:blip r:embed="rId132"/>
            </p:blipFill>
            <p:spPr>
              <a:xfrm>
                <a:off x="8006644" y="5087101"/>
                <a:ext cx="97366" cy="308779"/>
              </a:xfrm>
              <a:prstGeom prst="rect"/>
            </p:spPr>
          </p:pic>
        </mc:Fallback>
      </mc:AlternateContent>
      <mc:AlternateContent xmlns:mc="http://schemas.openxmlformats.org/markup-compatibility/2006">
        <mc:Choice xmlns:p14="http://schemas.microsoft.com/office/powerpoint/2010/main" Requires="p14">
          <p:contentPart p14:bwMode="auto" r:id="rId133">
            <p14:nvContentPartPr>
              <p14:cNvPr id="20" name="墨迹 19"/>
              <p14:cNvContentPartPr/>
              <p14:nvPr/>
            </p14:nvContentPartPr>
            <p14:xfrm>
              <a:off x="1857960" y="2615400"/>
              <a:ext cx="8599680" cy="3535920"/>
            </p14:xfrm>
          </p:contentPart>
        </mc:Choice>
        <mc:Fallback>
          <p:pic>
            <p:nvPicPr>
              <p:cNvPr id="20" name="墨迹 19"/>
              <p:cNvPicPr/>
              <p:nvPr/>
            </p:nvPicPr>
            <p:blipFill>
              <a:blip r:embed="rId134"/>
              <a:stretch>
                <a:fillRect/>
              </a:stretch>
            </p:blipFill>
            <p:spPr>
              <a:xfrm>
                <a:off x="1848600" y="2606040"/>
                <a:ext cx="8618400" cy="3554640"/>
              </a:xfrm>
              <a:prstGeom prst="rect">
                <a:avLst/>
              </a:prstGeom>
            </p:spPr>
          </p:pic>
        </mc:Fallback>
      </mc:AlternateContent>
    </p:spTree>
    <p:extLst>
      <p:ext uri="{BB962C8B-B14F-4D97-AF65-F5344CB8AC3E}">
        <p14:creationId xmlns:p14="http://schemas.microsoft.com/office/powerpoint/2010/main" val="33812508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94030" y="234950"/>
            <a:ext cx="10939145" cy="970915"/>
          </a:xfrm>
          <a:prstGeom prst="rect">
            <a:avLst/>
          </a:prstGeom>
        </p:spPr>
        <p:txBody>
          <a:bodyPr wrap="square">
            <a:spAutoFit/>
          </a:bodyPr>
          <a:lstStyle/>
          <a:p>
            <a:pPr>
              <a:lnSpc>
                <a:spcPct val="130000"/>
              </a:lnSpc>
            </a:pPr>
            <a:r>
              <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rPr>
              <a:t>Na</a:t>
            </a:r>
            <a:r>
              <a:rPr lang="en-US" sz="2400" b="1" kern="100" baseline="-250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rPr>
              <a:t>2</a:t>
            </a:r>
            <a:r>
              <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rPr>
              <a:t>FeO</a:t>
            </a:r>
            <a:r>
              <a:rPr lang="en-US" sz="2400" b="1" kern="100" baseline="-250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rPr>
              <a:t>4 </a:t>
            </a:r>
            <a:r>
              <a:rPr lang="zh-CN" altLang="en-US" sz="2000">
                <a:solidFill>
                  <a:srgbClr val="0D0D0D"/>
                </a:solidFill>
                <a:latin typeface="Times New Roman" panose="02020603050405020304"/>
                <a:ea typeface="微软雅黑" panose="020B0503020204020204" charset="-122"/>
                <a:cs typeface="Times New Roman" panose="02020603050405020304"/>
              </a:rPr>
              <a:t>紫色固体，可溶于水，微溶于</a:t>
            </a:r>
            <a:r>
              <a:rPr lang="en-US" altLang="zh-CN" sz="2000">
                <a:solidFill>
                  <a:srgbClr val="0D0D0D"/>
                </a:solidFill>
                <a:latin typeface="Times New Roman" panose="02020603050405020304"/>
                <a:ea typeface="DroidSerif-Regular"/>
                <a:cs typeface="Times New Roman" panose="02020603050405020304"/>
              </a:rPr>
              <a:t>KOH </a:t>
            </a:r>
            <a:r>
              <a:rPr lang="zh-CN" altLang="en-US" sz="2000">
                <a:solidFill>
                  <a:srgbClr val="0D0D0D"/>
                </a:solidFill>
                <a:latin typeface="Times New Roman" panose="02020603050405020304"/>
                <a:ea typeface="微软雅黑" panose="020B0503020204020204" charset="-122"/>
                <a:cs typeface="Times New Roman" panose="02020603050405020304"/>
              </a:rPr>
              <a:t>溶液，在强碱性溶液中比较稳定，在酸性或中性溶 </a:t>
            </a:r>
          </a:p>
          <a:p>
            <a:pPr>
              <a:lnSpc>
                <a:spcPct val="130000"/>
              </a:lnSpc>
            </a:pPr>
            <a:r>
              <a:rPr lang="zh-CN" altLang="en-US" sz="2000">
                <a:solidFill>
                  <a:srgbClr val="0D0D0D"/>
                </a:solidFill>
                <a:latin typeface="Times New Roman" panose="02020603050405020304"/>
                <a:ea typeface="微软雅黑" panose="020B0503020204020204" charset="-122"/>
                <a:cs typeface="Times New Roman" panose="02020603050405020304"/>
              </a:rPr>
              <a:t>液中快速产生</a:t>
            </a:r>
            <a:r>
              <a:rPr lang="en-US" altLang="zh-CN" sz="2000">
                <a:solidFill>
                  <a:srgbClr val="0D0D0D"/>
                </a:solidFill>
                <a:latin typeface="Times New Roman" panose="02020603050405020304"/>
                <a:ea typeface="DroidSerif-Regular"/>
                <a:cs typeface="Times New Roman" panose="02020603050405020304"/>
              </a:rPr>
              <a:t>O</a:t>
            </a:r>
            <a:r>
              <a:rPr lang="en-US" altLang="zh-CN" sz="2000" baseline="-25000">
                <a:solidFill>
                  <a:srgbClr val="0D0D0D"/>
                </a:solidFill>
                <a:latin typeface="Times New Roman" panose="02020603050405020304"/>
                <a:ea typeface="DroidSerif-Regular"/>
                <a:cs typeface="Times New Roman" panose="02020603050405020304"/>
              </a:rPr>
              <a:t>2</a:t>
            </a:r>
            <a:r>
              <a:rPr lang="en-US" altLang="zh-CN" sz="2000">
                <a:solidFill>
                  <a:srgbClr val="0D0D0D"/>
                </a:solidFill>
                <a:latin typeface="Times New Roman" panose="02020603050405020304"/>
                <a:ea typeface="DroidSerif-Regular"/>
                <a:cs typeface="Times New Roman" panose="02020603050405020304"/>
              </a:rPr>
              <a:t> </a:t>
            </a:r>
            <a:r>
              <a:rPr lang="zh-CN" altLang="en-US" sz="2000">
                <a:solidFill>
                  <a:srgbClr val="0D0D0D"/>
                </a:solidFill>
                <a:latin typeface="Times New Roman" panose="02020603050405020304"/>
                <a:ea typeface="微软雅黑" panose="020B0503020204020204" charset="-122"/>
                <a:cs typeface="Times New Roman" panose="02020603050405020304"/>
              </a:rPr>
              <a:t>。具有强氧化性，可以杀菌消毒，是一种新型、高效、多功能的水处理剂</a:t>
            </a:r>
          </a:p>
        </p:txBody>
      </p:sp>
      <p:pic>
        <p:nvPicPr>
          <p:cNvPr id="3" name="图片 2"/>
          <p:cNvPicPr>
            <a:picLocks noChangeAspect="1"/>
          </p:cNvPicPr>
          <p:nvPr/>
        </p:nvPicPr>
        <p:blipFill>
          <a:blip r:embed="rId2"/>
          <a:stretch>
            <a:fillRect/>
          </a:stretch>
        </p:blipFill>
        <p:spPr>
          <a:xfrm>
            <a:off x="2428240" y="1290320"/>
            <a:ext cx="7595235" cy="3315970"/>
          </a:xfrm>
          <a:prstGeom prst="rect">
            <a:avLst/>
          </a:prstGeom>
        </p:spPr>
      </p:pic>
      <p:sp>
        <p:nvSpPr>
          <p:cNvPr id="4" name="文本框 3"/>
          <p:cNvSpPr txBox="1"/>
          <p:nvPr/>
        </p:nvSpPr>
        <p:spPr>
          <a:xfrm>
            <a:off x="669925" y="5107305"/>
            <a:ext cx="11334115" cy="1273175"/>
          </a:xfrm>
          <a:prstGeom prst="rect">
            <a:avLst/>
          </a:prstGeom>
        </p:spPr>
        <p:txBody>
          <a:bodyPr wrap="square">
            <a:spAutoFit/>
          </a:bodyPr>
          <a:lstStyle/>
          <a:p>
            <a:pPr>
              <a:lnSpc>
                <a:spcPct val="120000"/>
              </a:lnSpc>
            </a:pPr>
            <a:r>
              <a:rPr lang="zh-CN" altLang="en-US" sz="2400">
                <a:solidFill>
                  <a:srgbClr val="0D0D0D"/>
                </a:solidFill>
                <a:latin typeface="Times New Roman" panose="02020603050405020304"/>
                <a:ea typeface="微软雅黑" panose="020B0503020204020204" charset="-122"/>
                <a:cs typeface="Times New Roman" panose="02020603050405020304"/>
              </a:rPr>
              <a:t>纯度测定： </a:t>
            </a:r>
          </a:p>
          <a:p>
            <a:pPr>
              <a:lnSpc>
                <a:spcPct val="120000"/>
              </a:lnSpc>
            </a:pPr>
            <a:r>
              <a:rPr lang="zh-CN" altLang="en-US" sz="2000">
                <a:solidFill>
                  <a:srgbClr val="0D0D0D"/>
                </a:solidFill>
                <a:latin typeface="Times New Roman" panose="02020603050405020304"/>
                <a:ea typeface="微软雅黑" panose="020B0503020204020204" charset="-122"/>
                <a:cs typeface="Times New Roman" panose="02020603050405020304"/>
              </a:rPr>
              <a:t>溶于</a:t>
            </a:r>
            <a:r>
              <a:rPr lang="en-US" altLang="zh-CN" sz="2000">
                <a:solidFill>
                  <a:srgbClr val="0D0D0D"/>
                </a:solidFill>
                <a:latin typeface="Times New Roman" panose="02020603050405020304"/>
                <a:ea typeface="DroidSerif-Regular"/>
                <a:cs typeface="Times New Roman" panose="02020603050405020304"/>
              </a:rPr>
              <a:t>KOH</a:t>
            </a:r>
            <a:r>
              <a:rPr lang="zh-CN" altLang="en-US" sz="2000">
                <a:solidFill>
                  <a:srgbClr val="0D0D0D"/>
                </a:solidFill>
                <a:latin typeface="Times New Roman" panose="02020603050405020304"/>
                <a:ea typeface="微软雅黑" panose="020B0503020204020204" charset="-122"/>
                <a:cs typeface="Times New Roman" panose="02020603050405020304"/>
              </a:rPr>
              <a:t>溶液中，加亚铬酸钠</a:t>
            </a:r>
            <a:r>
              <a:rPr lang="en-US" altLang="zh-CN" sz="2000">
                <a:solidFill>
                  <a:srgbClr val="0D0D0D"/>
                </a:solidFill>
                <a:latin typeface="Times New Roman" panose="02020603050405020304"/>
                <a:ea typeface="DroidSerif-Regular"/>
                <a:cs typeface="Times New Roman" panose="02020603050405020304"/>
              </a:rPr>
              <a:t>NaCr(OH)</a:t>
            </a:r>
            <a:r>
              <a:rPr lang="en-US" altLang="zh-CN" sz="2000" baseline="-25000">
                <a:solidFill>
                  <a:srgbClr val="0D0D0D"/>
                </a:solidFill>
                <a:latin typeface="Times New Roman" panose="02020603050405020304"/>
                <a:ea typeface="DroidSerif-Regular"/>
                <a:cs typeface="Times New Roman" panose="02020603050405020304"/>
              </a:rPr>
              <a:t>4</a:t>
            </a:r>
            <a:r>
              <a:rPr lang="zh-CN" altLang="en-US" sz="2000">
                <a:solidFill>
                  <a:srgbClr val="0D0D0D"/>
                </a:solidFill>
                <a:latin typeface="Times New Roman" panose="02020603050405020304"/>
                <a:ea typeface="微软雅黑" panose="020B0503020204020204" charset="-122"/>
                <a:cs typeface="Times New Roman" panose="02020603050405020304"/>
              </a:rPr>
              <a:t>溶液反应，调节溶液呈强酸性，用硫酸亚铁铵溶液滴定</a:t>
            </a:r>
          </a:p>
          <a:p>
            <a:pPr>
              <a:lnSpc>
                <a:spcPct val="120000"/>
              </a:lnSpc>
            </a:pPr>
            <a:r>
              <a:rPr lang="en-US" altLang="zh-CN" sz="2000">
                <a:solidFill>
                  <a:srgbClr val="0D0D0D"/>
                </a:solidFill>
                <a:latin typeface="Times New Roman" panose="02020603050405020304"/>
                <a:ea typeface="微软雅黑" panose="020B0503020204020204" charset="-122"/>
                <a:cs typeface="Times New Roman" panose="02020603050405020304"/>
              </a:rPr>
              <a:t> </a:t>
            </a:r>
            <a:r>
              <a:rPr lang="zh-CN" altLang="en-US" sz="2000">
                <a:solidFill>
                  <a:srgbClr val="0D0D0D"/>
                </a:solidFill>
                <a:latin typeface="Times New Roman" panose="02020603050405020304"/>
                <a:ea typeface="微软雅黑" panose="020B0503020204020204" charset="-122"/>
                <a:cs typeface="Times New Roman" panose="02020603050405020304"/>
              </a:rPr>
              <a:t>（</a:t>
            </a:r>
            <a:r>
              <a:rPr lang="en-US" altLang="zh-CN" sz="2000">
                <a:solidFill>
                  <a:srgbClr val="0D0D0D"/>
                </a:solidFill>
                <a:latin typeface="Times New Roman" panose="02020603050405020304"/>
                <a:ea typeface="微软雅黑" panose="020B0503020204020204" charset="-122"/>
                <a:cs typeface="Times New Roman" panose="02020603050405020304"/>
              </a:rPr>
              <a:t>Cr</a:t>
            </a:r>
            <a:r>
              <a:rPr lang="zh-CN" altLang="en-US" sz="2000">
                <a:solidFill>
                  <a:srgbClr val="0D0D0D"/>
                </a:solidFill>
                <a:latin typeface="Times New Roman" panose="02020603050405020304"/>
                <a:ea typeface="微软雅黑" panose="020B0503020204020204" charset="-122"/>
                <a:cs typeface="Times New Roman" panose="02020603050405020304"/>
              </a:rPr>
              <a:t>：先转化为</a:t>
            </a:r>
            <a:r>
              <a:rPr lang="en-US" altLang="zh-CN" sz="2000">
                <a:solidFill>
                  <a:srgbClr val="0D0D0D"/>
                </a:solidFill>
                <a:latin typeface="Times New Roman" panose="02020603050405020304"/>
                <a:ea typeface="微软雅黑" panose="020B0503020204020204" charset="-122"/>
                <a:cs typeface="Times New Roman" panose="02020603050405020304"/>
              </a:rPr>
              <a:t>CrO</a:t>
            </a:r>
            <a:r>
              <a:rPr lang="en-US" altLang="zh-CN" sz="2000" baseline="-25000">
                <a:solidFill>
                  <a:srgbClr val="0D0D0D"/>
                </a:solidFill>
                <a:latin typeface="Times New Roman" panose="02020603050405020304"/>
                <a:ea typeface="微软雅黑" panose="020B0503020204020204" charset="-122"/>
                <a:cs typeface="Times New Roman" panose="02020603050405020304"/>
              </a:rPr>
              <a:t>4</a:t>
            </a:r>
            <a:r>
              <a:rPr lang="en-US" altLang="zh-CN" sz="2000" baseline="30000">
                <a:solidFill>
                  <a:srgbClr val="0D0D0D"/>
                </a:solidFill>
                <a:latin typeface="Times New Roman" panose="02020603050405020304"/>
                <a:ea typeface="微软雅黑" panose="020B0503020204020204" charset="-122"/>
                <a:cs typeface="Times New Roman" panose="02020603050405020304"/>
              </a:rPr>
              <a:t>2-</a:t>
            </a:r>
            <a:r>
              <a:rPr lang="zh-CN" altLang="en-US" sz="2000">
                <a:solidFill>
                  <a:srgbClr val="0D0D0D"/>
                </a:solidFill>
                <a:latin typeface="Times New Roman" panose="02020603050405020304"/>
                <a:ea typeface="微软雅黑" panose="020B0503020204020204" charset="-122"/>
                <a:cs typeface="Times New Roman" panose="02020603050405020304"/>
              </a:rPr>
              <a:t>后</a:t>
            </a:r>
            <a:r>
              <a:rPr lang="en-US" altLang="zh-CN" sz="2000">
                <a:solidFill>
                  <a:srgbClr val="0D0D0D"/>
                </a:solidFill>
                <a:latin typeface="Times New Roman" panose="02020603050405020304"/>
                <a:ea typeface="微软雅黑" panose="020B0503020204020204" charset="-122"/>
                <a:cs typeface="Times New Roman" panose="02020603050405020304"/>
                <a:sym typeface="+mn-ea"/>
              </a:rPr>
              <a:t>Cr</a:t>
            </a:r>
            <a:r>
              <a:rPr lang="en-US" altLang="zh-CN" sz="2000" baseline="-25000">
                <a:solidFill>
                  <a:srgbClr val="0D0D0D"/>
                </a:solidFill>
                <a:latin typeface="Times New Roman" panose="02020603050405020304"/>
                <a:ea typeface="微软雅黑" panose="020B0503020204020204" charset="-122"/>
                <a:cs typeface="Times New Roman" panose="02020603050405020304"/>
                <a:sym typeface="+mn-ea"/>
              </a:rPr>
              <a:t>2</a:t>
            </a:r>
            <a:r>
              <a:rPr lang="en-US" altLang="zh-CN" sz="2000">
                <a:solidFill>
                  <a:srgbClr val="0D0D0D"/>
                </a:solidFill>
                <a:latin typeface="Times New Roman" panose="02020603050405020304"/>
                <a:ea typeface="微软雅黑" panose="020B0503020204020204" charset="-122"/>
                <a:cs typeface="Times New Roman" panose="02020603050405020304"/>
                <a:sym typeface="+mn-ea"/>
              </a:rPr>
              <a:t>O</a:t>
            </a:r>
            <a:r>
              <a:rPr lang="en-US" altLang="zh-CN" sz="2000" baseline="-25000">
                <a:solidFill>
                  <a:srgbClr val="0D0D0D"/>
                </a:solidFill>
                <a:latin typeface="Times New Roman" panose="02020603050405020304"/>
                <a:ea typeface="微软雅黑" panose="020B0503020204020204" charset="-122"/>
                <a:cs typeface="Times New Roman" panose="02020603050405020304"/>
                <a:sym typeface="+mn-ea"/>
              </a:rPr>
              <a:t>7</a:t>
            </a:r>
            <a:r>
              <a:rPr lang="en-US" altLang="zh-CN" sz="2000" baseline="30000">
                <a:solidFill>
                  <a:srgbClr val="0D0D0D"/>
                </a:solidFill>
                <a:latin typeface="Times New Roman" panose="02020603050405020304"/>
                <a:ea typeface="微软雅黑" panose="020B0503020204020204" charset="-122"/>
                <a:cs typeface="Times New Roman" panose="02020603050405020304"/>
                <a:sym typeface="+mn-ea"/>
              </a:rPr>
              <a:t>2-</a:t>
            </a:r>
            <a:r>
              <a:rPr lang="zh-CN" altLang="en-US" sz="2000">
                <a:solidFill>
                  <a:srgbClr val="0D0D0D"/>
                </a:solidFill>
                <a:latin typeface="Times New Roman" panose="02020603050405020304"/>
                <a:ea typeface="微软雅黑" panose="020B0503020204020204" charset="-122"/>
                <a:cs typeface="Times New Roman" panose="02020603050405020304"/>
                <a:sym typeface="+mn-ea"/>
              </a:rPr>
              <a:t>）</a:t>
            </a:r>
          </a:p>
        </p:txBody>
      </p:sp>
      <p:sp>
        <p:nvSpPr>
          <p:cNvPr id="5" name="文本框 4"/>
          <p:cNvSpPr txBox="1"/>
          <p:nvPr/>
        </p:nvSpPr>
        <p:spPr>
          <a:xfrm>
            <a:off x="1031240" y="4770120"/>
            <a:ext cx="8750935" cy="337185"/>
          </a:xfrm>
          <a:prstGeom prst="rect">
            <a:avLst/>
          </a:prstGeom>
          <a:noFill/>
        </p:spPr>
        <p:txBody>
          <a:bodyPr wrap="square" rtlCol="0">
            <a:spAutoFit/>
          </a:bodyPr>
          <a:lstStyle/>
          <a:p>
            <a:r>
              <a:rPr lang="zh-CN" altLang="en-US" sz="1600" b="1">
                <a:solidFill>
                  <a:srgbClr val="FF0000"/>
                </a:solidFill>
              </a:rPr>
              <a:t>已知氯气与氢氧化钠反应受温度、速率影响产物有所不同。</a:t>
            </a:r>
          </a:p>
        </p:txBody>
      </p:sp>
      <mc:AlternateContent xmlns:mc="http://schemas.openxmlformats.org/markup-compatibility/2006" xmlns:p14="http://schemas.microsoft.com/office/powerpoint/2010/main">
        <mc:Choice Requires="p14">
          <p:contentPart p14:bwMode="auto" r:id="rId3">
            <p14:nvContentPartPr>
              <p14:cNvPr id="6" name="墨迹 5"/>
              <p14:cNvContentPartPr/>
              <p14:nvPr/>
            </p14:nvContentPartPr>
            <p14:xfrm>
              <a:off x="4584700" y="4286250"/>
              <a:ext cx="342900" cy="260350"/>
            </p14:xfrm>
          </p:contentPart>
        </mc:Choice>
        <mc:Fallback xmlns="">
          <p:pic>
            <p:nvPicPr>
              <p:cNvPr id="6" name="墨迹 5"/>
            </p:nvPicPr>
            <p:blipFill>
              <a:blip r:embed="rId4"/>
            </p:blipFill>
            <p:spPr>
              <a:xfrm>
                <a:off x="4584700" y="4286250"/>
                <a:ext cx="342900" cy="260350"/>
              </a:xfrm>
              <a:prstGeom prst="rect"/>
            </p:spPr>
          </p:pic>
        </mc:Fallback>
      </mc:AlternateContent>
      <mc:AlternateContent xmlns:mc="http://schemas.openxmlformats.org/markup-compatibility/2006" xmlns:p14="http://schemas.microsoft.com/office/powerpoint/2010/main">
        <mc:Choice Requires="p14">
          <p:contentPart p14:bwMode="auto" r:id="rId5">
            <p14:nvContentPartPr>
              <p14:cNvPr id="7" name="墨迹 6"/>
              <p14:cNvContentPartPr/>
              <p14:nvPr/>
            </p14:nvContentPartPr>
            <p14:xfrm>
              <a:off x="5524500" y="2546350"/>
              <a:ext cx="412750" cy="393700"/>
            </p14:xfrm>
          </p:contentPart>
        </mc:Choice>
        <mc:Fallback xmlns="">
          <p:pic>
            <p:nvPicPr>
              <p:cNvPr id="7" name="墨迹 6"/>
            </p:nvPicPr>
            <p:blipFill>
              <a:blip r:embed="rId6"/>
            </p:blipFill>
            <p:spPr>
              <a:xfrm>
                <a:off x="5524500" y="2546350"/>
                <a:ext cx="412750" cy="393700"/>
              </a:xfrm>
              <a:prstGeom prst="rect"/>
            </p:spPr>
          </p:pic>
        </mc:Fallback>
      </mc:AlternateContent>
      <mc:AlternateContent xmlns:mc="http://schemas.openxmlformats.org/markup-compatibility/2006" xmlns:p14="http://schemas.microsoft.com/office/powerpoint/2010/main">
        <mc:Choice Requires="p14">
          <p:contentPart p14:bwMode="auto" r:id="rId7">
            <p14:nvContentPartPr>
              <p14:cNvPr id="8" name="墨迹 7"/>
              <p14:cNvContentPartPr/>
              <p14:nvPr/>
            </p14:nvContentPartPr>
            <p14:xfrm>
              <a:off x="5683250" y="3035300"/>
              <a:ext cx="101600" cy="158750"/>
            </p14:xfrm>
          </p:contentPart>
        </mc:Choice>
        <mc:Fallback xmlns="">
          <p:pic>
            <p:nvPicPr>
              <p:cNvPr id="8" name="墨迹 7"/>
            </p:nvPicPr>
            <p:blipFill>
              <a:blip r:embed="rId8"/>
            </p:blipFill>
            <p:spPr>
              <a:xfrm>
                <a:off x="5683250" y="3035300"/>
                <a:ext cx="101600" cy="158750"/>
              </a:xfrm>
              <a:prstGeom prst="rect"/>
            </p:spPr>
          </p:pic>
        </mc:Fallback>
      </mc:AlternateContent>
      <mc:AlternateContent xmlns:mc="http://schemas.openxmlformats.org/markup-compatibility/2006" xmlns:p14="http://schemas.microsoft.com/office/powerpoint/2010/main">
        <mc:Choice Requires="p14">
          <p:contentPart p14:bwMode="auto" r:id="rId9">
            <p14:nvContentPartPr>
              <p14:cNvPr id="9" name="墨迹 8"/>
              <p14:cNvContentPartPr/>
              <p14:nvPr/>
            </p14:nvContentPartPr>
            <p14:xfrm>
              <a:off x="5708650" y="3257550"/>
              <a:ext cx="25400" cy="19050"/>
            </p14:xfrm>
          </p:contentPart>
        </mc:Choice>
        <mc:Fallback xmlns="">
          <p:pic>
            <p:nvPicPr>
              <p:cNvPr id="9" name="墨迹 8"/>
            </p:nvPicPr>
            <p:blipFill>
              <a:blip r:embed="rId10"/>
            </p:blipFill>
            <p:spPr>
              <a:xfrm>
                <a:off x="5708650" y="3257550"/>
                <a:ext cx="25400" cy="19050"/>
              </a:xfrm>
              <a:prstGeom prst="rect"/>
            </p:spPr>
          </p:pic>
        </mc:Fallback>
      </mc:AlternateContent>
      <mc:AlternateContent xmlns:mc="http://schemas.openxmlformats.org/markup-compatibility/2006" xmlns:p14="http://schemas.microsoft.com/office/powerpoint/2010/main">
        <mc:Choice Requires="p14">
          <p:contentPart p14:bwMode="auto" r:id="rId11">
            <p14:nvContentPartPr>
              <p14:cNvPr id="10" name="墨迹 9"/>
              <p14:cNvContentPartPr/>
              <p14:nvPr/>
            </p14:nvContentPartPr>
            <p14:xfrm>
              <a:off x="6476118" y="661971"/>
              <a:ext cx="2890837" cy="76843"/>
            </p14:xfrm>
          </p:contentPart>
        </mc:Choice>
        <mc:Fallback xmlns="">
          <p:pic>
            <p:nvPicPr>
              <p:cNvPr id="10" name="墨迹 9"/>
            </p:nvPicPr>
            <p:blipFill>
              <a:blip r:embed="rId12"/>
            </p:blipFill>
            <p:spPr>
              <a:xfrm>
                <a:off x="6476118" y="661971"/>
                <a:ext cx="2890837" cy="76843"/>
              </a:xfrm>
              <a:prstGeom prst="rect"/>
            </p:spPr>
          </p:pic>
        </mc:Fallback>
      </mc:AlternateContent>
      <mc:AlternateContent xmlns:mc="http://schemas.openxmlformats.org/markup-compatibility/2006" xmlns:p14="http://schemas.microsoft.com/office/powerpoint/2010/main">
        <mc:Choice Requires="p14">
          <p:contentPart p14:bwMode="auto" r:id="rId13">
            <p14:nvContentPartPr>
              <p14:cNvPr id="11" name="墨迹 10"/>
              <p14:cNvContentPartPr/>
              <p14:nvPr/>
            </p14:nvContentPartPr>
            <p14:xfrm>
              <a:off x="9388651" y="174833"/>
              <a:ext cx="460904" cy="623199"/>
            </p14:xfrm>
          </p:contentPart>
        </mc:Choice>
        <mc:Fallback xmlns="">
          <p:pic>
            <p:nvPicPr>
              <p:cNvPr id="11" name="墨迹 10"/>
            </p:nvPicPr>
            <p:blipFill>
              <a:blip r:embed="rId14"/>
            </p:blipFill>
            <p:spPr>
              <a:xfrm>
                <a:off x="9388651" y="174833"/>
                <a:ext cx="460904" cy="623199"/>
              </a:xfrm>
              <a:prstGeom prst="rect"/>
            </p:spPr>
          </p:pic>
        </mc:Fallback>
      </mc:AlternateContent>
      <mc:AlternateContent xmlns:mc="http://schemas.openxmlformats.org/markup-compatibility/2006" xmlns:p14="http://schemas.microsoft.com/office/powerpoint/2010/main">
        <mc:Choice Requires="p14">
          <p:contentPart p14:bwMode="auto" r:id="rId15">
            <p14:nvContentPartPr>
              <p14:cNvPr id="12" name="墨迹 11"/>
              <p14:cNvContentPartPr/>
              <p14:nvPr/>
            </p14:nvContentPartPr>
            <p14:xfrm>
              <a:off x="816327" y="1106811"/>
              <a:ext cx="1483784" cy="71907"/>
            </p14:xfrm>
          </p:contentPart>
        </mc:Choice>
        <mc:Fallback xmlns="">
          <p:pic>
            <p:nvPicPr>
              <p:cNvPr id="12" name="墨迹 11"/>
            </p:nvPicPr>
            <p:blipFill>
              <a:blip r:embed="rId16"/>
            </p:blipFill>
            <p:spPr>
              <a:xfrm>
                <a:off x="816327" y="1106811"/>
                <a:ext cx="1483784" cy="71907"/>
              </a:xfrm>
              <a:prstGeom prst="rect"/>
            </p:spPr>
          </p:pic>
        </mc:Fallback>
      </mc:AlternateContent>
      <mc:AlternateContent xmlns:mc="http://schemas.openxmlformats.org/markup-compatibility/2006" xmlns:p14="http://schemas.microsoft.com/office/powerpoint/2010/main">
        <mc:Choice Requires="p14">
          <p:contentPart p14:bwMode="auto" r:id="rId17">
            <p14:nvContentPartPr>
              <p14:cNvPr id="13" name="墨迹 12"/>
              <p14:cNvContentPartPr/>
              <p14:nvPr/>
            </p14:nvContentPartPr>
            <p14:xfrm>
              <a:off x="2304873" y="789572"/>
              <a:ext cx="229482" cy="566800"/>
            </p14:xfrm>
          </p:contentPart>
        </mc:Choice>
        <mc:Fallback xmlns="">
          <p:pic>
            <p:nvPicPr>
              <p:cNvPr id="13" name="墨迹 12"/>
            </p:nvPicPr>
            <p:blipFill>
              <a:blip r:embed="rId18"/>
            </p:blipFill>
            <p:spPr>
              <a:xfrm>
                <a:off x="2304873" y="789572"/>
                <a:ext cx="229482" cy="566800"/>
              </a:xfrm>
              <a:prstGeom prst="rect"/>
            </p:spPr>
          </p:pic>
        </mc:Fallback>
      </mc:AlternateContent>
      <mc:AlternateContent xmlns:mc="http://schemas.openxmlformats.org/markup-compatibility/2006" xmlns:p14="http://schemas.microsoft.com/office/powerpoint/2010/main">
        <mc:Choice Requires="p14">
          <p:contentPart p14:bwMode="auto" r:id="rId19">
            <p14:nvContentPartPr>
              <p14:cNvPr id="14" name="墨迹 13"/>
              <p14:cNvContentPartPr/>
              <p14:nvPr/>
            </p14:nvContentPartPr>
            <p14:xfrm>
              <a:off x="4538133" y="1979570"/>
              <a:ext cx="203200" cy="231232"/>
            </p14:xfrm>
          </p:contentPart>
        </mc:Choice>
        <mc:Fallback xmlns="">
          <p:pic>
            <p:nvPicPr>
              <p:cNvPr id="14" name="墨迹 13"/>
            </p:nvPicPr>
            <p:blipFill>
              <a:blip r:embed="rId20"/>
            </p:blipFill>
            <p:spPr>
              <a:xfrm>
                <a:off x="4538133" y="1979570"/>
                <a:ext cx="203200" cy="231232"/>
              </a:xfrm>
              <a:prstGeom prst="rect"/>
            </p:spPr>
          </p:pic>
        </mc:Fallback>
      </mc:AlternateContent>
      <mc:AlternateContent xmlns:mc="http://schemas.openxmlformats.org/markup-compatibility/2006" xmlns:p14="http://schemas.microsoft.com/office/powerpoint/2010/main">
        <mc:Choice Requires="p14">
          <p:contentPart p14:bwMode="auto" r:id="rId21">
            <p14:nvContentPartPr>
              <p14:cNvPr id="15" name="墨迹 14"/>
              <p14:cNvContentPartPr/>
              <p14:nvPr/>
            </p14:nvContentPartPr>
            <p14:xfrm>
              <a:off x="4735688" y="2081087"/>
              <a:ext cx="112889" cy="164964"/>
            </p14:xfrm>
          </p:contentPart>
        </mc:Choice>
        <mc:Fallback xmlns="">
          <p:pic>
            <p:nvPicPr>
              <p:cNvPr id="15" name="墨迹 14"/>
            </p:nvPicPr>
            <p:blipFill>
              <a:blip r:embed="rId22"/>
            </p:blipFill>
            <p:spPr>
              <a:xfrm>
                <a:off x="4735688" y="2081087"/>
                <a:ext cx="112889" cy="164964"/>
              </a:xfrm>
              <a:prstGeom prst="rect"/>
            </p:spPr>
          </p:pic>
        </mc:Fallback>
      </mc:AlternateContent>
      <mc:AlternateContent xmlns:mc="http://schemas.openxmlformats.org/markup-compatibility/2006" xmlns:p14="http://schemas.microsoft.com/office/powerpoint/2010/main">
        <mc:Choice Requires="p14">
          <p:contentPart p14:bwMode="auto" r:id="rId23">
            <p14:nvContentPartPr>
              <p14:cNvPr id="16" name="墨迹 15"/>
              <p14:cNvContentPartPr/>
              <p14:nvPr/>
            </p14:nvContentPartPr>
            <p14:xfrm>
              <a:off x="4905022" y="2024689"/>
              <a:ext cx="76200" cy="176949"/>
            </p14:xfrm>
          </p:contentPart>
        </mc:Choice>
        <mc:Fallback xmlns="">
          <p:pic>
            <p:nvPicPr>
              <p:cNvPr id="16" name="墨迹 15"/>
            </p:nvPicPr>
            <p:blipFill>
              <a:blip r:embed="rId24"/>
            </p:blipFill>
            <p:spPr>
              <a:xfrm>
                <a:off x="4905022" y="2024689"/>
                <a:ext cx="76200" cy="176949"/>
              </a:xfrm>
              <a:prstGeom prst="rect"/>
            </p:spPr>
          </p:pic>
        </mc:Fallback>
      </mc:AlternateContent>
      <mc:AlternateContent xmlns:mc="http://schemas.openxmlformats.org/markup-compatibility/2006" xmlns:p14="http://schemas.microsoft.com/office/powerpoint/2010/main">
        <mc:Choice Requires="p14">
          <p:contentPart p14:bwMode="auto" r:id="rId25">
            <p14:nvContentPartPr>
              <p14:cNvPr id="17" name="墨迹 16"/>
              <p14:cNvContentPartPr/>
              <p14:nvPr/>
            </p14:nvContentPartPr>
            <p14:xfrm>
              <a:off x="5031140" y="1996490"/>
              <a:ext cx="136348" cy="191753"/>
            </p14:xfrm>
          </p:contentPart>
        </mc:Choice>
        <mc:Fallback xmlns="">
          <p:pic>
            <p:nvPicPr>
              <p:cNvPr id="17" name="墨迹 16"/>
            </p:nvPicPr>
            <p:blipFill>
              <a:blip r:embed="rId26"/>
            </p:blipFill>
            <p:spPr>
              <a:xfrm>
                <a:off x="5031140" y="1996490"/>
                <a:ext cx="136348" cy="191753"/>
              </a:xfrm>
              <a:prstGeom prst="rect"/>
            </p:spPr>
          </p:pic>
        </mc:Fallback>
      </mc:AlternateContent>
      <mc:AlternateContent xmlns:mc="http://schemas.openxmlformats.org/markup-compatibility/2006" xmlns:p14="http://schemas.microsoft.com/office/powerpoint/2010/main">
        <mc:Choice Requires="p14">
          <p:contentPart p14:bwMode="auto" r:id="rId27">
            <p14:nvContentPartPr>
              <p14:cNvPr id="18" name="墨迹 17"/>
              <p14:cNvContentPartPr/>
              <p14:nvPr/>
            </p14:nvContentPartPr>
            <p14:xfrm>
              <a:off x="5209822" y="2017639"/>
              <a:ext cx="158044" cy="201623"/>
            </p14:xfrm>
          </p:contentPart>
        </mc:Choice>
        <mc:Fallback xmlns="">
          <p:pic>
            <p:nvPicPr>
              <p:cNvPr id="18" name="墨迹 17"/>
            </p:nvPicPr>
            <p:blipFill>
              <a:blip r:embed="rId28"/>
            </p:blipFill>
            <p:spPr>
              <a:xfrm>
                <a:off x="5209822" y="2017639"/>
                <a:ext cx="158044" cy="201623"/>
              </a:xfrm>
              <a:prstGeom prst="rect"/>
            </p:spPr>
          </p:pic>
        </mc:Fallback>
      </mc:AlternateContent>
      <mc:AlternateContent xmlns:mc="http://schemas.openxmlformats.org/markup-compatibility/2006" xmlns:p14="http://schemas.microsoft.com/office/powerpoint/2010/main">
        <mc:Choice Requires="p14">
          <p:contentPart p14:bwMode="auto" r:id="rId29">
            <p14:nvContentPartPr>
              <p14:cNvPr id="19" name="墨迹 18"/>
              <p14:cNvContentPartPr/>
              <p14:nvPr/>
            </p14:nvContentPartPr>
            <p14:xfrm>
              <a:off x="5452533" y="1927402"/>
              <a:ext cx="192617" cy="399016"/>
            </p14:xfrm>
          </p:contentPart>
        </mc:Choice>
        <mc:Fallback xmlns="">
          <p:pic>
            <p:nvPicPr>
              <p:cNvPr id="19" name="墨迹 18"/>
            </p:nvPicPr>
            <p:blipFill>
              <a:blip r:embed="rId30"/>
            </p:blipFill>
            <p:spPr>
              <a:xfrm>
                <a:off x="5452533" y="1927402"/>
                <a:ext cx="192617" cy="399016"/>
              </a:xfrm>
              <a:prstGeom prst="rect"/>
            </p:spPr>
          </p:pic>
        </mc:Fallback>
      </mc:AlternateContent>
      <mc:AlternateContent xmlns:mc="http://schemas.openxmlformats.org/markup-compatibility/2006" xmlns:p14="http://schemas.microsoft.com/office/powerpoint/2010/main">
        <mc:Choice Requires="p14">
          <p:contentPart p14:bwMode="auto" r:id="rId31">
            <p14:nvContentPartPr>
              <p14:cNvPr id="20" name="墨迹 19"/>
              <p14:cNvContentPartPr/>
              <p14:nvPr/>
            </p14:nvContentPartPr>
            <p14:xfrm>
              <a:off x="6265333" y="5408570"/>
              <a:ext cx="104996" cy="59958"/>
            </p14:xfrm>
          </p:contentPart>
        </mc:Choice>
        <mc:Fallback xmlns="">
          <p:pic>
            <p:nvPicPr>
              <p:cNvPr id="20" name="墨迹 19"/>
            </p:nvPicPr>
            <p:blipFill>
              <a:blip r:embed="rId32"/>
            </p:blipFill>
            <p:spPr>
              <a:xfrm>
                <a:off x="6265333" y="5408570"/>
                <a:ext cx="104996" cy="59958"/>
              </a:xfrm>
              <a:prstGeom prst="rect"/>
            </p:spPr>
          </p:pic>
        </mc:Fallback>
      </mc:AlternateContent>
      <mc:AlternateContent xmlns:mc="http://schemas.openxmlformats.org/markup-compatibility/2006" xmlns:p14="http://schemas.microsoft.com/office/powerpoint/2010/main">
        <mc:Choice Requires="p14">
          <p:contentPart p14:bwMode="auto" r:id="rId33">
            <p14:nvContentPartPr>
              <p14:cNvPr id="21" name="墨迹 20"/>
              <p14:cNvContentPartPr/>
              <p14:nvPr/>
            </p14:nvContentPartPr>
            <p14:xfrm>
              <a:off x="4662311" y="5120940"/>
              <a:ext cx="105127" cy="31019"/>
            </p14:xfrm>
          </p:contentPart>
        </mc:Choice>
        <mc:Fallback xmlns="">
          <p:pic>
            <p:nvPicPr>
              <p:cNvPr id="21" name="墨迹 20"/>
            </p:nvPicPr>
            <p:blipFill>
              <a:blip r:embed="rId34"/>
            </p:blipFill>
            <p:spPr>
              <a:xfrm>
                <a:off x="4662311" y="5120940"/>
                <a:ext cx="105127" cy="31019"/>
              </a:xfrm>
              <a:prstGeom prst="rect"/>
            </p:spPr>
          </p:pic>
        </mc:Fallback>
      </mc:AlternateContent>
      <mc:AlternateContent xmlns:mc="http://schemas.openxmlformats.org/markup-compatibility/2006" xmlns:p14="http://schemas.microsoft.com/office/powerpoint/2010/main">
        <mc:Choice Requires="p14">
          <p:contentPart p14:bwMode="auto" r:id="rId35">
            <p14:nvContentPartPr>
              <p14:cNvPr id="22" name="墨迹 21"/>
              <p14:cNvContentPartPr/>
              <p14:nvPr/>
            </p14:nvContentPartPr>
            <p14:xfrm>
              <a:off x="4499327" y="5188618"/>
              <a:ext cx="281517" cy="315829"/>
            </p14:xfrm>
          </p:contentPart>
        </mc:Choice>
        <mc:Fallback xmlns="">
          <p:pic>
            <p:nvPicPr>
              <p:cNvPr id="22" name="墨迹 21"/>
            </p:nvPicPr>
            <p:blipFill>
              <a:blip r:embed="rId36"/>
            </p:blipFill>
            <p:spPr>
              <a:xfrm>
                <a:off x="4499327" y="5188618"/>
                <a:ext cx="281517" cy="315829"/>
              </a:xfrm>
              <a:prstGeom prst="rect"/>
            </p:spPr>
          </p:pic>
        </mc:Fallback>
      </mc:AlternateContent>
      <mc:AlternateContent xmlns:mc="http://schemas.openxmlformats.org/markup-compatibility/2006" xmlns:p14="http://schemas.microsoft.com/office/powerpoint/2010/main">
        <mc:Choice Requires="p14">
          <p:contentPart p14:bwMode="auto" r:id="rId37">
            <p14:nvContentPartPr>
              <p14:cNvPr id="23" name="墨迹 22"/>
              <p14:cNvContentPartPr/>
              <p14:nvPr/>
            </p14:nvContentPartPr>
            <p14:xfrm>
              <a:off x="4718755" y="5425490"/>
              <a:ext cx="64911" cy="81777"/>
            </p14:xfrm>
          </p:contentPart>
        </mc:Choice>
        <mc:Fallback xmlns="">
          <p:pic>
            <p:nvPicPr>
              <p:cNvPr id="23" name="墨迹 22"/>
            </p:nvPicPr>
            <p:blipFill>
              <a:blip r:embed="rId38"/>
            </p:blipFill>
            <p:spPr>
              <a:xfrm>
                <a:off x="4718755" y="5425490"/>
                <a:ext cx="64911" cy="81777"/>
              </a:xfrm>
              <a:prstGeom prst="rect"/>
            </p:spPr>
          </p:pic>
        </mc:Fallback>
      </mc:AlternateContent>
      <mc:AlternateContent xmlns:mc="http://schemas.openxmlformats.org/markup-compatibility/2006" xmlns:p14="http://schemas.microsoft.com/office/powerpoint/2010/main">
        <mc:Choice Requires="p14">
          <p:contentPart p14:bwMode="auto" r:id="rId39">
            <p14:nvContentPartPr>
              <p14:cNvPr id="24" name="墨迹 23"/>
              <p14:cNvContentPartPr/>
              <p14:nvPr/>
            </p14:nvContentPartPr>
            <p14:xfrm>
              <a:off x="4848577" y="5149139"/>
              <a:ext cx="372534" cy="360948"/>
            </p14:xfrm>
          </p:contentPart>
        </mc:Choice>
        <mc:Fallback xmlns="">
          <p:pic>
            <p:nvPicPr>
              <p:cNvPr id="24" name="墨迹 23"/>
            </p:nvPicPr>
            <p:blipFill>
              <a:blip r:embed="rId40"/>
            </p:blipFill>
            <p:spPr>
              <a:xfrm>
                <a:off x="4848577" y="5149139"/>
                <a:ext cx="372534" cy="360948"/>
              </a:xfrm>
              <a:prstGeom prst="rect"/>
            </p:spPr>
          </p:pic>
        </mc:Fallback>
      </mc:AlternateContent>
      <mc:AlternateContent xmlns:mc="http://schemas.openxmlformats.org/markup-compatibility/2006" xmlns:p14="http://schemas.microsoft.com/office/powerpoint/2010/main">
        <mc:Choice Requires="p14">
          <p:contentPart p14:bwMode="auto" r:id="rId41">
            <p14:nvContentPartPr>
              <p14:cNvPr id="25" name="墨迹 24"/>
              <p14:cNvContentPartPr/>
              <p14:nvPr/>
            </p14:nvContentPartPr>
            <p14:xfrm>
              <a:off x="5226755" y="5120940"/>
              <a:ext cx="60149" cy="349491"/>
            </p14:xfrm>
          </p:contentPart>
        </mc:Choice>
        <mc:Fallback xmlns="">
          <p:pic>
            <p:nvPicPr>
              <p:cNvPr id="25" name="墨迹 24"/>
            </p:nvPicPr>
            <p:blipFill>
              <a:blip r:embed="rId42"/>
            </p:blipFill>
            <p:spPr>
              <a:xfrm>
                <a:off x="5226755" y="5120940"/>
                <a:ext cx="60149" cy="349491"/>
              </a:xfrm>
              <a:prstGeom prst="rect"/>
            </p:spPr>
          </p:pic>
        </mc:Fallback>
      </mc:AlternateContent>
      <mc:AlternateContent xmlns:mc="http://schemas.openxmlformats.org/markup-compatibility/2006" xmlns:p14="http://schemas.microsoft.com/office/powerpoint/2010/main">
        <mc:Choice Requires="p14">
          <p:contentPart p14:bwMode="auto" r:id="rId43">
            <p14:nvContentPartPr>
              <p14:cNvPr id="26" name="墨迹 25"/>
              <p14:cNvContentPartPr/>
              <p14:nvPr/>
            </p14:nvContentPartPr>
            <p14:xfrm>
              <a:off x="5266266" y="5100672"/>
              <a:ext cx="158044" cy="410825"/>
            </p14:xfrm>
          </p:contentPart>
        </mc:Choice>
        <mc:Fallback xmlns="">
          <p:pic>
            <p:nvPicPr>
              <p:cNvPr id="26" name="墨迹 25"/>
            </p:nvPicPr>
            <p:blipFill>
              <a:blip r:embed="rId44"/>
            </p:blipFill>
            <p:spPr>
              <a:xfrm>
                <a:off x="5266266" y="5100672"/>
                <a:ext cx="158044" cy="410825"/>
              </a:xfrm>
              <a:prstGeom prst="rect"/>
            </p:spPr>
          </p:pic>
        </mc:Fallback>
      </mc:AlternateContent>
      <mc:AlternateContent xmlns:mc="http://schemas.openxmlformats.org/markup-compatibility/2006" xmlns:p14="http://schemas.microsoft.com/office/powerpoint/2010/main">
        <mc:Choice Requires="p14">
          <p:contentPart p14:bwMode="auto" r:id="rId45">
            <p14:nvContentPartPr>
              <p14:cNvPr id="27" name="墨迹 26"/>
              <p14:cNvContentPartPr/>
              <p14:nvPr/>
            </p14:nvContentPartPr>
            <p14:xfrm>
              <a:off x="5565422" y="5137860"/>
              <a:ext cx="137583" cy="14099"/>
            </p14:xfrm>
          </p:contentPart>
        </mc:Choice>
        <mc:Fallback xmlns="">
          <p:pic>
            <p:nvPicPr>
              <p:cNvPr id="27" name="墨迹 26"/>
            </p:nvPicPr>
            <p:blipFill>
              <a:blip r:embed="rId46"/>
            </p:blipFill>
            <p:spPr>
              <a:xfrm>
                <a:off x="5565422" y="5137860"/>
                <a:ext cx="137583" cy="14099"/>
              </a:xfrm>
              <a:prstGeom prst="rect"/>
            </p:spPr>
          </p:pic>
        </mc:Fallback>
      </mc:AlternateContent>
      <mc:AlternateContent xmlns:mc="http://schemas.openxmlformats.org/markup-compatibility/2006" xmlns:p14="http://schemas.microsoft.com/office/powerpoint/2010/main">
        <mc:Choice Requires="p14">
          <p:contentPart p14:bwMode="auto" r:id="rId47">
            <p14:nvContentPartPr>
              <p14:cNvPr id="28" name="墨迹 27"/>
              <p14:cNvContentPartPr/>
              <p14:nvPr/>
            </p14:nvContentPartPr>
            <p14:xfrm>
              <a:off x="5524676" y="5182978"/>
              <a:ext cx="210079" cy="179064"/>
            </p14:xfrm>
          </p:contentPart>
        </mc:Choice>
        <mc:Fallback xmlns="">
          <p:pic>
            <p:nvPicPr>
              <p:cNvPr id="28" name="墨迹 27"/>
            </p:nvPicPr>
            <p:blipFill>
              <a:blip r:embed="rId48"/>
            </p:blipFill>
            <p:spPr>
              <a:xfrm>
                <a:off x="5524676" y="5182978"/>
                <a:ext cx="210079" cy="179064"/>
              </a:xfrm>
              <a:prstGeom prst="rect"/>
            </p:spPr>
          </p:pic>
        </mc:Fallback>
      </mc:AlternateContent>
      <mc:AlternateContent xmlns:mc="http://schemas.openxmlformats.org/markup-compatibility/2006" xmlns:p14="http://schemas.microsoft.com/office/powerpoint/2010/main">
        <mc:Choice Requires="p14">
          <p:contentPart p14:bwMode="auto" r:id="rId49">
            <p14:nvContentPartPr>
              <p14:cNvPr id="29" name="墨迹 28"/>
              <p14:cNvContentPartPr/>
              <p14:nvPr/>
            </p14:nvContentPartPr>
            <p14:xfrm>
              <a:off x="5623277" y="5017661"/>
              <a:ext cx="49389" cy="791335"/>
            </p14:xfrm>
          </p:contentPart>
        </mc:Choice>
        <mc:Fallback xmlns="">
          <p:pic>
            <p:nvPicPr>
              <p:cNvPr id="29" name="墨迹 28"/>
            </p:nvPicPr>
            <p:blipFill>
              <a:blip r:embed="rId50"/>
            </p:blipFill>
            <p:spPr>
              <a:xfrm>
                <a:off x="5623277" y="5017661"/>
                <a:ext cx="49389" cy="791335"/>
              </a:xfrm>
              <a:prstGeom prst="rect"/>
            </p:spPr>
          </p:pic>
        </mc:Fallback>
      </mc:AlternateContent>
      <mc:AlternateContent xmlns:mc="http://schemas.openxmlformats.org/markup-compatibility/2006" xmlns:p14="http://schemas.microsoft.com/office/powerpoint/2010/main">
        <mc:Choice Requires="p14">
          <p:contentPart p14:bwMode="auto" r:id="rId51">
            <p14:nvContentPartPr>
              <p14:cNvPr id="30" name="墨迹 29"/>
              <p14:cNvContentPartPr/>
              <p14:nvPr/>
            </p14:nvContentPartPr>
            <p14:xfrm>
              <a:off x="5537200" y="5324678"/>
              <a:ext cx="129822" cy="148750"/>
            </p14:xfrm>
          </p:contentPart>
        </mc:Choice>
        <mc:Fallback xmlns="">
          <p:pic>
            <p:nvPicPr>
              <p:cNvPr id="30" name="墨迹 29"/>
            </p:nvPicPr>
            <p:blipFill>
              <a:blip r:embed="rId52"/>
            </p:blipFill>
            <p:spPr>
              <a:xfrm>
                <a:off x="5537200" y="5324678"/>
                <a:ext cx="129822" cy="148750"/>
              </a:xfrm>
              <a:prstGeom prst="rect"/>
            </p:spPr>
          </p:pic>
        </mc:Fallback>
      </mc:AlternateContent>
      <mc:AlternateContent xmlns:mc="http://schemas.openxmlformats.org/markup-compatibility/2006" xmlns:p14="http://schemas.microsoft.com/office/powerpoint/2010/main">
        <mc:Choice Requires="p14">
          <p:contentPart p14:bwMode="auto" r:id="rId53">
            <p14:nvContentPartPr>
              <p14:cNvPr id="31" name="墨迹 30"/>
              <p14:cNvContentPartPr/>
              <p14:nvPr/>
            </p14:nvContentPartPr>
            <p14:xfrm>
              <a:off x="5650088" y="5402930"/>
              <a:ext cx="107244" cy="53579"/>
            </p14:xfrm>
          </p:contentPart>
        </mc:Choice>
        <mc:Fallback xmlns="">
          <p:pic>
            <p:nvPicPr>
              <p:cNvPr id="31" name="墨迹 30"/>
            </p:nvPicPr>
            <p:blipFill>
              <a:blip r:embed="rId54"/>
            </p:blipFill>
            <p:spPr>
              <a:xfrm>
                <a:off x="5650088" y="5402930"/>
                <a:ext cx="107244" cy="53579"/>
              </a:xfrm>
              <a:prstGeom prst="rect"/>
            </p:spPr>
          </p:pic>
        </mc:Fallback>
      </mc:AlternateContent>
      <mc:AlternateContent xmlns:mc="http://schemas.openxmlformats.org/markup-compatibility/2006" xmlns:p14="http://schemas.microsoft.com/office/powerpoint/2010/main">
        <mc:Choice Requires="p14">
          <p:contentPart p14:bwMode="auto" r:id="rId55">
            <p14:nvContentPartPr>
              <p14:cNvPr id="32" name="墨迹 31"/>
              <p14:cNvContentPartPr/>
              <p14:nvPr/>
            </p14:nvContentPartPr>
            <p14:xfrm>
              <a:off x="5861402" y="5136450"/>
              <a:ext cx="277813" cy="393729"/>
            </p14:xfrm>
          </p:contentPart>
        </mc:Choice>
        <mc:Fallback xmlns="">
          <p:pic>
            <p:nvPicPr>
              <p:cNvPr id="32" name="墨迹 31"/>
            </p:nvPicPr>
            <p:blipFill>
              <a:blip r:embed="rId56"/>
            </p:blipFill>
            <p:spPr>
              <a:xfrm>
                <a:off x="5861402" y="5136450"/>
                <a:ext cx="277813" cy="393729"/>
              </a:xfrm>
              <a:prstGeom prst="rect"/>
            </p:spPr>
          </p:pic>
        </mc:Fallback>
      </mc:AlternateContent>
      <mc:AlternateContent xmlns:mc="http://schemas.openxmlformats.org/markup-compatibility/2006" xmlns:p14="http://schemas.microsoft.com/office/powerpoint/2010/main">
        <mc:Choice Requires="p14">
          <p:contentPart p14:bwMode="auto" r:id="rId57">
            <p14:nvContentPartPr>
              <p14:cNvPr id="33" name="墨迹 32"/>
              <p14:cNvContentPartPr/>
              <p14:nvPr/>
            </p14:nvContentPartPr>
            <p14:xfrm>
              <a:off x="6188603" y="5123760"/>
              <a:ext cx="392819" cy="451184"/>
            </p14:xfrm>
          </p:contentPart>
        </mc:Choice>
        <mc:Fallback xmlns="">
          <p:pic>
            <p:nvPicPr>
              <p:cNvPr id="33" name="墨迹 32"/>
            </p:nvPicPr>
            <p:blipFill>
              <a:blip r:embed="rId58"/>
            </p:blipFill>
            <p:spPr>
              <a:xfrm>
                <a:off x="6188603" y="5123760"/>
                <a:ext cx="392819" cy="451184"/>
              </a:xfrm>
              <a:prstGeom prst="rect"/>
            </p:spPr>
          </p:pic>
        </mc:Fallback>
      </mc:AlternateContent>
      <mc:AlternateContent xmlns:mc="http://schemas.openxmlformats.org/markup-compatibility/2006" xmlns:p14="http://schemas.microsoft.com/office/powerpoint/2010/main">
        <mc:Choice Requires="p14">
          <p:contentPart p14:bwMode="auto" r:id="rId59">
            <p14:nvContentPartPr>
              <p14:cNvPr id="34" name="墨迹 33"/>
              <p14:cNvContentPartPr/>
              <p14:nvPr/>
            </p14:nvContentPartPr>
            <p14:xfrm>
              <a:off x="6609644" y="5354992"/>
              <a:ext cx="124178" cy="113678"/>
            </p14:xfrm>
          </p:contentPart>
        </mc:Choice>
        <mc:Fallback xmlns="">
          <p:pic>
            <p:nvPicPr>
              <p:cNvPr id="34" name="墨迹 33"/>
            </p:nvPicPr>
            <p:blipFill>
              <a:blip r:embed="rId60"/>
            </p:blipFill>
            <p:spPr>
              <a:xfrm>
                <a:off x="6609644" y="5354992"/>
                <a:ext cx="124178" cy="113678"/>
              </a:xfrm>
              <a:prstGeom prst="rect"/>
            </p:spPr>
          </p:pic>
        </mc:Fallback>
      </mc:AlternateContent>
      <mc:AlternateContent xmlns:mc="http://schemas.openxmlformats.org/markup-compatibility/2006" xmlns:p14="http://schemas.microsoft.com/office/powerpoint/2010/main">
        <mc:Choice Requires="p14">
          <p:contentPart p14:bwMode="auto" r:id="rId61">
            <p14:nvContentPartPr>
              <p14:cNvPr id="35" name="墨迹 34"/>
              <p14:cNvContentPartPr/>
              <p14:nvPr/>
            </p14:nvContentPartPr>
            <p14:xfrm>
              <a:off x="6626577" y="5250656"/>
              <a:ext cx="200378" cy="262250"/>
            </p14:xfrm>
          </p:contentPart>
        </mc:Choice>
        <mc:Fallback xmlns="">
          <p:pic>
            <p:nvPicPr>
              <p:cNvPr id="35" name="墨迹 34"/>
            </p:nvPicPr>
            <p:blipFill>
              <a:blip r:embed="rId62"/>
            </p:blipFill>
            <p:spPr>
              <a:xfrm>
                <a:off x="6626577" y="5250656"/>
                <a:ext cx="200378" cy="262250"/>
              </a:xfrm>
              <a:prstGeom prst="rect"/>
            </p:spPr>
          </p:pic>
        </mc:Fallback>
      </mc:AlternateContent>
      <mc:AlternateContent xmlns:mc="http://schemas.openxmlformats.org/markup-compatibility/2006" xmlns:p14="http://schemas.microsoft.com/office/powerpoint/2010/main">
        <mc:Choice Requires="p14">
          <p:contentPart p14:bwMode="auto" r:id="rId63">
            <p14:nvContentPartPr>
              <p14:cNvPr id="36" name="墨迹 35"/>
              <p14:cNvContentPartPr/>
              <p14:nvPr/>
            </p14:nvContentPartPr>
            <p14:xfrm>
              <a:off x="6958012" y="5193553"/>
              <a:ext cx="270581" cy="250266"/>
            </p14:xfrm>
          </p:contentPart>
        </mc:Choice>
        <mc:Fallback xmlns="">
          <p:pic>
            <p:nvPicPr>
              <p:cNvPr id="36" name="墨迹 35"/>
            </p:nvPicPr>
            <p:blipFill>
              <a:blip r:embed="rId64"/>
            </p:blipFill>
            <p:spPr>
              <a:xfrm>
                <a:off x="6958012" y="5193553"/>
                <a:ext cx="270581" cy="250266"/>
              </a:xfrm>
              <a:prstGeom prst="rect"/>
            </p:spPr>
          </p:pic>
        </mc:Fallback>
      </mc:AlternateContent>
      <mc:AlternateContent xmlns:mc="http://schemas.openxmlformats.org/markup-compatibility/2006" xmlns:p14="http://schemas.microsoft.com/office/powerpoint/2010/main">
        <mc:Choice Requires="p14">
          <p:contentPart p14:bwMode="auto" r:id="rId65">
            <p14:nvContentPartPr>
              <p14:cNvPr id="37" name="墨迹 36"/>
              <p14:cNvContentPartPr/>
              <p14:nvPr/>
            </p14:nvContentPartPr>
            <p14:xfrm>
              <a:off x="7207955" y="5326088"/>
              <a:ext cx="107245" cy="146635"/>
            </p14:xfrm>
          </p:contentPart>
        </mc:Choice>
        <mc:Fallback xmlns="">
          <p:pic>
            <p:nvPicPr>
              <p:cNvPr id="37" name="墨迹 36"/>
            </p:nvPicPr>
            <p:blipFill>
              <a:blip r:embed="rId66"/>
            </p:blipFill>
            <p:spPr>
              <a:xfrm>
                <a:off x="7207955" y="5326088"/>
                <a:ext cx="107245" cy="146635"/>
              </a:xfrm>
              <a:prstGeom prst="rect"/>
            </p:spPr>
          </p:pic>
        </mc:Fallback>
      </mc:AlternateContent>
      <mc:AlternateContent xmlns:mc="http://schemas.openxmlformats.org/markup-compatibility/2006" xmlns:p14="http://schemas.microsoft.com/office/powerpoint/2010/main">
        <mc:Choice Requires="p14">
          <p:contentPart p14:bwMode="auto" r:id="rId67">
            <p14:nvContentPartPr>
              <p14:cNvPr id="38" name="墨迹 37"/>
              <p14:cNvContentPartPr/>
              <p14:nvPr/>
            </p14:nvContentPartPr>
            <p14:xfrm>
              <a:off x="7524044" y="5158656"/>
              <a:ext cx="45156" cy="108919"/>
            </p14:xfrm>
          </p:contentPart>
        </mc:Choice>
        <mc:Fallback xmlns="">
          <p:pic>
            <p:nvPicPr>
              <p:cNvPr id="38" name="墨迹 37"/>
            </p:nvPicPr>
            <p:blipFill>
              <a:blip r:embed="rId68"/>
            </p:blipFill>
            <p:spPr>
              <a:xfrm>
                <a:off x="7524044" y="5158656"/>
                <a:ext cx="45156" cy="108919"/>
              </a:xfrm>
              <a:prstGeom prst="rect"/>
            </p:spPr>
          </p:pic>
        </mc:Fallback>
      </mc:AlternateContent>
      <mc:AlternateContent xmlns:mc="http://schemas.openxmlformats.org/markup-compatibility/2006" xmlns:p14="http://schemas.microsoft.com/office/powerpoint/2010/main">
        <mc:Choice Requires="p14">
          <p:contentPart p14:bwMode="auto" r:id="rId69">
            <p14:nvContentPartPr>
              <p14:cNvPr id="39" name="墨迹 38"/>
              <p14:cNvContentPartPr/>
              <p14:nvPr/>
            </p14:nvContentPartPr>
            <p14:xfrm>
              <a:off x="7468305" y="5335253"/>
              <a:ext cx="196850" cy="36659"/>
            </p14:xfrm>
          </p:contentPart>
        </mc:Choice>
        <mc:Fallback xmlns="">
          <p:pic>
            <p:nvPicPr>
              <p:cNvPr id="39" name="墨迹 38"/>
            </p:nvPicPr>
            <p:blipFill>
              <a:blip r:embed="rId70"/>
            </p:blipFill>
            <p:spPr>
              <a:xfrm>
                <a:off x="7468305" y="5335253"/>
                <a:ext cx="196850" cy="36659"/>
              </a:xfrm>
              <a:prstGeom prst="rect"/>
            </p:spPr>
          </p:pic>
        </mc:Fallback>
      </mc:AlternateContent>
      <mc:AlternateContent xmlns:mc="http://schemas.openxmlformats.org/markup-compatibility/2006" xmlns:p14="http://schemas.microsoft.com/office/powerpoint/2010/main">
        <mc:Choice Requires="p14">
          <p:contentPart p14:bwMode="auto" r:id="rId71">
            <p14:nvContentPartPr>
              <p14:cNvPr id="40" name="墨迹 39"/>
              <p14:cNvContentPartPr/>
              <p14:nvPr/>
            </p14:nvContentPartPr>
            <p14:xfrm>
              <a:off x="7842955" y="5146319"/>
              <a:ext cx="31045" cy="279171"/>
            </p14:xfrm>
          </p:contentPart>
        </mc:Choice>
        <mc:Fallback xmlns="">
          <p:pic>
            <p:nvPicPr>
              <p:cNvPr id="40" name="墨迹 39"/>
            </p:nvPicPr>
            <p:blipFill>
              <a:blip r:embed="rId72"/>
            </p:blipFill>
            <p:spPr>
              <a:xfrm>
                <a:off x="7842955" y="5146319"/>
                <a:ext cx="31045" cy="279171"/>
              </a:xfrm>
              <a:prstGeom prst="rect"/>
            </p:spPr>
          </p:pic>
        </mc:Fallback>
      </mc:AlternateContent>
      <mc:AlternateContent xmlns:mc="http://schemas.openxmlformats.org/markup-compatibility/2006" xmlns:p14="http://schemas.microsoft.com/office/powerpoint/2010/main">
        <mc:Choice Requires="p14">
          <p:contentPart p14:bwMode="auto" r:id="rId73">
            <p14:nvContentPartPr>
              <p14:cNvPr id="41" name="墨迹 40"/>
              <p14:cNvContentPartPr/>
              <p14:nvPr/>
            </p14:nvContentPartPr>
            <p14:xfrm>
              <a:off x="7855655" y="5041983"/>
              <a:ext cx="198967" cy="377162"/>
            </p14:xfrm>
          </p:contentPart>
        </mc:Choice>
        <mc:Fallback xmlns="">
          <p:pic>
            <p:nvPicPr>
              <p:cNvPr id="41" name="墨迹 40"/>
            </p:nvPicPr>
            <p:blipFill>
              <a:blip r:embed="rId74"/>
            </p:blipFill>
            <p:spPr>
              <a:xfrm>
                <a:off x="7855655" y="5041983"/>
                <a:ext cx="198967" cy="377162"/>
              </a:xfrm>
              <a:prstGeom prst="rect"/>
            </p:spPr>
          </p:pic>
        </mc:Fallback>
      </mc:AlternateContent>
      <mc:AlternateContent xmlns:mc="http://schemas.openxmlformats.org/markup-compatibility/2006" xmlns:p14="http://schemas.microsoft.com/office/powerpoint/2010/main">
        <mc:Choice Requires="p14">
          <p:contentPart p14:bwMode="auto" r:id="rId75">
            <p14:nvContentPartPr>
              <p14:cNvPr id="42" name="墨迹 41"/>
              <p14:cNvContentPartPr/>
              <p14:nvPr/>
            </p14:nvContentPartPr>
            <p14:xfrm>
              <a:off x="8193616" y="5108956"/>
              <a:ext cx="294216" cy="297675"/>
            </p14:xfrm>
          </p:contentPart>
        </mc:Choice>
        <mc:Fallback xmlns="">
          <p:pic>
            <p:nvPicPr>
              <p:cNvPr id="42" name="墨迹 41"/>
            </p:nvPicPr>
            <p:blipFill>
              <a:blip r:embed="rId76"/>
            </p:blipFill>
            <p:spPr>
              <a:xfrm>
                <a:off x="8193616" y="5108956"/>
                <a:ext cx="294216" cy="297675"/>
              </a:xfrm>
              <a:prstGeom prst="rect"/>
            </p:spPr>
          </p:pic>
        </mc:Fallback>
      </mc:AlternateContent>
      <mc:AlternateContent xmlns:mc="http://schemas.openxmlformats.org/markup-compatibility/2006" xmlns:p14="http://schemas.microsoft.com/office/powerpoint/2010/main">
        <mc:Choice Requires="p14">
          <p:contentPart p14:bwMode="auto" r:id="rId77">
            <p14:nvContentPartPr>
              <p14:cNvPr id="43" name="墨迹 42"/>
              <p14:cNvContentPartPr/>
              <p14:nvPr/>
            </p14:nvContentPartPr>
            <p14:xfrm>
              <a:off x="8537927" y="4972543"/>
              <a:ext cx="383117" cy="509345"/>
            </p14:xfrm>
          </p:contentPart>
        </mc:Choice>
        <mc:Fallback xmlns="">
          <p:pic>
            <p:nvPicPr>
              <p:cNvPr id="43" name="墨迹 42"/>
            </p:nvPicPr>
            <p:blipFill>
              <a:blip r:embed="rId78"/>
            </p:blipFill>
            <p:spPr>
              <a:xfrm>
                <a:off x="8537927" y="4972543"/>
                <a:ext cx="383117" cy="509345"/>
              </a:xfrm>
              <a:prstGeom prst="rect"/>
            </p:spPr>
          </p:pic>
        </mc:Fallback>
      </mc:AlternateContent>
      <mc:AlternateContent xmlns:mc="http://schemas.openxmlformats.org/markup-compatibility/2006" xmlns:p14="http://schemas.microsoft.com/office/powerpoint/2010/main">
        <mc:Choice Requires="p14">
          <p:contentPart p14:bwMode="auto" r:id="rId79">
            <p14:nvContentPartPr>
              <p14:cNvPr id="44" name="墨迹 43"/>
              <p14:cNvContentPartPr/>
              <p14:nvPr/>
            </p14:nvContentPartPr>
            <p14:xfrm>
              <a:off x="9132711" y="5431130"/>
              <a:ext cx="2243667" cy="50758"/>
            </p14:xfrm>
          </p:contentPart>
        </mc:Choice>
        <mc:Fallback xmlns="">
          <p:pic>
            <p:nvPicPr>
              <p:cNvPr id="44" name="墨迹 43"/>
            </p:nvPicPr>
            <p:blipFill>
              <a:blip r:embed="rId80"/>
            </p:blipFill>
            <p:spPr>
              <a:xfrm>
                <a:off x="9132711" y="5431130"/>
                <a:ext cx="2243667" cy="50758"/>
              </a:xfrm>
              <a:prstGeom prst="rect"/>
            </p:spPr>
          </p:pic>
        </mc:Fallback>
      </mc:AlternateContent>
      <mc:AlternateContent xmlns:mc="http://schemas.openxmlformats.org/markup-compatibility/2006" xmlns:p14="http://schemas.microsoft.com/office/powerpoint/2010/main">
        <mc:Choice Requires="p14">
          <p:contentPart p14:bwMode="auto" r:id="rId81">
            <p14:nvContentPartPr>
              <p14:cNvPr id="45" name="墨迹 44"/>
              <p14:cNvContentPartPr/>
              <p14:nvPr/>
            </p14:nvContentPartPr>
            <p14:xfrm>
              <a:off x="1148115" y="3042673"/>
              <a:ext cx="8996" cy="14100"/>
            </p14:xfrm>
          </p:contentPart>
        </mc:Choice>
        <mc:Fallback xmlns="">
          <p:pic>
            <p:nvPicPr>
              <p:cNvPr id="45" name="墨迹 44"/>
            </p:nvPicPr>
            <p:blipFill>
              <a:blip r:embed="rId82"/>
            </p:blipFill>
            <p:spPr>
              <a:xfrm>
                <a:off x="1148115" y="3042673"/>
                <a:ext cx="8996" cy="14100"/>
              </a:xfrm>
              <a:prstGeom prst="rect"/>
            </p:spPr>
          </p:pic>
        </mc:Fallback>
      </mc:AlternateContent>
      <mc:AlternateContent xmlns:mc="http://schemas.openxmlformats.org/markup-compatibility/2006" xmlns:p14="http://schemas.microsoft.com/office/powerpoint/2010/main">
        <mc:Choice Requires="p14">
          <p:contentPart p14:bwMode="auto" r:id="rId83">
            <p14:nvContentPartPr>
              <p14:cNvPr id="46" name="墨迹 45"/>
              <p14:cNvContentPartPr/>
              <p14:nvPr/>
            </p14:nvContentPartPr>
            <p14:xfrm>
              <a:off x="968022" y="2450494"/>
              <a:ext cx="42333" cy="53578"/>
            </p14:xfrm>
          </p:contentPart>
        </mc:Choice>
        <mc:Fallback xmlns="">
          <p:pic>
            <p:nvPicPr>
              <p:cNvPr id="46" name="墨迹 45"/>
            </p:nvPicPr>
            <p:blipFill>
              <a:blip r:embed="rId84"/>
            </p:blipFill>
            <p:spPr>
              <a:xfrm>
                <a:off x="968022" y="2450494"/>
                <a:ext cx="42333" cy="53578"/>
              </a:xfrm>
              <a:prstGeom prst="rect"/>
            </p:spPr>
          </p:pic>
        </mc:Fallback>
      </mc:AlternateContent>
      <mc:AlternateContent xmlns:mc="http://schemas.openxmlformats.org/markup-compatibility/2006" xmlns:p14="http://schemas.microsoft.com/office/powerpoint/2010/main">
        <mc:Choice Requires="p14">
          <p:contentPart p14:bwMode="auto" r:id="rId85">
            <p14:nvContentPartPr>
              <p14:cNvPr id="47" name="墨迹 46"/>
              <p14:cNvContentPartPr/>
              <p14:nvPr/>
            </p14:nvContentPartPr>
            <p14:xfrm>
              <a:off x="812800" y="2121094"/>
              <a:ext cx="118533" cy="405361"/>
            </p14:xfrm>
          </p:contentPart>
        </mc:Choice>
        <mc:Fallback xmlns="">
          <p:pic>
            <p:nvPicPr>
              <p:cNvPr id="47" name="墨迹 46"/>
            </p:nvPicPr>
            <p:blipFill>
              <a:blip r:embed="rId86"/>
            </p:blipFill>
            <p:spPr>
              <a:xfrm>
                <a:off x="812800" y="2121094"/>
                <a:ext cx="118533" cy="405361"/>
              </a:xfrm>
              <a:prstGeom prst="rect"/>
            </p:spPr>
          </p:pic>
        </mc:Fallback>
      </mc:AlternateContent>
      <mc:AlternateContent xmlns:mc="http://schemas.openxmlformats.org/markup-compatibility/2006" xmlns:p14="http://schemas.microsoft.com/office/powerpoint/2010/main">
        <mc:Choice Requires="p14">
          <p:contentPart p14:bwMode="auto" r:id="rId87">
            <p14:nvContentPartPr>
              <p14:cNvPr id="48" name="墨迹 47"/>
              <p14:cNvContentPartPr/>
              <p14:nvPr/>
            </p14:nvContentPartPr>
            <p14:xfrm>
              <a:off x="846666" y="2134665"/>
              <a:ext cx="169334" cy="400778"/>
            </p14:xfrm>
          </p:contentPart>
        </mc:Choice>
        <mc:Fallback xmlns="">
          <p:pic>
            <p:nvPicPr>
              <p:cNvPr id="48" name="墨迹 47"/>
            </p:nvPicPr>
            <p:blipFill>
              <a:blip r:embed="rId88"/>
            </p:blipFill>
            <p:spPr>
              <a:xfrm>
                <a:off x="846666" y="2134665"/>
                <a:ext cx="169334" cy="400778"/>
              </a:xfrm>
              <a:prstGeom prst="rect"/>
            </p:spPr>
          </p:pic>
        </mc:Fallback>
      </mc:AlternateContent>
      <mc:AlternateContent xmlns:mc="http://schemas.openxmlformats.org/markup-compatibility/2006" xmlns:p14="http://schemas.microsoft.com/office/powerpoint/2010/main">
        <mc:Choice Requires="p14">
          <p:contentPart p14:bwMode="auto" r:id="rId89">
            <p14:nvContentPartPr>
              <p14:cNvPr id="49" name="墨迹 48"/>
              <p14:cNvContentPartPr/>
              <p14:nvPr/>
            </p14:nvContentPartPr>
            <p14:xfrm>
              <a:off x="1086555" y="2137661"/>
              <a:ext cx="40922" cy="231056"/>
            </p14:xfrm>
          </p:contentPart>
        </mc:Choice>
        <mc:Fallback xmlns="">
          <p:pic>
            <p:nvPicPr>
              <p:cNvPr id="49" name="墨迹 48"/>
            </p:nvPicPr>
            <p:blipFill>
              <a:blip r:embed="rId90"/>
            </p:blipFill>
            <p:spPr>
              <a:xfrm>
                <a:off x="1086555" y="2137661"/>
                <a:ext cx="40922" cy="231056"/>
              </a:xfrm>
              <a:prstGeom prst="rect"/>
            </p:spPr>
          </p:pic>
        </mc:Fallback>
      </mc:AlternateContent>
      <mc:AlternateContent xmlns:mc="http://schemas.openxmlformats.org/markup-compatibility/2006" xmlns:p14="http://schemas.microsoft.com/office/powerpoint/2010/main">
        <mc:Choice Requires="p14">
          <p:contentPart p14:bwMode="auto" r:id="rId91">
            <p14:nvContentPartPr>
              <p14:cNvPr id="50" name="墨迹 49"/>
              <p14:cNvContentPartPr/>
              <p14:nvPr/>
            </p14:nvContentPartPr>
            <p14:xfrm>
              <a:off x="1047044" y="2242526"/>
              <a:ext cx="164571" cy="274235"/>
            </p14:xfrm>
          </p:contentPart>
        </mc:Choice>
        <mc:Fallback xmlns="">
          <p:pic>
            <p:nvPicPr>
              <p:cNvPr id="50" name="墨迹 49"/>
            </p:nvPicPr>
            <p:blipFill>
              <a:blip r:embed="rId92"/>
            </p:blipFill>
            <p:spPr>
              <a:xfrm>
                <a:off x="1047044" y="2242526"/>
                <a:ext cx="164571" cy="274235"/>
              </a:xfrm>
              <a:prstGeom prst="rect"/>
            </p:spPr>
          </p:pic>
        </mc:Fallback>
      </mc:AlternateContent>
      <mc:AlternateContent xmlns:mc="http://schemas.openxmlformats.org/markup-compatibility/2006" xmlns:p14="http://schemas.microsoft.com/office/powerpoint/2010/main">
        <mc:Choice Requires="p14">
          <p:contentPart p14:bwMode="auto" r:id="rId93">
            <p14:nvContentPartPr>
              <p14:cNvPr id="51" name="墨迹 50"/>
              <p14:cNvContentPartPr/>
              <p14:nvPr/>
            </p14:nvContentPartPr>
            <p14:xfrm>
              <a:off x="1055511" y="2371008"/>
              <a:ext cx="318911" cy="192282"/>
            </p14:xfrm>
          </p:contentPart>
        </mc:Choice>
        <mc:Fallback xmlns="">
          <p:pic>
            <p:nvPicPr>
              <p:cNvPr id="51" name="墨迹 50"/>
            </p:nvPicPr>
            <p:blipFill>
              <a:blip r:embed="rId94"/>
            </p:blipFill>
            <p:spPr>
              <a:xfrm>
                <a:off x="1055511" y="2371008"/>
                <a:ext cx="318911" cy="192282"/>
              </a:xfrm>
              <a:prstGeom prst="rect"/>
            </p:spPr>
          </p:pic>
        </mc:Fallback>
      </mc:AlternateContent>
      <mc:AlternateContent xmlns:mc="http://schemas.openxmlformats.org/markup-compatibility/2006" xmlns:p14="http://schemas.microsoft.com/office/powerpoint/2010/main">
        <mc:Choice Requires="p14">
          <p:contentPart p14:bwMode="auto" r:id="rId95">
            <p14:nvContentPartPr>
              <p14:cNvPr id="52" name="墨迹 51"/>
              <p14:cNvContentPartPr/>
              <p14:nvPr/>
            </p14:nvContentPartPr>
            <p14:xfrm>
              <a:off x="1247422" y="2158281"/>
              <a:ext cx="16933" cy="368350"/>
            </p14:xfrm>
          </p:contentPart>
        </mc:Choice>
        <mc:Fallback xmlns="">
          <p:pic>
            <p:nvPicPr>
              <p:cNvPr id="52" name="墨迹 51"/>
            </p:nvPicPr>
            <p:blipFill>
              <a:blip r:embed="rId96"/>
            </p:blipFill>
            <p:spPr>
              <a:xfrm>
                <a:off x="1247422" y="2158281"/>
                <a:ext cx="16933" cy="368350"/>
              </a:xfrm>
              <a:prstGeom prst="rect"/>
            </p:spPr>
          </p:pic>
        </mc:Fallback>
      </mc:AlternateContent>
      <mc:AlternateContent xmlns:mc="http://schemas.openxmlformats.org/markup-compatibility/2006" xmlns:p14="http://schemas.microsoft.com/office/powerpoint/2010/main">
        <mc:Choice Requires="p14">
          <p:contentPart p14:bwMode="auto" r:id="rId97">
            <p14:nvContentPartPr>
              <p14:cNvPr id="53" name="墨迹 52"/>
              <p14:cNvContentPartPr/>
              <p14:nvPr/>
            </p14:nvContentPartPr>
            <p14:xfrm>
              <a:off x="1303866" y="2331177"/>
              <a:ext cx="95956" cy="48819"/>
            </p14:xfrm>
          </p:contentPart>
        </mc:Choice>
        <mc:Fallback xmlns="">
          <p:pic>
            <p:nvPicPr>
              <p:cNvPr id="53" name="墨迹 52"/>
            </p:nvPicPr>
            <p:blipFill>
              <a:blip r:embed="rId98"/>
            </p:blipFill>
            <p:spPr>
              <a:xfrm>
                <a:off x="1303866" y="2331177"/>
                <a:ext cx="95956" cy="48819"/>
              </a:xfrm>
              <a:prstGeom prst="rect"/>
            </p:spPr>
          </p:pic>
        </mc:Fallback>
      </mc:AlternateContent>
      <mc:AlternateContent xmlns:mc="http://schemas.openxmlformats.org/markup-compatibility/2006" xmlns:p14="http://schemas.microsoft.com/office/powerpoint/2010/main">
        <mc:Choice Requires="p14">
          <p:contentPart p14:bwMode="auto" r:id="rId99">
            <p14:nvContentPartPr>
              <p14:cNvPr id="54" name="墨迹 53"/>
              <p14:cNvContentPartPr/>
              <p14:nvPr/>
            </p14:nvContentPartPr>
            <p14:xfrm>
              <a:off x="1495777" y="2098006"/>
              <a:ext cx="60149" cy="87417"/>
            </p14:xfrm>
          </p:contentPart>
        </mc:Choice>
        <mc:Fallback xmlns="">
          <p:pic>
            <p:nvPicPr>
              <p:cNvPr id="54" name="墨迹 53"/>
            </p:nvPicPr>
            <p:blipFill>
              <a:blip r:embed="rId100"/>
            </p:blipFill>
            <p:spPr>
              <a:xfrm>
                <a:off x="1495777" y="2098006"/>
                <a:ext cx="60149" cy="87417"/>
              </a:xfrm>
              <a:prstGeom prst="rect"/>
            </p:spPr>
          </p:pic>
        </mc:Fallback>
      </mc:AlternateContent>
      <mc:AlternateContent xmlns:mc="http://schemas.openxmlformats.org/markup-compatibility/2006" xmlns:p14="http://schemas.microsoft.com/office/powerpoint/2010/main">
        <mc:Choice Requires="p14">
          <p:contentPart p14:bwMode="auto" r:id="rId101">
            <p14:nvContentPartPr>
              <p14:cNvPr id="55" name="墨迹 54"/>
              <p14:cNvContentPartPr/>
              <p14:nvPr/>
            </p14:nvContentPartPr>
            <p14:xfrm>
              <a:off x="1435629" y="2230189"/>
              <a:ext cx="133526" cy="209730"/>
            </p14:xfrm>
          </p:contentPart>
        </mc:Choice>
        <mc:Fallback xmlns="">
          <p:pic>
            <p:nvPicPr>
              <p:cNvPr id="55" name="墨迹 54"/>
            </p:nvPicPr>
            <p:blipFill>
              <a:blip r:embed="rId102"/>
            </p:blipFill>
            <p:spPr>
              <a:xfrm>
                <a:off x="1435629" y="2230189"/>
                <a:ext cx="133526" cy="209730"/>
              </a:xfrm>
              <a:prstGeom prst="rect"/>
            </p:spPr>
          </p:pic>
        </mc:Fallback>
      </mc:AlternateContent>
      <mc:AlternateContent xmlns:mc="http://schemas.openxmlformats.org/markup-compatibility/2006" xmlns:p14="http://schemas.microsoft.com/office/powerpoint/2010/main">
        <mc:Choice Requires="p14">
          <p:contentPart p14:bwMode="auto" r:id="rId103">
            <p14:nvContentPartPr>
              <p14:cNvPr id="56" name="墨迹 55"/>
              <p14:cNvContentPartPr/>
              <p14:nvPr/>
            </p14:nvContentPartPr>
            <p14:xfrm>
              <a:off x="1509888" y="2363077"/>
              <a:ext cx="62618" cy="173424"/>
            </p14:xfrm>
          </p:contentPart>
        </mc:Choice>
        <mc:Fallback xmlns="">
          <p:pic>
            <p:nvPicPr>
              <p:cNvPr id="56" name="墨迹 55"/>
            </p:nvPicPr>
            <p:blipFill>
              <a:blip r:embed="rId104"/>
            </p:blipFill>
            <p:spPr>
              <a:xfrm>
                <a:off x="1509888" y="2363077"/>
                <a:ext cx="62618" cy="173424"/>
              </a:xfrm>
              <a:prstGeom prst="rect"/>
            </p:spPr>
          </p:pic>
        </mc:Fallback>
      </mc:AlternateContent>
      <mc:AlternateContent xmlns:mc="http://schemas.openxmlformats.org/markup-compatibility/2006" xmlns:p14="http://schemas.microsoft.com/office/powerpoint/2010/main">
        <mc:Choice Requires="p14">
          <p:contentPart p14:bwMode="auto" r:id="rId105">
            <p14:nvContentPartPr>
              <p14:cNvPr id="57" name="墨迹 56"/>
              <p14:cNvContentPartPr/>
              <p14:nvPr/>
            </p14:nvContentPartPr>
            <p14:xfrm>
              <a:off x="1612547" y="2103646"/>
              <a:ext cx="148519" cy="589359"/>
            </p14:xfrm>
          </p:contentPart>
        </mc:Choice>
        <mc:Fallback xmlns="">
          <p:pic>
            <p:nvPicPr>
              <p:cNvPr id="57" name="墨迹 56"/>
            </p:nvPicPr>
            <p:blipFill>
              <a:blip r:embed="rId106"/>
            </p:blipFill>
            <p:spPr>
              <a:xfrm>
                <a:off x="1612547" y="2103646"/>
                <a:ext cx="148519" cy="589359"/>
              </a:xfrm>
              <a:prstGeom prst="rect"/>
            </p:spPr>
          </p:pic>
        </mc:Fallback>
      </mc:AlternateContent>
      <mc:AlternateContent xmlns:mc="http://schemas.openxmlformats.org/markup-compatibility/2006" xmlns:p14="http://schemas.microsoft.com/office/powerpoint/2010/main">
        <mc:Choice Requires="p14">
          <p:contentPart p14:bwMode="auto" r:id="rId107">
            <p14:nvContentPartPr>
              <p14:cNvPr id="58" name="墨迹 57"/>
              <p14:cNvContentPartPr/>
              <p14:nvPr/>
            </p14:nvContentPartPr>
            <p14:xfrm>
              <a:off x="1624012" y="2185070"/>
              <a:ext cx="407988" cy="335921"/>
            </p14:xfrm>
          </p:contentPart>
        </mc:Choice>
        <mc:Fallback xmlns="">
          <p:pic>
            <p:nvPicPr>
              <p:cNvPr id="58" name="墨迹 57"/>
            </p:nvPicPr>
            <p:blipFill>
              <a:blip r:embed="rId108"/>
            </p:blipFill>
            <p:spPr>
              <a:xfrm>
                <a:off x="1624012" y="2185070"/>
                <a:ext cx="407988" cy="335921"/>
              </a:xfrm>
              <a:prstGeom prst="rect"/>
            </p:spPr>
          </p:pic>
        </mc:Fallback>
      </mc:AlternateContent>
      <mc:AlternateContent xmlns:mc="http://schemas.openxmlformats.org/markup-compatibility/2006" xmlns:p14="http://schemas.microsoft.com/office/powerpoint/2010/main">
        <mc:Choice Requires="p14">
          <p:contentPart p14:bwMode="auto" r:id="rId109">
            <p14:nvContentPartPr>
              <p14:cNvPr id="59" name="墨迹 58"/>
              <p14:cNvContentPartPr/>
              <p14:nvPr/>
            </p14:nvContentPartPr>
            <p14:xfrm>
              <a:off x="1915759" y="2284120"/>
              <a:ext cx="302507" cy="39478"/>
            </p14:xfrm>
          </p:contentPart>
        </mc:Choice>
        <mc:Fallback xmlns="">
          <p:pic>
            <p:nvPicPr>
              <p:cNvPr id="59" name="墨迹 58"/>
            </p:nvPicPr>
            <p:blipFill>
              <a:blip r:embed="rId110"/>
            </p:blipFill>
            <p:spPr>
              <a:xfrm>
                <a:off x="1915759" y="2284120"/>
                <a:ext cx="302507" cy="39478"/>
              </a:xfrm>
              <a:prstGeom prst="rect"/>
            </p:spPr>
          </p:pic>
        </mc:Fallback>
      </mc:AlternateContent>
      <mc:AlternateContent xmlns:mc="http://schemas.openxmlformats.org/markup-compatibility/2006" xmlns:p14="http://schemas.microsoft.com/office/powerpoint/2010/main">
        <mc:Choice Requires="p14">
          <p:contentPart p14:bwMode="auto" r:id="rId111">
            <p14:nvContentPartPr>
              <p14:cNvPr id="60" name="墨迹 59"/>
              <p14:cNvContentPartPr/>
              <p14:nvPr/>
            </p14:nvContentPartPr>
            <p14:xfrm>
              <a:off x="1896533" y="2374356"/>
              <a:ext cx="182739" cy="172367"/>
            </p14:xfrm>
          </p:contentPart>
        </mc:Choice>
        <mc:Fallback xmlns="">
          <p:pic>
            <p:nvPicPr>
              <p:cNvPr id="60" name="墨迹 59"/>
            </p:nvPicPr>
            <p:blipFill>
              <a:blip r:embed="rId112"/>
            </p:blipFill>
            <p:spPr>
              <a:xfrm>
                <a:off x="1896533" y="2374356"/>
                <a:ext cx="182739" cy="172367"/>
              </a:xfrm>
              <a:prstGeom prst="rect"/>
            </p:spPr>
          </p:pic>
        </mc:Fallback>
      </mc:AlternateContent>
      <mc:AlternateContent xmlns:mc="http://schemas.openxmlformats.org/markup-compatibility/2006" xmlns:p14="http://schemas.microsoft.com/office/powerpoint/2010/main">
        <mc:Choice Requires="p14">
          <p:contentPart p14:bwMode="auto" r:id="rId113">
            <p14:nvContentPartPr>
              <p14:cNvPr id="61" name="墨迹 60"/>
              <p14:cNvContentPartPr/>
              <p14:nvPr/>
            </p14:nvContentPartPr>
            <p14:xfrm>
              <a:off x="2039937" y="2089546"/>
              <a:ext cx="206551" cy="535782"/>
            </p14:xfrm>
          </p:contentPart>
        </mc:Choice>
        <mc:Fallback xmlns="">
          <p:pic>
            <p:nvPicPr>
              <p:cNvPr id="61" name="墨迹 60"/>
            </p:nvPicPr>
            <p:blipFill>
              <a:blip r:embed="rId114"/>
            </p:blipFill>
            <p:spPr>
              <a:xfrm>
                <a:off x="2039937" y="2089546"/>
                <a:ext cx="206551" cy="535782"/>
              </a:xfrm>
              <a:prstGeom prst="rect"/>
            </p:spPr>
          </p:pic>
        </mc:Fallback>
      </mc:AlternateContent>
      <mc:AlternateContent xmlns:mc="http://schemas.openxmlformats.org/markup-compatibility/2006" xmlns:p14="http://schemas.microsoft.com/office/powerpoint/2010/main">
        <mc:Choice Requires="p14">
          <p:contentPart p14:bwMode="auto" r:id="rId115">
            <p14:nvContentPartPr>
              <p14:cNvPr id="62" name="墨迹 61"/>
              <p14:cNvContentPartPr/>
              <p14:nvPr/>
            </p14:nvContentPartPr>
            <p14:xfrm>
              <a:off x="2161822" y="2058527"/>
              <a:ext cx="93133" cy="62038"/>
            </p14:xfrm>
          </p:contentPart>
        </mc:Choice>
        <mc:Fallback xmlns="">
          <p:pic>
            <p:nvPicPr>
              <p:cNvPr id="62" name="墨迹 61"/>
            </p:nvPicPr>
            <p:blipFill>
              <a:blip r:embed="rId116"/>
            </p:blipFill>
            <p:spPr>
              <a:xfrm>
                <a:off x="2161822" y="2058527"/>
                <a:ext cx="93133" cy="62038"/>
              </a:xfrm>
              <a:prstGeom prst="rect"/>
            </p:spPr>
          </p:pic>
        </mc:Fallback>
      </mc:AlternateContent>
      <mc:AlternateContent xmlns:mc="http://schemas.openxmlformats.org/markup-compatibility/2006" xmlns:p14="http://schemas.microsoft.com/office/powerpoint/2010/main">
        <mc:Choice Requires="p14">
          <p:contentPart p14:bwMode="auto" r:id="rId117">
            <p14:nvContentPartPr>
              <p14:cNvPr id="63" name="墨迹 62"/>
              <p14:cNvContentPartPr/>
              <p14:nvPr/>
            </p14:nvContentPartPr>
            <p14:xfrm>
              <a:off x="579261" y="3217507"/>
              <a:ext cx="1670050" cy="80367"/>
            </p14:xfrm>
          </p:contentPart>
        </mc:Choice>
        <mc:Fallback xmlns="">
          <p:pic>
            <p:nvPicPr>
              <p:cNvPr id="63" name="墨迹 62"/>
            </p:nvPicPr>
            <p:blipFill>
              <a:blip r:embed="rId118"/>
            </p:blipFill>
            <p:spPr>
              <a:xfrm>
                <a:off x="579261" y="3217507"/>
                <a:ext cx="1670050" cy="80367"/>
              </a:xfrm>
              <a:prstGeom prst="rect"/>
            </p:spPr>
          </p:pic>
        </mc:Fallback>
      </mc:AlternateContent>
      <mc:AlternateContent xmlns:mc="http://schemas.openxmlformats.org/markup-compatibility/2006" xmlns:p14="http://schemas.microsoft.com/office/powerpoint/2010/main">
        <mc:Choice Requires="p14">
          <p:contentPart p14:bwMode="auto" r:id="rId119">
            <p14:nvContentPartPr>
              <p14:cNvPr id="64" name="墨迹 63"/>
              <p14:cNvContentPartPr/>
              <p14:nvPr/>
            </p14:nvContentPartPr>
            <p14:xfrm>
              <a:off x="5424311" y="6273399"/>
              <a:ext cx="100189" cy="161615"/>
            </p14:xfrm>
          </p:contentPart>
        </mc:Choice>
        <mc:Fallback xmlns="">
          <p:pic>
            <p:nvPicPr>
              <p:cNvPr id="64" name="墨迹 63"/>
            </p:nvPicPr>
            <p:blipFill>
              <a:blip r:embed="rId120"/>
            </p:blipFill>
            <p:spPr>
              <a:xfrm>
                <a:off x="5424311" y="6273399"/>
                <a:ext cx="100189" cy="161615"/>
              </a:xfrm>
              <a:prstGeom prst="rect"/>
            </p:spPr>
          </p:pic>
        </mc:Fallback>
      </mc:AlternateContent>
      <mc:AlternateContent xmlns:mc="http://schemas.openxmlformats.org/markup-compatibility/2006" xmlns:p14="http://schemas.microsoft.com/office/powerpoint/2010/main">
        <mc:Choice Requires="p14">
          <p:contentPart p14:bwMode="auto" r:id="rId121">
            <p14:nvContentPartPr>
              <p14:cNvPr id="65" name="墨迹 64"/>
              <p14:cNvContentPartPr/>
              <p14:nvPr/>
            </p14:nvContentPartPr>
            <p14:xfrm>
              <a:off x="5588000" y="6175583"/>
              <a:ext cx="104422" cy="244275"/>
            </p14:xfrm>
          </p:contentPart>
        </mc:Choice>
        <mc:Fallback xmlns="">
          <p:pic>
            <p:nvPicPr>
              <p:cNvPr id="65" name="墨迹 64"/>
            </p:nvPicPr>
            <p:blipFill>
              <a:blip r:embed="rId122"/>
            </p:blipFill>
            <p:spPr>
              <a:xfrm>
                <a:off x="5588000" y="6175583"/>
                <a:ext cx="104422" cy="244275"/>
              </a:xfrm>
              <a:prstGeom prst="rect"/>
            </p:spPr>
          </p:pic>
        </mc:Fallback>
      </mc:AlternateContent>
      <mc:AlternateContent xmlns:mc="http://schemas.openxmlformats.org/markup-compatibility/2006" xmlns:p14="http://schemas.microsoft.com/office/powerpoint/2010/main">
        <mc:Choice Requires="p14">
          <p:contentPart p14:bwMode="auto" r:id="rId123">
            <p14:nvContentPartPr>
              <p14:cNvPr id="66" name="墨迹 65"/>
              <p14:cNvContentPartPr/>
              <p14:nvPr/>
            </p14:nvContentPartPr>
            <p14:xfrm>
              <a:off x="5695244" y="6126940"/>
              <a:ext cx="39511" cy="519567"/>
            </p14:xfrm>
          </p:contentPart>
        </mc:Choice>
        <mc:Fallback xmlns="">
          <p:pic>
            <p:nvPicPr>
              <p:cNvPr id="66" name="墨迹 65"/>
            </p:nvPicPr>
            <p:blipFill>
              <a:blip r:embed="rId124"/>
            </p:blipFill>
            <p:spPr>
              <a:xfrm>
                <a:off x="5695244" y="6126940"/>
                <a:ext cx="39511" cy="519567"/>
              </a:xfrm>
              <a:prstGeom prst="rect"/>
            </p:spPr>
          </p:pic>
        </mc:Fallback>
      </mc:AlternateContent>
      <mc:AlternateContent xmlns:mc="http://schemas.openxmlformats.org/markup-compatibility/2006" xmlns:p14="http://schemas.microsoft.com/office/powerpoint/2010/main">
        <mc:Choice Requires="p14">
          <p:contentPart p14:bwMode="auto" r:id="rId125">
            <p14:nvContentPartPr>
              <p14:cNvPr id="67" name="墨迹 66"/>
              <p14:cNvContentPartPr/>
              <p14:nvPr/>
            </p14:nvContentPartPr>
            <p14:xfrm>
              <a:off x="5853288" y="6153024"/>
              <a:ext cx="115712" cy="11280"/>
            </p14:xfrm>
          </p:contentPart>
        </mc:Choice>
        <mc:Fallback xmlns="">
          <p:pic>
            <p:nvPicPr>
              <p:cNvPr id="67" name="墨迹 66"/>
            </p:nvPicPr>
            <p:blipFill>
              <a:blip r:embed="rId126"/>
            </p:blipFill>
            <p:spPr>
              <a:xfrm>
                <a:off x="5853288" y="6153024"/>
                <a:ext cx="115712" cy="11280"/>
              </a:xfrm>
              <a:prstGeom prst="rect"/>
            </p:spPr>
          </p:pic>
        </mc:Fallback>
      </mc:AlternateContent>
      <mc:AlternateContent xmlns:mc="http://schemas.openxmlformats.org/markup-compatibility/2006" xmlns:p14="http://schemas.microsoft.com/office/powerpoint/2010/main">
        <mc:Choice Requires="p14">
          <p:contentPart p14:bwMode="auto" r:id="rId127">
            <p14:nvContentPartPr>
              <p14:cNvPr id="68" name="墨迹 67"/>
              <p14:cNvContentPartPr/>
              <p14:nvPr/>
            </p14:nvContentPartPr>
            <p14:xfrm>
              <a:off x="5974115" y="6339138"/>
              <a:ext cx="217840" cy="5639"/>
            </p14:xfrm>
          </p:contentPart>
        </mc:Choice>
        <mc:Fallback xmlns="">
          <p:pic>
            <p:nvPicPr>
              <p:cNvPr id="68" name="墨迹 67"/>
            </p:nvPicPr>
            <p:blipFill>
              <a:blip r:embed="rId128"/>
            </p:blipFill>
            <p:spPr>
              <a:xfrm>
                <a:off x="5974115" y="6339138"/>
                <a:ext cx="217840" cy="5639"/>
              </a:xfrm>
              <a:prstGeom prst="rect"/>
            </p:spPr>
          </p:pic>
        </mc:Fallback>
      </mc:AlternateContent>
      <mc:AlternateContent xmlns:mc="http://schemas.openxmlformats.org/markup-compatibility/2006" xmlns:p14="http://schemas.microsoft.com/office/powerpoint/2010/main">
        <mc:Choice Requires="p14">
          <p:contentPart p14:bwMode="auto" r:id="rId129">
            <p14:nvContentPartPr>
              <p14:cNvPr id="69" name="墨迹 68"/>
              <p14:cNvContentPartPr/>
              <p14:nvPr/>
            </p14:nvContentPartPr>
            <p14:xfrm>
              <a:off x="6079066" y="6237621"/>
              <a:ext cx="28222" cy="315829"/>
            </p14:xfrm>
          </p:contentPart>
        </mc:Choice>
        <mc:Fallback xmlns="">
          <p:pic>
            <p:nvPicPr>
              <p:cNvPr id="69" name="墨迹 68"/>
            </p:nvPicPr>
            <p:blipFill>
              <a:blip r:embed="rId130"/>
            </p:blipFill>
            <p:spPr>
              <a:xfrm>
                <a:off x="6079066" y="6237621"/>
                <a:ext cx="28222" cy="315829"/>
              </a:xfrm>
              <a:prstGeom prst="rect"/>
            </p:spPr>
          </p:pic>
        </mc:Fallback>
      </mc:AlternateContent>
      <mc:AlternateContent xmlns:mc="http://schemas.openxmlformats.org/markup-compatibility/2006" xmlns:p14="http://schemas.microsoft.com/office/powerpoint/2010/main">
        <mc:Choice Requires="p14">
          <p:contentPart p14:bwMode="auto" r:id="rId131">
            <p14:nvContentPartPr>
              <p14:cNvPr id="70" name="墨迹 69"/>
              <p14:cNvContentPartPr/>
              <p14:nvPr/>
            </p14:nvContentPartPr>
            <p14:xfrm>
              <a:off x="6310488" y="6127645"/>
              <a:ext cx="246944" cy="296090"/>
            </p14:xfrm>
          </p:contentPart>
        </mc:Choice>
        <mc:Fallback xmlns="">
          <p:pic>
            <p:nvPicPr>
              <p:cNvPr id="70" name="墨迹 69"/>
            </p:nvPicPr>
            <p:blipFill>
              <a:blip r:embed="rId132"/>
            </p:blipFill>
            <p:spPr>
              <a:xfrm>
                <a:off x="6310488" y="6127645"/>
                <a:ext cx="246944" cy="296090"/>
              </a:xfrm>
              <a:prstGeom prst="rect"/>
            </p:spPr>
          </p:pic>
        </mc:Fallback>
      </mc:AlternateContent>
      <mc:AlternateContent xmlns:mc="http://schemas.openxmlformats.org/markup-compatibility/2006" xmlns:p14="http://schemas.microsoft.com/office/powerpoint/2010/main">
        <mc:Choice Requires="p14">
          <p:contentPart p14:bwMode="auto" r:id="rId133">
            <p14:nvContentPartPr>
              <p14:cNvPr id="71" name="墨迹 70"/>
              <p14:cNvContentPartPr/>
              <p14:nvPr/>
            </p14:nvContentPartPr>
            <p14:xfrm>
              <a:off x="6592711" y="6316578"/>
              <a:ext cx="107244" cy="110857"/>
            </p14:xfrm>
          </p:contentPart>
        </mc:Choice>
        <mc:Fallback xmlns="">
          <p:pic>
            <p:nvPicPr>
              <p:cNvPr id="71" name="墨迹 70"/>
            </p:nvPicPr>
            <p:blipFill>
              <a:blip r:embed="rId134"/>
            </p:blipFill>
            <p:spPr>
              <a:xfrm>
                <a:off x="6592711" y="6316578"/>
                <a:ext cx="107244" cy="110857"/>
              </a:xfrm>
              <a:prstGeom prst="rect"/>
            </p:spPr>
          </p:pic>
        </mc:Fallback>
      </mc:AlternateContent>
      <mc:AlternateContent xmlns:mc="http://schemas.openxmlformats.org/markup-compatibility/2006" xmlns:p14="http://schemas.microsoft.com/office/powerpoint/2010/main">
        <mc:Choice Requires="p14">
          <p:contentPart p14:bwMode="auto" r:id="rId135">
            <p14:nvContentPartPr>
              <p14:cNvPr id="72" name="墨迹 71"/>
              <p14:cNvContentPartPr/>
              <p14:nvPr/>
            </p14:nvContentPartPr>
            <p14:xfrm>
              <a:off x="6784622" y="6271460"/>
              <a:ext cx="160866" cy="5640"/>
            </p14:xfrm>
          </p:contentPart>
        </mc:Choice>
        <mc:Fallback xmlns="">
          <p:pic>
            <p:nvPicPr>
              <p:cNvPr id="72" name="墨迹 71"/>
            </p:nvPicPr>
            <p:blipFill>
              <a:blip r:embed="rId136"/>
            </p:blipFill>
            <p:spPr>
              <a:xfrm>
                <a:off x="6784622" y="6271460"/>
                <a:ext cx="160866" cy="5640"/>
              </a:xfrm>
              <a:prstGeom prst="rect"/>
            </p:spPr>
          </p:pic>
        </mc:Fallback>
      </mc:AlternateContent>
      <mc:AlternateContent xmlns:mc="http://schemas.openxmlformats.org/markup-compatibility/2006" xmlns:p14="http://schemas.microsoft.com/office/powerpoint/2010/main">
        <mc:Choice Requires="p14">
          <p:contentPart p14:bwMode="auto" r:id="rId137">
            <p14:nvContentPartPr>
              <p14:cNvPr id="73" name="墨迹 72"/>
              <p14:cNvContentPartPr/>
              <p14:nvPr/>
            </p14:nvContentPartPr>
            <p14:xfrm>
              <a:off x="6838244" y="6158664"/>
              <a:ext cx="31044" cy="324289"/>
            </p14:xfrm>
          </p:contentPart>
        </mc:Choice>
        <mc:Fallback xmlns="">
          <p:pic>
            <p:nvPicPr>
              <p:cNvPr id="73" name="墨迹 72"/>
            </p:nvPicPr>
            <p:blipFill>
              <a:blip r:embed="rId138"/>
            </p:blipFill>
            <p:spPr>
              <a:xfrm>
                <a:off x="6838244" y="6158664"/>
                <a:ext cx="31044" cy="324289"/>
              </a:xfrm>
              <a:prstGeom prst="rect"/>
            </p:spPr>
          </p:pic>
        </mc:Fallback>
      </mc:AlternateContent>
      <mc:AlternateContent xmlns:mc="http://schemas.openxmlformats.org/markup-compatibility/2006" xmlns:p14="http://schemas.microsoft.com/office/powerpoint/2010/main">
        <mc:Choice Requires="p14">
          <p:contentPart p14:bwMode="auto" r:id="rId139">
            <p14:nvContentPartPr>
              <p14:cNvPr id="74" name="墨迹 73"/>
              <p14:cNvContentPartPr/>
              <p14:nvPr/>
            </p14:nvContentPartPr>
            <p14:xfrm>
              <a:off x="7334426" y="6017669"/>
              <a:ext cx="177800" cy="408885"/>
            </p14:xfrm>
          </p:contentPart>
        </mc:Choice>
        <mc:Fallback xmlns="">
          <p:pic>
            <p:nvPicPr>
              <p:cNvPr id="74" name="墨迹 73"/>
            </p:nvPicPr>
            <p:blipFill>
              <a:blip r:embed="rId140"/>
            </p:blipFill>
            <p:spPr>
              <a:xfrm>
                <a:off x="7334426" y="6017669"/>
                <a:ext cx="177800" cy="408885"/>
              </a:xfrm>
              <a:prstGeom prst="rect"/>
            </p:spPr>
          </p:pic>
        </mc:Fallback>
      </mc:AlternateContent>
      <mc:AlternateContent xmlns:mc="http://schemas.openxmlformats.org/markup-compatibility/2006" xmlns:p14="http://schemas.microsoft.com/office/powerpoint/2010/main">
        <mc:Choice Requires="p14">
          <p:contentPart p14:bwMode="auto" r:id="rId141">
            <p14:nvContentPartPr>
              <p14:cNvPr id="75" name="墨迹 74"/>
              <p14:cNvContentPartPr/>
              <p14:nvPr/>
            </p14:nvContentPartPr>
            <p14:xfrm>
              <a:off x="7337777" y="6147384"/>
              <a:ext cx="270934" cy="208673"/>
            </p14:xfrm>
          </p:contentPart>
        </mc:Choice>
        <mc:Fallback xmlns="">
          <p:pic>
            <p:nvPicPr>
              <p:cNvPr id="75" name="墨迹 74"/>
            </p:nvPicPr>
            <p:blipFill>
              <a:blip r:embed="rId142"/>
            </p:blipFill>
            <p:spPr>
              <a:xfrm>
                <a:off x="7337777" y="6147384"/>
                <a:ext cx="270934" cy="208673"/>
              </a:xfrm>
              <a:prstGeom prst="rect"/>
            </p:spPr>
          </p:pic>
        </mc:Fallback>
      </mc:AlternateContent>
      <mc:AlternateContent xmlns:mc="http://schemas.openxmlformats.org/markup-compatibility/2006" xmlns:p14="http://schemas.microsoft.com/office/powerpoint/2010/main">
        <mc:Choice Requires="p14">
          <p:contentPart p14:bwMode="auto" r:id="rId143">
            <p14:nvContentPartPr>
              <p14:cNvPr id="76" name="墨迹 75"/>
              <p14:cNvContentPartPr/>
              <p14:nvPr/>
            </p14:nvContentPartPr>
            <p14:xfrm>
              <a:off x="7648222" y="5961271"/>
              <a:ext cx="60678" cy="189639"/>
            </p14:xfrm>
          </p:contentPart>
        </mc:Choice>
        <mc:Fallback xmlns="">
          <p:pic>
            <p:nvPicPr>
              <p:cNvPr id="76" name="墨迹 75"/>
            </p:nvPicPr>
            <p:blipFill>
              <a:blip r:embed="rId144"/>
            </p:blipFill>
            <p:spPr>
              <a:xfrm>
                <a:off x="7648222" y="5961271"/>
                <a:ext cx="60678" cy="189639"/>
              </a:xfrm>
              <a:prstGeom prst="rect"/>
            </p:spPr>
          </p:pic>
        </mc:Fallback>
      </mc:AlternateContent>
      <mc:AlternateContent xmlns:mc="http://schemas.openxmlformats.org/markup-compatibility/2006" xmlns:p14="http://schemas.microsoft.com/office/powerpoint/2010/main">
        <mc:Choice Requires="p14">
          <p:contentPart p14:bwMode="auto" r:id="rId145">
            <p14:nvContentPartPr>
              <p14:cNvPr id="77" name="墨迹 76"/>
              <p14:cNvContentPartPr/>
              <p14:nvPr/>
            </p14:nvContentPartPr>
            <p14:xfrm>
              <a:off x="7727244" y="6006389"/>
              <a:ext cx="132644" cy="5640"/>
            </p14:xfrm>
          </p:contentPart>
        </mc:Choice>
        <mc:Fallback xmlns="">
          <p:pic>
            <p:nvPicPr>
              <p:cNvPr id="77" name="墨迹 76"/>
            </p:nvPicPr>
            <p:blipFill>
              <a:blip r:embed="rId146"/>
            </p:blipFill>
            <p:spPr>
              <a:xfrm>
                <a:off x="7727244" y="6006389"/>
                <a:ext cx="132644" cy="5640"/>
              </a:xfrm>
              <a:prstGeom prst="rect"/>
            </p:spPr>
          </p:pic>
        </mc:Fallback>
      </mc:AlternateContent>
      <mc:AlternateContent xmlns:mc="http://schemas.openxmlformats.org/markup-compatibility/2006" xmlns:p14="http://schemas.microsoft.com/office/powerpoint/2010/main">
        <mc:Choice Requires="p14">
          <p:contentPart p14:bwMode="auto" r:id="rId147">
            <p14:nvContentPartPr>
              <p14:cNvPr id="78" name="墨迹 77"/>
              <p14:cNvContentPartPr/>
              <p14:nvPr/>
            </p14:nvContentPartPr>
            <p14:xfrm>
              <a:off x="7794977" y="5912452"/>
              <a:ext cx="33867" cy="181355"/>
            </p14:xfrm>
          </p:contentPart>
        </mc:Choice>
        <mc:Fallback xmlns="">
          <p:pic>
            <p:nvPicPr>
              <p:cNvPr id="78" name="墨迹 77"/>
            </p:nvPicPr>
            <p:blipFill>
              <a:blip r:embed="rId148"/>
            </p:blipFill>
            <p:spPr>
              <a:xfrm>
                <a:off x="7794977" y="5912452"/>
                <a:ext cx="33867" cy="181355"/>
              </a:xfrm>
              <a:prstGeom prst="rect"/>
            </p:spPr>
          </p:pic>
        </mc:Fallback>
      </mc:AlternateContent>
      <mc:AlternateContent xmlns:mc="http://schemas.openxmlformats.org/markup-compatibility/2006" xmlns:p14="http://schemas.microsoft.com/office/powerpoint/2010/main">
        <mc:Choice Requires="p14">
          <p:contentPart p14:bwMode="auto" r:id="rId149">
            <p14:nvContentPartPr>
              <p14:cNvPr id="79" name="墨迹 78"/>
              <p14:cNvContentPartPr/>
              <p14:nvPr/>
            </p14:nvContentPartPr>
            <p14:xfrm>
              <a:off x="8124472" y="6186863"/>
              <a:ext cx="184150" cy="19739"/>
            </p14:xfrm>
          </p:contentPart>
        </mc:Choice>
        <mc:Fallback xmlns="">
          <p:pic>
            <p:nvPicPr>
              <p:cNvPr id="79" name="墨迹 78"/>
            </p:nvPicPr>
            <p:blipFill>
              <a:blip r:embed="rId150"/>
            </p:blipFill>
            <p:spPr>
              <a:xfrm>
                <a:off x="8124472" y="6186863"/>
                <a:ext cx="184150" cy="19739"/>
              </a:xfrm>
              <a:prstGeom prst="rect"/>
            </p:spPr>
          </p:pic>
        </mc:Fallback>
      </mc:AlternateContent>
      <mc:AlternateContent xmlns:mc="http://schemas.openxmlformats.org/markup-compatibility/2006" xmlns:p14="http://schemas.microsoft.com/office/powerpoint/2010/main">
        <mc:Choice Requires="p14">
          <p:contentPart p14:bwMode="auto" r:id="rId151">
            <p14:nvContentPartPr>
              <p14:cNvPr id="80" name="墨迹 79"/>
              <p14:cNvContentPartPr/>
              <p14:nvPr/>
            </p14:nvContentPartPr>
            <p14:xfrm>
              <a:off x="8096250" y="6277100"/>
              <a:ext cx="229305" cy="16919"/>
            </p14:xfrm>
          </p:contentPart>
        </mc:Choice>
        <mc:Fallback xmlns="">
          <p:pic>
            <p:nvPicPr>
              <p:cNvPr id="80" name="墨迹 79"/>
            </p:nvPicPr>
            <p:blipFill>
              <a:blip r:embed="rId152"/>
            </p:blipFill>
            <p:spPr>
              <a:xfrm>
                <a:off x="8096250" y="6277100"/>
                <a:ext cx="229305" cy="16919"/>
              </a:xfrm>
              <a:prstGeom prst="rect"/>
            </p:spPr>
          </p:pic>
        </mc:Fallback>
      </mc:AlternateContent>
      <mc:AlternateContent xmlns:mc="http://schemas.openxmlformats.org/markup-compatibility/2006" xmlns:p14="http://schemas.microsoft.com/office/powerpoint/2010/main">
        <mc:Choice Requires="p14">
          <p:contentPart p14:bwMode="auto" r:id="rId153">
            <p14:nvContentPartPr>
              <p14:cNvPr id="81" name="墨迹 80"/>
              <p14:cNvContentPartPr/>
              <p14:nvPr/>
            </p14:nvContentPartPr>
            <p14:xfrm>
              <a:off x="8636000" y="6012029"/>
              <a:ext cx="142875" cy="78957"/>
            </p14:xfrm>
          </p:contentPart>
        </mc:Choice>
        <mc:Fallback xmlns="">
          <p:pic>
            <p:nvPicPr>
              <p:cNvPr id="81" name="墨迹 80"/>
            </p:nvPicPr>
            <p:blipFill>
              <a:blip r:embed="rId154"/>
            </p:blipFill>
            <p:spPr>
              <a:xfrm>
                <a:off x="8636000" y="6012029"/>
                <a:ext cx="142875" cy="78957"/>
              </a:xfrm>
              <a:prstGeom prst="rect"/>
            </p:spPr>
          </p:pic>
        </mc:Fallback>
      </mc:AlternateContent>
      <mc:AlternateContent xmlns:mc="http://schemas.openxmlformats.org/markup-compatibility/2006" xmlns:p14="http://schemas.microsoft.com/office/powerpoint/2010/main">
        <mc:Choice Requires="p14">
          <p:contentPart p14:bwMode="auto" r:id="rId155">
            <p14:nvContentPartPr>
              <p14:cNvPr id="82" name="墨迹 81"/>
              <p14:cNvContentPartPr/>
              <p14:nvPr/>
            </p14:nvContentPartPr>
            <p14:xfrm>
              <a:off x="8619066" y="6090986"/>
              <a:ext cx="231422" cy="274236"/>
            </p14:xfrm>
          </p:contentPart>
        </mc:Choice>
        <mc:Fallback xmlns="">
          <p:pic>
            <p:nvPicPr>
              <p:cNvPr id="82" name="墨迹 81"/>
            </p:nvPicPr>
            <p:blipFill>
              <a:blip r:embed="rId156"/>
            </p:blipFill>
            <p:spPr>
              <a:xfrm>
                <a:off x="8619066" y="6090986"/>
                <a:ext cx="231422" cy="274236"/>
              </a:xfrm>
              <a:prstGeom prst="rect"/>
            </p:spPr>
          </p:pic>
        </mc:Fallback>
      </mc:AlternateContent>
      <mc:AlternateContent xmlns:mc="http://schemas.openxmlformats.org/markup-compatibility/2006" xmlns:p14="http://schemas.microsoft.com/office/powerpoint/2010/main">
        <mc:Choice Requires="p14">
          <p:contentPart p14:bwMode="auto" r:id="rId157">
            <p14:nvContentPartPr>
              <p14:cNvPr id="83" name="墨迹 82"/>
              <p14:cNvContentPartPr/>
              <p14:nvPr/>
            </p14:nvContentPartPr>
            <p14:xfrm>
              <a:off x="8850488" y="6068427"/>
              <a:ext cx="129822" cy="257316"/>
            </p14:xfrm>
          </p:contentPart>
        </mc:Choice>
        <mc:Fallback xmlns="">
          <p:pic>
            <p:nvPicPr>
              <p:cNvPr id="83" name="墨迹 82"/>
            </p:nvPicPr>
            <p:blipFill>
              <a:blip r:embed="rId158"/>
            </p:blipFill>
            <p:spPr>
              <a:xfrm>
                <a:off x="8850488" y="6068427"/>
                <a:ext cx="129822" cy="257316"/>
              </a:xfrm>
              <a:prstGeom prst="rect"/>
            </p:spPr>
          </p:pic>
        </mc:Fallback>
      </mc:AlternateContent>
      <mc:AlternateContent xmlns:mc="http://schemas.openxmlformats.org/markup-compatibility/2006" xmlns:p14="http://schemas.microsoft.com/office/powerpoint/2010/main">
        <mc:Choice Requires="p14">
          <p:contentPart p14:bwMode="auto" r:id="rId159">
            <p14:nvContentPartPr>
              <p14:cNvPr id="84" name="墨迹 83"/>
              <p14:cNvContentPartPr/>
              <p14:nvPr/>
            </p14:nvContentPartPr>
            <p14:xfrm>
              <a:off x="8965494" y="6119185"/>
              <a:ext cx="135466" cy="225592"/>
            </p14:xfrm>
          </p:contentPart>
        </mc:Choice>
        <mc:Fallback xmlns="">
          <p:pic>
            <p:nvPicPr>
              <p:cNvPr id="84" name="墨迹 83"/>
            </p:nvPicPr>
            <p:blipFill>
              <a:blip r:embed="rId160"/>
            </p:blipFill>
            <p:spPr>
              <a:xfrm>
                <a:off x="8965494" y="6119185"/>
                <a:ext cx="135466" cy="225592"/>
              </a:xfrm>
              <a:prstGeom prst="rect"/>
            </p:spPr>
          </p:pic>
        </mc:Fallback>
      </mc:AlternateContent>
      <mc:AlternateContent xmlns:mc="http://schemas.openxmlformats.org/markup-compatibility/2006" xmlns:p14="http://schemas.microsoft.com/office/powerpoint/2010/main">
        <mc:Choice Requires="p14">
          <p:contentPart p14:bwMode="auto" r:id="rId161">
            <p14:nvContentPartPr>
              <p14:cNvPr id="85" name="墨迹 84"/>
              <p14:cNvContentPartPr/>
              <p14:nvPr/>
            </p14:nvContentPartPr>
            <p14:xfrm>
              <a:off x="9028288" y="6247315"/>
              <a:ext cx="25400" cy="323055"/>
            </p14:xfrm>
          </p:contentPart>
        </mc:Choice>
        <mc:Fallback xmlns="">
          <p:pic>
            <p:nvPicPr>
              <p:cNvPr id="85" name="墨迹 84"/>
            </p:nvPicPr>
            <p:blipFill>
              <a:blip r:embed="rId162"/>
            </p:blipFill>
            <p:spPr>
              <a:xfrm>
                <a:off x="9028288" y="6247315"/>
                <a:ext cx="25400" cy="323055"/>
              </a:xfrm>
              <a:prstGeom prst="rect"/>
            </p:spPr>
          </p:pic>
        </mc:Fallback>
      </mc:AlternateContent>
      <mc:AlternateContent xmlns:mc="http://schemas.openxmlformats.org/markup-compatibility/2006" xmlns:p14="http://schemas.microsoft.com/office/powerpoint/2010/main">
        <mc:Choice Requires="p14">
          <p:contentPart p14:bwMode="auto" r:id="rId163">
            <p14:nvContentPartPr>
              <p14:cNvPr id="86" name="墨迹 85"/>
              <p14:cNvContentPartPr/>
              <p14:nvPr/>
            </p14:nvContentPartPr>
            <p14:xfrm>
              <a:off x="9087555" y="6017669"/>
              <a:ext cx="95956" cy="143815"/>
            </p14:xfrm>
          </p:contentPart>
        </mc:Choice>
        <mc:Fallback xmlns="">
          <p:pic>
            <p:nvPicPr>
              <p:cNvPr id="86" name="墨迹 85"/>
            </p:nvPicPr>
            <p:blipFill>
              <a:blip r:embed="rId164"/>
            </p:blipFill>
            <p:spPr>
              <a:xfrm>
                <a:off x="9087555" y="6017669"/>
                <a:ext cx="95956" cy="143815"/>
              </a:xfrm>
              <a:prstGeom prst="rect"/>
            </p:spPr>
          </p:pic>
        </mc:Fallback>
      </mc:AlternateContent>
      <mc:AlternateContent xmlns:mc="http://schemas.openxmlformats.org/markup-compatibility/2006" xmlns:p14="http://schemas.microsoft.com/office/powerpoint/2010/main">
        <mc:Choice Requires="p14">
          <p:contentPart p14:bwMode="auto" r:id="rId165">
            <p14:nvContentPartPr>
              <p14:cNvPr id="87" name="墨迹 86"/>
              <p14:cNvContentPartPr/>
              <p14:nvPr/>
            </p14:nvContentPartPr>
            <p14:xfrm>
              <a:off x="9206088" y="6028949"/>
              <a:ext cx="107244" cy="5640"/>
            </p14:xfrm>
          </p:contentPart>
        </mc:Choice>
        <mc:Fallback xmlns="">
          <p:pic>
            <p:nvPicPr>
              <p:cNvPr id="87" name="墨迹 86"/>
            </p:nvPicPr>
            <p:blipFill>
              <a:blip r:embed="rId166"/>
            </p:blipFill>
            <p:spPr>
              <a:xfrm>
                <a:off x="9206088" y="6028949"/>
                <a:ext cx="107244" cy="5640"/>
              </a:xfrm>
              <a:prstGeom prst="rect"/>
            </p:spPr>
          </p:pic>
        </mc:Fallback>
      </mc:AlternateContent>
      <mc:AlternateContent xmlns:mc="http://schemas.openxmlformats.org/markup-compatibility/2006" xmlns:p14="http://schemas.microsoft.com/office/powerpoint/2010/main">
        <mc:Choice Requires="p14">
          <p:contentPart p14:bwMode="auto" r:id="rId167">
            <p14:nvContentPartPr>
              <p14:cNvPr id="88" name="墨迹 87"/>
              <p14:cNvContentPartPr/>
              <p14:nvPr/>
            </p14:nvContentPartPr>
            <p14:xfrm>
              <a:off x="9356725" y="6272870"/>
              <a:ext cx="219075" cy="19740"/>
            </p14:xfrm>
          </p:contentPart>
        </mc:Choice>
        <mc:Fallback xmlns="">
          <p:pic>
            <p:nvPicPr>
              <p:cNvPr id="88" name="墨迹 87"/>
            </p:nvPicPr>
            <p:blipFill>
              <a:blip r:embed="rId168"/>
            </p:blipFill>
            <p:spPr>
              <a:xfrm>
                <a:off x="9356725" y="6272870"/>
                <a:ext cx="219075" cy="19740"/>
              </a:xfrm>
              <a:prstGeom prst="rect"/>
            </p:spPr>
          </p:pic>
        </mc:Fallback>
      </mc:AlternateContent>
      <mc:AlternateContent xmlns:mc="http://schemas.openxmlformats.org/markup-compatibility/2006" xmlns:p14="http://schemas.microsoft.com/office/powerpoint/2010/main">
        <mc:Choice Requires="p14">
          <p:contentPart p14:bwMode="auto" r:id="rId169">
            <p14:nvContentPartPr>
              <p14:cNvPr id="89" name="墨迹 88"/>
              <p14:cNvContentPartPr/>
              <p14:nvPr/>
            </p14:nvContentPartPr>
            <p14:xfrm>
              <a:off x="9471377" y="6158664"/>
              <a:ext cx="22578" cy="276350"/>
            </p14:xfrm>
          </p:contentPart>
        </mc:Choice>
        <mc:Fallback xmlns="">
          <p:pic>
            <p:nvPicPr>
              <p:cNvPr id="89" name="墨迹 88"/>
            </p:nvPicPr>
            <p:blipFill>
              <a:blip r:embed="rId170"/>
            </p:blipFill>
            <p:spPr>
              <a:xfrm>
                <a:off x="9471377" y="6158664"/>
                <a:ext cx="22578" cy="276350"/>
              </a:xfrm>
              <a:prstGeom prst="rect"/>
            </p:spPr>
          </p:pic>
        </mc:Fallback>
      </mc:AlternateContent>
      <mc:AlternateContent xmlns:mc="http://schemas.openxmlformats.org/markup-compatibility/2006" xmlns:p14="http://schemas.microsoft.com/office/powerpoint/2010/main">
        <mc:Choice Requires="p14">
          <p:contentPart p14:bwMode="auto" r:id="rId171">
            <p14:nvContentPartPr>
              <p14:cNvPr id="90" name="墨迹 89"/>
              <p14:cNvContentPartPr/>
              <p14:nvPr/>
            </p14:nvContentPartPr>
            <p14:xfrm>
              <a:off x="9776177" y="6138396"/>
              <a:ext cx="251178" cy="264894"/>
            </p14:xfrm>
          </p:contentPart>
        </mc:Choice>
        <mc:Fallback xmlns="">
          <p:pic>
            <p:nvPicPr>
              <p:cNvPr id="90" name="墨迹 89"/>
            </p:nvPicPr>
            <p:blipFill>
              <a:blip r:embed="rId172"/>
            </p:blipFill>
            <p:spPr>
              <a:xfrm>
                <a:off x="9776177" y="6138396"/>
                <a:ext cx="251178" cy="264894"/>
              </a:xfrm>
              <a:prstGeom prst="rect"/>
            </p:spPr>
          </p:pic>
        </mc:Fallback>
      </mc:AlternateContent>
      <mc:AlternateContent xmlns:mc="http://schemas.openxmlformats.org/markup-compatibility/2006" xmlns:p14="http://schemas.microsoft.com/office/powerpoint/2010/main">
        <mc:Choice Requires="p14">
          <p:contentPart p14:bwMode="auto" r:id="rId173">
            <p14:nvContentPartPr>
              <p14:cNvPr id="91" name="墨迹 90"/>
              <p14:cNvContentPartPr/>
              <p14:nvPr/>
            </p14:nvContentPartPr>
            <p14:xfrm>
              <a:off x="10137422" y="6088166"/>
              <a:ext cx="177800" cy="25379"/>
            </p14:xfrm>
          </p:contentPart>
        </mc:Choice>
        <mc:Fallback xmlns="">
          <p:pic>
            <p:nvPicPr>
              <p:cNvPr id="91" name="墨迹 90"/>
            </p:nvPicPr>
            <p:blipFill>
              <a:blip r:embed="rId174"/>
            </p:blipFill>
            <p:spPr>
              <a:xfrm>
                <a:off x="10137422" y="6088166"/>
                <a:ext cx="177800" cy="25379"/>
              </a:xfrm>
              <a:prstGeom prst="rect"/>
            </p:spPr>
          </p:pic>
        </mc:Fallback>
      </mc:AlternateContent>
      <mc:AlternateContent xmlns:mc="http://schemas.openxmlformats.org/markup-compatibility/2006" xmlns:p14="http://schemas.microsoft.com/office/powerpoint/2010/main">
        <mc:Choice Requires="p14">
          <p:contentPart p14:bwMode="auto" r:id="rId175">
            <p14:nvContentPartPr>
              <p14:cNvPr id="92" name="墨迹 91"/>
              <p14:cNvContentPartPr/>
              <p14:nvPr/>
            </p14:nvContentPartPr>
            <p14:xfrm>
              <a:off x="8690680" y="5775158"/>
              <a:ext cx="7409" cy="360"/>
            </p14:xfrm>
          </p:contentPart>
        </mc:Choice>
        <mc:Fallback xmlns="">
          <p:pic>
            <p:nvPicPr>
              <p:cNvPr id="92" name="墨迹 91"/>
            </p:nvPicPr>
            <p:blipFill>
              <a:blip r:embed="rId176"/>
            </p:blipFill>
            <p:spPr>
              <a:xfrm>
                <a:off x="8690680" y="5775158"/>
                <a:ext cx="7409" cy="360"/>
              </a:xfrm>
              <a:prstGeom prst="rect"/>
            </p:spPr>
          </p:pic>
        </mc:Fallback>
      </mc:AlternateContent>
      <mc:AlternateContent xmlns:mc="http://schemas.openxmlformats.org/markup-compatibility/2006" xmlns:p14="http://schemas.microsoft.com/office/powerpoint/2010/main">
        <mc:Choice Requires="p14">
          <p:contentPart p14:bwMode="auto" r:id="rId177">
            <p14:nvContentPartPr>
              <p14:cNvPr id="93" name="墨迹 92"/>
              <p14:cNvContentPartPr/>
              <p14:nvPr/>
            </p14:nvContentPartPr>
            <p14:xfrm>
              <a:off x="8630355" y="5842835"/>
              <a:ext cx="157868" cy="39478"/>
            </p14:xfrm>
          </p:contentPart>
        </mc:Choice>
        <mc:Fallback xmlns="">
          <p:pic>
            <p:nvPicPr>
              <p:cNvPr id="93" name="墨迹 92"/>
            </p:nvPicPr>
            <p:blipFill>
              <a:blip r:embed="rId178"/>
            </p:blipFill>
            <p:spPr>
              <a:xfrm>
                <a:off x="8630355" y="5842835"/>
                <a:ext cx="157868" cy="39478"/>
              </a:xfrm>
              <a:prstGeom prst="rect"/>
            </p:spPr>
          </p:pic>
        </mc:Fallback>
      </mc:AlternateContent>
      <mc:AlternateContent xmlns:mc="http://schemas.openxmlformats.org/markup-compatibility/2006" xmlns:p14="http://schemas.microsoft.com/office/powerpoint/2010/main">
        <mc:Choice Requires="p14">
          <p:contentPart p14:bwMode="auto" r:id="rId179">
            <p14:nvContentPartPr>
              <p14:cNvPr id="94" name="墨迹 93"/>
              <p14:cNvContentPartPr/>
              <p14:nvPr/>
            </p14:nvContentPartPr>
            <p14:xfrm>
              <a:off x="8669866" y="5750483"/>
              <a:ext cx="45156" cy="244627"/>
            </p14:xfrm>
          </p:contentPart>
        </mc:Choice>
        <mc:Fallback xmlns="">
          <p:pic>
            <p:nvPicPr>
              <p:cNvPr id="94" name="墨迹 93"/>
            </p:nvPicPr>
            <p:blipFill>
              <a:blip r:embed="rId180"/>
            </p:blipFill>
            <p:spPr>
              <a:xfrm>
                <a:off x="8669866" y="5750483"/>
                <a:ext cx="45156" cy="244627"/>
              </a:xfrm>
              <a:prstGeom prst="rect"/>
            </p:spPr>
          </p:pic>
        </mc:Fallback>
      </mc:AlternateContent>
      <mc:AlternateContent xmlns:mc="http://schemas.openxmlformats.org/markup-compatibility/2006" xmlns:p14="http://schemas.microsoft.com/office/powerpoint/2010/main">
        <mc:Choice Requires="p14">
          <p:contentPart p14:bwMode="auto" r:id="rId181">
            <p14:nvContentPartPr>
              <p14:cNvPr id="95" name="墨迹 94"/>
              <p14:cNvContentPartPr/>
              <p14:nvPr/>
            </p14:nvContentPartPr>
            <p14:xfrm>
              <a:off x="8597900" y="5820276"/>
              <a:ext cx="190500" cy="50758"/>
            </p14:xfrm>
          </p:contentPart>
        </mc:Choice>
        <mc:Fallback xmlns="">
          <p:pic>
            <p:nvPicPr>
              <p:cNvPr id="95" name="墨迹 94"/>
            </p:nvPicPr>
            <p:blipFill>
              <a:blip r:embed="rId182"/>
            </p:blipFill>
            <p:spPr>
              <a:xfrm>
                <a:off x="8597900" y="5820276"/>
                <a:ext cx="190500" cy="50758"/>
              </a:xfrm>
              <a:prstGeom prst="rect"/>
            </p:spPr>
          </p:pic>
        </mc:Fallback>
      </mc:AlternateContent>
      <mc:AlternateContent xmlns:mc="http://schemas.openxmlformats.org/markup-compatibility/2006" xmlns:p14="http://schemas.microsoft.com/office/powerpoint/2010/main">
        <mc:Choice Requires="p14">
          <p:contentPart p14:bwMode="auto" r:id="rId183">
            <p14:nvContentPartPr>
              <p14:cNvPr id="96" name="墨迹 95"/>
              <p14:cNvContentPartPr/>
              <p14:nvPr/>
            </p14:nvContentPartPr>
            <p14:xfrm>
              <a:off x="8669866" y="5732859"/>
              <a:ext cx="45156" cy="208672"/>
            </p14:xfrm>
          </p:contentPart>
        </mc:Choice>
        <mc:Fallback xmlns="">
          <p:pic>
            <p:nvPicPr>
              <p:cNvPr id="96" name="墨迹 95"/>
            </p:nvPicPr>
            <p:blipFill>
              <a:blip r:embed="rId184"/>
            </p:blipFill>
            <p:spPr>
              <a:xfrm>
                <a:off x="8669866" y="5732859"/>
                <a:ext cx="45156" cy="208672"/>
              </a:xfrm>
              <a:prstGeom prst="rect"/>
            </p:spPr>
          </p:pic>
        </mc:Fallback>
      </mc:AlternateContent>
      <mc:AlternateContent xmlns:mc="http://schemas.openxmlformats.org/markup-compatibility/2006" xmlns:p14="http://schemas.microsoft.com/office/powerpoint/2010/main">
        <mc:Choice Requires="p14">
          <p:contentPart p14:bwMode="auto" r:id="rId185">
            <p14:nvContentPartPr>
              <p14:cNvPr id="97" name="墨迹 96"/>
              <p14:cNvContentPartPr/>
              <p14:nvPr/>
            </p14:nvContentPartPr>
            <p14:xfrm>
              <a:off x="8794044" y="5679281"/>
              <a:ext cx="112888" cy="260664"/>
            </p14:xfrm>
          </p:contentPart>
        </mc:Choice>
        <mc:Fallback xmlns="">
          <p:pic>
            <p:nvPicPr>
              <p:cNvPr id="97" name="墨迹 96"/>
            </p:nvPicPr>
            <p:blipFill>
              <a:blip r:embed="rId186"/>
            </p:blipFill>
            <p:spPr>
              <a:xfrm>
                <a:off x="8794044" y="5679281"/>
                <a:ext cx="112888" cy="260664"/>
              </a:xfrm>
              <a:prstGeom prst="rect"/>
            </p:spPr>
          </p:pic>
        </mc:Fallback>
      </mc:AlternateContent>
      <mc:AlternateContent xmlns:mc="http://schemas.openxmlformats.org/markup-compatibility/2006" xmlns:p14="http://schemas.microsoft.com/office/powerpoint/2010/main">
        <mc:Choice Requires="p14">
          <p:contentPart p14:bwMode="auto" r:id="rId187">
            <p14:nvContentPartPr>
              <p14:cNvPr id="98" name="墨迹 97"/>
              <p14:cNvContentPartPr/>
              <p14:nvPr/>
            </p14:nvContentPartPr>
            <p14:xfrm>
              <a:off x="6558844" y="5514846"/>
              <a:ext cx="62088" cy="563451"/>
            </p14:xfrm>
          </p:contentPart>
        </mc:Choice>
        <mc:Fallback xmlns="">
          <p:pic>
            <p:nvPicPr>
              <p:cNvPr id="98" name="墨迹 97"/>
            </p:nvPicPr>
            <p:blipFill>
              <a:blip r:embed="rId188"/>
            </p:blipFill>
            <p:spPr>
              <a:xfrm>
                <a:off x="6558844" y="5514846"/>
                <a:ext cx="62088" cy="563451"/>
              </a:xfrm>
              <a:prstGeom prst="rect"/>
            </p:spPr>
          </p:pic>
        </mc:Fallback>
      </mc:AlternateContent>
      <mc:AlternateContent xmlns:mc="http://schemas.openxmlformats.org/markup-compatibility/2006" xmlns:p14="http://schemas.microsoft.com/office/powerpoint/2010/main">
        <mc:Choice Requires="p14">
          <p:contentPart p14:bwMode="auto" r:id="rId189">
            <p14:nvContentPartPr>
              <p14:cNvPr id="99" name="墨迹 98"/>
              <p14:cNvContentPartPr/>
              <p14:nvPr/>
            </p14:nvContentPartPr>
            <p14:xfrm>
              <a:off x="6502400" y="5862574"/>
              <a:ext cx="225777" cy="224888"/>
            </p14:xfrm>
          </p:contentPart>
        </mc:Choice>
        <mc:Fallback xmlns="">
          <p:pic>
            <p:nvPicPr>
              <p:cNvPr id="99" name="墨迹 98"/>
            </p:nvPicPr>
            <p:blipFill>
              <a:blip r:embed="rId190"/>
            </p:blipFill>
            <p:spPr>
              <a:xfrm>
                <a:off x="6502400" y="5862574"/>
                <a:ext cx="225777" cy="224888"/>
              </a:xfrm>
              <a:prstGeom prst="rect"/>
            </p:spPr>
          </p:pic>
        </mc:Fallback>
      </mc:AlternateContent>
      <mc:AlternateContent xmlns:mc="http://schemas.openxmlformats.org/markup-compatibility/2006" xmlns:p14="http://schemas.microsoft.com/office/powerpoint/2010/main">
        <mc:Choice Requires="p14">
          <p:contentPart p14:bwMode="auto" r:id="rId191">
            <p14:nvContentPartPr>
              <p14:cNvPr id="100" name="墨迹 99"/>
              <p14:cNvContentPartPr/>
              <p14:nvPr/>
            </p14:nvContentPartPr>
            <p14:xfrm>
              <a:off x="6747227" y="5848475"/>
              <a:ext cx="220839" cy="211493"/>
            </p14:xfrm>
          </p:contentPart>
        </mc:Choice>
        <mc:Fallback xmlns="">
          <p:pic>
            <p:nvPicPr>
              <p:cNvPr id="100" name="墨迹 99"/>
            </p:nvPicPr>
            <p:blipFill>
              <a:blip r:embed="rId192"/>
            </p:blipFill>
            <p:spPr>
              <a:xfrm>
                <a:off x="6747227" y="5848475"/>
                <a:ext cx="220839" cy="211493"/>
              </a:xfrm>
              <a:prstGeom prst="rect"/>
            </p:spPr>
          </p:pic>
        </mc:Fallback>
      </mc:AlternateContent>
      <mc:AlternateContent xmlns:mc="http://schemas.openxmlformats.org/markup-compatibility/2006" xmlns:p14="http://schemas.microsoft.com/office/powerpoint/2010/main">
        <mc:Choice Requires="p14">
          <p:contentPart p14:bwMode="auto" r:id="rId193">
            <p14:nvContentPartPr>
              <p14:cNvPr id="101" name="墨迹 100"/>
              <p14:cNvContentPartPr/>
              <p14:nvPr/>
            </p14:nvContentPartPr>
            <p14:xfrm>
              <a:off x="7439377" y="5668001"/>
              <a:ext cx="16934" cy="293270"/>
            </p14:xfrm>
          </p:contentPart>
        </mc:Choice>
        <mc:Fallback xmlns="">
          <p:pic>
            <p:nvPicPr>
              <p:cNvPr id="101" name="墨迹 100"/>
            </p:nvPicPr>
            <p:blipFill>
              <a:blip r:embed="rId194"/>
            </p:blipFill>
            <p:spPr>
              <a:xfrm>
                <a:off x="7439377" y="5668001"/>
                <a:ext cx="16934" cy="293270"/>
              </a:xfrm>
              <a:prstGeom prst="rect"/>
            </p:spPr>
          </p:pic>
        </mc:Fallback>
      </mc:AlternateContent>
      <mc:AlternateContent xmlns:mc="http://schemas.openxmlformats.org/markup-compatibility/2006" xmlns:p14="http://schemas.microsoft.com/office/powerpoint/2010/main">
        <mc:Choice Requires="p14">
          <p:contentPart p14:bwMode="auto" r:id="rId195">
            <p14:nvContentPartPr>
              <p14:cNvPr id="102" name="墨迹 101"/>
              <p14:cNvContentPartPr/>
              <p14:nvPr/>
            </p14:nvContentPartPr>
            <p14:xfrm>
              <a:off x="7360355" y="5638216"/>
              <a:ext cx="95956" cy="128481"/>
            </p14:xfrm>
          </p:contentPart>
        </mc:Choice>
        <mc:Fallback xmlns="">
          <p:pic>
            <p:nvPicPr>
              <p:cNvPr id="102" name="墨迹 101"/>
            </p:nvPicPr>
            <p:blipFill>
              <a:blip r:embed="rId196"/>
            </p:blipFill>
            <p:spPr>
              <a:xfrm>
                <a:off x="7360355" y="5638216"/>
                <a:ext cx="95956" cy="128481"/>
              </a:xfrm>
              <a:prstGeom prst="rect"/>
            </p:spPr>
          </p:pic>
        </mc:Fallback>
      </mc:AlternateContent>
      <mc:AlternateContent xmlns:mc="http://schemas.openxmlformats.org/markup-compatibility/2006" xmlns:p14="http://schemas.microsoft.com/office/powerpoint/2010/main">
        <mc:Choice Requires="p14">
          <p:contentPart p14:bwMode="auto" r:id="rId197">
            <p14:nvContentPartPr>
              <p14:cNvPr id="103" name="墨迹 102"/>
              <p14:cNvContentPartPr/>
              <p14:nvPr/>
            </p14:nvContentPartPr>
            <p14:xfrm>
              <a:off x="7456311" y="5668001"/>
              <a:ext cx="76200" cy="84597"/>
            </p14:xfrm>
          </p:contentPart>
        </mc:Choice>
        <mc:Fallback xmlns="">
          <p:pic>
            <p:nvPicPr>
              <p:cNvPr id="103" name="墨迹 102"/>
            </p:nvPicPr>
            <p:blipFill>
              <a:blip r:embed="rId198"/>
            </p:blipFill>
            <p:spPr>
              <a:xfrm>
                <a:off x="7456311" y="5668001"/>
                <a:ext cx="76200" cy="84597"/>
              </a:xfrm>
              <a:prstGeom prst="rect"/>
            </p:spPr>
          </p:pic>
        </mc:Fallback>
      </mc:AlternateContent>
      <mc:AlternateContent xmlns:mc="http://schemas.openxmlformats.org/markup-compatibility/2006" xmlns:p14="http://schemas.microsoft.com/office/powerpoint/2010/main">
        <mc:Choice Requires="p14">
          <p:contentPart p14:bwMode="auto" r:id="rId199">
            <p14:nvContentPartPr>
              <p14:cNvPr id="104" name="墨迹 103"/>
              <p14:cNvContentPartPr/>
              <p14:nvPr/>
            </p14:nvContentPartPr>
            <p14:xfrm>
              <a:off x="7546622" y="5585343"/>
              <a:ext cx="193322" cy="471805"/>
            </p14:xfrm>
          </p:contentPart>
        </mc:Choice>
        <mc:Fallback xmlns="">
          <p:pic>
            <p:nvPicPr>
              <p:cNvPr id="104" name="墨迹 103"/>
            </p:nvPicPr>
            <p:blipFill>
              <a:blip r:embed="rId200"/>
            </p:blipFill>
            <p:spPr>
              <a:xfrm>
                <a:off x="7546622" y="5585343"/>
                <a:ext cx="193322" cy="471805"/>
              </a:xfrm>
              <a:prstGeom prst="rect"/>
            </p:spPr>
          </p:pic>
        </mc:Fallback>
      </mc:AlternateContent>
      <mc:AlternateContent xmlns:mc="http://schemas.openxmlformats.org/markup-compatibility/2006" xmlns:p14="http://schemas.microsoft.com/office/powerpoint/2010/main">
        <mc:Choice Requires="p14">
          <p:contentPart p14:bwMode="auto" r:id="rId201">
            <p14:nvContentPartPr>
              <p14:cNvPr id="105" name="墨迹 104"/>
              <p14:cNvContentPartPr/>
              <p14:nvPr/>
            </p14:nvContentPartPr>
            <p14:xfrm>
              <a:off x="6081888" y="6110021"/>
              <a:ext cx="177800" cy="860775"/>
            </p14:xfrm>
          </p:contentPart>
        </mc:Choice>
        <mc:Fallback xmlns="">
          <p:pic>
            <p:nvPicPr>
              <p:cNvPr id="105" name="墨迹 104"/>
            </p:nvPicPr>
            <p:blipFill>
              <a:blip r:embed="rId202"/>
            </p:blipFill>
            <p:spPr>
              <a:xfrm>
                <a:off x="6081888" y="6110021"/>
                <a:ext cx="177800" cy="860775"/>
              </a:xfrm>
              <a:prstGeom prst="rect"/>
            </p:spPr>
          </p:pic>
        </mc:Fallback>
      </mc:AlternateContent>
      <mc:AlternateContent xmlns:mc="http://schemas.openxmlformats.org/markup-compatibility/2006" xmlns:p14="http://schemas.microsoft.com/office/powerpoint/2010/main">
        <mc:Choice Requires="p14">
          <p:contentPart p14:bwMode="auto" r:id="rId203">
            <p14:nvContentPartPr>
              <p14:cNvPr id="106" name="墨迹 105"/>
              <p14:cNvContentPartPr/>
              <p14:nvPr/>
            </p14:nvContentPartPr>
            <p14:xfrm>
              <a:off x="7091009" y="6085347"/>
              <a:ext cx="300391" cy="269300"/>
            </p14:xfrm>
          </p:contentPart>
        </mc:Choice>
        <mc:Fallback xmlns="">
          <p:pic>
            <p:nvPicPr>
              <p:cNvPr id="106" name="墨迹 105"/>
            </p:nvPicPr>
            <p:blipFill>
              <a:blip r:embed="rId204"/>
            </p:blipFill>
            <p:spPr>
              <a:xfrm>
                <a:off x="7091009" y="6085347"/>
                <a:ext cx="300391" cy="269300"/>
              </a:xfrm>
              <a:prstGeom prst="rect"/>
            </p:spPr>
          </p:pic>
        </mc:Fallback>
      </mc:AlternateContent>
      <mc:AlternateContent xmlns:mc="http://schemas.openxmlformats.org/markup-compatibility/2006" xmlns:p14="http://schemas.microsoft.com/office/powerpoint/2010/main">
        <mc:Choice Requires="p14">
          <p:contentPart p14:bwMode="auto" r:id="rId205">
            <p14:nvContentPartPr>
              <p14:cNvPr id="107" name="墨迹 106"/>
              <p14:cNvContentPartPr/>
              <p14:nvPr/>
            </p14:nvContentPartPr>
            <p14:xfrm>
              <a:off x="9420577" y="5969731"/>
              <a:ext cx="293512" cy="566800"/>
            </p14:xfrm>
          </p:contentPart>
        </mc:Choice>
        <mc:Fallback xmlns="">
          <p:pic>
            <p:nvPicPr>
              <p:cNvPr id="107" name="墨迹 106"/>
            </p:nvPicPr>
            <p:blipFill>
              <a:blip r:embed="rId206"/>
            </p:blipFill>
            <p:spPr>
              <a:xfrm>
                <a:off x="9420577" y="5969731"/>
                <a:ext cx="293512" cy="566800"/>
              </a:xfrm>
              <a:prstGeom prst="rect"/>
            </p:spPr>
          </p:pic>
        </mc:Fallback>
      </mc:AlternateContent>
      <mc:AlternateContent xmlns:mc="http://schemas.openxmlformats.org/markup-compatibility/2006" xmlns:p14="http://schemas.microsoft.com/office/powerpoint/2010/main">
        <mc:Choice Requires="p14">
          <p:contentPart p14:bwMode="auto" r:id="rId207">
            <p14:nvContentPartPr>
              <p14:cNvPr id="108" name="墨迹 107"/>
              <p14:cNvContentPartPr/>
              <p14:nvPr/>
            </p14:nvContentPartPr>
            <p14:xfrm>
              <a:off x="8318500" y="6053446"/>
              <a:ext cx="320322" cy="368879"/>
            </p14:xfrm>
          </p:contentPart>
        </mc:Choice>
        <mc:Fallback xmlns="">
          <p:pic>
            <p:nvPicPr>
              <p:cNvPr id="108" name="墨迹 107"/>
            </p:nvPicPr>
            <p:blipFill>
              <a:blip r:embed="rId208"/>
            </p:blipFill>
            <p:spPr>
              <a:xfrm>
                <a:off x="8318500" y="6053446"/>
                <a:ext cx="320322" cy="368879"/>
              </a:xfrm>
              <a:prstGeom prst="rect"/>
            </p:spPr>
          </p:pic>
        </mc:Fallback>
      </mc:AlternateContent>
      <mc:AlternateContent xmlns:mc="http://schemas.openxmlformats.org/markup-compatibility/2006" xmlns:p14="http://schemas.microsoft.com/office/powerpoint/2010/main">
        <mc:Choice Requires="p14">
          <p:contentPart p14:bwMode="auto" r:id="rId209">
            <p14:nvContentPartPr>
              <p14:cNvPr id="109" name="墨迹 108"/>
              <p14:cNvContentPartPr/>
              <p14:nvPr/>
            </p14:nvContentPartPr>
            <p14:xfrm>
              <a:off x="10430932" y="6296839"/>
              <a:ext cx="104996" cy="59958"/>
            </p14:xfrm>
          </p:contentPart>
        </mc:Choice>
        <mc:Fallback xmlns="">
          <p:pic>
            <p:nvPicPr>
              <p:cNvPr id="109" name="墨迹 108"/>
            </p:nvPicPr>
            <p:blipFill>
              <a:blip r:embed="rId210"/>
            </p:blipFill>
            <p:spPr>
              <a:xfrm>
                <a:off x="10430932" y="6296839"/>
                <a:ext cx="104996" cy="59958"/>
              </a:xfrm>
              <a:prstGeom prst="rect"/>
            </p:spPr>
          </p:pic>
        </mc:Fallback>
      </mc:AlternateContent>
      <mc:AlternateContent xmlns:mc="http://schemas.openxmlformats.org/markup-compatibility/2006" xmlns:p14="http://schemas.microsoft.com/office/powerpoint/2010/main">
        <mc:Choice Requires="p14">
          <p:contentPart p14:bwMode="auto" r:id="rId211">
            <p14:nvContentPartPr>
              <p14:cNvPr id="110" name="墨迹 109"/>
              <p14:cNvContentPartPr/>
              <p14:nvPr/>
            </p14:nvContentPartPr>
            <p14:xfrm>
              <a:off x="10370784" y="6288380"/>
              <a:ext cx="209021" cy="19739"/>
            </p14:xfrm>
          </p:contentPart>
        </mc:Choice>
        <mc:Fallback xmlns="">
          <p:pic>
            <p:nvPicPr>
              <p:cNvPr id="110" name="墨迹 109"/>
            </p:nvPicPr>
            <p:blipFill>
              <a:blip r:embed="rId212"/>
            </p:blipFill>
            <p:spPr>
              <a:xfrm>
                <a:off x="10370784" y="6288380"/>
                <a:ext cx="209021" cy="19739"/>
              </a:xfrm>
              <a:prstGeom prst="rect"/>
            </p:spPr>
          </p:pic>
        </mc:Fallback>
      </mc:AlternateContent>
      <mc:AlternateContent xmlns:mc="http://schemas.openxmlformats.org/markup-compatibility/2006" xmlns:p14="http://schemas.microsoft.com/office/powerpoint/2010/main">
        <mc:Choice Requires="p14">
          <p:contentPart p14:bwMode="auto" r:id="rId213">
            <p14:nvContentPartPr>
              <p14:cNvPr id="111" name="墨迹 110"/>
              <p14:cNvContentPartPr/>
              <p14:nvPr/>
            </p14:nvContentPartPr>
            <p14:xfrm>
              <a:off x="10432873" y="6148794"/>
              <a:ext cx="48861" cy="441315"/>
            </p14:xfrm>
          </p:contentPart>
        </mc:Choice>
        <mc:Fallback xmlns="">
          <p:pic>
            <p:nvPicPr>
              <p:cNvPr id="111" name="墨迹 110"/>
            </p:nvPicPr>
            <p:blipFill>
              <a:blip r:embed="rId214"/>
            </p:blipFill>
            <p:spPr>
              <a:xfrm>
                <a:off x="10432873" y="6148794"/>
                <a:ext cx="48861" cy="441315"/>
              </a:xfrm>
              <a:prstGeom prst="rect"/>
            </p:spPr>
          </p:pic>
        </mc:Fallback>
      </mc:AlternateContent>
      <mc:AlternateContent xmlns:mc="http://schemas.openxmlformats.org/markup-compatibility/2006" xmlns:p14="http://schemas.microsoft.com/office/powerpoint/2010/main">
        <mc:Choice Requires="p14">
          <p:contentPart p14:bwMode="auto" r:id="rId215">
            <p14:nvContentPartPr>
              <p14:cNvPr id="112" name="墨迹 111"/>
              <p14:cNvContentPartPr/>
              <p14:nvPr/>
            </p14:nvContentPartPr>
            <p14:xfrm>
              <a:off x="11034888" y="6051508"/>
              <a:ext cx="256823" cy="372227"/>
            </p14:xfrm>
          </p:contentPart>
        </mc:Choice>
        <mc:Fallback xmlns="">
          <p:pic>
            <p:nvPicPr>
              <p:cNvPr id="112" name="墨迹 111"/>
            </p:nvPicPr>
            <p:blipFill>
              <a:blip r:embed="rId216"/>
            </p:blipFill>
            <p:spPr>
              <a:xfrm>
                <a:off x="11034888" y="6051508"/>
                <a:ext cx="256823" cy="372227"/>
              </a:xfrm>
              <a:prstGeom prst="rect"/>
            </p:spPr>
          </p:pic>
        </mc:Fallback>
      </mc:AlternateContent>
      <mc:AlternateContent xmlns:mc="http://schemas.openxmlformats.org/markup-compatibility/2006" xmlns:p14="http://schemas.microsoft.com/office/powerpoint/2010/main">
        <mc:Choice Requires="p14">
          <p:contentPart p14:bwMode="auto" r:id="rId217">
            <p14:nvContentPartPr>
              <p14:cNvPr id="113" name="墨迹 112"/>
              <p14:cNvContentPartPr/>
              <p14:nvPr/>
            </p14:nvContentPartPr>
            <p14:xfrm>
              <a:off x="11322755" y="6067722"/>
              <a:ext cx="22577" cy="260841"/>
            </p14:xfrm>
          </p:contentPart>
        </mc:Choice>
        <mc:Fallback xmlns="">
          <p:pic>
            <p:nvPicPr>
              <p:cNvPr id="113" name="墨迹 112"/>
            </p:nvPicPr>
            <p:blipFill>
              <a:blip r:embed="rId218"/>
            </p:blipFill>
            <p:spPr>
              <a:xfrm>
                <a:off x="11322755" y="6067722"/>
                <a:ext cx="22577" cy="260841"/>
              </a:xfrm>
              <a:prstGeom prst="rect"/>
            </p:spPr>
          </p:pic>
        </mc:Fallback>
      </mc:AlternateContent>
      <mc:AlternateContent xmlns:mc="http://schemas.openxmlformats.org/markup-compatibility/2006" xmlns:p14="http://schemas.microsoft.com/office/powerpoint/2010/main">
        <mc:Choice Requires="p14">
          <p:contentPart p14:bwMode="auto" r:id="rId219">
            <p14:nvContentPartPr>
              <p14:cNvPr id="114" name="墨迹 113"/>
              <p14:cNvContentPartPr/>
              <p14:nvPr/>
            </p14:nvContentPartPr>
            <p14:xfrm>
              <a:off x="11356622" y="6164304"/>
              <a:ext cx="98778" cy="38068"/>
            </p14:xfrm>
          </p:contentPart>
        </mc:Choice>
        <mc:Fallback xmlns="">
          <p:pic>
            <p:nvPicPr>
              <p:cNvPr id="114" name="墨迹 113"/>
            </p:nvPicPr>
            <p:blipFill>
              <a:blip r:embed="rId220"/>
            </p:blipFill>
            <p:spPr>
              <a:xfrm>
                <a:off x="11356622" y="6164304"/>
                <a:ext cx="98778" cy="38068"/>
              </a:xfrm>
              <a:prstGeom prst="rect"/>
            </p:spPr>
          </p:pic>
        </mc:Fallback>
      </mc:AlternateContent>
      <mc:AlternateContent xmlns:mc="http://schemas.openxmlformats.org/markup-compatibility/2006" xmlns:p14="http://schemas.microsoft.com/office/powerpoint/2010/main">
        <mc:Choice Requires="p14">
          <p:contentPart p14:bwMode="auto" r:id="rId221">
            <p14:nvContentPartPr>
              <p14:cNvPr id="115" name="墨迹 114"/>
              <p14:cNvContentPartPr/>
              <p14:nvPr/>
            </p14:nvContentPartPr>
            <p14:xfrm>
              <a:off x="11424355" y="6004274"/>
              <a:ext cx="39512" cy="422280"/>
            </p14:xfrm>
          </p:contentPart>
        </mc:Choice>
        <mc:Fallback xmlns="">
          <p:pic>
            <p:nvPicPr>
              <p:cNvPr id="115" name="墨迹 114"/>
            </p:nvPicPr>
            <p:blipFill>
              <a:blip r:embed="rId222"/>
            </p:blipFill>
            <p:spPr>
              <a:xfrm>
                <a:off x="11424355" y="6004274"/>
                <a:ext cx="39512" cy="422280"/>
              </a:xfrm>
              <a:prstGeom prst="rect"/>
            </p:spPr>
          </p:pic>
        </mc:Fallback>
      </mc:AlternateContent>
      <mc:AlternateContent xmlns:mc="http://schemas.openxmlformats.org/markup-compatibility/2006" xmlns:p14="http://schemas.microsoft.com/office/powerpoint/2010/main">
        <mc:Choice Requires="p14">
          <p:contentPart p14:bwMode="auto" r:id="rId223">
            <p14:nvContentPartPr>
              <p14:cNvPr id="116" name="墨迹 115"/>
              <p14:cNvContentPartPr/>
              <p14:nvPr/>
            </p14:nvContentPartPr>
            <p14:xfrm>
              <a:off x="11463867" y="6150205"/>
              <a:ext cx="408517" cy="218542"/>
            </p14:xfrm>
          </p:contentPart>
        </mc:Choice>
        <mc:Fallback xmlns="">
          <p:pic>
            <p:nvPicPr>
              <p:cNvPr id="116" name="墨迹 115"/>
            </p:nvPicPr>
            <p:blipFill>
              <a:blip r:embed="rId224"/>
            </p:blipFill>
            <p:spPr>
              <a:xfrm>
                <a:off x="11463867" y="6150205"/>
                <a:ext cx="408517" cy="218542"/>
              </a:xfrm>
              <a:prstGeom prst="rect"/>
            </p:spPr>
          </p:pic>
        </mc:Fallback>
      </mc:AlternateContent>
      <mc:AlternateContent xmlns:mc="http://schemas.openxmlformats.org/markup-compatibility/2006" xmlns:p14="http://schemas.microsoft.com/office/powerpoint/2010/main">
        <mc:Choice Requires="p14">
          <p:contentPart p14:bwMode="auto" r:id="rId225">
            <p14:nvContentPartPr>
              <p14:cNvPr id="117" name="墨迹 116"/>
              <p14:cNvContentPartPr/>
              <p14:nvPr/>
            </p14:nvContentPartPr>
            <p14:xfrm>
              <a:off x="5017911" y="6139630"/>
              <a:ext cx="50800" cy="456648"/>
            </p14:xfrm>
          </p:contentPart>
        </mc:Choice>
        <mc:Fallback xmlns="">
          <p:pic>
            <p:nvPicPr>
              <p:cNvPr id="117" name="墨迹 116"/>
            </p:nvPicPr>
            <p:blipFill>
              <a:blip r:embed="rId226"/>
            </p:blipFill>
            <p:spPr>
              <a:xfrm>
                <a:off x="5017911" y="6139630"/>
                <a:ext cx="50800" cy="456648"/>
              </a:xfrm>
              <a:prstGeom prst="rect"/>
            </p:spPr>
          </p:pic>
        </mc:Fallback>
      </mc:AlternateContent>
      <mc:AlternateContent xmlns:mc="http://schemas.openxmlformats.org/markup-compatibility/2006" xmlns:p14="http://schemas.microsoft.com/office/powerpoint/2010/main">
        <mc:Choice Requires="p14">
          <p:contentPart p14:bwMode="auto" r:id="rId227">
            <p14:nvContentPartPr>
              <p14:cNvPr id="118" name="墨迹 117"/>
              <p14:cNvContentPartPr/>
              <p14:nvPr/>
            </p14:nvContentPartPr>
            <p14:xfrm>
              <a:off x="5149673" y="6102266"/>
              <a:ext cx="176565" cy="443077"/>
            </p14:xfrm>
          </p:contentPart>
        </mc:Choice>
        <mc:Fallback xmlns="">
          <p:pic>
            <p:nvPicPr>
              <p:cNvPr id="118" name="墨迹 117"/>
            </p:nvPicPr>
            <p:blipFill>
              <a:blip r:embed="rId228"/>
            </p:blipFill>
            <p:spPr>
              <a:xfrm>
                <a:off x="5149673" y="6102266"/>
                <a:ext cx="176565" cy="443077"/>
              </a:xfrm>
              <a:prstGeom prst="rect"/>
            </p:spPr>
          </p:pic>
        </mc:Fallback>
      </mc:AlternateContent>
      <mc:AlternateContent xmlns:mc="http://schemas.openxmlformats.org/markup-compatibility/2006" xmlns:p14="http://schemas.microsoft.com/office/powerpoint/2010/main">
        <mc:Choice Requires="p14">
          <p:contentPart p14:bwMode="auto" r:id="rId229">
            <p14:nvContentPartPr>
              <p14:cNvPr id="119" name="墨迹 118"/>
              <p14:cNvContentPartPr/>
              <p14:nvPr/>
            </p14:nvContentPartPr>
            <p14:xfrm>
              <a:off x="5047544" y="6139630"/>
              <a:ext cx="55033" cy="496479"/>
            </p14:xfrm>
          </p:contentPart>
        </mc:Choice>
        <mc:Fallback xmlns="">
          <p:pic>
            <p:nvPicPr>
              <p:cNvPr id="119" name="墨迹 118"/>
            </p:nvPicPr>
            <p:blipFill>
              <a:blip r:embed="rId230"/>
            </p:blipFill>
            <p:spPr>
              <a:xfrm>
                <a:off x="5047544" y="6139630"/>
                <a:ext cx="55033" cy="496479"/>
              </a:xfrm>
              <a:prstGeom prst="rect"/>
            </p:spPr>
          </p:pic>
        </mc:Fallback>
      </mc:AlternateContent>
      <mc:AlternateContent xmlns:mc="http://schemas.openxmlformats.org/markup-compatibility/2006" xmlns:p14="http://schemas.microsoft.com/office/powerpoint/2010/main">
        <mc:Choice Requires="p14">
          <p:contentPart p14:bwMode="auto" r:id="rId231">
            <p14:nvContentPartPr>
              <p14:cNvPr id="120" name="墨迹 119"/>
              <p14:cNvContentPartPr/>
              <p14:nvPr/>
            </p14:nvContentPartPr>
            <p14:xfrm>
              <a:off x="5159022" y="6124825"/>
              <a:ext cx="186266" cy="428625"/>
            </p14:xfrm>
          </p:contentPart>
        </mc:Choice>
        <mc:Fallback xmlns="">
          <p:pic>
            <p:nvPicPr>
              <p:cNvPr id="120" name="墨迹 119"/>
            </p:nvPicPr>
            <p:blipFill>
              <a:blip r:embed="rId232"/>
            </p:blipFill>
            <p:spPr>
              <a:xfrm>
                <a:off x="5159022" y="6124825"/>
                <a:ext cx="186266" cy="428625"/>
              </a:xfrm>
              <a:prstGeom prst="rect"/>
            </p:spPr>
          </p:pic>
        </mc:Fallback>
      </mc:AlternateContent>
      <mc:AlternateContent xmlns:mc="http://schemas.openxmlformats.org/markup-compatibility/2006" xmlns:p14="http://schemas.microsoft.com/office/powerpoint/2010/main">
        <mc:Choice Requires="p14">
          <p:contentPart p14:bwMode="auto" r:id="rId233">
            <p14:nvContentPartPr>
              <p14:cNvPr id="121" name="墨迹 120"/>
              <p14:cNvContentPartPr/>
              <p14:nvPr/>
            </p14:nvContentPartPr>
            <p14:xfrm>
              <a:off x="5057422" y="6141744"/>
              <a:ext cx="50800" cy="465284"/>
            </p14:xfrm>
          </p:contentPart>
        </mc:Choice>
        <mc:Fallback xmlns="">
          <p:pic>
            <p:nvPicPr>
              <p:cNvPr id="121" name="墨迹 120"/>
            </p:nvPicPr>
            <p:blipFill>
              <a:blip r:embed="rId234"/>
            </p:blipFill>
            <p:spPr>
              <a:xfrm>
                <a:off x="5057422" y="6141744"/>
                <a:ext cx="50800" cy="465284"/>
              </a:xfrm>
              <a:prstGeom prst="rect"/>
            </p:spPr>
          </p:pic>
        </mc:Fallback>
      </mc:AlternateContent>
      <mc:AlternateContent xmlns:mc="http://schemas.openxmlformats.org/markup-compatibility/2006" xmlns:p14="http://schemas.microsoft.com/office/powerpoint/2010/main">
        <mc:Choice Requires="p14">
          <p:contentPart p14:bwMode="auto" r:id="rId235">
            <p14:nvContentPartPr>
              <p14:cNvPr id="122" name="墨迹 121"/>
              <p14:cNvContentPartPr/>
              <p14:nvPr/>
            </p14:nvContentPartPr>
            <p14:xfrm>
              <a:off x="5130800" y="6124825"/>
              <a:ext cx="225777" cy="445544"/>
            </p14:xfrm>
          </p:contentPart>
        </mc:Choice>
        <mc:Fallback xmlns="">
          <p:pic>
            <p:nvPicPr>
              <p:cNvPr id="122" name="墨迹 121"/>
            </p:nvPicPr>
            <p:blipFill>
              <a:blip r:embed="rId236"/>
            </p:blipFill>
            <p:spPr>
              <a:xfrm>
                <a:off x="5130800" y="6124825"/>
                <a:ext cx="225777" cy="445544"/>
              </a:xfrm>
              <a:prstGeom prst="rect"/>
            </p:spPr>
          </p:pic>
        </mc:Fallback>
      </mc:AlternateContent>
      <mc:AlternateContent xmlns:mc="http://schemas.openxmlformats.org/markup-compatibility/2006" xmlns:p14="http://schemas.microsoft.com/office/powerpoint/2010/main">
        <mc:Choice Requires="p14">
          <p:contentPart p14:bwMode="auto" r:id="rId237">
            <p14:nvContentPartPr>
              <p14:cNvPr id="123" name="墨迹 122"/>
              <p14:cNvContentPartPr/>
              <p14:nvPr/>
            </p14:nvContentPartPr>
            <p14:xfrm>
              <a:off x="9462558" y="4937471"/>
              <a:ext cx="375532" cy="448540"/>
            </p14:xfrm>
          </p:contentPart>
        </mc:Choice>
        <mc:Fallback xmlns="">
          <p:pic>
            <p:nvPicPr>
              <p:cNvPr id="123" name="墨迹 122"/>
            </p:nvPicPr>
            <p:blipFill>
              <a:blip r:embed="rId238"/>
            </p:blipFill>
            <p:spPr>
              <a:xfrm>
                <a:off x="9462558" y="4937471"/>
                <a:ext cx="375532" cy="448540"/>
              </a:xfrm>
              <a:prstGeom prst="rect"/>
            </p:spPr>
          </p:pic>
        </mc:Fallback>
      </mc:AlternateContent>
      <mc:AlternateContent xmlns:mc="http://schemas.openxmlformats.org/markup-compatibility/2006" xmlns:p14="http://schemas.microsoft.com/office/powerpoint/2010/main">
        <mc:Choice Requires="p14">
          <p:contentPart p14:bwMode="auto" r:id="rId239">
            <p14:nvContentPartPr>
              <p14:cNvPr id="124" name="墨迹 123"/>
              <p14:cNvContentPartPr/>
              <p14:nvPr/>
            </p14:nvContentPartPr>
            <p14:xfrm>
              <a:off x="9869311" y="4884069"/>
              <a:ext cx="262466" cy="479383"/>
            </p14:xfrm>
          </p:contentPart>
        </mc:Choice>
        <mc:Fallback xmlns="">
          <p:pic>
            <p:nvPicPr>
              <p:cNvPr id="124" name="墨迹 123"/>
            </p:nvPicPr>
            <p:blipFill>
              <a:blip r:embed="rId240"/>
            </p:blipFill>
            <p:spPr>
              <a:xfrm>
                <a:off x="9869311" y="4884069"/>
                <a:ext cx="262466" cy="479383"/>
              </a:xfrm>
              <a:prstGeom prst="rect"/>
            </p:spPr>
          </p:pic>
        </mc:Fallback>
      </mc:AlternateContent>
      <mc:AlternateContent xmlns:mc="http://schemas.openxmlformats.org/markup-compatibility/2006" xmlns:p14="http://schemas.microsoft.com/office/powerpoint/2010/main">
        <mc:Choice Requires="p14">
          <p:contentPart p14:bwMode="auto" r:id="rId241">
            <p14:nvContentPartPr>
              <p14:cNvPr id="125" name="墨迹 124"/>
              <p14:cNvContentPartPr/>
              <p14:nvPr/>
            </p14:nvContentPartPr>
            <p14:xfrm>
              <a:off x="10160000" y="4933417"/>
              <a:ext cx="21166" cy="150864"/>
            </p14:xfrm>
          </p:contentPart>
        </mc:Choice>
        <mc:Fallback xmlns="">
          <p:pic>
            <p:nvPicPr>
              <p:cNvPr id="125" name="墨迹 124"/>
            </p:nvPicPr>
            <p:blipFill>
              <a:blip r:embed="rId242"/>
            </p:blipFill>
            <p:spPr>
              <a:xfrm>
                <a:off x="10160000" y="4933417"/>
                <a:ext cx="21166" cy="150864"/>
              </a:xfrm>
              <a:prstGeom prst="rect"/>
            </p:spPr>
          </p:pic>
        </mc:Fallback>
      </mc:AlternateContent>
      <mc:AlternateContent xmlns:mc="http://schemas.openxmlformats.org/markup-compatibility/2006" xmlns:p14="http://schemas.microsoft.com/office/powerpoint/2010/main">
        <mc:Choice Requires="p14">
          <p:contentPart p14:bwMode="auto" r:id="rId243">
            <p14:nvContentPartPr>
              <p14:cNvPr id="126" name="墨迹 125"/>
              <p14:cNvContentPartPr/>
              <p14:nvPr/>
            </p14:nvContentPartPr>
            <p14:xfrm>
              <a:off x="10171465" y="4925662"/>
              <a:ext cx="156457" cy="159501"/>
            </p14:xfrm>
          </p:contentPart>
        </mc:Choice>
        <mc:Fallback xmlns="">
          <p:pic>
            <p:nvPicPr>
              <p:cNvPr id="126" name="墨迹 125"/>
            </p:nvPicPr>
            <p:blipFill>
              <a:blip r:embed="rId244"/>
            </p:blipFill>
            <p:spPr>
              <a:xfrm>
                <a:off x="10171465" y="4925662"/>
                <a:ext cx="156457" cy="159501"/>
              </a:xfrm>
              <a:prstGeom prst="rect"/>
            </p:spPr>
          </p:pic>
        </mc:Fallback>
      </mc:AlternateContent>
      <mc:AlternateContent xmlns:mc="http://schemas.openxmlformats.org/markup-compatibility/2006" xmlns:p14="http://schemas.microsoft.com/office/powerpoint/2010/main">
        <mc:Choice Requires="p14">
          <p:contentPart p14:bwMode="auto" r:id="rId245">
            <p14:nvContentPartPr>
              <p14:cNvPr id="127" name="墨迹 126"/>
              <p14:cNvContentPartPr/>
              <p14:nvPr/>
            </p14:nvContentPartPr>
            <p14:xfrm>
              <a:off x="10222088" y="4951746"/>
              <a:ext cx="31044" cy="95877"/>
            </p14:xfrm>
          </p:contentPart>
        </mc:Choice>
        <mc:Fallback xmlns="">
          <p:pic>
            <p:nvPicPr>
              <p:cNvPr id="127" name="墨迹 126"/>
            </p:nvPicPr>
            <p:blipFill>
              <a:blip r:embed="rId246"/>
            </p:blipFill>
            <p:spPr>
              <a:xfrm>
                <a:off x="10222088" y="4951746"/>
                <a:ext cx="31044" cy="95877"/>
              </a:xfrm>
              <a:prstGeom prst="rect"/>
            </p:spPr>
          </p:pic>
        </mc:Fallback>
      </mc:AlternateContent>
      <mc:AlternateContent xmlns:mc="http://schemas.openxmlformats.org/markup-compatibility/2006" xmlns:p14="http://schemas.microsoft.com/office/powerpoint/2010/main">
        <mc:Choice Requires="p14">
          <p:contentPart p14:bwMode="auto" r:id="rId247">
            <p14:nvContentPartPr>
              <p14:cNvPr id="128" name="墨迹 127"/>
              <p14:cNvContentPartPr/>
              <p14:nvPr/>
            </p14:nvContentPartPr>
            <p14:xfrm>
              <a:off x="10160000" y="4952451"/>
              <a:ext cx="273755" cy="365882"/>
            </p14:xfrm>
          </p:contentPart>
        </mc:Choice>
        <mc:Fallback xmlns="">
          <p:pic>
            <p:nvPicPr>
              <p:cNvPr id="128" name="墨迹 127"/>
            </p:nvPicPr>
            <p:blipFill>
              <a:blip r:embed="rId248"/>
            </p:blipFill>
            <p:spPr>
              <a:xfrm>
                <a:off x="10160000" y="4952451"/>
                <a:ext cx="273755" cy="365882"/>
              </a:xfrm>
              <a:prstGeom prst="rect"/>
            </p:spPr>
          </p:pic>
        </mc:Fallback>
      </mc:AlternateContent>
      <mc:AlternateContent xmlns:mc="http://schemas.openxmlformats.org/markup-compatibility/2006" xmlns:p14="http://schemas.microsoft.com/office/powerpoint/2010/main">
        <mc:Choice Requires="p14">
          <p:contentPart p14:bwMode="auto" r:id="rId249">
            <p14:nvContentPartPr>
              <p14:cNvPr id="129" name="墨迹 128"/>
              <p14:cNvContentPartPr/>
              <p14:nvPr/>
            </p14:nvContentPartPr>
            <p14:xfrm>
              <a:off x="10421055" y="5036343"/>
              <a:ext cx="21167" cy="174834"/>
            </p14:xfrm>
          </p:contentPart>
        </mc:Choice>
        <mc:Fallback xmlns="">
          <p:pic>
            <p:nvPicPr>
              <p:cNvPr id="129" name="墨迹 128"/>
            </p:nvPicPr>
            <p:blipFill>
              <a:blip r:embed="rId250"/>
            </p:blipFill>
            <p:spPr>
              <a:xfrm>
                <a:off x="10421055" y="5036343"/>
                <a:ext cx="21167" cy="174834"/>
              </a:xfrm>
              <a:prstGeom prst="rect"/>
            </p:spPr>
          </p:pic>
        </mc:Fallback>
      </mc:AlternateContent>
      <mc:AlternateContent xmlns:mc="http://schemas.openxmlformats.org/markup-compatibility/2006" xmlns:p14="http://schemas.microsoft.com/office/powerpoint/2010/main">
        <mc:Choice Requires="p14">
          <p:contentPart p14:bwMode="auto" r:id="rId251">
            <p14:nvContentPartPr>
              <p14:cNvPr id="130" name="墨迹 129"/>
              <p14:cNvContentPartPr/>
              <p14:nvPr/>
            </p14:nvContentPartPr>
            <p14:xfrm>
              <a:off x="10405532" y="5053263"/>
              <a:ext cx="203553" cy="178182"/>
            </p14:xfrm>
          </p:contentPart>
        </mc:Choice>
        <mc:Fallback xmlns="">
          <p:pic>
            <p:nvPicPr>
              <p:cNvPr id="130" name="墨迹 129"/>
            </p:nvPicPr>
            <p:blipFill>
              <a:blip r:embed="rId252"/>
            </p:blipFill>
            <p:spPr>
              <a:xfrm>
                <a:off x="10405532" y="5053263"/>
                <a:ext cx="203553" cy="178182"/>
              </a:xfrm>
              <a:prstGeom prst="rect"/>
            </p:spPr>
          </p:pic>
        </mc:Fallback>
      </mc:AlternateContent>
      <mc:AlternateContent xmlns:mc="http://schemas.openxmlformats.org/markup-compatibility/2006" xmlns:p14="http://schemas.microsoft.com/office/powerpoint/2010/main">
        <mc:Choice Requires="p14">
          <p:contentPart p14:bwMode="auto" r:id="rId253">
            <p14:nvContentPartPr>
              <p14:cNvPr id="131" name="墨迹 130"/>
              <p14:cNvContentPartPr/>
              <p14:nvPr/>
            </p14:nvContentPartPr>
            <p14:xfrm>
              <a:off x="10481732" y="4933064"/>
              <a:ext cx="42333" cy="655980"/>
            </p14:xfrm>
          </p:contentPart>
        </mc:Choice>
        <mc:Fallback xmlns="">
          <p:pic>
            <p:nvPicPr>
              <p:cNvPr id="131" name="墨迹 130"/>
            </p:nvPicPr>
            <p:blipFill>
              <a:blip r:embed="rId254"/>
            </p:blipFill>
            <p:spPr>
              <a:xfrm>
                <a:off x="10481732" y="4933064"/>
                <a:ext cx="42333" cy="655980"/>
              </a:xfrm>
              <a:prstGeom prst="rect"/>
            </p:spPr>
          </p:pic>
        </mc:Fallback>
      </mc:AlternateContent>
      <mc:AlternateContent xmlns:mc="http://schemas.openxmlformats.org/markup-compatibility/2006" xmlns:p14="http://schemas.microsoft.com/office/powerpoint/2010/main">
        <mc:Choice Requires="p14">
          <p:contentPart p14:bwMode="auto" r:id="rId255">
            <p14:nvContentPartPr>
              <p14:cNvPr id="132" name="墨迹 131"/>
              <p14:cNvContentPartPr/>
              <p14:nvPr/>
            </p14:nvContentPartPr>
            <p14:xfrm>
              <a:off x="10631311" y="5015723"/>
              <a:ext cx="220133" cy="167255"/>
            </p14:xfrm>
          </p:contentPart>
        </mc:Choice>
        <mc:Fallback xmlns="">
          <p:pic>
            <p:nvPicPr>
              <p:cNvPr id="132" name="墨迹 131"/>
            </p:nvPicPr>
            <p:blipFill>
              <a:blip r:embed="rId256"/>
            </p:blipFill>
            <p:spPr>
              <a:xfrm>
                <a:off x="10631311" y="5015723"/>
                <a:ext cx="220133" cy="167255"/>
              </a:xfrm>
              <a:prstGeom prst="rect"/>
            </p:spPr>
          </p:pic>
        </mc:Fallback>
      </mc:AlternateContent>
      <mc:AlternateContent xmlns:mc="http://schemas.openxmlformats.org/markup-compatibility/2006" xmlns:p14="http://schemas.microsoft.com/office/powerpoint/2010/main">
        <mc:Choice Requires="p14">
          <p:contentPart p14:bwMode="auto" r:id="rId257">
            <p14:nvContentPartPr>
              <p14:cNvPr id="133" name="墨迹 132"/>
              <p14:cNvContentPartPr/>
              <p14:nvPr/>
            </p14:nvContentPartPr>
            <p14:xfrm>
              <a:off x="10833629" y="4932007"/>
              <a:ext cx="177271" cy="288159"/>
            </p14:xfrm>
          </p:contentPart>
        </mc:Choice>
        <mc:Fallback xmlns="">
          <p:pic>
            <p:nvPicPr>
              <p:cNvPr id="133" name="墨迹 132"/>
            </p:nvPicPr>
            <p:blipFill>
              <a:blip r:embed="rId258"/>
            </p:blipFill>
            <p:spPr>
              <a:xfrm>
                <a:off x="10833629" y="4932007"/>
                <a:ext cx="177271" cy="288159"/>
              </a:xfrm>
              <a:prstGeom prst="rect"/>
            </p:spPr>
          </p:pic>
        </mc:Fallback>
      </mc:AlternateContent>
      <mc:AlternateContent xmlns:mc="http://schemas.openxmlformats.org/markup-compatibility/2006" xmlns:p14="http://schemas.microsoft.com/office/powerpoint/2010/main">
        <mc:Choice Requires="p14">
          <p:contentPart p14:bwMode="auto" r:id="rId259">
            <p14:nvContentPartPr>
              <p14:cNvPr id="134" name="墨迹 133"/>
              <p14:cNvContentPartPr/>
              <p14:nvPr/>
            </p14:nvContentPartPr>
            <p14:xfrm>
              <a:off x="11031713" y="5115301"/>
              <a:ext cx="104775" cy="172719"/>
            </p14:xfrm>
          </p:contentPart>
        </mc:Choice>
        <mc:Fallback xmlns="">
          <p:pic>
            <p:nvPicPr>
              <p:cNvPr id="134" name="墨迹 133"/>
            </p:nvPicPr>
            <p:blipFill>
              <a:blip r:embed="rId260"/>
            </p:blipFill>
            <p:spPr>
              <a:xfrm>
                <a:off x="11031713" y="5115301"/>
                <a:ext cx="104775" cy="172719"/>
              </a:xfrm>
              <a:prstGeom prst="rect"/>
            </p:spPr>
          </p:pic>
        </mc:Fallback>
      </mc:AlternateContent>
      <mc:AlternateContent xmlns:mc="http://schemas.openxmlformats.org/markup-compatibility/2006" xmlns:p14="http://schemas.microsoft.com/office/powerpoint/2010/main">
        <mc:Choice Requires="p14">
          <p:contentPart p14:bwMode="auto" r:id="rId261">
            <p14:nvContentPartPr>
              <p14:cNvPr id="135" name="墨迹 134"/>
              <p14:cNvContentPartPr/>
              <p14:nvPr/>
            </p14:nvContentPartPr>
            <p14:xfrm>
              <a:off x="11211806" y="4855870"/>
              <a:ext cx="122238" cy="191753"/>
            </p14:xfrm>
          </p:contentPart>
        </mc:Choice>
        <mc:Fallback xmlns="">
          <p:pic>
            <p:nvPicPr>
              <p:cNvPr id="135" name="墨迹 134"/>
            </p:nvPicPr>
            <p:blipFill>
              <a:blip r:embed="rId262"/>
            </p:blipFill>
            <p:spPr>
              <a:xfrm>
                <a:off x="11211806" y="4855870"/>
                <a:ext cx="122238" cy="191753"/>
              </a:xfrm>
              <a:prstGeom prst="rect"/>
            </p:spPr>
          </p:pic>
        </mc:Fallback>
      </mc:AlternateContent>
      <mc:AlternateContent xmlns:mc="http://schemas.openxmlformats.org/markup-compatibility/2006" xmlns:p14="http://schemas.microsoft.com/office/powerpoint/2010/main">
        <mc:Choice Requires="p14">
          <p:contentPart p14:bwMode="auto" r:id="rId263">
            <p14:nvContentPartPr>
              <p14:cNvPr id="136" name="墨迹 135"/>
              <p14:cNvContentPartPr/>
              <p14:nvPr/>
            </p14:nvContentPartPr>
            <p14:xfrm>
              <a:off x="11091332" y="4792069"/>
              <a:ext cx="285221" cy="411530"/>
            </p14:xfrm>
          </p:contentPart>
        </mc:Choice>
        <mc:Fallback xmlns="">
          <p:pic>
            <p:nvPicPr>
              <p:cNvPr id="136" name="墨迹 135"/>
            </p:nvPicPr>
            <p:blipFill>
              <a:blip r:embed="rId264"/>
            </p:blipFill>
            <p:spPr>
              <a:xfrm>
                <a:off x="11091332" y="4792069"/>
                <a:ext cx="285221" cy="411530"/>
              </a:xfrm>
              <a:prstGeom prst="rect"/>
            </p:spPr>
          </p:pic>
        </mc:Fallback>
      </mc:AlternateContent>
      <mc:AlternateContent xmlns:mc="http://schemas.openxmlformats.org/markup-compatibility/2006" xmlns:p14="http://schemas.microsoft.com/office/powerpoint/2010/main">
        <mc:Choice Requires="p14">
          <p:contentPart p14:bwMode="auto" r:id="rId265">
            <p14:nvContentPartPr>
              <p14:cNvPr id="137" name="墨迹 136"/>
              <p14:cNvContentPartPr/>
              <p14:nvPr/>
            </p14:nvContentPartPr>
            <p14:xfrm>
              <a:off x="11142132" y="5087101"/>
              <a:ext cx="389468" cy="184704"/>
            </p14:xfrm>
          </p:contentPart>
        </mc:Choice>
        <mc:Fallback xmlns="">
          <p:pic>
            <p:nvPicPr>
              <p:cNvPr id="137" name="墨迹 136"/>
            </p:nvPicPr>
            <p:blipFill>
              <a:blip r:embed="rId266"/>
            </p:blipFill>
            <p:spPr>
              <a:xfrm>
                <a:off x="11142132" y="5087101"/>
                <a:ext cx="389468" cy="184704"/>
              </a:xfrm>
              <a:prstGeom prst="rect"/>
            </p:spPr>
          </p:pic>
        </mc:Fallback>
      </mc:AlternateContent>
      <mc:AlternateContent xmlns:mc="http://schemas.openxmlformats.org/markup-compatibility/2006" xmlns:p14="http://schemas.microsoft.com/office/powerpoint/2010/main">
        <mc:Choice Requires="p14">
          <p:contentPart p14:bwMode="auto" r:id="rId267">
            <p14:nvContentPartPr>
              <p14:cNvPr id="138" name="墨迹 137"/>
              <p14:cNvContentPartPr/>
              <p14:nvPr/>
            </p14:nvContentPartPr>
            <p14:xfrm>
              <a:off x="11334220" y="4889708"/>
              <a:ext cx="138818" cy="210788"/>
            </p14:xfrm>
          </p:contentPart>
        </mc:Choice>
        <mc:Fallback xmlns="">
          <p:pic>
            <p:nvPicPr>
              <p:cNvPr id="138" name="墨迹 137"/>
            </p:nvPicPr>
            <p:blipFill>
              <a:blip r:embed="rId268"/>
            </p:blipFill>
            <p:spPr>
              <a:xfrm>
                <a:off x="11334220" y="4889708"/>
                <a:ext cx="138818" cy="210788"/>
              </a:xfrm>
              <a:prstGeom prst="rect"/>
            </p:spPr>
          </p:pic>
        </mc:Fallback>
      </mc:AlternateContent>
      <mc:AlternateContent xmlns:mc="http://schemas.openxmlformats.org/markup-compatibility/2006" xmlns:p14="http://schemas.microsoft.com/office/powerpoint/2010/main">
        <mc:Choice Requires="p14">
          <p:contentPart p14:bwMode="auto" r:id="rId269">
            <p14:nvContentPartPr>
              <p14:cNvPr id="139" name="墨迹 138"/>
              <p14:cNvContentPartPr/>
              <p14:nvPr/>
            </p14:nvContentPartPr>
            <p14:xfrm>
              <a:off x="11418711" y="4965846"/>
              <a:ext cx="39511" cy="296090"/>
            </p14:xfrm>
          </p:contentPart>
        </mc:Choice>
        <mc:Fallback xmlns="">
          <p:pic>
            <p:nvPicPr>
              <p:cNvPr id="139" name="墨迹 138"/>
            </p:nvPicPr>
            <p:blipFill>
              <a:blip r:embed="rId270"/>
            </p:blipFill>
            <p:spPr>
              <a:xfrm>
                <a:off x="11418711" y="4965846"/>
                <a:ext cx="39511" cy="296090"/>
              </a:xfrm>
              <a:prstGeom prst="rect"/>
            </p:spPr>
          </p:pic>
        </mc:Fallback>
      </mc:AlternateContent>
      <mc:AlternateContent xmlns:mc="http://schemas.openxmlformats.org/markup-compatibility/2006" xmlns:p14="http://schemas.microsoft.com/office/powerpoint/2010/main">
        <mc:Choice Requires="p14">
          <p:contentPart p14:bwMode="auto" r:id="rId271">
            <p14:nvContentPartPr>
              <p14:cNvPr id="140" name="墨迹 139"/>
              <p14:cNvContentPartPr/>
              <p14:nvPr/>
            </p14:nvContentPartPr>
            <p14:xfrm>
              <a:off x="11500555" y="5055730"/>
              <a:ext cx="108656" cy="125838"/>
            </p14:xfrm>
          </p:contentPart>
        </mc:Choice>
        <mc:Fallback xmlns="">
          <p:pic>
            <p:nvPicPr>
              <p:cNvPr id="140" name="墨迹 139"/>
            </p:nvPicPr>
            <p:blipFill>
              <a:blip r:embed="rId272"/>
            </p:blipFill>
            <p:spPr>
              <a:xfrm>
                <a:off x="11500555" y="5055730"/>
                <a:ext cx="108656" cy="125838"/>
              </a:xfrm>
              <a:prstGeom prst="rect"/>
            </p:spPr>
          </p:pic>
        </mc:Fallback>
      </mc:AlternateContent>
      <mc:AlternateContent xmlns:mc="http://schemas.openxmlformats.org/markup-compatibility/2006" xmlns:p14="http://schemas.microsoft.com/office/powerpoint/2010/main">
        <mc:Choice Requires="p14">
          <p:contentPart p14:bwMode="auto" r:id="rId273">
            <p14:nvContentPartPr>
              <p14:cNvPr id="141" name="墨迹 140"/>
              <p14:cNvContentPartPr/>
              <p14:nvPr/>
            </p14:nvContentPartPr>
            <p14:xfrm>
              <a:off x="11559822" y="4900988"/>
              <a:ext cx="237067" cy="335568"/>
            </p14:xfrm>
          </p:contentPart>
        </mc:Choice>
        <mc:Fallback xmlns="">
          <p:pic>
            <p:nvPicPr>
              <p:cNvPr id="141" name="墨迹 140"/>
            </p:nvPicPr>
            <p:blipFill>
              <a:blip r:embed="rId274"/>
            </p:blipFill>
            <p:spPr>
              <a:xfrm>
                <a:off x="11559822" y="4900988"/>
                <a:ext cx="237067" cy="335568"/>
              </a:xfrm>
              <a:prstGeom prst="rect"/>
            </p:spPr>
          </p:pic>
        </mc:Fallback>
      </mc:AlternateContent>
      <mc:AlternateContent xmlns:mc="http://schemas.openxmlformats.org/markup-compatibility/2006" xmlns:p14="http://schemas.microsoft.com/office/powerpoint/2010/main">
        <mc:Choice Requires="p14">
          <p:contentPart p14:bwMode="auto" r:id="rId275">
            <p14:nvContentPartPr>
              <p14:cNvPr id="142" name="墨迹 141"/>
              <p14:cNvContentPartPr/>
              <p14:nvPr/>
            </p14:nvContentPartPr>
            <p14:xfrm>
              <a:off x="11243732" y="5425490"/>
              <a:ext cx="11289" cy="208672"/>
            </p14:xfrm>
          </p:contentPart>
        </mc:Choice>
        <mc:Fallback xmlns="">
          <p:pic>
            <p:nvPicPr>
              <p:cNvPr id="142" name="墨迹 141"/>
            </p:nvPicPr>
            <p:blipFill>
              <a:blip r:embed="rId276"/>
            </p:blipFill>
            <p:spPr>
              <a:xfrm>
                <a:off x="11243732" y="5425490"/>
                <a:ext cx="11289" cy="208672"/>
              </a:xfrm>
              <a:prstGeom prst="rect"/>
            </p:spPr>
          </p:pic>
        </mc:Fallback>
      </mc:AlternateContent>
      <mc:AlternateContent xmlns:mc="http://schemas.openxmlformats.org/markup-compatibility/2006" xmlns:p14="http://schemas.microsoft.com/office/powerpoint/2010/main">
        <mc:Choice Requires="p14">
          <p:contentPart p14:bwMode="auto" r:id="rId277">
            <p14:nvContentPartPr>
              <p14:cNvPr id="143" name="墨迹 142"/>
              <p14:cNvContentPartPr/>
              <p14:nvPr/>
            </p14:nvContentPartPr>
            <p14:xfrm>
              <a:off x="11221155" y="5388302"/>
              <a:ext cx="186267" cy="257140"/>
            </p14:xfrm>
          </p:contentPart>
        </mc:Choice>
        <mc:Fallback xmlns="">
          <p:pic>
            <p:nvPicPr>
              <p:cNvPr id="143" name="墨迹 142"/>
            </p:nvPicPr>
            <p:blipFill>
              <a:blip r:embed="rId278"/>
            </p:blipFill>
            <p:spPr>
              <a:xfrm>
                <a:off x="11221155" y="5388302"/>
                <a:ext cx="186267" cy="257140"/>
              </a:xfrm>
              <a:prstGeom prst="rect"/>
            </p:spPr>
          </p:pic>
        </mc:Fallback>
      </mc:AlternateContent>
      <mc:AlternateContent xmlns:mc="http://schemas.openxmlformats.org/markup-compatibility/2006" xmlns:p14="http://schemas.microsoft.com/office/powerpoint/2010/main">
        <mc:Choice Requires="p14">
          <p:contentPart p14:bwMode="auto" r:id="rId279">
            <p14:nvContentPartPr>
              <p14:cNvPr id="144" name="墨迹 143"/>
              <p14:cNvContentPartPr/>
              <p14:nvPr/>
            </p14:nvContentPartPr>
            <p14:xfrm>
              <a:off x="11516960" y="5370501"/>
              <a:ext cx="183974" cy="222244"/>
            </p14:xfrm>
          </p:contentPart>
        </mc:Choice>
        <mc:Fallback xmlns="">
          <p:pic>
            <p:nvPicPr>
              <p:cNvPr id="144" name="墨迹 143"/>
            </p:nvPicPr>
            <p:blipFill>
              <a:blip r:embed="rId280"/>
            </p:blipFill>
            <p:spPr>
              <a:xfrm>
                <a:off x="11516960" y="5370501"/>
                <a:ext cx="183974" cy="222244"/>
              </a:xfrm>
              <a:prstGeom prst="rect"/>
            </p:spPr>
          </p:pic>
        </mc:Fallback>
      </mc:AlternateContent>
      <mc:AlternateContent xmlns:mc="http://schemas.openxmlformats.org/markup-compatibility/2006" xmlns:p14="http://schemas.microsoft.com/office/powerpoint/2010/main">
        <mc:Choice Requires="p14">
          <p:contentPart p14:bwMode="auto" r:id="rId281">
            <p14:nvContentPartPr>
              <p14:cNvPr id="145" name="墨迹 144"/>
              <p14:cNvContentPartPr/>
              <p14:nvPr/>
            </p14:nvContentPartPr>
            <p14:xfrm>
              <a:off x="11616267" y="5476248"/>
              <a:ext cx="169333" cy="87416"/>
            </p14:xfrm>
          </p:contentPart>
        </mc:Choice>
        <mc:Fallback xmlns="">
          <p:pic>
            <p:nvPicPr>
              <p:cNvPr id="145" name="墨迹 144"/>
            </p:nvPicPr>
            <p:blipFill>
              <a:blip r:embed="rId282"/>
            </p:blipFill>
            <p:spPr>
              <a:xfrm>
                <a:off x="11616267" y="5476248"/>
                <a:ext cx="169333" cy="87416"/>
              </a:xfrm>
              <a:prstGeom prst="rect"/>
            </p:spPr>
          </p:pic>
        </mc:Fallback>
      </mc:AlternateContent>
      <mc:AlternateContent xmlns:mc="http://schemas.openxmlformats.org/markup-compatibility/2006" xmlns:p14="http://schemas.microsoft.com/office/powerpoint/2010/main">
        <mc:Choice Requires="p14">
          <p:contentPart p14:bwMode="auto" r:id="rId283">
            <p14:nvContentPartPr>
              <p14:cNvPr id="146" name="墨迹 145"/>
              <p14:cNvContentPartPr/>
              <p14:nvPr/>
            </p14:nvContentPartPr>
            <p14:xfrm>
              <a:off x="11772547" y="5350586"/>
              <a:ext cx="80787" cy="427391"/>
            </p14:xfrm>
          </p:contentPart>
        </mc:Choice>
        <mc:Fallback xmlns="">
          <p:pic>
            <p:nvPicPr>
              <p:cNvPr id="146" name="墨迹 145"/>
            </p:nvPicPr>
            <p:blipFill>
              <a:blip r:embed="rId284"/>
            </p:blipFill>
            <p:spPr>
              <a:xfrm>
                <a:off x="11772547" y="5350586"/>
                <a:ext cx="80787" cy="427391"/>
              </a:xfrm>
              <a:prstGeom prst="rect"/>
            </p:spPr>
          </p:pic>
        </mc:Fallback>
      </mc:AlternateContent>
      <mc:AlternateContent xmlns:mc="http://schemas.openxmlformats.org/markup-compatibility/2006" xmlns:p14="http://schemas.microsoft.com/office/powerpoint/2010/main">
        <mc:Choice Requires="p14">
          <p:contentPart p14:bwMode="auto" r:id="rId285">
            <p14:nvContentPartPr>
              <p14:cNvPr id="147" name="墨迹 146"/>
              <p14:cNvContentPartPr/>
              <p14:nvPr/>
            </p14:nvContentPartPr>
            <p14:xfrm>
              <a:off x="11856155" y="5380371"/>
              <a:ext cx="149577" cy="195102"/>
            </p14:xfrm>
          </p:contentPart>
        </mc:Choice>
        <mc:Fallback xmlns="">
          <p:pic>
            <p:nvPicPr>
              <p:cNvPr id="147" name="墨迹 146"/>
            </p:nvPicPr>
            <p:blipFill>
              <a:blip r:embed="rId286"/>
            </p:blipFill>
            <p:spPr>
              <a:xfrm>
                <a:off x="11856155" y="5380371"/>
                <a:ext cx="149577" cy="195102"/>
              </a:xfrm>
              <a:prstGeom prst="rect"/>
            </p:spPr>
          </p:pic>
        </mc:Fallback>
      </mc:AlternateContent>
      <mc:AlternateContent xmlns:mc="http://schemas.openxmlformats.org/markup-compatibility/2006" xmlns:p14="http://schemas.microsoft.com/office/powerpoint/2010/main">
        <mc:Choice Requires="p14">
          <p:contentPart p14:bwMode="auto" r:id="rId287">
            <p14:nvContentPartPr>
              <p14:cNvPr id="148" name="墨迹 147"/>
              <p14:cNvContentPartPr/>
              <p14:nvPr/>
            </p14:nvContentPartPr>
            <p14:xfrm>
              <a:off x="11864622" y="5464968"/>
              <a:ext cx="189089" cy="214313"/>
            </p14:xfrm>
          </p:contentPart>
        </mc:Choice>
        <mc:Fallback xmlns="">
          <p:pic>
            <p:nvPicPr>
              <p:cNvPr id="148" name="墨迹 147"/>
            </p:nvPicPr>
            <p:blipFill>
              <a:blip r:embed="rId288"/>
            </p:blipFill>
            <p:spPr>
              <a:xfrm>
                <a:off x="11864622" y="5464968"/>
                <a:ext cx="189089" cy="214313"/>
              </a:xfrm>
              <a:prstGeom prst="rect"/>
            </p:spPr>
          </p:pic>
        </mc:Fallback>
      </mc:AlternateContent>
      <mc:AlternateContent xmlns:mc="http://schemas.openxmlformats.org/markup-compatibility/2006" xmlns:p14="http://schemas.microsoft.com/office/powerpoint/2010/main">
        <mc:Choice Requires="p14">
          <p:contentPart p14:bwMode="auto" r:id="rId289">
            <p14:nvContentPartPr>
              <p14:cNvPr id="149" name="墨迹 148"/>
              <p14:cNvContentPartPr/>
              <p14:nvPr/>
            </p14:nvContentPartPr>
            <p14:xfrm>
              <a:off x="1638300" y="6367337"/>
              <a:ext cx="255411" cy="184704"/>
            </p14:xfrm>
          </p:contentPart>
        </mc:Choice>
        <mc:Fallback xmlns="">
          <p:pic>
            <p:nvPicPr>
              <p:cNvPr id="149" name="墨迹 148"/>
            </p:nvPicPr>
            <p:blipFill>
              <a:blip r:embed="rId290"/>
            </p:blipFill>
            <p:spPr>
              <a:xfrm>
                <a:off x="1638300" y="6367337"/>
                <a:ext cx="255411" cy="184704"/>
              </a:xfrm>
              <a:prstGeom prst="rect"/>
            </p:spPr>
          </p:pic>
        </mc:Fallback>
      </mc:AlternateContent>
      <mc:AlternateContent xmlns:mc="http://schemas.openxmlformats.org/markup-compatibility/2006" xmlns:p14="http://schemas.microsoft.com/office/powerpoint/2010/main">
        <mc:Choice Requires="p14">
          <p:contentPart p14:bwMode="auto" r:id="rId291">
            <p14:nvContentPartPr>
              <p14:cNvPr id="150" name="墨迹 149"/>
              <p14:cNvContentPartPr/>
              <p14:nvPr/>
            </p14:nvContentPartPr>
            <p14:xfrm>
              <a:off x="1930400" y="6357467"/>
              <a:ext cx="127881" cy="183294"/>
            </p14:xfrm>
          </p:contentPart>
        </mc:Choice>
        <mc:Fallback xmlns="">
          <p:pic>
            <p:nvPicPr>
              <p:cNvPr id="150" name="墨迹 149"/>
            </p:nvPicPr>
            <p:blipFill>
              <a:blip r:embed="rId292"/>
            </p:blipFill>
            <p:spPr>
              <a:xfrm>
                <a:off x="1930400" y="6357467"/>
                <a:ext cx="127881" cy="183294"/>
              </a:xfrm>
              <a:prstGeom prst="rect"/>
            </p:spPr>
          </p:pic>
        </mc:Fallback>
      </mc:AlternateContent>
      <mc:AlternateContent xmlns:mc="http://schemas.openxmlformats.org/markup-compatibility/2006" xmlns:p14="http://schemas.microsoft.com/office/powerpoint/2010/main">
        <mc:Choice Requires="p14">
          <p:contentPart p14:bwMode="auto" r:id="rId293">
            <p14:nvContentPartPr>
              <p14:cNvPr id="151" name="墨迹 150"/>
              <p14:cNvContentPartPr/>
              <p14:nvPr/>
            </p14:nvContentPartPr>
            <p14:xfrm>
              <a:off x="2015066" y="6423735"/>
              <a:ext cx="132645" cy="139585"/>
            </p14:xfrm>
          </p:contentPart>
        </mc:Choice>
        <mc:Fallback xmlns="">
          <p:pic>
            <p:nvPicPr>
              <p:cNvPr id="151" name="墨迹 150"/>
            </p:nvPicPr>
            <p:blipFill>
              <a:blip r:embed="rId294"/>
            </p:blipFill>
            <p:spPr>
              <a:xfrm>
                <a:off x="2015066" y="6423735"/>
                <a:ext cx="132645" cy="139585"/>
              </a:xfrm>
              <a:prstGeom prst="rect"/>
            </p:spPr>
          </p:pic>
        </mc:Fallback>
      </mc:AlternateContent>
      <mc:AlternateContent xmlns:mc="http://schemas.openxmlformats.org/markup-compatibility/2006" xmlns:p14="http://schemas.microsoft.com/office/powerpoint/2010/main">
        <mc:Choice Requires="p14">
          <p:contentPart p14:bwMode="auto" r:id="rId295">
            <p14:nvContentPartPr>
              <p14:cNvPr id="152" name="墨迹 151"/>
              <p14:cNvContentPartPr/>
              <p14:nvPr/>
            </p14:nvContentPartPr>
            <p14:xfrm>
              <a:off x="2094088" y="6443474"/>
              <a:ext cx="33867" cy="372227"/>
            </p14:xfrm>
          </p:contentPart>
        </mc:Choice>
        <mc:Fallback xmlns="">
          <p:pic>
            <p:nvPicPr>
              <p:cNvPr id="152" name="墨迹 151"/>
            </p:nvPicPr>
            <p:blipFill>
              <a:blip r:embed="rId296"/>
            </p:blipFill>
            <p:spPr>
              <a:xfrm>
                <a:off x="2094088" y="6443474"/>
                <a:ext cx="33867" cy="372227"/>
              </a:xfrm>
              <a:prstGeom prst="rect"/>
            </p:spPr>
          </p:pic>
        </mc:Fallback>
      </mc:AlternateContent>
      <mc:AlternateContent xmlns:mc="http://schemas.openxmlformats.org/markup-compatibility/2006" xmlns:p14="http://schemas.microsoft.com/office/powerpoint/2010/main">
        <mc:Choice Requires="p14">
          <p:contentPart p14:bwMode="auto" r:id="rId297">
            <p14:nvContentPartPr>
              <p14:cNvPr id="153" name="墨迹 152"/>
              <p14:cNvContentPartPr/>
              <p14:nvPr/>
            </p14:nvContentPartPr>
            <p14:xfrm>
              <a:off x="2170994" y="6248901"/>
              <a:ext cx="95250" cy="127777"/>
            </p14:xfrm>
          </p:contentPart>
        </mc:Choice>
        <mc:Fallback xmlns="">
          <p:pic>
            <p:nvPicPr>
              <p:cNvPr id="153" name="墨迹 152"/>
            </p:nvPicPr>
            <p:blipFill>
              <a:blip r:embed="rId298"/>
            </p:blipFill>
            <p:spPr>
              <a:xfrm>
                <a:off x="2170994" y="6248901"/>
                <a:ext cx="95250" cy="127777"/>
              </a:xfrm>
              <a:prstGeom prst="rect"/>
            </p:spPr>
          </p:pic>
        </mc:Fallback>
      </mc:AlternateContent>
      <mc:AlternateContent xmlns:mc="http://schemas.openxmlformats.org/markup-compatibility/2006" xmlns:p14="http://schemas.microsoft.com/office/powerpoint/2010/main">
        <mc:Choice Requires="p14">
          <p:contentPart p14:bwMode="auto" r:id="rId299">
            <p14:nvContentPartPr>
              <p14:cNvPr id="154" name="墨迹 153"/>
              <p14:cNvContentPartPr/>
              <p14:nvPr/>
            </p14:nvContentPartPr>
            <p14:xfrm>
              <a:off x="2260600" y="6282740"/>
              <a:ext cx="79022" cy="11279"/>
            </p14:xfrm>
          </p:contentPart>
        </mc:Choice>
        <mc:Fallback xmlns="">
          <p:pic>
            <p:nvPicPr>
              <p:cNvPr id="154" name="墨迹 153"/>
            </p:nvPicPr>
            <p:blipFill>
              <a:blip r:embed="rId300"/>
            </p:blipFill>
            <p:spPr>
              <a:xfrm>
                <a:off x="2260600" y="6282740"/>
                <a:ext cx="79022" cy="11279"/>
              </a:xfrm>
              <a:prstGeom prst="rect"/>
            </p:spPr>
          </p:pic>
        </mc:Fallback>
      </mc:AlternateContent>
      <mc:AlternateContent xmlns:mc="http://schemas.openxmlformats.org/markup-compatibility/2006" xmlns:p14="http://schemas.microsoft.com/office/powerpoint/2010/main">
        <mc:Choice Requires="p14">
          <p:contentPart p14:bwMode="auto" r:id="rId301">
            <p14:nvContentPartPr>
              <p14:cNvPr id="155" name="墨迹 154"/>
              <p14:cNvContentPartPr/>
              <p14:nvPr/>
            </p14:nvContentPartPr>
            <p14:xfrm>
              <a:off x="2410177" y="6502692"/>
              <a:ext cx="443795" cy="39479"/>
            </p14:xfrm>
          </p:contentPart>
        </mc:Choice>
        <mc:Fallback xmlns="">
          <p:pic>
            <p:nvPicPr>
              <p:cNvPr id="155" name="墨迹 154"/>
            </p:nvPicPr>
            <p:blipFill>
              <a:blip r:embed="rId302"/>
            </p:blipFill>
            <p:spPr>
              <a:xfrm>
                <a:off x="2410177" y="6502692"/>
                <a:ext cx="443795" cy="39479"/>
              </a:xfrm>
              <a:prstGeom prst="rect"/>
            </p:spPr>
          </p:pic>
        </mc:Fallback>
      </mc:AlternateContent>
      <mc:AlternateContent xmlns:mc="http://schemas.openxmlformats.org/markup-compatibility/2006" xmlns:p14="http://schemas.microsoft.com/office/powerpoint/2010/main">
        <mc:Choice Requires="p14">
          <p:contentPart p14:bwMode="auto" r:id="rId303">
            <p14:nvContentPartPr>
              <p14:cNvPr id="156" name="墨迹 155"/>
              <p14:cNvContentPartPr/>
              <p14:nvPr/>
            </p14:nvContentPartPr>
            <p14:xfrm>
              <a:off x="2530122" y="6295429"/>
              <a:ext cx="38100" cy="210788"/>
            </p14:xfrm>
          </p:contentPart>
        </mc:Choice>
        <mc:Fallback xmlns="">
          <p:pic>
            <p:nvPicPr>
              <p:cNvPr id="156" name="墨迹 155"/>
            </p:nvPicPr>
            <p:blipFill>
              <a:blip r:embed="rId304"/>
            </p:blipFill>
            <p:spPr>
              <a:xfrm>
                <a:off x="2530122" y="6295429"/>
                <a:ext cx="38100" cy="210788"/>
              </a:xfrm>
              <a:prstGeom prst="rect"/>
            </p:spPr>
          </p:pic>
        </mc:Fallback>
      </mc:AlternateContent>
      <mc:AlternateContent xmlns:mc="http://schemas.openxmlformats.org/markup-compatibility/2006" xmlns:p14="http://schemas.microsoft.com/office/powerpoint/2010/main">
        <mc:Choice Requires="p14">
          <p:contentPart p14:bwMode="auto" r:id="rId305">
            <p14:nvContentPartPr>
              <p14:cNvPr id="157" name="墨迹 156"/>
              <p14:cNvContentPartPr/>
              <p14:nvPr/>
            </p14:nvContentPartPr>
            <p14:xfrm>
              <a:off x="2568222" y="6361697"/>
              <a:ext cx="84666" cy="28199"/>
            </p14:xfrm>
          </p:contentPart>
        </mc:Choice>
        <mc:Fallback xmlns="">
          <p:pic>
            <p:nvPicPr>
              <p:cNvPr id="157" name="墨迹 156"/>
            </p:nvPicPr>
            <p:blipFill>
              <a:blip r:embed="rId306"/>
            </p:blipFill>
            <p:spPr>
              <a:xfrm>
                <a:off x="2568222" y="6361697"/>
                <a:ext cx="84666" cy="28199"/>
              </a:xfrm>
              <a:prstGeom prst="rect"/>
            </p:spPr>
          </p:pic>
        </mc:Fallback>
      </mc:AlternateContent>
      <mc:AlternateContent xmlns:mc="http://schemas.openxmlformats.org/markup-compatibility/2006" xmlns:p14="http://schemas.microsoft.com/office/powerpoint/2010/main">
        <mc:Choice Requires="p14">
          <p:contentPart p14:bwMode="auto" r:id="rId307">
            <p14:nvContentPartPr>
              <p14:cNvPr id="158" name="墨迹 157"/>
              <p14:cNvContentPartPr/>
              <p14:nvPr/>
            </p14:nvContentPartPr>
            <p14:xfrm>
              <a:off x="2652888" y="6267935"/>
              <a:ext cx="22578" cy="254496"/>
            </p14:xfrm>
          </p:contentPart>
        </mc:Choice>
        <mc:Fallback xmlns="">
          <p:pic>
            <p:nvPicPr>
              <p:cNvPr id="158" name="墨迹 157"/>
            </p:nvPicPr>
            <p:blipFill>
              <a:blip r:embed="rId308"/>
            </p:blipFill>
            <p:spPr>
              <a:xfrm>
                <a:off x="2652888" y="6267935"/>
                <a:ext cx="22578" cy="254496"/>
              </a:xfrm>
              <a:prstGeom prst="rect"/>
            </p:spPr>
          </p:pic>
        </mc:Fallback>
      </mc:AlternateContent>
      <mc:AlternateContent xmlns:mc="http://schemas.openxmlformats.org/markup-compatibility/2006" xmlns:p14="http://schemas.microsoft.com/office/powerpoint/2010/main">
        <mc:Choice Requires="p14">
          <p:contentPart p14:bwMode="auto" r:id="rId309">
            <p14:nvContentPartPr>
              <p14:cNvPr id="159" name="墨迹 158"/>
              <p14:cNvContentPartPr/>
              <p14:nvPr/>
            </p14:nvContentPartPr>
            <p14:xfrm>
              <a:off x="2702101" y="6248901"/>
              <a:ext cx="91899" cy="28199"/>
            </p14:xfrm>
          </p:contentPart>
        </mc:Choice>
        <mc:Fallback xmlns="">
          <p:pic>
            <p:nvPicPr>
              <p:cNvPr id="159" name="墨迹 158"/>
            </p:nvPicPr>
            <p:blipFill>
              <a:blip r:embed="rId310"/>
            </p:blipFill>
            <p:spPr>
              <a:xfrm>
                <a:off x="2702101" y="6248901"/>
                <a:ext cx="91899" cy="28199"/>
              </a:xfrm>
              <a:prstGeom prst="rect"/>
            </p:spPr>
          </p:pic>
        </mc:Fallback>
      </mc:AlternateContent>
      <mc:AlternateContent xmlns:mc="http://schemas.openxmlformats.org/markup-compatibility/2006" xmlns:p14="http://schemas.microsoft.com/office/powerpoint/2010/main">
        <mc:Choice Requires="p14">
          <p:contentPart p14:bwMode="auto" r:id="rId311">
            <p14:nvContentPartPr>
              <p14:cNvPr id="160" name="墨迹 159"/>
              <p14:cNvContentPartPr/>
              <p14:nvPr/>
            </p14:nvContentPartPr>
            <p14:xfrm>
              <a:off x="2743200" y="6211889"/>
              <a:ext cx="22577" cy="163907"/>
            </p14:xfrm>
          </p:contentPart>
        </mc:Choice>
        <mc:Fallback xmlns="">
          <p:pic>
            <p:nvPicPr>
              <p:cNvPr id="160" name="墨迹 159"/>
            </p:nvPicPr>
            <p:blipFill>
              <a:blip r:embed="rId312"/>
            </p:blipFill>
            <p:spPr>
              <a:xfrm>
                <a:off x="2743200" y="6211889"/>
                <a:ext cx="22577" cy="163907"/>
              </a:xfrm>
              <a:prstGeom prst="rect"/>
            </p:spPr>
          </p:pic>
        </mc:Fallback>
      </mc:AlternateContent>
      <mc:AlternateContent xmlns:mc="http://schemas.openxmlformats.org/markup-compatibility/2006" xmlns:p14="http://schemas.microsoft.com/office/powerpoint/2010/main">
        <mc:Choice Requires="p14">
          <p:contentPart p14:bwMode="auto" r:id="rId313">
            <p14:nvContentPartPr>
              <p14:cNvPr id="161" name="墨迹 160"/>
              <p14:cNvContentPartPr/>
              <p14:nvPr/>
            </p14:nvContentPartPr>
            <p14:xfrm>
              <a:off x="2844800" y="6429375"/>
              <a:ext cx="152400" cy="228412"/>
            </p14:xfrm>
          </p:contentPart>
        </mc:Choice>
        <mc:Fallback xmlns="">
          <p:pic>
            <p:nvPicPr>
              <p:cNvPr id="161" name="墨迹 160"/>
            </p:nvPicPr>
            <p:blipFill>
              <a:blip r:embed="rId314"/>
            </p:blipFill>
            <p:spPr>
              <a:xfrm>
                <a:off x="2844800" y="6429375"/>
                <a:ext cx="152400" cy="228412"/>
              </a:xfrm>
              <a:prstGeom prst="rect"/>
            </p:spPr>
          </p:pic>
        </mc:Fallback>
      </mc:AlternateContent>
      <mc:AlternateContent xmlns:mc="http://schemas.openxmlformats.org/markup-compatibility/2006" xmlns:p14="http://schemas.microsoft.com/office/powerpoint/2010/main">
        <mc:Choice Requires="p14">
          <p:contentPart p14:bwMode="auto" r:id="rId315">
            <p14:nvContentPartPr>
              <p14:cNvPr id="162" name="墨迹 161"/>
              <p14:cNvContentPartPr/>
              <p14:nvPr/>
            </p14:nvContentPartPr>
            <p14:xfrm>
              <a:off x="3064933" y="6409283"/>
              <a:ext cx="169333" cy="205853"/>
            </p14:xfrm>
          </p:contentPart>
        </mc:Choice>
        <mc:Fallback xmlns="">
          <p:pic>
            <p:nvPicPr>
              <p:cNvPr id="162" name="墨迹 161"/>
            </p:nvPicPr>
            <p:blipFill>
              <a:blip r:embed="rId316"/>
            </p:blipFill>
            <p:spPr>
              <a:xfrm>
                <a:off x="3064933" y="6409283"/>
                <a:ext cx="169333" cy="205853"/>
              </a:xfrm>
              <a:prstGeom prst="rect"/>
            </p:spPr>
          </p:pic>
        </mc:Fallback>
      </mc:AlternateContent>
      <mc:AlternateContent xmlns:mc="http://schemas.openxmlformats.org/markup-compatibility/2006" xmlns:p14="http://schemas.microsoft.com/office/powerpoint/2010/main">
        <mc:Choice Requires="p14">
          <p:contentPart p14:bwMode="auto" r:id="rId317">
            <p14:nvContentPartPr>
              <p14:cNvPr id="163" name="墨迹 162"/>
              <p14:cNvContentPartPr/>
              <p14:nvPr/>
            </p14:nvContentPartPr>
            <p14:xfrm>
              <a:off x="3262488" y="6436424"/>
              <a:ext cx="197556" cy="190343"/>
            </p14:xfrm>
          </p:contentPart>
        </mc:Choice>
        <mc:Fallback xmlns="">
          <p:pic>
            <p:nvPicPr>
              <p:cNvPr id="163" name="墨迹 162"/>
            </p:nvPicPr>
            <p:blipFill>
              <a:blip r:embed="rId318"/>
            </p:blipFill>
            <p:spPr>
              <a:xfrm>
                <a:off x="3262488" y="6436424"/>
                <a:ext cx="197556" cy="190343"/>
              </a:xfrm>
              <a:prstGeom prst="rect"/>
            </p:spPr>
          </p:pic>
        </mc:Fallback>
      </mc:AlternateContent>
      <mc:AlternateContent xmlns:mc="http://schemas.openxmlformats.org/markup-compatibility/2006" xmlns:p14="http://schemas.microsoft.com/office/powerpoint/2010/main">
        <mc:Choice Requires="p14">
          <p:contentPart p14:bwMode="auto" r:id="rId319">
            <p14:nvContentPartPr>
              <p14:cNvPr id="164" name="墨迹 163"/>
              <p14:cNvContentPartPr/>
              <p14:nvPr/>
            </p14:nvContentPartPr>
            <p14:xfrm>
              <a:off x="3531305" y="6513972"/>
              <a:ext cx="52917" cy="346847"/>
            </p14:xfrm>
          </p:contentPart>
        </mc:Choice>
        <mc:Fallback xmlns="">
          <p:pic>
            <p:nvPicPr>
              <p:cNvPr id="164" name="墨迹 163"/>
            </p:nvPicPr>
            <p:blipFill>
              <a:blip r:embed="rId320"/>
            </p:blipFill>
            <p:spPr>
              <a:xfrm>
                <a:off x="3531305" y="6513972"/>
                <a:ext cx="52917" cy="346847"/>
              </a:xfrm>
              <a:prstGeom prst="rect"/>
            </p:spPr>
          </p:pic>
        </mc:Fallback>
      </mc:AlternateContent>
      <mc:AlternateContent xmlns:mc="http://schemas.openxmlformats.org/markup-compatibility/2006" xmlns:p14="http://schemas.microsoft.com/office/powerpoint/2010/main">
        <mc:Choice Requires="p14">
          <p:contentPart p14:bwMode="auto" r:id="rId321">
            <p14:nvContentPartPr>
              <p14:cNvPr id="165" name="墨迹 164"/>
              <p14:cNvContentPartPr/>
              <p14:nvPr/>
            </p14:nvContentPartPr>
            <p14:xfrm>
              <a:off x="3605212" y="6322218"/>
              <a:ext cx="97543" cy="116497"/>
            </p14:xfrm>
          </p:contentPart>
        </mc:Choice>
        <mc:Fallback xmlns="">
          <p:pic>
            <p:nvPicPr>
              <p:cNvPr id="165" name="墨迹 164"/>
            </p:nvPicPr>
            <p:blipFill>
              <a:blip r:embed="rId322"/>
            </p:blipFill>
            <p:spPr>
              <a:xfrm>
                <a:off x="3605212" y="6322218"/>
                <a:ext cx="97543" cy="116497"/>
              </a:xfrm>
              <a:prstGeom prst="rect"/>
            </p:spPr>
          </p:pic>
        </mc:Fallback>
      </mc:AlternateContent>
      <mc:AlternateContent xmlns:mc="http://schemas.openxmlformats.org/markup-compatibility/2006" xmlns:p14="http://schemas.microsoft.com/office/powerpoint/2010/main">
        <mc:Choice Requires="p14">
          <p:contentPart p14:bwMode="auto" r:id="rId323">
            <p14:nvContentPartPr>
              <p14:cNvPr id="166" name="墨迹 165"/>
              <p14:cNvContentPartPr/>
              <p14:nvPr/>
            </p14:nvContentPartPr>
            <p14:xfrm>
              <a:off x="3701168" y="6327858"/>
              <a:ext cx="66498" cy="5640"/>
            </p14:xfrm>
          </p:contentPart>
        </mc:Choice>
        <mc:Fallback xmlns="">
          <p:pic>
            <p:nvPicPr>
              <p:cNvPr id="166" name="墨迹 165"/>
            </p:nvPicPr>
            <p:blipFill>
              <a:blip r:embed="rId324"/>
            </p:blipFill>
            <p:spPr>
              <a:xfrm>
                <a:off x="3701168" y="6327858"/>
                <a:ext cx="66498" cy="5640"/>
              </a:xfrm>
              <a:prstGeom prst="rect"/>
            </p:spPr>
          </p:pic>
        </mc:Fallback>
      </mc:AlternateContent>
      <mc:AlternateContent xmlns:mc="http://schemas.openxmlformats.org/markup-compatibility/2006" xmlns:p14="http://schemas.microsoft.com/office/powerpoint/2010/main">
        <mc:Choice Requires="p14">
          <p:contentPart p14:bwMode="auto" r:id="rId325">
            <p14:nvContentPartPr>
              <p14:cNvPr id="167" name="墨迹 166"/>
              <p14:cNvContentPartPr/>
              <p14:nvPr/>
            </p14:nvContentPartPr>
            <p14:xfrm>
              <a:off x="3657600" y="6513972"/>
              <a:ext cx="186266" cy="22559"/>
            </p14:xfrm>
          </p:contentPart>
        </mc:Choice>
        <mc:Fallback xmlns="">
          <p:pic>
            <p:nvPicPr>
              <p:cNvPr id="167" name="墨迹 166"/>
            </p:nvPicPr>
            <p:blipFill>
              <a:blip r:embed="rId326"/>
            </p:blipFill>
            <p:spPr>
              <a:xfrm>
                <a:off x="3657600" y="6513972"/>
                <a:ext cx="186266" cy="22559"/>
              </a:xfrm>
              <a:prstGeom prst="rect"/>
            </p:spPr>
          </p:pic>
        </mc:Fallback>
      </mc:AlternateContent>
      <mc:AlternateContent xmlns:mc="http://schemas.openxmlformats.org/markup-compatibility/2006" xmlns:p14="http://schemas.microsoft.com/office/powerpoint/2010/main">
        <mc:Choice Requires="p14">
          <p:contentPart p14:bwMode="auto" r:id="rId327">
            <p14:nvContentPartPr>
              <p14:cNvPr id="168" name="墨迹 167"/>
              <p14:cNvContentPartPr/>
              <p14:nvPr/>
            </p14:nvContentPartPr>
            <p14:xfrm>
              <a:off x="3769077" y="6502692"/>
              <a:ext cx="484717" cy="22559"/>
            </p14:xfrm>
          </p:contentPart>
        </mc:Choice>
        <mc:Fallback xmlns="">
          <p:pic>
            <p:nvPicPr>
              <p:cNvPr id="168" name="墨迹 167"/>
            </p:nvPicPr>
            <p:blipFill>
              <a:blip r:embed="rId328"/>
            </p:blipFill>
            <p:spPr>
              <a:xfrm>
                <a:off x="3769077" y="6502692"/>
                <a:ext cx="484717" cy="22559"/>
              </a:xfrm>
              <a:prstGeom prst="rect"/>
            </p:spPr>
          </p:pic>
        </mc:Fallback>
      </mc:AlternateContent>
      <mc:AlternateContent xmlns:mc="http://schemas.openxmlformats.org/markup-compatibility/2006" xmlns:p14="http://schemas.microsoft.com/office/powerpoint/2010/main">
        <mc:Choice Requires="p14">
          <p:contentPart p14:bwMode="auto" r:id="rId329">
            <p14:nvContentPartPr>
              <p14:cNvPr id="169" name="墨迹 168"/>
              <p14:cNvContentPartPr/>
              <p14:nvPr/>
            </p14:nvContentPartPr>
            <p14:xfrm>
              <a:off x="3838222" y="6267230"/>
              <a:ext cx="142522" cy="304373"/>
            </p14:xfrm>
          </p:contentPart>
        </mc:Choice>
        <mc:Fallback xmlns="">
          <p:pic>
            <p:nvPicPr>
              <p:cNvPr id="169" name="墨迹 168"/>
            </p:nvPicPr>
            <p:blipFill>
              <a:blip r:embed="rId330"/>
            </p:blipFill>
            <p:spPr>
              <a:xfrm>
                <a:off x="3838222" y="6267230"/>
                <a:ext cx="142522" cy="304373"/>
              </a:xfrm>
              <a:prstGeom prst="rect"/>
            </p:spPr>
          </p:pic>
        </mc:Fallback>
      </mc:AlternateContent>
      <mc:AlternateContent xmlns:mc="http://schemas.openxmlformats.org/markup-compatibility/2006" xmlns:p14="http://schemas.microsoft.com/office/powerpoint/2010/main">
        <mc:Choice Requires="p14">
          <p:contentPart p14:bwMode="auto" r:id="rId331">
            <p14:nvContentPartPr>
              <p14:cNvPr id="170" name="墨迹 169"/>
              <p14:cNvContentPartPr/>
              <p14:nvPr/>
            </p14:nvContentPartPr>
            <p14:xfrm>
              <a:off x="3855155" y="6346188"/>
              <a:ext cx="169333" cy="132535"/>
            </p14:xfrm>
          </p:contentPart>
        </mc:Choice>
        <mc:Fallback xmlns="">
          <p:pic>
            <p:nvPicPr>
              <p:cNvPr id="170" name="墨迹 169"/>
            </p:nvPicPr>
            <p:blipFill>
              <a:blip r:embed="rId332"/>
            </p:blipFill>
            <p:spPr>
              <a:xfrm>
                <a:off x="3855155" y="6346188"/>
                <a:ext cx="169333" cy="132535"/>
              </a:xfrm>
              <a:prstGeom prst="rect"/>
            </p:spPr>
          </p:pic>
        </mc:Fallback>
      </mc:AlternateContent>
      <mc:AlternateContent xmlns:mc="http://schemas.openxmlformats.org/markup-compatibility/2006" xmlns:p14="http://schemas.microsoft.com/office/powerpoint/2010/main">
        <mc:Choice Requires="p14">
          <p:contentPart p14:bwMode="auto" r:id="rId333">
            <p14:nvContentPartPr>
              <p14:cNvPr id="171" name="墨迹 170"/>
              <p14:cNvContentPartPr/>
              <p14:nvPr/>
            </p14:nvContentPartPr>
            <p14:xfrm>
              <a:off x="3987270" y="6215062"/>
              <a:ext cx="124707" cy="135355"/>
            </p14:xfrm>
          </p:contentPart>
        </mc:Choice>
        <mc:Fallback xmlns="">
          <p:pic>
            <p:nvPicPr>
              <p:cNvPr id="171" name="墨迹 170"/>
            </p:nvPicPr>
            <p:blipFill>
              <a:blip r:embed="rId334"/>
            </p:blipFill>
            <p:spPr>
              <a:xfrm>
                <a:off x="3987270" y="6215062"/>
                <a:ext cx="124707" cy="135355"/>
              </a:xfrm>
              <a:prstGeom prst="rect"/>
            </p:spPr>
          </p:pic>
        </mc:Fallback>
      </mc:AlternateContent>
      <mc:AlternateContent xmlns:mc="http://schemas.openxmlformats.org/markup-compatibility/2006" xmlns:p14="http://schemas.microsoft.com/office/powerpoint/2010/main">
        <mc:Choice Requires="p14">
          <p:contentPart p14:bwMode="auto" r:id="rId335">
            <p14:nvContentPartPr>
              <p14:cNvPr id="172" name="墨迹 171"/>
              <p14:cNvContentPartPr/>
              <p14:nvPr/>
            </p14:nvContentPartPr>
            <p14:xfrm>
              <a:off x="4058355" y="6240441"/>
              <a:ext cx="118533" cy="42299"/>
            </p14:xfrm>
          </p:contentPart>
        </mc:Choice>
        <mc:Fallback xmlns="">
          <p:pic>
            <p:nvPicPr>
              <p:cNvPr id="172" name="墨迹 171"/>
            </p:nvPicPr>
            <p:blipFill>
              <a:blip r:embed="rId336"/>
            </p:blipFill>
            <p:spPr>
              <a:xfrm>
                <a:off x="4058355" y="6240441"/>
                <a:ext cx="118533" cy="42299"/>
              </a:xfrm>
              <a:prstGeom prst="rect"/>
            </p:spPr>
          </p:pic>
        </mc:Fallback>
      </mc:AlternateContent>
      <mc:AlternateContent xmlns:mc="http://schemas.openxmlformats.org/markup-compatibility/2006" xmlns:p14="http://schemas.microsoft.com/office/powerpoint/2010/main">
        <mc:Choice Requires="p14">
          <p:contentPart p14:bwMode="auto" r:id="rId337">
            <p14:nvContentPartPr>
              <p14:cNvPr id="173" name="墨迹 172"/>
              <p14:cNvContentPartPr/>
              <p14:nvPr/>
            </p14:nvContentPartPr>
            <p14:xfrm>
              <a:off x="4128911" y="6158664"/>
              <a:ext cx="25400" cy="174834"/>
            </p14:xfrm>
          </p:contentPart>
        </mc:Choice>
        <mc:Fallback xmlns="">
          <p:pic>
            <p:nvPicPr>
              <p:cNvPr id="173" name="墨迹 172"/>
            </p:nvPicPr>
            <p:blipFill>
              <a:blip r:embed="rId338"/>
            </p:blipFill>
            <p:spPr>
              <a:xfrm>
                <a:off x="4128911" y="6158664"/>
                <a:ext cx="25400" cy="174834"/>
              </a:xfrm>
              <a:prstGeom prst="rect"/>
            </p:spPr>
          </p:pic>
        </mc:Fallback>
      </mc:AlternateContent>
      <mc:AlternateContent xmlns:mc="http://schemas.openxmlformats.org/markup-compatibility/2006" xmlns:p14="http://schemas.microsoft.com/office/powerpoint/2010/main">
        <mc:Choice Requires="p14">
          <p:contentPart p14:bwMode="auto" r:id="rId339">
            <p14:nvContentPartPr>
              <p14:cNvPr id="174" name="墨迹 173"/>
              <p14:cNvContentPartPr/>
              <p14:nvPr/>
            </p14:nvContentPartPr>
            <p14:xfrm>
              <a:off x="4143022" y="6401175"/>
              <a:ext cx="217664" cy="259431"/>
            </p14:xfrm>
          </p:contentPart>
        </mc:Choice>
        <mc:Fallback xmlns="">
          <p:pic>
            <p:nvPicPr>
              <p:cNvPr id="174" name="墨迹 173"/>
            </p:nvPicPr>
            <p:blipFill>
              <a:blip r:embed="rId340"/>
            </p:blipFill>
            <p:spPr>
              <a:xfrm>
                <a:off x="4143022" y="6401175"/>
                <a:ext cx="217664" cy="259431"/>
              </a:xfrm>
              <a:prstGeom prst="rect"/>
            </p:spPr>
          </p:pic>
        </mc:Fallback>
      </mc:AlternateContent>
      <mc:AlternateContent xmlns:mc="http://schemas.openxmlformats.org/markup-compatibility/2006" xmlns:p14="http://schemas.microsoft.com/office/powerpoint/2010/main">
        <mc:Choice Requires="p14">
          <p:contentPart p14:bwMode="auto" r:id="rId341">
            <p14:nvContentPartPr>
              <p14:cNvPr id="175" name="墨迹 174"/>
              <p14:cNvContentPartPr/>
              <p14:nvPr/>
            </p14:nvContentPartPr>
            <p14:xfrm>
              <a:off x="4291188" y="6466738"/>
              <a:ext cx="289278" cy="302788"/>
            </p14:xfrm>
          </p:contentPart>
        </mc:Choice>
        <mc:Fallback xmlns="">
          <p:pic>
            <p:nvPicPr>
              <p:cNvPr id="175" name="墨迹 174"/>
            </p:nvPicPr>
            <p:blipFill>
              <a:blip r:embed="rId342"/>
            </p:blipFill>
            <p:spPr>
              <a:xfrm>
                <a:off x="4291188" y="6466738"/>
                <a:ext cx="289278" cy="302788"/>
              </a:xfrm>
              <a:prstGeom prst="rect"/>
            </p:spPr>
          </p:pic>
        </mc:Fallback>
      </mc:AlternateContent>
      <mc:AlternateContent xmlns:mc="http://schemas.openxmlformats.org/markup-compatibility/2006" xmlns:p14="http://schemas.microsoft.com/office/powerpoint/2010/main">
        <mc:Choice Requires="p14">
          <p:contentPart p14:bwMode="auto" r:id="rId343">
            <p14:nvContentPartPr>
              <p14:cNvPr id="176" name="墨迹 175"/>
              <p14:cNvContentPartPr/>
              <p14:nvPr/>
            </p14:nvContentPartPr>
            <p14:xfrm>
              <a:off x="4518377" y="6350417"/>
              <a:ext cx="89077" cy="205853"/>
            </p14:xfrm>
          </p:contentPart>
        </mc:Choice>
        <mc:Fallback xmlns="">
          <p:pic>
            <p:nvPicPr>
              <p:cNvPr id="176" name="墨迹 175"/>
            </p:nvPicPr>
            <p:blipFill>
              <a:blip r:embed="rId344"/>
            </p:blipFill>
            <p:spPr>
              <a:xfrm>
                <a:off x="4518377" y="6350417"/>
                <a:ext cx="89077" cy="205853"/>
              </a:xfrm>
              <a:prstGeom prst="rect"/>
            </p:spPr>
          </p:pic>
        </mc:Fallback>
      </mc:AlternateContent>
      <mc:AlternateContent xmlns:mc="http://schemas.openxmlformats.org/markup-compatibility/2006" xmlns:p14="http://schemas.microsoft.com/office/powerpoint/2010/main">
        <mc:Choice Requires="p14">
          <p:contentPart p14:bwMode="auto" r:id="rId345">
            <p14:nvContentPartPr>
              <p14:cNvPr id="177" name="墨迹 176"/>
              <p14:cNvContentPartPr/>
              <p14:nvPr/>
            </p14:nvContentPartPr>
            <p14:xfrm>
              <a:off x="4622800" y="6398356"/>
              <a:ext cx="90311" cy="17800"/>
            </p14:xfrm>
          </p:contentPart>
        </mc:Choice>
        <mc:Fallback xmlns="">
          <p:pic>
            <p:nvPicPr>
              <p:cNvPr id="177" name="墨迹 176"/>
            </p:nvPicPr>
            <p:blipFill>
              <a:blip r:embed="rId346"/>
            </p:blipFill>
            <p:spPr>
              <a:xfrm>
                <a:off x="4622800" y="6398356"/>
                <a:ext cx="90311" cy="17800"/>
              </a:xfrm>
              <a:prstGeom prst="rect"/>
            </p:spPr>
          </p:pic>
        </mc:Fallback>
      </mc:AlternateContent>
      <mc:AlternateContent xmlns:mc="http://schemas.openxmlformats.org/markup-compatibility/2006" xmlns:p14="http://schemas.microsoft.com/office/powerpoint/2010/main">
        <mc:Choice Requires="p14">
          <p:contentPart p14:bwMode="auto" r:id="rId347">
            <p14:nvContentPartPr>
              <p14:cNvPr id="178" name="墨迹 177"/>
              <p14:cNvContentPartPr/>
              <p14:nvPr/>
            </p14:nvContentPartPr>
            <p14:xfrm>
              <a:off x="4670777" y="6334908"/>
              <a:ext cx="36689" cy="179064"/>
            </p14:xfrm>
          </p:contentPart>
        </mc:Choice>
        <mc:Fallback xmlns="">
          <p:pic>
            <p:nvPicPr>
              <p:cNvPr id="178" name="墨迹 177"/>
            </p:nvPicPr>
            <p:blipFill>
              <a:blip r:embed="rId348"/>
            </p:blipFill>
            <p:spPr>
              <a:xfrm>
                <a:off x="4670777" y="6334908"/>
                <a:ext cx="36689" cy="179064"/>
              </a:xfrm>
              <a:prstGeom prst="rect"/>
            </p:spPr>
          </p:pic>
        </mc:Fallback>
      </mc:AlternateContent>
    </p:spTree>
    <p:extLst>
      <p:ext uri="{BB962C8B-B14F-4D97-AF65-F5344CB8AC3E}">
        <p14:creationId xmlns:p14="http://schemas.microsoft.com/office/powerpoint/2010/main" val="3905847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1275715"/>
            <a:ext cx="12315825" cy="3623945"/>
          </a:xfrm>
          <a:prstGeom prst="rect">
            <a:avLst/>
          </a:prstGeom>
        </p:spPr>
      </p:pic>
      <p:sp>
        <p:nvSpPr>
          <p:cNvPr id="3" name="文本框 2"/>
          <p:cNvSpPr txBox="1"/>
          <p:nvPr/>
        </p:nvSpPr>
        <p:spPr>
          <a:xfrm>
            <a:off x="411480" y="389255"/>
            <a:ext cx="7026275" cy="645160"/>
          </a:xfrm>
          <a:prstGeom prst="rect">
            <a:avLst/>
          </a:prstGeom>
          <a:noFill/>
        </p:spPr>
        <p:txBody>
          <a:bodyPr wrap="square" rtlCol="0">
            <a:spAutoFit/>
          </a:bodyPr>
          <a:lstStyle/>
          <a:p>
            <a:pPr algn="l" defTabSz="0">
              <a:lnSpc>
                <a:spcPct val="150000"/>
              </a:lnSpc>
              <a:spcAft>
                <a:spcPts val="0"/>
              </a:spcAft>
              <a:buClrTx/>
              <a:buSzTx/>
              <a:buFontTx/>
              <a:tabLst>
                <a:tab pos="2700655" algn="l"/>
              </a:tabLst>
            </a:pPr>
            <a:r>
              <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rPr>
              <a:t>硫酸亚铁铵制备</a:t>
            </a:r>
            <a:r>
              <a:rPr lang="zh-CN" altLang="en-US" sz="2400" b="1" kern="100">
                <a:solidFill>
                  <a:srgbClr val="FF0000"/>
                </a:solidFill>
                <a:effectLst/>
                <a:latin typeface="Times New Roman" panose="02020603050405020304"/>
                <a:ea typeface="微软雅黑" panose="020B0503020204020204" charset="-122"/>
                <a:cs typeface="Courier New" panose="02070309020205020404"/>
              </a:rPr>
              <a:t>（追加：离子检验与测定）</a:t>
            </a:r>
          </a:p>
        </p:txBody>
      </p:sp>
      <p:sp>
        <p:nvSpPr>
          <p:cNvPr id="4" name="文本框 3"/>
          <p:cNvSpPr txBox="1"/>
          <p:nvPr/>
        </p:nvSpPr>
        <p:spPr>
          <a:xfrm>
            <a:off x="0" y="2649220"/>
            <a:ext cx="4064000" cy="337185"/>
          </a:xfrm>
          <a:prstGeom prst="rect">
            <a:avLst/>
          </a:prstGeom>
          <a:noFill/>
        </p:spPr>
        <p:txBody>
          <a:bodyPr wrap="square" rtlCol="0">
            <a:spAutoFit/>
          </a:bodyPr>
          <a:lstStyle/>
          <a:p>
            <a:r>
              <a:rPr lang="zh-CN" altLang="en-US" sz="1600" b="1">
                <a:solidFill>
                  <a:srgbClr val="C00000"/>
                </a:solidFill>
                <a:highlight>
                  <a:srgbClr val="FFFF00"/>
                </a:highlight>
              </a:rPr>
              <a:t>氧化铁、氧化铜</a:t>
            </a:r>
          </a:p>
        </p:txBody>
      </p:sp>
    </p:spTree>
    <p:extLst>
      <p:ext uri="{BB962C8B-B14F-4D97-AF65-F5344CB8AC3E}">
        <p14:creationId xmlns:p14="http://schemas.microsoft.com/office/powerpoint/2010/main" val="6805418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1275715"/>
            <a:ext cx="12315825" cy="3623945"/>
          </a:xfrm>
          <a:prstGeom prst="rect">
            <a:avLst/>
          </a:prstGeom>
        </p:spPr>
      </p:pic>
      <p:sp>
        <p:nvSpPr>
          <p:cNvPr id="3" name="文本框 2"/>
          <p:cNvSpPr txBox="1"/>
          <p:nvPr/>
        </p:nvSpPr>
        <p:spPr>
          <a:xfrm>
            <a:off x="411480" y="389255"/>
            <a:ext cx="7026275" cy="645160"/>
          </a:xfrm>
          <a:prstGeom prst="rect">
            <a:avLst/>
          </a:prstGeom>
          <a:noFill/>
        </p:spPr>
        <p:txBody>
          <a:bodyPr wrap="square" rtlCol="0">
            <a:spAutoFit/>
          </a:bodyPr>
          <a:lstStyle/>
          <a:p>
            <a:pPr algn="l" defTabSz="0">
              <a:lnSpc>
                <a:spcPct val="150000"/>
              </a:lnSpc>
              <a:spcAft>
                <a:spcPts val="0"/>
              </a:spcAft>
              <a:buClrTx/>
              <a:buSzTx/>
              <a:buFontTx/>
              <a:tabLst>
                <a:tab pos="2700655" algn="l"/>
              </a:tabLst>
            </a:pPr>
            <a:r>
              <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rPr>
              <a:t>硫酸亚铁铵制备</a:t>
            </a:r>
            <a:r>
              <a:rPr lang="zh-CN" altLang="en-US" sz="2400" b="1" kern="100">
                <a:solidFill>
                  <a:srgbClr val="FF0000"/>
                </a:solidFill>
                <a:effectLst/>
                <a:latin typeface="Times New Roman" panose="02020603050405020304"/>
                <a:ea typeface="微软雅黑" panose="020B0503020204020204" charset="-122"/>
                <a:cs typeface="Courier New" panose="02070309020205020404"/>
              </a:rPr>
              <a:t>（追加：离子检验与测定）</a:t>
            </a:r>
          </a:p>
        </p:txBody>
      </p:sp>
      <p:sp>
        <p:nvSpPr>
          <p:cNvPr id="4" name="文本框 3"/>
          <p:cNvSpPr txBox="1"/>
          <p:nvPr/>
        </p:nvSpPr>
        <p:spPr>
          <a:xfrm>
            <a:off x="0" y="2649220"/>
            <a:ext cx="4064000" cy="337185"/>
          </a:xfrm>
          <a:prstGeom prst="rect">
            <a:avLst/>
          </a:prstGeom>
          <a:noFill/>
        </p:spPr>
        <p:txBody>
          <a:bodyPr wrap="square" rtlCol="0">
            <a:spAutoFit/>
          </a:bodyPr>
          <a:lstStyle/>
          <a:p>
            <a:r>
              <a:rPr lang="zh-CN" altLang="en-US" sz="1600" b="1">
                <a:solidFill>
                  <a:srgbClr val="C00000"/>
                </a:solidFill>
                <a:highlight>
                  <a:srgbClr val="FFFF00"/>
                </a:highlight>
              </a:rPr>
              <a:t>氧化铁、氧化铜</a:t>
            </a:r>
          </a:p>
        </p:txBody>
      </p:sp>
      <mc:AlternateContent xmlns:mc="http://schemas.openxmlformats.org/markup-compatibility/2006" xmlns:p14="http://schemas.microsoft.com/office/powerpoint/2010/main">
        <mc:Choice Requires="p14">
          <p:contentPart p14:bwMode="auto" r:id="rId3">
            <p14:nvContentPartPr>
              <p14:cNvPr id="5" name="墨迹 4"/>
              <p14:cNvContentPartPr/>
              <p14:nvPr/>
            </p14:nvContentPartPr>
            <p14:xfrm>
              <a:off x="851252" y="3068052"/>
              <a:ext cx="198614" cy="304197"/>
            </p14:xfrm>
          </p:contentPart>
        </mc:Choice>
        <mc:Fallback xmlns="">
          <p:pic>
            <p:nvPicPr>
              <p:cNvPr id="5" name="墨迹 4"/>
            </p:nvPicPr>
            <p:blipFill>
              <a:blip r:embed="rId4"/>
            </p:blipFill>
            <p:spPr>
              <a:xfrm>
                <a:off x="851252" y="3068052"/>
                <a:ext cx="198614" cy="304197"/>
              </a:xfrm>
              <a:prstGeom prst="rect"/>
            </p:spPr>
          </p:pic>
        </mc:Fallback>
      </mc:AlternateContent>
      <mc:AlternateContent xmlns:mc="http://schemas.openxmlformats.org/markup-compatibility/2006" xmlns:p14="http://schemas.microsoft.com/office/powerpoint/2010/main">
        <mc:Choice Requires="p14">
          <p:contentPart p14:bwMode="auto" r:id="rId5">
            <p14:nvContentPartPr>
              <p14:cNvPr id="6" name="墨迹 5"/>
              <p14:cNvContentPartPr/>
              <p14:nvPr/>
            </p14:nvContentPartPr>
            <p14:xfrm>
              <a:off x="1048455" y="3139255"/>
              <a:ext cx="347486" cy="340503"/>
            </p14:xfrm>
          </p:contentPart>
        </mc:Choice>
        <mc:Fallback xmlns="">
          <p:pic>
            <p:nvPicPr>
              <p:cNvPr id="6" name="墨迹 5"/>
            </p:nvPicPr>
            <p:blipFill>
              <a:blip r:embed="rId6"/>
            </p:blipFill>
            <p:spPr>
              <a:xfrm>
                <a:off x="1048455" y="3139255"/>
                <a:ext cx="347486" cy="340503"/>
              </a:xfrm>
              <a:prstGeom prst="rect"/>
            </p:spPr>
          </p:pic>
        </mc:Fallback>
      </mc:AlternateContent>
      <mc:AlternateContent xmlns:mc="http://schemas.openxmlformats.org/markup-compatibility/2006" xmlns:p14="http://schemas.microsoft.com/office/powerpoint/2010/main">
        <mc:Choice Requires="p14">
          <p:contentPart p14:bwMode="auto" r:id="rId7">
            <p14:nvContentPartPr>
              <p14:cNvPr id="7" name="墨迹 6"/>
              <p14:cNvContentPartPr/>
              <p14:nvPr/>
            </p14:nvContentPartPr>
            <p14:xfrm>
              <a:off x="914400" y="3445919"/>
              <a:ext cx="143227" cy="19739"/>
            </p14:xfrm>
          </p:contentPart>
        </mc:Choice>
        <mc:Fallback xmlns="">
          <p:pic>
            <p:nvPicPr>
              <p:cNvPr id="7" name="墨迹 6"/>
            </p:nvPicPr>
            <p:blipFill>
              <a:blip r:embed="rId8"/>
            </p:blipFill>
            <p:spPr>
              <a:xfrm>
                <a:off x="914400" y="3445919"/>
                <a:ext cx="143227" cy="19739"/>
              </a:xfrm>
              <a:prstGeom prst="rect"/>
            </p:spPr>
          </p:pic>
        </mc:Fallback>
      </mc:AlternateContent>
      <mc:AlternateContent xmlns:mc="http://schemas.openxmlformats.org/markup-compatibility/2006" xmlns:p14="http://schemas.microsoft.com/office/powerpoint/2010/main">
        <mc:Choice Requires="p14">
          <p:contentPart p14:bwMode="auto" r:id="rId9">
            <p14:nvContentPartPr>
              <p14:cNvPr id="8" name="墨迹 7"/>
              <p14:cNvContentPartPr/>
              <p14:nvPr/>
            </p14:nvContentPartPr>
            <p14:xfrm>
              <a:off x="936977" y="3474118"/>
              <a:ext cx="28223" cy="138175"/>
            </p14:xfrm>
          </p:contentPart>
        </mc:Choice>
        <mc:Fallback xmlns="">
          <p:pic>
            <p:nvPicPr>
              <p:cNvPr id="8" name="墨迹 7"/>
            </p:nvPicPr>
            <p:blipFill>
              <a:blip r:embed="rId10"/>
            </p:blipFill>
            <p:spPr>
              <a:xfrm>
                <a:off x="936977" y="3474118"/>
                <a:ext cx="28223" cy="138175"/>
              </a:xfrm>
              <a:prstGeom prst="rect"/>
            </p:spPr>
          </p:pic>
        </mc:Fallback>
      </mc:AlternateContent>
      <mc:AlternateContent xmlns:mc="http://schemas.openxmlformats.org/markup-compatibility/2006" xmlns:p14="http://schemas.microsoft.com/office/powerpoint/2010/main">
        <mc:Choice Requires="p14">
          <p:contentPart p14:bwMode="auto" r:id="rId11">
            <p14:nvContentPartPr>
              <p14:cNvPr id="9" name="墨迹 8"/>
              <p14:cNvContentPartPr/>
              <p14:nvPr/>
            </p14:nvContentPartPr>
            <p14:xfrm>
              <a:off x="903111" y="3447329"/>
              <a:ext cx="423333" cy="224182"/>
            </p14:xfrm>
          </p:contentPart>
        </mc:Choice>
        <mc:Fallback xmlns="">
          <p:pic>
            <p:nvPicPr>
              <p:cNvPr id="9" name="墨迹 8"/>
            </p:nvPicPr>
            <p:blipFill>
              <a:blip r:embed="rId12"/>
            </p:blipFill>
            <p:spPr>
              <a:xfrm>
                <a:off x="903111" y="3447329"/>
                <a:ext cx="423333" cy="224182"/>
              </a:xfrm>
              <a:prstGeom prst="rect"/>
            </p:spPr>
          </p:pic>
        </mc:Fallback>
      </mc:AlternateContent>
      <mc:AlternateContent xmlns:mc="http://schemas.openxmlformats.org/markup-compatibility/2006" xmlns:p14="http://schemas.microsoft.com/office/powerpoint/2010/main">
        <mc:Choice Requires="p14">
          <p:contentPart p14:bwMode="auto" r:id="rId13">
            <p14:nvContentPartPr>
              <p14:cNvPr id="10" name="墨迹 9"/>
              <p14:cNvContentPartPr/>
              <p14:nvPr/>
            </p14:nvContentPartPr>
            <p14:xfrm>
              <a:off x="730426" y="4748713"/>
              <a:ext cx="150107" cy="294680"/>
            </p14:xfrm>
          </p:contentPart>
        </mc:Choice>
        <mc:Fallback xmlns="">
          <p:pic>
            <p:nvPicPr>
              <p:cNvPr id="10" name="墨迹 9"/>
            </p:nvPicPr>
            <p:blipFill>
              <a:blip r:embed="rId14"/>
            </p:blipFill>
            <p:spPr>
              <a:xfrm>
                <a:off x="730426" y="4748713"/>
                <a:ext cx="150107" cy="294680"/>
              </a:xfrm>
              <a:prstGeom prst="rect"/>
            </p:spPr>
          </p:pic>
        </mc:Fallback>
      </mc:AlternateContent>
      <mc:AlternateContent xmlns:mc="http://schemas.openxmlformats.org/markup-compatibility/2006" xmlns:p14="http://schemas.microsoft.com/office/powerpoint/2010/main">
        <mc:Choice Requires="p14">
          <p:contentPart p14:bwMode="auto" r:id="rId15">
            <p14:nvContentPartPr>
              <p14:cNvPr id="11" name="墨迹 10"/>
              <p14:cNvContentPartPr/>
              <p14:nvPr/>
            </p14:nvContentPartPr>
            <p14:xfrm>
              <a:off x="925688" y="4816391"/>
              <a:ext cx="101600" cy="180474"/>
            </p14:xfrm>
          </p:contentPart>
        </mc:Choice>
        <mc:Fallback xmlns="">
          <p:pic>
            <p:nvPicPr>
              <p:cNvPr id="11" name="墨迹 10"/>
            </p:nvPicPr>
            <p:blipFill>
              <a:blip r:embed="rId16"/>
            </p:blipFill>
            <p:spPr>
              <a:xfrm>
                <a:off x="925688" y="4816391"/>
                <a:ext cx="101600" cy="180474"/>
              </a:xfrm>
              <a:prstGeom prst="rect"/>
            </p:spPr>
          </p:pic>
        </mc:Fallback>
      </mc:AlternateContent>
      <mc:AlternateContent xmlns:mc="http://schemas.openxmlformats.org/markup-compatibility/2006" xmlns:p14="http://schemas.microsoft.com/office/powerpoint/2010/main">
        <mc:Choice Requires="p14">
          <p:contentPart p14:bwMode="auto" r:id="rId17">
            <p14:nvContentPartPr>
              <p14:cNvPr id="12" name="墨迹 11"/>
              <p14:cNvContentPartPr/>
              <p14:nvPr/>
            </p14:nvContentPartPr>
            <p14:xfrm>
              <a:off x="1053923" y="4889708"/>
              <a:ext cx="168099" cy="191754"/>
            </p14:xfrm>
          </p:contentPart>
        </mc:Choice>
        <mc:Fallback xmlns="">
          <p:pic>
            <p:nvPicPr>
              <p:cNvPr id="12" name="墨迹 11"/>
            </p:nvPicPr>
            <p:blipFill>
              <a:blip r:embed="rId18"/>
            </p:blipFill>
            <p:spPr>
              <a:xfrm>
                <a:off x="1053923" y="4889708"/>
                <a:ext cx="168099" cy="191754"/>
              </a:xfrm>
              <a:prstGeom prst="rect"/>
            </p:spPr>
          </p:pic>
        </mc:Fallback>
      </mc:AlternateContent>
      <mc:AlternateContent xmlns:mc="http://schemas.openxmlformats.org/markup-compatibility/2006" xmlns:p14="http://schemas.microsoft.com/office/powerpoint/2010/main">
        <mc:Choice Requires="p14">
          <p:contentPart p14:bwMode="auto" r:id="rId19">
            <p14:nvContentPartPr>
              <p14:cNvPr id="13" name="墨迹 12"/>
              <p14:cNvContentPartPr/>
              <p14:nvPr/>
            </p14:nvContentPartPr>
            <p14:xfrm>
              <a:off x="2991555" y="4782552"/>
              <a:ext cx="143933" cy="296442"/>
            </p14:xfrm>
          </p:contentPart>
        </mc:Choice>
        <mc:Fallback xmlns="">
          <p:pic>
            <p:nvPicPr>
              <p:cNvPr id="13" name="墨迹 12"/>
            </p:nvPicPr>
            <p:blipFill>
              <a:blip r:embed="rId20"/>
            </p:blipFill>
            <p:spPr>
              <a:xfrm>
                <a:off x="2991555" y="4782552"/>
                <a:ext cx="143933" cy="296442"/>
              </a:xfrm>
              <a:prstGeom prst="rect"/>
            </p:spPr>
          </p:pic>
        </mc:Fallback>
      </mc:AlternateContent>
      <mc:AlternateContent xmlns:mc="http://schemas.openxmlformats.org/markup-compatibility/2006" xmlns:p14="http://schemas.microsoft.com/office/powerpoint/2010/main">
        <mc:Choice Requires="p14">
          <p:contentPart p14:bwMode="auto" r:id="rId21">
            <p14:nvContentPartPr>
              <p14:cNvPr id="14" name="墨迹 13"/>
              <p14:cNvContentPartPr/>
              <p14:nvPr/>
            </p14:nvContentPartPr>
            <p14:xfrm>
              <a:off x="3147483" y="4774092"/>
              <a:ext cx="278694" cy="420166"/>
            </p14:xfrm>
          </p:contentPart>
        </mc:Choice>
        <mc:Fallback xmlns="">
          <p:pic>
            <p:nvPicPr>
              <p:cNvPr id="14" name="墨迹 13"/>
            </p:nvPicPr>
            <p:blipFill>
              <a:blip r:embed="rId22"/>
            </p:blipFill>
            <p:spPr>
              <a:xfrm>
                <a:off x="3147483" y="4774092"/>
                <a:ext cx="278694" cy="420166"/>
              </a:xfrm>
              <a:prstGeom prst="rect"/>
            </p:spPr>
          </p:pic>
        </mc:Fallback>
      </mc:AlternateContent>
      <mc:AlternateContent xmlns:mc="http://schemas.openxmlformats.org/markup-compatibility/2006" xmlns:p14="http://schemas.microsoft.com/office/powerpoint/2010/main">
        <mc:Choice Requires="p14">
          <p:contentPart p14:bwMode="auto" r:id="rId23">
            <p14:nvContentPartPr>
              <p14:cNvPr id="15" name="墨迹 14"/>
              <p14:cNvContentPartPr/>
              <p14:nvPr/>
            </p14:nvContentPartPr>
            <p14:xfrm>
              <a:off x="3465688" y="4915792"/>
              <a:ext cx="93134" cy="97992"/>
            </p14:xfrm>
          </p:contentPart>
        </mc:Choice>
        <mc:Fallback xmlns="">
          <p:pic>
            <p:nvPicPr>
              <p:cNvPr id="15" name="墨迹 14"/>
            </p:nvPicPr>
            <p:blipFill>
              <a:blip r:embed="rId24"/>
            </p:blipFill>
            <p:spPr>
              <a:xfrm>
                <a:off x="3465688" y="4915792"/>
                <a:ext cx="93134" cy="97992"/>
              </a:xfrm>
              <a:prstGeom prst="rect"/>
            </p:spPr>
          </p:pic>
        </mc:Fallback>
      </mc:AlternateContent>
      <mc:AlternateContent xmlns:mc="http://schemas.openxmlformats.org/markup-compatibility/2006" xmlns:p14="http://schemas.microsoft.com/office/powerpoint/2010/main">
        <mc:Choice Requires="p14">
          <p:contentPart p14:bwMode="auto" r:id="rId25">
            <p14:nvContentPartPr>
              <p14:cNvPr id="16" name="墨迹 15"/>
              <p14:cNvContentPartPr/>
              <p14:nvPr/>
            </p14:nvContentPartPr>
            <p14:xfrm>
              <a:off x="3479800" y="4878429"/>
              <a:ext cx="70555" cy="203033"/>
            </p14:xfrm>
          </p:contentPart>
        </mc:Choice>
        <mc:Fallback xmlns="">
          <p:pic>
            <p:nvPicPr>
              <p:cNvPr id="16" name="墨迹 15"/>
            </p:nvPicPr>
            <p:blipFill>
              <a:blip r:embed="rId26"/>
            </p:blipFill>
            <p:spPr>
              <a:xfrm>
                <a:off x="3479800" y="4878429"/>
                <a:ext cx="70555" cy="203033"/>
              </a:xfrm>
              <a:prstGeom prst="rect"/>
            </p:spPr>
          </p:pic>
        </mc:Fallback>
      </mc:AlternateContent>
      <mc:AlternateContent xmlns:mc="http://schemas.openxmlformats.org/markup-compatibility/2006" xmlns:p14="http://schemas.microsoft.com/office/powerpoint/2010/main">
        <mc:Choice Requires="p14">
          <p:contentPart p14:bwMode="auto" r:id="rId27">
            <p14:nvContentPartPr>
              <p14:cNvPr id="17" name="墨迹 16"/>
              <p14:cNvContentPartPr/>
              <p14:nvPr/>
            </p14:nvContentPartPr>
            <p14:xfrm>
              <a:off x="3561644" y="4775150"/>
              <a:ext cx="62089" cy="249914"/>
            </p14:xfrm>
          </p:contentPart>
        </mc:Choice>
        <mc:Fallback xmlns="">
          <p:pic>
            <p:nvPicPr>
              <p:cNvPr id="17" name="墨迹 16"/>
            </p:nvPicPr>
            <p:blipFill>
              <a:blip r:embed="rId28"/>
            </p:blipFill>
            <p:spPr>
              <a:xfrm>
                <a:off x="3561644" y="4775150"/>
                <a:ext cx="62089" cy="249914"/>
              </a:xfrm>
              <a:prstGeom prst="rect"/>
            </p:spPr>
          </p:pic>
        </mc:Fallback>
      </mc:AlternateContent>
      <mc:AlternateContent xmlns:mc="http://schemas.openxmlformats.org/markup-compatibility/2006" xmlns:p14="http://schemas.microsoft.com/office/powerpoint/2010/main">
        <mc:Choice Requires="p14">
          <p:contentPart p14:bwMode="auto" r:id="rId29">
            <p14:nvContentPartPr>
              <p14:cNvPr id="18" name="墨迹 17"/>
              <p14:cNvContentPartPr/>
              <p14:nvPr/>
            </p14:nvContentPartPr>
            <p14:xfrm>
              <a:off x="3612444" y="4829081"/>
              <a:ext cx="217840" cy="243921"/>
            </p14:xfrm>
          </p:contentPart>
        </mc:Choice>
        <mc:Fallback xmlns="">
          <p:pic>
            <p:nvPicPr>
              <p:cNvPr id="18" name="墨迹 17"/>
            </p:nvPicPr>
            <p:blipFill>
              <a:blip r:embed="rId30"/>
            </p:blipFill>
            <p:spPr>
              <a:xfrm>
                <a:off x="3612444" y="4829081"/>
                <a:ext cx="217840" cy="243921"/>
              </a:xfrm>
              <a:prstGeom prst="rect"/>
            </p:spPr>
          </p:pic>
        </mc:Fallback>
      </mc:AlternateContent>
      <mc:AlternateContent xmlns:mc="http://schemas.openxmlformats.org/markup-compatibility/2006" xmlns:p14="http://schemas.microsoft.com/office/powerpoint/2010/main">
        <mc:Choice Requires="p14">
          <p:contentPart p14:bwMode="auto" r:id="rId31">
            <p14:nvContentPartPr>
              <p14:cNvPr id="19" name="墨迹 18"/>
              <p14:cNvContentPartPr/>
              <p14:nvPr/>
            </p14:nvContentPartPr>
            <p14:xfrm>
              <a:off x="3872088" y="4829962"/>
              <a:ext cx="79023" cy="217661"/>
            </p14:xfrm>
          </p:contentPart>
        </mc:Choice>
        <mc:Fallback xmlns="">
          <p:pic>
            <p:nvPicPr>
              <p:cNvPr id="19" name="墨迹 18"/>
            </p:nvPicPr>
            <p:blipFill>
              <a:blip r:embed="rId32"/>
            </p:blipFill>
            <p:spPr>
              <a:xfrm>
                <a:off x="3872088" y="4829962"/>
                <a:ext cx="79023" cy="217661"/>
              </a:xfrm>
              <a:prstGeom prst="rect"/>
            </p:spPr>
          </p:pic>
        </mc:Fallback>
      </mc:AlternateContent>
      <mc:AlternateContent xmlns:mc="http://schemas.openxmlformats.org/markup-compatibility/2006" xmlns:p14="http://schemas.microsoft.com/office/powerpoint/2010/main">
        <mc:Choice Requires="p14">
          <p:contentPart p14:bwMode="auto" r:id="rId33">
            <p14:nvContentPartPr>
              <p14:cNvPr id="20" name="墨迹 19"/>
              <p14:cNvContentPartPr/>
              <p14:nvPr/>
            </p14:nvContentPartPr>
            <p14:xfrm>
              <a:off x="3951111" y="4906628"/>
              <a:ext cx="133526" cy="380687"/>
            </p14:xfrm>
          </p:contentPart>
        </mc:Choice>
        <mc:Fallback xmlns="">
          <p:pic>
            <p:nvPicPr>
              <p:cNvPr id="20" name="墨迹 19"/>
            </p:nvPicPr>
            <p:blipFill>
              <a:blip r:embed="rId34"/>
            </p:blipFill>
            <p:spPr>
              <a:xfrm>
                <a:off x="3951111" y="4906628"/>
                <a:ext cx="133526" cy="380687"/>
              </a:xfrm>
              <a:prstGeom prst="rect"/>
            </p:spPr>
          </p:pic>
        </mc:Fallback>
      </mc:AlternateContent>
      <mc:AlternateContent xmlns:mc="http://schemas.openxmlformats.org/markup-compatibility/2006" xmlns:p14="http://schemas.microsoft.com/office/powerpoint/2010/main">
        <mc:Choice Requires="p14">
          <p:contentPart p14:bwMode="auto" r:id="rId35">
            <p14:nvContentPartPr>
              <p14:cNvPr id="21" name="墨迹 20"/>
              <p14:cNvContentPartPr/>
              <p14:nvPr/>
            </p14:nvContentPartPr>
            <p14:xfrm>
              <a:off x="4916311" y="3874544"/>
              <a:ext cx="116593" cy="173424"/>
            </p14:xfrm>
          </p:contentPart>
        </mc:Choice>
        <mc:Fallback xmlns="">
          <p:pic>
            <p:nvPicPr>
              <p:cNvPr id="21" name="墨迹 20"/>
            </p:nvPicPr>
            <p:blipFill>
              <a:blip r:embed="rId36"/>
            </p:blipFill>
            <p:spPr>
              <a:xfrm>
                <a:off x="4916311" y="3874544"/>
                <a:ext cx="116593" cy="173424"/>
              </a:xfrm>
              <a:prstGeom prst="rect"/>
            </p:spPr>
          </p:pic>
        </mc:Fallback>
      </mc:AlternateContent>
      <mc:AlternateContent xmlns:mc="http://schemas.openxmlformats.org/markup-compatibility/2006" xmlns:p14="http://schemas.microsoft.com/office/powerpoint/2010/main">
        <mc:Choice Requires="p14">
          <p:contentPart p14:bwMode="auto" r:id="rId37">
            <p14:nvContentPartPr>
              <p14:cNvPr id="22" name="墨迹 21"/>
              <p14:cNvContentPartPr/>
              <p14:nvPr/>
            </p14:nvContentPartPr>
            <p14:xfrm>
              <a:off x="5051777" y="3947861"/>
              <a:ext cx="211667" cy="169194"/>
            </p14:xfrm>
          </p:contentPart>
        </mc:Choice>
        <mc:Fallback xmlns="">
          <p:pic>
            <p:nvPicPr>
              <p:cNvPr id="22" name="墨迹 21"/>
            </p:nvPicPr>
            <p:blipFill>
              <a:blip r:embed="rId38"/>
            </p:blipFill>
            <p:spPr>
              <a:xfrm>
                <a:off x="5051777" y="3947861"/>
                <a:ext cx="211667" cy="169194"/>
              </a:xfrm>
              <a:prstGeom prst="rect"/>
            </p:spPr>
          </p:pic>
        </mc:Fallback>
      </mc:AlternateContent>
      <mc:AlternateContent xmlns:mc="http://schemas.openxmlformats.org/markup-compatibility/2006" xmlns:p14="http://schemas.microsoft.com/office/powerpoint/2010/main">
        <mc:Choice Requires="p14">
          <p:contentPart p14:bwMode="auto" r:id="rId39">
            <p14:nvContentPartPr>
              <p14:cNvPr id="23" name="墨迹 22"/>
              <p14:cNvContentPartPr/>
              <p14:nvPr/>
            </p14:nvContentPartPr>
            <p14:xfrm>
              <a:off x="9015765" y="3177147"/>
              <a:ext cx="176918" cy="31900"/>
            </p14:xfrm>
          </p:contentPart>
        </mc:Choice>
        <mc:Fallback xmlns="">
          <p:pic>
            <p:nvPicPr>
              <p:cNvPr id="23" name="墨迹 22"/>
            </p:nvPicPr>
            <p:blipFill>
              <a:blip r:embed="rId40"/>
            </p:blipFill>
            <p:spPr>
              <a:xfrm>
                <a:off x="9015765" y="3177147"/>
                <a:ext cx="176918" cy="31900"/>
              </a:xfrm>
              <a:prstGeom prst="rect"/>
            </p:spPr>
          </p:pic>
        </mc:Fallback>
      </mc:AlternateContent>
      <mc:AlternateContent xmlns:mc="http://schemas.openxmlformats.org/markup-compatibility/2006" xmlns:p14="http://schemas.microsoft.com/office/powerpoint/2010/main">
        <mc:Choice Requires="p14">
          <p:contentPart p14:bwMode="auto" r:id="rId41">
            <p14:nvContentPartPr>
              <p14:cNvPr id="24" name="墨迹 23"/>
              <p14:cNvContentPartPr/>
              <p14:nvPr/>
            </p14:nvContentPartPr>
            <p14:xfrm>
              <a:off x="9244012" y="3062412"/>
              <a:ext cx="187854" cy="225592"/>
            </p14:xfrm>
          </p:contentPart>
        </mc:Choice>
        <mc:Fallback xmlns="">
          <p:pic>
            <p:nvPicPr>
              <p:cNvPr id="24" name="墨迹 23"/>
            </p:nvPicPr>
            <p:blipFill>
              <a:blip r:embed="rId42"/>
            </p:blipFill>
            <p:spPr>
              <a:xfrm>
                <a:off x="9244012" y="3062412"/>
                <a:ext cx="187854" cy="225592"/>
              </a:xfrm>
              <a:prstGeom prst="rect"/>
            </p:spPr>
          </p:pic>
        </mc:Fallback>
      </mc:AlternateContent>
      <mc:AlternateContent xmlns:mc="http://schemas.openxmlformats.org/markup-compatibility/2006" xmlns:p14="http://schemas.microsoft.com/office/powerpoint/2010/main">
        <mc:Choice Requires="p14">
          <p:contentPart p14:bwMode="auto" r:id="rId43">
            <p14:nvContentPartPr>
              <p14:cNvPr id="25" name="墨迹 24"/>
              <p14:cNvContentPartPr/>
              <p14:nvPr/>
            </p14:nvContentPartPr>
            <p14:xfrm>
              <a:off x="9064977" y="3002666"/>
              <a:ext cx="79023" cy="324817"/>
            </p14:xfrm>
          </p:contentPart>
        </mc:Choice>
        <mc:Fallback xmlns="">
          <p:pic>
            <p:nvPicPr>
              <p:cNvPr id="25" name="墨迹 24"/>
            </p:nvPicPr>
            <p:blipFill>
              <a:blip r:embed="rId44"/>
            </p:blipFill>
            <p:spPr>
              <a:xfrm>
                <a:off x="9064977" y="3002666"/>
                <a:ext cx="79023" cy="324817"/>
              </a:xfrm>
              <a:prstGeom prst="rect"/>
            </p:spPr>
          </p:pic>
        </mc:Fallback>
      </mc:AlternateContent>
      <mc:AlternateContent xmlns:mc="http://schemas.openxmlformats.org/markup-compatibility/2006" xmlns:p14="http://schemas.microsoft.com/office/powerpoint/2010/main">
        <mc:Choice Requires="p14">
          <p:contentPart p14:bwMode="auto" r:id="rId45">
            <p14:nvContentPartPr>
              <p14:cNvPr id="26" name="墨迹 25"/>
              <p14:cNvContentPartPr/>
              <p14:nvPr/>
            </p14:nvContentPartPr>
            <p14:xfrm>
              <a:off x="7862711" y="953126"/>
              <a:ext cx="22578" cy="45119"/>
            </p14:xfrm>
          </p:contentPart>
        </mc:Choice>
        <mc:Fallback xmlns="">
          <p:pic>
            <p:nvPicPr>
              <p:cNvPr id="26" name="墨迹 25"/>
            </p:nvPicPr>
            <p:blipFill>
              <a:blip r:embed="rId46"/>
            </p:blipFill>
            <p:spPr>
              <a:xfrm>
                <a:off x="7862711" y="953126"/>
                <a:ext cx="22578" cy="45119"/>
              </a:xfrm>
              <a:prstGeom prst="rect"/>
            </p:spPr>
          </p:pic>
        </mc:Fallback>
      </mc:AlternateContent>
      <mc:AlternateContent xmlns:mc="http://schemas.openxmlformats.org/markup-compatibility/2006" xmlns:p14="http://schemas.microsoft.com/office/powerpoint/2010/main">
        <mc:Choice Requires="p14">
          <p:contentPart p14:bwMode="auto" r:id="rId47">
            <p14:nvContentPartPr>
              <p14:cNvPr id="27" name="墨迹 26"/>
              <p14:cNvContentPartPr/>
              <p14:nvPr/>
            </p14:nvContentPartPr>
            <p14:xfrm>
              <a:off x="2683051" y="1550945"/>
              <a:ext cx="137054" cy="62038"/>
            </p14:xfrm>
          </p:contentPart>
        </mc:Choice>
        <mc:Fallback xmlns="">
          <p:pic>
            <p:nvPicPr>
              <p:cNvPr id="27" name="墨迹 26"/>
            </p:nvPicPr>
            <p:blipFill>
              <a:blip r:embed="rId48"/>
            </p:blipFill>
            <p:spPr>
              <a:xfrm>
                <a:off x="2683051" y="1550945"/>
                <a:ext cx="137054" cy="62038"/>
              </a:xfrm>
              <a:prstGeom prst="rect"/>
            </p:spPr>
          </p:pic>
        </mc:Fallback>
      </mc:AlternateContent>
      <mc:AlternateContent xmlns:mc="http://schemas.openxmlformats.org/markup-compatibility/2006" xmlns:p14="http://schemas.microsoft.com/office/powerpoint/2010/main">
        <mc:Choice Requires="p14">
          <p:contentPart p14:bwMode="auto" r:id="rId49">
            <p14:nvContentPartPr>
              <p14:cNvPr id="28" name="墨迹 27"/>
              <p14:cNvContentPartPr/>
              <p14:nvPr/>
            </p14:nvContentPartPr>
            <p14:xfrm>
              <a:off x="2675466" y="1624263"/>
              <a:ext cx="39511" cy="334863"/>
            </p14:xfrm>
          </p:contentPart>
        </mc:Choice>
        <mc:Fallback xmlns="">
          <p:pic>
            <p:nvPicPr>
              <p:cNvPr id="28" name="墨迹 27"/>
            </p:nvPicPr>
            <p:blipFill>
              <a:blip r:embed="rId50"/>
            </p:blipFill>
            <p:spPr>
              <a:xfrm>
                <a:off x="2675466" y="1624263"/>
                <a:ext cx="39511" cy="334863"/>
              </a:xfrm>
              <a:prstGeom prst="rect"/>
            </p:spPr>
          </p:pic>
        </mc:Fallback>
      </mc:AlternateContent>
      <mc:AlternateContent xmlns:mc="http://schemas.openxmlformats.org/markup-compatibility/2006" xmlns:p14="http://schemas.microsoft.com/office/powerpoint/2010/main">
        <mc:Choice Requires="p14">
          <p:contentPart p14:bwMode="auto" r:id="rId51">
            <p14:nvContentPartPr>
              <p14:cNvPr id="29" name="墨迹 28"/>
              <p14:cNvContentPartPr/>
              <p14:nvPr/>
            </p14:nvContentPartPr>
            <p14:xfrm>
              <a:off x="2683051" y="1686300"/>
              <a:ext cx="221015" cy="180474"/>
            </p14:xfrm>
          </p:contentPart>
        </mc:Choice>
        <mc:Fallback xmlns="">
          <p:pic>
            <p:nvPicPr>
              <p:cNvPr id="29" name="墨迹 28"/>
            </p:nvPicPr>
            <p:blipFill>
              <a:blip r:embed="rId52"/>
            </p:blipFill>
            <p:spPr>
              <a:xfrm>
                <a:off x="2683051" y="1686300"/>
                <a:ext cx="221015" cy="180474"/>
              </a:xfrm>
              <a:prstGeom prst="rect"/>
            </p:spPr>
          </p:pic>
        </mc:Fallback>
      </mc:AlternateContent>
      <mc:AlternateContent xmlns:mc="http://schemas.openxmlformats.org/markup-compatibility/2006" xmlns:p14="http://schemas.microsoft.com/office/powerpoint/2010/main">
        <mc:Choice Requires="p14">
          <p:contentPart p14:bwMode="auto" r:id="rId53">
            <p14:nvContentPartPr>
              <p14:cNvPr id="30" name="墨迹 29"/>
              <p14:cNvContentPartPr/>
              <p14:nvPr/>
            </p14:nvContentPartPr>
            <p14:xfrm>
              <a:off x="2921000" y="1460708"/>
              <a:ext cx="85195" cy="214313"/>
            </p14:xfrm>
          </p:contentPart>
        </mc:Choice>
        <mc:Fallback xmlns="">
          <p:pic>
            <p:nvPicPr>
              <p:cNvPr id="30" name="墨迹 29"/>
            </p:nvPicPr>
            <p:blipFill>
              <a:blip r:embed="rId54"/>
            </p:blipFill>
            <p:spPr>
              <a:xfrm>
                <a:off x="2921000" y="1460708"/>
                <a:ext cx="85195" cy="214313"/>
              </a:xfrm>
              <a:prstGeom prst="rect"/>
            </p:spPr>
          </p:pic>
        </mc:Fallback>
      </mc:AlternateContent>
      <mc:AlternateContent xmlns:mc="http://schemas.openxmlformats.org/markup-compatibility/2006" xmlns:p14="http://schemas.microsoft.com/office/powerpoint/2010/main">
        <mc:Choice Requires="p14">
          <p:contentPart p14:bwMode="auto" r:id="rId55">
            <p14:nvContentPartPr>
              <p14:cNvPr id="31" name="墨迹 30"/>
              <p14:cNvContentPartPr/>
              <p14:nvPr/>
            </p14:nvContentPartPr>
            <p14:xfrm>
              <a:off x="3019777" y="1528386"/>
              <a:ext cx="107245" cy="2820"/>
            </p14:xfrm>
          </p:contentPart>
        </mc:Choice>
        <mc:Fallback xmlns="">
          <p:pic>
            <p:nvPicPr>
              <p:cNvPr id="31" name="墨迹 30"/>
            </p:nvPicPr>
            <p:blipFill>
              <a:blip r:embed="rId56"/>
            </p:blipFill>
            <p:spPr>
              <a:xfrm>
                <a:off x="3019777" y="1528386"/>
                <a:ext cx="107245" cy="2820"/>
              </a:xfrm>
              <a:prstGeom prst="rect"/>
            </p:spPr>
          </p:pic>
        </mc:Fallback>
      </mc:AlternateContent>
      <mc:AlternateContent xmlns:mc="http://schemas.openxmlformats.org/markup-compatibility/2006" xmlns:p14="http://schemas.microsoft.com/office/powerpoint/2010/main">
        <mc:Choice Requires="p14">
          <p:contentPart p14:bwMode="auto" r:id="rId57">
            <p14:nvContentPartPr>
              <p14:cNvPr id="32" name="墨迹 31"/>
              <p14:cNvContentPartPr/>
              <p14:nvPr/>
            </p14:nvContentPartPr>
            <p14:xfrm>
              <a:off x="3076222" y="1423168"/>
              <a:ext cx="22578" cy="201095"/>
            </p14:xfrm>
          </p:contentPart>
        </mc:Choice>
        <mc:Fallback xmlns="">
          <p:pic>
            <p:nvPicPr>
              <p:cNvPr id="32" name="墨迹 31"/>
            </p:nvPicPr>
            <p:blipFill>
              <a:blip r:embed="rId58"/>
            </p:blipFill>
            <p:spPr>
              <a:xfrm>
                <a:off x="3076222" y="1423168"/>
                <a:ext cx="22578" cy="201095"/>
              </a:xfrm>
              <a:prstGeom prst="rect"/>
            </p:spPr>
          </p:pic>
        </mc:Fallback>
      </mc:AlternateContent>
      <mc:AlternateContent xmlns:mc="http://schemas.openxmlformats.org/markup-compatibility/2006" xmlns:p14="http://schemas.microsoft.com/office/powerpoint/2010/main">
        <mc:Choice Requires="p14">
          <p:contentPart p14:bwMode="auto" r:id="rId59">
            <p14:nvContentPartPr>
              <p14:cNvPr id="33" name="墨迹 32"/>
              <p14:cNvContentPartPr/>
              <p14:nvPr/>
            </p14:nvContentPartPr>
            <p14:xfrm>
              <a:off x="2630311" y="2116335"/>
              <a:ext cx="276577" cy="303140"/>
            </p14:xfrm>
          </p:contentPart>
        </mc:Choice>
        <mc:Fallback xmlns="">
          <p:pic>
            <p:nvPicPr>
              <p:cNvPr id="33" name="墨迹 32"/>
            </p:nvPicPr>
            <p:blipFill>
              <a:blip r:embed="rId60"/>
            </p:blipFill>
            <p:spPr>
              <a:xfrm>
                <a:off x="2630311" y="2116335"/>
                <a:ext cx="276577" cy="303140"/>
              </a:xfrm>
              <a:prstGeom prst="rect"/>
            </p:spPr>
          </p:pic>
        </mc:Fallback>
      </mc:AlternateContent>
      <mc:AlternateContent xmlns:mc="http://schemas.openxmlformats.org/markup-compatibility/2006" xmlns:p14="http://schemas.microsoft.com/office/powerpoint/2010/main">
        <mc:Choice Requires="p14">
          <p:contentPart p14:bwMode="auto" r:id="rId61">
            <p14:nvContentPartPr>
              <p14:cNvPr id="34" name="墨迹 33"/>
              <p14:cNvContentPartPr/>
              <p14:nvPr/>
            </p14:nvContentPartPr>
            <p14:xfrm>
              <a:off x="2893836" y="2109286"/>
              <a:ext cx="111830" cy="146635"/>
            </p14:xfrm>
          </p:contentPart>
        </mc:Choice>
        <mc:Fallback xmlns="">
          <p:pic>
            <p:nvPicPr>
              <p:cNvPr id="34" name="墨迹 33"/>
            </p:nvPicPr>
            <p:blipFill>
              <a:blip r:embed="rId62"/>
            </p:blipFill>
            <p:spPr>
              <a:xfrm>
                <a:off x="2893836" y="2109286"/>
                <a:ext cx="111830" cy="146635"/>
              </a:xfrm>
              <a:prstGeom prst="rect"/>
            </p:spPr>
          </p:pic>
        </mc:Fallback>
      </mc:AlternateContent>
      <mc:AlternateContent xmlns:mc="http://schemas.openxmlformats.org/markup-compatibility/2006" xmlns:p14="http://schemas.microsoft.com/office/powerpoint/2010/main">
        <mc:Choice Requires="p14">
          <p:contentPart p14:bwMode="auto" r:id="rId63">
            <p14:nvContentPartPr>
              <p14:cNvPr id="35" name="墨迹 34"/>
              <p14:cNvContentPartPr/>
              <p14:nvPr/>
            </p14:nvContentPartPr>
            <p14:xfrm>
              <a:off x="3002844" y="2120565"/>
              <a:ext cx="135467" cy="5640"/>
            </p14:xfrm>
          </p:contentPart>
        </mc:Choice>
        <mc:Fallback xmlns="">
          <p:pic>
            <p:nvPicPr>
              <p:cNvPr id="35" name="墨迹 34"/>
            </p:nvPicPr>
            <p:blipFill>
              <a:blip r:embed="rId64"/>
            </p:blipFill>
            <p:spPr>
              <a:xfrm>
                <a:off x="3002844" y="2120565"/>
                <a:ext cx="135467" cy="5640"/>
              </a:xfrm>
              <a:prstGeom prst="rect"/>
            </p:spPr>
          </p:pic>
        </mc:Fallback>
      </mc:AlternateContent>
      <mc:AlternateContent xmlns:mc="http://schemas.openxmlformats.org/markup-compatibility/2006" xmlns:p14="http://schemas.microsoft.com/office/powerpoint/2010/main">
        <mc:Choice Requires="p14">
          <p:contentPart p14:bwMode="auto" r:id="rId65">
            <p14:nvContentPartPr>
              <p14:cNvPr id="36" name="墨迹 35"/>
              <p14:cNvContentPartPr/>
              <p14:nvPr/>
            </p14:nvContentPartPr>
            <p14:xfrm>
              <a:off x="3064933" y="2030328"/>
              <a:ext cx="11289" cy="304550"/>
            </p14:xfrm>
          </p:contentPart>
        </mc:Choice>
        <mc:Fallback xmlns="">
          <p:pic>
            <p:nvPicPr>
              <p:cNvPr id="36" name="墨迹 35"/>
            </p:nvPicPr>
            <p:blipFill>
              <a:blip r:embed="rId66"/>
            </p:blipFill>
            <p:spPr>
              <a:xfrm>
                <a:off x="3064933" y="2030328"/>
                <a:ext cx="11289" cy="304550"/>
              </a:xfrm>
              <a:prstGeom prst="rect"/>
            </p:spPr>
          </p:pic>
        </mc:Fallback>
      </mc:AlternateContent>
      <mc:AlternateContent xmlns:mc="http://schemas.openxmlformats.org/markup-compatibility/2006" xmlns:p14="http://schemas.microsoft.com/office/powerpoint/2010/main">
        <mc:Choice Requires="p14">
          <p:contentPart p14:bwMode="auto" r:id="rId67">
            <p14:nvContentPartPr>
              <p14:cNvPr id="37" name="墨迹 36"/>
              <p14:cNvContentPartPr/>
              <p14:nvPr/>
            </p14:nvContentPartPr>
            <p14:xfrm>
              <a:off x="4322056" y="2774782"/>
              <a:ext cx="1395766" cy="105747"/>
            </p14:xfrm>
          </p:contentPart>
        </mc:Choice>
        <mc:Fallback xmlns="">
          <p:pic>
            <p:nvPicPr>
              <p:cNvPr id="37" name="墨迹 36"/>
            </p:nvPicPr>
            <p:blipFill>
              <a:blip r:embed="rId68"/>
            </p:blipFill>
            <p:spPr>
              <a:xfrm>
                <a:off x="4322056" y="2774782"/>
                <a:ext cx="1395766" cy="105747"/>
              </a:xfrm>
              <a:prstGeom prst="rect"/>
            </p:spPr>
          </p:pic>
        </mc:Fallback>
      </mc:AlternateContent>
      <mc:AlternateContent xmlns:mc="http://schemas.openxmlformats.org/markup-compatibility/2006" xmlns:p14="http://schemas.microsoft.com/office/powerpoint/2010/main">
        <mc:Choice Requires="p14">
          <p:contentPart p14:bwMode="auto" r:id="rId69">
            <p14:nvContentPartPr>
              <p14:cNvPr id="38" name="墨迹 37"/>
              <p14:cNvContentPartPr/>
              <p14:nvPr/>
            </p14:nvContentPartPr>
            <p14:xfrm>
              <a:off x="7955844" y="479383"/>
              <a:ext cx="177800" cy="499122"/>
            </p14:xfrm>
          </p:contentPart>
        </mc:Choice>
        <mc:Fallback xmlns="">
          <p:pic>
            <p:nvPicPr>
              <p:cNvPr id="38" name="墨迹 37"/>
            </p:nvPicPr>
            <p:blipFill>
              <a:blip r:embed="rId70"/>
            </p:blipFill>
            <p:spPr>
              <a:xfrm>
                <a:off x="7955844" y="479383"/>
                <a:ext cx="177800" cy="499122"/>
              </a:xfrm>
              <a:prstGeom prst="rect"/>
            </p:spPr>
          </p:pic>
        </mc:Fallback>
      </mc:AlternateContent>
      <mc:AlternateContent xmlns:mc="http://schemas.openxmlformats.org/markup-compatibility/2006" xmlns:p14="http://schemas.microsoft.com/office/powerpoint/2010/main">
        <mc:Choice Requires="p14">
          <p:contentPart p14:bwMode="auto" r:id="rId71">
            <p14:nvContentPartPr>
              <p14:cNvPr id="39" name="墨迹 38"/>
              <p14:cNvContentPartPr/>
              <p14:nvPr/>
            </p14:nvContentPartPr>
            <p14:xfrm>
              <a:off x="7964311" y="970046"/>
              <a:ext cx="32456" cy="473743"/>
            </p14:xfrm>
          </p:contentPart>
        </mc:Choice>
        <mc:Fallback xmlns="">
          <p:pic>
            <p:nvPicPr>
              <p:cNvPr id="39" name="墨迹 38"/>
            </p:nvPicPr>
            <p:blipFill>
              <a:blip r:embed="rId72"/>
            </p:blipFill>
            <p:spPr>
              <a:xfrm>
                <a:off x="7964311" y="970046"/>
                <a:ext cx="32456" cy="473743"/>
              </a:xfrm>
              <a:prstGeom prst="rect"/>
            </p:spPr>
          </p:pic>
        </mc:Fallback>
      </mc:AlternateContent>
      <mc:AlternateContent xmlns:mc="http://schemas.openxmlformats.org/markup-compatibility/2006" xmlns:p14="http://schemas.microsoft.com/office/powerpoint/2010/main">
        <mc:Choice Requires="p14">
          <p:contentPart p14:bwMode="auto" r:id="rId73">
            <p14:nvContentPartPr>
              <p14:cNvPr id="40" name="墨迹 39"/>
              <p14:cNvContentPartPr/>
              <p14:nvPr/>
            </p14:nvContentPartPr>
            <p14:xfrm>
              <a:off x="7068255" y="615443"/>
              <a:ext cx="15522" cy="196159"/>
            </p14:xfrm>
          </p:contentPart>
        </mc:Choice>
        <mc:Fallback xmlns="">
          <p:pic>
            <p:nvPicPr>
              <p:cNvPr id="40" name="墨迹 39"/>
            </p:nvPicPr>
            <p:blipFill>
              <a:blip r:embed="rId74"/>
            </p:blipFill>
            <p:spPr>
              <a:xfrm>
                <a:off x="7068255" y="615443"/>
                <a:ext cx="15522" cy="196159"/>
              </a:xfrm>
              <a:prstGeom prst="rect"/>
            </p:spPr>
          </p:pic>
        </mc:Fallback>
      </mc:AlternateContent>
      <mc:AlternateContent xmlns:mc="http://schemas.openxmlformats.org/markup-compatibility/2006" xmlns:p14="http://schemas.microsoft.com/office/powerpoint/2010/main">
        <mc:Choice Requires="p14">
          <p:contentPart p14:bwMode="auto" r:id="rId75">
            <p14:nvContentPartPr>
              <p14:cNvPr id="41" name="墨迹 40"/>
              <p14:cNvContentPartPr/>
              <p14:nvPr/>
            </p14:nvContentPartPr>
            <p14:xfrm>
              <a:off x="7072488" y="699335"/>
              <a:ext cx="110067" cy="62038"/>
            </p14:xfrm>
          </p:contentPart>
        </mc:Choice>
        <mc:Fallback xmlns="">
          <p:pic>
            <p:nvPicPr>
              <p:cNvPr id="41" name="墨迹 40"/>
            </p:nvPicPr>
            <p:blipFill>
              <a:blip r:embed="rId76"/>
            </p:blipFill>
            <p:spPr>
              <a:xfrm>
                <a:off x="7072488" y="699335"/>
                <a:ext cx="110067" cy="62038"/>
              </a:xfrm>
              <a:prstGeom prst="rect"/>
            </p:spPr>
          </p:pic>
        </mc:Fallback>
      </mc:AlternateContent>
      <mc:AlternateContent xmlns:mc="http://schemas.openxmlformats.org/markup-compatibility/2006" xmlns:p14="http://schemas.microsoft.com/office/powerpoint/2010/main">
        <mc:Choice Requires="p14">
          <p:contentPart p14:bwMode="auto" r:id="rId77">
            <p14:nvContentPartPr>
              <p14:cNvPr id="42" name="墨迹 41"/>
              <p14:cNvContentPartPr/>
              <p14:nvPr/>
            </p14:nvContentPartPr>
            <p14:xfrm>
              <a:off x="7159096" y="589006"/>
              <a:ext cx="277636" cy="293623"/>
            </p14:xfrm>
          </p:contentPart>
        </mc:Choice>
        <mc:Fallback xmlns="">
          <p:pic>
            <p:nvPicPr>
              <p:cNvPr id="42" name="墨迹 41"/>
            </p:nvPicPr>
            <p:blipFill>
              <a:blip r:embed="rId78"/>
            </p:blipFill>
            <p:spPr>
              <a:xfrm>
                <a:off x="7159096" y="589006"/>
                <a:ext cx="277636" cy="293623"/>
              </a:xfrm>
              <a:prstGeom prst="rect"/>
            </p:spPr>
          </p:pic>
        </mc:Fallback>
      </mc:AlternateContent>
      <mc:AlternateContent xmlns:mc="http://schemas.openxmlformats.org/markup-compatibility/2006" xmlns:p14="http://schemas.microsoft.com/office/powerpoint/2010/main">
        <mc:Choice Requires="p14">
          <p:contentPart p14:bwMode="auto" r:id="rId79">
            <p14:nvContentPartPr>
              <p14:cNvPr id="43" name="墨迹 42"/>
              <p14:cNvContentPartPr/>
              <p14:nvPr/>
            </p14:nvContentPartPr>
            <p14:xfrm>
              <a:off x="7046383" y="929157"/>
              <a:ext cx="236714" cy="630248"/>
            </p14:xfrm>
          </p:contentPart>
        </mc:Choice>
        <mc:Fallback xmlns="">
          <p:pic>
            <p:nvPicPr>
              <p:cNvPr id="43" name="墨迹 42"/>
            </p:nvPicPr>
            <p:blipFill>
              <a:blip r:embed="rId80"/>
            </p:blipFill>
            <p:spPr>
              <a:xfrm>
                <a:off x="7046383" y="929157"/>
                <a:ext cx="236714" cy="630248"/>
              </a:xfrm>
              <a:prstGeom prst="rect"/>
            </p:spPr>
          </p:pic>
        </mc:Fallback>
      </mc:AlternateContent>
      <mc:AlternateContent xmlns:mc="http://schemas.openxmlformats.org/markup-compatibility/2006" xmlns:p14="http://schemas.microsoft.com/office/powerpoint/2010/main">
        <mc:Choice Requires="p14">
          <p:contentPart p14:bwMode="auto" r:id="rId81">
            <p14:nvContentPartPr>
              <p14:cNvPr id="44" name="墨迹 43"/>
              <p14:cNvContentPartPr/>
              <p14:nvPr/>
            </p14:nvContentPartPr>
            <p14:xfrm>
              <a:off x="7267927" y="1090596"/>
              <a:ext cx="148873" cy="92352"/>
            </p14:xfrm>
          </p:contentPart>
        </mc:Choice>
        <mc:Fallback xmlns="">
          <p:pic>
            <p:nvPicPr>
              <p:cNvPr id="44" name="墨迹 43"/>
            </p:nvPicPr>
            <p:blipFill>
              <a:blip r:embed="rId82"/>
            </p:blipFill>
            <p:spPr>
              <a:xfrm>
                <a:off x="7267927" y="1090596"/>
                <a:ext cx="148873" cy="92352"/>
              </a:xfrm>
              <a:prstGeom prst="rect"/>
            </p:spPr>
          </p:pic>
        </mc:Fallback>
      </mc:AlternateContent>
      <mc:AlternateContent xmlns:mc="http://schemas.openxmlformats.org/markup-compatibility/2006" xmlns:p14="http://schemas.microsoft.com/office/powerpoint/2010/main">
        <mc:Choice Requires="p14">
          <p:contentPart p14:bwMode="auto" r:id="rId83">
            <p14:nvContentPartPr>
              <p14:cNvPr id="45" name="墨迹 44"/>
              <p14:cNvContentPartPr/>
              <p14:nvPr/>
            </p14:nvContentPartPr>
            <p14:xfrm>
              <a:off x="7422444" y="1072091"/>
              <a:ext cx="16933" cy="140466"/>
            </p14:xfrm>
          </p:contentPart>
        </mc:Choice>
        <mc:Fallback xmlns="">
          <p:pic>
            <p:nvPicPr>
              <p:cNvPr id="45" name="墨迹 44"/>
            </p:nvPicPr>
            <p:blipFill>
              <a:blip r:embed="rId84"/>
            </p:blipFill>
            <p:spPr>
              <a:xfrm>
                <a:off x="7422444" y="1072091"/>
                <a:ext cx="16933" cy="140466"/>
              </a:xfrm>
              <a:prstGeom prst="rect"/>
            </p:spPr>
          </p:pic>
        </mc:Fallback>
      </mc:AlternateContent>
      <mc:AlternateContent xmlns:mc="http://schemas.openxmlformats.org/markup-compatibility/2006" xmlns:p14="http://schemas.microsoft.com/office/powerpoint/2010/main">
        <mc:Choice Requires="p14">
          <p:contentPart p14:bwMode="auto" r:id="rId85">
            <p14:nvContentPartPr>
              <p14:cNvPr id="46" name="墨迹 45"/>
              <p14:cNvContentPartPr/>
              <p14:nvPr/>
            </p14:nvContentPartPr>
            <p14:xfrm>
              <a:off x="7471833" y="975685"/>
              <a:ext cx="165100" cy="280052"/>
            </p14:xfrm>
          </p:contentPart>
        </mc:Choice>
        <mc:Fallback xmlns="">
          <p:pic>
            <p:nvPicPr>
              <p:cNvPr id="46" name="墨迹 45"/>
            </p:nvPicPr>
            <p:blipFill>
              <a:blip r:embed="rId86"/>
            </p:blipFill>
            <p:spPr>
              <a:xfrm>
                <a:off x="7471833" y="975685"/>
                <a:ext cx="165100" cy="280052"/>
              </a:xfrm>
              <a:prstGeom prst="rect"/>
            </p:spPr>
          </p:pic>
        </mc:Fallback>
      </mc:AlternateContent>
      <mc:AlternateContent xmlns:mc="http://schemas.openxmlformats.org/markup-compatibility/2006" xmlns:p14="http://schemas.microsoft.com/office/powerpoint/2010/main">
        <mc:Choice Requires="p14">
          <p:contentPart p14:bwMode="auto" r:id="rId87">
            <p14:nvContentPartPr>
              <p14:cNvPr id="47" name="墨迹 46"/>
              <p14:cNvContentPartPr/>
              <p14:nvPr/>
            </p14:nvContentPartPr>
            <p14:xfrm>
              <a:off x="7515577" y="1036137"/>
              <a:ext cx="42334" cy="331515"/>
            </p14:xfrm>
          </p:contentPart>
        </mc:Choice>
        <mc:Fallback xmlns="">
          <p:pic>
            <p:nvPicPr>
              <p:cNvPr id="47" name="墨迹 46"/>
            </p:nvPicPr>
            <p:blipFill>
              <a:blip r:embed="rId88"/>
            </p:blipFill>
            <p:spPr>
              <a:xfrm>
                <a:off x="7515577" y="1036137"/>
                <a:ext cx="42334" cy="331515"/>
              </a:xfrm>
              <a:prstGeom prst="rect"/>
            </p:spPr>
          </p:pic>
        </mc:Fallback>
      </mc:AlternateContent>
      <mc:AlternateContent xmlns:mc="http://schemas.openxmlformats.org/markup-compatibility/2006" xmlns:p14="http://schemas.microsoft.com/office/powerpoint/2010/main">
        <mc:Choice Requires="p14">
          <p:contentPart p14:bwMode="auto" r:id="rId89">
            <p14:nvContentPartPr>
              <p14:cNvPr id="48" name="墨迹 47"/>
              <p14:cNvContentPartPr/>
              <p14:nvPr/>
            </p14:nvContentPartPr>
            <p14:xfrm>
              <a:off x="7456311" y="1113861"/>
              <a:ext cx="81844" cy="2819"/>
            </p14:xfrm>
          </p:contentPart>
        </mc:Choice>
        <mc:Fallback xmlns="">
          <p:pic>
            <p:nvPicPr>
              <p:cNvPr id="48" name="墨迹 47"/>
            </p:nvPicPr>
            <p:blipFill>
              <a:blip r:embed="rId90"/>
            </p:blipFill>
            <p:spPr>
              <a:xfrm>
                <a:off x="7456311" y="1113861"/>
                <a:ext cx="81844" cy="2819"/>
              </a:xfrm>
              <a:prstGeom prst="rect"/>
            </p:spPr>
          </p:pic>
        </mc:Fallback>
      </mc:AlternateContent>
      <mc:AlternateContent xmlns:mc="http://schemas.openxmlformats.org/markup-compatibility/2006" xmlns:p14="http://schemas.microsoft.com/office/powerpoint/2010/main">
        <mc:Choice Requires="p14">
          <p:contentPart p14:bwMode="auto" r:id="rId91">
            <p14:nvContentPartPr>
              <p14:cNvPr id="49" name="墨迹 48"/>
              <p14:cNvContentPartPr/>
              <p14:nvPr/>
            </p14:nvContentPartPr>
            <p14:xfrm>
              <a:off x="7721600" y="1156159"/>
              <a:ext cx="25400" cy="16919"/>
            </p14:xfrm>
          </p:contentPart>
        </mc:Choice>
        <mc:Fallback xmlns="">
          <p:pic>
            <p:nvPicPr>
              <p:cNvPr id="49" name="墨迹 48"/>
            </p:nvPicPr>
            <p:blipFill>
              <a:blip r:embed="rId92"/>
            </p:blipFill>
            <p:spPr>
              <a:xfrm>
                <a:off x="7721600" y="1156159"/>
                <a:ext cx="25400" cy="16919"/>
              </a:xfrm>
              <a:prstGeom prst="rect"/>
            </p:spPr>
          </p:pic>
        </mc:Fallback>
      </mc:AlternateContent>
      <mc:AlternateContent xmlns:mc="http://schemas.openxmlformats.org/markup-compatibility/2006" xmlns:p14="http://schemas.microsoft.com/office/powerpoint/2010/main">
        <mc:Choice Requires="p14">
          <p:contentPart p14:bwMode="auto" r:id="rId93">
            <p14:nvContentPartPr>
              <p14:cNvPr id="50" name="墨迹 49"/>
              <p14:cNvContentPartPr/>
              <p14:nvPr/>
            </p14:nvContentPartPr>
            <p14:xfrm>
              <a:off x="7713838" y="1229476"/>
              <a:ext cx="24694" cy="19740"/>
            </p14:xfrm>
          </p:contentPart>
        </mc:Choice>
        <mc:Fallback xmlns="">
          <p:pic>
            <p:nvPicPr>
              <p:cNvPr id="50" name="墨迹 49"/>
            </p:nvPicPr>
            <p:blipFill>
              <a:blip r:embed="rId94"/>
            </p:blipFill>
            <p:spPr>
              <a:xfrm>
                <a:off x="7713838" y="1229476"/>
                <a:ext cx="24694" cy="19740"/>
              </a:xfrm>
              <a:prstGeom prst="rect"/>
            </p:spPr>
          </p:pic>
        </mc:Fallback>
      </mc:AlternateContent>
      <mc:AlternateContent xmlns:mc="http://schemas.openxmlformats.org/markup-compatibility/2006" xmlns:p14="http://schemas.microsoft.com/office/powerpoint/2010/main">
        <mc:Choice Requires="p14">
          <p:contentPart p14:bwMode="auto" r:id="rId95">
            <p14:nvContentPartPr>
              <p14:cNvPr id="51" name="墨迹 50"/>
              <p14:cNvContentPartPr/>
              <p14:nvPr/>
            </p14:nvContentPartPr>
            <p14:xfrm>
              <a:off x="8308622" y="391085"/>
              <a:ext cx="254000" cy="289216"/>
            </p14:xfrm>
          </p:contentPart>
        </mc:Choice>
        <mc:Fallback xmlns="">
          <p:pic>
            <p:nvPicPr>
              <p:cNvPr id="51" name="墨迹 50"/>
            </p:nvPicPr>
            <p:blipFill>
              <a:blip r:embed="rId96"/>
            </p:blipFill>
            <p:spPr>
              <a:xfrm>
                <a:off x="8308622" y="391085"/>
                <a:ext cx="254000" cy="289216"/>
              </a:xfrm>
              <a:prstGeom prst="rect"/>
            </p:spPr>
          </p:pic>
        </mc:Fallback>
      </mc:AlternateContent>
      <mc:AlternateContent xmlns:mc="http://schemas.openxmlformats.org/markup-compatibility/2006" xmlns:p14="http://schemas.microsoft.com/office/powerpoint/2010/main">
        <mc:Choice Requires="p14">
          <p:contentPart p14:bwMode="auto" r:id="rId97">
            <p14:nvContentPartPr>
              <p14:cNvPr id="52" name="墨迹 51"/>
              <p14:cNvContentPartPr/>
              <p14:nvPr/>
            </p14:nvContentPartPr>
            <p14:xfrm>
              <a:off x="8421511" y="482908"/>
              <a:ext cx="16933" cy="188228"/>
            </p14:xfrm>
          </p:contentPart>
        </mc:Choice>
        <mc:Fallback xmlns="">
          <p:pic>
            <p:nvPicPr>
              <p:cNvPr id="52" name="墨迹 51"/>
            </p:nvPicPr>
            <p:blipFill>
              <a:blip r:embed="rId98"/>
            </p:blipFill>
            <p:spPr>
              <a:xfrm>
                <a:off x="8421511" y="482908"/>
                <a:ext cx="16933" cy="188228"/>
              </a:xfrm>
              <a:prstGeom prst="rect"/>
            </p:spPr>
          </p:pic>
        </mc:Fallback>
      </mc:AlternateContent>
      <mc:AlternateContent xmlns:mc="http://schemas.openxmlformats.org/markup-compatibility/2006" xmlns:p14="http://schemas.microsoft.com/office/powerpoint/2010/main">
        <mc:Choice Requires="p14">
          <p:contentPart p14:bwMode="auto" r:id="rId99">
            <p14:nvContentPartPr>
              <p14:cNvPr id="53" name="墨迹 52"/>
              <p14:cNvContentPartPr/>
              <p14:nvPr/>
            </p14:nvContentPartPr>
            <p14:xfrm>
              <a:off x="8733896" y="281990"/>
              <a:ext cx="293687" cy="439904"/>
            </p14:xfrm>
          </p:contentPart>
        </mc:Choice>
        <mc:Fallback xmlns="">
          <p:pic>
            <p:nvPicPr>
              <p:cNvPr id="53" name="墨迹 52"/>
            </p:nvPicPr>
            <p:blipFill>
              <a:blip r:embed="rId100"/>
            </p:blipFill>
            <p:spPr>
              <a:xfrm>
                <a:off x="8733896" y="281990"/>
                <a:ext cx="293687" cy="439904"/>
              </a:xfrm>
              <a:prstGeom prst="rect"/>
            </p:spPr>
          </p:pic>
        </mc:Fallback>
      </mc:AlternateContent>
      <mc:AlternateContent xmlns:mc="http://schemas.openxmlformats.org/markup-compatibility/2006" xmlns:p14="http://schemas.microsoft.com/office/powerpoint/2010/main">
        <mc:Choice Requires="p14">
          <p:contentPart p14:bwMode="auto" r:id="rId101">
            <p14:nvContentPartPr>
              <p14:cNvPr id="54" name="墨迹 53"/>
              <p14:cNvContentPartPr/>
              <p14:nvPr/>
            </p14:nvContentPartPr>
            <p14:xfrm>
              <a:off x="9272058" y="344027"/>
              <a:ext cx="148519" cy="59218"/>
            </p14:xfrm>
          </p:contentPart>
        </mc:Choice>
        <mc:Fallback xmlns="">
          <p:pic>
            <p:nvPicPr>
              <p:cNvPr id="54" name="墨迹 53"/>
            </p:nvPicPr>
            <p:blipFill>
              <a:blip r:embed="rId102"/>
            </p:blipFill>
            <p:spPr>
              <a:xfrm>
                <a:off x="9272058" y="344027"/>
                <a:ext cx="148519" cy="59218"/>
              </a:xfrm>
              <a:prstGeom prst="rect"/>
            </p:spPr>
          </p:pic>
        </mc:Fallback>
      </mc:AlternateContent>
      <mc:AlternateContent xmlns:mc="http://schemas.openxmlformats.org/markup-compatibility/2006" xmlns:p14="http://schemas.microsoft.com/office/powerpoint/2010/main">
        <mc:Choice Requires="p14">
          <p:contentPart p14:bwMode="auto" r:id="rId103">
            <p14:nvContentPartPr>
              <p14:cNvPr id="55" name="墨迹 54"/>
              <p14:cNvContentPartPr/>
              <p14:nvPr/>
            </p14:nvContentPartPr>
            <p14:xfrm>
              <a:off x="9251244" y="394786"/>
              <a:ext cx="234244" cy="301729"/>
            </p14:xfrm>
          </p:contentPart>
        </mc:Choice>
        <mc:Fallback xmlns="">
          <p:pic>
            <p:nvPicPr>
              <p:cNvPr id="55" name="墨迹 54"/>
            </p:nvPicPr>
            <p:blipFill>
              <a:blip r:embed="rId104"/>
            </p:blipFill>
            <p:spPr>
              <a:xfrm>
                <a:off x="9251244" y="394786"/>
                <a:ext cx="234244" cy="301729"/>
              </a:xfrm>
              <a:prstGeom prst="rect"/>
            </p:spPr>
          </p:pic>
        </mc:Fallback>
      </mc:AlternateContent>
      <mc:AlternateContent xmlns:mc="http://schemas.openxmlformats.org/markup-compatibility/2006" xmlns:p14="http://schemas.microsoft.com/office/powerpoint/2010/main">
        <mc:Choice Requires="p14">
          <p:contentPart p14:bwMode="auto" r:id="rId105">
            <p14:nvContentPartPr>
              <p14:cNvPr id="56" name="墨迹 55"/>
              <p14:cNvContentPartPr/>
              <p14:nvPr/>
            </p14:nvContentPartPr>
            <p14:xfrm>
              <a:off x="9479844" y="238810"/>
              <a:ext cx="79728" cy="221715"/>
            </p14:xfrm>
          </p:contentPart>
        </mc:Choice>
        <mc:Fallback xmlns="">
          <p:pic>
            <p:nvPicPr>
              <p:cNvPr id="56" name="墨迹 55"/>
            </p:nvPicPr>
            <p:blipFill>
              <a:blip r:embed="rId106"/>
            </p:blipFill>
            <p:spPr>
              <a:xfrm>
                <a:off x="9479844" y="238810"/>
                <a:ext cx="79728" cy="221715"/>
              </a:xfrm>
              <a:prstGeom prst="rect"/>
            </p:spPr>
          </p:pic>
        </mc:Fallback>
      </mc:AlternateContent>
      <mc:AlternateContent xmlns:mc="http://schemas.openxmlformats.org/markup-compatibility/2006" xmlns:p14="http://schemas.microsoft.com/office/powerpoint/2010/main">
        <mc:Choice Requires="p14">
          <p:contentPart p14:bwMode="auto" r:id="rId107">
            <p14:nvContentPartPr>
              <p14:cNvPr id="57" name="墨迹 56"/>
              <p14:cNvContentPartPr/>
              <p14:nvPr/>
            </p14:nvContentPartPr>
            <p14:xfrm>
              <a:off x="9556044" y="332748"/>
              <a:ext cx="115711" cy="11279"/>
            </p14:xfrm>
          </p:contentPart>
        </mc:Choice>
        <mc:Fallback xmlns="">
          <p:pic>
            <p:nvPicPr>
              <p:cNvPr id="57" name="墨迹 56"/>
            </p:nvPicPr>
            <p:blipFill>
              <a:blip r:embed="rId108"/>
            </p:blipFill>
            <p:spPr>
              <a:xfrm>
                <a:off x="9556044" y="332748"/>
                <a:ext cx="115711" cy="11279"/>
              </a:xfrm>
              <a:prstGeom prst="rect"/>
            </p:spPr>
          </p:pic>
        </mc:Fallback>
      </mc:AlternateContent>
      <mc:AlternateContent xmlns:mc="http://schemas.openxmlformats.org/markup-compatibility/2006" xmlns:p14="http://schemas.microsoft.com/office/powerpoint/2010/main">
        <mc:Choice Requires="p14">
          <p:contentPart p14:bwMode="auto" r:id="rId109">
            <p14:nvContentPartPr>
              <p14:cNvPr id="58" name="墨迹 57"/>
              <p14:cNvContentPartPr/>
              <p14:nvPr/>
            </p14:nvContentPartPr>
            <p14:xfrm>
              <a:off x="9584266" y="248151"/>
              <a:ext cx="50800" cy="234052"/>
            </p14:xfrm>
          </p:contentPart>
        </mc:Choice>
        <mc:Fallback xmlns="">
          <p:pic>
            <p:nvPicPr>
              <p:cNvPr id="58" name="墨迹 57"/>
            </p:nvPicPr>
            <p:blipFill>
              <a:blip r:embed="rId110"/>
            </p:blipFill>
            <p:spPr>
              <a:xfrm>
                <a:off x="9584266" y="248151"/>
                <a:ext cx="50800" cy="234052"/>
              </a:xfrm>
              <a:prstGeom prst="rect"/>
            </p:spPr>
          </p:pic>
        </mc:Fallback>
      </mc:AlternateContent>
      <mc:AlternateContent xmlns:mc="http://schemas.openxmlformats.org/markup-compatibility/2006" xmlns:p14="http://schemas.microsoft.com/office/powerpoint/2010/main">
        <mc:Choice Requires="p14">
          <p:contentPart p14:bwMode="auto" r:id="rId111">
            <p14:nvContentPartPr>
              <p14:cNvPr id="59" name="墨迹 58"/>
              <p14:cNvContentPartPr/>
              <p14:nvPr/>
            </p14:nvContentPartPr>
            <p14:xfrm>
              <a:off x="9689923" y="344027"/>
              <a:ext cx="157692" cy="208673"/>
            </p14:xfrm>
          </p:contentPart>
        </mc:Choice>
        <mc:Fallback xmlns="">
          <p:pic>
            <p:nvPicPr>
              <p:cNvPr id="59" name="墨迹 58"/>
            </p:nvPicPr>
            <p:blipFill>
              <a:blip r:embed="rId112"/>
            </p:blipFill>
            <p:spPr>
              <a:xfrm>
                <a:off x="9689923" y="344027"/>
                <a:ext cx="157692" cy="208673"/>
              </a:xfrm>
              <a:prstGeom prst="rect"/>
            </p:spPr>
          </p:pic>
        </mc:Fallback>
      </mc:AlternateContent>
      <mc:AlternateContent xmlns:mc="http://schemas.openxmlformats.org/markup-compatibility/2006" xmlns:p14="http://schemas.microsoft.com/office/powerpoint/2010/main">
        <mc:Choice Requires="p14">
          <p:contentPart p14:bwMode="auto" r:id="rId113">
            <p14:nvContentPartPr>
              <p14:cNvPr id="60" name="墨迹 59"/>
              <p14:cNvContentPartPr/>
              <p14:nvPr/>
            </p14:nvContentPartPr>
            <p14:xfrm>
              <a:off x="9610372" y="530141"/>
              <a:ext cx="258938" cy="133240"/>
            </p14:xfrm>
          </p:contentPart>
        </mc:Choice>
        <mc:Fallback xmlns="">
          <p:pic>
            <p:nvPicPr>
              <p:cNvPr id="60" name="墨迹 59"/>
            </p:nvPicPr>
            <p:blipFill>
              <a:blip r:embed="rId114"/>
            </p:blipFill>
            <p:spPr>
              <a:xfrm>
                <a:off x="9610372" y="530141"/>
                <a:ext cx="258938" cy="133240"/>
              </a:xfrm>
              <a:prstGeom prst="rect"/>
            </p:spPr>
          </p:pic>
        </mc:Fallback>
      </mc:AlternateContent>
      <mc:AlternateContent xmlns:mc="http://schemas.openxmlformats.org/markup-compatibility/2006" xmlns:p14="http://schemas.microsoft.com/office/powerpoint/2010/main">
        <mc:Choice Requires="p14">
          <p:contentPart p14:bwMode="auto" r:id="rId115">
            <p14:nvContentPartPr>
              <p14:cNvPr id="61" name="墨迹 60"/>
              <p14:cNvContentPartPr/>
              <p14:nvPr/>
            </p14:nvContentPartPr>
            <p14:xfrm>
              <a:off x="9976555" y="298909"/>
              <a:ext cx="93134" cy="50758"/>
            </p14:xfrm>
          </p:contentPart>
        </mc:Choice>
        <mc:Fallback xmlns="">
          <p:pic>
            <p:nvPicPr>
              <p:cNvPr id="61" name="墨迹 60"/>
            </p:nvPicPr>
            <p:blipFill>
              <a:blip r:embed="rId116"/>
            </p:blipFill>
            <p:spPr>
              <a:xfrm>
                <a:off x="9976555" y="298909"/>
                <a:ext cx="93134" cy="50758"/>
              </a:xfrm>
              <a:prstGeom prst="rect"/>
            </p:spPr>
          </p:pic>
        </mc:Fallback>
      </mc:AlternateContent>
      <mc:AlternateContent xmlns:mc="http://schemas.openxmlformats.org/markup-compatibility/2006" xmlns:p14="http://schemas.microsoft.com/office/powerpoint/2010/main">
        <mc:Choice Requires="p14">
          <p:contentPart p14:bwMode="auto" r:id="rId117">
            <p14:nvContentPartPr>
              <p14:cNvPr id="62" name="墨迹 61"/>
              <p14:cNvContentPartPr/>
              <p14:nvPr/>
            </p14:nvContentPartPr>
            <p14:xfrm>
              <a:off x="9903177" y="344027"/>
              <a:ext cx="98778" cy="586540"/>
            </p14:xfrm>
          </p:contentPart>
        </mc:Choice>
        <mc:Fallback xmlns="">
          <p:pic>
            <p:nvPicPr>
              <p:cNvPr id="62" name="墨迹 61"/>
            </p:nvPicPr>
            <p:blipFill>
              <a:blip r:embed="rId118"/>
            </p:blipFill>
            <p:spPr>
              <a:xfrm>
                <a:off x="9903177" y="344027"/>
                <a:ext cx="98778" cy="586540"/>
              </a:xfrm>
              <a:prstGeom prst="rect"/>
            </p:spPr>
          </p:pic>
        </mc:Fallback>
      </mc:AlternateContent>
      <mc:AlternateContent xmlns:mc="http://schemas.openxmlformats.org/markup-compatibility/2006" xmlns:p14="http://schemas.microsoft.com/office/powerpoint/2010/main">
        <mc:Choice Requires="p14">
          <p:contentPart p14:bwMode="auto" r:id="rId119">
            <p14:nvContentPartPr>
              <p14:cNvPr id="63" name="墨迹 62"/>
              <p14:cNvContentPartPr/>
              <p14:nvPr/>
            </p14:nvContentPartPr>
            <p14:xfrm>
              <a:off x="9937044" y="406065"/>
              <a:ext cx="248356" cy="231232"/>
            </p14:xfrm>
          </p:contentPart>
        </mc:Choice>
        <mc:Fallback xmlns="">
          <p:pic>
            <p:nvPicPr>
              <p:cNvPr id="63" name="墨迹 62"/>
            </p:nvPicPr>
            <p:blipFill>
              <a:blip r:embed="rId120"/>
            </p:blipFill>
            <p:spPr>
              <a:xfrm>
                <a:off x="9937044" y="406065"/>
                <a:ext cx="248356" cy="231232"/>
              </a:xfrm>
              <a:prstGeom prst="rect"/>
            </p:spPr>
          </p:pic>
        </mc:Fallback>
      </mc:AlternateContent>
      <mc:AlternateContent xmlns:mc="http://schemas.openxmlformats.org/markup-compatibility/2006" xmlns:p14="http://schemas.microsoft.com/office/powerpoint/2010/main">
        <mc:Choice Requires="p14">
          <p:contentPart p14:bwMode="auto" r:id="rId121">
            <p14:nvContentPartPr>
              <p14:cNvPr id="64" name="墨迹 63"/>
              <p14:cNvContentPartPr/>
              <p14:nvPr/>
            </p14:nvContentPartPr>
            <p14:xfrm>
              <a:off x="10118901" y="425100"/>
              <a:ext cx="201965" cy="257668"/>
            </p14:xfrm>
          </p:contentPart>
        </mc:Choice>
        <mc:Fallback xmlns="">
          <p:pic>
            <p:nvPicPr>
              <p:cNvPr id="64" name="墨迹 63"/>
            </p:nvPicPr>
            <p:blipFill>
              <a:blip r:embed="rId122"/>
            </p:blipFill>
            <p:spPr>
              <a:xfrm>
                <a:off x="10118901" y="425100"/>
                <a:ext cx="201965" cy="257668"/>
              </a:xfrm>
              <a:prstGeom prst="rect"/>
            </p:spPr>
          </p:pic>
        </mc:Fallback>
      </mc:AlternateContent>
      <mc:AlternateContent xmlns:mc="http://schemas.openxmlformats.org/markup-compatibility/2006" xmlns:p14="http://schemas.microsoft.com/office/powerpoint/2010/main">
        <mc:Choice Requires="p14">
          <p:contentPart p14:bwMode="auto" r:id="rId123">
            <p14:nvContentPartPr>
              <p14:cNvPr id="65" name="墨迹 64"/>
              <p14:cNvContentPartPr/>
              <p14:nvPr/>
            </p14:nvContentPartPr>
            <p14:xfrm>
              <a:off x="10188222" y="535781"/>
              <a:ext cx="59266" cy="78957"/>
            </p14:xfrm>
          </p:contentPart>
        </mc:Choice>
        <mc:Fallback xmlns="">
          <p:pic>
            <p:nvPicPr>
              <p:cNvPr id="65" name="墨迹 64"/>
            </p:nvPicPr>
            <p:blipFill>
              <a:blip r:embed="rId124"/>
            </p:blipFill>
            <p:spPr>
              <a:xfrm>
                <a:off x="10188222" y="535781"/>
                <a:ext cx="59266" cy="78957"/>
              </a:xfrm>
              <a:prstGeom prst="rect"/>
            </p:spPr>
          </p:pic>
        </mc:Fallback>
      </mc:AlternateContent>
      <mc:AlternateContent xmlns:mc="http://schemas.openxmlformats.org/markup-compatibility/2006" xmlns:p14="http://schemas.microsoft.com/office/powerpoint/2010/main">
        <mc:Choice Requires="p14">
          <p:contentPart p14:bwMode="auto" r:id="rId125">
            <p14:nvContentPartPr>
              <p14:cNvPr id="66" name="墨迹 65"/>
              <p14:cNvContentPartPr/>
              <p14:nvPr/>
            </p14:nvContentPartPr>
            <p14:xfrm>
              <a:off x="10086622" y="380686"/>
              <a:ext cx="53622" cy="129716"/>
            </p14:xfrm>
          </p:contentPart>
        </mc:Choice>
        <mc:Fallback xmlns="">
          <p:pic>
            <p:nvPicPr>
              <p:cNvPr id="66" name="墨迹 65"/>
            </p:nvPicPr>
            <p:blipFill>
              <a:blip r:embed="rId126"/>
            </p:blipFill>
            <p:spPr>
              <a:xfrm>
                <a:off x="10086622" y="380686"/>
                <a:ext cx="53622" cy="129716"/>
              </a:xfrm>
              <a:prstGeom prst="rect"/>
            </p:spPr>
          </p:pic>
        </mc:Fallback>
      </mc:AlternateContent>
      <mc:AlternateContent xmlns:mc="http://schemas.openxmlformats.org/markup-compatibility/2006" xmlns:p14="http://schemas.microsoft.com/office/powerpoint/2010/main">
        <mc:Choice Requires="p14">
          <p:contentPart p14:bwMode="auto" r:id="rId127">
            <p14:nvContentPartPr>
              <p14:cNvPr id="67" name="墨迹 66"/>
              <p14:cNvContentPartPr/>
              <p14:nvPr/>
            </p14:nvContentPartPr>
            <p14:xfrm>
              <a:off x="10453511" y="298909"/>
              <a:ext cx="156633" cy="375047"/>
            </p14:xfrm>
          </p:contentPart>
        </mc:Choice>
        <mc:Fallback xmlns="">
          <p:pic>
            <p:nvPicPr>
              <p:cNvPr id="67" name="墨迹 66"/>
            </p:nvPicPr>
            <p:blipFill>
              <a:blip r:embed="rId128"/>
            </p:blipFill>
            <p:spPr>
              <a:xfrm>
                <a:off x="10453511" y="298909"/>
                <a:ext cx="156633" cy="375047"/>
              </a:xfrm>
              <a:prstGeom prst="rect"/>
            </p:spPr>
          </p:pic>
        </mc:Fallback>
      </mc:AlternateContent>
      <mc:AlternateContent xmlns:mc="http://schemas.openxmlformats.org/markup-compatibility/2006" xmlns:p14="http://schemas.microsoft.com/office/powerpoint/2010/main">
        <mc:Choice Requires="p14">
          <p:contentPart p14:bwMode="auto" r:id="rId129">
            <p14:nvContentPartPr>
              <p14:cNvPr id="68" name="墨迹 67"/>
              <p14:cNvContentPartPr/>
              <p14:nvPr/>
            </p14:nvContentPartPr>
            <p14:xfrm>
              <a:off x="10447867" y="434264"/>
              <a:ext cx="248355" cy="179064"/>
            </p14:xfrm>
          </p:contentPart>
        </mc:Choice>
        <mc:Fallback xmlns="">
          <p:pic>
            <p:nvPicPr>
              <p:cNvPr id="68" name="墨迹 67"/>
            </p:nvPicPr>
            <p:blipFill>
              <a:blip r:embed="rId130"/>
            </p:blipFill>
            <p:spPr>
              <a:xfrm>
                <a:off x="10447867" y="434264"/>
                <a:ext cx="248355" cy="179064"/>
              </a:xfrm>
              <a:prstGeom prst="rect"/>
            </p:spPr>
          </p:pic>
        </mc:Fallback>
      </mc:AlternateContent>
      <mc:AlternateContent xmlns:mc="http://schemas.openxmlformats.org/markup-compatibility/2006" xmlns:p14="http://schemas.microsoft.com/office/powerpoint/2010/main">
        <mc:Choice Requires="p14">
          <p:contentPart p14:bwMode="auto" r:id="rId131">
            <p14:nvContentPartPr>
              <p14:cNvPr id="69" name="墨迹 68"/>
              <p14:cNvContentPartPr/>
              <p14:nvPr/>
            </p14:nvContentPartPr>
            <p14:xfrm>
              <a:off x="10690754" y="219952"/>
              <a:ext cx="124001" cy="146635"/>
            </p14:xfrm>
          </p:contentPart>
        </mc:Choice>
        <mc:Fallback xmlns="">
          <p:pic>
            <p:nvPicPr>
              <p:cNvPr id="69" name="墨迹 68"/>
            </p:nvPicPr>
            <p:blipFill>
              <a:blip r:embed="rId132"/>
            </p:blipFill>
            <p:spPr>
              <a:xfrm>
                <a:off x="10690754" y="219952"/>
                <a:ext cx="124001" cy="146635"/>
              </a:xfrm>
              <a:prstGeom prst="rect"/>
            </p:spPr>
          </p:pic>
        </mc:Fallback>
      </mc:AlternateContent>
      <mc:AlternateContent xmlns:mc="http://schemas.openxmlformats.org/markup-compatibility/2006" xmlns:p14="http://schemas.microsoft.com/office/powerpoint/2010/main">
        <mc:Choice Requires="p14">
          <p:contentPart p14:bwMode="auto" r:id="rId133">
            <p14:nvContentPartPr>
              <p14:cNvPr id="70" name="墨迹 69"/>
              <p14:cNvContentPartPr/>
              <p14:nvPr/>
            </p14:nvContentPartPr>
            <p14:xfrm>
              <a:off x="10809111" y="248151"/>
              <a:ext cx="132644" cy="22559"/>
            </p14:xfrm>
          </p:contentPart>
        </mc:Choice>
        <mc:Fallback xmlns="">
          <p:pic>
            <p:nvPicPr>
              <p:cNvPr id="70" name="墨迹 69"/>
            </p:nvPicPr>
            <p:blipFill>
              <a:blip r:embed="rId134"/>
            </p:blipFill>
            <p:spPr>
              <a:xfrm>
                <a:off x="10809111" y="248151"/>
                <a:ext cx="132644" cy="22559"/>
              </a:xfrm>
              <a:prstGeom prst="rect"/>
            </p:spPr>
          </p:pic>
        </mc:Fallback>
      </mc:AlternateContent>
      <mc:AlternateContent xmlns:mc="http://schemas.openxmlformats.org/markup-compatibility/2006" xmlns:p14="http://schemas.microsoft.com/office/powerpoint/2010/main">
        <mc:Choice Requires="p14">
          <p:contentPart p14:bwMode="auto" r:id="rId135">
            <p14:nvContentPartPr>
              <p14:cNvPr id="71" name="墨迹 70"/>
              <p14:cNvContentPartPr/>
              <p14:nvPr/>
            </p14:nvContentPartPr>
            <p14:xfrm>
              <a:off x="10871200" y="167431"/>
              <a:ext cx="11288" cy="227355"/>
            </p14:xfrm>
          </p:contentPart>
        </mc:Choice>
        <mc:Fallback xmlns="">
          <p:pic>
            <p:nvPicPr>
              <p:cNvPr id="71" name="墨迹 70"/>
            </p:nvPicPr>
            <p:blipFill>
              <a:blip r:embed="rId136"/>
            </p:blipFill>
            <p:spPr>
              <a:xfrm>
                <a:off x="10871200" y="167431"/>
                <a:ext cx="11288" cy="227355"/>
              </a:xfrm>
              <a:prstGeom prst="rect"/>
            </p:spPr>
          </p:pic>
        </mc:Fallback>
      </mc:AlternateContent>
      <mc:AlternateContent xmlns:mc="http://schemas.openxmlformats.org/markup-compatibility/2006" xmlns:p14="http://schemas.microsoft.com/office/powerpoint/2010/main">
        <mc:Choice Requires="p14">
          <p:contentPart p14:bwMode="auto" r:id="rId137">
            <p14:nvContentPartPr>
              <p14:cNvPr id="72" name="墨迹 71"/>
              <p14:cNvContentPartPr/>
              <p14:nvPr/>
            </p14:nvContentPartPr>
            <p14:xfrm>
              <a:off x="7010400" y="2312319"/>
              <a:ext cx="344311" cy="267890"/>
            </p14:xfrm>
          </p:contentPart>
        </mc:Choice>
        <mc:Fallback xmlns="">
          <p:pic>
            <p:nvPicPr>
              <p:cNvPr id="72" name="墨迹 71"/>
            </p:nvPicPr>
            <p:blipFill>
              <a:blip r:embed="rId138"/>
            </p:blipFill>
            <p:spPr>
              <a:xfrm>
                <a:off x="7010400" y="2312319"/>
                <a:ext cx="344311" cy="267890"/>
              </a:xfrm>
              <a:prstGeom prst="rect"/>
            </p:spPr>
          </p:pic>
        </mc:Fallback>
      </mc:AlternateContent>
      <mc:AlternateContent xmlns:mc="http://schemas.openxmlformats.org/markup-compatibility/2006" xmlns:p14="http://schemas.microsoft.com/office/powerpoint/2010/main">
        <mc:Choice Requires="p14">
          <p:contentPart p14:bwMode="auto" r:id="rId139">
            <p14:nvContentPartPr>
              <p14:cNvPr id="73" name="墨迹 72"/>
              <p14:cNvContentPartPr/>
              <p14:nvPr/>
            </p14:nvContentPartPr>
            <p14:xfrm>
              <a:off x="7478888" y="2148059"/>
              <a:ext cx="22578" cy="378572"/>
            </p14:xfrm>
          </p:contentPart>
        </mc:Choice>
        <mc:Fallback xmlns="">
          <p:pic>
            <p:nvPicPr>
              <p:cNvPr id="73" name="墨迹 72"/>
            </p:nvPicPr>
            <p:blipFill>
              <a:blip r:embed="rId140"/>
            </p:blipFill>
            <p:spPr>
              <a:xfrm>
                <a:off x="7478888" y="2148059"/>
                <a:ext cx="22578" cy="378572"/>
              </a:xfrm>
              <a:prstGeom prst="rect"/>
            </p:spPr>
          </p:pic>
        </mc:Fallback>
      </mc:AlternateContent>
      <mc:AlternateContent xmlns:mc="http://schemas.openxmlformats.org/markup-compatibility/2006" xmlns:p14="http://schemas.microsoft.com/office/powerpoint/2010/main">
        <mc:Choice Requires="p14">
          <p:contentPart p14:bwMode="auto" r:id="rId141">
            <p14:nvContentPartPr>
              <p14:cNvPr id="74" name="墨迹 73"/>
              <p14:cNvContentPartPr/>
              <p14:nvPr/>
            </p14:nvContentPartPr>
            <p14:xfrm>
              <a:off x="7433733" y="2430754"/>
              <a:ext cx="124178" cy="155447"/>
            </p14:xfrm>
          </p:contentPart>
        </mc:Choice>
        <mc:Fallback xmlns="">
          <p:pic>
            <p:nvPicPr>
              <p:cNvPr id="74" name="墨迹 73"/>
            </p:nvPicPr>
            <p:blipFill>
              <a:blip r:embed="rId142"/>
            </p:blipFill>
            <p:spPr>
              <a:xfrm>
                <a:off x="7433733" y="2430754"/>
                <a:ext cx="124178" cy="155447"/>
              </a:xfrm>
              <a:prstGeom prst="rect"/>
            </p:spPr>
          </p:pic>
        </mc:Fallback>
      </mc:AlternateContent>
      <mc:AlternateContent xmlns:mc="http://schemas.openxmlformats.org/markup-compatibility/2006" xmlns:p14="http://schemas.microsoft.com/office/powerpoint/2010/main">
        <mc:Choice Requires="p14">
          <p:contentPart p14:bwMode="auto" r:id="rId143">
            <p14:nvContentPartPr>
              <p14:cNvPr id="75" name="墨迹 74"/>
              <p14:cNvContentPartPr/>
              <p14:nvPr/>
            </p14:nvContentPartPr>
            <p14:xfrm>
              <a:off x="8349544" y="1175370"/>
              <a:ext cx="148166" cy="131654"/>
            </p14:xfrm>
          </p:contentPart>
        </mc:Choice>
        <mc:Fallback xmlns="">
          <p:pic>
            <p:nvPicPr>
              <p:cNvPr id="75" name="墨迹 74"/>
            </p:nvPicPr>
            <p:blipFill>
              <a:blip r:embed="rId144"/>
            </p:blipFill>
            <p:spPr>
              <a:xfrm>
                <a:off x="8349544" y="1175370"/>
                <a:ext cx="148166" cy="131654"/>
              </a:xfrm>
              <a:prstGeom prst="rect"/>
            </p:spPr>
          </p:pic>
        </mc:Fallback>
      </mc:AlternateContent>
      <mc:AlternateContent xmlns:mc="http://schemas.openxmlformats.org/markup-compatibility/2006" xmlns:p14="http://schemas.microsoft.com/office/powerpoint/2010/main">
        <mc:Choice Requires="p14">
          <p:contentPart p14:bwMode="auto" r:id="rId145">
            <p14:nvContentPartPr>
              <p14:cNvPr id="76" name="墨迹 75"/>
              <p14:cNvContentPartPr/>
              <p14:nvPr/>
            </p14:nvContentPartPr>
            <p14:xfrm>
              <a:off x="8263466" y="1096589"/>
              <a:ext cx="331611" cy="307721"/>
            </p14:xfrm>
          </p:contentPart>
        </mc:Choice>
        <mc:Fallback xmlns="">
          <p:pic>
            <p:nvPicPr>
              <p:cNvPr id="76" name="墨迹 75"/>
            </p:nvPicPr>
            <p:blipFill>
              <a:blip r:embed="rId146"/>
            </p:blipFill>
            <p:spPr>
              <a:xfrm>
                <a:off x="8263466" y="1096589"/>
                <a:ext cx="331611" cy="307721"/>
              </a:xfrm>
              <a:prstGeom prst="rect"/>
            </p:spPr>
          </p:pic>
        </mc:Fallback>
      </mc:AlternateContent>
      <mc:AlternateContent xmlns:mc="http://schemas.openxmlformats.org/markup-compatibility/2006" xmlns:p14="http://schemas.microsoft.com/office/powerpoint/2010/main">
        <mc:Choice Requires="p14">
          <p:contentPart p14:bwMode="auto" r:id="rId147">
            <p14:nvContentPartPr>
              <p14:cNvPr id="77" name="墨迹 76"/>
              <p14:cNvContentPartPr/>
              <p14:nvPr/>
            </p14:nvContentPartPr>
            <p14:xfrm>
              <a:off x="9019822" y="1054643"/>
              <a:ext cx="158044" cy="507582"/>
            </p14:xfrm>
          </p:contentPart>
        </mc:Choice>
        <mc:Fallback xmlns="">
          <p:pic>
            <p:nvPicPr>
              <p:cNvPr id="77" name="墨迹 76"/>
            </p:nvPicPr>
            <p:blipFill>
              <a:blip r:embed="rId148"/>
            </p:blipFill>
            <p:spPr>
              <a:xfrm>
                <a:off x="9019822" y="1054643"/>
                <a:ext cx="158044" cy="507582"/>
              </a:xfrm>
              <a:prstGeom prst="rect"/>
            </p:spPr>
          </p:pic>
        </mc:Fallback>
      </mc:AlternateContent>
      <mc:AlternateContent xmlns:mc="http://schemas.openxmlformats.org/markup-compatibility/2006" xmlns:p14="http://schemas.microsoft.com/office/powerpoint/2010/main">
        <mc:Choice Requires="p14">
          <p:contentPart p14:bwMode="auto" r:id="rId149">
            <p14:nvContentPartPr>
              <p14:cNvPr id="78" name="墨迹 77"/>
              <p14:cNvContentPartPr/>
              <p14:nvPr/>
            </p14:nvContentPartPr>
            <p14:xfrm>
              <a:off x="9208911" y="1022919"/>
              <a:ext cx="81844" cy="141700"/>
            </p14:xfrm>
          </p:contentPart>
        </mc:Choice>
        <mc:Fallback xmlns="">
          <p:pic>
            <p:nvPicPr>
              <p:cNvPr id="78" name="墨迹 77"/>
            </p:nvPicPr>
            <p:blipFill>
              <a:blip r:embed="rId150"/>
            </p:blipFill>
            <p:spPr>
              <a:xfrm>
                <a:off x="9208911" y="1022919"/>
                <a:ext cx="81844" cy="141700"/>
              </a:xfrm>
              <a:prstGeom prst="rect"/>
            </p:spPr>
          </p:pic>
        </mc:Fallback>
      </mc:AlternateContent>
      <mc:AlternateContent xmlns:mc="http://schemas.openxmlformats.org/markup-compatibility/2006" xmlns:p14="http://schemas.microsoft.com/office/powerpoint/2010/main">
        <mc:Choice Requires="p14">
          <p:contentPart p14:bwMode="auto" r:id="rId151">
            <p14:nvContentPartPr>
              <p14:cNvPr id="79" name="墨迹 78"/>
              <p14:cNvContentPartPr/>
              <p14:nvPr/>
            </p14:nvContentPartPr>
            <p14:xfrm>
              <a:off x="9201150" y="1037723"/>
              <a:ext cx="177976" cy="344028"/>
            </p14:xfrm>
          </p:contentPart>
        </mc:Choice>
        <mc:Fallback xmlns="">
          <p:pic>
            <p:nvPicPr>
              <p:cNvPr id="79" name="墨迹 78"/>
            </p:nvPicPr>
            <p:blipFill>
              <a:blip r:embed="rId152"/>
            </p:blipFill>
            <p:spPr>
              <a:xfrm>
                <a:off x="9201150" y="1037723"/>
                <a:ext cx="177976" cy="344028"/>
              </a:xfrm>
              <a:prstGeom prst="rect"/>
            </p:spPr>
          </p:pic>
        </mc:Fallback>
      </mc:AlternateContent>
      <mc:AlternateContent xmlns:mc="http://schemas.openxmlformats.org/markup-compatibility/2006" xmlns:p14="http://schemas.microsoft.com/office/powerpoint/2010/main">
        <mc:Choice Requires="p14">
          <p:contentPart p14:bwMode="auto" r:id="rId153">
            <p14:nvContentPartPr>
              <p14:cNvPr id="80" name="墨迹 79"/>
              <p14:cNvContentPartPr/>
              <p14:nvPr/>
            </p14:nvContentPartPr>
            <p14:xfrm>
              <a:off x="9330266" y="1302794"/>
              <a:ext cx="84666" cy="28199"/>
            </p14:xfrm>
          </p:contentPart>
        </mc:Choice>
        <mc:Fallback xmlns="">
          <p:pic>
            <p:nvPicPr>
              <p:cNvPr id="80" name="墨迹 79"/>
            </p:nvPicPr>
            <p:blipFill>
              <a:blip r:embed="rId154"/>
            </p:blipFill>
            <p:spPr>
              <a:xfrm>
                <a:off x="9330266" y="1302794"/>
                <a:ext cx="84666" cy="28199"/>
              </a:xfrm>
              <a:prstGeom prst="rect"/>
            </p:spPr>
          </p:pic>
        </mc:Fallback>
      </mc:AlternateContent>
      <mc:AlternateContent xmlns:mc="http://schemas.openxmlformats.org/markup-compatibility/2006" xmlns:p14="http://schemas.microsoft.com/office/powerpoint/2010/main">
        <mc:Choice Requires="p14">
          <p:contentPart p14:bwMode="auto" r:id="rId155">
            <p14:nvContentPartPr>
              <p14:cNvPr id="81" name="墨迹 80"/>
              <p14:cNvContentPartPr/>
              <p14:nvPr/>
            </p14:nvContentPartPr>
            <p14:xfrm>
              <a:off x="9475787" y="994543"/>
              <a:ext cx="153635" cy="347730"/>
            </p14:xfrm>
          </p:contentPart>
        </mc:Choice>
        <mc:Fallback xmlns="">
          <p:pic>
            <p:nvPicPr>
              <p:cNvPr id="81" name="墨迹 80"/>
            </p:nvPicPr>
            <p:blipFill>
              <a:blip r:embed="rId156"/>
            </p:blipFill>
            <p:spPr>
              <a:xfrm>
                <a:off x="9475787" y="994543"/>
                <a:ext cx="153635" cy="347730"/>
              </a:xfrm>
              <a:prstGeom prst="rect"/>
            </p:spPr>
          </p:pic>
        </mc:Fallback>
      </mc:AlternateContent>
      <mc:AlternateContent xmlns:mc="http://schemas.openxmlformats.org/markup-compatibility/2006" xmlns:p14="http://schemas.microsoft.com/office/powerpoint/2010/main">
        <mc:Choice Requires="p14">
          <p:contentPart p14:bwMode="auto" r:id="rId157">
            <p14:nvContentPartPr>
              <p14:cNvPr id="82" name="墨迹 81"/>
              <p14:cNvContentPartPr/>
              <p14:nvPr/>
            </p14:nvContentPartPr>
            <p14:xfrm>
              <a:off x="9629422" y="1254327"/>
              <a:ext cx="48683" cy="113325"/>
            </p14:xfrm>
          </p:contentPart>
        </mc:Choice>
        <mc:Fallback xmlns="">
          <p:pic>
            <p:nvPicPr>
              <p:cNvPr id="82" name="墨迹 81"/>
            </p:nvPicPr>
            <p:blipFill>
              <a:blip r:embed="rId158"/>
            </p:blipFill>
            <p:spPr>
              <a:xfrm>
                <a:off x="9629422" y="1254327"/>
                <a:ext cx="48683" cy="113325"/>
              </a:xfrm>
              <a:prstGeom prst="rect"/>
            </p:spPr>
          </p:pic>
        </mc:Fallback>
      </mc:AlternateContent>
      <mc:AlternateContent xmlns:mc="http://schemas.openxmlformats.org/markup-compatibility/2006" xmlns:p14="http://schemas.microsoft.com/office/powerpoint/2010/main">
        <mc:Choice Requires="p14">
          <p:contentPart p14:bwMode="auto" r:id="rId159">
            <p14:nvContentPartPr>
              <p14:cNvPr id="83" name="墨迹 82"/>
              <p14:cNvContentPartPr/>
              <p14:nvPr/>
            </p14:nvContentPartPr>
            <p14:xfrm>
              <a:off x="9817981" y="1020804"/>
              <a:ext cx="492478" cy="324288"/>
            </p14:xfrm>
          </p:contentPart>
        </mc:Choice>
        <mc:Fallback xmlns="">
          <p:pic>
            <p:nvPicPr>
              <p:cNvPr id="83" name="墨迹 82"/>
            </p:nvPicPr>
            <p:blipFill>
              <a:blip r:embed="rId160"/>
            </p:blipFill>
            <p:spPr>
              <a:xfrm>
                <a:off x="9817981" y="1020804"/>
                <a:ext cx="492478" cy="324288"/>
              </a:xfrm>
              <a:prstGeom prst="rect"/>
            </p:spPr>
          </p:pic>
        </mc:Fallback>
      </mc:AlternateContent>
      <mc:AlternateContent xmlns:mc="http://schemas.openxmlformats.org/markup-compatibility/2006" xmlns:p14="http://schemas.microsoft.com/office/powerpoint/2010/main">
        <mc:Choice Requires="p14">
          <p:contentPart p14:bwMode="auto" r:id="rId161">
            <p14:nvContentPartPr>
              <p14:cNvPr id="84" name="墨迹 83"/>
              <p14:cNvContentPartPr/>
              <p14:nvPr/>
            </p14:nvContentPartPr>
            <p14:xfrm>
              <a:off x="10158588" y="1261200"/>
              <a:ext cx="176389" cy="66973"/>
            </p14:xfrm>
          </p:contentPart>
        </mc:Choice>
        <mc:Fallback xmlns="">
          <p:pic>
            <p:nvPicPr>
              <p:cNvPr id="84" name="墨迹 83"/>
            </p:nvPicPr>
            <p:blipFill>
              <a:blip r:embed="rId162"/>
            </p:blipFill>
            <p:spPr>
              <a:xfrm>
                <a:off x="10158588" y="1261200"/>
                <a:ext cx="176389" cy="66973"/>
              </a:xfrm>
              <a:prstGeom prst="rect"/>
            </p:spPr>
          </p:pic>
        </mc:Fallback>
      </mc:AlternateContent>
      <mc:AlternateContent xmlns:mc="http://schemas.openxmlformats.org/markup-compatibility/2006" xmlns:p14="http://schemas.microsoft.com/office/powerpoint/2010/main">
        <mc:Choice Requires="p14">
          <p:contentPart p14:bwMode="auto" r:id="rId163">
            <p14:nvContentPartPr>
              <p14:cNvPr id="85" name="墨迹 84"/>
              <p14:cNvContentPartPr/>
              <p14:nvPr/>
            </p14:nvContentPartPr>
            <p14:xfrm>
              <a:off x="10425288" y="1103286"/>
              <a:ext cx="22577" cy="112091"/>
            </p14:xfrm>
          </p:contentPart>
        </mc:Choice>
        <mc:Fallback xmlns="">
          <p:pic>
            <p:nvPicPr>
              <p:cNvPr id="85" name="墨迹 84"/>
            </p:nvPicPr>
            <p:blipFill>
              <a:blip r:embed="rId164"/>
            </p:blipFill>
            <p:spPr>
              <a:xfrm>
                <a:off x="10425288" y="1103286"/>
                <a:ext cx="22577" cy="112091"/>
              </a:xfrm>
              <a:prstGeom prst="rect"/>
            </p:spPr>
          </p:pic>
        </mc:Fallback>
      </mc:AlternateContent>
      <mc:AlternateContent xmlns:mc="http://schemas.openxmlformats.org/markup-compatibility/2006" xmlns:p14="http://schemas.microsoft.com/office/powerpoint/2010/main">
        <mc:Choice Requires="p14">
          <p:contentPart p14:bwMode="auto" r:id="rId165">
            <p14:nvContentPartPr>
              <p14:cNvPr id="86" name="墨迹 85"/>
              <p14:cNvContentPartPr/>
              <p14:nvPr/>
            </p14:nvContentPartPr>
            <p14:xfrm>
              <a:off x="10380838" y="1105401"/>
              <a:ext cx="225073" cy="163554"/>
            </p14:xfrm>
          </p:contentPart>
        </mc:Choice>
        <mc:Fallback xmlns="">
          <p:pic>
            <p:nvPicPr>
              <p:cNvPr id="86" name="墨迹 85"/>
            </p:nvPicPr>
            <p:blipFill>
              <a:blip r:embed="rId166"/>
            </p:blipFill>
            <p:spPr>
              <a:xfrm>
                <a:off x="10380838" y="1105401"/>
                <a:ext cx="225073" cy="163554"/>
              </a:xfrm>
              <a:prstGeom prst="rect"/>
            </p:spPr>
          </p:pic>
        </mc:Fallback>
      </mc:AlternateContent>
      <mc:AlternateContent xmlns:mc="http://schemas.openxmlformats.org/markup-compatibility/2006" xmlns:p14="http://schemas.microsoft.com/office/powerpoint/2010/main">
        <mc:Choice Requires="p14">
          <p:contentPart p14:bwMode="auto" r:id="rId167">
            <p14:nvContentPartPr>
              <p14:cNvPr id="87" name="墨迹 86"/>
              <p14:cNvContentPartPr/>
              <p14:nvPr/>
            </p14:nvContentPartPr>
            <p14:xfrm>
              <a:off x="10467622" y="1009700"/>
              <a:ext cx="36689" cy="563804"/>
            </p14:xfrm>
          </p:contentPart>
        </mc:Choice>
        <mc:Fallback xmlns="">
          <p:pic>
            <p:nvPicPr>
              <p:cNvPr id="87" name="墨迹 86"/>
            </p:nvPicPr>
            <p:blipFill>
              <a:blip r:embed="rId168"/>
            </p:blipFill>
            <p:spPr>
              <a:xfrm>
                <a:off x="10467622" y="1009700"/>
                <a:ext cx="36689" cy="563804"/>
              </a:xfrm>
              <a:prstGeom prst="rect"/>
            </p:spPr>
          </p:pic>
        </mc:Fallback>
      </mc:AlternateContent>
      <mc:AlternateContent xmlns:mc="http://schemas.openxmlformats.org/markup-compatibility/2006" xmlns:p14="http://schemas.microsoft.com/office/powerpoint/2010/main">
        <mc:Choice Requires="p14">
          <p:contentPart p14:bwMode="auto" r:id="rId169">
            <p14:nvContentPartPr>
              <p14:cNvPr id="88" name="墨迹 87"/>
              <p14:cNvContentPartPr/>
              <p14:nvPr/>
            </p14:nvContentPartPr>
            <p14:xfrm>
              <a:off x="10775244" y="1015164"/>
              <a:ext cx="71437" cy="109976"/>
            </p14:xfrm>
          </p:contentPart>
        </mc:Choice>
        <mc:Fallback xmlns="">
          <p:pic>
            <p:nvPicPr>
              <p:cNvPr id="88" name="墨迹 87"/>
            </p:nvPicPr>
            <p:blipFill>
              <a:blip r:embed="rId170"/>
            </p:blipFill>
            <p:spPr>
              <a:xfrm>
                <a:off x="10775244" y="1015164"/>
                <a:ext cx="71437" cy="109976"/>
              </a:xfrm>
              <a:prstGeom prst="rect"/>
            </p:spPr>
          </p:pic>
        </mc:Fallback>
      </mc:AlternateContent>
      <mc:AlternateContent xmlns:mc="http://schemas.openxmlformats.org/markup-compatibility/2006" xmlns:p14="http://schemas.microsoft.com/office/powerpoint/2010/main">
        <mc:Choice Requires="p14">
          <p:contentPart p14:bwMode="auto" r:id="rId171">
            <p14:nvContentPartPr>
              <p14:cNvPr id="89" name="墨迹 88"/>
              <p14:cNvContentPartPr/>
              <p14:nvPr/>
            </p14:nvContentPartPr>
            <p14:xfrm>
              <a:off x="10715625" y="1139240"/>
              <a:ext cx="169686" cy="39478"/>
            </p14:xfrm>
          </p:contentPart>
        </mc:Choice>
        <mc:Fallback xmlns="">
          <p:pic>
            <p:nvPicPr>
              <p:cNvPr id="89" name="墨迹 88"/>
            </p:nvPicPr>
            <p:blipFill>
              <a:blip r:embed="rId172"/>
            </p:blipFill>
            <p:spPr>
              <a:xfrm>
                <a:off x="10715625" y="1139240"/>
                <a:ext cx="169686" cy="39478"/>
              </a:xfrm>
              <a:prstGeom prst="rect"/>
            </p:spPr>
          </p:pic>
        </mc:Fallback>
      </mc:AlternateContent>
      <mc:AlternateContent xmlns:mc="http://schemas.openxmlformats.org/markup-compatibility/2006" xmlns:p14="http://schemas.microsoft.com/office/powerpoint/2010/main">
        <mc:Choice Requires="p14">
          <p:contentPart p14:bwMode="auto" r:id="rId173">
            <p14:nvContentPartPr>
              <p14:cNvPr id="90" name="墨迹 89"/>
              <p14:cNvContentPartPr/>
              <p14:nvPr/>
            </p14:nvContentPartPr>
            <p14:xfrm>
              <a:off x="10957806" y="904483"/>
              <a:ext cx="266171" cy="283576"/>
            </p14:xfrm>
          </p:contentPart>
        </mc:Choice>
        <mc:Fallback xmlns="">
          <p:pic>
            <p:nvPicPr>
              <p:cNvPr id="90" name="墨迹 89"/>
            </p:nvPicPr>
            <p:blipFill>
              <a:blip r:embed="rId174"/>
            </p:blipFill>
            <p:spPr>
              <a:xfrm>
                <a:off x="10957806" y="904483"/>
                <a:ext cx="266171" cy="283576"/>
              </a:xfrm>
              <a:prstGeom prst="rect"/>
            </p:spPr>
          </p:pic>
        </mc:Fallback>
      </mc:AlternateContent>
      <mc:AlternateContent xmlns:mc="http://schemas.openxmlformats.org/markup-compatibility/2006" xmlns:p14="http://schemas.microsoft.com/office/powerpoint/2010/main">
        <mc:Choice Requires="p14">
          <p:contentPart p14:bwMode="auto" r:id="rId175">
            <p14:nvContentPartPr>
              <p14:cNvPr id="91" name="墨迹 90"/>
              <p14:cNvContentPartPr/>
              <p14:nvPr/>
            </p14:nvContentPartPr>
            <p14:xfrm>
              <a:off x="11265076" y="879809"/>
              <a:ext cx="68968" cy="155799"/>
            </p14:xfrm>
          </p:contentPart>
        </mc:Choice>
        <mc:Fallback xmlns="">
          <p:pic>
            <p:nvPicPr>
              <p:cNvPr id="91" name="墨迹 90"/>
            </p:nvPicPr>
            <p:blipFill>
              <a:blip r:embed="rId176"/>
            </p:blipFill>
            <p:spPr>
              <a:xfrm>
                <a:off x="11265076" y="879809"/>
                <a:ext cx="68968" cy="155799"/>
              </a:xfrm>
              <a:prstGeom prst="rect"/>
            </p:spPr>
          </p:pic>
        </mc:Fallback>
      </mc:AlternateContent>
      <mc:AlternateContent xmlns:mc="http://schemas.openxmlformats.org/markup-compatibility/2006" xmlns:p14="http://schemas.microsoft.com/office/powerpoint/2010/main">
        <mc:Choice Requires="p14">
          <p:contentPart p14:bwMode="auto" r:id="rId177">
            <p14:nvContentPartPr>
              <p14:cNvPr id="92" name="墨迹 91"/>
              <p14:cNvContentPartPr/>
              <p14:nvPr/>
            </p14:nvContentPartPr>
            <p14:xfrm>
              <a:off x="11339688" y="902368"/>
              <a:ext cx="129823" cy="16919"/>
            </p14:xfrm>
          </p:contentPart>
        </mc:Choice>
        <mc:Fallback xmlns="">
          <p:pic>
            <p:nvPicPr>
              <p:cNvPr id="92" name="墨迹 91"/>
            </p:nvPicPr>
            <p:blipFill>
              <a:blip r:embed="rId178"/>
            </p:blipFill>
            <p:spPr>
              <a:xfrm>
                <a:off x="11339688" y="902368"/>
                <a:ext cx="129823" cy="16919"/>
              </a:xfrm>
              <a:prstGeom prst="rect"/>
            </p:spPr>
          </p:pic>
        </mc:Fallback>
      </mc:AlternateContent>
      <mc:AlternateContent xmlns:mc="http://schemas.openxmlformats.org/markup-compatibility/2006" xmlns:p14="http://schemas.microsoft.com/office/powerpoint/2010/main">
        <mc:Choice Requires="p14">
          <p:contentPart p14:bwMode="auto" r:id="rId179">
            <p14:nvContentPartPr>
              <p14:cNvPr id="93" name="墨迹 92"/>
              <p14:cNvContentPartPr/>
              <p14:nvPr/>
            </p14:nvContentPartPr>
            <p14:xfrm>
              <a:off x="11359444" y="800851"/>
              <a:ext cx="70556" cy="245332"/>
            </p14:xfrm>
          </p:contentPart>
        </mc:Choice>
        <mc:Fallback xmlns="">
          <p:pic>
            <p:nvPicPr>
              <p:cNvPr id="93" name="墨迹 92"/>
            </p:nvPicPr>
            <p:blipFill>
              <a:blip r:embed="rId180"/>
            </p:blipFill>
            <p:spPr>
              <a:xfrm>
                <a:off x="11359444" y="800851"/>
                <a:ext cx="70556" cy="245332"/>
              </a:xfrm>
              <a:prstGeom prst="rect"/>
            </p:spPr>
          </p:pic>
        </mc:Fallback>
      </mc:AlternateContent>
      <mc:AlternateContent xmlns:mc="http://schemas.openxmlformats.org/markup-compatibility/2006" xmlns:p14="http://schemas.microsoft.com/office/powerpoint/2010/main">
        <mc:Choice Requires="p14">
          <p:contentPart p14:bwMode="auto" r:id="rId181">
            <p14:nvContentPartPr>
              <p14:cNvPr id="94" name="墨迹 93"/>
              <p14:cNvContentPartPr/>
              <p14:nvPr/>
            </p14:nvContentPartPr>
            <p14:xfrm>
              <a:off x="8308622" y="1721549"/>
              <a:ext cx="112888" cy="120551"/>
            </p14:xfrm>
          </p:contentPart>
        </mc:Choice>
        <mc:Fallback xmlns="">
          <p:pic>
            <p:nvPicPr>
              <p:cNvPr id="94" name="墨迹 93"/>
            </p:nvPicPr>
            <p:blipFill>
              <a:blip r:embed="rId182"/>
            </p:blipFill>
            <p:spPr>
              <a:xfrm>
                <a:off x="8308622" y="1721549"/>
                <a:ext cx="112888" cy="120551"/>
              </a:xfrm>
              <a:prstGeom prst="rect"/>
            </p:spPr>
          </p:pic>
        </mc:Fallback>
      </mc:AlternateContent>
      <mc:AlternateContent xmlns:mc="http://schemas.openxmlformats.org/markup-compatibility/2006" xmlns:p14="http://schemas.microsoft.com/office/powerpoint/2010/main">
        <mc:Choice Requires="p14">
          <p:contentPart p14:bwMode="auto" r:id="rId183">
            <p14:nvContentPartPr>
              <p14:cNvPr id="95" name="墨迹 94"/>
              <p14:cNvContentPartPr/>
              <p14:nvPr/>
            </p14:nvContentPartPr>
            <p14:xfrm>
              <a:off x="8305800" y="1799097"/>
              <a:ext cx="108126" cy="107156"/>
            </p14:xfrm>
          </p:contentPart>
        </mc:Choice>
        <mc:Fallback xmlns="">
          <p:pic>
            <p:nvPicPr>
              <p:cNvPr id="95" name="墨迹 94"/>
            </p:nvPicPr>
            <p:blipFill>
              <a:blip r:embed="rId184"/>
            </p:blipFill>
            <p:spPr>
              <a:xfrm>
                <a:off x="8305800" y="1799097"/>
                <a:ext cx="108126" cy="107156"/>
              </a:xfrm>
              <a:prstGeom prst="rect"/>
            </p:spPr>
          </p:pic>
        </mc:Fallback>
      </mc:AlternateContent>
      <mc:AlternateContent xmlns:mc="http://schemas.openxmlformats.org/markup-compatibility/2006" xmlns:p14="http://schemas.microsoft.com/office/powerpoint/2010/main">
        <mc:Choice Requires="p14">
          <p:contentPart p14:bwMode="auto" r:id="rId185">
            <p14:nvContentPartPr>
              <p14:cNvPr id="96" name="墨迹 95"/>
              <p14:cNvContentPartPr/>
              <p14:nvPr/>
            </p14:nvContentPartPr>
            <p14:xfrm>
              <a:off x="8198555" y="1646822"/>
              <a:ext cx="330200" cy="306664"/>
            </p14:xfrm>
          </p:contentPart>
        </mc:Choice>
        <mc:Fallback xmlns="">
          <p:pic>
            <p:nvPicPr>
              <p:cNvPr id="96" name="墨迹 95"/>
            </p:nvPicPr>
            <p:blipFill>
              <a:blip r:embed="rId186"/>
            </p:blipFill>
            <p:spPr>
              <a:xfrm>
                <a:off x="8198555" y="1646822"/>
                <a:ext cx="330200" cy="306664"/>
              </a:xfrm>
              <a:prstGeom prst="rect"/>
            </p:spPr>
          </p:pic>
        </mc:Fallback>
      </mc:AlternateContent>
      <mc:AlternateContent xmlns:mc="http://schemas.openxmlformats.org/markup-compatibility/2006" xmlns:p14="http://schemas.microsoft.com/office/powerpoint/2010/main">
        <mc:Choice Requires="p14">
          <p:contentPart p14:bwMode="auto" r:id="rId187">
            <p14:nvContentPartPr>
              <p14:cNvPr id="97" name="墨迹 96"/>
              <p14:cNvContentPartPr/>
              <p14:nvPr/>
            </p14:nvContentPartPr>
            <p14:xfrm>
              <a:off x="8906933" y="1657396"/>
              <a:ext cx="403578" cy="344733"/>
            </p14:xfrm>
          </p:contentPart>
        </mc:Choice>
        <mc:Fallback xmlns="">
          <p:pic>
            <p:nvPicPr>
              <p:cNvPr id="97" name="墨迹 96"/>
            </p:nvPicPr>
            <p:blipFill>
              <a:blip r:embed="rId188"/>
            </p:blipFill>
            <p:spPr>
              <a:xfrm>
                <a:off x="8906933" y="1657396"/>
                <a:ext cx="403578" cy="344733"/>
              </a:xfrm>
              <a:prstGeom prst="rect"/>
            </p:spPr>
          </p:pic>
        </mc:Fallback>
      </mc:AlternateContent>
      <mc:AlternateContent xmlns:mc="http://schemas.openxmlformats.org/markup-compatibility/2006" xmlns:p14="http://schemas.microsoft.com/office/powerpoint/2010/main">
        <mc:Choice Requires="p14">
          <p:contentPart p14:bwMode="auto" r:id="rId189">
            <p14:nvContentPartPr>
              <p14:cNvPr id="98" name="墨迹 97"/>
              <p14:cNvContentPartPr/>
              <p14:nvPr/>
            </p14:nvContentPartPr>
            <p14:xfrm>
              <a:off x="9349493" y="1694584"/>
              <a:ext cx="48507" cy="272297"/>
            </p14:xfrm>
          </p:contentPart>
        </mc:Choice>
        <mc:Fallback xmlns="">
          <p:pic>
            <p:nvPicPr>
              <p:cNvPr id="98" name="墨迹 97"/>
            </p:nvPicPr>
            <p:blipFill>
              <a:blip r:embed="rId190"/>
            </p:blipFill>
            <p:spPr>
              <a:xfrm>
                <a:off x="9349493" y="1694584"/>
                <a:ext cx="48507" cy="272297"/>
              </a:xfrm>
              <a:prstGeom prst="rect"/>
            </p:spPr>
          </p:pic>
        </mc:Fallback>
      </mc:AlternateContent>
      <mc:AlternateContent xmlns:mc="http://schemas.openxmlformats.org/markup-compatibility/2006" xmlns:p14="http://schemas.microsoft.com/office/powerpoint/2010/main">
        <mc:Choice Requires="p14">
          <p:contentPart p14:bwMode="auto" r:id="rId191">
            <p14:nvContentPartPr>
              <p14:cNvPr id="99" name="墨迹 98"/>
              <p14:cNvContentPartPr/>
              <p14:nvPr/>
            </p14:nvContentPartPr>
            <p14:xfrm>
              <a:off x="9392355" y="1710798"/>
              <a:ext cx="195263" cy="157562"/>
            </p14:xfrm>
          </p:contentPart>
        </mc:Choice>
        <mc:Fallback xmlns="">
          <p:pic>
            <p:nvPicPr>
              <p:cNvPr id="99" name="墨迹 98"/>
            </p:nvPicPr>
            <p:blipFill>
              <a:blip r:embed="rId192"/>
            </p:blipFill>
            <p:spPr>
              <a:xfrm>
                <a:off x="9392355" y="1710798"/>
                <a:ext cx="195263" cy="157562"/>
              </a:xfrm>
              <a:prstGeom prst="rect"/>
            </p:spPr>
          </p:pic>
        </mc:Fallback>
      </mc:AlternateContent>
      <mc:AlternateContent xmlns:mc="http://schemas.openxmlformats.org/markup-compatibility/2006" xmlns:p14="http://schemas.microsoft.com/office/powerpoint/2010/main">
        <mc:Choice Requires="p14">
          <p:contentPart p14:bwMode="auto" r:id="rId193">
            <p14:nvContentPartPr>
              <p14:cNvPr id="100" name="墨迹 99"/>
              <p14:cNvContentPartPr/>
              <p14:nvPr/>
            </p14:nvContentPartPr>
            <p14:xfrm>
              <a:off x="9437511" y="1662155"/>
              <a:ext cx="129822" cy="269477"/>
            </p14:xfrm>
          </p:contentPart>
        </mc:Choice>
        <mc:Fallback xmlns="">
          <p:pic>
            <p:nvPicPr>
              <p:cNvPr id="100" name="墨迹 99"/>
            </p:nvPicPr>
            <p:blipFill>
              <a:blip r:embed="rId194"/>
            </p:blipFill>
            <p:spPr>
              <a:xfrm>
                <a:off x="9437511" y="1662155"/>
                <a:ext cx="129822" cy="269477"/>
              </a:xfrm>
              <a:prstGeom prst="rect"/>
            </p:spPr>
          </p:pic>
        </mc:Fallback>
      </mc:AlternateContent>
      <mc:AlternateContent xmlns:mc="http://schemas.openxmlformats.org/markup-compatibility/2006" xmlns:p14="http://schemas.microsoft.com/office/powerpoint/2010/main">
        <mc:Choice Requires="p14">
          <p:contentPart p14:bwMode="auto" r:id="rId195">
            <p14:nvContentPartPr>
              <p14:cNvPr id="101" name="墨迹 100"/>
              <p14:cNvContentPartPr/>
              <p14:nvPr/>
            </p14:nvContentPartPr>
            <p14:xfrm>
              <a:off x="9544755" y="1889333"/>
              <a:ext cx="104422" cy="95877"/>
            </p14:xfrm>
          </p:contentPart>
        </mc:Choice>
        <mc:Fallback xmlns="">
          <p:pic>
            <p:nvPicPr>
              <p:cNvPr id="101" name="墨迹 100"/>
            </p:nvPicPr>
            <p:blipFill>
              <a:blip r:embed="rId196"/>
            </p:blipFill>
            <p:spPr>
              <a:xfrm>
                <a:off x="9544755" y="1889333"/>
                <a:ext cx="104422" cy="95877"/>
              </a:xfrm>
              <a:prstGeom prst="rect"/>
            </p:spPr>
          </p:pic>
        </mc:Fallback>
      </mc:AlternateContent>
      <mc:AlternateContent xmlns:mc="http://schemas.openxmlformats.org/markup-compatibility/2006" xmlns:p14="http://schemas.microsoft.com/office/powerpoint/2010/main">
        <mc:Choice Requires="p14">
          <p:contentPart p14:bwMode="auto" r:id="rId197">
            <p14:nvContentPartPr>
              <p14:cNvPr id="102" name="墨迹 101"/>
              <p14:cNvContentPartPr/>
              <p14:nvPr/>
            </p14:nvContentPartPr>
            <p14:xfrm>
              <a:off x="9702800" y="1590424"/>
              <a:ext cx="448027" cy="527321"/>
            </p14:xfrm>
          </p:contentPart>
        </mc:Choice>
        <mc:Fallback xmlns="">
          <p:pic>
            <p:nvPicPr>
              <p:cNvPr id="102" name="墨迹 101"/>
            </p:nvPicPr>
            <p:blipFill>
              <a:blip r:embed="rId198"/>
            </p:blipFill>
            <p:spPr>
              <a:xfrm>
                <a:off x="9702800" y="1590424"/>
                <a:ext cx="448027" cy="527321"/>
              </a:xfrm>
              <a:prstGeom prst="rect"/>
            </p:spPr>
          </p:pic>
        </mc:Fallback>
      </mc:AlternateContent>
      <mc:AlternateContent xmlns:mc="http://schemas.openxmlformats.org/markup-compatibility/2006" xmlns:p14="http://schemas.microsoft.com/office/powerpoint/2010/main">
        <mc:Choice Requires="p14">
          <p:contentPart p14:bwMode="auto" r:id="rId199">
            <p14:nvContentPartPr>
              <p14:cNvPr id="103" name="墨迹 102"/>
              <p14:cNvContentPartPr/>
              <p14:nvPr/>
            </p14:nvContentPartPr>
            <p14:xfrm>
              <a:off x="10049756" y="1680837"/>
              <a:ext cx="249944" cy="318473"/>
            </p14:xfrm>
          </p:contentPart>
        </mc:Choice>
        <mc:Fallback xmlns="">
          <p:pic>
            <p:nvPicPr>
              <p:cNvPr id="103" name="墨迹 102"/>
            </p:nvPicPr>
            <p:blipFill>
              <a:blip r:embed="rId200"/>
            </p:blipFill>
            <p:spPr>
              <a:xfrm>
                <a:off x="10049756" y="1680837"/>
                <a:ext cx="249944" cy="318473"/>
              </a:xfrm>
              <a:prstGeom prst="rect"/>
            </p:spPr>
          </p:pic>
        </mc:Fallback>
      </mc:AlternateContent>
      <mc:AlternateContent xmlns:mc="http://schemas.openxmlformats.org/markup-compatibility/2006" xmlns:p14="http://schemas.microsoft.com/office/powerpoint/2010/main">
        <mc:Choice Requires="p14">
          <p:contentPart p14:bwMode="auto" r:id="rId201">
            <p14:nvContentPartPr>
              <p14:cNvPr id="104" name="墨迹 103"/>
              <p14:cNvContentPartPr/>
              <p14:nvPr/>
            </p14:nvContentPartPr>
            <p14:xfrm>
              <a:off x="10288058" y="1704630"/>
              <a:ext cx="236009" cy="222243"/>
            </p14:xfrm>
          </p:contentPart>
        </mc:Choice>
        <mc:Fallback xmlns="">
          <p:pic>
            <p:nvPicPr>
              <p:cNvPr id="104" name="墨迹 103"/>
            </p:nvPicPr>
            <p:blipFill>
              <a:blip r:embed="rId202"/>
            </p:blipFill>
            <p:spPr>
              <a:xfrm>
                <a:off x="10288058" y="1704630"/>
                <a:ext cx="236009" cy="222243"/>
              </a:xfrm>
              <a:prstGeom prst="rect"/>
            </p:spPr>
          </p:pic>
        </mc:Fallback>
      </mc:AlternateContent>
      <mc:AlternateContent xmlns:mc="http://schemas.openxmlformats.org/markup-compatibility/2006" xmlns:p14="http://schemas.microsoft.com/office/powerpoint/2010/main">
        <mc:Choice Requires="p14">
          <p:contentPart p14:bwMode="auto" r:id="rId203">
            <p14:nvContentPartPr>
              <p14:cNvPr id="105" name="墨迹 104"/>
              <p14:cNvContentPartPr/>
              <p14:nvPr/>
            </p14:nvContentPartPr>
            <p14:xfrm>
              <a:off x="10529181" y="1528386"/>
              <a:ext cx="217840" cy="387208"/>
            </p14:xfrm>
          </p:contentPart>
        </mc:Choice>
        <mc:Fallback xmlns="">
          <p:pic>
            <p:nvPicPr>
              <p:cNvPr id="105" name="墨迹 104"/>
            </p:nvPicPr>
            <p:blipFill>
              <a:blip r:embed="rId204"/>
            </p:blipFill>
            <p:spPr>
              <a:xfrm>
                <a:off x="10529181" y="1528386"/>
                <a:ext cx="217840" cy="387208"/>
              </a:xfrm>
              <a:prstGeom prst="rect"/>
            </p:spPr>
          </p:pic>
        </mc:Fallback>
      </mc:AlternateContent>
      <mc:AlternateContent xmlns:mc="http://schemas.openxmlformats.org/markup-compatibility/2006" xmlns:p14="http://schemas.microsoft.com/office/powerpoint/2010/main">
        <mc:Choice Requires="p14">
          <p:contentPart p14:bwMode="auto" r:id="rId205">
            <p14:nvContentPartPr>
              <p14:cNvPr id="106" name="墨迹 105"/>
              <p14:cNvContentPartPr/>
              <p14:nvPr/>
            </p14:nvContentPartPr>
            <p14:xfrm>
              <a:off x="10775244" y="1455069"/>
              <a:ext cx="338667" cy="397606"/>
            </p14:xfrm>
          </p:contentPart>
        </mc:Choice>
        <mc:Fallback xmlns="">
          <p:pic>
            <p:nvPicPr>
              <p:cNvPr id="106" name="墨迹 105"/>
            </p:nvPicPr>
            <p:blipFill>
              <a:blip r:embed="rId206"/>
            </p:blipFill>
            <p:spPr>
              <a:xfrm>
                <a:off x="10775244" y="1455069"/>
                <a:ext cx="338667" cy="397606"/>
              </a:xfrm>
              <a:prstGeom prst="rect"/>
            </p:spPr>
          </p:pic>
        </mc:Fallback>
      </mc:AlternateContent>
      <mc:AlternateContent xmlns:mc="http://schemas.openxmlformats.org/markup-compatibility/2006" xmlns:p14="http://schemas.microsoft.com/office/powerpoint/2010/main">
        <mc:Choice Requires="p14">
          <p:contentPart p14:bwMode="auto" r:id="rId207">
            <p14:nvContentPartPr>
              <p14:cNvPr id="107" name="墨迹 106"/>
              <p14:cNvContentPartPr/>
              <p14:nvPr/>
            </p14:nvContentPartPr>
            <p14:xfrm>
              <a:off x="10795000" y="1748338"/>
              <a:ext cx="81844" cy="107157"/>
            </p14:xfrm>
          </p:contentPart>
        </mc:Choice>
        <mc:Fallback xmlns="">
          <p:pic>
            <p:nvPicPr>
              <p:cNvPr id="107" name="墨迹 106"/>
            </p:nvPicPr>
            <p:blipFill>
              <a:blip r:embed="rId208"/>
            </p:blipFill>
            <p:spPr>
              <a:xfrm>
                <a:off x="10795000" y="1748338"/>
                <a:ext cx="81844" cy="107157"/>
              </a:xfrm>
              <a:prstGeom prst="rect"/>
            </p:spPr>
          </p:pic>
        </mc:Fallback>
      </mc:AlternateContent>
      <mc:AlternateContent xmlns:mc="http://schemas.openxmlformats.org/markup-compatibility/2006" xmlns:p14="http://schemas.microsoft.com/office/powerpoint/2010/main">
        <mc:Choice Requires="p14">
          <p:contentPart p14:bwMode="auto" r:id="rId209">
            <p14:nvContentPartPr>
              <p14:cNvPr id="108" name="墨迹 107"/>
              <p14:cNvContentPartPr/>
              <p14:nvPr/>
            </p14:nvContentPartPr>
            <p14:xfrm>
              <a:off x="10905067" y="1748338"/>
              <a:ext cx="116239" cy="50759"/>
            </p14:xfrm>
          </p:contentPart>
        </mc:Choice>
        <mc:Fallback xmlns="">
          <p:pic>
            <p:nvPicPr>
              <p:cNvPr id="108" name="墨迹 107"/>
            </p:nvPicPr>
            <p:blipFill>
              <a:blip r:embed="rId210"/>
            </p:blipFill>
            <p:spPr>
              <a:xfrm>
                <a:off x="10905067" y="1748338"/>
                <a:ext cx="116239" cy="50759"/>
              </a:xfrm>
              <a:prstGeom prst="rect"/>
            </p:spPr>
          </p:pic>
        </mc:Fallback>
      </mc:AlternateContent>
      <mc:AlternateContent xmlns:mc="http://schemas.openxmlformats.org/markup-compatibility/2006" xmlns:p14="http://schemas.microsoft.com/office/powerpoint/2010/main">
        <mc:Choice Requires="p14">
          <p:contentPart p14:bwMode="auto" r:id="rId211">
            <p14:nvContentPartPr>
              <p14:cNvPr id="109" name="墨迹 108"/>
              <p14:cNvContentPartPr/>
              <p14:nvPr/>
            </p14:nvContentPartPr>
            <p14:xfrm>
              <a:off x="10809111" y="1821656"/>
              <a:ext cx="189618" cy="146635"/>
            </p14:xfrm>
          </p:contentPart>
        </mc:Choice>
        <mc:Fallback xmlns="">
          <p:pic>
            <p:nvPicPr>
              <p:cNvPr id="109" name="墨迹 108"/>
            </p:nvPicPr>
            <p:blipFill>
              <a:blip r:embed="rId212"/>
            </p:blipFill>
            <p:spPr>
              <a:xfrm>
                <a:off x="10809111" y="1821656"/>
                <a:ext cx="189618" cy="146635"/>
              </a:xfrm>
              <a:prstGeom prst="rect"/>
            </p:spPr>
          </p:pic>
        </mc:Fallback>
      </mc:AlternateContent>
      <mc:AlternateContent xmlns:mc="http://schemas.openxmlformats.org/markup-compatibility/2006" xmlns:p14="http://schemas.microsoft.com/office/powerpoint/2010/main">
        <mc:Choice Requires="p14">
          <p:contentPart p14:bwMode="auto" r:id="rId213">
            <p14:nvContentPartPr>
              <p14:cNvPr id="110" name="墨迹 109"/>
              <p14:cNvContentPartPr/>
              <p14:nvPr/>
            </p14:nvContentPartPr>
            <p14:xfrm>
              <a:off x="11215511" y="1620033"/>
              <a:ext cx="141111" cy="404656"/>
            </p14:xfrm>
          </p:contentPart>
        </mc:Choice>
        <mc:Fallback xmlns="">
          <p:pic>
            <p:nvPicPr>
              <p:cNvPr id="110" name="墨迹 109"/>
            </p:nvPicPr>
            <p:blipFill>
              <a:blip r:embed="rId214"/>
            </p:blipFill>
            <p:spPr>
              <a:xfrm>
                <a:off x="11215511" y="1620033"/>
                <a:ext cx="141111" cy="404656"/>
              </a:xfrm>
              <a:prstGeom prst="rect"/>
            </p:spPr>
          </p:pic>
        </mc:Fallback>
      </mc:AlternateContent>
      <mc:AlternateContent xmlns:mc="http://schemas.openxmlformats.org/markup-compatibility/2006" xmlns:p14="http://schemas.microsoft.com/office/powerpoint/2010/main">
        <mc:Choice Requires="p14">
          <p:contentPart p14:bwMode="auto" r:id="rId215">
            <p14:nvContentPartPr>
              <p14:cNvPr id="111" name="墨迹 110"/>
              <p14:cNvContentPartPr/>
              <p14:nvPr/>
            </p14:nvContentPartPr>
            <p14:xfrm>
              <a:off x="11371968" y="1528386"/>
              <a:ext cx="520876" cy="370288"/>
            </p14:xfrm>
          </p:contentPart>
        </mc:Choice>
        <mc:Fallback xmlns="">
          <p:pic>
            <p:nvPicPr>
              <p:cNvPr id="111" name="墨迹 110"/>
            </p:nvPicPr>
            <p:blipFill>
              <a:blip r:embed="rId216"/>
            </p:blipFill>
            <p:spPr>
              <a:xfrm>
                <a:off x="11371968" y="1528386"/>
                <a:ext cx="520876" cy="370288"/>
              </a:xfrm>
              <a:prstGeom prst="rect"/>
            </p:spPr>
          </p:pic>
        </mc:Fallback>
      </mc:AlternateContent>
      <mc:AlternateContent xmlns:mc="http://schemas.openxmlformats.org/markup-compatibility/2006" xmlns:p14="http://schemas.microsoft.com/office/powerpoint/2010/main">
        <mc:Choice Requires="p14">
          <p:contentPart p14:bwMode="auto" r:id="rId217">
            <p14:nvContentPartPr>
              <p14:cNvPr id="112" name="墨迹 111"/>
              <p14:cNvContentPartPr/>
              <p14:nvPr/>
            </p14:nvContentPartPr>
            <p14:xfrm>
              <a:off x="9455855" y="2222082"/>
              <a:ext cx="244122" cy="325698"/>
            </p14:xfrm>
          </p:contentPart>
        </mc:Choice>
        <mc:Fallback xmlns="">
          <p:pic>
            <p:nvPicPr>
              <p:cNvPr id="112" name="墨迹 111"/>
            </p:nvPicPr>
            <p:blipFill>
              <a:blip r:embed="rId218"/>
            </p:blipFill>
            <p:spPr>
              <a:xfrm>
                <a:off x="9455855" y="2222082"/>
                <a:ext cx="244122" cy="325698"/>
              </a:xfrm>
              <a:prstGeom prst="rect"/>
            </p:spPr>
          </p:pic>
        </mc:Fallback>
      </mc:AlternateContent>
      <mc:AlternateContent xmlns:mc="http://schemas.openxmlformats.org/markup-compatibility/2006" xmlns:p14="http://schemas.microsoft.com/office/powerpoint/2010/main">
        <mc:Choice Requires="p14">
          <p:contentPart p14:bwMode="auto" r:id="rId219">
            <p14:nvContentPartPr>
              <p14:cNvPr id="113" name="墨迹 112"/>
              <p14:cNvContentPartPr/>
              <p14:nvPr/>
            </p14:nvContentPartPr>
            <p14:xfrm>
              <a:off x="9712677" y="2165684"/>
              <a:ext cx="119945" cy="146635"/>
            </p14:xfrm>
          </p:contentPart>
        </mc:Choice>
        <mc:Fallback xmlns="">
          <p:pic>
            <p:nvPicPr>
              <p:cNvPr id="113" name="墨迹 112"/>
            </p:nvPicPr>
            <p:blipFill>
              <a:blip r:embed="rId220"/>
            </p:blipFill>
            <p:spPr>
              <a:xfrm>
                <a:off x="9712677" y="2165684"/>
                <a:ext cx="119945" cy="146635"/>
              </a:xfrm>
              <a:prstGeom prst="rect"/>
            </p:spPr>
          </p:pic>
        </mc:Fallback>
      </mc:AlternateContent>
      <mc:AlternateContent xmlns:mc="http://schemas.openxmlformats.org/markup-compatibility/2006" xmlns:p14="http://schemas.microsoft.com/office/powerpoint/2010/main">
        <mc:Choice Requires="p14">
          <p:contentPart p14:bwMode="auto" r:id="rId221">
            <p14:nvContentPartPr>
              <p14:cNvPr id="114" name="墨迹 113"/>
              <p14:cNvContentPartPr/>
              <p14:nvPr/>
            </p14:nvContentPartPr>
            <p14:xfrm>
              <a:off x="9821333" y="2188243"/>
              <a:ext cx="135467" cy="28199"/>
            </p14:xfrm>
          </p:contentPart>
        </mc:Choice>
        <mc:Fallback xmlns="">
          <p:pic>
            <p:nvPicPr>
              <p:cNvPr id="114" name="墨迹 113"/>
            </p:nvPicPr>
            <p:blipFill>
              <a:blip r:embed="rId222"/>
            </p:blipFill>
            <p:spPr>
              <a:xfrm>
                <a:off x="9821333" y="2188243"/>
                <a:ext cx="135467" cy="28199"/>
              </a:xfrm>
              <a:prstGeom prst="rect"/>
            </p:spPr>
          </p:pic>
        </mc:Fallback>
      </mc:AlternateContent>
      <mc:AlternateContent xmlns:mc="http://schemas.openxmlformats.org/markup-compatibility/2006" xmlns:p14="http://schemas.microsoft.com/office/powerpoint/2010/main">
        <mc:Choice Requires="p14">
          <p:contentPart p14:bwMode="auto" r:id="rId223">
            <p14:nvContentPartPr>
              <p14:cNvPr id="115" name="墨迹 114"/>
              <p14:cNvContentPartPr/>
              <p14:nvPr/>
            </p14:nvContentPartPr>
            <p14:xfrm>
              <a:off x="9886244" y="2111577"/>
              <a:ext cx="42333" cy="189462"/>
            </p14:xfrm>
          </p:contentPart>
        </mc:Choice>
        <mc:Fallback xmlns="">
          <p:pic>
            <p:nvPicPr>
              <p:cNvPr id="115" name="墨迹 114"/>
            </p:nvPicPr>
            <p:blipFill>
              <a:blip r:embed="rId224"/>
            </p:blipFill>
            <p:spPr>
              <a:xfrm>
                <a:off x="9886244" y="2111577"/>
                <a:ext cx="42333" cy="189462"/>
              </a:xfrm>
              <a:prstGeom prst="rect"/>
            </p:spPr>
          </p:pic>
        </mc:Fallback>
      </mc:AlternateContent>
      <mc:AlternateContent xmlns:mc="http://schemas.openxmlformats.org/markup-compatibility/2006" xmlns:p14="http://schemas.microsoft.com/office/powerpoint/2010/main">
        <mc:Choice Requires="p14">
          <p:contentPart p14:bwMode="auto" r:id="rId225">
            <p14:nvContentPartPr>
              <p14:cNvPr id="116" name="墨迹 115"/>
              <p14:cNvContentPartPr/>
              <p14:nvPr/>
            </p14:nvContentPartPr>
            <p14:xfrm>
              <a:off x="10017301" y="2086727"/>
              <a:ext cx="152047" cy="254496"/>
            </p14:xfrm>
          </p:contentPart>
        </mc:Choice>
        <mc:Fallback xmlns="">
          <p:pic>
            <p:nvPicPr>
              <p:cNvPr id="116" name="墨迹 115"/>
            </p:nvPicPr>
            <p:blipFill>
              <a:blip r:embed="rId226"/>
            </p:blipFill>
            <p:spPr>
              <a:xfrm>
                <a:off x="10017301" y="2086727"/>
                <a:ext cx="152047" cy="254496"/>
              </a:xfrm>
              <a:prstGeom prst="rect"/>
            </p:spPr>
          </p:pic>
        </mc:Fallback>
      </mc:AlternateContent>
      <mc:AlternateContent xmlns:mc="http://schemas.openxmlformats.org/markup-compatibility/2006" xmlns:p14="http://schemas.microsoft.com/office/powerpoint/2010/main">
        <mc:Choice Requires="p14">
          <p:contentPart p14:bwMode="auto" r:id="rId227">
            <p14:nvContentPartPr>
              <p14:cNvPr id="117" name="墨迹 116"/>
              <p14:cNvContentPartPr/>
              <p14:nvPr/>
            </p14:nvContentPartPr>
            <p14:xfrm>
              <a:off x="10069688" y="2286939"/>
              <a:ext cx="33867" cy="149455"/>
            </p14:xfrm>
          </p:contentPart>
        </mc:Choice>
        <mc:Fallback xmlns="">
          <p:pic>
            <p:nvPicPr>
              <p:cNvPr id="117" name="墨迹 116"/>
            </p:nvPicPr>
            <p:blipFill>
              <a:blip r:embed="rId228"/>
            </p:blipFill>
            <p:spPr>
              <a:xfrm>
                <a:off x="10069688" y="2286939"/>
                <a:ext cx="33867" cy="149455"/>
              </a:xfrm>
              <a:prstGeom prst="rect"/>
            </p:spPr>
          </p:pic>
        </mc:Fallback>
      </mc:AlternateContent>
      <mc:AlternateContent xmlns:mc="http://schemas.openxmlformats.org/markup-compatibility/2006" xmlns:p14="http://schemas.microsoft.com/office/powerpoint/2010/main">
        <mc:Choice Requires="p14">
          <p:contentPart p14:bwMode="auto" r:id="rId229">
            <p14:nvContentPartPr>
              <p14:cNvPr id="118" name="墨迹 117"/>
              <p14:cNvContentPartPr/>
              <p14:nvPr/>
            </p14:nvContentPartPr>
            <p14:xfrm>
              <a:off x="10131777" y="2303154"/>
              <a:ext cx="53623" cy="65563"/>
            </p14:xfrm>
          </p:contentPart>
        </mc:Choice>
        <mc:Fallback xmlns="">
          <p:pic>
            <p:nvPicPr>
              <p:cNvPr id="118" name="墨迹 117"/>
            </p:nvPicPr>
            <p:blipFill>
              <a:blip r:embed="rId230"/>
            </p:blipFill>
            <p:spPr>
              <a:xfrm>
                <a:off x="10131777" y="2303154"/>
                <a:ext cx="53623" cy="65563"/>
              </a:xfrm>
              <a:prstGeom prst="rect"/>
            </p:spPr>
          </p:pic>
        </mc:Fallback>
      </mc:AlternateContent>
      <mc:AlternateContent xmlns:mc="http://schemas.openxmlformats.org/markup-compatibility/2006" xmlns:p14="http://schemas.microsoft.com/office/powerpoint/2010/main">
        <mc:Choice Requires="p14">
          <p:contentPart p14:bwMode="auto" r:id="rId231">
            <p14:nvContentPartPr>
              <p14:cNvPr id="119" name="墨迹 118"/>
              <p14:cNvContentPartPr/>
              <p14:nvPr/>
            </p14:nvContentPartPr>
            <p14:xfrm>
              <a:off x="10131777" y="2259445"/>
              <a:ext cx="107245" cy="78253"/>
            </p14:xfrm>
          </p:contentPart>
        </mc:Choice>
        <mc:Fallback xmlns="">
          <p:pic>
            <p:nvPicPr>
              <p:cNvPr id="119" name="墨迹 118"/>
            </p:nvPicPr>
            <p:blipFill>
              <a:blip r:embed="rId232"/>
            </p:blipFill>
            <p:spPr>
              <a:xfrm>
                <a:off x="10131777" y="2259445"/>
                <a:ext cx="107245" cy="78253"/>
              </a:xfrm>
              <a:prstGeom prst="rect"/>
            </p:spPr>
          </p:pic>
        </mc:Fallback>
      </mc:AlternateContent>
      <mc:AlternateContent xmlns:mc="http://schemas.openxmlformats.org/markup-compatibility/2006" xmlns:p14="http://schemas.microsoft.com/office/powerpoint/2010/main">
        <mc:Choice Requires="p14">
          <p:contentPart p14:bwMode="auto" r:id="rId233">
            <p14:nvContentPartPr>
              <p14:cNvPr id="120" name="墨迹 119"/>
              <p14:cNvContentPartPr/>
              <p14:nvPr/>
            </p14:nvContentPartPr>
            <p14:xfrm>
              <a:off x="10227733" y="2188243"/>
              <a:ext cx="121356" cy="105041"/>
            </p14:xfrm>
          </p:contentPart>
        </mc:Choice>
        <mc:Fallback xmlns="">
          <p:pic>
            <p:nvPicPr>
              <p:cNvPr id="120" name="墨迹 119"/>
            </p:nvPicPr>
            <p:blipFill>
              <a:blip r:embed="rId234"/>
            </p:blipFill>
            <p:spPr>
              <a:xfrm>
                <a:off x="10227733" y="2188243"/>
                <a:ext cx="121356" cy="105041"/>
              </a:xfrm>
              <a:prstGeom prst="rect"/>
            </p:spPr>
          </p:pic>
        </mc:Fallback>
      </mc:AlternateContent>
      <mc:AlternateContent xmlns:mc="http://schemas.openxmlformats.org/markup-compatibility/2006" xmlns:p14="http://schemas.microsoft.com/office/powerpoint/2010/main">
        <mc:Choice Requires="p14">
          <p:contentPart p14:bwMode="auto" r:id="rId235">
            <p14:nvContentPartPr>
              <p14:cNvPr id="121" name="墨迹 120"/>
              <p14:cNvContentPartPr/>
              <p14:nvPr/>
            </p14:nvContentPartPr>
            <p14:xfrm>
              <a:off x="10210800" y="2133255"/>
              <a:ext cx="50800" cy="232642"/>
            </p14:xfrm>
          </p:contentPart>
        </mc:Choice>
        <mc:Fallback xmlns="">
          <p:pic>
            <p:nvPicPr>
              <p:cNvPr id="121" name="墨迹 120"/>
            </p:nvPicPr>
            <p:blipFill>
              <a:blip r:embed="rId236"/>
            </p:blipFill>
            <p:spPr>
              <a:xfrm>
                <a:off x="10210800" y="2133255"/>
                <a:ext cx="50800" cy="232642"/>
              </a:xfrm>
              <a:prstGeom prst="rect"/>
            </p:spPr>
          </p:pic>
        </mc:Fallback>
      </mc:AlternateContent>
      <mc:AlternateContent xmlns:mc="http://schemas.openxmlformats.org/markup-compatibility/2006" xmlns:p14="http://schemas.microsoft.com/office/powerpoint/2010/main">
        <mc:Choice Requires="p14">
          <p:contentPart p14:bwMode="auto" r:id="rId237">
            <p14:nvContentPartPr>
              <p14:cNvPr id="122" name="墨迹 121"/>
              <p14:cNvContentPartPr/>
              <p14:nvPr/>
            </p14:nvContentPartPr>
            <p14:xfrm>
              <a:off x="10117666" y="2278480"/>
              <a:ext cx="90840" cy="200213"/>
            </p14:xfrm>
          </p:contentPart>
        </mc:Choice>
        <mc:Fallback xmlns="">
          <p:pic>
            <p:nvPicPr>
              <p:cNvPr id="122" name="墨迹 121"/>
            </p:nvPicPr>
            <p:blipFill>
              <a:blip r:embed="rId238"/>
            </p:blipFill>
            <p:spPr>
              <a:xfrm>
                <a:off x="10117666" y="2278480"/>
                <a:ext cx="90840" cy="200213"/>
              </a:xfrm>
              <a:prstGeom prst="rect"/>
            </p:spPr>
          </p:pic>
        </mc:Fallback>
      </mc:AlternateContent>
      <mc:AlternateContent xmlns:mc="http://schemas.openxmlformats.org/markup-compatibility/2006" xmlns:p14="http://schemas.microsoft.com/office/powerpoint/2010/main">
        <mc:Choice Requires="p14">
          <p:contentPart p14:bwMode="auto" r:id="rId239">
            <p14:nvContentPartPr>
              <p14:cNvPr id="123" name="墨迹 122"/>
              <p14:cNvContentPartPr/>
              <p14:nvPr/>
            </p14:nvContentPartPr>
            <p14:xfrm>
              <a:off x="10148711" y="2323598"/>
              <a:ext cx="211666" cy="111386"/>
            </p14:xfrm>
          </p:contentPart>
        </mc:Choice>
        <mc:Fallback xmlns="">
          <p:pic>
            <p:nvPicPr>
              <p:cNvPr id="123" name="墨迹 122"/>
            </p:nvPicPr>
            <p:blipFill>
              <a:blip r:embed="rId240"/>
            </p:blipFill>
            <p:spPr>
              <a:xfrm>
                <a:off x="10148711" y="2323598"/>
                <a:ext cx="211666" cy="111386"/>
              </a:xfrm>
              <a:prstGeom prst="rect"/>
            </p:spPr>
          </p:pic>
        </mc:Fallback>
      </mc:AlternateContent>
      <mc:AlternateContent xmlns:mc="http://schemas.openxmlformats.org/markup-compatibility/2006" xmlns:p14="http://schemas.microsoft.com/office/powerpoint/2010/main">
        <mc:Choice Requires="p14">
          <p:contentPart p14:bwMode="auto" r:id="rId241">
            <p14:nvContentPartPr>
              <p14:cNvPr id="124" name="墨迹 123"/>
              <p14:cNvContentPartPr/>
              <p14:nvPr/>
            </p14:nvContentPartPr>
            <p14:xfrm>
              <a:off x="10346443" y="2084964"/>
              <a:ext cx="240242" cy="311952"/>
            </p14:xfrm>
          </p:contentPart>
        </mc:Choice>
        <mc:Fallback xmlns="">
          <p:pic>
            <p:nvPicPr>
              <p:cNvPr id="124" name="墨迹 123"/>
            </p:nvPicPr>
            <p:blipFill>
              <a:blip r:embed="rId242"/>
            </p:blipFill>
            <p:spPr>
              <a:xfrm>
                <a:off x="10346443" y="2084964"/>
                <a:ext cx="240242" cy="311952"/>
              </a:xfrm>
              <a:prstGeom prst="rect"/>
            </p:spPr>
          </p:pic>
        </mc:Fallback>
      </mc:AlternateContent>
      <mc:AlternateContent xmlns:mc="http://schemas.openxmlformats.org/markup-compatibility/2006" xmlns:p14="http://schemas.microsoft.com/office/powerpoint/2010/main">
        <mc:Choice Requires="p14">
          <p:contentPart p14:bwMode="auto" r:id="rId243">
            <p14:nvContentPartPr>
              <p14:cNvPr id="125" name="墨迹 124"/>
              <p14:cNvContentPartPr/>
              <p14:nvPr/>
            </p14:nvContentPartPr>
            <p14:xfrm>
              <a:off x="10364611" y="2275307"/>
              <a:ext cx="155223" cy="189286"/>
            </p14:xfrm>
          </p:contentPart>
        </mc:Choice>
        <mc:Fallback xmlns="">
          <p:pic>
            <p:nvPicPr>
              <p:cNvPr id="125" name="墨迹 124"/>
            </p:nvPicPr>
            <p:blipFill>
              <a:blip r:embed="rId244"/>
            </p:blipFill>
            <p:spPr>
              <a:xfrm>
                <a:off x="10364611" y="2275307"/>
                <a:ext cx="155223" cy="189286"/>
              </a:xfrm>
              <a:prstGeom prst="rect"/>
            </p:spPr>
          </p:pic>
        </mc:Fallback>
      </mc:AlternateContent>
      <mc:AlternateContent xmlns:mc="http://schemas.openxmlformats.org/markup-compatibility/2006" xmlns:p14="http://schemas.microsoft.com/office/powerpoint/2010/main">
        <mc:Choice Requires="p14">
          <p:contentPart p14:bwMode="auto" r:id="rId245">
            <p14:nvContentPartPr>
              <p14:cNvPr id="126" name="墨迹 125"/>
              <p14:cNvContentPartPr/>
              <p14:nvPr/>
            </p14:nvContentPartPr>
            <p14:xfrm>
              <a:off x="10408355" y="2381406"/>
              <a:ext cx="56445" cy="537191"/>
            </p14:xfrm>
          </p:contentPart>
        </mc:Choice>
        <mc:Fallback xmlns="">
          <p:pic>
            <p:nvPicPr>
              <p:cNvPr id="126" name="墨迹 125"/>
            </p:nvPicPr>
            <p:blipFill>
              <a:blip r:embed="rId246"/>
            </p:blipFill>
            <p:spPr>
              <a:xfrm>
                <a:off x="10408355" y="2381406"/>
                <a:ext cx="56445" cy="537191"/>
              </a:xfrm>
              <a:prstGeom prst="rect"/>
            </p:spPr>
          </p:pic>
        </mc:Fallback>
      </mc:AlternateContent>
      <mc:AlternateContent xmlns:mc="http://schemas.openxmlformats.org/markup-compatibility/2006" xmlns:p14="http://schemas.microsoft.com/office/powerpoint/2010/main">
        <mc:Choice Requires="p14">
          <p:contentPart p14:bwMode="auto" r:id="rId247">
            <p14:nvContentPartPr>
              <p14:cNvPr id="127" name="墨迹 126"/>
              <p14:cNvContentPartPr/>
              <p14:nvPr/>
            </p14:nvContentPartPr>
            <p14:xfrm>
              <a:off x="10604147" y="2193883"/>
              <a:ext cx="244475" cy="296794"/>
            </p14:xfrm>
          </p:contentPart>
        </mc:Choice>
        <mc:Fallback xmlns="">
          <p:pic>
            <p:nvPicPr>
              <p:cNvPr id="127" name="墨迹 126"/>
            </p:nvPicPr>
            <p:blipFill>
              <a:blip r:embed="rId248"/>
            </p:blipFill>
            <p:spPr>
              <a:xfrm>
                <a:off x="10604147" y="2193883"/>
                <a:ext cx="244475" cy="296794"/>
              </a:xfrm>
              <a:prstGeom prst="rect"/>
            </p:spPr>
          </p:pic>
        </mc:Fallback>
      </mc:AlternateContent>
      <mc:AlternateContent xmlns:mc="http://schemas.openxmlformats.org/markup-compatibility/2006" xmlns:p14="http://schemas.microsoft.com/office/powerpoint/2010/main">
        <mc:Choice Requires="p14">
          <p:contentPart p14:bwMode="auto" r:id="rId249">
            <p14:nvContentPartPr>
              <p14:cNvPr id="128" name="墨迹 127"/>
              <p14:cNvContentPartPr/>
              <p14:nvPr/>
            </p14:nvContentPartPr>
            <p14:xfrm>
              <a:off x="11077222" y="2405375"/>
              <a:ext cx="104996" cy="59959"/>
            </p14:xfrm>
          </p:contentPart>
        </mc:Choice>
        <mc:Fallback xmlns="">
          <p:pic>
            <p:nvPicPr>
              <p:cNvPr id="128" name="墨迹 127"/>
            </p:nvPicPr>
            <p:blipFill>
              <a:blip r:embed="rId250"/>
            </p:blipFill>
            <p:spPr>
              <a:xfrm>
                <a:off x="11077222" y="2405375"/>
                <a:ext cx="104996" cy="59959"/>
              </a:xfrm>
              <a:prstGeom prst="rect"/>
            </p:spPr>
          </p:pic>
        </mc:Fallback>
      </mc:AlternateContent>
      <mc:AlternateContent xmlns:mc="http://schemas.openxmlformats.org/markup-compatibility/2006" xmlns:p14="http://schemas.microsoft.com/office/powerpoint/2010/main">
        <mc:Choice Requires="p14">
          <p:contentPart p14:bwMode="auto" r:id="rId251">
            <p14:nvContentPartPr>
              <p14:cNvPr id="129" name="墨迹 128"/>
              <p14:cNvContentPartPr/>
              <p14:nvPr/>
            </p14:nvContentPartPr>
            <p14:xfrm>
              <a:off x="7792155" y="2286235"/>
              <a:ext cx="193322" cy="313714"/>
            </p14:xfrm>
          </p:contentPart>
        </mc:Choice>
        <mc:Fallback xmlns="">
          <p:pic>
            <p:nvPicPr>
              <p:cNvPr id="129" name="墨迹 128"/>
            </p:nvPicPr>
            <p:blipFill>
              <a:blip r:embed="rId252"/>
            </p:blipFill>
            <p:spPr>
              <a:xfrm>
                <a:off x="7792155" y="2286235"/>
                <a:ext cx="193322" cy="313714"/>
              </a:xfrm>
              <a:prstGeom prst="rect"/>
            </p:spPr>
          </p:pic>
        </mc:Fallback>
      </mc:AlternateContent>
      <mc:AlternateContent xmlns:mc="http://schemas.openxmlformats.org/markup-compatibility/2006" xmlns:p14="http://schemas.microsoft.com/office/powerpoint/2010/main">
        <mc:Choice Requires="p14">
          <p:contentPart p14:bwMode="auto" r:id="rId253">
            <p14:nvContentPartPr>
              <p14:cNvPr id="130" name="墨迹 129"/>
              <p14:cNvContentPartPr/>
              <p14:nvPr/>
            </p14:nvContentPartPr>
            <p14:xfrm>
              <a:off x="5909733" y="5758238"/>
              <a:ext cx="479778" cy="400073"/>
            </p14:xfrm>
          </p:contentPart>
        </mc:Choice>
        <mc:Fallback xmlns="">
          <p:pic>
            <p:nvPicPr>
              <p:cNvPr id="130" name="墨迹 129"/>
            </p:nvPicPr>
            <p:blipFill>
              <a:blip r:embed="rId254"/>
            </p:blipFill>
            <p:spPr>
              <a:xfrm>
                <a:off x="5909733" y="5758238"/>
                <a:ext cx="479778" cy="400073"/>
              </a:xfrm>
              <a:prstGeom prst="rect"/>
            </p:spPr>
          </p:pic>
        </mc:Fallback>
      </mc:AlternateContent>
      <mc:AlternateContent xmlns:mc="http://schemas.openxmlformats.org/markup-compatibility/2006" xmlns:p14="http://schemas.microsoft.com/office/powerpoint/2010/main">
        <mc:Choice Requires="p14">
          <p:contentPart p14:bwMode="auto" r:id="rId255">
            <p14:nvContentPartPr>
              <p14:cNvPr id="131" name="墨迹 130"/>
              <p14:cNvContentPartPr/>
              <p14:nvPr/>
            </p14:nvContentPartPr>
            <p14:xfrm>
              <a:off x="6350000" y="5933072"/>
              <a:ext cx="118533" cy="428625"/>
            </p14:xfrm>
          </p:contentPart>
        </mc:Choice>
        <mc:Fallback xmlns="">
          <p:pic>
            <p:nvPicPr>
              <p:cNvPr id="131" name="墨迹 130"/>
            </p:nvPicPr>
            <p:blipFill>
              <a:blip r:embed="rId256"/>
            </p:blipFill>
            <p:spPr>
              <a:xfrm>
                <a:off x="6350000" y="5933072"/>
                <a:ext cx="118533" cy="428625"/>
              </a:xfrm>
              <a:prstGeom prst="rect"/>
            </p:spPr>
          </p:pic>
        </mc:Fallback>
      </mc:AlternateContent>
      <mc:AlternateContent xmlns:mc="http://schemas.openxmlformats.org/markup-compatibility/2006" xmlns:p14="http://schemas.microsoft.com/office/powerpoint/2010/main">
        <mc:Choice Requires="p14">
          <p:contentPart p14:bwMode="auto" r:id="rId257">
            <p14:nvContentPartPr>
              <p14:cNvPr id="132" name="墨迹 131"/>
              <p14:cNvContentPartPr/>
              <p14:nvPr/>
            </p14:nvContentPartPr>
            <p14:xfrm>
              <a:off x="6600648" y="5927432"/>
              <a:ext cx="186796" cy="28199"/>
            </p14:xfrm>
          </p:contentPart>
        </mc:Choice>
        <mc:Fallback xmlns="">
          <p:pic>
            <p:nvPicPr>
              <p:cNvPr id="132" name="墨迹 131"/>
            </p:nvPicPr>
            <p:blipFill>
              <a:blip r:embed="rId258"/>
            </p:blipFill>
            <p:spPr>
              <a:xfrm>
                <a:off x="6600648" y="5927432"/>
                <a:ext cx="186796" cy="28199"/>
              </a:xfrm>
              <a:prstGeom prst="rect"/>
            </p:spPr>
          </p:pic>
        </mc:Fallback>
      </mc:AlternateContent>
      <mc:AlternateContent xmlns:mc="http://schemas.openxmlformats.org/markup-compatibility/2006" xmlns:p14="http://schemas.microsoft.com/office/powerpoint/2010/main">
        <mc:Choice Requires="p14">
          <p:contentPart p14:bwMode="auto" r:id="rId259">
            <p14:nvContentPartPr>
              <p14:cNvPr id="133" name="墨迹 132"/>
              <p14:cNvContentPartPr/>
              <p14:nvPr/>
            </p14:nvContentPartPr>
            <p14:xfrm>
              <a:off x="6683022" y="5817456"/>
              <a:ext cx="56444" cy="301729"/>
            </p14:xfrm>
          </p:contentPart>
        </mc:Choice>
        <mc:Fallback xmlns="">
          <p:pic>
            <p:nvPicPr>
              <p:cNvPr id="133" name="墨迹 132"/>
            </p:nvPicPr>
            <p:blipFill>
              <a:blip r:embed="rId260"/>
            </p:blipFill>
            <p:spPr>
              <a:xfrm>
                <a:off x="6683022" y="5817456"/>
                <a:ext cx="56444" cy="301729"/>
              </a:xfrm>
              <a:prstGeom prst="rect"/>
            </p:spPr>
          </p:pic>
        </mc:Fallback>
      </mc:AlternateContent>
      <mc:AlternateContent xmlns:mc="http://schemas.openxmlformats.org/markup-compatibility/2006" xmlns:p14="http://schemas.microsoft.com/office/powerpoint/2010/main">
        <mc:Choice Requires="p14">
          <p:contentPart p14:bwMode="auto" r:id="rId261">
            <p14:nvContentPartPr>
              <p14:cNvPr id="134" name="墨迹 133"/>
              <p14:cNvContentPartPr/>
              <p14:nvPr/>
            </p14:nvContentPartPr>
            <p14:xfrm>
              <a:off x="6970888" y="5828207"/>
              <a:ext cx="110067" cy="174658"/>
            </p14:xfrm>
          </p:contentPart>
        </mc:Choice>
        <mc:Fallback xmlns="">
          <p:pic>
            <p:nvPicPr>
              <p:cNvPr id="134" name="墨迹 133"/>
            </p:nvPicPr>
            <p:blipFill>
              <a:blip r:embed="rId262"/>
            </p:blipFill>
            <p:spPr>
              <a:xfrm>
                <a:off x="6970888" y="5828207"/>
                <a:ext cx="110067" cy="174658"/>
              </a:xfrm>
              <a:prstGeom prst="rect"/>
            </p:spPr>
          </p:pic>
        </mc:Fallback>
      </mc:AlternateContent>
      <mc:AlternateContent xmlns:mc="http://schemas.openxmlformats.org/markup-compatibility/2006" xmlns:p14="http://schemas.microsoft.com/office/powerpoint/2010/main">
        <mc:Choice Requires="p14">
          <p:contentPart p14:bwMode="auto" r:id="rId263">
            <p14:nvContentPartPr>
              <p14:cNvPr id="135" name="墨迹 134"/>
              <p14:cNvContentPartPr/>
              <p14:nvPr/>
            </p14:nvContentPartPr>
            <p14:xfrm>
              <a:off x="7052733" y="5747487"/>
              <a:ext cx="372534" cy="360419"/>
            </p14:xfrm>
          </p:contentPart>
        </mc:Choice>
        <mc:Fallback xmlns="">
          <p:pic>
            <p:nvPicPr>
              <p:cNvPr id="135" name="墨迹 134"/>
            </p:nvPicPr>
            <p:blipFill>
              <a:blip r:embed="rId264"/>
            </p:blipFill>
            <p:spPr>
              <a:xfrm>
                <a:off x="7052733" y="5747487"/>
                <a:ext cx="372534" cy="360419"/>
              </a:xfrm>
              <a:prstGeom prst="rect"/>
            </p:spPr>
          </p:pic>
        </mc:Fallback>
      </mc:AlternateContent>
      <mc:AlternateContent xmlns:mc="http://schemas.openxmlformats.org/markup-compatibility/2006" xmlns:p14="http://schemas.microsoft.com/office/powerpoint/2010/main">
        <mc:Choice Requires="p14">
          <p:contentPart p14:bwMode="auto" r:id="rId265">
            <p14:nvContentPartPr>
              <p14:cNvPr id="136" name="墨迹 135"/>
              <p14:cNvContentPartPr/>
              <p14:nvPr/>
            </p14:nvContentPartPr>
            <p14:xfrm>
              <a:off x="7580488" y="5861164"/>
              <a:ext cx="254000" cy="43709"/>
            </p14:xfrm>
          </p:contentPart>
        </mc:Choice>
        <mc:Fallback xmlns="">
          <p:pic>
            <p:nvPicPr>
              <p:cNvPr id="136" name="墨迹 135"/>
            </p:nvPicPr>
            <p:blipFill>
              <a:blip r:embed="rId266"/>
            </p:blipFill>
            <p:spPr>
              <a:xfrm>
                <a:off x="7580488" y="5861164"/>
                <a:ext cx="254000" cy="43709"/>
              </a:xfrm>
              <a:prstGeom prst="rect"/>
            </p:spPr>
          </p:pic>
        </mc:Fallback>
      </mc:AlternateContent>
      <mc:AlternateContent xmlns:mc="http://schemas.openxmlformats.org/markup-compatibility/2006" xmlns:p14="http://schemas.microsoft.com/office/powerpoint/2010/main">
        <mc:Choice Requires="p14">
          <p:contentPart p14:bwMode="auto" r:id="rId267">
            <p14:nvContentPartPr>
              <p14:cNvPr id="137" name="墨迹 136"/>
              <p14:cNvContentPartPr/>
              <p14:nvPr/>
            </p14:nvContentPartPr>
            <p14:xfrm>
              <a:off x="7591777" y="5957570"/>
              <a:ext cx="245534" cy="31900"/>
            </p14:xfrm>
          </p:contentPart>
        </mc:Choice>
        <mc:Fallback xmlns="">
          <p:pic>
            <p:nvPicPr>
              <p:cNvPr id="137" name="墨迹 136"/>
            </p:nvPicPr>
            <p:blipFill>
              <a:blip r:embed="rId268"/>
            </p:blipFill>
            <p:spPr>
              <a:xfrm>
                <a:off x="7591777" y="5957570"/>
                <a:ext cx="245534" cy="31900"/>
              </a:xfrm>
              <a:prstGeom prst="rect"/>
            </p:spPr>
          </p:pic>
        </mc:Fallback>
      </mc:AlternateContent>
      <mc:AlternateContent xmlns:mc="http://schemas.openxmlformats.org/markup-compatibility/2006" xmlns:p14="http://schemas.microsoft.com/office/powerpoint/2010/main">
        <mc:Choice Requires="p14">
          <p:contentPart p14:bwMode="auto" r:id="rId269">
            <p14:nvContentPartPr>
              <p14:cNvPr id="138" name="墨迹 137"/>
              <p14:cNvContentPartPr/>
              <p14:nvPr/>
            </p14:nvContentPartPr>
            <p14:xfrm>
              <a:off x="8212666" y="5701840"/>
              <a:ext cx="412044" cy="259431"/>
            </p14:xfrm>
          </p:contentPart>
        </mc:Choice>
        <mc:Fallback xmlns="">
          <p:pic>
            <p:nvPicPr>
              <p:cNvPr id="138" name="墨迹 137"/>
            </p:nvPicPr>
            <p:blipFill>
              <a:blip r:embed="rId270"/>
            </p:blipFill>
            <p:spPr>
              <a:xfrm>
                <a:off x="8212666" y="5701840"/>
                <a:ext cx="412044" cy="259431"/>
              </a:xfrm>
              <a:prstGeom prst="rect"/>
            </p:spPr>
          </p:pic>
        </mc:Fallback>
      </mc:AlternateContent>
      <mc:AlternateContent xmlns:mc="http://schemas.openxmlformats.org/markup-compatibility/2006" xmlns:p14="http://schemas.microsoft.com/office/powerpoint/2010/main">
        <mc:Choice Requires="p14">
          <p:contentPart p14:bwMode="auto" r:id="rId271">
            <p14:nvContentPartPr>
              <p14:cNvPr id="139" name="墨迹 138"/>
              <p14:cNvContentPartPr/>
              <p14:nvPr/>
            </p14:nvContentPartPr>
            <p14:xfrm>
              <a:off x="8669866" y="5810935"/>
              <a:ext cx="95956" cy="155975"/>
            </p14:xfrm>
          </p:contentPart>
        </mc:Choice>
        <mc:Fallback xmlns="">
          <p:pic>
            <p:nvPicPr>
              <p:cNvPr id="139" name="墨迹 138"/>
            </p:nvPicPr>
            <p:blipFill>
              <a:blip r:embed="rId272"/>
            </p:blipFill>
            <p:spPr>
              <a:xfrm>
                <a:off x="8669866" y="5810935"/>
                <a:ext cx="95956" cy="155975"/>
              </a:xfrm>
              <a:prstGeom prst="rect"/>
            </p:spPr>
          </p:pic>
        </mc:Fallback>
      </mc:AlternateContent>
      <mc:AlternateContent xmlns:mc="http://schemas.openxmlformats.org/markup-compatibility/2006" xmlns:p14="http://schemas.microsoft.com/office/powerpoint/2010/main">
        <mc:Choice Requires="p14">
          <p:contentPart p14:bwMode="auto" r:id="rId273">
            <p14:nvContentPartPr>
              <p14:cNvPr id="140" name="墨迹 139"/>
              <p14:cNvContentPartPr/>
              <p14:nvPr/>
            </p14:nvContentPartPr>
            <p14:xfrm>
              <a:off x="8837436" y="5786437"/>
              <a:ext cx="168275" cy="28199"/>
            </p14:xfrm>
          </p:contentPart>
        </mc:Choice>
        <mc:Fallback xmlns="">
          <p:pic>
            <p:nvPicPr>
              <p:cNvPr id="140" name="墨迹 139"/>
            </p:nvPicPr>
            <p:blipFill>
              <a:blip r:embed="rId274"/>
            </p:blipFill>
            <p:spPr>
              <a:xfrm>
                <a:off x="8837436" y="5786437"/>
                <a:ext cx="168275" cy="28199"/>
              </a:xfrm>
              <a:prstGeom prst="rect"/>
            </p:spPr>
          </p:pic>
        </mc:Fallback>
      </mc:AlternateContent>
      <mc:AlternateContent xmlns:mc="http://schemas.openxmlformats.org/markup-compatibility/2006" xmlns:p14="http://schemas.microsoft.com/office/powerpoint/2010/main">
        <mc:Choice Requires="p14">
          <p:contentPart p14:bwMode="auto" r:id="rId275">
            <p14:nvContentPartPr>
              <p14:cNvPr id="141" name="墨迹 140"/>
              <p14:cNvContentPartPr/>
              <p14:nvPr/>
            </p14:nvContentPartPr>
            <p14:xfrm>
              <a:off x="8892822" y="5687740"/>
              <a:ext cx="53622" cy="313010"/>
            </p14:xfrm>
          </p:contentPart>
        </mc:Choice>
        <mc:Fallback xmlns="">
          <p:pic>
            <p:nvPicPr>
              <p:cNvPr id="141" name="墨迹 140"/>
            </p:nvPicPr>
            <p:blipFill>
              <a:blip r:embed="rId276"/>
            </p:blipFill>
            <p:spPr>
              <a:xfrm>
                <a:off x="8892822" y="5687740"/>
                <a:ext cx="53622" cy="313010"/>
              </a:xfrm>
              <a:prstGeom prst="rect"/>
            </p:spPr>
          </p:pic>
        </mc:Fallback>
      </mc:AlternateContent>
      <mc:AlternateContent xmlns:mc="http://schemas.openxmlformats.org/markup-compatibility/2006" xmlns:p14="http://schemas.microsoft.com/office/powerpoint/2010/main">
        <mc:Choice Requires="p14">
          <p:contentPart p14:bwMode="auto" r:id="rId277">
            <p14:nvContentPartPr>
              <p14:cNvPr id="142" name="墨迹 141"/>
              <p14:cNvContentPartPr/>
              <p14:nvPr/>
            </p14:nvContentPartPr>
            <p14:xfrm>
              <a:off x="9124244" y="5668001"/>
              <a:ext cx="189088" cy="276351"/>
            </p14:xfrm>
          </p:contentPart>
        </mc:Choice>
        <mc:Fallback xmlns="">
          <p:pic>
            <p:nvPicPr>
              <p:cNvPr id="142" name="墨迹 141"/>
            </p:nvPicPr>
            <p:blipFill>
              <a:blip r:embed="rId278"/>
            </p:blipFill>
            <p:spPr>
              <a:xfrm>
                <a:off x="9124244" y="5668001"/>
                <a:ext cx="189088" cy="276351"/>
              </a:xfrm>
              <a:prstGeom prst="rect"/>
            </p:spPr>
          </p:pic>
        </mc:Fallback>
      </mc:AlternateContent>
      <mc:AlternateContent xmlns:mc="http://schemas.openxmlformats.org/markup-compatibility/2006" xmlns:p14="http://schemas.microsoft.com/office/powerpoint/2010/main">
        <mc:Choice Requires="p14">
          <p:contentPart p14:bwMode="auto" r:id="rId279">
            <p14:nvContentPartPr>
              <p14:cNvPr id="143" name="墨迹 142"/>
              <p14:cNvContentPartPr/>
              <p14:nvPr/>
            </p14:nvContentPartPr>
            <p14:xfrm>
              <a:off x="9491133" y="5495282"/>
              <a:ext cx="53622" cy="485728"/>
            </p14:xfrm>
          </p:contentPart>
        </mc:Choice>
        <mc:Fallback xmlns="">
          <p:pic>
            <p:nvPicPr>
              <p:cNvPr id="143" name="墨迹 142"/>
            </p:nvPicPr>
            <p:blipFill>
              <a:blip r:embed="rId280"/>
            </p:blipFill>
            <p:spPr>
              <a:xfrm>
                <a:off x="9491133" y="5495282"/>
                <a:ext cx="53622" cy="485728"/>
              </a:xfrm>
              <a:prstGeom prst="rect"/>
            </p:spPr>
          </p:pic>
        </mc:Fallback>
      </mc:AlternateContent>
      <mc:AlternateContent xmlns:mc="http://schemas.openxmlformats.org/markup-compatibility/2006" xmlns:p14="http://schemas.microsoft.com/office/powerpoint/2010/main">
        <mc:Choice Requires="p14">
          <p:contentPart p14:bwMode="auto" r:id="rId281">
            <p14:nvContentPartPr>
              <p14:cNvPr id="144" name="墨迹 143"/>
              <p14:cNvContentPartPr/>
              <p14:nvPr/>
            </p14:nvContentPartPr>
            <p14:xfrm>
              <a:off x="9437511" y="5854115"/>
              <a:ext cx="279400" cy="199155"/>
            </p14:xfrm>
          </p:contentPart>
        </mc:Choice>
        <mc:Fallback xmlns="">
          <p:pic>
            <p:nvPicPr>
              <p:cNvPr id="144" name="墨迹 143"/>
            </p:nvPicPr>
            <p:blipFill>
              <a:blip r:embed="rId282"/>
            </p:blipFill>
            <p:spPr>
              <a:xfrm>
                <a:off x="9437511" y="5854115"/>
                <a:ext cx="279400" cy="199155"/>
              </a:xfrm>
              <a:prstGeom prst="rect"/>
            </p:spPr>
          </p:pic>
        </mc:Fallback>
      </mc:AlternateContent>
      <mc:AlternateContent xmlns:mc="http://schemas.openxmlformats.org/markup-compatibility/2006" xmlns:p14="http://schemas.microsoft.com/office/powerpoint/2010/main">
        <mc:Choice Requires="p14">
          <p:contentPart p14:bwMode="auto" r:id="rId283">
            <p14:nvContentPartPr>
              <p14:cNvPr id="145" name="墨迹 144"/>
              <p14:cNvContentPartPr/>
              <p14:nvPr/>
            </p14:nvContentPartPr>
            <p14:xfrm>
              <a:off x="9697155" y="5775158"/>
              <a:ext cx="143934" cy="16919"/>
            </p14:xfrm>
          </p:contentPart>
        </mc:Choice>
        <mc:Fallback xmlns="">
          <p:pic>
            <p:nvPicPr>
              <p:cNvPr id="145" name="墨迹 144"/>
            </p:nvPicPr>
            <p:blipFill>
              <a:blip r:embed="rId284"/>
            </p:blipFill>
            <p:spPr>
              <a:xfrm>
                <a:off x="9697155" y="5775158"/>
                <a:ext cx="143934" cy="16919"/>
              </a:xfrm>
              <a:prstGeom prst="rect"/>
            </p:spPr>
          </p:pic>
        </mc:Fallback>
      </mc:AlternateContent>
      <mc:AlternateContent xmlns:mc="http://schemas.openxmlformats.org/markup-compatibility/2006" xmlns:p14="http://schemas.microsoft.com/office/powerpoint/2010/main">
        <mc:Choice Requires="p14">
          <p:contentPart p14:bwMode="auto" r:id="rId285">
            <p14:nvContentPartPr>
              <p14:cNvPr id="146" name="墨迹 145"/>
              <p14:cNvContentPartPr/>
              <p14:nvPr/>
            </p14:nvContentPartPr>
            <p14:xfrm>
              <a:off x="9731022" y="5689327"/>
              <a:ext cx="56444" cy="288863"/>
            </p14:xfrm>
          </p:contentPart>
        </mc:Choice>
        <mc:Fallback xmlns="">
          <p:pic>
            <p:nvPicPr>
              <p:cNvPr id="146" name="墨迹 145"/>
            </p:nvPicPr>
            <p:blipFill>
              <a:blip r:embed="rId286"/>
            </p:blipFill>
            <p:spPr>
              <a:xfrm>
                <a:off x="9731022" y="5689327"/>
                <a:ext cx="56444" cy="288863"/>
              </a:xfrm>
              <a:prstGeom prst="rect"/>
            </p:spPr>
          </p:pic>
        </mc:Fallback>
      </mc:AlternateContent>
      <mc:AlternateContent xmlns:mc="http://schemas.openxmlformats.org/markup-compatibility/2006" xmlns:p14="http://schemas.microsoft.com/office/powerpoint/2010/main">
        <mc:Choice Requires="p14">
          <p:contentPart p14:bwMode="auto" r:id="rId287">
            <p14:nvContentPartPr>
              <p14:cNvPr id="147" name="墨迹 146"/>
              <p14:cNvContentPartPr/>
              <p14:nvPr/>
            </p14:nvContentPartPr>
            <p14:xfrm>
              <a:off x="10004601" y="5615128"/>
              <a:ext cx="714199" cy="346142"/>
            </p14:xfrm>
          </p:contentPart>
        </mc:Choice>
        <mc:Fallback xmlns="">
          <p:pic>
            <p:nvPicPr>
              <p:cNvPr id="147" name="墨迹 146"/>
            </p:nvPicPr>
            <p:blipFill>
              <a:blip r:embed="rId288"/>
            </p:blipFill>
            <p:spPr>
              <a:xfrm>
                <a:off x="10004601" y="5615128"/>
                <a:ext cx="714199" cy="346142"/>
              </a:xfrm>
              <a:prstGeom prst="rect"/>
            </p:spPr>
          </p:pic>
        </mc:Fallback>
      </mc:AlternateContent>
      <mc:AlternateContent xmlns:mc="http://schemas.openxmlformats.org/markup-compatibility/2006" xmlns:p14="http://schemas.microsoft.com/office/powerpoint/2010/main">
        <mc:Choice Requires="p14">
          <p:contentPart p14:bwMode="auto" r:id="rId289">
            <p14:nvContentPartPr>
              <p14:cNvPr id="148" name="墨迹 147"/>
              <p14:cNvContentPartPr/>
              <p14:nvPr/>
            </p14:nvContentPartPr>
            <p14:xfrm>
              <a:off x="5627863" y="5903110"/>
              <a:ext cx="262114" cy="252734"/>
            </p14:xfrm>
          </p:contentPart>
        </mc:Choice>
        <mc:Fallback xmlns="">
          <p:pic>
            <p:nvPicPr>
              <p:cNvPr id="148" name="墨迹 147"/>
            </p:nvPicPr>
            <p:blipFill>
              <a:blip r:embed="rId290"/>
            </p:blipFill>
            <p:spPr>
              <a:xfrm>
                <a:off x="5627863" y="5903110"/>
                <a:ext cx="262114" cy="252734"/>
              </a:xfrm>
              <a:prstGeom prst="rect"/>
            </p:spPr>
          </p:pic>
        </mc:Fallback>
      </mc:AlternateContent>
      <mc:AlternateContent xmlns:mc="http://schemas.openxmlformats.org/markup-compatibility/2006" xmlns:p14="http://schemas.microsoft.com/office/powerpoint/2010/main">
        <mc:Choice Requires="p14">
          <p:contentPart p14:bwMode="auto" r:id="rId291">
            <p14:nvContentPartPr>
              <p14:cNvPr id="149" name="墨迹 148"/>
              <p14:cNvContentPartPr/>
              <p14:nvPr/>
            </p14:nvContentPartPr>
            <p14:xfrm>
              <a:off x="5779911" y="6455811"/>
              <a:ext cx="208844" cy="176597"/>
            </p14:xfrm>
          </p:contentPart>
        </mc:Choice>
        <mc:Fallback xmlns="">
          <p:pic>
            <p:nvPicPr>
              <p:cNvPr id="149" name="墨迹 148"/>
            </p:nvPicPr>
            <p:blipFill>
              <a:blip r:embed="rId292"/>
            </p:blipFill>
            <p:spPr>
              <a:xfrm>
                <a:off x="5779911" y="6455811"/>
                <a:ext cx="208844" cy="176597"/>
              </a:xfrm>
              <a:prstGeom prst="rect"/>
            </p:spPr>
          </p:pic>
        </mc:Fallback>
      </mc:AlternateContent>
      <mc:AlternateContent xmlns:mc="http://schemas.openxmlformats.org/markup-compatibility/2006" xmlns:p14="http://schemas.microsoft.com/office/powerpoint/2010/main">
        <mc:Choice Requires="p14">
          <p:contentPart p14:bwMode="auto" r:id="rId293">
            <p14:nvContentPartPr>
              <p14:cNvPr id="150" name="墨迹 149"/>
              <p14:cNvContentPartPr/>
              <p14:nvPr/>
            </p14:nvContentPartPr>
            <p14:xfrm>
              <a:off x="6022622" y="6378616"/>
              <a:ext cx="180622" cy="290979"/>
            </p14:xfrm>
          </p:contentPart>
        </mc:Choice>
        <mc:Fallback xmlns="">
          <p:pic>
            <p:nvPicPr>
              <p:cNvPr id="150" name="墨迹 149"/>
            </p:nvPicPr>
            <p:blipFill>
              <a:blip r:embed="rId294"/>
            </p:blipFill>
            <p:spPr>
              <a:xfrm>
                <a:off x="6022622" y="6378616"/>
                <a:ext cx="180622" cy="290979"/>
              </a:xfrm>
              <a:prstGeom prst="rect"/>
            </p:spPr>
          </p:pic>
        </mc:Fallback>
      </mc:AlternateContent>
      <mc:AlternateContent xmlns:mc="http://schemas.openxmlformats.org/markup-compatibility/2006" xmlns:p14="http://schemas.microsoft.com/office/powerpoint/2010/main">
        <mc:Choice Requires="p14">
          <p:contentPart p14:bwMode="auto" r:id="rId295">
            <p14:nvContentPartPr>
              <p14:cNvPr id="151" name="墨迹 150"/>
              <p14:cNvContentPartPr/>
              <p14:nvPr/>
            </p14:nvContentPartPr>
            <p14:xfrm>
              <a:off x="6304844" y="6304594"/>
              <a:ext cx="82197" cy="156681"/>
            </p14:xfrm>
          </p:contentPart>
        </mc:Choice>
        <mc:Fallback xmlns="">
          <p:pic>
            <p:nvPicPr>
              <p:cNvPr id="151" name="墨迹 150"/>
            </p:nvPicPr>
            <p:blipFill>
              <a:blip r:embed="rId296"/>
            </p:blipFill>
            <p:spPr>
              <a:xfrm>
                <a:off x="6304844" y="6304594"/>
                <a:ext cx="82197" cy="156681"/>
              </a:xfrm>
              <a:prstGeom prst="rect"/>
            </p:spPr>
          </p:pic>
        </mc:Fallback>
      </mc:AlternateContent>
      <mc:AlternateContent xmlns:mc="http://schemas.openxmlformats.org/markup-compatibility/2006" xmlns:p14="http://schemas.microsoft.com/office/powerpoint/2010/main">
        <mc:Choice Requires="p14">
          <p:contentPart p14:bwMode="auto" r:id="rId297">
            <p14:nvContentPartPr>
              <p14:cNvPr id="152" name="墨迹 151"/>
              <p14:cNvContentPartPr/>
              <p14:nvPr/>
            </p14:nvContentPartPr>
            <p14:xfrm>
              <a:off x="6406444" y="6333498"/>
              <a:ext cx="112888" cy="28199"/>
            </p14:xfrm>
          </p:contentPart>
        </mc:Choice>
        <mc:Fallback xmlns="">
          <p:pic>
            <p:nvPicPr>
              <p:cNvPr id="152" name="墨迹 151"/>
            </p:nvPicPr>
            <p:blipFill>
              <a:blip r:embed="rId298"/>
            </p:blipFill>
            <p:spPr>
              <a:xfrm>
                <a:off x="6406444" y="6333498"/>
                <a:ext cx="112888" cy="28199"/>
              </a:xfrm>
              <a:prstGeom prst="rect"/>
            </p:spPr>
          </p:pic>
        </mc:Fallback>
      </mc:AlternateContent>
      <mc:AlternateContent xmlns:mc="http://schemas.openxmlformats.org/markup-compatibility/2006" xmlns:p14="http://schemas.microsoft.com/office/powerpoint/2010/main">
        <mc:Choice Requires="p14">
          <p:contentPart p14:bwMode="auto" r:id="rId299">
            <p14:nvContentPartPr>
              <p14:cNvPr id="153" name="墨迹 152"/>
              <p14:cNvContentPartPr/>
              <p14:nvPr/>
            </p14:nvContentPartPr>
            <p14:xfrm>
              <a:off x="6460066" y="6258418"/>
              <a:ext cx="25400" cy="156857"/>
            </p14:xfrm>
          </p:contentPart>
        </mc:Choice>
        <mc:Fallback xmlns="">
          <p:pic>
            <p:nvPicPr>
              <p:cNvPr id="153" name="墨迹 152"/>
            </p:nvPicPr>
            <p:blipFill>
              <a:blip r:embed="rId300"/>
            </p:blipFill>
            <p:spPr>
              <a:xfrm>
                <a:off x="6460066" y="6258418"/>
                <a:ext cx="25400" cy="156857"/>
              </a:xfrm>
              <a:prstGeom prst="rect"/>
            </p:spPr>
          </p:pic>
        </mc:Fallback>
      </mc:AlternateContent>
      <mc:AlternateContent xmlns:mc="http://schemas.openxmlformats.org/markup-compatibility/2006" xmlns:p14="http://schemas.microsoft.com/office/powerpoint/2010/main">
        <mc:Choice Requires="p14">
          <p:contentPart p14:bwMode="auto" r:id="rId301">
            <p14:nvContentPartPr>
              <p14:cNvPr id="154" name="墨迹 153"/>
              <p14:cNvContentPartPr/>
              <p14:nvPr/>
            </p14:nvContentPartPr>
            <p14:xfrm>
              <a:off x="6687431" y="6513972"/>
              <a:ext cx="176213" cy="28199"/>
            </p14:xfrm>
          </p:contentPart>
        </mc:Choice>
        <mc:Fallback xmlns="">
          <p:pic>
            <p:nvPicPr>
              <p:cNvPr id="154" name="墨迹 153"/>
            </p:nvPicPr>
            <p:blipFill>
              <a:blip r:embed="rId302"/>
            </p:blipFill>
            <p:spPr>
              <a:xfrm>
                <a:off x="6687431" y="6513972"/>
                <a:ext cx="176213" cy="28199"/>
              </a:xfrm>
              <a:prstGeom prst="rect"/>
            </p:spPr>
          </p:pic>
        </mc:Fallback>
      </mc:AlternateContent>
      <mc:AlternateContent xmlns:mc="http://schemas.openxmlformats.org/markup-compatibility/2006" xmlns:p14="http://schemas.microsoft.com/office/powerpoint/2010/main">
        <mc:Choice Requires="p14">
          <p:contentPart p14:bwMode="auto" r:id="rId303">
            <p14:nvContentPartPr>
              <p14:cNvPr id="155" name="墨迹 154"/>
              <p14:cNvContentPartPr/>
              <p14:nvPr/>
            </p14:nvContentPartPr>
            <p14:xfrm>
              <a:off x="6762044" y="6427788"/>
              <a:ext cx="22578" cy="249738"/>
            </p14:xfrm>
          </p:contentPart>
        </mc:Choice>
        <mc:Fallback xmlns="">
          <p:pic>
            <p:nvPicPr>
              <p:cNvPr id="155" name="墨迹 154"/>
            </p:nvPicPr>
            <p:blipFill>
              <a:blip r:embed="rId304"/>
            </p:blipFill>
            <p:spPr>
              <a:xfrm>
                <a:off x="6762044" y="6427788"/>
                <a:ext cx="22578" cy="249738"/>
              </a:xfrm>
              <a:prstGeom prst="rect"/>
            </p:spPr>
          </p:pic>
        </mc:Fallback>
      </mc:AlternateContent>
      <mc:AlternateContent xmlns:mc="http://schemas.openxmlformats.org/markup-compatibility/2006" xmlns:p14="http://schemas.microsoft.com/office/powerpoint/2010/main">
        <mc:Choice Requires="p14">
          <p:contentPart p14:bwMode="auto" r:id="rId305">
            <p14:nvContentPartPr>
              <p14:cNvPr id="156" name="墨迹 155"/>
              <p14:cNvContentPartPr/>
              <p14:nvPr/>
            </p14:nvContentPartPr>
            <p14:xfrm>
              <a:off x="7058377" y="6432194"/>
              <a:ext cx="25400" cy="200213"/>
            </p14:xfrm>
          </p:contentPart>
        </mc:Choice>
        <mc:Fallback xmlns="">
          <p:pic>
            <p:nvPicPr>
              <p:cNvPr id="156" name="墨迹 155"/>
            </p:nvPicPr>
            <p:blipFill>
              <a:blip r:embed="rId306"/>
            </p:blipFill>
            <p:spPr>
              <a:xfrm>
                <a:off x="7058377" y="6432194"/>
                <a:ext cx="25400" cy="200213"/>
              </a:xfrm>
              <a:prstGeom prst="rect"/>
            </p:spPr>
          </p:pic>
        </mc:Fallback>
      </mc:AlternateContent>
      <mc:AlternateContent xmlns:mc="http://schemas.openxmlformats.org/markup-compatibility/2006" xmlns:p14="http://schemas.microsoft.com/office/powerpoint/2010/main">
        <mc:Choice Requires="p14">
          <p:contentPart p14:bwMode="auto" r:id="rId307">
            <p14:nvContentPartPr>
              <p14:cNvPr id="157" name="墨迹 156"/>
              <p14:cNvContentPartPr/>
              <p14:nvPr/>
            </p14:nvContentPartPr>
            <p14:xfrm>
              <a:off x="7072488" y="6519611"/>
              <a:ext cx="87489" cy="50759"/>
            </p14:xfrm>
          </p:contentPart>
        </mc:Choice>
        <mc:Fallback xmlns="">
          <p:pic>
            <p:nvPicPr>
              <p:cNvPr id="157" name="墨迹 156"/>
            </p:nvPicPr>
            <p:blipFill>
              <a:blip r:embed="rId308"/>
            </p:blipFill>
            <p:spPr>
              <a:xfrm>
                <a:off x="7072488" y="6519611"/>
                <a:ext cx="87489" cy="50759"/>
              </a:xfrm>
              <a:prstGeom prst="rect"/>
            </p:spPr>
          </p:pic>
        </mc:Fallback>
      </mc:AlternateContent>
      <mc:AlternateContent xmlns:mc="http://schemas.openxmlformats.org/markup-compatibility/2006" xmlns:p14="http://schemas.microsoft.com/office/powerpoint/2010/main">
        <mc:Choice Requires="p14">
          <p:contentPart p14:bwMode="auto" r:id="rId309">
            <p14:nvContentPartPr>
              <p14:cNvPr id="158" name="墨迹 157"/>
              <p14:cNvContentPartPr/>
              <p14:nvPr/>
            </p14:nvContentPartPr>
            <p14:xfrm>
              <a:off x="7165269" y="6374915"/>
              <a:ext cx="305153" cy="294151"/>
            </p14:xfrm>
          </p:contentPart>
        </mc:Choice>
        <mc:Fallback xmlns="">
          <p:pic>
            <p:nvPicPr>
              <p:cNvPr id="158" name="墨迹 157"/>
            </p:nvPicPr>
            <p:blipFill>
              <a:blip r:embed="rId310"/>
            </p:blipFill>
            <p:spPr>
              <a:xfrm>
                <a:off x="7165269" y="6374915"/>
                <a:ext cx="305153" cy="294151"/>
              </a:xfrm>
              <a:prstGeom prst="rect"/>
            </p:spPr>
          </p:pic>
        </mc:Fallback>
      </mc:AlternateContent>
      <mc:AlternateContent xmlns:mc="http://schemas.openxmlformats.org/markup-compatibility/2006" xmlns:p14="http://schemas.microsoft.com/office/powerpoint/2010/main">
        <mc:Choice Requires="p14">
          <p:contentPart p14:bwMode="auto" r:id="rId311">
            <p14:nvContentPartPr>
              <p14:cNvPr id="159" name="墨迹 158"/>
              <p14:cNvContentPartPr/>
              <p14:nvPr/>
            </p14:nvContentPartPr>
            <p14:xfrm>
              <a:off x="7616296" y="6435014"/>
              <a:ext cx="204787" cy="53579"/>
            </p14:xfrm>
          </p:contentPart>
        </mc:Choice>
        <mc:Fallback xmlns="">
          <p:pic>
            <p:nvPicPr>
              <p:cNvPr id="159" name="墨迹 158"/>
            </p:nvPicPr>
            <p:blipFill>
              <a:blip r:embed="rId312"/>
            </p:blipFill>
            <p:spPr>
              <a:xfrm>
                <a:off x="7616296" y="6435014"/>
                <a:ext cx="204787" cy="53579"/>
              </a:xfrm>
              <a:prstGeom prst="rect"/>
            </p:spPr>
          </p:pic>
        </mc:Fallback>
      </mc:AlternateContent>
      <mc:AlternateContent xmlns:mc="http://schemas.openxmlformats.org/markup-compatibility/2006" xmlns:p14="http://schemas.microsoft.com/office/powerpoint/2010/main">
        <mc:Choice Requires="p14">
          <p:contentPart p14:bwMode="auto" r:id="rId313">
            <p14:nvContentPartPr>
              <p14:cNvPr id="160" name="墨迹 159"/>
              <p14:cNvContentPartPr/>
              <p14:nvPr/>
            </p14:nvContentPartPr>
            <p14:xfrm>
              <a:off x="7600244" y="6553450"/>
              <a:ext cx="200378" cy="25379"/>
            </p14:xfrm>
          </p:contentPart>
        </mc:Choice>
        <mc:Fallback xmlns="">
          <p:pic>
            <p:nvPicPr>
              <p:cNvPr id="160" name="墨迹 159"/>
            </p:nvPicPr>
            <p:blipFill>
              <a:blip r:embed="rId314"/>
            </p:blipFill>
            <p:spPr>
              <a:xfrm>
                <a:off x="7600244" y="6553450"/>
                <a:ext cx="200378" cy="25379"/>
              </a:xfrm>
              <a:prstGeom prst="rect"/>
            </p:spPr>
          </p:pic>
        </mc:Fallback>
      </mc:AlternateContent>
      <mc:AlternateContent xmlns:mc="http://schemas.openxmlformats.org/markup-compatibility/2006" xmlns:p14="http://schemas.microsoft.com/office/powerpoint/2010/main">
        <mc:Choice Requires="p14">
          <p:contentPart p14:bwMode="auto" r:id="rId315">
            <p14:nvContentPartPr>
              <p14:cNvPr id="161" name="墨迹 160"/>
              <p14:cNvContentPartPr/>
              <p14:nvPr/>
            </p14:nvContentPartPr>
            <p14:xfrm>
              <a:off x="8096426" y="6363107"/>
              <a:ext cx="200906" cy="195983"/>
            </p14:xfrm>
          </p:contentPart>
        </mc:Choice>
        <mc:Fallback xmlns="">
          <p:pic>
            <p:nvPicPr>
              <p:cNvPr id="161" name="墨迹 160"/>
            </p:nvPicPr>
            <p:blipFill>
              <a:blip r:embed="rId316"/>
            </p:blipFill>
            <p:spPr>
              <a:xfrm>
                <a:off x="8096426" y="6363107"/>
                <a:ext cx="200906" cy="195983"/>
              </a:xfrm>
              <a:prstGeom prst="rect"/>
            </p:spPr>
          </p:pic>
        </mc:Fallback>
      </mc:AlternateContent>
      <mc:AlternateContent xmlns:mc="http://schemas.openxmlformats.org/markup-compatibility/2006" xmlns:p14="http://schemas.microsoft.com/office/powerpoint/2010/main">
        <mc:Choice Requires="p14">
          <p:contentPart p14:bwMode="auto" r:id="rId317">
            <p14:nvContentPartPr>
              <p14:cNvPr id="162" name="墨迹 161"/>
              <p14:cNvContentPartPr/>
              <p14:nvPr/>
            </p14:nvContentPartPr>
            <p14:xfrm>
              <a:off x="8427155" y="6299659"/>
              <a:ext cx="99660" cy="53578"/>
            </p14:xfrm>
          </p:contentPart>
        </mc:Choice>
        <mc:Fallback xmlns="">
          <p:pic>
            <p:nvPicPr>
              <p:cNvPr id="162" name="墨迹 161"/>
            </p:nvPicPr>
            <p:blipFill>
              <a:blip r:embed="rId318"/>
            </p:blipFill>
            <p:spPr>
              <a:xfrm>
                <a:off x="8427155" y="6299659"/>
                <a:ext cx="99660" cy="53578"/>
              </a:xfrm>
              <a:prstGeom prst="rect"/>
            </p:spPr>
          </p:pic>
        </mc:Fallback>
      </mc:AlternateContent>
      <mc:AlternateContent xmlns:mc="http://schemas.openxmlformats.org/markup-compatibility/2006" xmlns:p14="http://schemas.microsoft.com/office/powerpoint/2010/main">
        <mc:Choice Requires="p14">
          <p:contentPart p14:bwMode="auto" r:id="rId319">
            <p14:nvContentPartPr>
              <p14:cNvPr id="163" name="墨迹 162"/>
              <p14:cNvContentPartPr/>
              <p14:nvPr/>
            </p14:nvContentPartPr>
            <p14:xfrm>
              <a:off x="8376355" y="6350417"/>
              <a:ext cx="228600" cy="285163"/>
            </p14:xfrm>
          </p:contentPart>
        </mc:Choice>
        <mc:Fallback xmlns="">
          <p:pic>
            <p:nvPicPr>
              <p:cNvPr id="163" name="墨迹 162"/>
            </p:nvPicPr>
            <p:blipFill>
              <a:blip r:embed="rId320"/>
            </p:blipFill>
            <p:spPr>
              <a:xfrm>
                <a:off x="8376355" y="6350417"/>
                <a:ext cx="228600" cy="285163"/>
              </a:xfrm>
              <a:prstGeom prst="rect"/>
            </p:spPr>
          </p:pic>
        </mc:Fallback>
      </mc:AlternateContent>
      <mc:AlternateContent xmlns:mc="http://schemas.openxmlformats.org/markup-compatibility/2006" xmlns:p14="http://schemas.microsoft.com/office/powerpoint/2010/main">
        <mc:Choice Requires="p14">
          <p:contentPart p14:bwMode="auto" r:id="rId321">
            <p14:nvContentPartPr>
              <p14:cNvPr id="164" name="墨迹 163"/>
              <p14:cNvContentPartPr/>
              <p14:nvPr/>
            </p14:nvContentPartPr>
            <p14:xfrm>
              <a:off x="8578497" y="6268464"/>
              <a:ext cx="181680" cy="125662"/>
            </p14:xfrm>
          </p:contentPart>
        </mc:Choice>
        <mc:Fallback xmlns="">
          <p:pic>
            <p:nvPicPr>
              <p:cNvPr id="164" name="墨迹 163"/>
            </p:nvPicPr>
            <p:blipFill>
              <a:blip r:embed="rId322"/>
            </p:blipFill>
            <p:spPr>
              <a:xfrm>
                <a:off x="8578497" y="6268464"/>
                <a:ext cx="181680" cy="125662"/>
              </a:xfrm>
              <a:prstGeom prst="rect"/>
            </p:spPr>
          </p:pic>
        </mc:Fallback>
      </mc:AlternateContent>
      <mc:AlternateContent xmlns:mc="http://schemas.openxmlformats.org/markup-compatibility/2006" xmlns:p14="http://schemas.microsoft.com/office/powerpoint/2010/main">
        <mc:Choice Requires="p14">
          <p:contentPart p14:bwMode="auto" r:id="rId323">
            <p14:nvContentPartPr>
              <p14:cNvPr id="165" name="墨迹 164"/>
              <p14:cNvContentPartPr/>
              <p14:nvPr/>
            </p14:nvContentPartPr>
            <p14:xfrm>
              <a:off x="8720666" y="6294019"/>
              <a:ext cx="141111" cy="28199"/>
            </p14:xfrm>
          </p:contentPart>
        </mc:Choice>
        <mc:Fallback xmlns="">
          <p:pic>
            <p:nvPicPr>
              <p:cNvPr id="165" name="墨迹 164"/>
            </p:nvPicPr>
            <p:blipFill>
              <a:blip r:embed="rId324"/>
            </p:blipFill>
            <p:spPr>
              <a:xfrm>
                <a:off x="8720666" y="6294019"/>
                <a:ext cx="141111" cy="28199"/>
              </a:xfrm>
              <a:prstGeom prst="rect"/>
            </p:spPr>
          </p:pic>
        </mc:Fallback>
      </mc:AlternateContent>
      <mc:AlternateContent xmlns:mc="http://schemas.openxmlformats.org/markup-compatibility/2006" xmlns:p14="http://schemas.microsoft.com/office/powerpoint/2010/main">
        <mc:Choice Requires="p14">
          <p:contentPart p14:bwMode="auto" r:id="rId325">
            <p14:nvContentPartPr>
              <p14:cNvPr id="166" name="墨迹 165"/>
              <p14:cNvContentPartPr/>
              <p14:nvPr/>
            </p14:nvContentPartPr>
            <p14:xfrm>
              <a:off x="8774288" y="6196380"/>
              <a:ext cx="31044" cy="199156"/>
            </p14:xfrm>
          </p:contentPart>
        </mc:Choice>
        <mc:Fallback xmlns="">
          <p:pic>
            <p:nvPicPr>
              <p:cNvPr id="166" name="墨迹 165"/>
            </p:nvPicPr>
            <p:blipFill>
              <a:blip r:embed="rId326"/>
            </p:blipFill>
            <p:spPr>
              <a:xfrm>
                <a:off x="8774288" y="6196380"/>
                <a:ext cx="31044" cy="199156"/>
              </a:xfrm>
              <a:prstGeom prst="rect"/>
            </p:spPr>
          </p:pic>
        </mc:Fallback>
      </mc:AlternateContent>
      <mc:AlternateContent xmlns:mc="http://schemas.openxmlformats.org/markup-compatibility/2006" xmlns:p14="http://schemas.microsoft.com/office/powerpoint/2010/main">
        <mc:Choice Requires="p14">
          <p:contentPart p14:bwMode="auto" r:id="rId327">
            <p14:nvContentPartPr>
              <p14:cNvPr id="167" name="墨迹 166"/>
              <p14:cNvContentPartPr/>
              <p14:nvPr/>
            </p14:nvContentPartPr>
            <p14:xfrm>
              <a:off x="8799688" y="6497052"/>
              <a:ext cx="194734" cy="22559"/>
            </p14:xfrm>
          </p:contentPart>
        </mc:Choice>
        <mc:Fallback xmlns="">
          <p:pic>
            <p:nvPicPr>
              <p:cNvPr id="167" name="墨迹 166"/>
            </p:nvPicPr>
            <p:blipFill>
              <a:blip r:embed="rId328"/>
            </p:blipFill>
            <p:spPr>
              <a:xfrm>
                <a:off x="8799688" y="6497052"/>
                <a:ext cx="194734" cy="22559"/>
              </a:xfrm>
              <a:prstGeom prst="rect"/>
            </p:spPr>
          </p:pic>
        </mc:Fallback>
      </mc:AlternateContent>
      <mc:AlternateContent xmlns:mc="http://schemas.openxmlformats.org/markup-compatibility/2006" xmlns:p14="http://schemas.microsoft.com/office/powerpoint/2010/main">
        <mc:Choice Requires="p14">
          <p:contentPart p14:bwMode="auto" r:id="rId329">
            <p14:nvContentPartPr>
              <p14:cNvPr id="168" name="墨迹 167"/>
              <p14:cNvContentPartPr/>
              <p14:nvPr/>
            </p14:nvContentPartPr>
            <p14:xfrm>
              <a:off x="8861777" y="6403996"/>
              <a:ext cx="45156" cy="219952"/>
            </p14:xfrm>
          </p:contentPart>
        </mc:Choice>
        <mc:Fallback xmlns="">
          <p:pic>
            <p:nvPicPr>
              <p:cNvPr id="168" name="墨迹 167"/>
            </p:nvPicPr>
            <p:blipFill>
              <a:blip r:embed="rId330"/>
            </p:blipFill>
            <p:spPr>
              <a:xfrm>
                <a:off x="8861777" y="6403996"/>
                <a:ext cx="45156" cy="219952"/>
              </a:xfrm>
              <a:prstGeom prst="rect"/>
            </p:spPr>
          </p:pic>
        </mc:Fallback>
      </mc:AlternateContent>
      <mc:AlternateContent xmlns:mc="http://schemas.openxmlformats.org/markup-compatibility/2006" xmlns:p14="http://schemas.microsoft.com/office/powerpoint/2010/main">
        <mc:Choice Requires="p14">
          <p:contentPart p14:bwMode="auto" r:id="rId331">
            <p14:nvContentPartPr>
              <p14:cNvPr id="169" name="墨迹 168"/>
              <p14:cNvContentPartPr/>
              <p14:nvPr/>
            </p14:nvContentPartPr>
            <p14:xfrm>
              <a:off x="9172222" y="6344777"/>
              <a:ext cx="180622" cy="276351"/>
            </p14:xfrm>
          </p:contentPart>
        </mc:Choice>
        <mc:Fallback xmlns="">
          <p:pic>
            <p:nvPicPr>
              <p:cNvPr id="169" name="墨迹 168"/>
            </p:nvPicPr>
            <p:blipFill>
              <a:blip r:embed="rId332"/>
            </p:blipFill>
            <p:spPr>
              <a:xfrm>
                <a:off x="9172222" y="6344777"/>
                <a:ext cx="180622" cy="276351"/>
              </a:xfrm>
              <a:prstGeom prst="rect"/>
            </p:spPr>
          </p:pic>
        </mc:Fallback>
      </mc:AlternateContent>
      <mc:AlternateContent xmlns:mc="http://schemas.openxmlformats.org/markup-compatibility/2006" xmlns:p14="http://schemas.microsoft.com/office/powerpoint/2010/main">
        <mc:Choice Requires="p14">
          <p:contentPart p14:bwMode="auto" r:id="rId333">
            <p14:nvContentPartPr>
              <p14:cNvPr id="170" name="墨迹 169"/>
              <p14:cNvContentPartPr/>
              <p14:nvPr/>
            </p14:nvContentPartPr>
            <p14:xfrm>
              <a:off x="9465733" y="6258065"/>
              <a:ext cx="39511" cy="405361"/>
            </p14:xfrm>
          </p:contentPart>
        </mc:Choice>
        <mc:Fallback xmlns="">
          <p:pic>
            <p:nvPicPr>
              <p:cNvPr id="170" name="墨迹 169"/>
            </p:nvPicPr>
            <p:blipFill>
              <a:blip r:embed="rId334"/>
            </p:blipFill>
            <p:spPr>
              <a:xfrm>
                <a:off x="9465733" y="6258065"/>
                <a:ext cx="39511" cy="405361"/>
              </a:xfrm>
              <a:prstGeom prst="rect"/>
            </p:spPr>
          </p:pic>
        </mc:Fallback>
      </mc:AlternateContent>
      <mc:AlternateContent xmlns:mc="http://schemas.openxmlformats.org/markup-compatibility/2006" xmlns:p14="http://schemas.microsoft.com/office/powerpoint/2010/main">
        <mc:Choice Requires="p14">
          <p:contentPart p14:bwMode="auto" r:id="rId335">
            <p14:nvContentPartPr>
              <p14:cNvPr id="171" name="墨迹 170"/>
              <p14:cNvContentPartPr/>
              <p14:nvPr/>
            </p14:nvContentPartPr>
            <p14:xfrm>
              <a:off x="9398000" y="6512209"/>
              <a:ext cx="222955" cy="184351"/>
            </p14:xfrm>
          </p:contentPart>
        </mc:Choice>
        <mc:Fallback xmlns="">
          <p:pic>
            <p:nvPicPr>
              <p:cNvPr id="171" name="墨迹 170"/>
            </p:nvPicPr>
            <p:blipFill>
              <a:blip r:embed="rId336"/>
            </p:blipFill>
            <p:spPr>
              <a:xfrm>
                <a:off x="9398000" y="6512209"/>
                <a:ext cx="222955" cy="184351"/>
              </a:xfrm>
              <a:prstGeom prst="rect"/>
            </p:spPr>
          </p:pic>
        </mc:Fallback>
      </mc:AlternateContent>
      <mc:AlternateContent xmlns:mc="http://schemas.openxmlformats.org/markup-compatibility/2006" xmlns:p14="http://schemas.microsoft.com/office/powerpoint/2010/main">
        <mc:Choice Requires="p14">
          <p:contentPart p14:bwMode="auto" r:id="rId337">
            <p14:nvContentPartPr>
              <p14:cNvPr id="172" name="墨迹 171"/>
              <p14:cNvContentPartPr/>
              <p14:nvPr/>
            </p14:nvContentPartPr>
            <p14:xfrm>
              <a:off x="9734550" y="6384256"/>
              <a:ext cx="212725" cy="28199"/>
            </p14:xfrm>
          </p:contentPart>
        </mc:Choice>
        <mc:Fallback xmlns="">
          <p:pic>
            <p:nvPicPr>
              <p:cNvPr id="172" name="墨迹 171"/>
            </p:nvPicPr>
            <p:blipFill>
              <a:blip r:embed="rId338"/>
            </p:blipFill>
            <p:spPr>
              <a:xfrm>
                <a:off x="9734550" y="6384256"/>
                <a:ext cx="212725" cy="28199"/>
              </a:xfrm>
              <a:prstGeom prst="rect"/>
            </p:spPr>
          </p:pic>
        </mc:Fallback>
      </mc:AlternateContent>
      <mc:AlternateContent xmlns:mc="http://schemas.openxmlformats.org/markup-compatibility/2006" xmlns:p14="http://schemas.microsoft.com/office/powerpoint/2010/main">
        <mc:Choice Requires="p14">
          <p:contentPart p14:bwMode="auto" r:id="rId339">
            <p14:nvContentPartPr>
              <p14:cNvPr id="173" name="墨迹 172"/>
              <p14:cNvContentPartPr/>
              <p14:nvPr/>
            </p14:nvContentPartPr>
            <p14:xfrm>
              <a:off x="9764888" y="6324333"/>
              <a:ext cx="84667" cy="274236"/>
            </p14:xfrm>
          </p:contentPart>
        </mc:Choice>
        <mc:Fallback xmlns="">
          <p:pic>
            <p:nvPicPr>
              <p:cNvPr id="173" name="墨迹 172"/>
            </p:nvPicPr>
            <p:blipFill>
              <a:blip r:embed="rId340"/>
            </p:blipFill>
            <p:spPr>
              <a:xfrm>
                <a:off x="9764888" y="6324333"/>
                <a:ext cx="84667" cy="274236"/>
              </a:xfrm>
              <a:prstGeom prst="rect"/>
            </p:spPr>
          </p:pic>
        </mc:Fallback>
      </mc:AlternateContent>
      <mc:AlternateContent xmlns:mc="http://schemas.openxmlformats.org/markup-compatibility/2006" xmlns:p14="http://schemas.microsoft.com/office/powerpoint/2010/main">
        <mc:Choice Requires="p14">
          <p:contentPart p14:bwMode="auto" r:id="rId341">
            <p14:nvContentPartPr>
              <p14:cNvPr id="174" name="墨迹 173"/>
              <p14:cNvContentPartPr/>
              <p14:nvPr/>
            </p14:nvContentPartPr>
            <p14:xfrm>
              <a:off x="9956800" y="6259123"/>
              <a:ext cx="434622" cy="519919"/>
            </p14:xfrm>
          </p:contentPart>
        </mc:Choice>
        <mc:Fallback xmlns="">
          <p:pic>
            <p:nvPicPr>
              <p:cNvPr id="174" name="墨迹 173"/>
            </p:nvPicPr>
            <p:blipFill>
              <a:blip r:embed="rId342"/>
            </p:blipFill>
            <p:spPr>
              <a:xfrm>
                <a:off x="9956800" y="6259123"/>
                <a:ext cx="434622" cy="519919"/>
              </a:xfrm>
              <a:prstGeom prst="rect"/>
            </p:spPr>
          </p:pic>
        </mc:Fallback>
      </mc:AlternateContent>
      <mc:AlternateContent xmlns:mc="http://schemas.openxmlformats.org/markup-compatibility/2006" xmlns:p14="http://schemas.microsoft.com/office/powerpoint/2010/main">
        <mc:Choice Requires="p14">
          <p:contentPart p14:bwMode="auto" r:id="rId343">
            <p14:nvContentPartPr>
              <p14:cNvPr id="175" name="墨迹 174"/>
              <p14:cNvContentPartPr/>
              <p14:nvPr/>
            </p14:nvContentPartPr>
            <p14:xfrm>
              <a:off x="10459155" y="6237621"/>
              <a:ext cx="158045" cy="33839"/>
            </p14:xfrm>
          </p:contentPart>
        </mc:Choice>
        <mc:Fallback xmlns="">
          <p:pic>
            <p:nvPicPr>
              <p:cNvPr id="175" name="墨迹 174"/>
            </p:nvPicPr>
            <p:blipFill>
              <a:blip r:embed="rId344"/>
            </p:blipFill>
            <p:spPr>
              <a:xfrm>
                <a:off x="10459155" y="6237621"/>
                <a:ext cx="158045" cy="33839"/>
              </a:xfrm>
              <a:prstGeom prst="rect"/>
            </p:spPr>
          </p:pic>
        </mc:Fallback>
      </mc:AlternateContent>
      <mc:AlternateContent xmlns:mc="http://schemas.openxmlformats.org/markup-compatibility/2006" xmlns:p14="http://schemas.microsoft.com/office/powerpoint/2010/main">
        <mc:Choice Requires="p14">
          <p:contentPart p14:bwMode="auto" r:id="rId345">
            <p14:nvContentPartPr>
              <p14:cNvPr id="176" name="墨迹 175"/>
              <p14:cNvContentPartPr/>
              <p14:nvPr/>
            </p14:nvContentPartPr>
            <p14:xfrm>
              <a:off x="10532532" y="6162717"/>
              <a:ext cx="33868" cy="215899"/>
            </p14:xfrm>
          </p:contentPart>
        </mc:Choice>
        <mc:Fallback xmlns="">
          <p:pic>
            <p:nvPicPr>
              <p:cNvPr id="176" name="墨迹 175"/>
            </p:nvPicPr>
            <p:blipFill>
              <a:blip r:embed="rId346"/>
            </p:blipFill>
            <p:spPr>
              <a:xfrm>
                <a:off x="10532532" y="6162717"/>
                <a:ext cx="33868" cy="215899"/>
              </a:xfrm>
              <a:prstGeom prst="rect"/>
            </p:spPr>
          </p:pic>
        </mc:Fallback>
      </mc:AlternateContent>
      <mc:AlternateContent xmlns:mc="http://schemas.openxmlformats.org/markup-compatibility/2006" xmlns:p14="http://schemas.microsoft.com/office/powerpoint/2010/main">
        <mc:Choice Requires="p14">
          <p:contentPart p14:bwMode="auto" r:id="rId347">
            <p14:nvContentPartPr>
              <p14:cNvPr id="177" name="墨迹 176"/>
              <p14:cNvContentPartPr/>
              <p14:nvPr/>
            </p14:nvContentPartPr>
            <p14:xfrm>
              <a:off x="10447867" y="6237621"/>
              <a:ext cx="200377" cy="22559"/>
            </p14:xfrm>
          </p:contentPart>
        </mc:Choice>
        <mc:Fallback xmlns="">
          <p:pic>
            <p:nvPicPr>
              <p:cNvPr id="177" name="墨迹 176"/>
            </p:nvPicPr>
            <p:blipFill>
              <a:blip r:embed="rId348"/>
            </p:blipFill>
            <p:spPr>
              <a:xfrm>
                <a:off x="10447867" y="6237621"/>
                <a:ext cx="200377" cy="22559"/>
              </a:xfrm>
              <a:prstGeom prst="rect"/>
            </p:spPr>
          </p:pic>
        </mc:Fallback>
      </mc:AlternateContent>
      <mc:AlternateContent xmlns:mc="http://schemas.openxmlformats.org/markup-compatibility/2006" xmlns:p14="http://schemas.microsoft.com/office/powerpoint/2010/main">
        <mc:Choice Requires="p14">
          <p:contentPart p14:bwMode="auto" r:id="rId349">
            <p14:nvContentPartPr>
              <p14:cNvPr id="178" name="墨迹 177"/>
              <p14:cNvContentPartPr/>
              <p14:nvPr/>
            </p14:nvContentPartPr>
            <p14:xfrm>
              <a:off x="6911622" y="719779"/>
              <a:ext cx="54328" cy="19035"/>
            </p14:xfrm>
          </p:contentPart>
        </mc:Choice>
        <mc:Fallback xmlns="">
          <p:pic>
            <p:nvPicPr>
              <p:cNvPr id="178" name="墨迹 177"/>
            </p:nvPicPr>
            <p:blipFill>
              <a:blip r:embed="rId350"/>
            </p:blipFill>
            <p:spPr>
              <a:xfrm>
                <a:off x="6911622" y="719779"/>
                <a:ext cx="54328" cy="19035"/>
              </a:xfrm>
              <a:prstGeom prst="rect"/>
            </p:spPr>
          </p:pic>
        </mc:Fallback>
      </mc:AlternateContent>
      <mc:AlternateContent xmlns:mc="http://schemas.openxmlformats.org/markup-compatibility/2006" xmlns:p14="http://schemas.microsoft.com/office/powerpoint/2010/main">
        <mc:Choice Requires="p14">
          <p:contentPart p14:bwMode="auto" r:id="rId351">
            <p14:nvContentPartPr>
              <p14:cNvPr id="185" name="墨迹 184"/>
              <p14:cNvContentPartPr/>
              <p14:nvPr/>
            </p14:nvContentPartPr>
            <p14:xfrm>
              <a:off x="4371622" y="1649642"/>
              <a:ext cx="152400" cy="222596"/>
            </p14:xfrm>
          </p:contentPart>
        </mc:Choice>
        <mc:Fallback xmlns="">
          <p:pic>
            <p:nvPicPr>
              <p:cNvPr id="185" name="墨迹 184"/>
            </p:nvPicPr>
            <p:blipFill>
              <a:blip r:embed="rId352"/>
            </p:blipFill>
            <p:spPr>
              <a:xfrm>
                <a:off x="4371622" y="1649642"/>
                <a:ext cx="152400" cy="222596"/>
              </a:xfrm>
              <a:prstGeom prst="rect"/>
            </p:spPr>
          </p:pic>
        </mc:Fallback>
      </mc:AlternateContent>
      <mc:AlternateContent xmlns:mc="http://schemas.openxmlformats.org/markup-compatibility/2006" xmlns:p14="http://schemas.microsoft.com/office/powerpoint/2010/main">
        <mc:Choice Requires="p14">
          <p:contentPart p14:bwMode="auto" r:id="rId353">
            <p14:nvContentPartPr>
              <p14:cNvPr id="186" name="墨迹 185"/>
              <p14:cNvContentPartPr/>
              <p14:nvPr/>
            </p14:nvContentPartPr>
            <p14:xfrm>
              <a:off x="4526844" y="1711151"/>
              <a:ext cx="31044" cy="37187"/>
            </p14:xfrm>
          </p:contentPart>
        </mc:Choice>
        <mc:Fallback xmlns="">
          <p:pic>
            <p:nvPicPr>
              <p:cNvPr id="186" name="墨迹 185"/>
            </p:nvPicPr>
            <p:blipFill>
              <a:blip r:embed="rId354"/>
            </p:blipFill>
            <p:spPr>
              <a:xfrm>
                <a:off x="4526844" y="1711151"/>
                <a:ext cx="31044" cy="37187"/>
              </a:xfrm>
              <a:prstGeom prst="rect"/>
            </p:spPr>
          </p:pic>
        </mc:Fallback>
      </mc:AlternateContent>
      <mc:AlternateContent xmlns:mc="http://schemas.openxmlformats.org/markup-compatibility/2006" xmlns:p14="http://schemas.microsoft.com/office/powerpoint/2010/main">
        <mc:Choice Requires="p14">
          <p:contentPart p14:bwMode="auto" r:id="rId355">
            <p14:nvContentPartPr>
              <p14:cNvPr id="187" name="墨迹 186"/>
              <p14:cNvContentPartPr/>
              <p14:nvPr/>
            </p14:nvContentPartPr>
            <p14:xfrm>
              <a:off x="4611511" y="1703220"/>
              <a:ext cx="79022" cy="121784"/>
            </p14:xfrm>
          </p:contentPart>
        </mc:Choice>
        <mc:Fallback xmlns="">
          <p:pic>
            <p:nvPicPr>
              <p:cNvPr id="187" name="墨迹 186"/>
            </p:nvPicPr>
            <p:blipFill>
              <a:blip r:embed="rId356"/>
            </p:blipFill>
            <p:spPr>
              <a:xfrm>
                <a:off x="4611511" y="1703220"/>
                <a:ext cx="79022" cy="121784"/>
              </a:xfrm>
              <a:prstGeom prst="rect"/>
            </p:spPr>
          </p:pic>
        </mc:Fallback>
      </mc:AlternateContent>
      <mc:AlternateContent xmlns:mc="http://schemas.openxmlformats.org/markup-compatibility/2006" xmlns:p14="http://schemas.microsoft.com/office/powerpoint/2010/main">
        <mc:Choice Requires="p14">
          <p:contentPart p14:bwMode="auto" r:id="rId357">
            <p14:nvContentPartPr>
              <p14:cNvPr id="188" name="墨迹 187"/>
              <p14:cNvContentPartPr/>
              <p14:nvPr/>
            </p14:nvContentPartPr>
            <p14:xfrm>
              <a:off x="4763911" y="1708860"/>
              <a:ext cx="189089" cy="146635"/>
            </p14:xfrm>
          </p:contentPart>
        </mc:Choice>
        <mc:Fallback xmlns="">
          <p:pic>
            <p:nvPicPr>
              <p:cNvPr id="188" name="墨迹 187"/>
            </p:nvPicPr>
            <p:blipFill>
              <a:blip r:embed="rId358"/>
            </p:blipFill>
            <p:spPr>
              <a:xfrm>
                <a:off x="4763911" y="1708860"/>
                <a:ext cx="189089" cy="146635"/>
              </a:xfrm>
              <a:prstGeom prst="rect"/>
            </p:spPr>
          </p:pic>
        </mc:Fallback>
      </mc:AlternateContent>
      <mc:AlternateContent xmlns:mc="http://schemas.openxmlformats.org/markup-compatibility/2006" xmlns:p14="http://schemas.microsoft.com/office/powerpoint/2010/main">
        <mc:Choice Requires="p14">
          <p:contentPart p14:bwMode="auto" r:id="rId359">
            <p14:nvContentPartPr>
              <p14:cNvPr id="192" name="墨迹 191"/>
              <p14:cNvContentPartPr/>
              <p14:nvPr/>
            </p14:nvContentPartPr>
            <p14:xfrm>
              <a:off x="3431822" y="3024873"/>
              <a:ext cx="445911" cy="274411"/>
            </p14:xfrm>
          </p:contentPart>
        </mc:Choice>
        <mc:Fallback xmlns="">
          <p:pic>
            <p:nvPicPr>
              <p:cNvPr id="192" name="墨迹 191"/>
            </p:nvPicPr>
            <p:blipFill>
              <a:blip r:embed="rId360"/>
            </p:blipFill>
            <p:spPr>
              <a:xfrm>
                <a:off x="3431822" y="3024873"/>
                <a:ext cx="445911" cy="274411"/>
              </a:xfrm>
              <a:prstGeom prst="rect"/>
            </p:spPr>
          </p:pic>
        </mc:Fallback>
      </mc:AlternateContent>
      <mc:AlternateContent xmlns:mc="http://schemas.openxmlformats.org/markup-compatibility/2006" xmlns:p14="http://schemas.microsoft.com/office/powerpoint/2010/main">
        <mc:Choice Requires="p14">
          <p:contentPart p14:bwMode="auto" r:id="rId361">
            <p14:nvContentPartPr>
              <p14:cNvPr id="193" name="墨迹 192"/>
              <p14:cNvContentPartPr/>
              <p14:nvPr/>
            </p14:nvContentPartPr>
            <p14:xfrm>
              <a:off x="3917244" y="3063822"/>
              <a:ext cx="99483" cy="176244"/>
            </p14:xfrm>
          </p:contentPart>
        </mc:Choice>
        <mc:Fallback xmlns="">
          <p:pic>
            <p:nvPicPr>
              <p:cNvPr id="193" name="墨迹 192"/>
            </p:nvPicPr>
            <p:blipFill>
              <a:blip r:embed="rId362"/>
            </p:blipFill>
            <p:spPr>
              <a:xfrm>
                <a:off x="3917244" y="3063822"/>
                <a:ext cx="99483" cy="176244"/>
              </a:xfrm>
              <a:prstGeom prst="rect"/>
            </p:spPr>
          </p:pic>
        </mc:Fallback>
      </mc:AlternateContent>
      <mc:AlternateContent xmlns:mc="http://schemas.openxmlformats.org/markup-compatibility/2006" xmlns:p14="http://schemas.microsoft.com/office/powerpoint/2010/main">
        <mc:Choice Requires="p14">
          <p:contentPart p14:bwMode="auto" r:id="rId363">
            <p14:nvContentPartPr>
              <p14:cNvPr id="194" name="墨迹 193"/>
              <p14:cNvContentPartPr/>
              <p14:nvPr/>
            </p14:nvContentPartPr>
            <p14:xfrm>
              <a:off x="4052711" y="3118810"/>
              <a:ext cx="95955" cy="146635"/>
            </p14:xfrm>
          </p:contentPart>
        </mc:Choice>
        <mc:Fallback xmlns="">
          <p:pic>
            <p:nvPicPr>
              <p:cNvPr id="194" name="墨迹 193"/>
            </p:nvPicPr>
            <p:blipFill>
              <a:blip r:embed="rId364"/>
            </p:blipFill>
            <p:spPr>
              <a:xfrm>
                <a:off x="4052711" y="3118810"/>
                <a:ext cx="95955" cy="146635"/>
              </a:xfrm>
              <a:prstGeom prst="rect"/>
            </p:spPr>
          </p:pic>
        </mc:Fallback>
      </mc:AlternateContent>
      <mc:AlternateContent xmlns:mc="http://schemas.openxmlformats.org/markup-compatibility/2006" xmlns:p14="http://schemas.microsoft.com/office/powerpoint/2010/main">
        <mc:Choice Requires="p14">
          <p:contentPart p14:bwMode="auto" r:id="rId365">
            <p14:nvContentPartPr>
              <p14:cNvPr id="195" name="墨迹 194"/>
              <p14:cNvContentPartPr/>
              <p14:nvPr/>
            </p14:nvContentPartPr>
            <p14:xfrm>
              <a:off x="4001911" y="3144013"/>
              <a:ext cx="203200" cy="265247"/>
            </p14:xfrm>
          </p:contentPart>
        </mc:Choice>
        <mc:Fallback xmlns="">
          <p:pic>
            <p:nvPicPr>
              <p:cNvPr id="195" name="墨迹 194"/>
            </p:nvPicPr>
            <p:blipFill>
              <a:blip r:embed="rId366"/>
            </p:blipFill>
            <p:spPr>
              <a:xfrm>
                <a:off x="4001911" y="3144013"/>
                <a:ext cx="203200" cy="265247"/>
              </a:xfrm>
              <a:prstGeom prst="rect"/>
            </p:spPr>
          </p:pic>
        </mc:Fallback>
      </mc:AlternateContent>
      <mc:AlternateContent xmlns:mc="http://schemas.openxmlformats.org/markup-compatibility/2006" xmlns:p14="http://schemas.microsoft.com/office/powerpoint/2010/main">
        <mc:Choice Requires="p14">
          <p:contentPart p14:bwMode="auto" r:id="rId367">
            <p14:nvContentPartPr>
              <p14:cNvPr id="196" name="墨迹 195"/>
              <p14:cNvContentPartPr/>
              <p14:nvPr/>
            </p14:nvContentPartPr>
            <p14:xfrm>
              <a:off x="3395838" y="3002313"/>
              <a:ext cx="194028" cy="334335"/>
            </p14:xfrm>
          </p:contentPart>
        </mc:Choice>
        <mc:Fallback xmlns="">
          <p:pic>
            <p:nvPicPr>
              <p:cNvPr id="196" name="墨迹 195"/>
            </p:nvPicPr>
            <p:blipFill>
              <a:blip r:embed="rId368"/>
            </p:blipFill>
            <p:spPr>
              <a:xfrm>
                <a:off x="3395838" y="3002313"/>
                <a:ext cx="194028" cy="334335"/>
              </a:xfrm>
              <a:prstGeom prst="rect"/>
            </p:spPr>
          </p:pic>
        </mc:Fallback>
      </mc:AlternateContent>
      <mc:AlternateContent xmlns:mc="http://schemas.openxmlformats.org/markup-compatibility/2006" xmlns:p14="http://schemas.microsoft.com/office/powerpoint/2010/main">
        <mc:Choice Requires="p14">
          <p:contentPart p14:bwMode="auto" r:id="rId369">
            <p14:nvContentPartPr>
              <p14:cNvPr id="197" name="墨迹 196"/>
              <p14:cNvContentPartPr/>
              <p14:nvPr/>
            </p14:nvContentPartPr>
            <p14:xfrm>
              <a:off x="3596922" y="3206932"/>
              <a:ext cx="122766" cy="116321"/>
            </p14:xfrm>
          </p:contentPart>
        </mc:Choice>
        <mc:Fallback xmlns="">
          <p:pic>
            <p:nvPicPr>
              <p:cNvPr id="197" name="墨迹 196"/>
            </p:nvPicPr>
            <p:blipFill>
              <a:blip r:embed="rId370"/>
            </p:blipFill>
            <p:spPr>
              <a:xfrm>
                <a:off x="3596922" y="3206932"/>
                <a:ext cx="122766" cy="116321"/>
              </a:xfrm>
              <a:prstGeom prst="rect"/>
            </p:spPr>
          </p:pic>
        </mc:Fallback>
      </mc:AlternateContent>
      <mc:AlternateContent xmlns:mc="http://schemas.openxmlformats.org/markup-compatibility/2006" xmlns:p14="http://schemas.microsoft.com/office/powerpoint/2010/main">
        <mc:Choice Requires="p14">
          <p:contentPart p14:bwMode="auto" r:id="rId371">
            <p14:nvContentPartPr>
              <p14:cNvPr id="198" name="墨迹 197"/>
              <p14:cNvContentPartPr/>
              <p14:nvPr/>
            </p14:nvContentPartPr>
            <p14:xfrm>
              <a:off x="495652" y="5854115"/>
              <a:ext cx="224014" cy="39478"/>
            </p14:xfrm>
          </p:contentPart>
        </mc:Choice>
        <mc:Fallback xmlns="">
          <p:pic>
            <p:nvPicPr>
              <p:cNvPr id="198" name="墨迹 197"/>
            </p:nvPicPr>
            <p:blipFill>
              <a:blip r:embed="rId372"/>
            </p:blipFill>
            <p:spPr>
              <a:xfrm>
                <a:off x="495652" y="5854115"/>
                <a:ext cx="224014" cy="39478"/>
              </a:xfrm>
              <a:prstGeom prst="rect"/>
            </p:spPr>
          </p:pic>
        </mc:Fallback>
      </mc:AlternateContent>
      <mc:AlternateContent xmlns:mc="http://schemas.openxmlformats.org/markup-compatibility/2006" xmlns:p14="http://schemas.microsoft.com/office/powerpoint/2010/main">
        <mc:Choice Requires="p14">
          <p:contentPart p14:bwMode="auto" r:id="rId373">
            <p14:nvContentPartPr>
              <p14:cNvPr id="199" name="墨迹 198"/>
              <p14:cNvContentPartPr/>
              <p14:nvPr/>
            </p14:nvContentPartPr>
            <p14:xfrm>
              <a:off x="626533" y="5887953"/>
              <a:ext cx="16933" cy="375047"/>
            </p14:xfrm>
          </p:contentPart>
        </mc:Choice>
        <mc:Fallback xmlns="">
          <p:pic>
            <p:nvPicPr>
              <p:cNvPr id="199" name="墨迹 198"/>
            </p:nvPicPr>
            <p:blipFill>
              <a:blip r:embed="rId374"/>
            </p:blipFill>
            <p:spPr>
              <a:xfrm>
                <a:off x="626533" y="5887953"/>
                <a:ext cx="16933" cy="375047"/>
              </a:xfrm>
              <a:prstGeom prst="rect"/>
            </p:spPr>
          </p:pic>
        </mc:Fallback>
      </mc:AlternateContent>
      <mc:AlternateContent xmlns:mc="http://schemas.openxmlformats.org/markup-compatibility/2006" xmlns:p14="http://schemas.microsoft.com/office/powerpoint/2010/main">
        <mc:Choice Requires="p14">
          <p:contentPart p14:bwMode="auto" r:id="rId375">
            <p14:nvContentPartPr>
              <p14:cNvPr id="200" name="墨迹 199"/>
              <p14:cNvContentPartPr/>
              <p14:nvPr/>
            </p14:nvContentPartPr>
            <p14:xfrm>
              <a:off x="778933" y="5933072"/>
              <a:ext cx="152400" cy="166374"/>
            </p14:xfrm>
          </p:contentPart>
        </mc:Choice>
        <mc:Fallback xmlns="">
          <p:pic>
            <p:nvPicPr>
              <p:cNvPr id="200" name="墨迹 199"/>
            </p:nvPicPr>
            <p:blipFill>
              <a:blip r:embed="rId376"/>
            </p:blipFill>
            <p:spPr>
              <a:xfrm>
                <a:off x="778933" y="5933072"/>
                <a:ext cx="152400" cy="166374"/>
              </a:xfrm>
              <a:prstGeom prst="rect"/>
            </p:spPr>
          </p:pic>
        </mc:Fallback>
      </mc:AlternateContent>
      <mc:AlternateContent xmlns:mc="http://schemas.openxmlformats.org/markup-compatibility/2006" xmlns:p14="http://schemas.microsoft.com/office/powerpoint/2010/main">
        <mc:Choice Requires="p14">
          <p:contentPart p14:bwMode="auto" r:id="rId377">
            <p14:nvContentPartPr>
              <p14:cNvPr id="201" name="墨迹 200"/>
              <p14:cNvContentPartPr/>
              <p14:nvPr/>
            </p14:nvContentPartPr>
            <p14:xfrm>
              <a:off x="1061155" y="5831555"/>
              <a:ext cx="225778" cy="253792"/>
            </p14:xfrm>
          </p:contentPart>
        </mc:Choice>
        <mc:Fallback xmlns="">
          <p:pic>
            <p:nvPicPr>
              <p:cNvPr id="201" name="墨迹 200"/>
            </p:nvPicPr>
            <p:blipFill>
              <a:blip r:embed="rId378"/>
            </p:blipFill>
            <p:spPr>
              <a:xfrm>
                <a:off x="1061155" y="5831555"/>
                <a:ext cx="225778" cy="253792"/>
              </a:xfrm>
              <a:prstGeom prst="rect"/>
            </p:spPr>
          </p:pic>
        </mc:Fallback>
      </mc:AlternateContent>
      <mc:AlternateContent xmlns:mc="http://schemas.openxmlformats.org/markup-compatibility/2006" xmlns:p14="http://schemas.microsoft.com/office/powerpoint/2010/main">
        <mc:Choice Requires="p14">
          <p:contentPart p14:bwMode="auto" r:id="rId379">
            <p14:nvContentPartPr>
              <p14:cNvPr id="202" name="墨迹 201"/>
              <p14:cNvContentPartPr/>
              <p14:nvPr/>
            </p14:nvContentPartPr>
            <p14:xfrm>
              <a:off x="1346200" y="5741319"/>
              <a:ext cx="42333" cy="59218"/>
            </p14:xfrm>
          </p:contentPart>
        </mc:Choice>
        <mc:Fallback xmlns="">
          <p:pic>
            <p:nvPicPr>
              <p:cNvPr id="202" name="墨迹 201"/>
            </p:nvPicPr>
            <p:blipFill>
              <a:blip r:embed="rId380"/>
            </p:blipFill>
            <p:spPr>
              <a:xfrm>
                <a:off x="1346200" y="5741319"/>
                <a:ext cx="42333" cy="59218"/>
              </a:xfrm>
              <a:prstGeom prst="rect"/>
            </p:spPr>
          </p:pic>
        </mc:Fallback>
      </mc:AlternateContent>
      <mc:AlternateContent xmlns:mc="http://schemas.openxmlformats.org/markup-compatibility/2006" xmlns:p14="http://schemas.microsoft.com/office/powerpoint/2010/main">
        <mc:Choice Requires="p14">
          <p:contentPart p14:bwMode="auto" r:id="rId381">
            <p14:nvContentPartPr>
              <p14:cNvPr id="203" name="墨迹 202"/>
              <p14:cNvContentPartPr/>
              <p14:nvPr/>
            </p14:nvContentPartPr>
            <p14:xfrm>
              <a:off x="1382888" y="5848475"/>
              <a:ext cx="135467" cy="191753"/>
            </p14:xfrm>
          </p:contentPart>
        </mc:Choice>
        <mc:Fallback xmlns="">
          <p:pic>
            <p:nvPicPr>
              <p:cNvPr id="203" name="墨迹 202"/>
            </p:nvPicPr>
            <p:blipFill>
              <a:blip r:embed="rId382"/>
            </p:blipFill>
            <p:spPr>
              <a:xfrm>
                <a:off x="1382888" y="5848475"/>
                <a:ext cx="135467" cy="191753"/>
              </a:xfrm>
              <a:prstGeom prst="rect"/>
            </p:spPr>
          </p:pic>
        </mc:Fallback>
      </mc:AlternateContent>
      <mc:AlternateContent xmlns:mc="http://schemas.openxmlformats.org/markup-compatibility/2006" xmlns:p14="http://schemas.microsoft.com/office/powerpoint/2010/main">
        <mc:Choice Requires="p14">
          <p:contentPart p14:bwMode="auto" r:id="rId383">
            <p14:nvContentPartPr>
              <p14:cNvPr id="204" name="墨迹 203"/>
              <p14:cNvContentPartPr/>
              <p14:nvPr/>
            </p14:nvContentPartPr>
            <p14:xfrm>
              <a:off x="1964266" y="5684921"/>
              <a:ext cx="276578" cy="302082"/>
            </p14:xfrm>
          </p:contentPart>
        </mc:Choice>
        <mc:Fallback xmlns="">
          <p:pic>
            <p:nvPicPr>
              <p:cNvPr id="204" name="墨迹 203"/>
            </p:nvPicPr>
            <p:blipFill>
              <a:blip r:embed="rId384"/>
            </p:blipFill>
            <p:spPr>
              <a:xfrm>
                <a:off x="1964266" y="5684921"/>
                <a:ext cx="276578" cy="302082"/>
              </a:xfrm>
              <a:prstGeom prst="rect"/>
            </p:spPr>
          </p:pic>
        </mc:Fallback>
      </mc:AlternateContent>
      <mc:AlternateContent xmlns:mc="http://schemas.openxmlformats.org/markup-compatibility/2006" xmlns:p14="http://schemas.microsoft.com/office/powerpoint/2010/main">
        <mc:Choice Requires="p14">
          <p:contentPart p14:bwMode="auto" r:id="rId385">
            <p14:nvContentPartPr>
              <p14:cNvPr id="205" name="墨迹 204"/>
              <p14:cNvContentPartPr/>
              <p14:nvPr/>
            </p14:nvContentPartPr>
            <p14:xfrm>
              <a:off x="2297288" y="5794368"/>
              <a:ext cx="28223" cy="110505"/>
            </p14:xfrm>
          </p:contentPart>
        </mc:Choice>
        <mc:Fallback xmlns="">
          <p:pic>
            <p:nvPicPr>
              <p:cNvPr id="205" name="墨迹 204"/>
            </p:nvPicPr>
            <p:blipFill>
              <a:blip r:embed="rId386"/>
            </p:blipFill>
            <p:spPr>
              <a:xfrm>
                <a:off x="2297288" y="5794368"/>
                <a:ext cx="28223" cy="110505"/>
              </a:xfrm>
              <a:prstGeom prst="rect"/>
            </p:spPr>
          </p:pic>
        </mc:Fallback>
      </mc:AlternateContent>
      <mc:AlternateContent xmlns:mc="http://schemas.openxmlformats.org/markup-compatibility/2006" xmlns:p14="http://schemas.microsoft.com/office/powerpoint/2010/main">
        <mc:Choice Requires="p14">
          <p:contentPart p14:bwMode="auto" r:id="rId387">
            <p14:nvContentPartPr>
              <p14:cNvPr id="206" name="墨迹 205"/>
              <p14:cNvContentPartPr/>
              <p14:nvPr/>
            </p14:nvContentPartPr>
            <p14:xfrm>
              <a:off x="2339622" y="5684921"/>
              <a:ext cx="31044" cy="583719"/>
            </p14:xfrm>
          </p:contentPart>
        </mc:Choice>
        <mc:Fallback xmlns="">
          <p:pic>
            <p:nvPicPr>
              <p:cNvPr id="206" name="墨迹 205"/>
            </p:nvPicPr>
            <p:blipFill>
              <a:blip r:embed="rId388"/>
            </p:blipFill>
            <p:spPr>
              <a:xfrm>
                <a:off x="2339622" y="5684921"/>
                <a:ext cx="31044" cy="583719"/>
              </a:xfrm>
              <a:prstGeom prst="rect"/>
            </p:spPr>
          </p:pic>
        </mc:Fallback>
      </mc:AlternateContent>
      <mc:AlternateContent xmlns:mc="http://schemas.openxmlformats.org/markup-compatibility/2006" xmlns:p14="http://schemas.microsoft.com/office/powerpoint/2010/main">
        <mc:Choice Requires="p14">
          <p:contentPart p14:bwMode="auto" r:id="rId389">
            <p14:nvContentPartPr>
              <p14:cNvPr id="207" name="墨迹 206"/>
              <p14:cNvContentPartPr/>
              <p14:nvPr/>
            </p14:nvContentPartPr>
            <p14:xfrm>
              <a:off x="2346325" y="5800537"/>
              <a:ext cx="52563" cy="47938"/>
            </p14:xfrm>
          </p:contentPart>
        </mc:Choice>
        <mc:Fallback xmlns="">
          <p:pic>
            <p:nvPicPr>
              <p:cNvPr id="207" name="墨迹 206"/>
            </p:nvPicPr>
            <p:blipFill>
              <a:blip r:embed="rId390"/>
            </p:blipFill>
            <p:spPr>
              <a:xfrm>
                <a:off x="2346325" y="5800537"/>
                <a:ext cx="52563" cy="47938"/>
              </a:xfrm>
              <a:prstGeom prst="rect"/>
            </p:spPr>
          </p:pic>
        </mc:Fallback>
      </mc:AlternateContent>
      <mc:AlternateContent xmlns:mc="http://schemas.openxmlformats.org/markup-compatibility/2006" xmlns:p14="http://schemas.microsoft.com/office/powerpoint/2010/main">
        <mc:Choice Requires="p14">
          <p:contentPart p14:bwMode="auto" r:id="rId391">
            <p14:nvContentPartPr>
              <p14:cNvPr id="208" name="墨迹 207"/>
              <p14:cNvContentPartPr/>
              <p14:nvPr/>
            </p14:nvContentPartPr>
            <p14:xfrm>
              <a:off x="2474206" y="5597327"/>
              <a:ext cx="176566" cy="395844"/>
            </p14:xfrm>
          </p:contentPart>
        </mc:Choice>
        <mc:Fallback xmlns="">
          <p:pic>
            <p:nvPicPr>
              <p:cNvPr id="208" name="墨迹 207"/>
            </p:nvPicPr>
            <p:blipFill>
              <a:blip r:embed="rId392"/>
            </p:blipFill>
            <p:spPr>
              <a:xfrm>
                <a:off x="2474206" y="5597327"/>
                <a:ext cx="176566" cy="395844"/>
              </a:xfrm>
              <a:prstGeom prst="rect"/>
            </p:spPr>
          </p:pic>
        </mc:Fallback>
      </mc:AlternateContent>
      <mc:AlternateContent xmlns:mc="http://schemas.openxmlformats.org/markup-compatibility/2006" xmlns:p14="http://schemas.microsoft.com/office/powerpoint/2010/main">
        <mc:Choice Requires="p14">
          <p:contentPart p14:bwMode="auto" r:id="rId393">
            <p14:nvContentPartPr>
              <p14:cNvPr id="209" name="墨迹 208"/>
              <p14:cNvContentPartPr/>
              <p14:nvPr/>
            </p14:nvContentPartPr>
            <p14:xfrm>
              <a:off x="2477911" y="5904873"/>
              <a:ext cx="155222" cy="124075"/>
            </p14:xfrm>
          </p:contentPart>
        </mc:Choice>
        <mc:Fallback xmlns="">
          <p:pic>
            <p:nvPicPr>
              <p:cNvPr id="209" name="墨迹 208"/>
            </p:nvPicPr>
            <p:blipFill>
              <a:blip r:embed="rId394"/>
            </p:blipFill>
            <p:spPr>
              <a:xfrm>
                <a:off x="2477911" y="5904873"/>
                <a:ext cx="155222" cy="124075"/>
              </a:xfrm>
              <a:prstGeom prst="rect"/>
            </p:spPr>
          </p:pic>
        </mc:Fallback>
      </mc:AlternateContent>
      <mc:AlternateContent xmlns:mc="http://schemas.openxmlformats.org/markup-compatibility/2006" xmlns:p14="http://schemas.microsoft.com/office/powerpoint/2010/main">
        <mc:Choice Requires="p14">
          <p:contentPart p14:bwMode="auto" r:id="rId395">
            <p14:nvContentPartPr>
              <p14:cNvPr id="210" name="墨迹 209"/>
              <p14:cNvContentPartPr/>
              <p14:nvPr/>
            </p14:nvContentPartPr>
            <p14:xfrm>
              <a:off x="2683933" y="5571243"/>
              <a:ext cx="255411" cy="607160"/>
            </p14:xfrm>
          </p:contentPart>
        </mc:Choice>
        <mc:Fallback xmlns="">
          <p:pic>
            <p:nvPicPr>
              <p:cNvPr id="210" name="墨迹 209"/>
            </p:nvPicPr>
            <p:blipFill>
              <a:blip r:embed="rId396"/>
            </p:blipFill>
            <p:spPr>
              <a:xfrm>
                <a:off x="2683933" y="5571243"/>
                <a:ext cx="255411" cy="607160"/>
              </a:xfrm>
              <a:prstGeom prst="rect"/>
            </p:spPr>
          </p:pic>
        </mc:Fallback>
      </mc:AlternateContent>
      <mc:AlternateContent xmlns:mc="http://schemas.openxmlformats.org/markup-compatibility/2006" xmlns:p14="http://schemas.microsoft.com/office/powerpoint/2010/main">
        <mc:Choice Requires="p14">
          <p:contentPart p14:bwMode="auto" r:id="rId397">
            <p14:nvContentPartPr>
              <p14:cNvPr id="211" name="墨迹 210"/>
              <p14:cNvContentPartPr/>
              <p14:nvPr/>
            </p14:nvContentPartPr>
            <p14:xfrm>
              <a:off x="3000022" y="5743434"/>
              <a:ext cx="91016" cy="234756"/>
            </p14:xfrm>
          </p:contentPart>
        </mc:Choice>
        <mc:Fallback xmlns="">
          <p:pic>
            <p:nvPicPr>
              <p:cNvPr id="211" name="墨迹 210"/>
            </p:nvPicPr>
            <p:blipFill>
              <a:blip r:embed="rId398"/>
            </p:blipFill>
            <p:spPr>
              <a:xfrm>
                <a:off x="3000022" y="5743434"/>
                <a:ext cx="91016" cy="234756"/>
              </a:xfrm>
              <a:prstGeom prst="rect"/>
            </p:spPr>
          </p:pic>
        </mc:Fallback>
      </mc:AlternateContent>
      <mc:AlternateContent xmlns:mc="http://schemas.openxmlformats.org/markup-compatibility/2006" xmlns:p14="http://schemas.microsoft.com/office/powerpoint/2010/main">
        <mc:Choice Requires="p14">
          <p:contentPart p14:bwMode="auto" r:id="rId399">
            <p14:nvContentPartPr>
              <p14:cNvPr id="212" name="墨迹 211"/>
              <p14:cNvContentPartPr/>
              <p14:nvPr/>
            </p14:nvContentPartPr>
            <p14:xfrm>
              <a:off x="3143955" y="5713119"/>
              <a:ext cx="107245" cy="266658"/>
            </p14:xfrm>
          </p:contentPart>
        </mc:Choice>
        <mc:Fallback xmlns="">
          <p:pic>
            <p:nvPicPr>
              <p:cNvPr id="212" name="墨迹 211"/>
            </p:nvPicPr>
            <p:blipFill>
              <a:blip r:embed="rId400"/>
            </p:blipFill>
            <p:spPr>
              <a:xfrm>
                <a:off x="3143955" y="5713119"/>
                <a:ext cx="107245" cy="266658"/>
              </a:xfrm>
              <a:prstGeom prst="rect"/>
            </p:spPr>
          </p:pic>
        </mc:Fallback>
      </mc:AlternateContent>
      <mc:AlternateContent xmlns:mc="http://schemas.openxmlformats.org/markup-compatibility/2006" xmlns:p14="http://schemas.microsoft.com/office/powerpoint/2010/main">
        <mc:Choice Requires="p14">
          <p:contentPart p14:bwMode="auto" r:id="rId401">
            <p14:nvContentPartPr>
              <p14:cNvPr id="213" name="墨迹 212"/>
              <p14:cNvContentPartPr/>
              <p14:nvPr/>
            </p14:nvContentPartPr>
            <p14:xfrm>
              <a:off x="3341511" y="5871034"/>
              <a:ext cx="54327" cy="107156"/>
            </p14:xfrm>
          </p:contentPart>
        </mc:Choice>
        <mc:Fallback xmlns="">
          <p:pic>
            <p:nvPicPr>
              <p:cNvPr id="213" name="墨迹 212"/>
            </p:nvPicPr>
            <p:blipFill>
              <a:blip r:embed="rId402"/>
            </p:blipFill>
            <p:spPr>
              <a:xfrm>
                <a:off x="3341511" y="5871034"/>
                <a:ext cx="54327" cy="107156"/>
              </a:xfrm>
              <a:prstGeom prst="rect"/>
            </p:spPr>
          </p:pic>
        </mc:Fallback>
      </mc:AlternateContent>
      <mc:AlternateContent xmlns:mc="http://schemas.openxmlformats.org/markup-compatibility/2006" xmlns:p14="http://schemas.microsoft.com/office/powerpoint/2010/main">
        <mc:Choice Requires="p14">
          <p:contentPart p14:bwMode="auto" r:id="rId403">
            <p14:nvContentPartPr>
              <p14:cNvPr id="214" name="墨迹 213"/>
              <p14:cNvContentPartPr/>
              <p14:nvPr/>
            </p14:nvContentPartPr>
            <p14:xfrm>
              <a:off x="585963" y="6448233"/>
              <a:ext cx="232481" cy="43180"/>
            </p14:xfrm>
          </p:contentPart>
        </mc:Choice>
        <mc:Fallback xmlns="">
          <p:pic>
            <p:nvPicPr>
              <p:cNvPr id="214" name="墨迹 213"/>
            </p:nvPicPr>
            <p:blipFill>
              <a:blip r:embed="rId404"/>
            </p:blipFill>
            <p:spPr>
              <a:xfrm>
                <a:off x="585963" y="6448233"/>
                <a:ext cx="232481" cy="43180"/>
              </a:xfrm>
              <a:prstGeom prst="rect"/>
            </p:spPr>
          </p:pic>
        </mc:Fallback>
      </mc:AlternateContent>
      <mc:AlternateContent xmlns:mc="http://schemas.openxmlformats.org/markup-compatibility/2006" xmlns:p14="http://schemas.microsoft.com/office/powerpoint/2010/main">
        <mc:Choice Requires="p14">
          <p:contentPart p14:bwMode="auto" r:id="rId405">
            <p14:nvContentPartPr>
              <p14:cNvPr id="215" name="墨迹 214"/>
              <p14:cNvContentPartPr/>
              <p14:nvPr/>
            </p14:nvContentPartPr>
            <p14:xfrm>
              <a:off x="688622" y="6485949"/>
              <a:ext cx="16933" cy="259255"/>
            </p14:xfrm>
          </p:contentPart>
        </mc:Choice>
        <mc:Fallback xmlns="">
          <p:pic>
            <p:nvPicPr>
              <p:cNvPr id="215" name="墨迹 214"/>
            </p:nvPicPr>
            <p:blipFill>
              <a:blip r:embed="rId406"/>
            </p:blipFill>
            <p:spPr>
              <a:xfrm>
                <a:off x="688622" y="6485949"/>
                <a:ext cx="16933" cy="259255"/>
              </a:xfrm>
              <a:prstGeom prst="rect"/>
            </p:spPr>
          </p:pic>
        </mc:Fallback>
      </mc:AlternateContent>
      <mc:AlternateContent xmlns:mc="http://schemas.openxmlformats.org/markup-compatibility/2006" xmlns:p14="http://schemas.microsoft.com/office/powerpoint/2010/main">
        <mc:Choice Requires="p14">
          <p:contentPart p14:bwMode="auto" r:id="rId407">
            <p14:nvContentPartPr>
              <p14:cNvPr id="216" name="墨迹 215"/>
              <p14:cNvContentPartPr/>
              <p14:nvPr/>
            </p14:nvContentPartPr>
            <p14:xfrm>
              <a:off x="959555" y="6399766"/>
              <a:ext cx="179211" cy="269301"/>
            </p14:xfrm>
          </p:contentPart>
        </mc:Choice>
        <mc:Fallback xmlns="">
          <p:pic>
            <p:nvPicPr>
              <p:cNvPr id="216" name="墨迹 215"/>
            </p:nvPicPr>
            <p:blipFill>
              <a:blip r:embed="rId408"/>
            </p:blipFill>
            <p:spPr>
              <a:xfrm>
                <a:off x="959555" y="6399766"/>
                <a:ext cx="179211" cy="269301"/>
              </a:xfrm>
              <a:prstGeom prst="rect"/>
            </p:spPr>
          </p:pic>
        </mc:Fallback>
      </mc:AlternateContent>
      <mc:AlternateContent xmlns:mc="http://schemas.openxmlformats.org/markup-compatibility/2006" xmlns:p14="http://schemas.microsoft.com/office/powerpoint/2010/main">
        <mc:Choice Requires="p14">
          <p:contentPart p14:bwMode="auto" r:id="rId409">
            <p14:nvContentPartPr>
              <p14:cNvPr id="217" name="墨迹 216"/>
              <p14:cNvContentPartPr/>
              <p14:nvPr/>
            </p14:nvContentPartPr>
            <p14:xfrm>
              <a:off x="1244600" y="6413865"/>
              <a:ext cx="81844" cy="427215"/>
            </p14:xfrm>
          </p:contentPart>
        </mc:Choice>
        <mc:Fallback xmlns="">
          <p:pic>
            <p:nvPicPr>
              <p:cNvPr id="217" name="墨迹 216"/>
            </p:nvPicPr>
            <p:blipFill>
              <a:blip r:embed="rId410"/>
            </p:blipFill>
            <p:spPr>
              <a:xfrm>
                <a:off x="1244600" y="6413865"/>
                <a:ext cx="81844" cy="427215"/>
              </a:xfrm>
              <a:prstGeom prst="rect"/>
            </p:spPr>
          </p:pic>
        </mc:Fallback>
      </mc:AlternateContent>
      <mc:AlternateContent xmlns:mc="http://schemas.openxmlformats.org/markup-compatibility/2006" xmlns:p14="http://schemas.microsoft.com/office/powerpoint/2010/main">
        <mc:Choice Requires="p14">
          <p:contentPart p14:bwMode="auto" r:id="rId411">
            <p14:nvContentPartPr>
              <p14:cNvPr id="218" name="墨迹 217"/>
              <p14:cNvContentPartPr/>
              <p14:nvPr/>
            </p14:nvContentPartPr>
            <p14:xfrm>
              <a:off x="1399822" y="6457574"/>
              <a:ext cx="45155" cy="112796"/>
            </p14:xfrm>
          </p:contentPart>
        </mc:Choice>
        <mc:Fallback xmlns="">
          <p:pic>
            <p:nvPicPr>
              <p:cNvPr id="218" name="墨迹 217"/>
            </p:nvPicPr>
            <p:blipFill>
              <a:blip r:embed="rId412"/>
            </p:blipFill>
            <p:spPr>
              <a:xfrm>
                <a:off x="1399822" y="6457574"/>
                <a:ext cx="45155" cy="112796"/>
              </a:xfrm>
              <a:prstGeom prst="rect"/>
            </p:spPr>
          </p:pic>
        </mc:Fallback>
      </mc:AlternateContent>
      <mc:AlternateContent xmlns:mc="http://schemas.openxmlformats.org/markup-compatibility/2006" xmlns:p14="http://schemas.microsoft.com/office/powerpoint/2010/main">
        <mc:Choice Requires="p14">
          <p:contentPart p14:bwMode="auto" r:id="rId413">
            <p14:nvContentPartPr>
              <p14:cNvPr id="219" name="墨迹 218"/>
              <p14:cNvContentPartPr/>
              <p14:nvPr/>
            </p14:nvContentPartPr>
            <p14:xfrm>
              <a:off x="1502833" y="6324510"/>
              <a:ext cx="66322" cy="76666"/>
            </p14:xfrm>
          </p:contentPart>
        </mc:Choice>
        <mc:Fallback xmlns="">
          <p:pic>
            <p:nvPicPr>
              <p:cNvPr id="219" name="墨迹 218"/>
            </p:nvPicPr>
            <p:blipFill>
              <a:blip r:embed="rId414"/>
            </p:blipFill>
            <p:spPr>
              <a:xfrm>
                <a:off x="1502833" y="6324510"/>
                <a:ext cx="66322" cy="76666"/>
              </a:xfrm>
              <a:prstGeom prst="rect"/>
            </p:spPr>
          </p:pic>
        </mc:Fallback>
      </mc:AlternateContent>
      <mc:AlternateContent xmlns:mc="http://schemas.openxmlformats.org/markup-compatibility/2006" xmlns:p14="http://schemas.microsoft.com/office/powerpoint/2010/main">
        <mc:Choice Requires="p14">
          <p:contentPart p14:bwMode="auto" r:id="rId415">
            <p14:nvContentPartPr>
              <p14:cNvPr id="220" name="墨迹 219"/>
              <p14:cNvContentPartPr/>
              <p14:nvPr/>
            </p14:nvContentPartPr>
            <p14:xfrm>
              <a:off x="1540933" y="6438891"/>
              <a:ext cx="158044" cy="191401"/>
            </p14:xfrm>
          </p:contentPart>
        </mc:Choice>
        <mc:Fallback xmlns="">
          <p:pic>
            <p:nvPicPr>
              <p:cNvPr id="220" name="墨迹 219"/>
            </p:nvPicPr>
            <p:blipFill>
              <a:blip r:embed="rId416"/>
            </p:blipFill>
            <p:spPr>
              <a:xfrm>
                <a:off x="1540933" y="6438891"/>
                <a:ext cx="158044" cy="191401"/>
              </a:xfrm>
              <a:prstGeom prst="rect"/>
            </p:spPr>
          </p:pic>
        </mc:Fallback>
      </mc:AlternateContent>
      <mc:AlternateContent xmlns:mc="http://schemas.openxmlformats.org/markup-compatibility/2006" xmlns:p14="http://schemas.microsoft.com/office/powerpoint/2010/main">
        <mc:Choice Requires="p14">
          <p:contentPart p14:bwMode="auto" r:id="rId417">
            <p14:nvContentPartPr>
              <p14:cNvPr id="221" name="墨迹 220"/>
              <p14:cNvContentPartPr/>
              <p14:nvPr/>
            </p14:nvContentPartPr>
            <p14:xfrm>
              <a:off x="2317044" y="6415275"/>
              <a:ext cx="59267" cy="135355"/>
            </p14:xfrm>
          </p:contentPart>
        </mc:Choice>
        <mc:Fallback xmlns="">
          <p:pic>
            <p:nvPicPr>
              <p:cNvPr id="221" name="墨迹 220"/>
            </p:nvPicPr>
            <p:blipFill>
              <a:blip r:embed="rId418"/>
            </p:blipFill>
            <p:spPr>
              <a:xfrm>
                <a:off x="2317044" y="6415275"/>
                <a:ext cx="59267" cy="135355"/>
              </a:xfrm>
              <a:prstGeom prst="rect"/>
            </p:spPr>
          </p:pic>
        </mc:Fallback>
      </mc:AlternateContent>
      <mc:AlternateContent xmlns:mc="http://schemas.openxmlformats.org/markup-compatibility/2006" xmlns:p14="http://schemas.microsoft.com/office/powerpoint/2010/main">
        <mc:Choice Requires="p14">
          <p:contentPart p14:bwMode="auto" r:id="rId419">
            <p14:nvContentPartPr>
              <p14:cNvPr id="222" name="墨迹 221"/>
              <p14:cNvContentPartPr/>
              <p14:nvPr/>
            </p14:nvContentPartPr>
            <p14:xfrm>
              <a:off x="2444044" y="6305299"/>
              <a:ext cx="212549" cy="228412"/>
            </p14:xfrm>
          </p:contentPart>
        </mc:Choice>
        <mc:Fallback xmlns="">
          <p:pic>
            <p:nvPicPr>
              <p:cNvPr id="222" name="墨迹 221"/>
            </p:nvPicPr>
            <p:blipFill>
              <a:blip r:embed="rId420"/>
            </p:blipFill>
            <p:spPr>
              <a:xfrm>
                <a:off x="2444044" y="6305299"/>
                <a:ext cx="212549" cy="228412"/>
              </a:xfrm>
              <a:prstGeom prst="rect"/>
            </p:spPr>
          </p:pic>
        </mc:Fallback>
      </mc:AlternateContent>
      <mc:AlternateContent xmlns:mc="http://schemas.openxmlformats.org/markup-compatibility/2006" xmlns:p14="http://schemas.microsoft.com/office/powerpoint/2010/main">
        <mc:Choice Requires="p14">
          <p:contentPart p14:bwMode="auto" r:id="rId421">
            <p14:nvContentPartPr>
              <p14:cNvPr id="223" name="墨迹 222"/>
              <p14:cNvContentPartPr/>
              <p14:nvPr/>
            </p14:nvContentPartPr>
            <p14:xfrm>
              <a:off x="2397830" y="6460041"/>
              <a:ext cx="112007" cy="172367"/>
            </p14:xfrm>
          </p:contentPart>
        </mc:Choice>
        <mc:Fallback xmlns="">
          <p:pic>
            <p:nvPicPr>
              <p:cNvPr id="223" name="墨迹 222"/>
            </p:nvPicPr>
            <p:blipFill>
              <a:blip r:embed="rId422"/>
            </p:blipFill>
            <p:spPr>
              <a:xfrm>
                <a:off x="2397830" y="6460041"/>
                <a:ext cx="112007" cy="172367"/>
              </a:xfrm>
              <a:prstGeom prst="rect"/>
            </p:spPr>
          </p:pic>
        </mc:Fallback>
      </mc:AlternateContent>
      <mc:AlternateContent xmlns:mc="http://schemas.openxmlformats.org/markup-compatibility/2006" xmlns:p14="http://schemas.microsoft.com/office/powerpoint/2010/main">
        <mc:Choice Requires="p14">
          <p:contentPart p14:bwMode="auto" r:id="rId423">
            <p14:nvContentPartPr>
              <p14:cNvPr id="224" name="墨迹 223"/>
              <p14:cNvContentPartPr/>
              <p14:nvPr/>
            </p14:nvContentPartPr>
            <p14:xfrm>
              <a:off x="2647244" y="6299659"/>
              <a:ext cx="251178" cy="286220"/>
            </p14:xfrm>
          </p:contentPart>
        </mc:Choice>
        <mc:Fallback xmlns="">
          <p:pic>
            <p:nvPicPr>
              <p:cNvPr id="224" name="墨迹 223"/>
            </p:nvPicPr>
            <p:blipFill>
              <a:blip r:embed="rId424"/>
            </p:blipFill>
            <p:spPr>
              <a:xfrm>
                <a:off x="2647244" y="6299659"/>
                <a:ext cx="251178" cy="286220"/>
              </a:xfrm>
              <a:prstGeom prst="rect"/>
            </p:spPr>
          </p:pic>
        </mc:Fallback>
      </mc:AlternateContent>
      <mc:AlternateContent xmlns:mc="http://schemas.openxmlformats.org/markup-compatibility/2006" xmlns:p14="http://schemas.microsoft.com/office/powerpoint/2010/main">
        <mc:Choice Requires="p14">
          <p:contentPart p14:bwMode="auto" r:id="rId425">
            <p14:nvContentPartPr>
              <p14:cNvPr id="225" name="墨迹 224"/>
              <p14:cNvContentPartPr/>
              <p14:nvPr/>
            </p14:nvContentPartPr>
            <p14:xfrm>
              <a:off x="2833511" y="6415275"/>
              <a:ext cx="16933" cy="496303"/>
            </p14:xfrm>
          </p:contentPart>
        </mc:Choice>
        <mc:Fallback xmlns="">
          <p:pic>
            <p:nvPicPr>
              <p:cNvPr id="225" name="墨迹 224"/>
            </p:nvPicPr>
            <p:blipFill>
              <a:blip r:embed="rId426"/>
            </p:blipFill>
            <p:spPr>
              <a:xfrm>
                <a:off x="2833511" y="6415275"/>
                <a:ext cx="16933" cy="496303"/>
              </a:xfrm>
              <a:prstGeom prst="rect"/>
            </p:spPr>
          </p:pic>
        </mc:Fallback>
      </mc:AlternateContent>
      <mc:AlternateContent xmlns:mc="http://schemas.openxmlformats.org/markup-compatibility/2006" xmlns:p14="http://schemas.microsoft.com/office/powerpoint/2010/main">
        <mc:Choice Requires="p14">
          <p:contentPart p14:bwMode="auto" r:id="rId427">
            <p14:nvContentPartPr>
              <p14:cNvPr id="226" name="墨迹 225"/>
              <p14:cNvContentPartPr/>
              <p14:nvPr/>
            </p14:nvContentPartPr>
            <p14:xfrm>
              <a:off x="2901244" y="6316578"/>
              <a:ext cx="193498" cy="414526"/>
            </p14:xfrm>
          </p:contentPart>
        </mc:Choice>
        <mc:Fallback xmlns="">
          <p:pic>
            <p:nvPicPr>
              <p:cNvPr id="226" name="墨迹 225"/>
            </p:nvPicPr>
            <p:blipFill>
              <a:blip r:embed="rId428"/>
            </p:blipFill>
            <p:spPr>
              <a:xfrm>
                <a:off x="2901244" y="6316578"/>
                <a:ext cx="193498" cy="414526"/>
              </a:xfrm>
              <a:prstGeom prst="rect"/>
            </p:spPr>
          </p:pic>
        </mc:Fallback>
      </mc:AlternateContent>
      <mc:AlternateContent xmlns:mc="http://schemas.openxmlformats.org/markup-compatibility/2006" xmlns:p14="http://schemas.microsoft.com/office/powerpoint/2010/main">
        <mc:Choice Requires="p14">
          <p:contentPart p14:bwMode="auto" r:id="rId429">
            <p14:nvContentPartPr>
              <p14:cNvPr id="227" name="墨迹 226"/>
              <p14:cNvContentPartPr/>
              <p14:nvPr/>
            </p14:nvContentPartPr>
            <p14:xfrm>
              <a:off x="3140251" y="6332264"/>
              <a:ext cx="175860" cy="311423"/>
            </p14:xfrm>
          </p:contentPart>
        </mc:Choice>
        <mc:Fallback xmlns="">
          <p:pic>
            <p:nvPicPr>
              <p:cNvPr id="227" name="墨迹 226"/>
            </p:nvPicPr>
            <p:blipFill>
              <a:blip r:embed="rId430"/>
            </p:blipFill>
            <p:spPr>
              <a:xfrm>
                <a:off x="3140251" y="6332264"/>
                <a:ext cx="175860" cy="311423"/>
              </a:xfrm>
              <a:prstGeom prst="rect"/>
            </p:spPr>
          </p:pic>
        </mc:Fallback>
      </mc:AlternateContent>
      <mc:AlternateContent xmlns:mc="http://schemas.openxmlformats.org/markup-compatibility/2006" xmlns:p14="http://schemas.microsoft.com/office/powerpoint/2010/main">
        <mc:Choice Requires="p14">
          <p:contentPart p14:bwMode="auto" r:id="rId431">
            <p14:nvContentPartPr>
              <p14:cNvPr id="228" name="墨迹 227"/>
              <p14:cNvContentPartPr/>
              <p14:nvPr/>
            </p14:nvContentPartPr>
            <p14:xfrm>
              <a:off x="3347155" y="6241146"/>
              <a:ext cx="20638" cy="138175"/>
            </p14:xfrm>
          </p:contentPart>
        </mc:Choice>
        <mc:Fallback xmlns="">
          <p:pic>
            <p:nvPicPr>
              <p:cNvPr id="228" name="墨迹 227"/>
            </p:nvPicPr>
            <p:blipFill>
              <a:blip r:embed="rId432"/>
            </p:blipFill>
            <p:spPr>
              <a:xfrm>
                <a:off x="3347155" y="6241146"/>
                <a:ext cx="20638" cy="138175"/>
              </a:xfrm>
              <a:prstGeom prst="rect"/>
            </p:spPr>
          </p:pic>
        </mc:Fallback>
      </mc:AlternateContent>
      <mc:AlternateContent xmlns:mc="http://schemas.openxmlformats.org/markup-compatibility/2006" xmlns:p14="http://schemas.microsoft.com/office/powerpoint/2010/main">
        <mc:Choice Requires="p14">
          <p:contentPart p14:bwMode="auto" r:id="rId433">
            <p14:nvContentPartPr>
              <p14:cNvPr id="229" name="墨迹 228"/>
              <p14:cNvContentPartPr/>
              <p14:nvPr/>
            </p14:nvContentPartPr>
            <p14:xfrm>
              <a:off x="3302529" y="6181223"/>
              <a:ext cx="168804" cy="673957"/>
            </p14:xfrm>
          </p:contentPart>
        </mc:Choice>
        <mc:Fallback xmlns="">
          <p:pic>
            <p:nvPicPr>
              <p:cNvPr id="229" name="墨迹 228"/>
            </p:nvPicPr>
            <p:blipFill>
              <a:blip r:embed="rId434"/>
            </p:blipFill>
            <p:spPr>
              <a:xfrm>
                <a:off x="3302529" y="6181223"/>
                <a:ext cx="168804" cy="673957"/>
              </a:xfrm>
              <a:prstGeom prst="rect"/>
            </p:spPr>
          </p:pic>
        </mc:Fallback>
      </mc:AlternateContent>
      <mc:AlternateContent xmlns:mc="http://schemas.openxmlformats.org/markup-compatibility/2006" xmlns:p14="http://schemas.microsoft.com/office/powerpoint/2010/main">
        <mc:Choice Requires="p14">
          <p:contentPart p14:bwMode="auto" r:id="rId435">
            <p14:nvContentPartPr>
              <p14:cNvPr id="230" name="墨迹 229"/>
              <p14:cNvContentPartPr/>
              <p14:nvPr/>
            </p14:nvContentPartPr>
            <p14:xfrm>
              <a:off x="3275718" y="6561910"/>
              <a:ext cx="252059" cy="42298"/>
            </p14:xfrm>
          </p:contentPart>
        </mc:Choice>
        <mc:Fallback xmlns="">
          <p:pic>
            <p:nvPicPr>
              <p:cNvPr id="230" name="墨迹 229"/>
            </p:nvPicPr>
            <p:blipFill>
              <a:blip r:embed="rId436"/>
            </p:blipFill>
            <p:spPr>
              <a:xfrm>
                <a:off x="3275718" y="6561910"/>
                <a:ext cx="252059" cy="42298"/>
              </a:xfrm>
              <a:prstGeom prst="rect"/>
            </p:spPr>
          </p:pic>
        </mc:Fallback>
      </mc:AlternateContent>
      <mc:AlternateContent xmlns:mc="http://schemas.openxmlformats.org/markup-compatibility/2006" xmlns:p14="http://schemas.microsoft.com/office/powerpoint/2010/main">
        <mc:Choice Requires="p14">
          <p:contentPart p14:bwMode="auto" r:id="rId437">
            <p14:nvContentPartPr>
              <p14:cNvPr id="231" name="墨迹 230"/>
              <p14:cNvContentPartPr/>
              <p14:nvPr/>
            </p14:nvContentPartPr>
            <p14:xfrm>
              <a:off x="3581047" y="6342662"/>
              <a:ext cx="118886" cy="112796"/>
            </p14:xfrm>
          </p:contentPart>
        </mc:Choice>
        <mc:Fallback xmlns="">
          <p:pic>
            <p:nvPicPr>
              <p:cNvPr id="231" name="墨迹 230"/>
            </p:nvPicPr>
            <p:blipFill>
              <a:blip r:embed="rId438"/>
            </p:blipFill>
            <p:spPr>
              <a:xfrm>
                <a:off x="3581047" y="6342662"/>
                <a:ext cx="118886" cy="112796"/>
              </a:xfrm>
              <a:prstGeom prst="rect"/>
            </p:spPr>
          </p:pic>
        </mc:Fallback>
      </mc:AlternateContent>
      <mc:AlternateContent xmlns:mc="http://schemas.openxmlformats.org/markup-compatibility/2006" xmlns:p14="http://schemas.microsoft.com/office/powerpoint/2010/main">
        <mc:Choice Requires="p14">
          <p:contentPart p14:bwMode="auto" r:id="rId439">
            <p14:nvContentPartPr>
              <p14:cNvPr id="232" name="墨迹 231"/>
              <p14:cNvContentPartPr/>
              <p14:nvPr/>
            </p14:nvContentPartPr>
            <p14:xfrm>
              <a:off x="3575755" y="6339138"/>
              <a:ext cx="121356" cy="242511"/>
            </p14:xfrm>
          </p:contentPart>
        </mc:Choice>
        <mc:Fallback xmlns="">
          <p:pic>
            <p:nvPicPr>
              <p:cNvPr id="232" name="墨迹 231"/>
            </p:nvPicPr>
            <p:blipFill>
              <a:blip r:embed="rId440"/>
            </p:blipFill>
            <p:spPr>
              <a:xfrm>
                <a:off x="3575755" y="6339138"/>
                <a:ext cx="121356" cy="242511"/>
              </a:xfrm>
              <a:prstGeom prst="rect"/>
            </p:spPr>
          </p:pic>
        </mc:Fallback>
      </mc:AlternateContent>
      <mc:AlternateContent xmlns:mc="http://schemas.openxmlformats.org/markup-compatibility/2006" xmlns:p14="http://schemas.microsoft.com/office/powerpoint/2010/main">
        <mc:Choice Requires="p14">
          <p:contentPart p14:bwMode="auto" r:id="rId441">
            <p14:nvContentPartPr>
              <p14:cNvPr id="233" name="墨迹 232"/>
              <p14:cNvContentPartPr/>
              <p14:nvPr/>
            </p14:nvContentPartPr>
            <p14:xfrm>
              <a:off x="3595511" y="6471144"/>
              <a:ext cx="150106" cy="149984"/>
            </p14:xfrm>
          </p:contentPart>
        </mc:Choice>
        <mc:Fallback xmlns="">
          <p:pic>
            <p:nvPicPr>
              <p:cNvPr id="233" name="墨迹 232"/>
            </p:nvPicPr>
            <p:blipFill>
              <a:blip r:embed="rId442"/>
            </p:blipFill>
            <p:spPr>
              <a:xfrm>
                <a:off x="3595511" y="6471144"/>
                <a:ext cx="150106" cy="149984"/>
              </a:xfrm>
              <a:prstGeom prst="rect"/>
            </p:spPr>
          </p:pic>
        </mc:Fallback>
      </mc:AlternateContent>
      <mc:AlternateContent xmlns:mc="http://schemas.openxmlformats.org/markup-compatibility/2006" xmlns:p14="http://schemas.microsoft.com/office/powerpoint/2010/main">
        <mc:Choice Requires="p14">
          <p:contentPart p14:bwMode="auto" r:id="rId443">
            <p14:nvContentPartPr>
              <p14:cNvPr id="234" name="墨迹 233"/>
              <p14:cNvContentPartPr/>
              <p14:nvPr/>
            </p14:nvContentPartPr>
            <p14:xfrm>
              <a:off x="3691466" y="6213300"/>
              <a:ext cx="53622" cy="123018"/>
            </p14:xfrm>
          </p:contentPart>
        </mc:Choice>
        <mc:Fallback xmlns="">
          <p:pic>
            <p:nvPicPr>
              <p:cNvPr id="234" name="墨迹 233"/>
            </p:nvPicPr>
            <p:blipFill>
              <a:blip r:embed="rId444"/>
            </p:blipFill>
            <p:spPr>
              <a:xfrm>
                <a:off x="3691466" y="6213300"/>
                <a:ext cx="53622" cy="123018"/>
              </a:xfrm>
              <a:prstGeom prst="rect"/>
            </p:spPr>
          </p:pic>
        </mc:Fallback>
      </mc:AlternateContent>
      <mc:AlternateContent xmlns:mc="http://schemas.openxmlformats.org/markup-compatibility/2006" xmlns:p14="http://schemas.microsoft.com/office/powerpoint/2010/main">
        <mc:Choice Requires="p14">
          <p:contentPart p14:bwMode="auto" r:id="rId445">
            <p14:nvContentPartPr>
              <p14:cNvPr id="235" name="墨迹 234"/>
              <p14:cNvContentPartPr/>
              <p14:nvPr/>
            </p14:nvContentPartPr>
            <p14:xfrm>
              <a:off x="3922888" y="6604208"/>
              <a:ext cx="104996" cy="59958"/>
            </p14:xfrm>
          </p:contentPart>
        </mc:Choice>
        <mc:Fallback xmlns="">
          <p:pic>
            <p:nvPicPr>
              <p:cNvPr id="235" name="墨迹 234"/>
            </p:nvPicPr>
            <p:blipFill>
              <a:blip r:embed="rId446"/>
            </p:blipFill>
            <p:spPr>
              <a:xfrm>
                <a:off x="3922888" y="6604208"/>
                <a:ext cx="104996" cy="59958"/>
              </a:xfrm>
              <a:prstGeom prst="rect"/>
            </p:spPr>
          </p:pic>
        </mc:Fallback>
      </mc:AlternateContent>
      <mc:AlternateContent xmlns:mc="http://schemas.openxmlformats.org/markup-compatibility/2006" xmlns:p14="http://schemas.microsoft.com/office/powerpoint/2010/main">
        <mc:Choice Requires="p14">
          <p:contentPart p14:bwMode="auto" r:id="rId447">
            <p14:nvContentPartPr>
              <p14:cNvPr id="236" name="墨迹 235"/>
              <p14:cNvContentPartPr/>
              <p14:nvPr/>
            </p14:nvContentPartPr>
            <p14:xfrm>
              <a:off x="3719688" y="6175760"/>
              <a:ext cx="293512" cy="631481"/>
            </p14:xfrm>
          </p:contentPart>
        </mc:Choice>
        <mc:Fallback xmlns="">
          <p:pic>
            <p:nvPicPr>
              <p:cNvPr id="236" name="墨迹 235"/>
            </p:nvPicPr>
            <p:blipFill>
              <a:blip r:embed="rId448"/>
            </p:blipFill>
            <p:spPr>
              <a:xfrm>
                <a:off x="3719688" y="6175760"/>
                <a:ext cx="293512" cy="631481"/>
              </a:xfrm>
              <a:prstGeom prst="rect"/>
            </p:spPr>
          </p:pic>
        </mc:Fallback>
      </mc:AlternateContent>
      <mc:AlternateContent xmlns:mc="http://schemas.openxmlformats.org/markup-compatibility/2006" xmlns:p14="http://schemas.microsoft.com/office/powerpoint/2010/main">
        <mc:Choice Requires="p14">
          <p:contentPart p14:bwMode="auto" r:id="rId449">
            <p14:nvContentPartPr>
              <p14:cNvPr id="237" name="墨迹 236"/>
              <p14:cNvContentPartPr/>
              <p14:nvPr/>
            </p14:nvContentPartPr>
            <p14:xfrm>
              <a:off x="3946877" y="6262119"/>
              <a:ext cx="450145" cy="378043"/>
            </p14:xfrm>
          </p:contentPart>
        </mc:Choice>
        <mc:Fallback xmlns="">
          <p:pic>
            <p:nvPicPr>
              <p:cNvPr id="237" name="墨迹 236"/>
            </p:nvPicPr>
            <p:blipFill>
              <a:blip r:embed="rId450"/>
            </p:blipFill>
            <p:spPr>
              <a:xfrm>
                <a:off x="3946877" y="6262119"/>
                <a:ext cx="450145" cy="378043"/>
              </a:xfrm>
              <a:prstGeom prst="rect"/>
            </p:spPr>
          </p:pic>
        </mc:Fallback>
      </mc:AlternateContent>
      <mc:AlternateContent xmlns:mc="http://schemas.openxmlformats.org/markup-compatibility/2006" xmlns:p14="http://schemas.microsoft.com/office/powerpoint/2010/main">
        <mc:Choice Requires="p14">
          <p:contentPart p14:bwMode="auto" r:id="rId451">
            <p14:nvContentPartPr>
              <p14:cNvPr id="238" name="墨迹 237"/>
              <p14:cNvContentPartPr/>
              <p14:nvPr/>
            </p14:nvContentPartPr>
            <p14:xfrm>
              <a:off x="4295422" y="6164304"/>
              <a:ext cx="324555" cy="406065"/>
            </p14:xfrm>
          </p:contentPart>
        </mc:Choice>
        <mc:Fallback xmlns="">
          <p:pic>
            <p:nvPicPr>
              <p:cNvPr id="238" name="墨迹 237"/>
            </p:nvPicPr>
            <p:blipFill>
              <a:blip r:embed="rId452"/>
            </p:blipFill>
            <p:spPr>
              <a:xfrm>
                <a:off x="4295422" y="6164304"/>
                <a:ext cx="324555" cy="406065"/>
              </a:xfrm>
              <a:prstGeom prst="rect"/>
            </p:spPr>
          </p:pic>
        </mc:Fallback>
      </mc:AlternateContent>
      <mc:AlternateContent xmlns:mc="http://schemas.openxmlformats.org/markup-compatibility/2006" xmlns:p14="http://schemas.microsoft.com/office/powerpoint/2010/main">
        <mc:Choice Requires="p14">
          <p:contentPart p14:bwMode="auto" r:id="rId453">
            <p14:nvContentPartPr>
              <p14:cNvPr id="239" name="墨迹 238"/>
              <p14:cNvContentPartPr/>
              <p14:nvPr/>
            </p14:nvContentPartPr>
            <p14:xfrm>
              <a:off x="4538133" y="6382141"/>
              <a:ext cx="22578" cy="551996"/>
            </p14:xfrm>
          </p:contentPart>
        </mc:Choice>
        <mc:Fallback xmlns="">
          <p:pic>
            <p:nvPicPr>
              <p:cNvPr id="239" name="墨迹 238"/>
            </p:nvPicPr>
            <p:blipFill>
              <a:blip r:embed="rId454"/>
            </p:blipFill>
            <p:spPr>
              <a:xfrm>
                <a:off x="4538133" y="6382141"/>
                <a:ext cx="22578" cy="551996"/>
              </a:xfrm>
              <a:prstGeom prst="rect"/>
            </p:spPr>
          </p:pic>
        </mc:Fallback>
      </mc:AlternateContent>
      <mc:AlternateContent xmlns:mc="http://schemas.openxmlformats.org/markup-compatibility/2006" xmlns:p14="http://schemas.microsoft.com/office/powerpoint/2010/main">
        <mc:Choice Requires="p14">
          <p:contentPart p14:bwMode="auto" r:id="rId455">
            <p14:nvContentPartPr>
              <p14:cNvPr id="240" name="墨迹 239"/>
              <p14:cNvContentPartPr/>
              <p14:nvPr/>
            </p14:nvContentPartPr>
            <p14:xfrm>
              <a:off x="3855155" y="6643687"/>
              <a:ext cx="891822" cy="50758"/>
            </p14:xfrm>
          </p:contentPart>
        </mc:Choice>
        <mc:Fallback xmlns="">
          <p:pic>
            <p:nvPicPr>
              <p:cNvPr id="240" name="墨迹 239"/>
            </p:nvPicPr>
            <p:blipFill>
              <a:blip r:embed="rId456"/>
            </p:blipFill>
            <p:spPr>
              <a:xfrm>
                <a:off x="3855155" y="6643687"/>
                <a:ext cx="891822" cy="50758"/>
              </a:xfrm>
              <a:prstGeom prst="rect"/>
            </p:spPr>
          </p:pic>
        </mc:Fallback>
      </mc:AlternateContent>
      <mc:AlternateContent xmlns:mc="http://schemas.openxmlformats.org/markup-compatibility/2006" xmlns:p14="http://schemas.microsoft.com/office/powerpoint/2010/main">
        <mc:Choice Requires="p14">
          <p:contentPart p14:bwMode="auto" r:id="rId457">
            <p14:nvContentPartPr>
              <p14:cNvPr id="241" name="墨迹 240"/>
              <p14:cNvContentPartPr/>
              <p14:nvPr/>
            </p14:nvContentPartPr>
            <p14:xfrm>
              <a:off x="4670777" y="6217882"/>
              <a:ext cx="153282" cy="442724"/>
            </p14:xfrm>
          </p:contentPart>
        </mc:Choice>
        <mc:Fallback xmlns="">
          <p:pic>
            <p:nvPicPr>
              <p:cNvPr id="241" name="墨迹 240"/>
            </p:nvPicPr>
            <p:blipFill>
              <a:blip r:embed="rId458"/>
            </p:blipFill>
            <p:spPr>
              <a:xfrm>
                <a:off x="4670777" y="6217882"/>
                <a:ext cx="153282" cy="442724"/>
              </a:xfrm>
              <a:prstGeom prst="rect"/>
            </p:spPr>
          </p:pic>
        </mc:Fallback>
      </mc:AlternateContent>
      <mc:AlternateContent xmlns:mc="http://schemas.openxmlformats.org/markup-compatibility/2006" xmlns:p14="http://schemas.microsoft.com/office/powerpoint/2010/main">
        <mc:Choice Requires="p14">
          <p:contentPart p14:bwMode="auto" r:id="rId459">
            <p14:nvContentPartPr>
              <p14:cNvPr id="242" name="墨迹 241"/>
              <p14:cNvContentPartPr/>
              <p14:nvPr/>
            </p14:nvContentPartPr>
            <p14:xfrm>
              <a:off x="3819172" y="6339138"/>
              <a:ext cx="191205" cy="468103"/>
            </p14:xfrm>
          </p:contentPart>
        </mc:Choice>
        <mc:Fallback xmlns="">
          <p:pic>
            <p:nvPicPr>
              <p:cNvPr id="242" name="墨迹 241"/>
            </p:nvPicPr>
            <p:blipFill>
              <a:blip r:embed="rId460"/>
            </p:blipFill>
            <p:spPr>
              <a:xfrm>
                <a:off x="3819172" y="6339138"/>
                <a:ext cx="191205" cy="468103"/>
              </a:xfrm>
              <a:prstGeom prst="rect"/>
            </p:spPr>
          </p:pic>
        </mc:Fallback>
      </mc:AlternateContent>
      <mc:AlternateContent xmlns:mc="http://schemas.openxmlformats.org/markup-compatibility/2006" xmlns:p14="http://schemas.microsoft.com/office/powerpoint/2010/main">
        <mc:Choice Requires="p14">
          <p:contentPart p14:bwMode="auto" r:id="rId461">
            <p14:nvContentPartPr>
              <p14:cNvPr id="243" name="墨迹 242"/>
              <p14:cNvContentPartPr/>
              <p14:nvPr/>
            </p14:nvContentPartPr>
            <p14:xfrm>
              <a:off x="3800122" y="6318694"/>
              <a:ext cx="188559" cy="449069"/>
            </p14:xfrm>
          </p:contentPart>
        </mc:Choice>
        <mc:Fallback xmlns="">
          <p:pic>
            <p:nvPicPr>
              <p:cNvPr id="243" name="墨迹 242"/>
            </p:nvPicPr>
            <p:blipFill>
              <a:blip r:embed="rId462"/>
            </p:blipFill>
            <p:spPr>
              <a:xfrm>
                <a:off x="3800122" y="6318694"/>
                <a:ext cx="188559" cy="449069"/>
              </a:xfrm>
              <a:prstGeom prst="rect"/>
            </p:spPr>
          </p:pic>
        </mc:Fallback>
      </mc:AlternateContent>
      <mc:AlternateContent xmlns:mc="http://schemas.openxmlformats.org/markup-compatibility/2006" xmlns:p14="http://schemas.microsoft.com/office/powerpoint/2010/main">
        <mc:Choice Requires="p14">
          <p:contentPart p14:bwMode="auto" r:id="rId463">
            <p14:nvContentPartPr>
              <p14:cNvPr id="244" name="墨迹 243"/>
              <p14:cNvContentPartPr/>
              <p14:nvPr/>
            </p14:nvContentPartPr>
            <p14:xfrm>
              <a:off x="3921125" y="6587289"/>
              <a:ext cx="806097" cy="67678"/>
            </p14:xfrm>
          </p:contentPart>
        </mc:Choice>
        <mc:Fallback xmlns="">
          <p:pic>
            <p:nvPicPr>
              <p:cNvPr id="244" name="墨迹 243"/>
            </p:nvPicPr>
            <p:blipFill>
              <a:blip r:embed="rId464"/>
            </p:blipFill>
            <p:spPr>
              <a:xfrm>
                <a:off x="3921125" y="6587289"/>
                <a:ext cx="806097" cy="67678"/>
              </a:xfrm>
              <a:prstGeom prst="rect"/>
            </p:spPr>
          </p:pic>
        </mc:Fallback>
      </mc:AlternateContent>
      <mc:AlternateContent xmlns:mc="http://schemas.openxmlformats.org/markup-compatibility/2006" xmlns:p14="http://schemas.microsoft.com/office/powerpoint/2010/main">
        <mc:Choice Requires="p14">
          <p:contentPart p14:bwMode="auto" r:id="rId465">
            <p14:nvContentPartPr>
              <p14:cNvPr id="245" name="墨迹 244"/>
              <p14:cNvContentPartPr/>
              <p14:nvPr/>
            </p14:nvContentPartPr>
            <p14:xfrm>
              <a:off x="4490155" y="6213652"/>
              <a:ext cx="330200" cy="669726"/>
            </p14:xfrm>
          </p:contentPart>
        </mc:Choice>
        <mc:Fallback xmlns="">
          <p:pic>
            <p:nvPicPr>
              <p:cNvPr id="245" name="墨迹 244"/>
            </p:nvPicPr>
            <p:blipFill>
              <a:blip r:embed="rId466"/>
            </p:blipFill>
            <p:spPr>
              <a:xfrm>
                <a:off x="4490155" y="6213652"/>
                <a:ext cx="330200" cy="669726"/>
              </a:xfrm>
              <a:prstGeom prst="rect"/>
            </p:spPr>
          </p:pic>
        </mc:Fallback>
      </mc:AlternateContent>
      <mc:AlternateContent xmlns:mc="http://schemas.openxmlformats.org/markup-compatibility/2006" xmlns:p14="http://schemas.microsoft.com/office/powerpoint/2010/main">
        <mc:Choice Requires="p14">
          <p:contentPart p14:bwMode="auto" r:id="rId467">
            <p14:nvContentPartPr>
              <p14:cNvPr id="246" name="墨迹 245"/>
              <p14:cNvContentPartPr/>
              <p14:nvPr/>
            </p14:nvContentPartPr>
            <p14:xfrm>
              <a:off x="8278812" y="4043738"/>
              <a:ext cx="1683632" cy="87417"/>
            </p14:xfrm>
          </p:contentPart>
        </mc:Choice>
        <mc:Fallback xmlns="">
          <p:pic>
            <p:nvPicPr>
              <p:cNvPr id="246" name="墨迹 245"/>
            </p:nvPicPr>
            <p:blipFill>
              <a:blip r:embed="rId468"/>
            </p:blipFill>
            <p:spPr>
              <a:xfrm>
                <a:off x="8278812" y="4043738"/>
                <a:ext cx="1683632" cy="87417"/>
              </a:xfrm>
              <a:prstGeom prst="rect"/>
            </p:spPr>
          </p:pic>
        </mc:Fallback>
      </mc:AlternateContent>
      <mc:AlternateContent xmlns:mc="http://schemas.openxmlformats.org/markup-compatibility/2006" xmlns:p14="http://schemas.microsoft.com/office/powerpoint/2010/main">
        <mc:Choice Requires="p14">
          <p:contentPart p14:bwMode="auto" r:id="rId469">
            <p14:nvContentPartPr>
              <p14:cNvPr id="247" name="墨迹 246"/>
              <p14:cNvContentPartPr/>
              <p14:nvPr/>
            </p14:nvContentPartPr>
            <p14:xfrm>
              <a:off x="8331200" y="4287659"/>
              <a:ext cx="254000" cy="340680"/>
            </p14:xfrm>
          </p:contentPart>
        </mc:Choice>
        <mc:Fallback xmlns="">
          <p:pic>
            <p:nvPicPr>
              <p:cNvPr id="247" name="墨迹 246"/>
            </p:nvPicPr>
            <p:blipFill>
              <a:blip r:embed="rId470"/>
            </p:blipFill>
            <p:spPr>
              <a:xfrm>
                <a:off x="8331200" y="4287659"/>
                <a:ext cx="254000" cy="340680"/>
              </a:xfrm>
              <a:prstGeom prst="rect"/>
            </p:spPr>
          </p:pic>
        </mc:Fallback>
      </mc:AlternateContent>
      <mc:AlternateContent xmlns:mc="http://schemas.openxmlformats.org/markup-compatibility/2006" xmlns:p14="http://schemas.microsoft.com/office/powerpoint/2010/main">
        <mc:Choice Requires="p14">
          <p:contentPart p14:bwMode="auto" r:id="rId471">
            <p14:nvContentPartPr>
              <p14:cNvPr id="248" name="墨迹 247"/>
              <p14:cNvContentPartPr/>
              <p14:nvPr/>
            </p14:nvContentPartPr>
            <p14:xfrm>
              <a:off x="8658577" y="4348287"/>
              <a:ext cx="174978" cy="317415"/>
            </p14:xfrm>
          </p:contentPart>
        </mc:Choice>
        <mc:Fallback xmlns="">
          <p:pic>
            <p:nvPicPr>
              <p:cNvPr id="248" name="墨迹 247"/>
            </p:nvPicPr>
            <p:blipFill>
              <a:blip r:embed="rId472"/>
            </p:blipFill>
            <p:spPr>
              <a:xfrm>
                <a:off x="8658577" y="4348287"/>
                <a:ext cx="174978" cy="317415"/>
              </a:xfrm>
              <a:prstGeom prst="rect"/>
            </p:spPr>
          </p:pic>
        </mc:Fallback>
      </mc:AlternateContent>
      <mc:AlternateContent xmlns:mc="http://schemas.openxmlformats.org/markup-compatibility/2006" xmlns:p14="http://schemas.microsoft.com/office/powerpoint/2010/main">
        <mc:Choice Requires="p14">
          <p:contentPart p14:bwMode="auto" r:id="rId473">
            <p14:nvContentPartPr>
              <p14:cNvPr id="249" name="墨迹 248"/>
              <p14:cNvContentPartPr/>
              <p14:nvPr/>
            </p14:nvContentPartPr>
            <p14:xfrm>
              <a:off x="8912577" y="4517481"/>
              <a:ext cx="84667" cy="98697"/>
            </p14:xfrm>
          </p:contentPart>
        </mc:Choice>
        <mc:Fallback xmlns="">
          <p:pic>
            <p:nvPicPr>
              <p:cNvPr id="249" name="墨迹 248"/>
            </p:nvPicPr>
            <p:blipFill>
              <a:blip r:embed="rId474"/>
            </p:blipFill>
            <p:spPr>
              <a:xfrm>
                <a:off x="8912577" y="4517481"/>
                <a:ext cx="84667" cy="98697"/>
              </a:xfrm>
              <a:prstGeom prst="rect"/>
            </p:spPr>
          </p:pic>
        </mc:Fallback>
      </mc:AlternateContent>
      <mc:AlternateContent xmlns:mc="http://schemas.openxmlformats.org/markup-compatibility/2006" xmlns:p14="http://schemas.microsoft.com/office/powerpoint/2010/main">
        <mc:Choice Requires="p14">
          <p:contentPart p14:bwMode="auto" r:id="rId475">
            <p14:nvContentPartPr>
              <p14:cNvPr id="250" name="墨迹 249"/>
              <p14:cNvContentPartPr/>
              <p14:nvPr/>
            </p14:nvContentPartPr>
            <p14:xfrm>
              <a:off x="9129888" y="4621818"/>
              <a:ext cx="104996" cy="59958"/>
            </p14:xfrm>
          </p:contentPart>
        </mc:Choice>
        <mc:Fallback xmlns="">
          <p:pic>
            <p:nvPicPr>
              <p:cNvPr id="250" name="墨迹 249"/>
            </p:nvPicPr>
            <p:blipFill>
              <a:blip r:embed="rId476"/>
            </p:blipFill>
            <p:spPr>
              <a:xfrm>
                <a:off x="9129888" y="4621818"/>
                <a:ext cx="104996" cy="59958"/>
              </a:xfrm>
              <a:prstGeom prst="rect"/>
            </p:spPr>
          </p:pic>
        </mc:Fallback>
      </mc:AlternateContent>
      <mc:AlternateContent xmlns:mc="http://schemas.openxmlformats.org/markup-compatibility/2006" xmlns:p14="http://schemas.microsoft.com/office/powerpoint/2010/main">
        <mc:Choice Requires="p14">
          <p:contentPart p14:bwMode="auto" r:id="rId477">
            <p14:nvContentPartPr>
              <p14:cNvPr id="251" name="墨迹 250"/>
              <p14:cNvContentPartPr/>
              <p14:nvPr/>
            </p14:nvContentPartPr>
            <p14:xfrm>
              <a:off x="9381066" y="4220511"/>
              <a:ext cx="107244" cy="161615"/>
            </p14:xfrm>
          </p:contentPart>
        </mc:Choice>
        <mc:Fallback xmlns="">
          <p:pic>
            <p:nvPicPr>
              <p:cNvPr id="251" name="墨迹 250"/>
            </p:nvPicPr>
            <p:blipFill>
              <a:blip r:embed="rId478"/>
            </p:blipFill>
            <p:spPr>
              <a:xfrm>
                <a:off x="9381066" y="4220511"/>
                <a:ext cx="107244" cy="161615"/>
              </a:xfrm>
              <a:prstGeom prst="rect"/>
            </p:spPr>
          </p:pic>
        </mc:Fallback>
      </mc:AlternateContent>
      <mc:AlternateContent xmlns:mc="http://schemas.openxmlformats.org/markup-compatibility/2006" xmlns:p14="http://schemas.microsoft.com/office/powerpoint/2010/main">
        <mc:Choice Requires="p14">
          <p:contentPart p14:bwMode="auto" r:id="rId479">
            <p14:nvContentPartPr>
              <p14:cNvPr id="252" name="墨迹 251"/>
              <p14:cNvContentPartPr/>
              <p14:nvPr/>
            </p14:nvContentPartPr>
            <p14:xfrm>
              <a:off x="9225138" y="4389176"/>
              <a:ext cx="338667" cy="71907"/>
            </p14:xfrm>
          </p:contentPart>
        </mc:Choice>
        <mc:Fallback xmlns="">
          <p:pic>
            <p:nvPicPr>
              <p:cNvPr id="252" name="墨迹 251"/>
            </p:nvPicPr>
            <p:blipFill>
              <a:blip r:embed="rId480"/>
            </p:blipFill>
            <p:spPr>
              <a:xfrm>
                <a:off x="9225138" y="4389176"/>
                <a:ext cx="338667" cy="71907"/>
              </a:xfrm>
              <a:prstGeom prst="rect"/>
            </p:spPr>
          </p:pic>
        </mc:Fallback>
      </mc:AlternateContent>
      <mc:AlternateContent xmlns:mc="http://schemas.openxmlformats.org/markup-compatibility/2006" xmlns:p14="http://schemas.microsoft.com/office/powerpoint/2010/main">
        <mc:Choice Requires="p14">
          <p:contentPart p14:bwMode="auto" r:id="rId481">
            <p14:nvContentPartPr>
              <p14:cNvPr id="253" name="墨迹 252"/>
              <p14:cNvContentPartPr/>
              <p14:nvPr/>
            </p14:nvContentPartPr>
            <p14:xfrm>
              <a:off x="9195328" y="4454034"/>
              <a:ext cx="422804" cy="272825"/>
            </p14:xfrm>
          </p:contentPart>
        </mc:Choice>
        <mc:Fallback xmlns="">
          <p:pic>
            <p:nvPicPr>
              <p:cNvPr id="253" name="墨迹 252"/>
            </p:nvPicPr>
            <p:blipFill>
              <a:blip r:embed="rId482"/>
            </p:blipFill>
            <p:spPr>
              <a:xfrm>
                <a:off x="9195328" y="4454034"/>
                <a:ext cx="422804" cy="272825"/>
              </a:xfrm>
              <a:prstGeom prst="rect"/>
            </p:spPr>
          </p:pic>
        </mc:Fallback>
      </mc:AlternateContent>
      <mc:AlternateContent xmlns:mc="http://schemas.openxmlformats.org/markup-compatibility/2006" xmlns:p14="http://schemas.microsoft.com/office/powerpoint/2010/main">
        <mc:Choice Requires="p14">
          <p:contentPart p14:bwMode="auto" r:id="rId483">
            <p14:nvContentPartPr>
              <p14:cNvPr id="254" name="墨迹 253"/>
              <p14:cNvContentPartPr/>
              <p14:nvPr/>
            </p14:nvContentPartPr>
            <p14:xfrm>
              <a:off x="9618486" y="4289069"/>
              <a:ext cx="240241" cy="310190"/>
            </p14:xfrm>
          </p:contentPart>
        </mc:Choice>
        <mc:Fallback xmlns="">
          <p:pic>
            <p:nvPicPr>
              <p:cNvPr id="254" name="墨迹 253"/>
            </p:nvPicPr>
            <p:blipFill>
              <a:blip r:embed="rId484"/>
            </p:blipFill>
            <p:spPr>
              <a:xfrm>
                <a:off x="9618486" y="4289069"/>
                <a:ext cx="240241" cy="310190"/>
              </a:xfrm>
              <a:prstGeom prst="rect"/>
            </p:spPr>
          </p:pic>
        </mc:Fallback>
      </mc:AlternateContent>
      <mc:AlternateContent xmlns:mc="http://schemas.openxmlformats.org/markup-compatibility/2006" xmlns:p14="http://schemas.microsoft.com/office/powerpoint/2010/main">
        <mc:Choice Requires="p14">
          <p:contentPart p14:bwMode="auto" r:id="rId485">
            <p14:nvContentPartPr>
              <p14:cNvPr id="255" name="墨迹 254"/>
              <p14:cNvContentPartPr/>
              <p14:nvPr/>
            </p14:nvContentPartPr>
            <p14:xfrm>
              <a:off x="9753600" y="4528761"/>
              <a:ext cx="174977" cy="88122"/>
            </p14:xfrm>
          </p:contentPart>
        </mc:Choice>
        <mc:Fallback xmlns="">
          <p:pic>
            <p:nvPicPr>
              <p:cNvPr id="255" name="墨迹 254"/>
            </p:nvPicPr>
            <p:blipFill>
              <a:blip r:embed="rId486"/>
            </p:blipFill>
            <p:spPr>
              <a:xfrm>
                <a:off x="9753600" y="4528761"/>
                <a:ext cx="174977" cy="88122"/>
              </a:xfrm>
              <a:prstGeom prst="rect"/>
            </p:spPr>
          </p:pic>
        </mc:Fallback>
      </mc:AlternateContent>
      <mc:AlternateContent xmlns:mc="http://schemas.openxmlformats.org/markup-compatibility/2006" xmlns:p14="http://schemas.microsoft.com/office/powerpoint/2010/main">
        <mc:Choice Requires="p14">
          <p:contentPart p14:bwMode="auto" r:id="rId487">
            <p14:nvContentPartPr>
              <p14:cNvPr id="256" name="墨迹 255"/>
              <p14:cNvContentPartPr/>
              <p14:nvPr/>
            </p14:nvContentPartPr>
            <p14:xfrm>
              <a:off x="9269588" y="4745012"/>
              <a:ext cx="282928" cy="335745"/>
            </p14:xfrm>
          </p:contentPart>
        </mc:Choice>
        <mc:Fallback xmlns="">
          <p:pic>
            <p:nvPicPr>
              <p:cNvPr id="256" name="墨迹 255"/>
            </p:nvPicPr>
            <p:blipFill>
              <a:blip r:embed="rId488"/>
            </p:blipFill>
            <p:spPr>
              <a:xfrm>
                <a:off x="9269588" y="4745012"/>
                <a:ext cx="282928" cy="335745"/>
              </a:xfrm>
              <a:prstGeom prst="rect"/>
            </p:spPr>
          </p:pic>
        </mc:Fallback>
      </mc:AlternateContent>
      <mc:AlternateContent xmlns:mc="http://schemas.openxmlformats.org/markup-compatibility/2006" xmlns:p14="http://schemas.microsoft.com/office/powerpoint/2010/main">
        <mc:Choice Requires="p14">
          <p:contentPart p14:bwMode="auto" r:id="rId489">
            <p14:nvContentPartPr>
              <p14:cNvPr id="257" name="墨迹 256"/>
              <p14:cNvContentPartPr/>
              <p14:nvPr/>
            </p14:nvContentPartPr>
            <p14:xfrm>
              <a:off x="9243836" y="4771449"/>
              <a:ext cx="492831" cy="676600"/>
            </p14:xfrm>
          </p:contentPart>
        </mc:Choice>
        <mc:Fallback xmlns="">
          <p:pic>
            <p:nvPicPr>
              <p:cNvPr id="257" name="墨迹 256"/>
            </p:nvPicPr>
            <p:blipFill>
              <a:blip r:embed="rId490"/>
            </p:blipFill>
            <p:spPr>
              <a:xfrm>
                <a:off x="9243836" y="4771449"/>
                <a:ext cx="492831" cy="676600"/>
              </a:xfrm>
              <a:prstGeom prst="rect"/>
            </p:spPr>
          </p:pic>
        </mc:Fallback>
      </mc:AlternateContent>
      <mc:AlternateContent xmlns:mc="http://schemas.openxmlformats.org/markup-compatibility/2006" xmlns:p14="http://schemas.microsoft.com/office/powerpoint/2010/main">
        <mc:Choice Requires="p14">
          <p:contentPart p14:bwMode="auto" r:id="rId491">
            <p14:nvContentPartPr>
              <p14:cNvPr id="258" name="墨迹 257"/>
              <p14:cNvContentPartPr/>
              <p14:nvPr/>
            </p14:nvContentPartPr>
            <p14:xfrm>
              <a:off x="9708444" y="4759993"/>
              <a:ext cx="324556" cy="383507"/>
            </p14:xfrm>
          </p:contentPart>
        </mc:Choice>
        <mc:Fallback xmlns="">
          <p:pic>
            <p:nvPicPr>
              <p:cNvPr id="258" name="墨迹 257"/>
            </p:nvPicPr>
            <p:blipFill>
              <a:blip r:embed="rId492"/>
            </p:blipFill>
            <p:spPr>
              <a:xfrm>
                <a:off x="9708444" y="4759993"/>
                <a:ext cx="324556" cy="383507"/>
              </a:xfrm>
              <a:prstGeom prst="rect"/>
            </p:spPr>
          </p:pic>
        </mc:Fallback>
      </mc:AlternateContent>
      <mc:AlternateContent xmlns:mc="http://schemas.openxmlformats.org/markup-compatibility/2006" xmlns:p14="http://schemas.microsoft.com/office/powerpoint/2010/main">
        <mc:Choice Requires="p14">
          <p:contentPart p14:bwMode="auto" r:id="rId493">
            <p14:nvContentPartPr>
              <p14:cNvPr id="259" name="墨迹 258"/>
              <p14:cNvContentPartPr/>
              <p14:nvPr/>
            </p14:nvContentPartPr>
            <p14:xfrm>
              <a:off x="10213622" y="4759288"/>
              <a:ext cx="31044" cy="223477"/>
            </p14:xfrm>
          </p:contentPart>
        </mc:Choice>
        <mc:Fallback xmlns="">
          <p:pic>
            <p:nvPicPr>
              <p:cNvPr id="259" name="墨迹 258"/>
            </p:nvPicPr>
            <p:blipFill>
              <a:blip r:embed="rId494"/>
            </p:blipFill>
            <p:spPr>
              <a:xfrm>
                <a:off x="10213622" y="4759288"/>
                <a:ext cx="31044" cy="223477"/>
              </a:xfrm>
              <a:prstGeom prst="rect"/>
            </p:spPr>
          </p:pic>
        </mc:Fallback>
      </mc:AlternateContent>
      <mc:AlternateContent xmlns:mc="http://schemas.openxmlformats.org/markup-compatibility/2006" xmlns:p14="http://schemas.microsoft.com/office/powerpoint/2010/main">
        <mc:Choice Requires="p14">
          <p:contentPart p14:bwMode="auto" r:id="rId495">
            <p14:nvContentPartPr>
              <p14:cNvPr id="260" name="墨迹 259"/>
              <p14:cNvContentPartPr/>
              <p14:nvPr/>
            </p14:nvContentPartPr>
            <p14:xfrm>
              <a:off x="10236200" y="4635917"/>
              <a:ext cx="108126" cy="372227"/>
            </p14:xfrm>
          </p:contentPart>
        </mc:Choice>
        <mc:Fallback xmlns="">
          <p:pic>
            <p:nvPicPr>
              <p:cNvPr id="260" name="墨迹 259"/>
            </p:nvPicPr>
            <p:blipFill>
              <a:blip r:embed="rId496"/>
            </p:blipFill>
            <p:spPr>
              <a:xfrm>
                <a:off x="10236200" y="4635917"/>
                <a:ext cx="108126" cy="372227"/>
              </a:xfrm>
              <a:prstGeom prst="rect"/>
            </p:spPr>
          </p:pic>
        </mc:Fallback>
      </mc:AlternateContent>
      <mc:AlternateContent xmlns:mc="http://schemas.openxmlformats.org/markup-compatibility/2006" xmlns:p14="http://schemas.microsoft.com/office/powerpoint/2010/main">
        <mc:Choice Requires="p14">
          <p:contentPart p14:bwMode="auto" r:id="rId497">
            <p14:nvContentPartPr>
              <p14:cNvPr id="261" name="墨迹 260"/>
              <p14:cNvContentPartPr/>
              <p14:nvPr/>
            </p14:nvContentPartPr>
            <p14:xfrm>
              <a:off x="10236200" y="5094680"/>
              <a:ext cx="110066" cy="117907"/>
            </p14:xfrm>
          </p:contentPart>
        </mc:Choice>
        <mc:Fallback xmlns="">
          <p:pic>
            <p:nvPicPr>
              <p:cNvPr id="261" name="墨迹 260"/>
            </p:nvPicPr>
            <p:blipFill>
              <a:blip r:embed="rId498"/>
            </p:blipFill>
            <p:spPr>
              <a:xfrm>
                <a:off x="10236200" y="5094680"/>
                <a:ext cx="110066" cy="117907"/>
              </a:xfrm>
              <a:prstGeom prst="rect"/>
            </p:spPr>
          </p:pic>
        </mc:Fallback>
      </mc:AlternateContent>
      <mc:AlternateContent xmlns:mc="http://schemas.openxmlformats.org/markup-compatibility/2006" xmlns:p14="http://schemas.microsoft.com/office/powerpoint/2010/main">
        <mc:Choice Requires="p14">
          <p:contentPart p14:bwMode="auto" r:id="rId499">
            <p14:nvContentPartPr>
              <p14:cNvPr id="262" name="墨迹 261"/>
              <p14:cNvContentPartPr/>
              <p14:nvPr/>
            </p14:nvContentPartPr>
            <p14:xfrm>
              <a:off x="4331229" y="2754162"/>
              <a:ext cx="1355548" cy="116497"/>
            </p14:xfrm>
          </p:contentPart>
        </mc:Choice>
        <mc:Fallback xmlns="">
          <p:pic>
            <p:nvPicPr>
              <p:cNvPr id="262" name="墨迹 261"/>
            </p:nvPicPr>
            <p:blipFill>
              <a:blip r:embed="rId500"/>
            </p:blipFill>
            <p:spPr>
              <a:xfrm>
                <a:off x="4331229" y="2754162"/>
                <a:ext cx="1355548" cy="116497"/>
              </a:xfrm>
              <a:prstGeom prst="rect"/>
            </p:spPr>
          </p:pic>
        </mc:Fallback>
      </mc:AlternateContent>
      <mc:AlternateContent xmlns:mc="http://schemas.openxmlformats.org/markup-compatibility/2006" xmlns:p14="http://schemas.microsoft.com/office/powerpoint/2010/main">
        <mc:Choice Requires="p14">
          <p:contentPart p14:bwMode="auto" r:id="rId501">
            <p14:nvContentPartPr>
              <p14:cNvPr id="263" name="墨迹 262"/>
              <p14:cNvContentPartPr/>
              <p14:nvPr/>
            </p14:nvContentPartPr>
            <p14:xfrm>
              <a:off x="8329788" y="769833"/>
              <a:ext cx="2852562" cy="42298"/>
            </p14:xfrm>
          </p:contentPart>
        </mc:Choice>
        <mc:Fallback xmlns="">
          <p:pic>
            <p:nvPicPr>
              <p:cNvPr id="263" name="墨迹 262"/>
            </p:nvPicPr>
            <p:blipFill>
              <a:blip r:embed="rId502"/>
            </p:blipFill>
            <p:spPr>
              <a:xfrm>
                <a:off x="8329788" y="769833"/>
                <a:ext cx="2852562" cy="42298"/>
              </a:xfrm>
              <a:prstGeom prst="rect"/>
            </p:spPr>
          </p:pic>
        </mc:Fallback>
      </mc:AlternateContent>
      <mc:AlternateContent xmlns:mc="http://schemas.openxmlformats.org/markup-compatibility/2006" xmlns:p14="http://schemas.microsoft.com/office/powerpoint/2010/main">
        <mc:Choice Requires="p14">
          <p:contentPart p14:bwMode="auto" r:id="rId503">
            <p14:nvContentPartPr>
              <p14:cNvPr id="264" name="墨迹 263"/>
              <p14:cNvContentPartPr/>
              <p14:nvPr/>
            </p14:nvContentPartPr>
            <p14:xfrm>
              <a:off x="8845550" y="1347912"/>
              <a:ext cx="2879372" cy="112796"/>
            </p14:xfrm>
          </p:contentPart>
        </mc:Choice>
        <mc:Fallback xmlns="">
          <p:pic>
            <p:nvPicPr>
              <p:cNvPr id="264" name="墨迹 263"/>
            </p:nvPicPr>
            <p:blipFill>
              <a:blip r:embed="rId504"/>
            </p:blipFill>
            <p:spPr>
              <a:xfrm>
                <a:off x="8845550" y="1347912"/>
                <a:ext cx="2879372" cy="112796"/>
              </a:xfrm>
              <a:prstGeom prst="rect"/>
            </p:spPr>
          </p:pic>
        </mc:Fallback>
      </mc:AlternateContent>
    </p:spTree>
    <p:extLst>
      <p:ext uri="{BB962C8B-B14F-4D97-AF65-F5344CB8AC3E}">
        <p14:creationId xmlns:p14="http://schemas.microsoft.com/office/powerpoint/2010/main" val="19290489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519430" y="1623695"/>
            <a:ext cx="11364595" cy="2583815"/>
          </a:xfrm>
          <a:prstGeom prst="rect">
            <a:avLst/>
          </a:prstGeom>
        </p:spPr>
      </p:pic>
      <p:sp>
        <p:nvSpPr>
          <p:cNvPr id="3" name="文本框 2"/>
          <p:cNvSpPr txBox="1"/>
          <p:nvPr/>
        </p:nvSpPr>
        <p:spPr>
          <a:xfrm>
            <a:off x="411480" y="389255"/>
            <a:ext cx="8541385" cy="1198880"/>
          </a:xfrm>
          <a:prstGeom prst="rect">
            <a:avLst/>
          </a:prstGeom>
          <a:noFill/>
        </p:spPr>
        <p:txBody>
          <a:bodyPr wrap="square" rtlCol="0">
            <a:spAutoFit/>
          </a:bodyPr>
          <a:lstStyle/>
          <a:p>
            <a:pPr algn="l" defTabSz="0">
              <a:lnSpc>
                <a:spcPct val="150000"/>
              </a:lnSpc>
              <a:spcAft>
                <a:spcPts val="0"/>
              </a:spcAft>
              <a:buClrTx/>
              <a:buSzTx/>
              <a:buFontTx/>
              <a:tabLst>
                <a:tab pos="2700655" algn="l"/>
              </a:tabLst>
            </a:pPr>
            <a:r>
              <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rPr>
              <a:t>硫酸铁铵制备</a:t>
            </a:r>
            <a:r>
              <a:rPr lang="zh-CN" altLang="en-US" sz="2400" b="1" kern="100">
                <a:solidFill>
                  <a:srgbClr val="FF0000"/>
                </a:solidFill>
                <a:effectLst/>
                <a:latin typeface="Times New Roman" panose="02020603050405020304"/>
                <a:ea typeface="微软雅黑" panose="020B0503020204020204" charset="-122"/>
                <a:cs typeface="Courier New" panose="02070309020205020404"/>
                <a:sym typeface="+mn-ea"/>
              </a:rPr>
              <a:t>（追加：离子检验与测定）</a:t>
            </a:r>
            <a:endParaRPr lang="zh-CN" altLang="en-US" sz="2400" b="1" kern="100">
              <a:solidFill>
                <a:srgbClr val="FF0000"/>
              </a:solidFill>
              <a:effectLst/>
              <a:latin typeface="Times New Roman" panose="02020603050405020304"/>
              <a:ea typeface="微软雅黑" panose="020B0503020204020204" charset="-122"/>
              <a:cs typeface="Courier New" panose="02070309020205020404"/>
            </a:endParaRPr>
          </a:p>
          <a:p>
            <a:pPr algn="l" defTabSz="0">
              <a:lnSpc>
                <a:spcPct val="150000"/>
              </a:lnSpc>
              <a:spcAft>
                <a:spcPts val="0"/>
              </a:spcAft>
              <a:buClrTx/>
              <a:buSzTx/>
              <a:buFontTx/>
              <a:tabLst>
                <a:tab pos="2700655" algn="l"/>
              </a:tabLst>
            </a:pPr>
            <a:endPar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endParaRPr>
          </a:p>
        </p:txBody>
      </p:sp>
      <p:sp>
        <p:nvSpPr>
          <p:cNvPr id="4" name="文本框 3"/>
          <p:cNvSpPr txBox="1"/>
          <p:nvPr/>
        </p:nvSpPr>
        <p:spPr>
          <a:xfrm>
            <a:off x="4003675" y="4798060"/>
            <a:ext cx="5408930" cy="464820"/>
          </a:xfrm>
          <a:prstGeom prst="rect">
            <a:avLst/>
          </a:prstGeom>
        </p:spPr>
        <p:txBody>
          <a:bodyPr>
            <a:noAutofit/>
          </a:bodyPr>
          <a:lstStyle/>
          <a:p>
            <a:r>
              <a:rPr lang="zh-CN" altLang="en-US" sz="2400" b="1">
                <a:solidFill>
                  <a:srgbClr val="0D0D0D"/>
                </a:solidFill>
                <a:latin typeface="Times New Roman" panose="02020603050405020304"/>
                <a:ea typeface="微软雅黑" panose="020B0503020204020204" charset="-122"/>
                <a:cs typeface="Times New Roman" panose="02020603050405020304"/>
              </a:rPr>
              <a:t>用</a:t>
            </a:r>
            <a:r>
              <a:rPr lang="en-US" altLang="zh-CN" sz="2400" b="1">
                <a:solidFill>
                  <a:srgbClr val="0D0D0D"/>
                </a:solidFill>
                <a:latin typeface="Times New Roman" panose="02020603050405020304"/>
                <a:ea typeface="DroidSerif-Regular"/>
                <a:cs typeface="Times New Roman" panose="02020603050405020304"/>
              </a:rPr>
              <a:t>Sn</a:t>
            </a:r>
            <a:r>
              <a:rPr lang="en-US" altLang="zh-CN" sz="2400" b="1" baseline="30000">
                <a:solidFill>
                  <a:srgbClr val="0D0D0D"/>
                </a:solidFill>
                <a:latin typeface="Times New Roman" panose="02020603050405020304"/>
                <a:ea typeface="DroidSerif-Regular"/>
                <a:cs typeface="Times New Roman" panose="02020603050405020304"/>
              </a:rPr>
              <a:t>2+</a:t>
            </a:r>
            <a:r>
              <a:rPr lang="zh-CN" altLang="en-US" sz="2400" b="1">
                <a:solidFill>
                  <a:srgbClr val="0D0D0D"/>
                </a:solidFill>
                <a:latin typeface="Times New Roman" panose="02020603050405020304"/>
                <a:ea typeface="微软雅黑" panose="020B0503020204020204" charset="-122"/>
                <a:cs typeface="Times New Roman" panose="02020603050405020304"/>
              </a:rPr>
              <a:t>还原为</a:t>
            </a:r>
            <a:r>
              <a:rPr lang="en-US" altLang="zh-CN" sz="2400" b="1">
                <a:solidFill>
                  <a:srgbClr val="0D0D0D"/>
                </a:solidFill>
                <a:latin typeface="Times New Roman" panose="02020603050405020304"/>
                <a:ea typeface="DroidSerif-Regular"/>
                <a:cs typeface="Times New Roman" panose="02020603050405020304"/>
              </a:rPr>
              <a:t>Fe</a:t>
            </a:r>
            <a:r>
              <a:rPr lang="en-US" altLang="zh-CN" sz="2400" b="1" baseline="30000">
                <a:solidFill>
                  <a:srgbClr val="0D0D0D"/>
                </a:solidFill>
                <a:latin typeface="Times New Roman" panose="02020603050405020304"/>
                <a:ea typeface="DroidSerif-Regular"/>
                <a:cs typeface="Times New Roman" panose="02020603050405020304"/>
              </a:rPr>
              <a:t>2+</a:t>
            </a:r>
            <a:r>
              <a:rPr lang="zh-CN" altLang="en-US" sz="2400" b="1">
                <a:solidFill>
                  <a:srgbClr val="0D0D0D"/>
                </a:solidFill>
                <a:latin typeface="Times New Roman" panose="02020603050405020304"/>
                <a:ea typeface="微软雅黑" panose="020B0503020204020204" charset="-122"/>
                <a:cs typeface="Times New Roman" panose="02020603050405020304"/>
              </a:rPr>
              <a:t>，高锰酸钾滴定</a:t>
            </a:r>
          </a:p>
        </p:txBody>
      </p:sp>
      <p:sp>
        <p:nvSpPr>
          <p:cNvPr id="5" name="文本框 4"/>
          <p:cNvSpPr txBox="1"/>
          <p:nvPr/>
        </p:nvSpPr>
        <p:spPr>
          <a:xfrm>
            <a:off x="4003675" y="5345430"/>
            <a:ext cx="5408930" cy="464820"/>
          </a:xfrm>
          <a:prstGeom prst="rect">
            <a:avLst/>
          </a:prstGeom>
        </p:spPr>
        <p:txBody>
          <a:bodyPr>
            <a:noAutofit/>
          </a:bodyPr>
          <a:lstStyle/>
          <a:p>
            <a:r>
              <a:rPr lang="zh-CN" altLang="en-US" sz="2400" b="1">
                <a:solidFill>
                  <a:srgbClr val="0D0D0D"/>
                </a:solidFill>
                <a:latin typeface="Times New Roman" panose="02020603050405020304"/>
                <a:ea typeface="微软雅黑" panose="020B0503020204020204" charset="-122"/>
                <a:cs typeface="Times New Roman" panose="02020603050405020304"/>
              </a:rPr>
              <a:t>用</a:t>
            </a:r>
            <a:r>
              <a:rPr lang="en-US" altLang="zh-CN" sz="2400" b="1">
                <a:solidFill>
                  <a:srgbClr val="0D0D0D"/>
                </a:solidFill>
                <a:latin typeface="Times New Roman" panose="02020603050405020304"/>
                <a:ea typeface="DroidSerif-Regular"/>
                <a:cs typeface="Times New Roman" panose="02020603050405020304"/>
              </a:rPr>
              <a:t>I</a:t>
            </a:r>
            <a:r>
              <a:rPr lang="en-US" altLang="zh-CN" sz="2400" b="1" baseline="30000">
                <a:solidFill>
                  <a:srgbClr val="0D0D0D"/>
                </a:solidFill>
                <a:latin typeface="Times New Roman" panose="02020603050405020304"/>
                <a:ea typeface="DroidSerif-Regular"/>
                <a:cs typeface="Times New Roman" panose="02020603050405020304"/>
              </a:rPr>
              <a:t>-</a:t>
            </a:r>
            <a:r>
              <a:rPr lang="zh-CN" altLang="en-US" sz="2400" b="1">
                <a:solidFill>
                  <a:srgbClr val="0D0D0D"/>
                </a:solidFill>
                <a:latin typeface="Times New Roman" panose="02020603050405020304"/>
                <a:ea typeface="微软雅黑" panose="020B0503020204020204" charset="-122"/>
                <a:cs typeface="Times New Roman" panose="02020603050405020304"/>
              </a:rPr>
              <a:t>直接滴定</a:t>
            </a:r>
          </a:p>
        </p:txBody>
      </p:sp>
      <mc:AlternateContent xmlns:mc="http://schemas.openxmlformats.org/markup-compatibility/2006" xmlns:p14="http://schemas.microsoft.com/office/powerpoint/2010/main">
        <mc:Choice Requires="p14">
          <p:contentPart p14:bwMode="auto" r:id="rId3">
            <p14:nvContentPartPr>
              <p14:cNvPr id="6" name="墨迹 5"/>
              <p14:cNvContentPartPr/>
              <p14:nvPr/>
            </p14:nvContentPartPr>
            <p14:xfrm>
              <a:off x="3853744" y="3203407"/>
              <a:ext cx="1539522" cy="39479"/>
            </p14:xfrm>
          </p:contentPart>
        </mc:Choice>
        <mc:Fallback xmlns="">
          <p:pic>
            <p:nvPicPr>
              <p:cNvPr id="6" name="墨迹 5"/>
            </p:nvPicPr>
            <p:blipFill>
              <a:blip r:embed="rId4"/>
            </p:blipFill>
            <p:spPr>
              <a:xfrm>
                <a:off x="3853744" y="3203407"/>
                <a:ext cx="1539522" cy="39479"/>
              </a:xfrm>
              <a:prstGeom prst="rect"/>
            </p:spPr>
          </p:pic>
        </mc:Fallback>
      </mc:AlternateContent>
      <mc:AlternateContent xmlns:mc="http://schemas.openxmlformats.org/markup-compatibility/2006" xmlns:p14="http://schemas.microsoft.com/office/powerpoint/2010/main">
        <mc:Choice Requires="p14">
          <p:contentPart p14:bwMode="auto" r:id="rId5">
            <p14:nvContentPartPr>
              <p14:cNvPr id="7" name="墨迹 6"/>
              <p14:cNvContentPartPr/>
              <p14:nvPr/>
            </p14:nvContentPartPr>
            <p14:xfrm>
              <a:off x="6976533" y="3877364"/>
              <a:ext cx="855134" cy="47938"/>
            </p14:xfrm>
          </p:contentPart>
        </mc:Choice>
        <mc:Fallback xmlns="">
          <p:pic>
            <p:nvPicPr>
              <p:cNvPr id="7" name="墨迹 6"/>
            </p:nvPicPr>
            <p:blipFill>
              <a:blip r:embed="rId6"/>
            </p:blipFill>
            <p:spPr>
              <a:xfrm>
                <a:off x="6976533" y="3877364"/>
                <a:ext cx="855134" cy="47938"/>
              </a:xfrm>
              <a:prstGeom prst="rect"/>
            </p:spPr>
          </p:pic>
        </mc:Fallback>
      </mc:AlternateContent>
      <mc:AlternateContent xmlns:mc="http://schemas.openxmlformats.org/markup-compatibility/2006" xmlns:p14="http://schemas.microsoft.com/office/powerpoint/2010/main">
        <mc:Choice Requires="p14">
          <p:contentPart p14:bwMode="auto" r:id="rId7">
            <p14:nvContentPartPr>
              <p14:cNvPr id="8" name="墨迹 7"/>
              <p14:cNvContentPartPr/>
              <p14:nvPr/>
            </p14:nvContentPartPr>
            <p14:xfrm>
              <a:off x="7789333" y="4444164"/>
              <a:ext cx="33867" cy="266833"/>
            </p14:xfrm>
          </p:contentPart>
        </mc:Choice>
        <mc:Fallback xmlns="">
          <p:pic>
            <p:nvPicPr>
              <p:cNvPr id="8" name="墨迹 7"/>
            </p:nvPicPr>
            <p:blipFill>
              <a:blip r:embed="rId8"/>
            </p:blipFill>
            <p:spPr>
              <a:xfrm>
                <a:off x="7789333" y="4444164"/>
                <a:ext cx="33867" cy="266833"/>
              </a:xfrm>
              <a:prstGeom prst="rect"/>
            </p:spPr>
          </p:pic>
        </mc:Fallback>
      </mc:AlternateContent>
      <mc:AlternateContent xmlns:mc="http://schemas.openxmlformats.org/markup-compatibility/2006" xmlns:p14="http://schemas.microsoft.com/office/powerpoint/2010/main">
        <mc:Choice Requires="p14">
          <p:contentPart p14:bwMode="auto" r:id="rId9">
            <p14:nvContentPartPr>
              <p14:cNvPr id="9" name="墨迹 8"/>
              <p14:cNvContentPartPr/>
              <p14:nvPr/>
            </p14:nvContentPartPr>
            <p14:xfrm>
              <a:off x="7806266" y="4568240"/>
              <a:ext cx="115711" cy="33839"/>
            </p14:xfrm>
          </p:contentPart>
        </mc:Choice>
        <mc:Fallback xmlns="">
          <p:pic>
            <p:nvPicPr>
              <p:cNvPr id="9" name="墨迹 8"/>
            </p:nvPicPr>
            <p:blipFill>
              <a:blip r:embed="rId10"/>
            </p:blipFill>
            <p:spPr>
              <a:xfrm>
                <a:off x="7806266" y="4568240"/>
                <a:ext cx="115711" cy="33839"/>
              </a:xfrm>
              <a:prstGeom prst="rect"/>
            </p:spPr>
          </p:pic>
        </mc:Fallback>
      </mc:AlternateContent>
      <mc:AlternateContent xmlns:mc="http://schemas.openxmlformats.org/markup-compatibility/2006" xmlns:p14="http://schemas.microsoft.com/office/powerpoint/2010/main">
        <mc:Choice Requires="p14">
          <p:contentPart p14:bwMode="auto" r:id="rId11">
            <p14:nvContentPartPr>
              <p14:cNvPr id="10" name="墨迹 9"/>
              <p14:cNvContentPartPr/>
              <p14:nvPr/>
            </p14:nvContentPartPr>
            <p14:xfrm>
              <a:off x="7913511" y="4463903"/>
              <a:ext cx="33866" cy="341208"/>
            </p14:xfrm>
          </p:contentPart>
        </mc:Choice>
        <mc:Fallback xmlns="">
          <p:pic>
            <p:nvPicPr>
              <p:cNvPr id="10" name="墨迹 9"/>
            </p:nvPicPr>
            <p:blipFill>
              <a:blip r:embed="rId12"/>
            </p:blipFill>
            <p:spPr>
              <a:xfrm>
                <a:off x="7913511" y="4463903"/>
                <a:ext cx="33866" cy="341208"/>
              </a:xfrm>
              <a:prstGeom prst="rect"/>
            </p:spPr>
          </p:pic>
        </mc:Fallback>
      </mc:AlternateContent>
      <mc:AlternateContent xmlns:mc="http://schemas.openxmlformats.org/markup-compatibility/2006" xmlns:p14="http://schemas.microsoft.com/office/powerpoint/2010/main">
        <mc:Choice Requires="p14">
          <p:contentPart p14:bwMode="auto" r:id="rId13">
            <p14:nvContentPartPr>
              <p14:cNvPr id="11" name="墨迹 10"/>
              <p14:cNvContentPartPr/>
              <p14:nvPr/>
            </p14:nvContentPartPr>
            <p14:xfrm>
              <a:off x="7947377" y="4525236"/>
              <a:ext cx="316089" cy="221362"/>
            </p14:xfrm>
          </p:contentPart>
        </mc:Choice>
        <mc:Fallback xmlns="">
          <p:pic>
            <p:nvPicPr>
              <p:cNvPr id="11" name="墨迹 10"/>
            </p:nvPicPr>
            <p:blipFill>
              <a:blip r:embed="rId14"/>
            </p:blipFill>
            <p:spPr>
              <a:xfrm>
                <a:off x="7947377" y="4525236"/>
                <a:ext cx="316089" cy="221362"/>
              </a:xfrm>
              <a:prstGeom prst="rect"/>
            </p:spPr>
          </p:pic>
        </mc:Fallback>
      </mc:AlternateContent>
      <mc:AlternateContent xmlns:mc="http://schemas.openxmlformats.org/markup-compatibility/2006" xmlns:p14="http://schemas.microsoft.com/office/powerpoint/2010/main">
        <mc:Choice Requires="p14">
          <p:contentPart p14:bwMode="auto" r:id="rId15">
            <p14:nvContentPartPr>
              <p14:cNvPr id="12" name="墨迹 11"/>
              <p14:cNvContentPartPr/>
              <p14:nvPr/>
            </p14:nvContentPartPr>
            <p14:xfrm>
              <a:off x="8273344" y="4624638"/>
              <a:ext cx="142522" cy="112795"/>
            </p14:xfrm>
          </p:contentPart>
        </mc:Choice>
        <mc:Fallback xmlns="">
          <p:pic>
            <p:nvPicPr>
              <p:cNvPr id="12" name="墨迹 11"/>
            </p:nvPicPr>
            <p:blipFill>
              <a:blip r:embed="rId16"/>
            </p:blipFill>
            <p:spPr>
              <a:xfrm>
                <a:off x="8273344" y="4624638"/>
                <a:ext cx="142522" cy="112795"/>
              </a:xfrm>
              <a:prstGeom prst="rect"/>
            </p:spPr>
          </p:pic>
        </mc:Fallback>
      </mc:AlternateContent>
      <mc:AlternateContent xmlns:mc="http://schemas.openxmlformats.org/markup-compatibility/2006" xmlns:p14="http://schemas.microsoft.com/office/powerpoint/2010/main">
        <mc:Choice Requires="p14">
          <p:contentPart p14:bwMode="auto" r:id="rId17">
            <p14:nvContentPartPr>
              <p14:cNvPr id="13" name="墨迹 12"/>
              <p14:cNvContentPartPr/>
              <p14:nvPr/>
            </p14:nvContentPartPr>
            <p14:xfrm>
              <a:off x="8404577" y="4624638"/>
              <a:ext cx="156104" cy="16919"/>
            </p14:xfrm>
          </p:contentPart>
        </mc:Choice>
        <mc:Fallback xmlns="">
          <p:pic>
            <p:nvPicPr>
              <p:cNvPr id="13" name="墨迹 12"/>
            </p:nvPicPr>
            <p:blipFill>
              <a:blip r:embed="rId18"/>
            </p:blipFill>
            <p:spPr>
              <a:xfrm>
                <a:off x="8404577" y="4624638"/>
                <a:ext cx="156104" cy="16919"/>
              </a:xfrm>
              <a:prstGeom prst="rect"/>
            </p:spPr>
          </p:pic>
        </mc:Fallback>
      </mc:AlternateContent>
      <mc:AlternateContent xmlns:mc="http://schemas.openxmlformats.org/markup-compatibility/2006" xmlns:p14="http://schemas.microsoft.com/office/powerpoint/2010/main">
        <mc:Choice Requires="p14">
          <p:contentPart p14:bwMode="auto" r:id="rId19">
            <p14:nvContentPartPr>
              <p14:cNvPr id="14" name="墨迹 13"/>
              <p14:cNvContentPartPr/>
              <p14:nvPr/>
            </p14:nvContentPartPr>
            <p14:xfrm>
              <a:off x="8446911" y="4508140"/>
              <a:ext cx="31044" cy="277232"/>
            </p14:xfrm>
          </p:contentPart>
        </mc:Choice>
        <mc:Fallback xmlns="">
          <p:pic>
            <p:nvPicPr>
              <p:cNvPr id="14" name="墨迹 13"/>
            </p:nvPicPr>
            <p:blipFill>
              <a:blip r:embed="rId20"/>
            </p:blipFill>
            <p:spPr>
              <a:xfrm>
                <a:off x="8446911" y="4508140"/>
                <a:ext cx="31044" cy="277232"/>
              </a:xfrm>
              <a:prstGeom prst="rect"/>
            </p:spPr>
          </p:pic>
        </mc:Fallback>
      </mc:AlternateContent>
      <mc:AlternateContent xmlns:mc="http://schemas.openxmlformats.org/markup-compatibility/2006" xmlns:p14="http://schemas.microsoft.com/office/powerpoint/2010/main">
        <mc:Choice Requires="p14">
          <p:contentPart p14:bwMode="auto" r:id="rId21">
            <p14:nvContentPartPr>
              <p14:cNvPr id="15" name="墨迹 14"/>
              <p14:cNvContentPartPr/>
              <p14:nvPr/>
            </p14:nvContentPartPr>
            <p14:xfrm>
              <a:off x="8652227" y="4523121"/>
              <a:ext cx="271639" cy="204795"/>
            </p14:xfrm>
          </p:contentPart>
        </mc:Choice>
        <mc:Fallback xmlns="">
          <p:pic>
            <p:nvPicPr>
              <p:cNvPr id="15" name="墨迹 14"/>
            </p:nvPicPr>
            <p:blipFill>
              <a:blip r:embed="rId22"/>
            </p:blipFill>
            <p:spPr>
              <a:xfrm>
                <a:off x="8652227" y="4523121"/>
                <a:ext cx="271639" cy="204795"/>
              </a:xfrm>
              <a:prstGeom prst="rect"/>
            </p:spPr>
          </p:pic>
        </mc:Fallback>
      </mc:AlternateContent>
      <mc:AlternateContent xmlns:mc="http://schemas.openxmlformats.org/markup-compatibility/2006" xmlns:p14="http://schemas.microsoft.com/office/powerpoint/2010/main">
        <mc:Choice Requires="p14">
          <p:contentPart p14:bwMode="auto" r:id="rId23">
            <p14:nvContentPartPr>
              <p14:cNvPr id="16" name="墨迹 15"/>
              <p14:cNvContentPartPr/>
              <p14:nvPr/>
            </p14:nvContentPartPr>
            <p14:xfrm>
              <a:off x="8901288" y="4449804"/>
              <a:ext cx="228600" cy="381568"/>
            </p14:xfrm>
          </p:contentPart>
        </mc:Choice>
        <mc:Fallback xmlns="">
          <p:pic>
            <p:nvPicPr>
              <p:cNvPr id="16" name="墨迹 15"/>
            </p:nvPicPr>
            <p:blipFill>
              <a:blip r:embed="rId24"/>
            </p:blipFill>
            <p:spPr>
              <a:xfrm>
                <a:off x="8901288" y="4449804"/>
                <a:ext cx="228600" cy="381568"/>
              </a:xfrm>
              <a:prstGeom prst="rect"/>
            </p:spPr>
          </p:pic>
        </mc:Fallback>
      </mc:AlternateContent>
      <mc:AlternateContent xmlns:mc="http://schemas.openxmlformats.org/markup-compatibility/2006" xmlns:p14="http://schemas.microsoft.com/office/powerpoint/2010/main">
        <mc:Choice Requires="p14">
          <p:contentPart p14:bwMode="auto" r:id="rId25">
            <p14:nvContentPartPr>
              <p14:cNvPr id="17" name="墨迹 16"/>
              <p14:cNvContentPartPr/>
              <p14:nvPr/>
            </p14:nvContentPartPr>
            <p14:xfrm>
              <a:off x="9146822" y="4331368"/>
              <a:ext cx="127000" cy="169194"/>
            </p14:xfrm>
          </p:contentPart>
        </mc:Choice>
        <mc:Fallback xmlns="">
          <p:pic>
            <p:nvPicPr>
              <p:cNvPr id="17" name="墨迹 16"/>
            </p:nvPicPr>
            <p:blipFill>
              <a:blip r:embed="rId26"/>
            </p:blipFill>
            <p:spPr>
              <a:xfrm>
                <a:off x="9146822" y="4331368"/>
                <a:ext cx="127000" cy="169194"/>
              </a:xfrm>
              <a:prstGeom prst="rect"/>
            </p:spPr>
          </p:pic>
        </mc:Fallback>
      </mc:AlternateContent>
      <mc:AlternateContent xmlns:mc="http://schemas.openxmlformats.org/markup-compatibility/2006" xmlns:p14="http://schemas.microsoft.com/office/powerpoint/2010/main">
        <mc:Choice Requires="p14">
          <p:contentPart p14:bwMode="auto" r:id="rId27">
            <p14:nvContentPartPr>
              <p14:cNvPr id="18" name="墨迹 17"/>
              <p14:cNvContentPartPr/>
              <p14:nvPr/>
            </p14:nvContentPartPr>
            <p14:xfrm>
              <a:off x="9251244" y="4390586"/>
              <a:ext cx="146756" cy="25379"/>
            </p14:xfrm>
          </p:contentPart>
        </mc:Choice>
        <mc:Fallback xmlns="">
          <p:pic>
            <p:nvPicPr>
              <p:cNvPr id="18" name="墨迹 17"/>
            </p:nvPicPr>
            <p:blipFill>
              <a:blip r:embed="rId28"/>
            </p:blipFill>
            <p:spPr>
              <a:xfrm>
                <a:off x="9251244" y="4390586"/>
                <a:ext cx="146756" cy="25379"/>
              </a:xfrm>
              <a:prstGeom prst="rect"/>
            </p:spPr>
          </p:pic>
        </mc:Fallback>
      </mc:AlternateContent>
      <mc:AlternateContent xmlns:mc="http://schemas.openxmlformats.org/markup-compatibility/2006" xmlns:p14="http://schemas.microsoft.com/office/powerpoint/2010/main">
        <mc:Choice Requires="p14">
          <p:contentPart p14:bwMode="auto" r:id="rId29">
            <p14:nvContentPartPr>
              <p14:cNvPr id="19" name="墨迹 18"/>
              <p14:cNvContentPartPr/>
              <p14:nvPr/>
            </p14:nvContentPartPr>
            <p14:xfrm>
              <a:off x="9310511" y="4286250"/>
              <a:ext cx="25400" cy="219952"/>
            </p14:xfrm>
          </p:contentPart>
        </mc:Choice>
        <mc:Fallback xmlns="">
          <p:pic>
            <p:nvPicPr>
              <p:cNvPr id="19" name="墨迹 18"/>
            </p:nvPicPr>
            <p:blipFill>
              <a:blip r:embed="rId30"/>
            </p:blipFill>
            <p:spPr>
              <a:xfrm>
                <a:off x="9310511" y="4286250"/>
                <a:ext cx="25400" cy="219952"/>
              </a:xfrm>
              <a:prstGeom prst="rect"/>
            </p:spPr>
          </p:pic>
        </mc:Fallback>
      </mc:AlternateContent>
      <mc:AlternateContent xmlns:mc="http://schemas.openxmlformats.org/markup-compatibility/2006" xmlns:p14="http://schemas.microsoft.com/office/powerpoint/2010/main">
        <mc:Choice Requires="p14">
          <p:contentPart p14:bwMode="auto" r:id="rId31">
            <p14:nvContentPartPr>
              <p14:cNvPr id="20" name="墨迹 19"/>
              <p14:cNvContentPartPr/>
              <p14:nvPr/>
            </p14:nvContentPartPr>
            <p14:xfrm>
              <a:off x="9335911" y="4579519"/>
              <a:ext cx="160866" cy="11280"/>
            </p14:xfrm>
          </p:contentPart>
        </mc:Choice>
        <mc:Fallback xmlns="">
          <p:pic>
            <p:nvPicPr>
              <p:cNvPr id="20" name="墨迹 19"/>
            </p:nvPicPr>
            <p:blipFill>
              <a:blip r:embed="rId32"/>
            </p:blipFill>
            <p:spPr>
              <a:xfrm>
                <a:off x="9335911" y="4579519"/>
                <a:ext cx="160866" cy="11280"/>
              </a:xfrm>
              <a:prstGeom prst="rect"/>
            </p:spPr>
          </p:pic>
        </mc:Fallback>
      </mc:AlternateContent>
      <mc:AlternateContent xmlns:mc="http://schemas.openxmlformats.org/markup-compatibility/2006" xmlns:p14="http://schemas.microsoft.com/office/powerpoint/2010/main">
        <mc:Choice Requires="p14">
          <p:contentPart p14:bwMode="auto" r:id="rId33">
            <p14:nvContentPartPr>
              <p14:cNvPr id="21" name="墨迹 20"/>
              <p14:cNvContentPartPr/>
              <p14:nvPr/>
            </p14:nvContentPartPr>
            <p14:xfrm>
              <a:off x="9381066" y="4525589"/>
              <a:ext cx="73378" cy="223124"/>
            </p14:xfrm>
          </p:contentPart>
        </mc:Choice>
        <mc:Fallback xmlns="">
          <p:pic>
            <p:nvPicPr>
              <p:cNvPr id="21" name="墨迹 20"/>
            </p:nvPicPr>
            <p:blipFill>
              <a:blip r:embed="rId34"/>
            </p:blipFill>
            <p:spPr>
              <a:xfrm>
                <a:off x="9381066" y="4525589"/>
                <a:ext cx="73378" cy="223124"/>
              </a:xfrm>
              <a:prstGeom prst="rect"/>
            </p:spPr>
          </p:pic>
        </mc:Fallback>
      </mc:AlternateContent>
      <mc:AlternateContent xmlns:mc="http://schemas.openxmlformats.org/markup-compatibility/2006" xmlns:p14="http://schemas.microsoft.com/office/powerpoint/2010/main">
        <mc:Choice Requires="p14">
          <p:contentPart p14:bwMode="auto" r:id="rId35">
            <p14:nvContentPartPr>
              <p14:cNvPr id="22" name="墨迹 21"/>
              <p14:cNvContentPartPr/>
              <p14:nvPr/>
            </p14:nvContentPartPr>
            <p14:xfrm>
              <a:off x="9632950" y="4511842"/>
              <a:ext cx="143227" cy="203033"/>
            </p14:xfrm>
          </p:contentPart>
        </mc:Choice>
        <mc:Fallback xmlns="">
          <p:pic>
            <p:nvPicPr>
              <p:cNvPr id="22" name="墨迹 21"/>
            </p:nvPicPr>
            <p:blipFill>
              <a:blip r:embed="rId36"/>
            </p:blipFill>
            <p:spPr>
              <a:xfrm>
                <a:off x="9632950" y="4511842"/>
                <a:ext cx="143227" cy="203033"/>
              </a:xfrm>
              <a:prstGeom prst="rect"/>
            </p:spPr>
          </p:pic>
        </mc:Fallback>
      </mc:AlternateContent>
      <mc:AlternateContent xmlns:mc="http://schemas.openxmlformats.org/markup-compatibility/2006" xmlns:p14="http://schemas.microsoft.com/office/powerpoint/2010/main">
        <mc:Choice Requires="p14">
          <p:contentPart p14:bwMode="auto" r:id="rId37">
            <p14:nvContentPartPr>
              <p14:cNvPr id="28" name="墨迹 27"/>
              <p14:cNvContentPartPr/>
              <p14:nvPr/>
            </p14:nvContentPartPr>
            <p14:xfrm>
              <a:off x="9855200" y="4434823"/>
              <a:ext cx="33866" cy="253968"/>
            </p14:xfrm>
          </p:contentPart>
        </mc:Choice>
        <mc:Fallback xmlns="">
          <p:pic>
            <p:nvPicPr>
              <p:cNvPr id="28" name="墨迹 27"/>
            </p:nvPicPr>
            <p:blipFill>
              <a:blip r:embed="rId38"/>
            </p:blipFill>
            <p:spPr>
              <a:xfrm>
                <a:off x="9855200" y="4434823"/>
                <a:ext cx="33866" cy="253968"/>
              </a:xfrm>
              <a:prstGeom prst="rect"/>
            </p:spPr>
          </p:pic>
        </mc:Fallback>
      </mc:AlternateContent>
      <mc:AlternateContent xmlns:mc="http://schemas.openxmlformats.org/markup-compatibility/2006" xmlns:p14="http://schemas.microsoft.com/office/powerpoint/2010/main">
        <mc:Choice Requires="p14">
          <p:contentPart p14:bwMode="auto" r:id="rId39">
            <p14:nvContentPartPr>
              <p14:cNvPr id="29" name="墨迹 28"/>
              <p14:cNvContentPartPr/>
              <p14:nvPr/>
            </p14:nvContentPartPr>
            <p14:xfrm>
              <a:off x="9877777" y="4525941"/>
              <a:ext cx="107245" cy="36659"/>
            </p14:xfrm>
          </p:contentPart>
        </mc:Choice>
        <mc:Fallback xmlns="">
          <p:pic>
            <p:nvPicPr>
              <p:cNvPr id="29" name="墨迹 28"/>
            </p:nvPicPr>
            <p:blipFill>
              <a:blip r:embed="rId40"/>
            </p:blipFill>
            <p:spPr>
              <a:xfrm>
                <a:off x="9877777" y="4525941"/>
                <a:ext cx="107245" cy="36659"/>
              </a:xfrm>
              <a:prstGeom prst="rect"/>
            </p:spPr>
          </p:pic>
        </mc:Fallback>
      </mc:AlternateContent>
      <mc:AlternateContent xmlns:mc="http://schemas.openxmlformats.org/markup-compatibility/2006" xmlns:p14="http://schemas.microsoft.com/office/powerpoint/2010/main">
        <mc:Choice Requires="p14">
          <p:contentPart p14:bwMode="auto" r:id="rId41">
            <p14:nvContentPartPr>
              <p14:cNvPr id="30" name="墨迹 29"/>
              <p14:cNvContentPartPr/>
              <p14:nvPr/>
            </p14:nvContentPartPr>
            <p14:xfrm>
              <a:off x="9945511" y="4368732"/>
              <a:ext cx="62089" cy="537896"/>
            </p14:xfrm>
          </p:contentPart>
        </mc:Choice>
        <mc:Fallback xmlns="">
          <p:pic>
            <p:nvPicPr>
              <p:cNvPr id="30" name="墨迹 29"/>
            </p:nvPicPr>
            <p:blipFill>
              <a:blip r:embed="rId42"/>
            </p:blipFill>
            <p:spPr>
              <a:xfrm>
                <a:off x="9945511" y="4368732"/>
                <a:ext cx="62089" cy="537896"/>
              </a:xfrm>
              <a:prstGeom prst="rect"/>
            </p:spPr>
          </p:pic>
        </mc:Fallback>
      </mc:AlternateContent>
      <mc:AlternateContent xmlns:mc="http://schemas.openxmlformats.org/markup-compatibility/2006" xmlns:p14="http://schemas.microsoft.com/office/powerpoint/2010/main">
        <mc:Choice Requires="p14">
          <p:contentPart p14:bwMode="auto" r:id="rId43">
            <p14:nvContentPartPr>
              <p14:cNvPr id="31" name="墨迹 30"/>
              <p14:cNvContentPartPr/>
              <p14:nvPr/>
            </p14:nvContentPartPr>
            <p14:xfrm>
              <a:off x="10109200" y="4393406"/>
              <a:ext cx="101600" cy="16919"/>
            </p14:xfrm>
          </p:contentPart>
        </mc:Choice>
        <mc:Fallback xmlns="">
          <p:pic>
            <p:nvPicPr>
              <p:cNvPr id="31" name="墨迹 30"/>
            </p:nvPicPr>
            <p:blipFill>
              <a:blip r:embed="rId44"/>
            </p:blipFill>
            <p:spPr>
              <a:xfrm>
                <a:off x="10109200" y="4393406"/>
                <a:ext cx="101600" cy="16919"/>
              </a:xfrm>
              <a:prstGeom prst="rect"/>
            </p:spPr>
          </p:pic>
        </mc:Fallback>
      </mc:AlternateContent>
      <mc:AlternateContent xmlns:mc="http://schemas.openxmlformats.org/markup-compatibility/2006" xmlns:p14="http://schemas.microsoft.com/office/powerpoint/2010/main">
        <mc:Choice Requires="p14">
          <p:contentPart p14:bwMode="auto" r:id="rId45">
            <p14:nvContentPartPr>
              <p14:cNvPr id="32" name="墨迹 31"/>
              <p14:cNvContentPartPr/>
              <p14:nvPr/>
            </p14:nvContentPartPr>
            <p14:xfrm>
              <a:off x="10143066" y="4317268"/>
              <a:ext cx="45156" cy="186114"/>
            </p14:xfrm>
          </p:contentPart>
        </mc:Choice>
        <mc:Fallback xmlns="">
          <p:pic>
            <p:nvPicPr>
              <p:cNvPr id="32" name="墨迹 31"/>
            </p:nvPicPr>
            <p:blipFill>
              <a:blip r:embed="rId46"/>
            </p:blipFill>
            <p:spPr>
              <a:xfrm>
                <a:off x="10143066" y="4317268"/>
                <a:ext cx="45156" cy="186114"/>
              </a:xfrm>
              <a:prstGeom prst="rect"/>
            </p:spPr>
          </p:pic>
        </mc:Fallback>
      </mc:AlternateContent>
      <mc:AlternateContent xmlns:mc="http://schemas.openxmlformats.org/markup-compatibility/2006" xmlns:p14="http://schemas.microsoft.com/office/powerpoint/2010/main">
        <mc:Choice Requires="p14">
          <p:contentPart p14:bwMode="auto" r:id="rId47">
            <p14:nvContentPartPr>
              <p14:cNvPr id="33" name="墨迹 32"/>
              <p14:cNvContentPartPr/>
              <p14:nvPr/>
            </p14:nvContentPartPr>
            <p14:xfrm>
              <a:off x="10173581" y="4562600"/>
              <a:ext cx="167041" cy="42298"/>
            </p14:xfrm>
          </p:contentPart>
        </mc:Choice>
        <mc:Fallback xmlns="">
          <p:pic>
            <p:nvPicPr>
              <p:cNvPr id="33" name="墨迹 32"/>
            </p:nvPicPr>
            <p:blipFill>
              <a:blip r:embed="rId48"/>
            </p:blipFill>
            <p:spPr>
              <a:xfrm>
                <a:off x="10173581" y="4562600"/>
                <a:ext cx="167041" cy="42298"/>
              </a:xfrm>
              <a:prstGeom prst="rect"/>
            </p:spPr>
          </p:pic>
        </mc:Fallback>
      </mc:AlternateContent>
      <mc:AlternateContent xmlns:mc="http://schemas.openxmlformats.org/markup-compatibility/2006" xmlns:p14="http://schemas.microsoft.com/office/powerpoint/2010/main">
        <mc:Choice Requires="p14">
          <p:contentPart p14:bwMode="auto" r:id="rId49">
            <p14:nvContentPartPr>
              <p14:cNvPr id="34" name="墨迹 33"/>
              <p14:cNvContentPartPr/>
              <p14:nvPr/>
            </p14:nvContentPartPr>
            <p14:xfrm>
              <a:off x="10165644" y="4658476"/>
              <a:ext cx="174978" cy="33839"/>
            </p14:xfrm>
          </p:contentPart>
        </mc:Choice>
        <mc:Fallback xmlns="">
          <p:pic>
            <p:nvPicPr>
              <p:cNvPr id="34" name="墨迹 33"/>
            </p:nvPicPr>
            <p:blipFill>
              <a:blip r:embed="rId50"/>
            </p:blipFill>
            <p:spPr>
              <a:xfrm>
                <a:off x="10165644" y="4658476"/>
                <a:ext cx="174978" cy="33839"/>
              </a:xfrm>
              <a:prstGeom prst="rect"/>
            </p:spPr>
          </p:pic>
        </mc:Fallback>
      </mc:AlternateContent>
      <mc:AlternateContent xmlns:mc="http://schemas.openxmlformats.org/markup-compatibility/2006" xmlns:p14="http://schemas.microsoft.com/office/powerpoint/2010/main">
        <mc:Choice Requires="p14">
          <p:contentPart p14:bwMode="auto" r:id="rId51">
            <p14:nvContentPartPr>
              <p14:cNvPr id="35" name="墨迹 34"/>
              <p14:cNvContentPartPr/>
              <p14:nvPr/>
            </p14:nvContentPartPr>
            <p14:xfrm>
              <a:off x="10425994" y="4489282"/>
              <a:ext cx="270227" cy="203033"/>
            </p14:xfrm>
          </p:contentPart>
        </mc:Choice>
        <mc:Fallback xmlns="">
          <p:pic>
            <p:nvPicPr>
              <p:cNvPr id="35" name="墨迹 34"/>
            </p:nvPicPr>
            <p:blipFill>
              <a:blip r:embed="rId52"/>
            </p:blipFill>
            <p:spPr>
              <a:xfrm>
                <a:off x="10425994" y="4489282"/>
                <a:ext cx="270227" cy="203033"/>
              </a:xfrm>
              <a:prstGeom prst="rect"/>
            </p:spPr>
          </p:pic>
        </mc:Fallback>
      </mc:AlternateContent>
      <mc:AlternateContent xmlns:mc="http://schemas.openxmlformats.org/markup-compatibility/2006" xmlns:p14="http://schemas.microsoft.com/office/powerpoint/2010/main">
        <mc:Choice Requires="p14">
          <p:contentPart p14:bwMode="auto" r:id="rId53">
            <p14:nvContentPartPr>
              <p14:cNvPr id="36" name="墨迹 35"/>
              <p14:cNvContentPartPr/>
              <p14:nvPr/>
            </p14:nvContentPartPr>
            <p14:xfrm>
              <a:off x="10724444" y="4365207"/>
              <a:ext cx="228600" cy="436380"/>
            </p14:xfrm>
          </p:contentPart>
        </mc:Choice>
        <mc:Fallback xmlns="">
          <p:pic>
            <p:nvPicPr>
              <p:cNvPr id="36" name="墨迹 35"/>
            </p:nvPicPr>
            <p:blipFill>
              <a:blip r:embed="rId54"/>
            </p:blipFill>
            <p:spPr>
              <a:xfrm>
                <a:off x="10724444" y="4365207"/>
                <a:ext cx="228600" cy="436380"/>
              </a:xfrm>
              <a:prstGeom prst="rect"/>
            </p:spPr>
          </p:pic>
        </mc:Fallback>
      </mc:AlternateContent>
      <mc:AlternateContent xmlns:mc="http://schemas.openxmlformats.org/markup-compatibility/2006" xmlns:p14="http://schemas.microsoft.com/office/powerpoint/2010/main">
        <mc:Choice Requires="p14">
          <p:contentPart p14:bwMode="auto" r:id="rId55">
            <p14:nvContentPartPr>
              <p14:cNvPr id="37" name="墨迹 36"/>
              <p14:cNvContentPartPr/>
              <p14:nvPr/>
            </p14:nvContentPartPr>
            <p14:xfrm>
              <a:off x="10995377" y="4286250"/>
              <a:ext cx="101600" cy="222772"/>
            </p14:xfrm>
          </p:contentPart>
        </mc:Choice>
        <mc:Fallback xmlns="">
          <p:pic>
            <p:nvPicPr>
              <p:cNvPr id="37" name="墨迹 36"/>
            </p:nvPicPr>
            <p:blipFill>
              <a:blip r:embed="rId56"/>
            </p:blipFill>
            <p:spPr>
              <a:xfrm>
                <a:off x="10995377" y="4286250"/>
                <a:ext cx="101600" cy="222772"/>
              </a:xfrm>
              <a:prstGeom prst="rect"/>
            </p:spPr>
          </p:pic>
        </mc:Fallback>
      </mc:AlternateContent>
      <mc:AlternateContent xmlns:mc="http://schemas.openxmlformats.org/markup-compatibility/2006" xmlns:p14="http://schemas.microsoft.com/office/powerpoint/2010/main">
        <mc:Choice Requires="p14">
          <p:contentPart p14:bwMode="auto" r:id="rId57">
            <p14:nvContentPartPr>
              <p14:cNvPr id="38" name="墨迹 37"/>
              <p14:cNvContentPartPr/>
              <p14:nvPr/>
            </p14:nvContentPartPr>
            <p14:xfrm>
              <a:off x="11108267" y="4342648"/>
              <a:ext cx="158044" cy="33838"/>
            </p14:xfrm>
          </p:contentPart>
        </mc:Choice>
        <mc:Fallback xmlns="">
          <p:pic>
            <p:nvPicPr>
              <p:cNvPr id="38" name="墨迹 37"/>
            </p:nvPicPr>
            <p:blipFill>
              <a:blip r:embed="rId58"/>
            </p:blipFill>
            <p:spPr>
              <a:xfrm>
                <a:off x="11108267" y="4342648"/>
                <a:ext cx="158044" cy="33838"/>
              </a:xfrm>
              <a:prstGeom prst="rect"/>
            </p:spPr>
          </p:pic>
        </mc:Fallback>
      </mc:AlternateContent>
      <mc:AlternateContent xmlns:mc="http://schemas.openxmlformats.org/markup-compatibility/2006" xmlns:p14="http://schemas.microsoft.com/office/powerpoint/2010/main">
        <mc:Choice Requires="p14">
          <p:contentPart p14:bwMode="auto" r:id="rId59">
            <p14:nvContentPartPr>
              <p14:cNvPr id="39" name="墨迹 38"/>
              <p14:cNvContentPartPr/>
              <p14:nvPr/>
            </p14:nvContentPartPr>
            <p14:xfrm>
              <a:off x="11173177" y="4246771"/>
              <a:ext cx="59267" cy="234052"/>
            </p14:xfrm>
          </p:contentPart>
        </mc:Choice>
        <mc:Fallback xmlns="">
          <p:pic>
            <p:nvPicPr>
              <p:cNvPr id="39" name="墨迹 38"/>
            </p:nvPicPr>
            <p:blipFill>
              <a:blip r:embed="rId60"/>
            </p:blipFill>
            <p:spPr>
              <a:xfrm>
                <a:off x="11173177" y="4246771"/>
                <a:ext cx="59267" cy="234052"/>
              </a:xfrm>
              <a:prstGeom prst="rect"/>
            </p:spPr>
          </p:pic>
        </mc:Fallback>
      </mc:AlternateContent>
      <mc:AlternateContent xmlns:mc="http://schemas.openxmlformats.org/markup-compatibility/2006" xmlns:p14="http://schemas.microsoft.com/office/powerpoint/2010/main">
        <mc:Choice Requires="p14">
          <p:contentPart p14:bwMode="auto" r:id="rId61">
            <p14:nvContentPartPr>
              <p14:cNvPr id="40" name="墨迹 39"/>
              <p14:cNvContentPartPr/>
              <p14:nvPr/>
            </p14:nvContentPartPr>
            <p14:xfrm>
              <a:off x="11012311" y="4585159"/>
              <a:ext cx="214489" cy="19739"/>
            </p14:xfrm>
          </p:contentPart>
        </mc:Choice>
        <mc:Fallback xmlns="">
          <p:pic>
            <p:nvPicPr>
              <p:cNvPr id="40" name="墨迹 39"/>
            </p:nvPicPr>
            <p:blipFill>
              <a:blip r:embed="rId62"/>
            </p:blipFill>
            <p:spPr>
              <a:xfrm>
                <a:off x="11012311" y="4585159"/>
                <a:ext cx="214489" cy="19739"/>
              </a:xfrm>
              <a:prstGeom prst="rect"/>
            </p:spPr>
          </p:pic>
        </mc:Fallback>
      </mc:AlternateContent>
      <mc:AlternateContent xmlns:mc="http://schemas.openxmlformats.org/markup-compatibility/2006" xmlns:p14="http://schemas.microsoft.com/office/powerpoint/2010/main">
        <mc:Choice Requires="p14">
          <p:contentPart p14:bwMode="auto" r:id="rId63">
            <p14:nvContentPartPr>
              <p14:cNvPr id="41" name="墨迹 40"/>
              <p14:cNvContentPartPr/>
              <p14:nvPr/>
            </p14:nvContentPartPr>
            <p14:xfrm>
              <a:off x="11094155" y="4510255"/>
              <a:ext cx="47977" cy="229998"/>
            </p14:xfrm>
          </p:contentPart>
        </mc:Choice>
        <mc:Fallback xmlns="">
          <p:pic>
            <p:nvPicPr>
              <p:cNvPr id="41" name="墨迹 40"/>
            </p:nvPicPr>
            <p:blipFill>
              <a:blip r:embed="rId64"/>
            </p:blipFill>
            <p:spPr>
              <a:xfrm>
                <a:off x="11094155" y="4510255"/>
                <a:ext cx="47977" cy="229998"/>
              </a:xfrm>
              <a:prstGeom prst="rect"/>
            </p:spPr>
          </p:pic>
        </mc:Fallback>
      </mc:AlternateContent>
      <mc:AlternateContent xmlns:mc="http://schemas.openxmlformats.org/markup-compatibility/2006" xmlns:p14="http://schemas.microsoft.com/office/powerpoint/2010/main">
        <mc:Choice Requires="p14">
          <p:contentPart p14:bwMode="auto" r:id="rId65">
            <p14:nvContentPartPr>
              <p14:cNvPr id="42" name="墨迹 41"/>
              <p14:cNvContentPartPr/>
              <p14:nvPr/>
            </p14:nvContentPartPr>
            <p14:xfrm>
              <a:off x="11250082" y="4511842"/>
              <a:ext cx="405695" cy="219952"/>
            </p14:xfrm>
          </p:contentPart>
        </mc:Choice>
        <mc:Fallback xmlns="">
          <p:pic>
            <p:nvPicPr>
              <p:cNvPr id="42" name="墨迹 41"/>
            </p:nvPicPr>
            <p:blipFill>
              <a:blip r:embed="rId66"/>
            </p:blipFill>
            <p:spPr>
              <a:xfrm>
                <a:off x="11250082" y="4511842"/>
                <a:ext cx="405695" cy="219952"/>
              </a:xfrm>
              <a:prstGeom prst="rect"/>
            </p:spPr>
          </p:pic>
        </mc:Fallback>
      </mc:AlternateContent>
      <mc:AlternateContent xmlns:mc="http://schemas.openxmlformats.org/markup-compatibility/2006" xmlns:p14="http://schemas.microsoft.com/office/powerpoint/2010/main">
        <mc:Choice Requires="p14">
          <p:contentPart p14:bwMode="auto" r:id="rId67">
            <p14:nvContentPartPr>
              <p14:cNvPr id="43" name="墨迹 42"/>
              <p14:cNvContentPartPr/>
              <p14:nvPr/>
            </p14:nvContentPartPr>
            <p14:xfrm>
              <a:off x="11588044" y="4455972"/>
              <a:ext cx="392818" cy="412587"/>
            </p14:xfrm>
          </p:contentPart>
        </mc:Choice>
        <mc:Fallback xmlns="">
          <p:pic>
            <p:nvPicPr>
              <p:cNvPr id="43" name="墨迹 42"/>
            </p:nvPicPr>
            <p:blipFill>
              <a:blip r:embed="rId68"/>
            </p:blipFill>
            <p:spPr>
              <a:xfrm>
                <a:off x="11588044" y="4455972"/>
                <a:ext cx="392818" cy="412587"/>
              </a:xfrm>
              <a:prstGeom prst="rect"/>
            </p:spPr>
          </p:pic>
        </mc:Fallback>
      </mc:AlternateContent>
      <mc:AlternateContent xmlns:mc="http://schemas.openxmlformats.org/markup-compatibility/2006" xmlns:p14="http://schemas.microsoft.com/office/powerpoint/2010/main">
        <mc:Choice Requires="p14">
          <p:contentPart p14:bwMode="auto" r:id="rId69">
            <p14:nvContentPartPr>
              <p14:cNvPr id="23" name="墨迹 22"/>
              <p14:cNvContentPartPr/>
              <p14:nvPr/>
            </p14:nvContentPartPr>
            <p14:xfrm>
              <a:off x="7157155" y="2791702"/>
              <a:ext cx="104422" cy="255201"/>
            </p14:xfrm>
          </p:contentPart>
        </mc:Choice>
        <mc:Fallback xmlns="">
          <p:pic>
            <p:nvPicPr>
              <p:cNvPr id="23" name="墨迹 22"/>
            </p:nvPicPr>
            <p:blipFill>
              <a:blip r:embed="rId70"/>
            </p:blipFill>
            <p:spPr>
              <a:xfrm>
                <a:off x="7157155" y="2791702"/>
                <a:ext cx="104422" cy="255201"/>
              </a:xfrm>
              <a:prstGeom prst="rect"/>
            </p:spPr>
          </p:pic>
        </mc:Fallback>
      </mc:AlternateContent>
      <mc:AlternateContent xmlns:mc="http://schemas.openxmlformats.org/markup-compatibility/2006" xmlns:p14="http://schemas.microsoft.com/office/powerpoint/2010/main">
        <mc:Choice Requires="p14">
          <p:contentPart p14:bwMode="auto" r:id="rId71">
            <p14:nvContentPartPr>
              <p14:cNvPr id="24" name="墨迹 23"/>
              <p14:cNvContentPartPr/>
              <p14:nvPr/>
            </p14:nvContentPartPr>
            <p14:xfrm>
              <a:off x="7275688" y="2799457"/>
              <a:ext cx="39512" cy="136060"/>
            </p14:xfrm>
          </p:contentPart>
        </mc:Choice>
        <mc:Fallback xmlns="">
          <p:pic>
            <p:nvPicPr>
              <p:cNvPr id="24" name="墨迹 23"/>
            </p:nvPicPr>
            <p:blipFill>
              <a:blip r:embed="rId72"/>
            </p:blipFill>
            <p:spPr>
              <a:xfrm>
                <a:off x="7275688" y="2799457"/>
                <a:ext cx="39512" cy="136060"/>
              </a:xfrm>
              <a:prstGeom prst="rect"/>
            </p:spPr>
          </p:pic>
        </mc:Fallback>
      </mc:AlternateContent>
      <mc:AlternateContent xmlns:mc="http://schemas.openxmlformats.org/markup-compatibility/2006" xmlns:p14="http://schemas.microsoft.com/office/powerpoint/2010/main">
        <mc:Choice Requires="p14">
          <p:contentPart p14:bwMode="auto" r:id="rId73">
            <p14:nvContentPartPr>
              <p14:cNvPr id="25" name="墨迹 24"/>
              <p14:cNvContentPartPr/>
              <p14:nvPr/>
            </p14:nvContentPartPr>
            <p14:xfrm>
              <a:off x="7309555" y="2825541"/>
              <a:ext cx="90312" cy="50758"/>
            </p14:xfrm>
          </p:contentPart>
        </mc:Choice>
        <mc:Fallback xmlns="">
          <p:pic>
            <p:nvPicPr>
              <p:cNvPr id="25" name="墨迹 24"/>
            </p:nvPicPr>
            <p:blipFill>
              <a:blip r:embed="rId74"/>
            </p:blipFill>
            <p:spPr>
              <a:xfrm>
                <a:off x="7309555" y="2825541"/>
                <a:ext cx="90312" cy="50758"/>
              </a:xfrm>
              <a:prstGeom prst="rect"/>
            </p:spPr>
          </p:pic>
        </mc:Fallback>
      </mc:AlternateContent>
      <mc:AlternateContent xmlns:mc="http://schemas.openxmlformats.org/markup-compatibility/2006" xmlns:p14="http://schemas.microsoft.com/office/powerpoint/2010/main">
        <mc:Choice Requires="p14">
          <p:contentPart p14:bwMode="auto" r:id="rId75">
            <p14:nvContentPartPr>
              <p14:cNvPr id="26" name="墨迹 25"/>
              <p14:cNvContentPartPr/>
              <p14:nvPr/>
            </p14:nvContentPartPr>
            <p14:xfrm>
              <a:off x="7405511" y="2707105"/>
              <a:ext cx="5644" cy="225592"/>
            </p14:xfrm>
          </p:contentPart>
        </mc:Choice>
        <mc:Fallback xmlns="">
          <p:pic>
            <p:nvPicPr>
              <p:cNvPr id="26" name="墨迹 25"/>
            </p:nvPicPr>
            <p:blipFill>
              <a:blip r:embed="rId76"/>
            </p:blipFill>
            <p:spPr>
              <a:xfrm>
                <a:off x="7405511" y="2707105"/>
                <a:ext cx="5644" cy="225592"/>
              </a:xfrm>
              <a:prstGeom prst="rect"/>
            </p:spPr>
          </p:pic>
        </mc:Fallback>
      </mc:AlternateContent>
      <mc:AlternateContent xmlns:mc="http://schemas.openxmlformats.org/markup-compatibility/2006" xmlns:p14="http://schemas.microsoft.com/office/powerpoint/2010/main">
        <mc:Choice Requires="p14">
          <p:contentPart p14:bwMode="auto" r:id="rId77">
            <p14:nvContentPartPr>
              <p14:cNvPr id="27" name="墨迹 26"/>
              <p14:cNvContentPartPr/>
              <p14:nvPr/>
            </p14:nvContentPartPr>
            <p14:xfrm>
              <a:off x="7450666" y="2774782"/>
              <a:ext cx="129822" cy="31019"/>
            </p14:xfrm>
          </p:contentPart>
        </mc:Choice>
        <mc:Fallback xmlns="">
          <p:pic>
            <p:nvPicPr>
              <p:cNvPr id="27" name="墨迹 26"/>
            </p:nvPicPr>
            <p:blipFill>
              <a:blip r:embed="rId78"/>
            </p:blipFill>
            <p:spPr>
              <a:xfrm>
                <a:off x="7450666" y="2774782"/>
                <a:ext cx="129822" cy="31019"/>
              </a:xfrm>
              <a:prstGeom prst="rect"/>
            </p:spPr>
          </p:pic>
        </mc:Fallback>
      </mc:AlternateContent>
      <mc:AlternateContent xmlns:mc="http://schemas.openxmlformats.org/markup-compatibility/2006" xmlns:p14="http://schemas.microsoft.com/office/powerpoint/2010/main">
        <mc:Choice Requires="p14">
          <p:contentPart p14:bwMode="auto" r:id="rId79">
            <p14:nvContentPartPr>
              <p14:cNvPr id="44" name="墨迹 43"/>
              <p14:cNvContentPartPr/>
              <p14:nvPr/>
            </p14:nvContentPartPr>
            <p14:xfrm>
              <a:off x="7503583" y="2870659"/>
              <a:ext cx="96661" cy="11280"/>
            </p14:xfrm>
          </p:contentPart>
        </mc:Choice>
        <mc:Fallback xmlns="">
          <p:pic>
            <p:nvPicPr>
              <p:cNvPr id="44" name="墨迹 43"/>
            </p:nvPicPr>
            <p:blipFill>
              <a:blip r:embed="rId80"/>
            </p:blipFill>
            <p:spPr>
              <a:xfrm>
                <a:off x="7503583" y="2870659"/>
                <a:ext cx="96661" cy="11280"/>
              </a:xfrm>
              <a:prstGeom prst="rect"/>
            </p:spPr>
          </p:pic>
        </mc:Fallback>
      </mc:AlternateContent>
      <mc:AlternateContent xmlns:mc="http://schemas.openxmlformats.org/markup-compatibility/2006" xmlns:p14="http://schemas.microsoft.com/office/powerpoint/2010/main">
        <mc:Choice Requires="p14">
          <p:contentPart p14:bwMode="auto" r:id="rId81">
            <p14:nvContentPartPr>
              <p14:cNvPr id="45" name="墨迹 44"/>
              <p14:cNvContentPartPr/>
              <p14:nvPr/>
            </p14:nvContentPartPr>
            <p14:xfrm>
              <a:off x="7693377" y="2619688"/>
              <a:ext cx="11289" cy="386326"/>
            </p14:xfrm>
          </p:contentPart>
        </mc:Choice>
        <mc:Fallback xmlns="">
          <p:pic>
            <p:nvPicPr>
              <p:cNvPr id="45" name="墨迹 44"/>
            </p:nvPicPr>
            <p:blipFill>
              <a:blip r:embed="rId82"/>
            </p:blipFill>
            <p:spPr>
              <a:xfrm>
                <a:off x="7693377" y="2619688"/>
                <a:ext cx="11289" cy="386326"/>
              </a:xfrm>
              <a:prstGeom prst="rect"/>
            </p:spPr>
          </p:pic>
        </mc:Fallback>
      </mc:AlternateContent>
      <mc:AlternateContent xmlns:mc="http://schemas.openxmlformats.org/markup-compatibility/2006" xmlns:p14="http://schemas.microsoft.com/office/powerpoint/2010/main">
        <mc:Choice Requires="p14">
          <p:contentPart p14:bwMode="auto" r:id="rId83">
            <p14:nvContentPartPr>
              <p14:cNvPr id="46" name="墨迹 45"/>
              <p14:cNvContentPartPr/>
              <p14:nvPr/>
            </p14:nvContentPartPr>
            <p14:xfrm>
              <a:off x="7770988" y="2220672"/>
              <a:ext cx="406400" cy="542831"/>
            </p14:xfrm>
          </p:contentPart>
        </mc:Choice>
        <mc:Fallback xmlns="">
          <p:pic>
            <p:nvPicPr>
              <p:cNvPr id="46" name="墨迹 45"/>
            </p:nvPicPr>
            <p:blipFill>
              <a:blip r:embed="rId84"/>
            </p:blipFill>
            <p:spPr>
              <a:xfrm>
                <a:off x="7770988" y="2220672"/>
                <a:ext cx="406400" cy="542831"/>
              </a:xfrm>
              <a:prstGeom prst="rect"/>
            </p:spPr>
          </p:pic>
        </mc:Fallback>
      </mc:AlternateContent>
      <mc:AlternateContent xmlns:mc="http://schemas.openxmlformats.org/markup-compatibility/2006" xmlns:p14="http://schemas.microsoft.com/office/powerpoint/2010/main">
        <mc:Choice Requires="p14">
          <p:contentPart p14:bwMode="auto" r:id="rId85">
            <p14:nvContentPartPr>
              <p14:cNvPr id="47" name="墨迹 46"/>
              <p14:cNvContentPartPr/>
              <p14:nvPr/>
            </p14:nvContentPartPr>
            <p14:xfrm>
              <a:off x="8194322" y="2186128"/>
              <a:ext cx="306211" cy="599934"/>
            </p14:xfrm>
          </p:contentPart>
        </mc:Choice>
        <mc:Fallback xmlns="">
          <p:pic>
            <p:nvPicPr>
              <p:cNvPr id="47" name="墨迹 46"/>
            </p:nvPicPr>
            <p:blipFill>
              <a:blip r:embed="rId86"/>
            </p:blipFill>
            <p:spPr>
              <a:xfrm>
                <a:off x="8194322" y="2186128"/>
                <a:ext cx="306211" cy="599934"/>
              </a:xfrm>
              <a:prstGeom prst="rect"/>
            </p:spPr>
          </p:pic>
        </mc:Fallback>
      </mc:AlternateContent>
      <mc:AlternateContent xmlns:mc="http://schemas.openxmlformats.org/markup-compatibility/2006" xmlns:p14="http://schemas.microsoft.com/office/powerpoint/2010/main">
        <mc:Choice Requires="p14">
          <p:contentPart p14:bwMode="auto" r:id="rId87">
            <p14:nvContentPartPr>
              <p14:cNvPr id="48" name="墨迹 47"/>
              <p14:cNvContentPartPr/>
              <p14:nvPr/>
            </p14:nvContentPartPr>
            <p14:xfrm>
              <a:off x="8565444" y="2126205"/>
              <a:ext cx="479778" cy="339093"/>
            </p14:xfrm>
          </p:contentPart>
        </mc:Choice>
        <mc:Fallback xmlns="">
          <p:pic>
            <p:nvPicPr>
              <p:cNvPr id="48" name="墨迹 47"/>
            </p:nvPicPr>
            <p:blipFill>
              <a:blip r:embed="rId88"/>
            </p:blipFill>
            <p:spPr>
              <a:xfrm>
                <a:off x="8565444" y="2126205"/>
                <a:ext cx="479778" cy="339093"/>
              </a:xfrm>
              <a:prstGeom prst="rect"/>
            </p:spPr>
          </p:pic>
        </mc:Fallback>
      </mc:AlternateContent>
      <mc:AlternateContent xmlns:mc="http://schemas.openxmlformats.org/markup-compatibility/2006" xmlns:p14="http://schemas.microsoft.com/office/powerpoint/2010/main">
        <mc:Choice Requires="p14">
          <p:contentPart p14:bwMode="auto" r:id="rId89">
            <p14:nvContentPartPr>
              <p14:cNvPr id="49" name="墨迹 48"/>
              <p14:cNvContentPartPr/>
              <p14:nvPr/>
            </p14:nvContentPartPr>
            <p14:xfrm>
              <a:off x="8964788" y="2207277"/>
              <a:ext cx="15522" cy="649283"/>
            </p14:xfrm>
          </p:contentPart>
        </mc:Choice>
        <mc:Fallback xmlns="">
          <p:pic>
            <p:nvPicPr>
              <p:cNvPr id="49" name="墨迹 48"/>
            </p:nvPicPr>
            <p:blipFill>
              <a:blip r:embed="rId90"/>
            </p:blipFill>
            <p:spPr>
              <a:xfrm>
                <a:off x="8964788" y="2207277"/>
                <a:ext cx="15522" cy="649283"/>
              </a:xfrm>
              <a:prstGeom prst="rect"/>
            </p:spPr>
          </p:pic>
        </mc:Fallback>
      </mc:AlternateContent>
      <mc:AlternateContent xmlns:mc="http://schemas.openxmlformats.org/markup-compatibility/2006" xmlns:p14="http://schemas.microsoft.com/office/powerpoint/2010/main">
        <mc:Choice Requires="p14">
          <p:contentPart p14:bwMode="auto" r:id="rId91">
            <p14:nvContentPartPr>
              <p14:cNvPr id="50" name="墨迹 49"/>
              <p14:cNvContentPartPr/>
              <p14:nvPr/>
            </p14:nvContentPartPr>
            <p14:xfrm>
              <a:off x="8421511" y="1353728"/>
              <a:ext cx="5644" cy="11104"/>
            </p14:xfrm>
          </p:contentPart>
        </mc:Choice>
        <mc:Fallback xmlns="">
          <p:pic>
            <p:nvPicPr>
              <p:cNvPr id="50" name="墨迹 49"/>
            </p:nvPicPr>
            <p:blipFill>
              <a:blip r:embed="rId92"/>
            </p:blipFill>
            <p:spPr>
              <a:xfrm>
                <a:off x="8421511" y="1353728"/>
                <a:ext cx="5644" cy="11104"/>
              </a:xfrm>
              <a:prstGeom prst="rect"/>
            </p:spPr>
          </p:pic>
        </mc:Fallback>
      </mc:AlternateContent>
      <mc:AlternateContent xmlns:mc="http://schemas.openxmlformats.org/markup-compatibility/2006" xmlns:p14="http://schemas.microsoft.com/office/powerpoint/2010/main">
        <mc:Choice Requires="p14">
          <p:contentPart p14:bwMode="auto" r:id="rId93">
            <p14:nvContentPartPr>
              <p14:cNvPr id="51" name="墨迹 50"/>
              <p14:cNvContentPartPr/>
              <p14:nvPr/>
            </p14:nvContentPartPr>
            <p14:xfrm>
              <a:off x="4110566" y="5769518"/>
              <a:ext cx="1432278" cy="140995"/>
            </p14:xfrm>
          </p:contentPart>
        </mc:Choice>
        <mc:Fallback xmlns="">
          <p:pic>
            <p:nvPicPr>
              <p:cNvPr id="51" name="墨迹 50"/>
            </p:nvPicPr>
            <p:blipFill>
              <a:blip r:embed="rId94"/>
            </p:blipFill>
            <p:spPr>
              <a:xfrm>
                <a:off x="4110566" y="5769518"/>
                <a:ext cx="1432278" cy="140995"/>
              </a:xfrm>
              <a:prstGeom prst="rect"/>
            </p:spPr>
          </p:pic>
        </mc:Fallback>
      </mc:AlternateContent>
      <mc:AlternateContent xmlns:mc="http://schemas.openxmlformats.org/markup-compatibility/2006" xmlns:p14="http://schemas.microsoft.com/office/powerpoint/2010/main">
        <mc:Choice Requires="p14">
          <p:contentPart p14:bwMode="auto" r:id="rId95">
            <p14:nvContentPartPr>
              <p14:cNvPr id="52" name="墨迹 51"/>
              <p14:cNvContentPartPr/>
              <p14:nvPr/>
            </p14:nvContentPartPr>
            <p14:xfrm>
              <a:off x="6257925" y="5419850"/>
              <a:ext cx="106891" cy="296618"/>
            </p14:xfrm>
          </p:contentPart>
        </mc:Choice>
        <mc:Fallback xmlns="">
          <p:pic>
            <p:nvPicPr>
              <p:cNvPr id="52" name="墨迹 51"/>
            </p:nvPicPr>
            <p:blipFill>
              <a:blip r:embed="rId96"/>
            </p:blipFill>
            <p:spPr>
              <a:xfrm>
                <a:off x="6257925" y="5419850"/>
                <a:ext cx="106891" cy="296618"/>
              </a:xfrm>
              <a:prstGeom prst="rect"/>
            </p:spPr>
          </p:pic>
        </mc:Fallback>
      </mc:AlternateContent>
      <mc:AlternateContent xmlns:mc="http://schemas.openxmlformats.org/markup-compatibility/2006" xmlns:p14="http://schemas.microsoft.com/office/powerpoint/2010/main">
        <mc:Choice Requires="p14">
          <p:contentPart p14:bwMode="auto" r:id="rId97">
            <p14:nvContentPartPr>
              <p14:cNvPr id="53" name="墨迹 52"/>
              <p14:cNvContentPartPr/>
              <p14:nvPr/>
            </p14:nvContentPartPr>
            <p14:xfrm>
              <a:off x="6272918" y="5436769"/>
              <a:ext cx="130704" cy="304197"/>
            </p14:xfrm>
          </p:contentPart>
        </mc:Choice>
        <mc:Fallback xmlns="">
          <p:pic>
            <p:nvPicPr>
              <p:cNvPr id="53" name="墨迹 52"/>
            </p:nvPicPr>
            <p:blipFill>
              <a:blip r:embed="rId98"/>
            </p:blipFill>
            <p:spPr>
              <a:xfrm>
                <a:off x="6272918" y="5436769"/>
                <a:ext cx="130704" cy="304197"/>
              </a:xfrm>
              <a:prstGeom prst="rect"/>
            </p:spPr>
          </p:pic>
        </mc:Fallback>
      </mc:AlternateContent>
      <mc:AlternateContent xmlns:mc="http://schemas.openxmlformats.org/markup-compatibility/2006" xmlns:p14="http://schemas.microsoft.com/office/powerpoint/2010/main">
        <mc:Choice Requires="p14">
          <p:contentPart p14:bwMode="auto" r:id="rId99">
            <p14:nvContentPartPr>
              <p14:cNvPr id="54" name="墨迹 53"/>
              <p14:cNvContentPartPr/>
              <p14:nvPr/>
            </p14:nvContentPartPr>
            <p14:xfrm>
              <a:off x="6429022" y="5510087"/>
              <a:ext cx="16933" cy="165669"/>
            </p14:xfrm>
          </p:contentPart>
        </mc:Choice>
        <mc:Fallback xmlns="">
          <p:pic>
            <p:nvPicPr>
              <p:cNvPr id="54" name="墨迹 53"/>
            </p:nvPicPr>
            <p:blipFill>
              <a:blip r:embed="rId100"/>
            </p:blipFill>
            <p:spPr>
              <a:xfrm>
                <a:off x="6429022" y="5510087"/>
                <a:ext cx="16933" cy="165669"/>
              </a:xfrm>
              <a:prstGeom prst="rect"/>
            </p:spPr>
          </p:pic>
        </mc:Fallback>
      </mc:AlternateContent>
      <mc:AlternateContent xmlns:mc="http://schemas.openxmlformats.org/markup-compatibility/2006" xmlns:p14="http://schemas.microsoft.com/office/powerpoint/2010/main">
        <mc:Choice Requires="p14">
          <p:contentPart p14:bwMode="auto" r:id="rId101">
            <p14:nvContentPartPr>
              <p14:cNvPr id="55" name="墨迹 54"/>
              <p14:cNvContentPartPr/>
              <p14:nvPr/>
            </p14:nvContentPartPr>
            <p14:xfrm>
              <a:off x="6431491" y="5466378"/>
              <a:ext cx="138641" cy="215018"/>
            </p14:xfrm>
          </p:contentPart>
        </mc:Choice>
        <mc:Fallback xmlns="">
          <p:pic>
            <p:nvPicPr>
              <p:cNvPr id="55" name="墨迹 54"/>
            </p:nvPicPr>
            <p:blipFill>
              <a:blip r:embed="rId102"/>
            </p:blipFill>
            <p:spPr>
              <a:xfrm>
                <a:off x="6431491" y="5466378"/>
                <a:ext cx="138641" cy="215018"/>
              </a:xfrm>
              <a:prstGeom prst="rect"/>
            </p:spPr>
          </p:pic>
        </mc:Fallback>
      </mc:AlternateContent>
      <mc:AlternateContent xmlns:mc="http://schemas.openxmlformats.org/markup-compatibility/2006" xmlns:p14="http://schemas.microsoft.com/office/powerpoint/2010/main">
        <mc:Choice Requires="p14">
          <p:contentPart p14:bwMode="auto" r:id="rId103">
            <p14:nvContentPartPr>
              <p14:cNvPr id="56" name="墨迹 55"/>
              <p14:cNvContentPartPr/>
              <p14:nvPr/>
            </p14:nvContentPartPr>
            <p14:xfrm>
              <a:off x="6491111" y="5435183"/>
              <a:ext cx="28222" cy="187171"/>
            </p14:xfrm>
          </p:contentPart>
        </mc:Choice>
        <mc:Fallback xmlns="">
          <p:pic>
            <p:nvPicPr>
              <p:cNvPr id="56" name="墨迹 55"/>
            </p:nvPicPr>
            <p:blipFill>
              <a:blip r:embed="rId104"/>
            </p:blipFill>
            <p:spPr>
              <a:xfrm>
                <a:off x="6491111" y="5435183"/>
                <a:ext cx="28222" cy="187171"/>
              </a:xfrm>
              <a:prstGeom prst="rect"/>
            </p:spPr>
          </p:pic>
        </mc:Fallback>
      </mc:AlternateContent>
      <mc:AlternateContent xmlns:mc="http://schemas.openxmlformats.org/markup-compatibility/2006" xmlns:p14="http://schemas.microsoft.com/office/powerpoint/2010/main">
        <mc:Choice Requires="p14">
          <p:contentPart p14:bwMode="auto" r:id="rId105">
            <p14:nvContentPartPr>
              <p14:cNvPr id="57" name="墨迹 56"/>
              <p14:cNvContentPartPr/>
              <p14:nvPr/>
            </p14:nvContentPartPr>
            <p14:xfrm>
              <a:off x="6403622" y="5396585"/>
              <a:ext cx="166511" cy="361653"/>
            </p14:xfrm>
          </p:contentPart>
        </mc:Choice>
        <mc:Fallback xmlns="">
          <p:pic>
            <p:nvPicPr>
              <p:cNvPr id="57" name="墨迹 56"/>
            </p:nvPicPr>
            <p:blipFill>
              <a:blip r:embed="rId106"/>
            </p:blipFill>
            <p:spPr>
              <a:xfrm>
                <a:off x="6403622" y="5396585"/>
                <a:ext cx="166511" cy="361653"/>
              </a:xfrm>
              <a:prstGeom prst="rect"/>
            </p:spPr>
          </p:pic>
        </mc:Fallback>
      </mc:AlternateContent>
      <mc:AlternateContent xmlns:mc="http://schemas.openxmlformats.org/markup-compatibility/2006" xmlns:p14="http://schemas.microsoft.com/office/powerpoint/2010/main">
        <mc:Choice Requires="p14">
          <p:contentPart p14:bwMode="auto" r:id="rId107">
            <p14:nvContentPartPr>
              <p14:cNvPr id="58" name="墨迹 57"/>
              <p14:cNvContentPartPr/>
              <p14:nvPr/>
            </p14:nvContentPartPr>
            <p14:xfrm>
              <a:off x="6536266" y="5684921"/>
              <a:ext cx="104422" cy="59218"/>
            </p14:xfrm>
          </p:contentPart>
        </mc:Choice>
        <mc:Fallback xmlns="">
          <p:pic>
            <p:nvPicPr>
              <p:cNvPr id="58" name="墨迹 57"/>
            </p:nvPicPr>
            <p:blipFill>
              <a:blip r:embed="rId108"/>
            </p:blipFill>
            <p:spPr>
              <a:xfrm>
                <a:off x="6536266" y="5684921"/>
                <a:ext cx="104422" cy="59218"/>
              </a:xfrm>
              <a:prstGeom prst="rect"/>
            </p:spPr>
          </p:pic>
        </mc:Fallback>
      </mc:AlternateContent>
      <mc:AlternateContent xmlns:mc="http://schemas.openxmlformats.org/markup-compatibility/2006" xmlns:p14="http://schemas.microsoft.com/office/powerpoint/2010/main">
        <mc:Choice Requires="p14">
          <p:contentPart p14:bwMode="auto" r:id="rId109">
            <p14:nvContentPartPr>
              <p14:cNvPr id="59" name="墨迹 58"/>
              <p14:cNvContentPartPr/>
              <p14:nvPr/>
            </p14:nvContentPartPr>
            <p14:xfrm>
              <a:off x="6752872" y="5336663"/>
              <a:ext cx="35101" cy="96053"/>
            </p14:xfrm>
          </p:contentPart>
        </mc:Choice>
        <mc:Fallback xmlns="">
          <p:pic>
            <p:nvPicPr>
              <p:cNvPr id="59" name="墨迹 58"/>
            </p:nvPicPr>
            <p:blipFill>
              <a:blip r:embed="rId110"/>
            </p:blipFill>
            <p:spPr>
              <a:xfrm>
                <a:off x="6752872" y="5336663"/>
                <a:ext cx="35101" cy="96053"/>
              </a:xfrm>
              <a:prstGeom prst="rect"/>
            </p:spPr>
          </p:pic>
        </mc:Fallback>
      </mc:AlternateContent>
      <mc:AlternateContent xmlns:mc="http://schemas.openxmlformats.org/markup-compatibility/2006" xmlns:p14="http://schemas.microsoft.com/office/powerpoint/2010/main">
        <mc:Choice Requires="p14">
          <p:contentPart p14:bwMode="auto" r:id="rId111">
            <p14:nvContentPartPr>
              <p14:cNvPr id="60" name="墨迹 59"/>
              <p14:cNvContentPartPr/>
              <p14:nvPr/>
            </p14:nvContentPartPr>
            <p14:xfrm>
              <a:off x="6634162" y="5275506"/>
              <a:ext cx="254882" cy="257140"/>
            </p14:xfrm>
          </p:contentPart>
        </mc:Choice>
        <mc:Fallback xmlns="">
          <p:pic>
            <p:nvPicPr>
              <p:cNvPr id="60" name="墨迹 59"/>
            </p:nvPicPr>
            <p:blipFill>
              <a:blip r:embed="rId112"/>
            </p:blipFill>
            <p:spPr>
              <a:xfrm>
                <a:off x="6634162" y="5275506"/>
                <a:ext cx="254882" cy="257140"/>
              </a:xfrm>
              <a:prstGeom prst="rect"/>
            </p:spPr>
          </p:pic>
        </mc:Fallback>
      </mc:AlternateContent>
      <mc:AlternateContent xmlns:mc="http://schemas.openxmlformats.org/markup-compatibility/2006" xmlns:p14="http://schemas.microsoft.com/office/powerpoint/2010/main">
        <mc:Choice Requires="p14">
          <p:contentPart p14:bwMode="auto" r:id="rId113">
            <p14:nvContentPartPr>
              <p14:cNvPr id="61" name="墨迹 60"/>
              <p14:cNvContentPartPr/>
              <p14:nvPr/>
            </p14:nvContentPartPr>
            <p14:xfrm>
              <a:off x="6654094" y="5489466"/>
              <a:ext cx="294216" cy="257492"/>
            </p14:xfrm>
          </p:contentPart>
        </mc:Choice>
        <mc:Fallback xmlns="">
          <p:pic>
            <p:nvPicPr>
              <p:cNvPr id="61" name="墨迹 60"/>
            </p:nvPicPr>
            <p:blipFill>
              <a:blip r:embed="rId114"/>
            </p:blipFill>
            <p:spPr>
              <a:xfrm>
                <a:off x="6654094" y="5489466"/>
                <a:ext cx="294216" cy="257492"/>
              </a:xfrm>
              <a:prstGeom prst="rect"/>
            </p:spPr>
          </p:pic>
        </mc:Fallback>
      </mc:AlternateContent>
      <mc:AlternateContent xmlns:mc="http://schemas.openxmlformats.org/markup-compatibility/2006" xmlns:p14="http://schemas.microsoft.com/office/powerpoint/2010/main">
        <mc:Choice Requires="p14">
          <p:contentPart p14:bwMode="auto" r:id="rId115">
            <p14:nvContentPartPr>
              <p14:cNvPr id="62" name="墨迹 61"/>
              <p14:cNvContentPartPr/>
              <p14:nvPr/>
            </p14:nvContentPartPr>
            <p14:xfrm>
              <a:off x="6999111" y="5382486"/>
              <a:ext cx="39511" cy="298204"/>
            </p14:xfrm>
          </p:contentPart>
        </mc:Choice>
        <mc:Fallback xmlns="">
          <p:pic>
            <p:nvPicPr>
              <p:cNvPr id="62" name="墨迹 61"/>
            </p:nvPicPr>
            <p:blipFill>
              <a:blip r:embed="rId116"/>
            </p:blipFill>
            <p:spPr>
              <a:xfrm>
                <a:off x="6999111" y="5382486"/>
                <a:ext cx="39511" cy="298204"/>
              </a:xfrm>
              <a:prstGeom prst="rect"/>
            </p:spPr>
          </p:pic>
        </mc:Fallback>
      </mc:AlternateContent>
      <mc:AlternateContent xmlns:mc="http://schemas.openxmlformats.org/markup-compatibility/2006" xmlns:p14="http://schemas.microsoft.com/office/powerpoint/2010/main">
        <mc:Choice Requires="p14">
          <p:contentPart p14:bwMode="auto" r:id="rId117">
            <p14:nvContentPartPr>
              <p14:cNvPr id="63" name="墨迹 62"/>
              <p14:cNvContentPartPr/>
              <p14:nvPr/>
            </p14:nvContentPartPr>
            <p14:xfrm>
              <a:off x="7089422" y="5294364"/>
              <a:ext cx="155928" cy="396196"/>
            </p14:xfrm>
          </p:contentPart>
        </mc:Choice>
        <mc:Fallback xmlns="">
          <p:pic>
            <p:nvPicPr>
              <p:cNvPr id="63" name="墨迹 62"/>
            </p:nvPicPr>
            <p:blipFill>
              <a:blip r:embed="rId118"/>
            </p:blipFill>
            <p:spPr>
              <a:xfrm>
                <a:off x="7089422" y="5294364"/>
                <a:ext cx="155928" cy="396196"/>
              </a:xfrm>
              <a:prstGeom prst="rect"/>
            </p:spPr>
          </p:pic>
        </mc:Fallback>
      </mc:AlternateContent>
      <mc:AlternateContent xmlns:mc="http://schemas.openxmlformats.org/markup-compatibility/2006" xmlns:p14="http://schemas.microsoft.com/office/powerpoint/2010/main">
        <mc:Choice Requires="p14">
          <p:contentPart p14:bwMode="auto" r:id="rId119">
            <p14:nvContentPartPr>
              <p14:cNvPr id="64" name="墨迹 63"/>
              <p14:cNvContentPartPr/>
              <p14:nvPr/>
            </p14:nvContentPartPr>
            <p14:xfrm>
              <a:off x="7394222" y="5626760"/>
              <a:ext cx="11288" cy="7402"/>
            </p14:xfrm>
          </p:contentPart>
        </mc:Choice>
        <mc:Fallback xmlns="">
          <p:pic>
            <p:nvPicPr>
              <p:cNvPr id="64" name="墨迹 63"/>
            </p:nvPicPr>
            <p:blipFill>
              <a:blip r:embed="rId120"/>
            </p:blipFill>
            <p:spPr>
              <a:xfrm>
                <a:off x="7394222" y="5626760"/>
                <a:ext cx="11288" cy="7402"/>
              </a:xfrm>
              <a:prstGeom prst="rect"/>
            </p:spPr>
          </p:pic>
        </mc:Fallback>
      </mc:AlternateContent>
      <mc:AlternateContent xmlns:mc="http://schemas.openxmlformats.org/markup-compatibility/2006" xmlns:p14="http://schemas.microsoft.com/office/powerpoint/2010/main">
        <mc:Choice Requires="p14">
          <p:contentPart p14:bwMode="auto" r:id="rId121">
            <p14:nvContentPartPr>
              <p14:cNvPr id="65" name="墨迹 64"/>
              <p14:cNvContentPartPr/>
              <p14:nvPr/>
            </p14:nvContentPartPr>
            <p14:xfrm>
              <a:off x="7382933" y="5365743"/>
              <a:ext cx="139700" cy="386855"/>
            </p14:xfrm>
          </p:contentPart>
        </mc:Choice>
        <mc:Fallback xmlns="">
          <p:pic>
            <p:nvPicPr>
              <p:cNvPr id="65" name="墨迹 64"/>
            </p:nvPicPr>
            <p:blipFill>
              <a:blip r:embed="rId122"/>
            </p:blipFill>
            <p:spPr>
              <a:xfrm>
                <a:off x="7382933" y="5365743"/>
                <a:ext cx="139700" cy="386855"/>
              </a:xfrm>
              <a:prstGeom prst="rect"/>
            </p:spPr>
          </p:pic>
        </mc:Fallback>
      </mc:AlternateContent>
      <mc:AlternateContent xmlns:mc="http://schemas.openxmlformats.org/markup-compatibility/2006" xmlns:p14="http://schemas.microsoft.com/office/powerpoint/2010/main">
        <mc:Choice Requires="p14">
          <p:contentPart p14:bwMode="auto" r:id="rId123">
            <p14:nvContentPartPr>
              <p14:cNvPr id="66" name="墨迹 65"/>
              <p14:cNvContentPartPr/>
              <p14:nvPr/>
            </p14:nvContentPartPr>
            <p14:xfrm>
              <a:off x="6070071" y="5349352"/>
              <a:ext cx="178329" cy="411706"/>
            </p14:xfrm>
          </p:contentPart>
        </mc:Choice>
        <mc:Fallback xmlns="">
          <p:pic>
            <p:nvPicPr>
              <p:cNvPr id="66" name="墨迹 65"/>
            </p:nvPicPr>
            <p:blipFill>
              <a:blip r:embed="rId124"/>
            </p:blipFill>
            <p:spPr>
              <a:xfrm>
                <a:off x="6070071" y="5349352"/>
                <a:ext cx="178329" cy="411706"/>
              </a:xfrm>
              <a:prstGeom prst="rect"/>
            </p:spPr>
          </p:pic>
        </mc:Fallback>
      </mc:AlternateContent>
      <mc:AlternateContent xmlns:mc="http://schemas.openxmlformats.org/markup-compatibility/2006" xmlns:p14="http://schemas.microsoft.com/office/powerpoint/2010/main">
        <mc:Choice Requires="p14">
          <p:contentPart p14:bwMode="auto" r:id="rId125">
            <p14:nvContentPartPr>
              <p14:cNvPr id="67" name="墨迹 66"/>
              <p14:cNvContentPartPr/>
              <p14:nvPr/>
            </p14:nvContentPartPr>
            <p14:xfrm>
              <a:off x="8226777" y="5414210"/>
              <a:ext cx="78317" cy="287630"/>
            </p14:xfrm>
          </p:contentPart>
        </mc:Choice>
        <mc:Fallback xmlns="">
          <p:pic>
            <p:nvPicPr>
              <p:cNvPr id="67" name="墨迹 66"/>
            </p:nvPicPr>
            <p:blipFill>
              <a:blip r:embed="rId126"/>
            </p:blipFill>
            <p:spPr>
              <a:xfrm>
                <a:off x="8226777" y="5414210"/>
                <a:ext cx="78317" cy="287630"/>
              </a:xfrm>
              <a:prstGeom prst="rect"/>
            </p:spPr>
          </p:pic>
        </mc:Fallback>
      </mc:AlternateContent>
      <mc:AlternateContent xmlns:mc="http://schemas.openxmlformats.org/markup-compatibility/2006" xmlns:p14="http://schemas.microsoft.com/office/powerpoint/2010/main">
        <mc:Choice Requires="p14">
          <p:contentPart p14:bwMode="auto" r:id="rId127">
            <p14:nvContentPartPr>
              <p14:cNvPr id="68" name="墨迹 67"/>
              <p14:cNvContentPartPr/>
              <p14:nvPr/>
            </p14:nvContentPartPr>
            <p14:xfrm>
              <a:off x="8154634" y="5690560"/>
              <a:ext cx="176566" cy="8460"/>
            </p14:xfrm>
          </p:contentPart>
        </mc:Choice>
        <mc:Fallback xmlns="">
          <p:pic>
            <p:nvPicPr>
              <p:cNvPr id="68" name="墨迹 67"/>
            </p:nvPicPr>
            <p:blipFill>
              <a:blip r:embed="rId128"/>
            </p:blipFill>
            <p:spPr>
              <a:xfrm>
                <a:off x="8154634" y="5690560"/>
                <a:ext cx="176566" cy="8460"/>
              </a:xfrm>
              <a:prstGeom prst="rect"/>
            </p:spPr>
          </p:pic>
        </mc:Fallback>
      </mc:AlternateContent>
      <mc:AlternateContent xmlns:mc="http://schemas.openxmlformats.org/markup-compatibility/2006" xmlns:p14="http://schemas.microsoft.com/office/powerpoint/2010/main">
        <mc:Choice Requires="p14">
          <p:contentPart p14:bwMode="auto" r:id="rId129">
            <p14:nvContentPartPr>
              <p14:cNvPr id="69" name="墨迹 68"/>
              <p14:cNvContentPartPr/>
              <p14:nvPr/>
            </p14:nvContentPartPr>
            <p14:xfrm>
              <a:off x="8365066" y="5340893"/>
              <a:ext cx="101600" cy="28199"/>
            </p14:xfrm>
          </p:contentPart>
        </mc:Choice>
        <mc:Fallback xmlns="">
          <p:pic>
            <p:nvPicPr>
              <p:cNvPr id="69" name="墨迹 68"/>
            </p:nvPicPr>
            <p:blipFill>
              <a:blip r:embed="rId130"/>
            </p:blipFill>
            <p:spPr>
              <a:xfrm>
                <a:off x="8365066" y="5340893"/>
                <a:ext cx="101600" cy="28199"/>
              </a:xfrm>
              <a:prstGeom prst="rect"/>
            </p:spPr>
          </p:pic>
        </mc:Fallback>
      </mc:AlternateContent>
      <mc:AlternateContent xmlns:mc="http://schemas.openxmlformats.org/markup-compatibility/2006" xmlns:p14="http://schemas.microsoft.com/office/powerpoint/2010/main">
        <mc:Choice Requires="p14">
          <p:contentPart p14:bwMode="auto" r:id="rId131">
            <p14:nvContentPartPr>
              <p14:cNvPr id="70" name="墨迹 69"/>
              <p14:cNvContentPartPr/>
              <p14:nvPr/>
            </p14:nvContentPartPr>
            <p14:xfrm>
              <a:off x="8581496" y="5594684"/>
              <a:ext cx="937859" cy="33838"/>
            </p14:xfrm>
          </p:contentPart>
        </mc:Choice>
        <mc:Fallback xmlns="">
          <p:pic>
            <p:nvPicPr>
              <p:cNvPr id="70" name="墨迹 69"/>
            </p:nvPicPr>
            <p:blipFill>
              <a:blip r:embed="rId132"/>
            </p:blipFill>
            <p:spPr>
              <a:xfrm>
                <a:off x="8581496" y="5594684"/>
                <a:ext cx="937859" cy="33838"/>
              </a:xfrm>
              <a:prstGeom prst="rect"/>
            </p:spPr>
          </p:pic>
        </mc:Fallback>
      </mc:AlternateContent>
      <mc:AlternateContent xmlns:mc="http://schemas.openxmlformats.org/markup-compatibility/2006" xmlns:p14="http://schemas.microsoft.com/office/powerpoint/2010/main">
        <mc:Choice Requires="p14">
          <p:contentPart p14:bwMode="auto" r:id="rId133">
            <p14:nvContentPartPr>
              <p14:cNvPr id="71" name="墨迹 70"/>
              <p14:cNvContentPartPr/>
              <p14:nvPr/>
            </p14:nvContentPartPr>
            <p14:xfrm>
              <a:off x="8935155" y="5137860"/>
              <a:ext cx="245534" cy="326756"/>
            </p14:xfrm>
          </p:contentPart>
        </mc:Choice>
        <mc:Fallback xmlns="">
          <p:pic>
            <p:nvPicPr>
              <p:cNvPr id="71" name="墨迹 70"/>
            </p:nvPicPr>
            <p:blipFill>
              <a:blip r:embed="rId134"/>
            </p:blipFill>
            <p:spPr>
              <a:xfrm>
                <a:off x="8935155" y="5137860"/>
                <a:ext cx="245534" cy="326756"/>
              </a:xfrm>
              <a:prstGeom prst="rect"/>
            </p:spPr>
          </p:pic>
        </mc:Fallback>
      </mc:AlternateContent>
      <mc:AlternateContent xmlns:mc="http://schemas.openxmlformats.org/markup-compatibility/2006" xmlns:p14="http://schemas.microsoft.com/office/powerpoint/2010/main">
        <mc:Choice Requires="p14">
          <p:contentPart p14:bwMode="auto" r:id="rId135">
            <p14:nvContentPartPr>
              <p14:cNvPr id="72" name="墨迹 71"/>
              <p14:cNvContentPartPr/>
              <p14:nvPr/>
            </p14:nvContentPartPr>
            <p14:xfrm>
              <a:off x="9189155" y="5013784"/>
              <a:ext cx="116417" cy="180474"/>
            </p14:xfrm>
          </p:contentPart>
        </mc:Choice>
        <mc:Fallback xmlns="">
          <p:pic>
            <p:nvPicPr>
              <p:cNvPr id="72" name="墨迹 71"/>
            </p:nvPicPr>
            <p:blipFill>
              <a:blip r:embed="rId136"/>
            </p:blipFill>
            <p:spPr>
              <a:xfrm>
                <a:off x="9189155" y="5013784"/>
                <a:ext cx="116417" cy="180474"/>
              </a:xfrm>
              <a:prstGeom prst="rect"/>
            </p:spPr>
          </p:pic>
        </mc:Fallback>
      </mc:AlternateContent>
      <mc:AlternateContent xmlns:mc="http://schemas.openxmlformats.org/markup-compatibility/2006" xmlns:p14="http://schemas.microsoft.com/office/powerpoint/2010/main">
        <mc:Choice Requires="p14">
          <p:contentPart p14:bwMode="auto" r:id="rId137">
            <p14:nvContentPartPr>
              <p14:cNvPr id="73" name="墨迹 72"/>
              <p14:cNvContentPartPr/>
              <p14:nvPr/>
            </p14:nvContentPartPr>
            <p14:xfrm>
              <a:off x="9279466" y="5081462"/>
              <a:ext cx="127000" cy="16919"/>
            </p14:xfrm>
          </p:contentPart>
        </mc:Choice>
        <mc:Fallback xmlns="">
          <p:pic>
            <p:nvPicPr>
              <p:cNvPr id="73" name="墨迹 72"/>
            </p:nvPicPr>
            <p:blipFill>
              <a:blip r:embed="rId138"/>
            </p:blipFill>
            <p:spPr>
              <a:xfrm>
                <a:off x="9279466" y="5081462"/>
                <a:ext cx="127000" cy="16919"/>
              </a:xfrm>
              <a:prstGeom prst="rect"/>
            </p:spPr>
          </p:pic>
        </mc:Fallback>
      </mc:AlternateContent>
      <mc:AlternateContent xmlns:mc="http://schemas.openxmlformats.org/markup-compatibility/2006" xmlns:p14="http://schemas.microsoft.com/office/powerpoint/2010/main">
        <mc:Choice Requires="p14">
          <p:contentPart p14:bwMode="auto" r:id="rId139">
            <p14:nvContentPartPr>
              <p14:cNvPr id="74" name="墨迹 73"/>
              <p14:cNvContentPartPr/>
              <p14:nvPr/>
            </p14:nvContentPartPr>
            <p14:xfrm>
              <a:off x="9333088" y="5000389"/>
              <a:ext cx="25400" cy="188229"/>
            </p14:xfrm>
          </p:contentPart>
        </mc:Choice>
        <mc:Fallback xmlns="">
          <p:pic>
            <p:nvPicPr>
              <p:cNvPr id="74" name="墨迹 73"/>
            </p:nvPicPr>
            <p:blipFill>
              <a:blip r:embed="rId140"/>
            </p:blipFill>
            <p:spPr>
              <a:xfrm>
                <a:off x="9333088" y="5000389"/>
                <a:ext cx="25400" cy="188229"/>
              </a:xfrm>
              <a:prstGeom prst="rect"/>
            </p:spPr>
          </p:pic>
        </mc:Fallback>
      </mc:AlternateContent>
      <mc:AlternateContent xmlns:mc="http://schemas.openxmlformats.org/markup-compatibility/2006" xmlns:p14="http://schemas.microsoft.com/office/powerpoint/2010/main">
        <mc:Choice Requires="p14">
          <p:contentPart p14:bwMode="auto" r:id="rId141">
            <p14:nvContentPartPr>
              <p14:cNvPr id="75" name="墨迹 74"/>
              <p14:cNvContentPartPr/>
              <p14:nvPr/>
            </p14:nvContentPartPr>
            <p14:xfrm>
              <a:off x="9471377" y="5472899"/>
              <a:ext cx="135467" cy="240220"/>
            </p14:xfrm>
          </p:contentPart>
        </mc:Choice>
        <mc:Fallback xmlns="">
          <p:pic>
            <p:nvPicPr>
              <p:cNvPr id="75" name="墨迹 74"/>
            </p:nvPicPr>
            <p:blipFill>
              <a:blip r:embed="rId142"/>
            </p:blipFill>
            <p:spPr>
              <a:xfrm>
                <a:off x="9471377" y="5472899"/>
                <a:ext cx="135467" cy="240220"/>
              </a:xfrm>
              <a:prstGeom prst="rect"/>
            </p:spPr>
          </p:pic>
        </mc:Fallback>
      </mc:AlternateContent>
      <mc:AlternateContent xmlns:mc="http://schemas.openxmlformats.org/markup-compatibility/2006" xmlns:p14="http://schemas.microsoft.com/office/powerpoint/2010/main">
        <mc:Choice Requires="p14">
          <p:contentPart p14:bwMode="auto" r:id="rId143">
            <p14:nvContentPartPr>
              <p14:cNvPr id="76" name="墨迹 75"/>
              <p14:cNvContentPartPr/>
              <p14:nvPr/>
            </p14:nvContentPartPr>
            <p14:xfrm>
              <a:off x="9768769" y="5352172"/>
              <a:ext cx="99836" cy="265071"/>
            </p14:xfrm>
          </p:contentPart>
        </mc:Choice>
        <mc:Fallback xmlns="">
          <p:pic>
            <p:nvPicPr>
              <p:cNvPr id="76" name="墨迹 75"/>
            </p:nvPicPr>
            <p:blipFill>
              <a:blip r:embed="rId144"/>
            </p:blipFill>
            <p:spPr>
              <a:xfrm>
                <a:off x="9768769" y="5352172"/>
                <a:ext cx="99836" cy="265071"/>
              </a:xfrm>
              <a:prstGeom prst="rect"/>
            </p:spPr>
          </p:pic>
        </mc:Fallback>
      </mc:AlternateContent>
      <mc:AlternateContent xmlns:mc="http://schemas.openxmlformats.org/markup-compatibility/2006" xmlns:p14="http://schemas.microsoft.com/office/powerpoint/2010/main">
        <mc:Choice Requires="p14">
          <p:contentPart p14:bwMode="auto" r:id="rId145">
            <p14:nvContentPartPr>
              <p14:cNvPr id="77" name="墨迹 76"/>
              <p14:cNvContentPartPr/>
              <p14:nvPr/>
            </p14:nvContentPartPr>
            <p14:xfrm>
              <a:off x="9663288" y="5634162"/>
              <a:ext cx="172156" cy="33839"/>
            </p14:xfrm>
          </p:contentPart>
        </mc:Choice>
        <mc:Fallback xmlns="">
          <p:pic>
            <p:nvPicPr>
              <p:cNvPr id="77" name="墨迹 76"/>
            </p:nvPicPr>
            <p:blipFill>
              <a:blip r:embed="rId146"/>
            </p:blipFill>
            <p:spPr>
              <a:xfrm>
                <a:off x="9663288" y="5634162"/>
                <a:ext cx="172156" cy="33839"/>
              </a:xfrm>
              <a:prstGeom prst="rect"/>
            </p:spPr>
          </p:pic>
        </mc:Fallback>
      </mc:AlternateContent>
      <mc:AlternateContent xmlns:mc="http://schemas.openxmlformats.org/markup-compatibility/2006" xmlns:p14="http://schemas.microsoft.com/office/powerpoint/2010/main">
        <mc:Choice Requires="p14">
          <p:contentPart p14:bwMode="auto" r:id="rId147">
            <p14:nvContentPartPr>
              <p14:cNvPr id="78" name="墨迹 77"/>
              <p14:cNvContentPartPr/>
              <p14:nvPr/>
            </p14:nvContentPartPr>
            <p14:xfrm>
              <a:off x="9912526" y="5568600"/>
              <a:ext cx="106362" cy="137470"/>
            </p14:xfrm>
          </p:contentPart>
        </mc:Choice>
        <mc:Fallback xmlns="">
          <p:pic>
            <p:nvPicPr>
              <p:cNvPr id="78" name="墨迹 77"/>
            </p:nvPicPr>
            <p:blipFill>
              <a:blip r:embed="rId148"/>
            </p:blipFill>
            <p:spPr>
              <a:xfrm>
                <a:off x="9912526" y="5568600"/>
                <a:ext cx="106362" cy="137470"/>
              </a:xfrm>
              <a:prstGeom prst="rect"/>
            </p:spPr>
          </p:pic>
        </mc:Fallback>
      </mc:AlternateContent>
      <mc:AlternateContent xmlns:mc="http://schemas.openxmlformats.org/markup-compatibility/2006" xmlns:p14="http://schemas.microsoft.com/office/powerpoint/2010/main">
        <mc:Choice Requires="p14">
          <p:contentPart p14:bwMode="auto" r:id="rId149">
            <p14:nvContentPartPr>
              <p14:cNvPr id="79" name="墨迹 78"/>
              <p14:cNvContentPartPr/>
              <p14:nvPr/>
            </p14:nvContentPartPr>
            <p14:xfrm>
              <a:off x="10154355" y="5510087"/>
              <a:ext cx="821267" cy="45118"/>
            </p14:xfrm>
          </p:contentPart>
        </mc:Choice>
        <mc:Fallback xmlns="">
          <p:pic>
            <p:nvPicPr>
              <p:cNvPr id="79" name="墨迹 78"/>
            </p:nvPicPr>
            <p:blipFill>
              <a:blip r:embed="rId150"/>
            </p:blipFill>
            <p:spPr>
              <a:xfrm>
                <a:off x="10154355" y="5510087"/>
                <a:ext cx="821267" cy="45118"/>
              </a:xfrm>
              <a:prstGeom prst="rect"/>
            </p:spPr>
          </p:pic>
        </mc:Fallback>
      </mc:AlternateContent>
      <mc:AlternateContent xmlns:mc="http://schemas.openxmlformats.org/markup-compatibility/2006" xmlns:p14="http://schemas.microsoft.com/office/powerpoint/2010/main">
        <mc:Choice Requires="p14">
          <p:contentPart p14:bwMode="auto" r:id="rId151">
            <p14:nvContentPartPr>
              <p14:cNvPr id="80" name="墨迹 79"/>
              <p14:cNvContentPartPr/>
              <p14:nvPr/>
            </p14:nvContentPartPr>
            <p14:xfrm>
              <a:off x="10391422" y="5104021"/>
              <a:ext cx="195615" cy="259431"/>
            </p14:xfrm>
          </p:contentPart>
        </mc:Choice>
        <mc:Fallback xmlns="">
          <p:pic>
            <p:nvPicPr>
              <p:cNvPr id="80" name="墨迹 79"/>
            </p:nvPicPr>
            <p:blipFill>
              <a:blip r:embed="rId152"/>
            </p:blipFill>
            <p:spPr>
              <a:xfrm>
                <a:off x="10391422" y="5104021"/>
                <a:ext cx="195615" cy="259431"/>
              </a:xfrm>
              <a:prstGeom prst="rect"/>
            </p:spPr>
          </p:pic>
        </mc:Fallback>
      </mc:AlternateContent>
      <mc:AlternateContent xmlns:mc="http://schemas.openxmlformats.org/markup-compatibility/2006" xmlns:p14="http://schemas.microsoft.com/office/powerpoint/2010/main">
        <mc:Choice Requires="p14">
          <p:contentPart p14:bwMode="auto" r:id="rId153">
            <p14:nvContentPartPr>
              <p14:cNvPr id="81" name="墨迹 80"/>
              <p14:cNvContentPartPr/>
              <p14:nvPr/>
            </p14:nvContentPartPr>
            <p14:xfrm>
              <a:off x="10536767" y="5267575"/>
              <a:ext cx="162277" cy="118436"/>
            </p14:xfrm>
          </p:contentPart>
        </mc:Choice>
        <mc:Fallback xmlns="">
          <p:pic>
            <p:nvPicPr>
              <p:cNvPr id="81" name="墨迹 80"/>
            </p:nvPicPr>
            <p:blipFill>
              <a:blip r:embed="rId154"/>
            </p:blipFill>
            <p:spPr>
              <a:xfrm>
                <a:off x="10536767" y="5267575"/>
                <a:ext cx="162277" cy="118436"/>
              </a:xfrm>
              <a:prstGeom prst="rect"/>
            </p:spPr>
          </p:pic>
        </mc:Fallback>
      </mc:AlternateContent>
      <mc:AlternateContent xmlns:mc="http://schemas.openxmlformats.org/markup-compatibility/2006" xmlns:p14="http://schemas.microsoft.com/office/powerpoint/2010/main">
        <mc:Choice Requires="p14">
          <p:contentPart p14:bwMode="auto" r:id="rId155">
            <p14:nvContentPartPr>
              <p14:cNvPr id="82" name="墨迹 81"/>
              <p14:cNvContentPartPr/>
              <p14:nvPr/>
            </p14:nvContentPartPr>
            <p14:xfrm>
              <a:off x="10690577" y="5127990"/>
              <a:ext cx="135467" cy="249914"/>
            </p14:xfrm>
          </p:contentPart>
        </mc:Choice>
        <mc:Fallback xmlns="">
          <p:pic>
            <p:nvPicPr>
              <p:cNvPr id="82" name="墨迹 81"/>
            </p:nvPicPr>
            <p:blipFill>
              <a:blip r:embed="rId156"/>
            </p:blipFill>
            <p:spPr>
              <a:xfrm>
                <a:off x="10690577" y="5127990"/>
                <a:ext cx="135467" cy="249914"/>
              </a:xfrm>
              <a:prstGeom prst="rect"/>
            </p:spPr>
          </p:pic>
        </mc:Fallback>
      </mc:AlternateContent>
      <mc:AlternateContent xmlns:mc="http://schemas.openxmlformats.org/markup-compatibility/2006" xmlns:p14="http://schemas.microsoft.com/office/powerpoint/2010/main">
        <mc:Choice Requires="p14">
          <p:contentPart p14:bwMode="auto" r:id="rId157">
            <p14:nvContentPartPr>
              <p14:cNvPr id="83" name="墨迹 82"/>
              <p14:cNvContentPartPr/>
              <p14:nvPr/>
            </p14:nvContentPartPr>
            <p14:xfrm>
              <a:off x="10761132" y="5253475"/>
              <a:ext cx="170039" cy="400426"/>
            </p14:xfrm>
          </p:contentPart>
        </mc:Choice>
        <mc:Fallback xmlns="">
          <p:pic>
            <p:nvPicPr>
              <p:cNvPr id="83" name="墨迹 82"/>
            </p:nvPicPr>
            <p:blipFill>
              <a:blip r:embed="rId158"/>
            </p:blipFill>
            <p:spPr>
              <a:xfrm>
                <a:off x="10761132" y="5253475"/>
                <a:ext cx="170039" cy="400426"/>
              </a:xfrm>
              <a:prstGeom prst="rect"/>
            </p:spPr>
          </p:pic>
        </mc:Fallback>
      </mc:AlternateContent>
      <mc:AlternateContent xmlns:mc="http://schemas.openxmlformats.org/markup-compatibility/2006" xmlns:p14="http://schemas.microsoft.com/office/powerpoint/2010/main">
        <mc:Choice Requires="p14">
          <p:contentPart p14:bwMode="auto" r:id="rId159">
            <p14:nvContentPartPr>
              <p14:cNvPr id="84" name="墨迹 83"/>
              <p14:cNvContentPartPr/>
              <p14:nvPr/>
            </p14:nvContentPartPr>
            <p14:xfrm>
              <a:off x="10950222" y="5019424"/>
              <a:ext cx="110067" cy="169194"/>
            </p14:xfrm>
          </p:contentPart>
        </mc:Choice>
        <mc:Fallback xmlns="">
          <p:pic>
            <p:nvPicPr>
              <p:cNvPr id="84" name="墨迹 83"/>
            </p:nvPicPr>
            <p:blipFill>
              <a:blip r:embed="rId160"/>
            </p:blipFill>
            <p:spPr>
              <a:xfrm>
                <a:off x="10950222" y="5019424"/>
                <a:ext cx="110067" cy="169194"/>
              </a:xfrm>
              <a:prstGeom prst="rect"/>
            </p:spPr>
          </p:pic>
        </mc:Fallback>
      </mc:AlternateContent>
      <mc:AlternateContent xmlns:mc="http://schemas.openxmlformats.org/markup-compatibility/2006" xmlns:p14="http://schemas.microsoft.com/office/powerpoint/2010/main">
        <mc:Choice Requires="p14">
          <p:contentPart p14:bwMode="auto" r:id="rId161">
            <p14:nvContentPartPr>
              <p14:cNvPr id="85" name="墨迹 84"/>
              <p14:cNvContentPartPr/>
              <p14:nvPr/>
            </p14:nvContentPartPr>
            <p14:xfrm>
              <a:off x="11074400" y="5104021"/>
              <a:ext cx="135467" cy="28199"/>
            </p14:xfrm>
          </p:contentPart>
        </mc:Choice>
        <mc:Fallback xmlns="">
          <p:pic>
            <p:nvPicPr>
              <p:cNvPr id="85" name="墨迹 84"/>
            </p:nvPicPr>
            <p:blipFill>
              <a:blip r:embed="rId162"/>
            </p:blipFill>
            <p:spPr>
              <a:xfrm>
                <a:off x="11074400" y="5104021"/>
                <a:ext cx="135467" cy="28199"/>
              </a:xfrm>
              <a:prstGeom prst="rect"/>
            </p:spPr>
          </p:pic>
        </mc:Fallback>
      </mc:AlternateContent>
      <mc:AlternateContent xmlns:mc="http://schemas.openxmlformats.org/markup-compatibility/2006" xmlns:p14="http://schemas.microsoft.com/office/powerpoint/2010/main">
        <mc:Choice Requires="p14">
          <p:contentPart p14:bwMode="auto" r:id="rId163">
            <p14:nvContentPartPr>
              <p14:cNvPr id="86" name="墨迹 85"/>
              <p14:cNvContentPartPr/>
              <p14:nvPr/>
            </p14:nvContentPartPr>
            <p14:xfrm>
              <a:off x="10958688" y="5438179"/>
              <a:ext cx="217312" cy="246742"/>
            </p14:xfrm>
          </p:contentPart>
        </mc:Choice>
        <mc:Fallback xmlns="">
          <p:pic>
            <p:nvPicPr>
              <p:cNvPr id="86" name="墨迹 85"/>
            </p:nvPicPr>
            <p:blipFill>
              <a:blip r:embed="rId164"/>
            </p:blipFill>
            <p:spPr>
              <a:xfrm>
                <a:off x="10958688" y="5438179"/>
                <a:ext cx="217312" cy="246742"/>
              </a:xfrm>
              <a:prstGeom prst="rect"/>
            </p:spPr>
          </p:pic>
        </mc:Fallback>
      </mc:AlternateContent>
      <mc:AlternateContent xmlns:mc="http://schemas.openxmlformats.org/markup-compatibility/2006" xmlns:p14="http://schemas.microsoft.com/office/powerpoint/2010/main">
        <mc:Choice Requires="p14">
          <p:contentPart p14:bwMode="auto" r:id="rId165">
            <p14:nvContentPartPr>
              <p14:cNvPr id="87" name="墨迹 86"/>
              <p14:cNvContentPartPr/>
              <p14:nvPr/>
            </p14:nvContentPartPr>
            <p14:xfrm>
              <a:off x="781579" y="4624638"/>
              <a:ext cx="221191" cy="392142"/>
            </p14:xfrm>
          </p:contentPart>
        </mc:Choice>
        <mc:Fallback xmlns="">
          <p:pic>
            <p:nvPicPr>
              <p:cNvPr id="87" name="墨迹 86"/>
            </p:nvPicPr>
            <p:blipFill>
              <a:blip r:embed="rId166"/>
            </p:blipFill>
            <p:spPr>
              <a:xfrm>
                <a:off x="781579" y="4624638"/>
                <a:ext cx="221191" cy="392142"/>
              </a:xfrm>
              <a:prstGeom prst="rect"/>
            </p:spPr>
          </p:pic>
        </mc:Fallback>
      </mc:AlternateContent>
      <mc:AlternateContent xmlns:mc="http://schemas.openxmlformats.org/markup-compatibility/2006" xmlns:p14="http://schemas.microsoft.com/office/powerpoint/2010/main">
        <mc:Choice Requires="p14">
          <p:contentPart p14:bwMode="auto" r:id="rId167">
            <p14:nvContentPartPr>
              <p14:cNvPr id="88" name="墨迹 87"/>
              <p14:cNvContentPartPr/>
              <p14:nvPr/>
            </p14:nvContentPartPr>
            <p14:xfrm>
              <a:off x="1010355" y="4810751"/>
              <a:ext cx="141111" cy="172014"/>
            </p14:xfrm>
          </p:contentPart>
        </mc:Choice>
        <mc:Fallback xmlns="">
          <p:pic>
            <p:nvPicPr>
              <p:cNvPr id="88" name="墨迹 87"/>
            </p:nvPicPr>
            <p:blipFill>
              <a:blip r:embed="rId168"/>
            </p:blipFill>
            <p:spPr>
              <a:xfrm>
                <a:off x="1010355" y="4810751"/>
                <a:ext cx="141111" cy="172014"/>
              </a:xfrm>
              <a:prstGeom prst="rect"/>
            </p:spPr>
          </p:pic>
        </mc:Fallback>
      </mc:AlternateContent>
      <mc:AlternateContent xmlns:mc="http://schemas.openxmlformats.org/markup-compatibility/2006" xmlns:p14="http://schemas.microsoft.com/office/powerpoint/2010/main">
        <mc:Choice Requires="p14">
          <p:contentPart p14:bwMode="auto" r:id="rId169">
            <p14:nvContentPartPr>
              <p14:cNvPr id="89" name="墨迹 88"/>
              <p14:cNvContentPartPr/>
              <p14:nvPr/>
            </p14:nvContentPartPr>
            <p14:xfrm>
              <a:off x="1123950" y="4490692"/>
              <a:ext cx="95250" cy="131126"/>
            </p14:xfrm>
          </p:contentPart>
        </mc:Choice>
        <mc:Fallback xmlns="">
          <p:pic>
            <p:nvPicPr>
              <p:cNvPr id="89" name="墨迹 88"/>
            </p:nvPicPr>
            <p:blipFill>
              <a:blip r:embed="rId170"/>
            </p:blipFill>
            <p:spPr>
              <a:xfrm>
                <a:off x="1123950" y="4490692"/>
                <a:ext cx="95250" cy="131126"/>
              </a:xfrm>
              <a:prstGeom prst="rect"/>
            </p:spPr>
          </p:pic>
        </mc:Fallback>
      </mc:AlternateContent>
      <mc:AlternateContent xmlns:mc="http://schemas.openxmlformats.org/markup-compatibility/2006" xmlns:p14="http://schemas.microsoft.com/office/powerpoint/2010/main">
        <mc:Choice Requires="p14">
          <p:contentPart p14:bwMode="auto" r:id="rId171">
            <p14:nvContentPartPr>
              <p14:cNvPr id="90" name="墨迹 89"/>
              <p14:cNvContentPartPr/>
              <p14:nvPr/>
            </p14:nvContentPartPr>
            <p14:xfrm>
              <a:off x="1202266" y="4517481"/>
              <a:ext cx="129822" cy="22560"/>
            </p14:xfrm>
          </p:contentPart>
        </mc:Choice>
        <mc:Fallback xmlns="">
          <p:pic>
            <p:nvPicPr>
              <p:cNvPr id="90" name="墨迹 89"/>
            </p:nvPicPr>
            <p:blipFill>
              <a:blip r:embed="rId172"/>
            </p:blipFill>
            <p:spPr>
              <a:xfrm>
                <a:off x="1202266" y="4517481"/>
                <a:ext cx="129822" cy="22560"/>
              </a:xfrm>
              <a:prstGeom prst="rect"/>
            </p:spPr>
          </p:pic>
        </mc:Fallback>
      </mc:AlternateContent>
      <mc:AlternateContent xmlns:mc="http://schemas.openxmlformats.org/markup-compatibility/2006" xmlns:p14="http://schemas.microsoft.com/office/powerpoint/2010/main">
        <mc:Choice Requires="p14">
          <p:contentPart p14:bwMode="auto" r:id="rId173">
            <p14:nvContentPartPr>
              <p14:cNvPr id="91" name="墨迹 90"/>
              <p14:cNvContentPartPr/>
              <p14:nvPr/>
            </p14:nvContentPartPr>
            <p14:xfrm>
              <a:off x="1278466" y="4438524"/>
              <a:ext cx="16934" cy="172014"/>
            </p14:xfrm>
          </p:contentPart>
        </mc:Choice>
        <mc:Fallback xmlns="">
          <p:pic>
            <p:nvPicPr>
              <p:cNvPr id="91" name="墨迹 90"/>
            </p:nvPicPr>
            <p:blipFill>
              <a:blip r:embed="rId174"/>
            </p:blipFill>
            <p:spPr>
              <a:xfrm>
                <a:off x="1278466" y="4438524"/>
                <a:ext cx="16934" cy="172014"/>
              </a:xfrm>
              <a:prstGeom prst="rect"/>
            </p:spPr>
          </p:pic>
        </mc:Fallback>
      </mc:AlternateContent>
      <mc:AlternateContent xmlns:mc="http://schemas.openxmlformats.org/markup-compatibility/2006" xmlns:p14="http://schemas.microsoft.com/office/powerpoint/2010/main">
        <mc:Choice Requires="p14">
          <p:contentPart p14:bwMode="auto" r:id="rId175">
            <p14:nvContentPartPr>
              <p14:cNvPr id="92" name="墨迹 91"/>
              <p14:cNvContentPartPr/>
              <p14:nvPr/>
            </p14:nvContentPartPr>
            <p14:xfrm>
              <a:off x="1303161" y="4771273"/>
              <a:ext cx="280105" cy="39478"/>
            </p14:xfrm>
          </p:contentPart>
        </mc:Choice>
        <mc:Fallback xmlns="">
          <p:pic>
            <p:nvPicPr>
              <p:cNvPr id="92" name="墨迹 91"/>
            </p:nvPicPr>
            <p:blipFill>
              <a:blip r:embed="rId176"/>
            </p:blipFill>
            <p:spPr>
              <a:xfrm>
                <a:off x="1303161" y="4771273"/>
                <a:ext cx="280105" cy="39478"/>
              </a:xfrm>
              <a:prstGeom prst="rect"/>
            </p:spPr>
          </p:pic>
        </mc:Fallback>
      </mc:AlternateContent>
      <mc:AlternateContent xmlns:mc="http://schemas.openxmlformats.org/markup-compatibility/2006" xmlns:p14="http://schemas.microsoft.com/office/powerpoint/2010/main">
        <mc:Choice Requires="p14">
          <p:contentPart p14:bwMode="auto" r:id="rId177">
            <p14:nvContentPartPr>
              <p14:cNvPr id="93" name="墨迹 92"/>
              <p14:cNvContentPartPr/>
              <p14:nvPr/>
            </p14:nvContentPartPr>
            <p14:xfrm>
              <a:off x="1444977" y="4666936"/>
              <a:ext cx="62089" cy="242511"/>
            </p14:xfrm>
          </p:contentPart>
        </mc:Choice>
        <mc:Fallback xmlns="">
          <p:pic>
            <p:nvPicPr>
              <p:cNvPr id="93" name="墨迹 92"/>
            </p:nvPicPr>
            <p:blipFill>
              <a:blip r:embed="rId178"/>
            </p:blipFill>
            <p:spPr>
              <a:xfrm>
                <a:off x="1444977" y="4666936"/>
                <a:ext cx="62089" cy="242511"/>
              </a:xfrm>
              <a:prstGeom prst="rect"/>
            </p:spPr>
          </p:pic>
        </mc:Fallback>
      </mc:AlternateContent>
      <mc:AlternateContent xmlns:mc="http://schemas.openxmlformats.org/markup-compatibility/2006" xmlns:p14="http://schemas.microsoft.com/office/powerpoint/2010/main">
        <mc:Choice Requires="p14">
          <p:contentPart p14:bwMode="auto" r:id="rId179">
            <p14:nvContentPartPr>
              <p14:cNvPr id="94" name="墨迹 93"/>
              <p14:cNvContentPartPr/>
              <p14:nvPr/>
            </p14:nvContentPartPr>
            <p14:xfrm>
              <a:off x="1710266" y="4511842"/>
              <a:ext cx="231422" cy="381568"/>
            </p14:xfrm>
          </p:contentPart>
        </mc:Choice>
        <mc:Fallback xmlns="">
          <p:pic>
            <p:nvPicPr>
              <p:cNvPr id="94" name="墨迹 93"/>
            </p:nvPicPr>
            <p:blipFill>
              <a:blip r:embed="rId180"/>
            </p:blipFill>
            <p:spPr>
              <a:xfrm>
                <a:off x="1710266" y="4511842"/>
                <a:ext cx="231422" cy="381568"/>
              </a:xfrm>
              <a:prstGeom prst="rect"/>
            </p:spPr>
          </p:pic>
        </mc:Fallback>
      </mc:AlternateContent>
      <mc:AlternateContent xmlns:mc="http://schemas.openxmlformats.org/markup-compatibility/2006" xmlns:p14="http://schemas.microsoft.com/office/powerpoint/2010/main">
        <mc:Choice Requires="p14">
          <p:contentPart p14:bwMode="auto" r:id="rId181">
            <p14:nvContentPartPr>
              <p14:cNvPr id="95" name="墨迹 94"/>
              <p14:cNvContentPartPr/>
              <p14:nvPr/>
            </p14:nvContentPartPr>
            <p14:xfrm>
              <a:off x="1941688" y="4348287"/>
              <a:ext cx="75142" cy="214313"/>
            </p14:xfrm>
          </p:contentPart>
        </mc:Choice>
        <mc:Fallback xmlns="">
          <p:pic>
            <p:nvPicPr>
              <p:cNvPr id="95" name="墨迹 94"/>
            </p:nvPicPr>
            <p:blipFill>
              <a:blip r:embed="rId182"/>
            </p:blipFill>
            <p:spPr>
              <a:xfrm>
                <a:off x="1941688" y="4348287"/>
                <a:ext cx="75142" cy="214313"/>
              </a:xfrm>
              <a:prstGeom prst="rect"/>
            </p:spPr>
          </p:pic>
        </mc:Fallback>
      </mc:AlternateContent>
      <mc:AlternateContent xmlns:mc="http://schemas.openxmlformats.org/markup-compatibility/2006" xmlns:p14="http://schemas.microsoft.com/office/powerpoint/2010/main">
        <mc:Choice Requires="p14">
          <p:contentPart p14:bwMode="auto" r:id="rId183">
            <p14:nvContentPartPr>
              <p14:cNvPr id="96" name="墨迹 95"/>
              <p14:cNvContentPartPr/>
              <p14:nvPr/>
            </p14:nvContentPartPr>
            <p14:xfrm>
              <a:off x="2032000" y="4383536"/>
              <a:ext cx="110066" cy="54988"/>
            </p14:xfrm>
          </p:contentPart>
        </mc:Choice>
        <mc:Fallback xmlns="">
          <p:pic>
            <p:nvPicPr>
              <p:cNvPr id="96" name="墨迹 95"/>
            </p:nvPicPr>
            <p:blipFill>
              <a:blip r:embed="rId184"/>
            </p:blipFill>
            <p:spPr>
              <a:xfrm>
                <a:off x="2032000" y="4383536"/>
                <a:ext cx="110066" cy="54988"/>
              </a:xfrm>
              <a:prstGeom prst="rect"/>
            </p:spPr>
          </p:pic>
        </mc:Fallback>
      </mc:AlternateContent>
      <mc:AlternateContent xmlns:mc="http://schemas.openxmlformats.org/markup-compatibility/2006" xmlns:p14="http://schemas.microsoft.com/office/powerpoint/2010/main">
        <mc:Choice Requires="p14">
          <p:contentPart p14:bwMode="auto" r:id="rId185">
            <p14:nvContentPartPr>
              <p14:cNvPr id="97" name="墨迹 96"/>
              <p14:cNvContentPartPr/>
              <p14:nvPr/>
            </p14:nvContentPartPr>
            <p14:xfrm>
              <a:off x="2088444" y="4312333"/>
              <a:ext cx="16933" cy="179769"/>
            </p14:xfrm>
          </p:contentPart>
        </mc:Choice>
        <mc:Fallback xmlns="">
          <p:pic>
            <p:nvPicPr>
              <p:cNvPr id="97" name="墨迹 96"/>
            </p:nvPicPr>
            <p:blipFill>
              <a:blip r:embed="rId186"/>
            </p:blipFill>
            <p:spPr>
              <a:xfrm>
                <a:off x="2088444" y="4312333"/>
                <a:ext cx="16933" cy="179769"/>
              </a:xfrm>
              <a:prstGeom prst="rect"/>
            </p:spPr>
          </p:pic>
        </mc:Fallback>
      </mc:AlternateContent>
      <mc:AlternateContent xmlns:mc="http://schemas.openxmlformats.org/markup-compatibility/2006" xmlns:p14="http://schemas.microsoft.com/office/powerpoint/2010/main">
        <mc:Choice Requires="p14">
          <p:contentPart p14:bwMode="auto" r:id="rId187">
            <p14:nvContentPartPr>
              <p14:cNvPr id="98" name="墨迹 97"/>
              <p14:cNvContentPartPr/>
              <p14:nvPr/>
            </p14:nvContentPartPr>
            <p14:xfrm>
              <a:off x="2225851" y="4664116"/>
              <a:ext cx="214312" cy="39479"/>
            </p14:xfrm>
          </p:contentPart>
        </mc:Choice>
        <mc:Fallback xmlns="">
          <p:pic>
            <p:nvPicPr>
              <p:cNvPr id="98" name="墨迹 97"/>
            </p:nvPicPr>
            <p:blipFill>
              <a:blip r:embed="rId188"/>
            </p:blipFill>
            <p:spPr>
              <a:xfrm>
                <a:off x="2225851" y="4664116"/>
                <a:ext cx="214312" cy="39479"/>
              </a:xfrm>
              <a:prstGeom prst="rect"/>
            </p:spPr>
          </p:pic>
        </mc:Fallback>
      </mc:AlternateContent>
      <mc:AlternateContent xmlns:mc="http://schemas.openxmlformats.org/markup-compatibility/2006" xmlns:p14="http://schemas.microsoft.com/office/powerpoint/2010/main">
        <mc:Choice Requires="p14">
          <p:contentPart p14:bwMode="auto" r:id="rId189">
            <p14:nvContentPartPr>
              <p14:cNvPr id="99" name="墨迹 98"/>
              <p14:cNvContentPartPr/>
              <p14:nvPr/>
            </p14:nvContentPartPr>
            <p14:xfrm>
              <a:off x="2179108" y="4728974"/>
              <a:ext cx="281869" cy="47939"/>
            </p14:xfrm>
          </p:contentPart>
        </mc:Choice>
        <mc:Fallback xmlns="">
          <p:pic>
            <p:nvPicPr>
              <p:cNvPr id="99" name="墨迹 98"/>
            </p:nvPicPr>
            <p:blipFill>
              <a:blip r:embed="rId190"/>
            </p:blipFill>
            <p:spPr>
              <a:xfrm>
                <a:off x="2179108" y="4728974"/>
                <a:ext cx="281869" cy="47939"/>
              </a:xfrm>
              <a:prstGeom prst="rect"/>
            </p:spPr>
          </p:pic>
        </mc:Fallback>
      </mc:AlternateContent>
      <mc:AlternateContent xmlns:mc="http://schemas.openxmlformats.org/markup-compatibility/2006" xmlns:p14="http://schemas.microsoft.com/office/powerpoint/2010/main">
        <mc:Choice Requires="p14">
          <p:contentPart p14:bwMode="auto" r:id="rId191">
            <p14:nvContentPartPr>
              <p14:cNvPr id="100" name="墨迹 99"/>
              <p14:cNvContentPartPr/>
              <p14:nvPr/>
            </p14:nvContentPartPr>
            <p14:xfrm>
              <a:off x="2658533" y="4444164"/>
              <a:ext cx="116240" cy="326756"/>
            </p14:xfrm>
          </p:contentPart>
        </mc:Choice>
        <mc:Fallback xmlns="">
          <p:pic>
            <p:nvPicPr>
              <p:cNvPr id="100" name="墨迹 99"/>
            </p:nvPicPr>
            <p:blipFill>
              <a:blip r:embed="rId192"/>
            </p:blipFill>
            <p:spPr>
              <a:xfrm>
                <a:off x="2658533" y="4444164"/>
                <a:ext cx="116240" cy="326756"/>
              </a:xfrm>
              <a:prstGeom prst="rect"/>
            </p:spPr>
          </p:pic>
        </mc:Fallback>
      </mc:AlternateContent>
      <mc:AlternateContent xmlns:mc="http://schemas.openxmlformats.org/markup-compatibility/2006" xmlns:p14="http://schemas.microsoft.com/office/powerpoint/2010/main">
        <mc:Choice Requires="p14">
          <p:contentPart p14:bwMode="auto" r:id="rId193">
            <p14:nvContentPartPr>
              <p14:cNvPr id="101" name="墨迹 100"/>
              <p14:cNvContentPartPr/>
              <p14:nvPr/>
            </p14:nvContentPartPr>
            <p14:xfrm>
              <a:off x="2675466" y="4534401"/>
              <a:ext cx="206022" cy="193868"/>
            </p14:xfrm>
          </p:contentPart>
        </mc:Choice>
        <mc:Fallback xmlns="">
          <p:pic>
            <p:nvPicPr>
              <p:cNvPr id="101" name="墨迹 100"/>
            </p:nvPicPr>
            <p:blipFill>
              <a:blip r:embed="rId194"/>
            </p:blipFill>
            <p:spPr>
              <a:xfrm>
                <a:off x="2675466" y="4534401"/>
                <a:ext cx="206022" cy="193868"/>
              </a:xfrm>
              <a:prstGeom prst="rect"/>
            </p:spPr>
          </p:pic>
        </mc:Fallback>
      </mc:AlternateContent>
      <mc:AlternateContent xmlns:mc="http://schemas.openxmlformats.org/markup-compatibility/2006" xmlns:p14="http://schemas.microsoft.com/office/powerpoint/2010/main">
        <mc:Choice Requires="p14">
          <p:contentPart p14:bwMode="auto" r:id="rId195">
            <p14:nvContentPartPr>
              <p14:cNvPr id="102" name="墨迹 101"/>
              <p14:cNvContentPartPr/>
              <p14:nvPr/>
            </p14:nvContentPartPr>
            <p14:xfrm>
              <a:off x="2884663" y="4293299"/>
              <a:ext cx="152048" cy="170604"/>
            </p14:xfrm>
          </p:contentPart>
        </mc:Choice>
        <mc:Fallback xmlns="">
          <p:pic>
            <p:nvPicPr>
              <p:cNvPr id="102" name="墨迹 101"/>
            </p:nvPicPr>
            <p:blipFill>
              <a:blip r:embed="rId196"/>
            </p:blipFill>
            <p:spPr>
              <a:xfrm>
                <a:off x="2884663" y="4293299"/>
                <a:ext cx="152048" cy="170604"/>
              </a:xfrm>
              <a:prstGeom prst="rect"/>
            </p:spPr>
          </p:pic>
        </mc:Fallback>
      </mc:AlternateContent>
      <mc:AlternateContent xmlns:mc="http://schemas.openxmlformats.org/markup-compatibility/2006" xmlns:p14="http://schemas.microsoft.com/office/powerpoint/2010/main">
        <mc:Choice Requires="p14">
          <p:contentPart p14:bwMode="auto" r:id="rId197">
            <p14:nvContentPartPr>
              <p14:cNvPr id="103" name="墨迹 102"/>
              <p14:cNvContentPartPr/>
              <p14:nvPr/>
            </p14:nvContentPartPr>
            <p14:xfrm>
              <a:off x="3008488" y="4310219"/>
              <a:ext cx="141112" cy="38068"/>
            </p14:xfrm>
          </p:contentPart>
        </mc:Choice>
        <mc:Fallback xmlns="">
          <p:pic>
            <p:nvPicPr>
              <p:cNvPr id="103" name="墨迹 102"/>
            </p:nvPicPr>
            <p:blipFill>
              <a:blip r:embed="rId198"/>
            </p:blipFill>
            <p:spPr>
              <a:xfrm>
                <a:off x="3008488" y="4310219"/>
                <a:ext cx="141112" cy="38068"/>
              </a:xfrm>
              <a:prstGeom prst="rect"/>
            </p:spPr>
          </p:pic>
        </mc:Fallback>
      </mc:AlternateContent>
      <mc:AlternateContent xmlns:mc="http://schemas.openxmlformats.org/markup-compatibility/2006" xmlns:p14="http://schemas.microsoft.com/office/powerpoint/2010/main">
        <mc:Choice Requires="p14">
          <p:contentPart p14:bwMode="auto" r:id="rId199">
            <p14:nvContentPartPr>
              <p14:cNvPr id="104" name="墨迹 103"/>
              <p14:cNvContentPartPr/>
              <p14:nvPr/>
            </p14:nvContentPartPr>
            <p14:xfrm>
              <a:off x="3067755" y="4224212"/>
              <a:ext cx="25400" cy="239691"/>
            </p14:xfrm>
          </p:contentPart>
        </mc:Choice>
        <mc:Fallback xmlns="">
          <p:pic>
            <p:nvPicPr>
              <p:cNvPr id="104" name="墨迹 103"/>
            </p:nvPicPr>
            <p:blipFill>
              <a:blip r:embed="rId200"/>
            </p:blipFill>
            <p:spPr>
              <a:xfrm>
                <a:off x="3067755" y="4224212"/>
                <a:ext cx="25400" cy="239691"/>
              </a:xfrm>
              <a:prstGeom prst="rect"/>
            </p:spPr>
          </p:pic>
        </mc:Fallback>
      </mc:AlternateContent>
      <mc:AlternateContent xmlns:mc="http://schemas.openxmlformats.org/markup-compatibility/2006" xmlns:p14="http://schemas.microsoft.com/office/powerpoint/2010/main">
        <mc:Choice Requires="p14">
          <p:contentPart p14:bwMode="auto" r:id="rId201">
            <p14:nvContentPartPr>
              <p14:cNvPr id="105" name="墨迹 104"/>
              <p14:cNvContentPartPr/>
              <p14:nvPr/>
            </p14:nvContentPartPr>
            <p14:xfrm>
              <a:off x="3036711" y="4556960"/>
              <a:ext cx="220133" cy="45119"/>
            </p14:xfrm>
          </p:contentPart>
        </mc:Choice>
        <mc:Fallback xmlns="">
          <p:pic>
            <p:nvPicPr>
              <p:cNvPr id="105" name="墨迹 104"/>
            </p:nvPicPr>
            <p:blipFill>
              <a:blip r:embed="rId202"/>
            </p:blipFill>
            <p:spPr>
              <a:xfrm>
                <a:off x="3036711" y="4556960"/>
                <a:ext cx="220133" cy="45119"/>
              </a:xfrm>
              <a:prstGeom prst="rect"/>
            </p:spPr>
          </p:pic>
        </mc:Fallback>
      </mc:AlternateContent>
      <mc:AlternateContent xmlns:mc="http://schemas.openxmlformats.org/markup-compatibility/2006" xmlns:p14="http://schemas.microsoft.com/office/powerpoint/2010/main">
        <mc:Choice Requires="p14">
          <p:contentPart p14:bwMode="auto" r:id="rId203">
            <p14:nvContentPartPr>
              <p14:cNvPr id="106" name="墨迹 105"/>
              <p14:cNvContentPartPr/>
              <p14:nvPr/>
            </p14:nvContentPartPr>
            <p14:xfrm>
              <a:off x="3149600" y="4469543"/>
              <a:ext cx="31044" cy="276350"/>
            </p14:xfrm>
          </p:contentPart>
        </mc:Choice>
        <mc:Fallback xmlns="">
          <p:pic>
            <p:nvPicPr>
              <p:cNvPr id="106" name="墨迹 105"/>
            </p:nvPicPr>
            <p:blipFill>
              <a:blip r:embed="rId204"/>
            </p:blipFill>
            <p:spPr>
              <a:xfrm>
                <a:off x="3149600" y="4469543"/>
                <a:ext cx="31044" cy="276350"/>
              </a:xfrm>
              <a:prstGeom prst="rect"/>
            </p:spPr>
          </p:pic>
        </mc:Fallback>
      </mc:AlternateContent>
      <mc:AlternateContent xmlns:mc="http://schemas.openxmlformats.org/markup-compatibility/2006" xmlns:p14="http://schemas.microsoft.com/office/powerpoint/2010/main">
        <mc:Choice Requires="p14">
          <p:contentPart p14:bwMode="auto" r:id="rId205">
            <p14:nvContentPartPr>
              <p14:cNvPr id="107" name="墨迹 106"/>
              <p14:cNvContentPartPr/>
              <p14:nvPr/>
            </p14:nvContentPartPr>
            <p14:xfrm>
              <a:off x="3423355" y="4317268"/>
              <a:ext cx="222956" cy="366588"/>
            </p14:xfrm>
          </p:contentPart>
        </mc:Choice>
        <mc:Fallback xmlns="">
          <p:pic>
            <p:nvPicPr>
              <p:cNvPr id="107" name="墨迹 106"/>
            </p:nvPicPr>
            <p:blipFill>
              <a:blip r:embed="rId206"/>
            </p:blipFill>
            <p:spPr>
              <a:xfrm>
                <a:off x="3423355" y="4317268"/>
                <a:ext cx="222956" cy="366588"/>
              </a:xfrm>
              <a:prstGeom prst="rect"/>
            </p:spPr>
          </p:pic>
        </mc:Fallback>
      </mc:AlternateContent>
      <mc:AlternateContent xmlns:mc="http://schemas.openxmlformats.org/markup-compatibility/2006" xmlns:p14="http://schemas.microsoft.com/office/powerpoint/2010/main">
        <mc:Choice Requires="p14">
          <p:contentPart p14:bwMode="auto" r:id="rId207">
            <p14:nvContentPartPr>
              <p14:cNvPr id="108" name="墨迹 107"/>
              <p14:cNvContentPartPr/>
              <p14:nvPr/>
            </p14:nvContentPartPr>
            <p14:xfrm>
              <a:off x="3640666" y="4511842"/>
              <a:ext cx="129822" cy="118435"/>
            </p14:xfrm>
          </p:contentPart>
        </mc:Choice>
        <mc:Fallback xmlns="">
          <p:pic>
            <p:nvPicPr>
              <p:cNvPr id="108" name="墨迹 107"/>
            </p:nvPicPr>
            <p:blipFill>
              <a:blip r:embed="rId208"/>
            </p:blipFill>
            <p:spPr>
              <a:xfrm>
                <a:off x="3640666" y="4511842"/>
                <a:ext cx="129822" cy="118435"/>
              </a:xfrm>
              <a:prstGeom prst="rect"/>
            </p:spPr>
          </p:pic>
        </mc:Fallback>
      </mc:AlternateContent>
      <mc:AlternateContent xmlns:mc="http://schemas.openxmlformats.org/markup-compatibility/2006" xmlns:p14="http://schemas.microsoft.com/office/powerpoint/2010/main">
        <mc:Choice Requires="p14">
          <p:contentPart p14:bwMode="auto" r:id="rId209">
            <p14:nvContentPartPr>
              <p14:cNvPr id="109" name="墨迹 108"/>
              <p14:cNvContentPartPr/>
              <p14:nvPr/>
            </p14:nvContentPartPr>
            <p14:xfrm>
              <a:off x="3791831" y="4141906"/>
              <a:ext cx="61913" cy="197922"/>
            </p14:xfrm>
          </p:contentPart>
        </mc:Choice>
        <mc:Fallback xmlns="">
          <p:pic>
            <p:nvPicPr>
              <p:cNvPr id="109" name="墨迹 108"/>
            </p:nvPicPr>
            <p:blipFill>
              <a:blip r:embed="rId210"/>
            </p:blipFill>
            <p:spPr>
              <a:xfrm>
                <a:off x="3791831" y="4141906"/>
                <a:ext cx="61913" cy="197922"/>
              </a:xfrm>
              <a:prstGeom prst="rect"/>
            </p:spPr>
          </p:pic>
        </mc:Fallback>
      </mc:AlternateContent>
      <mc:AlternateContent xmlns:mc="http://schemas.openxmlformats.org/markup-compatibility/2006" xmlns:p14="http://schemas.microsoft.com/office/powerpoint/2010/main">
        <mc:Choice Requires="p14">
          <p:contentPart p14:bwMode="auto" r:id="rId211">
            <p14:nvContentPartPr>
              <p14:cNvPr id="110" name="墨迹 109"/>
              <p14:cNvContentPartPr/>
              <p14:nvPr/>
            </p14:nvContentPartPr>
            <p14:xfrm>
              <a:off x="3883377" y="4207292"/>
              <a:ext cx="138289" cy="16919"/>
            </p14:xfrm>
          </p:contentPart>
        </mc:Choice>
        <mc:Fallback xmlns="">
          <p:pic>
            <p:nvPicPr>
              <p:cNvPr id="110" name="墨迹 109"/>
            </p:nvPicPr>
            <p:blipFill>
              <a:blip r:embed="rId212"/>
            </p:blipFill>
            <p:spPr>
              <a:xfrm>
                <a:off x="3883377" y="4207292"/>
                <a:ext cx="138289" cy="16919"/>
              </a:xfrm>
              <a:prstGeom prst="rect"/>
            </p:spPr>
          </p:pic>
        </mc:Fallback>
      </mc:AlternateContent>
      <mc:AlternateContent xmlns:mc="http://schemas.openxmlformats.org/markup-compatibility/2006" xmlns:p14="http://schemas.microsoft.com/office/powerpoint/2010/main">
        <mc:Choice Requires="p14">
          <p:contentPart p14:bwMode="auto" r:id="rId213">
            <p14:nvContentPartPr>
              <p14:cNvPr id="111" name="墨迹 110"/>
              <p14:cNvContentPartPr/>
              <p14:nvPr/>
            </p14:nvContentPartPr>
            <p14:xfrm>
              <a:off x="3942644" y="4104013"/>
              <a:ext cx="31044" cy="261194"/>
            </p14:xfrm>
          </p:contentPart>
        </mc:Choice>
        <mc:Fallback xmlns="">
          <p:pic>
            <p:nvPicPr>
              <p:cNvPr id="111" name="墨迹 110"/>
            </p:nvPicPr>
            <p:blipFill>
              <a:blip r:embed="rId214"/>
            </p:blipFill>
            <p:spPr>
              <a:xfrm>
                <a:off x="3942644" y="4104013"/>
                <a:ext cx="31044" cy="261194"/>
              </a:xfrm>
              <a:prstGeom prst="rect"/>
            </p:spPr>
          </p:pic>
        </mc:Fallback>
      </mc:AlternateContent>
      <mc:AlternateContent xmlns:mc="http://schemas.openxmlformats.org/markup-compatibility/2006" xmlns:p14="http://schemas.microsoft.com/office/powerpoint/2010/main">
        <mc:Choice Requires="p14">
          <p:contentPart p14:bwMode="auto" r:id="rId215">
            <p14:nvContentPartPr>
              <p14:cNvPr id="112" name="墨迹 111"/>
              <p14:cNvContentPartPr/>
              <p14:nvPr/>
            </p14:nvContentPartPr>
            <p14:xfrm>
              <a:off x="688622" y="5290134"/>
              <a:ext cx="265289" cy="308251"/>
            </p14:xfrm>
          </p:contentPart>
        </mc:Choice>
        <mc:Fallback xmlns="">
          <p:pic>
            <p:nvPicPr>
              <p:cNvPr id="112" name="墨迹 111"/>
            </p:nvPicPr>
            <p:blipFill>
              <a:blip r:embed="rId216"/>
            </p:blipFill>
            <p:spPr>
              <a:xfrm>
                <a:off x="688622" y="5290134"/>
                <a:ext cx="265289" cy="308251"/>
              </a:xfrm>
              <a:prstGeom prst="rect"/>
            </p:spPr>
          </p:pic>
        </mc:Fallback>
      </mc:AlternateContent>
      <mc:AlternateContent xmlns:mc="http://schemas.openxmlformats.org/markup-compatibility/2006" xmlns:p14="http://schemas.microsoft.com/office/powerpoint/2010/main">
        <mc:Choice Requires="p14">
          <p:contentPart p14:bwMode="auto" r:id="rId217">
            <p14:nvContentPartPr>
              <p14:cNvPr id="113" name="墨迹 112"/>
              <p14:cNvContentPartPr/>
              <p14:nvPr/>
            </p14:nvContentPartPr>
            <p14:xfrm>
              <a:off x="982133" y="5149139"/>
              <a:ext cx="138994" cy="524502"/>
            </p14:xfrm>
          </p:contentPart>
        </mc:Choice>
        <mc:Fallback xmlns="">
          <p:pic>
            <p:nvPicPr>
              <p:cNvPr id="113" name="墨迹 112"/>
            </p:nvPicPr>
            <p:blipFill>
              <a:blip r:embed="rId218"/>
            </p:blipFill>
            <p:spPr>
              <a:xfrm>
                <a:off x="982133" y="5149139"/>
                <a:ext cx="138994" cy="524502"/>
              </a:xfrm>
              <a:prstGeom prst="rect"/>
            </p:spPr>
          </p:pic>
        </mc:Fallback>
      </mc:AlternateContent>
      <mc:AlternateContent xmlns:mc="http://schemas.openxmlformats.org/markup-compatibility/2006" xmlns:p14="http://schemas.microsoft.com/office/powerpoint/2010/main">
        <mc:Choice Requires="p14">
          <p:contentPart p14:bwMode="auto" r:id="rId219">
            <p14:nvContentPartPr>
              <p14:cNvPr id="114" name="墨迹 113"/>
              <p14:cNvContentPartPr/>
              <p14:nvPr/>
            </p14:nvContentPartPr>
            <p14:xfrm>
              <a:off x="995715" y="5270395"/>
              <a:ext cx="242182" cy="246918"/>
            </p14:xfrm>
          </p:contentPart>
        </mc:Choice>
        <mc:Fallback xmlns="">
          <p:pic>
            <p:nvPicPr>
              <p:cNvPr id="114" name="墨迹 113"/>
            </p:nvPicPr>
            <p:blipFill>
              <a:blip r:embed="rId220"/>
            </p:blipFill>
            <p:spPr>
              <a:xfrm>
                <a:off x="995715" y="5270395"/>
                <a:ext cx="242182" cy="246918"/>
              </a:xfrm>
              <a:prstGeom prst="rect"/>
            </p:spPr>
          </p:pic>
        </mc:Fallback>
      </mc:AlternateContent>
      <mc:AlternateContent xmlns:mc="http://schemas.openxmlformats.org/markup-compatibility/2006" xmlns:p14="http://schemas.microsoft.com/office/powerpoint/2010/main">
        <mc:Choice Requires="p14">
          <p:contentPart p14:bwMode="auto" r:id="rId221">
            <p14:nvContentPartPr>
              <p14:cNvPr id="115" name="墨迹 114"/>
              <p14:cNvContentPartPr/>
              <p14:nvPr/>
            </p14:nvContentPartPr>
            <p14:xfrm>
              <a:off x="1270000" y="5170994"/>
              <a:ext cx="36688" cy="573145"/>
            </p14:xfrm>
          </p:contentPart>
        </mc:Choice>
        <mc:Fallback xmlns="">
          <p:pic>
            <p:nvPicPr>
              <p:cNvPr id="115" name="墨迹 114"/>
            </p:nvPicPr>
            <p:blipFill>
              <a:blip r:embed="rId222"/>
            </p:blipFill>
            <p:spPr>
              <a:xfrm>
                <a:off x="1270000" y="5170994"/>
                <a:ext cx="36688" cy="573145"/>
              </a:xfrm>
              <a:prstGeom prst="rect"/>
            </p:spPr>
          </p:pic>
        </mc:Fallback>
      </mc:AlternateContent>
      <mc:AlternateContent xmlns:mc="http://schemas.openxmlformats.org/markup-compatibility/2006" xmlns:p14="http://schemas.microsoft.com/office/powerpoint/2010/main">
        <mc:Choice Requires="p14">
          <p:contentPart p14:bwMode="auto" r:id="rId223">
            <p14:nvContentPartPr>
              <p14:cNvPr id="116" name="墨迹 115"/>
              <p14:cNvContentPartPr/>
              <p14:nvPr/>
            </p14:nvContentPartPr>
            <p14:xfrm>
              <a:off x="1236133" y="5314104"/>
              <a:ext cx="146755" cy="38068"/>
            </p14:xfrm>
          </p:contentPart>
        </mc:Choice>
        <mc:Fallback xmlns="">
          <p:pic>
            <p:nvPicPr>
              <p:cNvPr id="116" name="墨迹 115"/>
            </p:nvPicPr>
            <p:blipFill>
              <a:blip r:embed="rId224"/>
            </p:blipFill>
            <p:spPr>
              <a:xfrm>
                <a:off x="1236133" y="5314104"/>
                <a:ext cx="146755" cy="38068"/>
              </a:xfrm>
              <a:prstGeom prst="rect"/>
            </p:spPr>
          </p:pic>
        </mc:Fallback>
      </mc:AlternateContent>
      <mc:AlternateContent xmlns:mc="http://schemas.openxmlformats.org/markup-compatibility/2006" xmlns:p14="http://schemas.microsoft.com/office/powerpoint/2010/main">
        <mc:Choice Requires="p14">
          <p:contentPart p14:bwMode="auto" r:id="rId225">
            <p14:nvContentPartPr>
              <p14:cNvPr id="117" name="墨迹 116"/>
              <p14:cNvContentPartPr/>
              <p14:nvPr/>
            </p14:nvContentPartPr>
            <p14:xfrm>
              <a:off x="1263650" y="5246955"/>
              <a:ext cx="215194" cy="329400"/>
            </p14:xfrm>
          </p:contentPart>
        </mc:Choice>
        <mc:Fallback xmlns="">
          <p:pic>
            <p:nvPicPr>
              <p:cNvPr id="117" name="墨迹 116"/>
            </p:nvPicPr>
            <p:blipFill>
              <a:blip r:embed="rId226"/>
            </p:blipFill>
            <p:spPr>
              <a:xfrm>
                <a:off x="1263650" y="5246955"/>
                <a:ext cx="215194" cy="329400"/>
              </a:xfrm>
              <a:prstGeom prst="rect"/>
            </p:spPr>
          </p:pic>
        </mc:Fallback>
      </mc:AlternateContent>
      <mc:AlternateContent xmlns:mc="http://schemas.openxmlformats.org/markup-compatibility/2006" xmlns:p14="http://schemas.microsoft.com/office/powerpoint/2010/main">
        <mc:Choice Requires="p14">
          <p:contentPart p14:bwMode="auto" r:id="rId227">
            <p14:nvContentPartPr>
              <p14:cNvPr id="118" name="墨迹 117"/>
              <p14:cNvContentPartPr/>
              <p14:nvPr/>
            </p14:nvContentPartPr>
            <p14:xfrm>
              <a:off x="1665111" y="5391651"/>
              <a:ext cx="45155" cy="45118"/>
            </p14:xfrm>
          </p:contentPart>
        </mc:Choice>
        <mc:Fallback xmlns="">
          <p:pic>
            <p:nvPicPr>
              <p:cNvPr id="118" name="墨迹 117"/>
            </p:nvPicPr>
            <p:blipFill>
              <a:blip r:embed="rId228"/>
            </p:blipFill>
            <p:spPr>
              <a:xfrm>
                <a:off x="1665111" y="5391651"/>
                <a:ext cx="45155" cy="45118"/>
              </a:xfrm>
              <a:prstGeom prst="rect"/>
            </p:spPr>
          </p:pic>
        </mc:Fallback>
      </mc:AlternateContent>
      <mc:AlternateContent xmlns:mc="http://schemas.openxmlformats.org/markup-compatibility/2006" xmlns:p14="http://schemas.microsoft.com/office/powerpoint/2010/main">
        <mc:Choice Requires="p14">
          <p:contentPart p14:bwMode="auto" r:id="rId229">
            <p14:nvContentPartPr>
              <p14:cNvPr id="119" name="墨迹 118"/>
              <p14:cNvContentPartPr/>
              <p14:nvPr/>
            </p14:nvContentPartPr>
            <p14:xfrm>
              <a:off x="1625600" y="5498807"/>
              <a:ext cx="25400" cy="25379"/>
            </p14:xfrm>
          </p:contentPart>
        </mc:Choice>
        <mc:Fallback xmlns="">
          <p:pic>
            <p:nvPicPr>
              <p:cNvPr id="119" name="墨迹 118"/>
            </p:nvPicPr>
            <p:blipFill>
              <a:blip r:embed="rId230"/>
            </p:blipFill>
            <p:spPr>
              <a:xfrm>
                <a:off x="1625600" y="5498807"/>
                <a:ext cx="25400" cy="25379"/>
              </a:xfrm>
              <a:prstGeom prst="rect"/>
            </p:spPr>
          </p:pic>
        </mc:Fallback>
      </mc:AlternateContent>
      <mc:AlternateContent xmlns:mc="http://schemas.openxmlformats.org/markup-compatibility/2006" xmlns:p14="http://schemas.microsoft.com/office/powerpoint/2010/main">
        <mc:Choice Requires="p14">
          <p:contentPart p14:bwMode="auto" r:id="rId231">
            <p14:nvContentPartPr>
              <p14:cNvPr id="120" name="墨迹 119"/>
              <p14:cNvContentPartPr/>
              <p14:nvPr/>
            </p14:nvContentPartPr>
            <p14:xfrm>
              <a:off x="2060575" y="5199898"/>
              <a:ext cx="123825" cy="307369"/>
            </p14:xfrm>
          </p:contentPart>
        </mc:Choice>
        <mc:Fallback xmlns="">
          <p:pic>
            <p:nvPicPr>
              <p:cNvPr id="120" name="墨迹 119"/>
            </p:nvPicPr>
            <p:blipFill>
              <a:blip r:embed="rId232"/>
            </p:blipFill>
            <p:spPr>
              <a:xfrm>
                <a:off x="2060575" y="5199898"/>
                <a:ext cx="123825" cy="307369"/>
              </a:xfrm>
              <a:prstGeom prst="rect"/>
            </p:spPr>
          </p:pic>
        </mc:Fallback>
      </mc:AlternateContent>
      <mc:AlternateContent xmlns:mc="http://schemas.openxmlformats.org/markup-compatibility/2006" xmlns:p14="http://schemas.microsoft.com/office/powerpoint/2010/main">
        <mc:Choice Requires="p14">
          <p:contentPart p14:bwMode="auto" r:id="rId233">
            <p14:nvContentPartPr>
              <p14:cNvPr id="121" name="墨迹 120"/>
              <p14:cNvContentPartPr/>
              <p14:nvPr/>
            </p14:nvContentPartPr>
            <p14:xfrm>
              <a:off x="2218266" y="5384249"/>
              <a:ext cx="104422" cy="83540"/>
            </p14:xfrm>
          </p:contentPart>
        </mc:Choice>
        <mc:Fallback xmlns="">
          <p:pic>
            <p:nvPicPr>
              <p:cNvPr id="121" name="墨迹 120"/>
            </p:nvPicPr>
            <p:blipFill>
              <a:blip r:embed="rId234"/>
            </p:blipFill>
            <p:spPr>
              <a:xfrm>
                <a:off x="2218266" y="5384249"/>
                <a:ext cx="104422" cy="83540"/>
              </a:xfrm>
              <a:prstGeom prst="rect"/>
            </p:spPr>
          </p:pic>
        </mc:Fallback>
      </mc:AlternateContent>
      <mc:AlternateContent xmlns:mc="http://schemas.openxmlformats.org/markup-compatibility/2006" xmlns:p14="http://schemas.microsoft.com/office/powerpoint/2010/main">
        <mc:Choice Requires="p14">
          <p:contentPart p14:bwMode="auto" r:id="rId235">
            <p14:nvContentPartPr>
              <p14:cNvPr id="122" name="墨迹 121"/>
              <p14:cNvContentPartPr/>
              <p14:nvPr/>
            </p14:nvContentPartPr>
            <p14:xfrm>
              <a:off x="2308577" y="5077937"/>
              <a:ext cx="90311" cy="125309"/>
            </p14:xfrm>
          </p:contentPart>
        </mc:Choice>
        <mc:Fallback xmlns="">
          <p:pic>
            <p:nvPicPr>
              <p:cNvPr id="122" name="墨迹 121"/>
            </p:nvPicPr>
            <p:blipFill>
              <a:blip r:embed="rId236"/>
            </p:blipFill>
            <p:spPr>
              <a:xfrm>
                <a:off x="2308577" y="5077937"/>
                <a:ext cx="90311" cy="125309"/>
              </a:xfrm>
              <a:prstGeom prst="rect"/>
            </p:spPr>
          </p:pic>
        </mc:Fallback>
      </mc:AlternateContent>
      <mc:AlternateContent xmlns:mc="http://schemas.openxmlformats.org/markup-compatibility/2006" xmlns:p14="http://schemas.microsoft.com/office/powerpoint/2010/main">
        <mc:Choice Requires="p14">
          <p:contentPart p14:bwMode="auto" r:id="rId237">
            <p14:nvContentPartPr>
              <p14:cNvPr id="123" name="墨迹 122"/>
              <p14:cNvContentPartPr/>
              <p14:nvPr/>
            </p14:nvContentPartPr>
            <p14:xfrm>
              <a:off x="2398888" y="5101201"/>
              <a:ext cx="115712" cy="36659"/>
            </p14:xfrm>
          </p:contentPart>
        </mc:Choice>
        <mc:Fallback xmlns="">
          <p:pic>
            <p:nvPicPr>
              <p:cNvPr id="123" name="墨迹 122"/>
            </p:nvPicPr>
            <p:blipFill>
              <a:blip r:embed="rId238"/>
            </p:blipFill>
            <p:spPr>
              <a:xfrm>
                <a:off x="2398888" y="5101201"/>
                <a:ext cx="115712" cy="36659"/>
              </a:xfrm>
              <a:prstGeom prst="rect"/>
            </p:spPr>
          </p:pic>
        </mc:Fallback>
      </mc:AlternateContent>
      <mc:AlternateContent xmlns:mc="http://schemas.openxmlformats.org/markup-compatibility/2006" xmlns:p14="http://schemas.microsoft.com/office/powerpoint/2010/main">
        <mc:Choice Requires="p14">
          <p:contentPart p14:bwMode="auto" r:id="rId239">
            <p14:nvContentPartPr>
              <p14:cNvPr id="124" name="墨迹 123"/>
              <p14:cNvContentPartPr/>
              <p14:nvPr/>
            </p14:nvContentPartPr>
            <p14:xfrm>
              <a:off x="2458155" y="5016075"/>
              <a:ext cx="8467" cy="178183"/>
            </p14:xfrm>
          </p:contentPart>
        </mc:Choice>
        <mc:Fallback xmlns="">
          <p:pic>
            <p:nvPicPr>
              <p:cNvPr id="124" name="墨迹 123"/>
            </p:nvPicPr>
            <p:blipFill>
              <a:blip r:embed="rId240"/>
            </p:blipFill>
            <p:spPr>
              <a:xfrm>
                <a:off x="2458155" y="5016075"/>
                <a:ext cx="8467" cy="178183"/>
              </a:xfrm>
              <a:prstGeom prst="rect"/>
            </p:spPr>
          </p:pic>
        </mc:Fallback>
      </mc:AlternateContent>
      <mc:AlternateContent xmlns:mc="http://schemas.openxmlformats.org/markup-compatibility/2006" xmlns:p14="http://schemas.microsoft.com/office/powerpoint/2010/main">
        <mc:Choice Requires="p14">
          <p:contentPart p14:bwMode="auto" r:id="rId241">
            <p14:nvContentPartPr>
              <p14:cNvPr id="125" name="墨迹 124"/>
              <p14:cNvContentPartPr/>
              <p14:nvPr/>
            </p14:nvContentPartPr>
            <p14:xfrm>
              <a:off x="2664177" y="5205537"/>
              <a:ext cx="200555" cy="217132"/>
            </p14:xfrm>
          </p:contentPart>
        </mc:Choice>
        <mc:Fallback xmlns="">
          <p:pic>
            <p:nvPicPr>
              <p:cNvPr id="125" name="墨迹 124"/>
            </p:nvPicPr>
            <p:blipFill>
              <a:blip r:embed="rId242"/>
            </p:blipFill>
            <p:spPr>
              <a:xfrm>
                <a:off x="2664177" y="5205537"/>
                <a:ext cx="200555" cy="217132"/>
              </a:xfrm>
              <a:prstGeom prst="rect"/>
            </p:spPr>
          </p:pic>
        </mc:Fallback>
      </mc:AlternateContent>
      <mc:AlternateContent xmlns:mc="http://schemas.openxmlformats.org/markup-compatibility/2006" xmlns:p14="http://schemas.microsoft.com/office/powerpoint/2010/main">
        <mc:Choice Requires="p14">
          <p:contentPart p14:bwMode="auto" r:id="rId243">
            <p14:nvContentPartPr>
              <p14:cNvPr id="126" name="墨迹 125"/>
              <p14:cNvContentPartPr/>
              <p14:nvPr/>
            </p14:nvContentPartPr>
            <p14:xfrm>
              <a:off x="3066873" y="5070182"/>
              <a:ext cx="146227" cy="25379"/>
            </p14:xfrm>
          </p:contentPart>
        </mc:Choice>
        <mc:Fallback xmlns="">
          <p:pic>
            <p:nvPicPr>
              <p:cNvPr id="126" name="墨迹 125"/>
            </p:nvPicPr>
            <p:blipFill>
              <a:blip r:embed="rId244"/>
            </p:blipFill>
            <p:spPr>
              <a:xfrm>
                <a:off x="3066873" y="5070182"/>
                <a:ext cx="146227" cy="25379"/>
              </a:xfrm>
              <a:prstGeom prst="rect"/>
            </p:spPr>
          </p:pic>
        </mc:Fallback>
      </mc:AlternateContent>
      <mc:AlternateContent xmlns:mc="http://schemas.openxmlformats.org/markup-compatibility/2006" xmlns:p14="http://schemas.microsoft.com/office/powerpoint/2010/main">
        <mc:Choice Requires="p14">
          <p:contentPart p14:bwMode="auto" r:id="rId245">
            <p14:nvContentPartPr>
              <p14:cNvPr id="127" name="墨迹 126"/>
              <p14:cNvContentPartPr/>
              <p14:nvPr/>
            </p14:nvContentPartPr>
            <p14:xfrm>
              <a:off x="3053644" y="5120940"/>
              <a:ext cx="33867" cy="347025"/>
            </p14:xfrm>
          </p:contentPart>
        </mc:Choice>
        <mc:Fallback xmlns="">
          <p:pic>
            <p:nvPicPr>
              <p:cNvPr id="127" name="墨迹 126"/>
            </p:nvPicPr>
            <p:blipFill>
              <a:blip r:embed="rId246"/>
            </p:blipFill>
            <p:spPr>
              <a:xfrm>
                <a:off x="3053644" y="5120940"/>
                <a:ext cx="33867" cy="347025"/>
              </a:xfrm>
              <a:prstGeom prst="rect"/>
            </p:spPr>
          </p:pic>
        </mc:Fallback>
      </mc:AlternateContent>
      <mc:AlternateContent xmlns:mc="http://schemas.openxmlformats.org/markup-compatibility/2006" xmlns:p14="http://schemas.microsoft.com/office/powerpoint/2010/main">
        <mc:Choice Requires="p14">
          <p:contentPart p14:bwMode="auto" r:id="rId247">
            <p14:nvContentPartPr>
              <p14:cNvPr id="128" name="墨迹 127"/>
              <p14:cNvContentPartPr/>
              <p14:nvPr/>
            </p14:nvContentPartPr>
            <p14:xfrm>
              <a:off x="3076222" y="5154779"/>
              <a:ext cx="186266" cy="186114"/>
            </p14:xfrm>
          </p:contentPart>
        </mc:Choice>
        <mc:Fallback xmlns="">
          <p:pic>
            <p:nvPicPr>
              <p:cNvPr id="128" name="墨迹 127"/>
            </p:nvPicPr>
            <p:blipFill>
              <a:blip r:embed="rId248"/>
            </p:blipFill>
            <p:spPr>
              <a:xfrm>
                <a:off x="3076222" y="5154779"/>
                <a:ext cx="186266" cy="186114"/>
              </a:xfrm>
              <a:prstGeom prst="rect"/>
            </p:spPr>
          </p:pic>
        </mc:Fallback>
      </mc:AlternateContent>
      <mc:AlternateContent xmlns:mc="http://schemas.openxmlformats.org/markup-compatibility/2006" xmlns:p14="http://schemas.microsoft.com/office/powerpoint/2010/main">
        <mc:Choice Requires="p14">
          <p:contentPart p14:bwMode="auto" r:id="rId249">
            <p14:nvContentPartPr>
              <p14:cNvPr id="129" name="墨迹 128"/>
              <p14:cNvContentPartPr/>
              <p14:nvPr/>
            </p14:nvContentPartPr>
            <p14:xfrm>
              <a:off x="3294944" y="4958796"/>
              <a:ext cx="74789" cy="128306"/>
            </p14:xfrm>
          </p:contentPart>
        </mc:Choice>
        <mc:Fallback xmlns="">
          <p:pic>
            <p:nvPicPr>
              <p:cNvPr id="129" name="墨迹 128"/>
            </p:nvPicPr>
            <p:blipFill>
              <a:blip r:embed="rId250"/>
            </p:blipFill>
            <p:spPr>
              <a:xfrm>
                <a:off x="3294944" y="4958796"/>
                <a:ext cx="74789" cy="128306"/>
              </a:xfrm>
              <a:prstGeom prst="rect"/>
            </p:spPr>
          </p:pic>
        </mc:Fallback>
      </mc:AlternateContent>
      <mc:AlternateContent xmlns:mc="http://schemas.openxmlformats.org/markup-compatibility/2006" xmlns:p14="http://schemas.microsoft.com/office/powerpoint/2010/main">
        <mc:Choice Requires="p14">
          <p:contentPart p14:bwMode="auto" r:id="rId251">
            <p14:nvContentPartPr>
              <p14:cNvPr id="130" name="墨迹 129"/>
              <p14:cNvContentPartPr/>
              <p14:nvPr/>
            </p14:nvContentPartPr>
            <p14:xfrm>
              <a:off x="3375377" y="4957386"/>
              <a:ext cx="135467" cy="62038"/>
            </p14:xfrm>
          </p:contentPart>
        </mc:Choice>
        <mc:Fallback xmlns="">
          <p:pic>
            <p:nvPicPr>
              <p:cNvPr id="130" name="墨迹 129"/>
            </p:nvPicPr>
            <p:blipFill>
              <a:blip r:embed="rId252"/>
            </p:blipFill>
            <p:spPr>
              <a:xfrm>
                <a:off x="3375377" y="4957386"/>
                <a:ext cx="135467" cy="62038"/>
              </a:xfrm>
              <a:prstGeom prst="rect"/>
            </p:spPr>
          </p:pic>
        </mc:Fallback>
      </mc:AlternateContent>
      <mc:AlternateContent xmlns:mc="http://schemas.openxmlformats.org/markup-compatibility/2006" xmlns:p14="http://schemas.microsoft.com/office/powerpoint/2010/main">
        <mc:Choice Requires="p14">
          <p:contentPart p14:bwMode="auto" r:id="rId253">
            <p14:nvContentPartPr>
              <p14:cNvPr id="131" name="墨迹 130"/>
              <p14:cNvContentPartPr/>
              <p14:nvPr/>
            </p14:nvContentPartPr>
            <p14:xfrm>
              <a:off x="3451577" y="4867149"/>
              <a:ext cx="36689" cy="259431"/>
            </p14:xfrm>
          </p:contentPart>
        </mc:Choice>
        <mc:Fallback xmlns="">
          <p:pic>
            <p:nvPicPr>
              <p:cNvPr id="131" name="墨迹 130"/>
            </p:nvPicPr>
            <p:blipFill>
              <a:blip r:embed="rId254"/>
            </p:blipFill>
            <p:spPr>
              <a:xfrm>
                <a:off x="3451577" y="4867149"/>
                <a:ext cx="36689" cy="259431"/>
              </a:xfrm>
              <a:prstGeom prst="rect"/>
            </p:spPr>
          </p:pic>
        </mc:Fallback>
      </mc:AlternateContent>
      <mc:AlternateContent xmlns:mc="http://schemas.openxmlformats.org/markup-compatibility/2006" xmlns:p14="http://schemas.microsoft.com/office/powerpoint/2010/main">
        <mc:Choice Requires="p14">
          <p:contentPart p14:bwMode="auto" r:id="rId255">
            <p14:nvContentPartPr>
              <p14:cNvPr id="132" name="墨迹 131"/>
              <p14:cNvContentPartPr/>
              <p14:nvPr/>
            </p14:nvContentPartPr>
            <p14:xfrm>
              <a:off x="885472" y="5991409"/>
              <a:ext cx="253294" cy="677657"/>
            </p14:xfrm>
          </p:contentPart>
        </mc:Choice>
        <mc:Fallback xmlns="">
          <p:pic>
            <p:nvPicPr>
              <p:cNvPr id="132" name="墨迹 131"/>
            </p:nvPicPr>
            <p:blipFill>
              <a:blip r:embed="rId256"/>
            </p:blipFill>
            <p:spPr>
              <a:xfrm>
                <a:off x="885472" y="5991409"/>
                <a:ext cx="253294" cy="677657"/>
              </a:xfrm>
              <a:prstGeom prst="rect"/>
            </p:spPr>
          </p:pic>
        </mc:Fallback>
      </mc:AlternateContent>
      <mc:AlternateContent xmlns:mc="http://schemas.openxmlformats.org/markup-compatibility/2006" xmlns:p14="http://schemas.microsoft.com/office/powerpoint/2010/main">
        <mc:Choice Requires="p14">
          <p:contentPart p14:bwMode="auto" r:id="rId257">
            <p14:nvContentPartPr>
              <p14:cNvPr id="133" name="墨迹 132"/>
              <p14:cNvContentPartPr/>
              <p14:nvPr/>
            </p14:nvContentPartPr>
            <p14:xfrm>
              <a:off x="1206147" y="6096803"/>
              <a:ext cx="196497" cy="256434"/>
            </p14:xfrm>
          </p:contentPart>
        </mc:Choice>
        <mc:Fallback xmlns="">
          <p:pic>
            <p:nvPicPr>
              <p:cNvPr id="133" name="墨迹 132"/>
            </p:nvPicPr>
            <p:blipFill>
              <a:blip r:embed="rId258"/>
            </p:blipFill>
            <p:spPr>
              <a:xfrm>
                <a:off x="1206147" y="6096803"/>
                <a:ext cx="196497" cy="256434"/>
              </a:xfrm>
              <a:prstGeom prst="rect"/>
            </p:spPr>
          </p:pic>
        </mc:Fallback>
      </mc:AlternateContent>
      <mc:AlternateContent xmlns:mc="http://schemas.openxmlformats.org/markup-compatibility/2006" xmlns:p14="http://schemas.microsoft.com/office/powerpoint/2010/main">
        <mc:Choice Requires="p14">
          <p:contentPart p14:bwMode="auto" r:id="rId259">
            <p14:nvContentPartPr>
              <p14:cNvPr id="134" name="墨迹 133"/>
              <p14:cNvContentPartPr/>
              <p14:nvPr/>
            </p14:nvContentPartPr>
            <p14:xfrm>
              <a:off x="1444977" y="6123063"/>
              <a:ext cx="16934" cy="134650"/>
            </p14:xfrm>
          </p:contentPart>
        </mc:Choice>
        <mc:Fallback xmlns="">
          <p:pic>
            <p:nvPicPr>
              <p:cNvPr id="134" name="墨迹 133"/>
            </p:nvPicPr>
            <p:blipFill>
              <a:blip r:embed="rId260"/>
            </p:blipFill>
            <p:spPr>
              <a:xfrm>
                <a:off x="1444977" y="6123063"/>
                <a:ext cx="16934" cy="134650"/>
              </a:xfrm>
              <a:prstGeom prst="rect"/>
            </p:spPr>
          </p:pic>
        </mc:Fallback>
      </mc:AlternateContent>
      <mc:AlternateContent xmlns:mc="http://schemas.openxmlformats.org/markup-compatibility/2006" xmlns:p14="http://schemas.microsoft.com/office/powerpoint/2010/main">
        <mc:Choice Requires="p14">
          <p:contentPart p14:bwMode="auto" r:id="rId261">
            <p14:nvContentPartPr>
              <p14:cNvPr id="135" name="墨迹 134"/>
              <p14:cNvContentPartPr/>
              <p14:nvPr/>
            </p14:nvContentPartPr>
            <p14:xfrm>
              <a:off x="1501422" y="6019960"/>
              <a:ext cx="14111" cy="336097"/>
            </p14:xfrm>
          </p:contentPart>
        </mc:Choice>
        <mc:Fallback xmlns="">
          <p:pic>
            <p:nvPicPr>
              <p:cNvPr id="135" name="墨迹 134"/>
            </p:nvPicPr>
            <p:blipFill>
              <a:blip r:embed="rId262"/>
            </p:blipFill>
            <p:spPr>
              <a:xfrm>
                <a:off x="1501422" y="6019960"/>
                <a:ext cx="14111" cy="336097"/>
              </a:xfrm>
              <a:prstGeom prst="rect"/>
            </p:spPr>
          </p:pic>
        </mc:Fallback>
      </mc:AlternateContent>
      <mc:AlternateContent xmlns:mc="http://schemas.openxmlformats.org/markup-compatibility/2006" xmlns:p14="http://schemas.microsoft.com/office/powerpoint/2010/main">
        <mc:Choice Requires="p14">
          <p:contentPart p14:bwMode="auto" r:id="rId263">
            <p14:nvContentPartPr>
              <p14:cNvPr id="136" name="墨迹 135"/>
              <p14:cNvContentPartPr/>
              <p14:nvPr/>
            </p14:nvContentPartPr>
            <p14:xfrm>
              <a:off x="1456266" y="6065607"/>
              <a:ext cx="206199" cy="250971"/>
            </p14:xfrm>
          </p:contentPart>
        </mc:Choice>
        <mc:Fallback xmlns="">
          <p:pic>
            <p:nvPicPr>
              <p:cNvPr id="136" name="墨迹 135"/>
            </p:nvPicPr>
            <p:blipFill>
              <a:blip r:embed="rId264"/>
            </p:blipFill>
            <p:spPr>
              <a:xfrm>
                <a:off x="1456266" y="6065607"/>
                <a:ext cx="206199" cy="250971"/>
              </a:xfrm>
              <a:prstGeom prst="rect"/>
            </p:spPr>
          </p:pic>
        </mc:Fallback>
      </mc:AlternateContent>
      <mc:AlternateContent xmlns:mc="http://schemas.openxmlformats.org/markup-compatibility/2006" xmlns:p14="http://schemas.microsoft.com/office/powerpoint/2010/main">
        <mc:Choice Requires="p14">
          <p:contentPart p14:bwMode="auto" r:id="rId265">
            <p14:nvContentPartPr>
              <p14:cNvPr id="137" name="墨迹 136"/>
              <p14:cNvContentPartPr/>
              <p14:nvPr/>
            </p14:nvContentPartPr>
            <p14:xfrm>
              <a:off x="1845733" y="6121476"/>
              <a:ext cx="15522" cy="54107"/>
            </p14:xfrm>
          </p:contentPart>
        </mc:Choice>
        <mc:Fallback xmlns="">
          <p:pic>
            <p:nvPicPr>
              <p:cNvPr id="137" name="墨迹 136"/>
            </p:nvPicPr>
            <p:blipFill>
              <a:blip r:embed="rId266"/>
            </p:blipFill>
            <p:spPr>
              <a:xfrm>
                <a:off x="1845733" y="6121476"/>
                <a:ext cx="15522" cy="54107"/>
              </a:xfrm>
              <a:prstGeom prst="rect"/>
            </p:spPr>
          </p:pic>
        </mc:Fallback>
      </mc:AlternateContent>
      <mc:AlternateContent xmlns:mc="http://schemas.openxmlformats.org/markup-compatibility/2006" xmlns:p14="http://schemas.microsoft.com/office/powerpoint/2010/main">
        <mc:Choice Requires="p14">
          <p:contentPart p14:bwMode="auto" r:id="rId267">
            <p14:nvContentPartPr>
              <p14:cNvPr id="138" name="墨迹 137"/>
              <p14:cNvContentPartPr/>
              <p14:nvPr/>
            </p14:nvContentPartPr>
            <p14:xfrm>
              <a:off x="1783644" y="6267759"/>
              <a:ext cx="28222" cy="12161"/>
            </p14:xfrm>
          </p:contentPart>
        </mc:Choice>
        <mc:Fallback xmlns="">
          <p:pic>
            <p:nvPicPr>
              <p:cNvPr id="138" name="墨迹 137"/>
            </p:nvPicPr>
            <p:blipFill>
              <a:blip r:embed="rId268"/>
            </p:blipFill>
            <p:spPr>
              <a:xfrm>
                <a:off x="1783644" y="6267759"/>
                <a:ext cx="28222" cy="12161"/>
              </a:xfrm>
              <a:prstGeom prst="rect"/>
            </p:spPr>
          </p:pic>
        </mc:Fallback>
      </mc:AlternateContent>
      <mc:AlternateContent xmlns:mc="http://schemas.openxmlformats.org/markup-compatibility/2006" xmlns:p14="http://schemas.microsoft.com/office/powerpoint/2010/main">
        <mc:Choice Requires="p14">
          <p:contentPart p14:bwMode="auto" r:id="rId269">
            <p14:nvContentPartPr>
              <p14:cNvPr id="139" name="墨迹 138"/>
              <p14:cNvContentPartPr/>
              <p14:nvPr/>
            </p14:nvContentPartPr>
            <p14:xfrm>
              <a:off x="2201333" y="5923202"/>
              <a:ext cx="161396" cy="406066"/>
            </p14:xfrm>
          </p:contentPart>
        </mc:Choice>
        <mc:Fallback xmlns="">
          <p:pic>
            <p:nvPicPr>
              <p:cNvPr id="139" name="墨迹 138"/>
            </p:nvPicPr>
            <p:blipFill>
              <a:blip r:embed="rId270"/>
            </p:blipFill>
            <p:spPr>
              <a:xfrm>
                <a:off x="2201333" y="5923202"/>
                <a:ext cx="161396" cy="406066"/>
              </a:xfrm>
              <a:prstGeom prst="rect"/>
            </p:spPr>
          </p:pic>
        </mc:Fallback>
      </mc:AlternateContent>
      <mc:AlternateContent xmlns:mc="http://schemas.openxmlformats.org/markup-compatibility/2006" xmlns:p14="http://schemas.microsoft.com/office/powerpoint/2010/main">
        <mc:Choice Requires="p14">
          <p:contentPart p14:bwMode="auto" r:id="rId271">
            <p14:nvContentPartPr>
              <p14:cNvPr id="140" name="墨迹 139"/>
              <p14:cNvContentPartPr/>
              <p14:nvPr/>
            </p14:nvContentPartPr>
            <p14:xfrm>
              <a:off x="2201333" y="6047278"/>
              <a:ext cx="234244" cy="145225"/>
            </p14:xfrm>
          </p:contentPart>
        </mc:Choice>
        <mc:Fallback xmlns="">
          <p:pic>
            <p:nvPicPr>
              <p:cNvPr id="140" name="墨迹 139"/>
            </p:nvPicPr>
            <p:blipFill>
              <a:blip r:embed="rId272"/>
            </p:blipFill>
            <p:spPr>
              <a:xfrm>
                <a:off x="2201333" y="6047278"/>
                <a:ext cx="234244" cy="145225"/>
              </a:xfrm>
              <a:prstGeom prst="rect"/>
            </p:spPr>
          </p:pic>
        </mc:Fallback>
      </mc:AlternateContent>
      <mc:AlternateContent xmlns:mc="http://schemas.openxmlformats.org/markup-compatibility/2006" xmlns:p14="http://schemas.microsoft.com/office/powerpoint/2010/main">
        <mc:Choice Requires="p14">
          <p:contentPart p14:bwMode="auto" r:id="rId273">
            <p14:nvContentPartPr>
              <p14:cNvPr id="141" name="墨迹 140"/>
              <p14:cNvContentPartPr/>
              <p14:nvPr/>
            </p14:nvContentPartPr>
            <p14:xfrm>
              <a:off x="2455333" y="5788375"/>
              <a:ext cx="76905" cy="216075"/>
            </p14:xfrm>
          </p:contentPart>
        </mc:Choice>
        <mc:Fallback xmlns="">
          <p:pic>
            <p:nvPicPr>
              <p:cNvPr id="141" name="墨迹 140"/>
            </p:nvPicPr>
            <p:blipFill>
              <a:blip r:embed="rId274"/>
            </p:blipFill>
            <p:spPr>
              <a:xfrm>
                <a:off x="2455333" y="5788375"/>
                <a:ext cx="76905" cy="216075"/>
              </a:xfrm>
              <a:prstGeom prst="rect"/>
            </p:spPr>
          </p:pic>
        </mc:Fallback>
      </mc:AlternateContent>
      <mc:AlternateContent xmlns:mc="http://schemas.openxmlformats.org/markup-compatibility/2006" xmlns:p14="http://schemas.microsoft.com/office/powerpoint/2010/main">
        <mc:Choice Requires="p14">
          <p:contentPart p14:bwMode="auto" r:id="rId275">
            <p14:nvContentPartPr>
              <p14:cNvPr id="142" name="墨迹 141"/>
              <p14:cNvContentPartPr/>
              <p14:nvPr/>
            </p14:nvContentPartPr>
            <p14:xfrm>
              <a:off x="2534355" y="5848475"/>
              <a:ext cx="129822" cy="39478"/>
            </p14:xfrm>
          </p:contentPart>
        </mc:Choice>
        <mc:Fallback xmlns="">
          <p:pic>
            <p:nvPicPr>
              <p:cNvPr id="142" name="墨迹 141"/>
            </p:nvPicPr>
            <p:blipFill>
              <a:blip r:embed="rId276"/>
            </p:blipFill>
            <p:spPr>
              <a:xfrm>
                <a:off x="2534355" y="5848475"/>
                <a:ext cx="129822" cy="39478"/>
              </a:xfrm>
              <a:prstGeom prst="rect"/>
            </p:spPr>
          </p:pic>
        </mc:Fallback>
      </mc:AlternateContent>
      <mc:AlternateContent xmlns:mc="http://schemas.openxmlformats.org/markup-compatibility/2006" xmlns:p14="http://schemas.microsoft.com/office/powerpoint/2010/main">
        <mc:Choice Requires="p14">
          <p:contentPart p14:bwMode="auto" r:id="rId277">
            <p14:nvContentPartPr>
              <p14:cNvPr id="143" name="墨迹 142"/>
              <p14:cNvContentPartPr/>
              <p14:nvPr/>
            </p14:nvContentPartPr>
            <p14:xfrm>
              <a:off x="2593622" y="5778682"/>
              <a:ext cx="31044" cy="193869"/>
            </p14:xfrm>
          </p:contentPart>
        </mc:Choice>
        <mc:Fallback xmlns="">
          <p:pic>
            <p:nvPicPr>
              <p:cNvPr id="143" name="墨迹 142"/>
            </p:nvPicPr>
            <p:blipFill>
              <a:blip r:embed="rId278"/>
            </p:blipFill>
            <p:spPr>
              <a:xfrm>
                <a:off x="2593622" y="5778682"/>
                <a:ext cx="31044" cy="193869"/>
              </a:xfrm>
              <a:prstGeom prst="rect"/>
            </p:spPr>
          </p:pic>
        </mc:Fallback>
      </mc:AlternateContent>
      <mc:AlternateContent xmlns:mc="http://schemas.openxmlformats.org/markup-compatibility/2006" xmlns:p14="http://schemas.microsoft.com/office/powerpoint/2010/main">
        <mc:Choice Requires="p14">
          <p:contentPart p14:bwMode="auto" r:id="rId279">
            <p14:nvContentPartPr>
              <p14:cNvPr id="144" name="墨迹 143"/>
              <p14:cNvContentPartPr/>
              <p14:nvPr/>
            </p14:nvContentPartPr>
            <p14:xfrm>
              <a:off x="2720622" y="5963209"/>
              <a:ext cx="182386" cy="209554"/>
            </p14:xfrm>
          </p:contentPart>
        </mc:Choice>
        <mc:Fallback xmlns="">
          <p:pic>
            <p:nvPicPr>
              <p:cNvPr id="144" name="墨迹 143"/>
            </p:nvPicPr>
            <p:blipFill>
              <a:blip r:embed="rId280"/>
            </p:blipFill>
            <p:spPr>
              <a:xfrm>
                <a:off x="2720622" y="5963209"/>
                <a:ext cx="182386" cy="209554"/>
              </a:xfrm>
              <a:prstGeom prst="rect"/>
            </p:spPr>
          </p:pic>
        </mc:Fallback>
      </mc:AlternateContent>
      <mc:AlternateContent xmlns:mc="http://schemas.openxmlformats.org/markup-compatibility/2006" xmlns:p14="http://schemas.microsoft.com/office/powerpoint/2010/main">
        <mc:Choice Requires="p14">
          <p:contentPart p14:bwMode="auto" r:id="rId281">
            <p14:nvContentPartPr>
              <p14:cNvPr id="145" name="墨迹 144"/>
              <p14:cNvContentPartPr/>
              <p14:nvPr/>
            </p14:nvContentPartPr>
            <p14:xfrm>
              <a:off x="3036711" y="5820276"/>
              <a:ext cx="146755" cy="340150"/>
            </p14:xfrm>
          </p:contentPart>
        </mc:Choice>
        <mc:Fallback xmlns="">
          <p:pic>
            <p:nvPicPr>
              <p:cNvPr id="145" name="墨迹 144"/>
            </p:nvPicPr>
            <p:blipFill>
              <a:blip r:embed="rId282"/>
            </p:blipFill>
            <p:spPr>
              <a:xfrm>
                <a:off x="3036711" y="5820276"/>
                <a:ext cx="146755" cy="340150"/>
              </a:xfrm>
              <a:prstGeom prst="rect"/>
            </p:spPr>
          </p:pic>
        </mc:Fallback>
      </mc:AlternateContent>
      <mc:AlternateContent xmlns:mc="http://schemas.openxmlformats.org/markup-compatibility/2006" xmlns:p14="http://schemas.microsoft.com/office/powerpoint/2010/main">
        <mc:Choice Requires="p14">
          <p:contentPart p14:bwMode="auto" r:id="rId283">
            <p14:nvContentPartPr>
              <p14:cNvPr id="146" name="墨迹 145"/>
              <p14:cNvContentPartPr/>
              <p14:nvPr/>
            </p14:nvContentPartPr>
            <p14:xfrm>
              <a:off x="3189111" y="6019960"/>
              <a:ext cx="124177" cy="93057"/>
            </p14:xfrm>
          </p:contentPart>
        </mc:Choice>
        <mc:Fallback xmlns="">
          <p:pic>
            <p:nvPicPr>
              <p:cNvPr id="146" name="墨迹 145"/>
            </p:nvPicPr>
            <p:blipFill>
              <a:blip r:embed="rId284"/>
            </p:blipFill>
            <p:spPr>
              <a:xfrm>
                <a:off x="3189111" y="6019960"/>
                <a:ext cx="124177" cy="93057"/>
              </a:xfrm>
              <a:prstGeom prst="rect"/>
            </p:spPr>
          </p:pic>
        </mc:Fallback>
      </mc:AlternateContent>
      <mc:AlternateContent xmlns:mc="http://schemas.openxmlformats.org/markup-compatibility/2006" xmlns:p14="http://schemas.microsoft.com/office/powerpoint/2010/main">
        <mc:Choice Requires="p14">
          <p:contentPart p14:bwMode="auto" r:id="rId285">
            <p14:nvContentPartPr>
              <p14:cNvPr id="147" name="墨迹 146"/>
              <p14:cNvContentPartPr/>
              <p14:nvPr/>
            </p14:nvContentPartPr>
            <p14:xfrm>
              <a:off x="3328458" y="5678576"/>
              <a:ext cx="125942" cy="119140"/>
            </p14:xfrm>
          </p:contentPart>
        </mc:Choice>
        <mc:Fallback xmlns="">
          <p:pic>
            <p:nvPicPr>
              <p:cNvPr id="147" name="墨迹 146"/>
            </p:nvPicPr>
            <p:blipFill>
              <a:blip r:embed="rId286"/>
            </p:blipFill>
            <p:spPr>
              <a:xfrm>
                <a:off x="3328458" y="5678576"/>
                <a:ext cx="125942" cy="119140"/>
              </a:xfrm>
              <a:prstGeom prst="rect"/>
            </p:spPr>
          </p:pic>
        </mc:Fallback>
      </mc:AlternateContent>
      <mc:AlternateContent xmlns:mc="http://schemas.openxmlformats.org/markup-compatibility/2006" xmlns:p14="http://schemas.microsoft.com/office/powerpoint/2010/main">
        <mc:Choice Requires="p14">
          <p:contentPart p14:bwMode="auto" r:id="rId287">
            <p14:nvContentPartPr>
              <p14:cNvPr id="148" name="墨迹 147"/>
              <p14:cNvContentPartPr/>
              <p14:nvPr/>
            </p14:nvContentPartPr>
            <p14:xfrm>
              <a:off x="3383844" y="5694791"/>
              <a:ext cx="36689" cy="215722"/>
            </p14:xfrm>
          </p:contentPart>
        </mc:Choice>
        <mc:Fallback xmlns="">
          <p:pic>
            <p:nvPicPr>
              <p:cNvPr id="148" name="墨迹 147"/>
            </p:nvPicPr>
            <p:blipFill>
              <a:blip r:embed="rId288"/>
            </p:blipFill>
            <p:spPr>
              <a:xfrm>
                <a:off x="3383844" y="5694791"/>
                <a:ext cx="36689" cy="215722"/>
              </a:xfrm>
              <a:prstGeom prst="rect"/>
            </p:spPr>
          </p:pic>
        </mc:Fallback>
      </mc:AlternateContent>
      <mc:AlternateContent xmlns:mc="http://schemas.openxmlformats.org/markup-compatibility/2006" xmlns:p14="http://schemas.microsoft.com/office/powerpoint/2010/main">
        <mc:Choice Requires="p14">
          <p:contentPart p14:bwMode="auto" r:id="rId289">
            <p14:nvContentPartPr>
              <p14:cNvPr id="149" name="墨迹 148"/>
              <p14:cNvContentPartPr/>
              <p14:nvPr/>
            </p14:nvContentPartPr>
            <p14:xfrm>
              <a:off x="3460044" y="5746958"/>
              <a:ext cx="155222" cy="28200"/>
            </p14:xfrm>
          </p:contentPart>
        </mc:Choice>
        <mc:Fallback xmlns="">
          <p:pic>
            <p:nvPicPr>
              <p:cNvPr id="149" name="墨迹 148"/>
            </p:nvPicPr>
            <p:blipFill>
              <a:blip r:embed="rId290"/>
            </p:blipFill>
            <p:spPr>
              <a:xfrm>
                <a:off x="3460044" y="5746958"/>
                <a:ext cx="155222" cy="28200"/>
              </a:xfrm>
              <a:prstGeom prst="rect"/>
            </p:spPr>
          </p:pic>
        </mc:Fallback>
      </mc:AlternateContent>
      <mc:AlternateContent xmlns:mc="http://schemas.openxmlformats.org/markup-compatibility/2006" xmlns:p14="http://schemas.microsoft.com/office/powerpoint/2010/main">
        <mc:Choice Requires="p14">
          <p:contentPart p14:bwMode="auto" r:id="rId291">
            <p14:nvContentPartPr>
              <p14:cNvPr id="150" name="墨迹 149"/>
              <p14:cNvContentPartPr/>
              <p14:nvPr/>
            </p14:nvContentPartPr>
            <p14:xfrm>
              <a:off x="3539066" y="5656016"/>
              <a:ext cx="11289" cy="192459"/>
            </p14:xfrm>
          </p:contentPart>
        </mc:Choice>
        <mc:Fallback xmlns="">
          <p:pic>
            <p:nvPicPr>
              <p:cNvPr id="150" name="墨迹 149"/>
            </p:nvPicPr>
            <p:blipFill>
              <a:blip r:embed="rId292"/>
            </p:blipFill>
            <p:spPr>
              <a:xfrm>
                <a:off x="3539066" y="5656016"/>
                <a:ext cx="11289" cy="192459"/>
              </a:xfrm>
              <a:prstGeom prst="rect"/>
            </p:spPr>
          </p:pic>
        </mc:Fallback>
      </mc:AlternateContent>
      <mc:AlternateContent xmlns:mc="http://schemas.openxmlformats.org/markup-compatibility/2006" xmlns:p14="http://schemas.microsoft.com/office/powerpoint/2010/main">
        <mc:Choice Requires="p14">
          <p:contentPart p14:bwMode="auto" r:id="rId293">
            <p14:nvContentPartPr>
              <p14:cNvPr id="151" name="墨迹 150"/>
              <p14:cNvContentPartPr/>
              <p14:nvPr/>
            </p14:nvContentPartPr>
            <p14:xfrm>
              <a:off x="1741311" y="1514286"/>
              <a:ext cx="324555" cy="425806"/>
            </p14:xfrm>
          </p:contentPart>
        </mc:Choice>
        <mc:Fallback xmlns="">
          <p:pic>
            <p:nvPicPr>
              <p:cNvPr id="151" name="墨迹 150"/>
            </p:nvPicPr>
            <p:blipFill>
              <a:blip r:embed="rId294"/>
            </p:blipFill>
            <p:spPr>
              <a:xfrm>
                <a:off x="1741311" y="1514286"/>
                <a:ext cx="324555" cy="425806"/>
              </a:xfrm>
              <a:prstGeom prst="rect"/>
            </p:spPr>
          </p:pic>
        </mc:Fallback>
      </mc:AlternateContent>
      <mc:AlternateContent xmlns:mc="http://schemas.openxmlformats.org/markup-compatibility/2006" xmlns:p14="http://schemas.microsoft.com/office/powerpoint/2010/main">
        <mc:Choice Requires="p14">
          <p:contentPart p14:bwMode="auto" r:id="rId295">
            <p14:nvContentPartPr>
              <p14:cNvPr id="152" name="墨迹 151"/>
              <p14:cNvContentPartPr/>
              <p14:nvPr/>
            </p14:nvContentPartPr>
            <p14:xfrm>
              <a:off x="1961444" y="1635542"/>
              <a:ext cx="143933" cy="245332"/>
            </p14:xfrm>
          </p:contentPart>
        </mc:Choice>
        <mc:Fallback xmlns="">
          <p:pic>
            <p:nvPicPr>
              <p:cNvPr id="152" name="墨迹 151"/>
            </p:nvPicPr>
            <p:blipFill>
              <a:blip r:embed="rId296"/>
            </p:blipFill>
            <p:spPr>
              <a:xfrm>
                <a:off x="1961444" y="1635542"/>
                <a:ext cx="143933" cy="245332"/>
              </a:xfrm>
              <a:prstGeom prst="rect"/>
            </p:spPr>
          </p:pic>
        </mc:Fallback>
      </mc:AlternateContent>
      <mc:AlternateContent xmlns:mc="http://schemas.openxmlformats.org/markup-compatibility/2006" xmlns:p14="http://schemas.microsoft.com/office/powerpoint/2010/main">
        <mc:Choice Requires="p14">
          <p:contentPart p14:bwMode="auto" r:id="rId297">
            <p14:nvContentPartPr>
              <p14:cNvPr id="153" name="墨迹 152"/>
              <p14:cNvContentPartPr/>
              <p14:nvPr/>
            </p14:nvContentPartPr>
            <p14:xfrm>
              <a:off x="1998133" y="1500187"/>
              <a:ext cx="73378" cy="64858"/>
            </p14:xfrm>
          </p:contentPart>
        </mc:Choice>
        <mc:Fallback xmlns="">
          <p:pic>
            <p:nvPicPr>
              <p:cNvPr id="153" name="墨迹 152"/>
            </p:nvPicPr>
            <p:blipFill>
              <a:blip r:embed="rId298"/>
            </p:blipFill>
            <p:spPr>
              <a:xfrm>
                <a:off x="1998133" y="1500187"/>
                <a:ext cx="73378" cy="64858"/>
              </a:xfrm>
              <a:prstGeom prst="rect"/>
            </p:spPr>
          </p:pic>
        </mc:Fallback>
      </mc:AlternateContent>
      <mc:AlternateContent xmlns:mc="http://schemas.openxmlformats.org/markup-compatibility/2006" xmlns:p14="http://schemas.microsoft.com/office/powerpoint/2010/main">
        <mc:Choice Requires="p14">
          <p:contentPart p14:bwMode="auto" r:id="rId299">
            <p14:nvContentPartPr>
              <p14:cNvPr id="154" name="墨迹 153"/>
              <p14:cNvContentPartPr/>
              <p14:nvPr/>
            </p14:nvContentPartPr>
            <p14:xfrm>
              <a:off x="2176638" y="1457888"/>
              <a:ext cx="154517" cy="47939"/>
            </p14:xfrm>
          </p:contentPart>
        </mc:Choice>
        <mc:Fallback xmlns="">
          <p:pic>
            <p:nvPicPr>
              <p:cNvPr id="154" name="墨迹 153"/>
            </p:nvPicPr>
            <p:blipFill>
              <a:blip r:embed="rId300"/>
            </p:blipFill>
            <p:spPr>
              <a:xfrm>
                <a:off x="2176638" y="1457888"/>
                <a:ext cx="154517" cy="47939"/>
              </a:xfrm>
              <a:prstGeom prst="rect"/>
            </p:spPr>
          </p:pic>
        </mc:Fallback>
      </mc:AlternateContent>
      <mc:AlternateContent xmlns:mc="http://schemas.openxmlformats.org/markup-compatibility/2006" xmlns:p14="http://schemas.microsoft.com/office/powerpoint/2010/main">
        <mc:Choice Requires="p14">
          <p:contentPart p14:bwMode="auto" r:id="rId301">
            <p14:nvContentPartPr>
              <p14:cNvPr id="155" name="墨迹 154"/>
              <p14:cNvContentPartPr/>
              <p14:nvPr/>
            </p14:nvContentPartPr>
            <p14:xfrm>
              <a:off x="2136422" y="1404310"/>
              <a:ext cx="206022" cy="208673"/>
            </p14:xfrm>
          </p:contentPart>
        </mc:Choice>
        <mc:Fallback xmlns="">
          <p:pic>
            <p:nvPicPr>
              <p:cNvPr id="155" name="墨迹 154"/>
            </p:nvPicPr>
            <p:blipFill>
              <a:blip r:embed="rId302"/>
            </p:blipFill>
            <p:spPr>
              <a:xfrm>
                <a:off x="2136422" y="1404310"/>
                <a:ext cx="206022" cy="208673"/>
              </a:xfrm>
              <a:prstGeom prst="rect"/>
            </p:spPr>
          </p:pic>
        </mc:Fallback>
      </mc:AlternateContent>
      <mc:AlternateContent xmlns:mc="http://schemas.openxmlformats.org/markup-compatibility/2006" xmlns:p14="http://schemas.microsoft.com/office/powerpoint/2010/main">
        <mc:Choice Requires="p14">
          <p:contentPart p14:bwMode="auto" r:id="rId303">
            <p14:nvContentPartPr>
              <p14:cNvPr id="156" name="墨迹 155"/>
              <p14:cNvContentPartPr/>
              <p14:nvPr/>
            </p14:nvContentPartPr>
            <p14:xfrm>
              <a:off x="2145418" y="1502478"/>
              <a:ext cx="278870" cy="362357"/>
            </p14:xfrm>
          </p:contentPart>
        </mc:Choice>
        <mc:Fallback xmlns="">
          <p:pic>
            <p:nvPicPr>
              <p:cNvPr id="156" name="墨迹 155"/>
            </p:nvPicPr>
            <p:blipFill>
              <a:blip r:embed="rId304"/>
            </p:blipFill>
            <p:spPr>
              <a:xfrm>
                <a:off x="2145418" y="1502478"/>
                <a:ext cx="278870" cy="362357"/>
              </a:xfrm>
              <a:prstGeom prst="rect"/>
            </p:spPr>
          </p:pic>
        </mc:Fallback>
      </mc:AlternateContent>
      <mc:AlternateContent xmlns:mc="http://schemas.openxmlformats.org/markup-compatibility/2006" xmlns:p14="http://schemas.microsoft.com/office/powerpoint/2010/main">
        <mc:Choice Requires="p14">
          <p:contentPart p14:bwMode="auto" r:id="rId305">
            <p14:nvContentPartPr>
              <p14:cNvPr id="157" name="墨迹 156"/>
              <p14:cNvContentPartPr/>
              <p14:nvPr/>
            </p14:nvContentPartPr>
            <p14:xfrm>
              <a:off x="2392009" y="1471988"/>
              <a:ext cx="308857" cy="382978"/>
            </p14:xfrm>
          </p:contentPart>
        </mc:Choice>
        <mc:Fallback xmlns="">
          <p:pic>
            <p:nvPicPr>
              <p:cNvPr id="157" name="墨迹 156"/>
            </p:nvPicPr>
            <p:blipFill>
              <a:blip r:embed="rId306"/>
            </p:blipFill>
            <p:spPr>
              <a:xfrm>
                <a:off x="2392009" y="1471988"/>
                <a:ext cx="308857" cy="382978"/>
              </a:xfrm>
              <a:prstGeom prst="rect"/>
            </p:spPr>
          </p:pic>
        </mc:Fallback>
      </mc:AlternateContent>
      <mc:AlternateContent xmlns:mc="http://schemas.openxmlformats.org/markup-compatibility/2006" xmlns:p14="http://schemas.microsoft.com/office/powerpoint/2010/main">
        <mc:Choice Requires="p14">
          <p:contentPart p14:bwMode="auto" r:id="rId307">
            <p14:nvContentPartPr>
              <p14:cNvPr id="158" name="墨迹 157"/>
              <p14:cNvContentPartPr/>
              <p14:nvPr/>
            </p14:nvContentPartPr>
            <p14:xfrm>
              <a:off x="2717623" y="1424755"/>
              <a:ext cx="312032" cy="347553"/>
            </p14:xfrm>
          </p:contentPart>
        </mc:Choice>
        <mc:Fallback xmlns="">
          <p:pic>
            <p:nvPicPr>
              <p:cNvPr id="158" name="墨迹 157"/>
            </p:nvPicPr>
            <p:blipFill>
              <a:blip r:embed="rId308"/>
            </p:blipFill>
            <p:spPr>
              <a:xfrm>
                <a:off x="2717623" y="1424755"/>
                <a:ext cx="312032" cy="347553"/>
              </a:xfrm>
              <a:prstGeom prst="rect"/>
            </p:spPr>
          </p:pic>
        </mc:Fallback>
      </mc:AlternateContent>
      <mc:AlternateContent xmlns:mc="http://schemas.openxmlformats.org/markup-compatibility/2006" xmlns:p14="http://schemas.microsoft.com/office/powerpoint/2010/main">
        <mc:Choice Requires="p14">
          <p:contentPart p14:bwMode="auto" r:id="rId309">
            <p14:nvContentPartPr>
              <p14:cNvPr id="159" name="墨迹 158"/>
              <p14:cNvContentPartPr/>
              <p14:nvPr/>
            </p14:nvContentPartPr>
            <p14:xfrm>
              <a:off x="2833511" y="1440088"/>
              <a:ext cx="135466" cy="299791"/>
            </p14:xfrm>
          </p:contentPart>
        </mc:Choice>
        <mc:Fallback xmlns="">
          <p:pic>
            <p:nvPicPr>
              <p:cNvPr id="159" name="墨迹 158"/>
            </p:nvPicPr>
            <p:blipFill>
              <a:blip r:embed="rId310"/>
            </p:blipFill>
            <p:spPr>
              <a:xfrm>
                <a:off x="2833511" y="1440088"/>
                <a:ext cx="135466" cy="299791"/>
              </a:xfrm>
              <a:prstGeom prst="rect"/>
            </p:spPr>
          </p:pic>
        </mc:Fallback>
      </mc:AlternateContent>
      <mc:AlternateContent xmlns:mc="http://schemas.openxmlformats.org/markup-compatibility/2006" xmlns:p14="http://schemas.microsoft.com/office/powerpoint/2010/main">
        <mc:Choice Requires="p14">
          <p:contentPart p14:bwMode="auto" r:id="rId311">
            <p14:nvContentPartPr>
              <p14:cNvPr id="160" name="墨迹 159"/>
              <p14:cNvContentPartPr/>
              <p14:nvPr/>
            </p14:nvContentPartPr>
            <p14:xfrm>
              <a:off x="2940755" y="1686300"/>
              <a:ext cx="265289" cy="126896"/>
            </p14:xfrm>
          </p:contentPart>
        </mc:Choice>
        <mc:Fallback xmlns="">
          <p:pic>
            <p:nvPicPr>
              <p:cNvPr id="160" name="墨迹 159"/>
            </p:nvPicPr>
            <p:blipFill>
              <a:blip r:embed="rId312"/>
            </p:blipFill>
            <p:spPr>
              <a:xfrm>
                <a:off x="2940755" y="1686300"/>
                <a:ext cx="265289" cy="126896"/>
              </a:xfrm>
              <a:prstGeom prst="rect"/>
            </p:spPr>
          </p:pic>
        </mc:Fallback>
      </mc:AlternateContent>
      <mc:AlternateContent xmlns:mc="http://schemas.openxmlformats.org/markup-compatibility/2006" xmlns:p14="http://schemas.microsoft.com/office/powerpoint/2010/main">
        <mc:Choice Requires="p14">
          <p:contentPart p14:bwMode="auto" r:id="rId313">
            <p14:nvContentPartPr>
              <p14:cNvPr id="161" name="墨迹 160"/>
              <p14:cNvContentPartPr/>
              <p14:nvPr/>
            </p14:nvContentPartPr>
            <p14:xfrm>
              <a:off x="1710266" y="3070872"/>
              <a:ext cx="129822" cy="600639"/>
            </p14:xfrm>
          </p:contentPart>
        </mc:Choice>
        <mc:Fallback xmlns="">
          <p:pic>
            <p:nvPicPr>
              <p:cNvPr id="161" name="墨迹 160"/>
            </p:nvPicPr>
            <p:blipFill>
              <a:blip r:embed="rId314"/>
            </p:blipFill>
            <p:spPr>
              <a:xfrm>
                <a:off x="1710266" y="3070872"/>
                <a:ext cx="129822" cy="600639"/>
              </a:xfrm>
              <a:prstGeom prst="rect"/>
            </p:spPr>
          </p:pic>
        </mc:Fallback>
      </mc:AlternateContent>
      <mc:AlternateContent xmlns:mc="http://schemas.openxmlformats.org/markup-compatibility/2006" xmlns:p14="http://schemas.microsoft.com/office/powerpoint/2010/main">
        <mc:Choice Requires="p14">
          <p:contentPart p14:bwMode="auto" r:id="rId315">
            <p14:nvContentPartPr>
              <p14:cNvPr id="162" name="墨迹 161"/>
              <p14:cNvContentPartPr/>
              <p14:nvPr/>
            </p14:nvContentPartPr>
            <p14:xfrm>
              <a:off x="1854200" y="3022934"/>
              <a:ext cx="70555" cy="219952"/>
            </p14:xfrm>
          </p:contentPart>
        </mc:Choice>
        <mc:Fallback xmlns="">
          <p:pic>
            <p:nvPicPr>
              <p:cNvPr id="162" name="墨迹 161"/>
            </p:nvPicPr>
            <p:blipFill>
              <a:blip r:embed="rId316"/>
            </p:blipFill>
            <p:spPr>
              <a:xfrm>
                <a:off x="1854200" y="3022934"/>
                <a:ext cx="70555" cy="219952"/>
              </a:xfrm>
              <a:prstGeom prst="rect"/>
            </p:spPr>
          </p:pic>
        </mc:Fallback>
      </mc:AlternateContent>
      <mc:AlternateContent xmlns:mc="http://schemas.openxmlformats.org/markup-compatibility/2006" xmlns:p14="http://schemas.microsoft.com/office/powerpoint/2010/main">
        <mc:Choice Requires="p14">
          <p:contentPart p14:bwMode="auto" r:id="rId317">
            <p14:nvContentPartPr>
              <p14:cNvPr id="163" name="墨迹 162"/>
              <p14:cNvContentPartPr/>
              <p14:nvPr/>
            </p14:nvContentPartPr>
            <p14:xfrm>
              <a:off x="1857198" y="3034213"/>
              <a:ext cx="197379" cy="422986"/>
            </p14:xfrm>
          </p:contentPart>
        </mc:Choice>
        <mc:Fallback xmlns="">
          <p:pic>
            <p:nvPicPr>
              <p:cNvPr id="163" name="墨迹 162"/>
            </p:nvPicPr>
            <p:blipFill>
              <a:blip r:embed="rId318"/>
            </p:blipFill>
            <p:spPr>
              <a:xfrm>
                <a:off x="1857198" y="3034213"/>
                <a:ext cx="197379" cy="422986"/>
              </a:xfrm>
              <a:prstGeom prst="rect"/>
            </p:spPr>
          </p:pic>
        </mc:Fallback>
      </mc:AlternateContent>
      <mc:AlternateContent xmlns:mc="http://schemas.openxmlformats.org/markup-compatibility/2006" xmlns:p14="http://schemas.microsoft.com/office/powerpoint/2010/main">
        <mc:Choice Requires="p14">
          <p:contentPart p14:bwMode="auto" r:id="rId319">
            <p14:nvContentPartPr>
              <p14:cNvPr id="164" name="墨迹 163"/>
              <p14:cNvContentPartPr/>
              <p14:nvPr/>
            </p14:nvContentPartPr>
            <p14:xfrm>
              <a:off x="2099733" y="3130090"/>
              <a:ext cx="47978" cy="246036"/>
            </p14:xfrm>
          </p:contentPart>
        </mc:Choice>
        <mc:Fallback xmlns="">
          <p:pic>
            <p:nvPicPr>
              <p:cNvPr id="164" name="墨迹 163"/>
            </p:nvPicPr>
            <p:blipFill>
              <a:blip r:embed="rId320"/>
            </p:blipFill>
            <p:spPr>
              <a:xfrm>
                <a:off x="2099733" y="3130090"/>
                <a:ext cx="47978" cy="246036"/>
              </a:xfrm>
              <a:prstGeom prst="rect"/>
            </p:spPr>
          </p:pic>
        </mc:Fallback>
      </mc:AlternateContent>
      <mc:AlternateContent xmlns:mc="http://schemas.openxmlformats.org/markup-compatibility/2006" xmlns:p14="http://schemas.microsoft.com/office/powerpoint/2010/main">
        <mc:Choice Requires="p14">
          <p:contentPart p14:bwMode="auto" r:id="rId321">
            <p14:nvContentPartPr>
              <p14:cNvPr id="165" name="墨迹 164"/>
              <p14:cNvContentPartPr/>
              <p14:nvPr/>
            </p14:nvContentPartPr>
            <p14:xfrm>
              <a:off x="2167466" y="3150534"/>
              <a:ext cx="28222" cy="161616"/>
            </p14:xfrm>
          </p:contentPart>
        </mc:Choice>
        <mc:Fallback xmlns="">
          <p:pic>
            <p:nvPicPr>
              <p:cNvPr id="165" name="墨迹 164"/>
            </p:nvPicPr>
            <p:blipFill>
              <a:blip r:embed="rId322"/>
            </p:blipFill>
            <p:spPr>
              <a:xfrm>
                <a:off x="2167466" y="3150534"/>
                <a:ext cx="28222" cy="161616"/>
              </a:xfrm>
              <a:prstGeom prst="rect"/>
            </p:spPr>
          </p:pic>
        </mc:Fallback>
      </mc:AlternateContent>
      <mc:AlternateContent xmlns:mc="http://schemas.openxmlformats.org/markup-compatibility/2006" xmlns:p14="http://schemas.microsoft.com/office/powerpoint/2010/main">
        <mc:Choice Requires="p14">
          <p:contentPart p14:bwMode="auto" r:id="rId323">
            <p14:nvContentPartPr>
              <p14:cNvPr id="166" name="墨迹 165"/>
              <p14:cNvContentPartPr/>
              <p14:nvPr/>
            </p14:nvContentPartPr>
            <p14:xfrm>
              <a:off x="2235200" y="3064351"/>
              <a:ext cx="133350" cy="239868"/>
            </p14:xfrm>
          </p:contentPart>
        </mc:Choice>
        <mc:Fallback xmlns="">
          <p:pic>
            <p:nvPicPr>
              <p:cNvPr id="166" name="墨迹 165"/>
            </p:nvPicPr>
            <p:blipFill>
              <a:blip r:embed="rId324"/>
            </p:blipFill>
            <p:spPr>
              <a:xfrm>
                <a:off x="2235200" y="3064351"/>
                <a:ext cx="133350" cy="239868"/>
              </a:xfrm>
              <a:prstGeom prst="rect"/>
            </p:spPr>
          </p:pic>
        </mc:Fallback>
      </mc:AlternateContent>
      <mc:AlternateContent xmlns:mc="http://schemas.openxmlformats.org/markup-compatibility/2006" xmlns:p14="http://schemas.microsoft.com/office/powerpoint/2010/main">
        <mc:Choice Requires="p14">
          <p:contentPart p14:bwMode="auto" r:id="rId325">
            <p14:nvContentPartPr>
              <p14:cNvPr id="167" name="墨迹 166"/>
              <p14:cNvContentPartPr/>
              <p14:nvPr/>
            </p14:nvContentPartPr>
            <p14:xfrm>
              <a:off x="2240844" y="2977815"/>
              <a:ext cx="11289" cy="313009"/>
            </p14:xfrm>
          </p:contentPart>
        </mc:Choice>
        <mc:Fallback xmlns="">
          <p:pic>
            <p:nvPicPr>
              <p:cNvPr id="167" name="墨迹 166"/>
            </p:nvPicPr>
            <p:blipFill>
              <a:blip r:embed="rId326"/>
            </p:blipFill>
            <p:spPr>
              <a:xfrm>
                <a:off x="2240844" y="2977815"/>
                <a:ext cx="11289" cy="313009"/>
              </a:xfrm>
              <a:prstGeom prst="rect"/>
            </p:spPr>
          </p:pic>
        </mc:Fallback>
      </mc:AlternateContent>
      <mc:AlternateContent xmlns:mc="http://schemas.openxmlformats.org/markup-compatibility/2006" xmlns:p14="http://schemas.microsoft.com/office/powerpoint/2010/main">
        <mc:Choice Requires="p14">
          <p:contentPart p14:bwMode="auto" r:id="rId327">
            <p14:nvContentPartPr>
              <p14:cNvPr id="168" name="墨迹 167"/>
              <p14:cNvContentPartPr/>
              <p14:nvPr/>
            </p14:nvContentPartPr>
            <p14:xfrm>
              <a:off x="2441222" y="2994735"/>
              <a:ext cx="2822" cy="14099"/>
            </p14:xfrm>
          </p:contentPart>
        </mc:Choice>
        <mc:Fallback xmlns="">
          <p:pic>
            <p:nvPicPr>
              <p:cNvPr id="168" name="墨迹 167"/>
            </p:nvPicPr>
            <p:blipFill>
              <a:blip r:embed="rId328"/>
            </p:blipFill>
            <p:spPr>
              <a:xfrm>
                <a:off x="2441222" y="2994735"/>
                <a:ext cx="2822" cy="14099"/>
              </a:xfrm>
              <a:prstGeom prst="rect"/>
            </p:spPr>
          </p:pic>
        </mc:Fallback>
      </mc:AlternateContent>
      <mc:AlternateContent xmlns:mc="http://schemas.openxmlformats.org/markup-compatibility/2006" xmlns:p14="http://schemas.microsoft.com/office/powerpoint/2010/main">
        <mc:Choice Requires="p14">
          <p:contentPart p14:bwMode="auto" r:id="rId329">
            <p14:nvContentPartPr>
              <p14:cNvPr id="169" name="墨迹 168"/>
              <p14:cNvContentPartPr/>
              <p14:nvPr/>
            </p14:nvContentPartPr>
            <p14:xfrm>
              <a:off x="2438400" y="2989095"/>
              <a:ext cx="73377" cy="281109"/>
            </p14:xfrm>
          </p:contentPart>
        </mc:Choice>
        <mc:Fallback xmlns="">
          <p:pic>
            <p:nvPicPr>
              <p:cNvPr id="169" name="墨迹 168"/>
            </p:nvPicPr>
            <p:blipFill>
              <a:blip r:embed="rId330"/>
            </p:blipFill>
            <p:spPr>
              <a:xfrm>
                <a:off x="2438400" y="2989095"/>
                <a:ext cx="73377" cy="281109"/>
              </a:xfrm>
              <a:prstGeom prst="rect"/>
            </p:spPr>
          </p:pic>
        </mc:Fallback>
      </mc:AlternateContent>
      <mc:AlternateContent xmlns:mc="http://schemas.openxmlformats.org/markup-compatibility/2006" xmlns:p14="http://schemas.microsoft.com/office/powerpoint/2010/main">
        <mc:Choice Requires="p14">
          <p:contentPart p14:bwMode="auto" r:id="rId331">
            <p14:nvContentPartPr>
              <p14:cNvPr id="170" name="墨迹 169"/>
              <p14:cNvContentPartPr/>
              <p14:nvPr/>
            </p14:nvContentPartPr>
            <p14:xfrm>
              <a:off x="2555522" y="2921417"/>
              <a:ext cx="142522" cy="454004"/>
            </p14:xfrm>
          </p:contentPart>
        </mc:Choice>
        <mc:Fallback xmlns="">
          <p:pic>
            <p:nvPicPr>
              <p:cNvPr id="170" name="墨迹 169"/>
            </p:nvPicPr>
            <p:blipFill>
              <a:blip r:embed="rId332"/>
            </p:blipFill>
            <p:spPr>
              <a:xfrm>
                <a:off x="2555522" y="2921417"/>
                <a:ext cx="142522" cy="454004"/>
              </a:xfrm>
              <a:prstGeom prst="rect"/>
            </p:spPr>
          </p:pic>
        </mc:Fallback>
      </mc:AlternateContent>
    </p:spTree>
    <p:extLst>
      <p:ext uri="{BB962C8B-B14F-4D97-AF65-F5344CB8AC3E}">
        <p14:creationId xmlns:p14="http://schemas.microsoft.com/office/powerpoint/2010/main" val="19497627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497030" y="1208242"/>
            <a:ext cx="11197337" cy="4441190"/>
          </a:xfrm>
          <a:prstGeom prst="rect">
            <a:avLst/>
          </a:prstGeom>
        </p:spPr>
        <p:txBody>
          <a:bodyPr wrap="square" lIns="121898" tIns="60948" rIns="121898" bIns="60948">
            <a:spAutoFit/>
          </a:bodyPr>
          <a:lstStyle/>
          <a:p>
            <a:pPr algn="just">
              <a:lnSpc>
                <a:spcPct val="170000"/>
              </a:lnSpc>
              <a:spcAft>
                <a:spcPts val="0"/>
              </a:spcAft>
            </a:pPr>
            <a:r>
              <a:rPr lang="en-US" altLang="zh-CN" sz="2600" kern="100" dirty="0">
                <a:latin typeface="Times New Roman" panose="02020603050405020304"/>
                <a:ea typeface="微软雅黑" panose="020B0503020204020204" charset="-122"/>
                <a:cs typeface="Courier New" panose="02070309020205020404"/>
              </a:rPr>
              <a:t>1.</a:t>
            </a:r>
            <a:r>
              <a:rPr lang="zh-CN" altLang="zh-CN" sz="2600" kern="100" dirty="0">
                <a:latin typeface="Times New Roman" panose="02020603050405020304"/>
                <a:ea typeface="微软雅黑" panose="020B0503020204020204" charset="-122"/>
                <a:cs typeface="Times New Roman" panose="02020603050405020304"/>
              </a:rPr>
              <a:t>掌握铁的主要性质及应用。</a:t>
            </a:r>
          </a:p>
          <a:p>
            <a:pPr algn="just">
              <a:lnSpc>
                <a:spcPct val="170000"/>
              </a:lnSpc>
              <a:spcAft>
                <a:spcPts val="0"/>
              </a:spcAft>
            </a:pPr>
            <a:r>
              <a:rPr lang="en-US" altLang="zh-CN" sz="2600" kern="100" dirty="0">
                <a:latin typeface="Times New Roman" panose="02020603050405020304"/>
                <a:ea typeface="微软雅黑" panose="020B0503020204020204" charset="-122"/>
                <a:cs typeface="Courier New" panose="02070309020205020404"/>
              </a:rPr>
              <a:t>2.</a:t>
            </a:r>
            <a:r>
              <a:rPr lang="zh-CN" altLang="zh-CN" sz="2600" kern="100" dirty="0">
                <a:latin typeface="Times New Roman" panose="02020603050405020304"/>
                <a:ea typeface="微软雅黑" panose="020B0503020204020204" charset="-122"/>
                <a:cs typeface="Times New Roman" panose="02020603050405020304"/>
              </a:rPr>
              <a:t>知道不同价态的铁的氧化物的主要性质和用途。</a:t>
            </a:r>
          </a:p>
          <a:p>
            <a:pPr algn="just">
              <a:lnSpc>
                <a:spcPct val="170000"/>
              </a:lnSpc>
              <a:spcAft>
                <a:spcPts val="0"/>
              </a:spcAft>
            </a:pPr>
            <a:r>
              <a:rPr lang="en-US" altLang="zh-CN" sz="2600" kern="100" dirty="0">
                <a:latin typeface="Times New Roman" panose="02020603050405020304"/>
                <a:ea typeface="微软雅黑" panose="020B0503020204020204" charset="-122"/>
                <a:cs typeface="Courier New" panose="02070309020205020404"/>
              </a:rPr>
              <a:t>3.</a:t>
            </a:r>
            <a:r>
              <a:rPr lang="zh-CN" altLang="zh-CN" sz="2600" kern="100" dirty="0">
                <a:latin typeface="Times New Roman" panose="02020603050405020304"/>
                <a:ea typeface="微软雅黑" panose="020B0503020204020204" charset="-122"/>
                <a:cs typeface="Times New Roman" panose="02020603050405020304"/>
              </a:rPr>
              <a:t>掌握</a:t>
            </a:r>
            <a:r>
              <a:rPr lang="en-US" altLang="zh-CN" sz="2600" kern="100" dirty="0">
                <a:latin typeface="Times New Roman" panose="02020603050405020304"/>
                <a:ea typeface="微软雅黑" panose="020B0503020204020204" charset="-122"/>
                <a:cs typeface="Courier New" panose="02070309020205020404"/>
              </a:rPr>
              <a:t>Fe(OH)</a:t>
            </a:r>
            <a:r>
              <a:rPr lang="en-US" altLang="zh-CN" sz="2600" kern="100" baseline="-25000" dirty="0">
                <a:latin typeface="Times New Roman" panose="02020603050405020304"/>
                <a:ea typeface="微软雅黑" panose="020B0503020204020204" charset="-122"/>
                <a:cs typeface="Courier New" panose="02070309020205020404"/>
              </a:rPr>
              <a:t>2</a:t>
            </a:r>
            <a:r>
              <a:rPr lang="zh-CN" altLang="zh-CN" sz="2600" kern="100" dirty="0">
                <a:latin typeface="Times New Roman" panose="02020603050405020304"/>
                <a:ea typeface="微软雅黑" panose="020B0503020204020204" charset="-122"/>
                <a:cs typeface="Times New Roman" panose="02020603050405020304"/>
              </a:rPr>
              <a:t>、</a:t>
            </a:r>
            <a:r>
              <a:rPr lang="en-US" altLang="zh-CN" sz="2600" kern="100" dirty="0">
                <a:latin typeface="Times New Roman" panose="02020603050405020304"/>
                <a:ea typeface="微软雅黑" panose="020B0503020204020204" charset="-122"/>
                <a:cs typeface="Courier New" panose="02070309020205020404"/>
              </a:rPr>
              <a:t>Fe(OH)</a:t>
            </a:r>
            <a:r>
              <a:rPr lang="en-US" altLang="zh-CN" sz="2600" kern="100" baseline="-25000" dirty="0">
                <a:latin typeface="Times New Roman" panose="02020603050405020304"/>
                <a:ea typeface="微软雅黑" panose="020B0503020204020204" charset="-122"/>
                <a:cs typeface="Courier New" panose="02070309020205020404"/>
              </a:rPr>
              <a:t>3</a:t>
            </a:r>
            <a:r>
              <a:rPr lang="zh-CN" altLang="zh-CN" sz="2600" kern="100" dirty="0">
                <a:latin typeface="Times New Roman" panose="02020603050405020304"/>
                <a:ea typeface="微软雅黑" panose="020B0503020204020204" charset="-122"/>
                <a:cs typeface="Times New Roman" panose="02020603050405020304"/>
              </a:rPr>
              <a:t>的性质及</a:t>
            </a:r>
            <a:r>
              <a:rPr lang="en-US" altLang="zh-CN" sz="2600" kern="100" dirty="0">
                <a:latin typeface="Times New Roman" panose="02020603050405020304"/>
                <a:ea typeface="微软雅黑" panose="020B0503020204020204" charset="-122"/>
                <a:cs typeface="Courier New" panose="02070309020205020404"/>
              </a:rPr>
              <a:t>Fe(OH)</a:t>
            </a:r>
            <a:r>
              <a:rPr lang="en-US" altLang="zh-CN" sz="2600" kern="100" baseline="-25000" dirty="0">
                <a:latin typeface="Times New Roman" panose="02020603050405020304"/>
                <a:ea typeface="微软雅黑" panose="020B0503020204020204" charset="-122"/>
                <a:cs typeface="Courier New" panose="02070309020205020404"/>
              </a:rPr>
              <a:t>2</a:t>
            </a:r>
            <a:r>
              <a:rPr lang="zh-CN" altLang="zh-CN" sz="2600" kern="100" dirty="0">
                <a:latin typeface="Times New Roman" panose="02020603050405020304"/>
                <a:ea typeface="微软雅黑" panose="020B0503020204020204" charset="-122"/>
                <a:cs typeface="Times New Roman" panose="02020603050405020304"/>
              </a:rPr>
              <a:t>的制备方法。</a:t>
            </a:r>
          </a:p>
          <a:p>
            <a:pPr algn="just">
              <a:lnSpc>
                <a:spcPct val="170000"/>
              </a:lnSpc>
              <a:spcAft>
                <a:spcPts val="0"/>
              </a:spcAft>
              <a:buClrTx/>
              <a:buSzTx/>
              <a:buFontTx/>
            </a:pPr>
            <a:r>
              <a:rPr lang="en-US" altLang="zh-CN" sz="2600" kern="100" dirty="0">
                <a:latin typeface="Times New Roman" panose="02020603050405020304"/>
                <a:ea typeface="微软雅黑" panose="020B0503020204020204" charset="-122"/>
                <a:cs typeface="Times New Roman" panose="02020603050405020304"/>
                <a:sym typeface="+mn-ea"/>
              </a:rPr>
              <a:t>4</a:t>
            </a:r>
            <a:r>
              <a:rPr lang="zh-CN" altLang="zh-CN" sz="2600" kern="100" dirty="0">
                <a:latin typeface="Times New Roman" panose="02020603050405020304"/>
                <a:ea typeface="微软雅黑" panose="020B0503020204020204" charset="-122"/>
                <a:cs typeface="Times New Roman" panose="02020603050405020304"/>
                <a:sym typeface="+mn-ea"/>
              </a:rPr>
              <a:t>.掌握铁盐、亚铁盐的性质及Fe</a:t>
            </a:r>
            <a:r>
              <a:rPr lang="zh-CN" altLang="zh-CN" sz="2600" kern="100" baseline="30000" dirty="0">
                <a:latin typeface="Times New Roman" panose="02020603050405020304"/>
                <a:ea typeface="微软雅黑" panose="020B0503020204020204" charset="-122"/>
                <a:cs typeface="Times New Roman" panose="02020603050405020304"/>
                <a:sym typeface="+mn-ea"/>
              </a:rPr>
              <a:t>2＋</a:t>
            </a:r>
            <a:r>
              <a:rPr lang="zh-CN" altLang="zh-CN" sz="2600" kern="100" dirty="0">
                <a:latin typeface="Times New Roman" panose="02020603050405020304"/>
                <a:ea typeface="微软雅黑" panose="020B0503020204020204" charset="-122"/>
                <a:cs typeface="Times New Roman" panose="02020603050405020304"/>
                <a:sym typeface="+mn-ea"/>
              </a:rPr>
              <a:t>和Fe</a:t>
            </a:r>
            <a:r>
              <a:rPr lang="zh-CN" altLang="zh-CN" sz="2600" kern="100" baseline="30000" dirty="0">
                <a:latin typeface="Times New Roman" panose="02020603050405020304"/>
                <a:ea typeface="微软雅黑" panose="020B0503020204020204" charset="-122"/>
                <a:cs typeface="Times New Roman" panose="02020603050405020304"/>
                <a:sym typeface="+mn-ea"/>
              </a:rPr>
              <a:t>3＋</a:t>
            </a:r>
            <a:r>
              <a:rPr lang="zh-CN" altLang="zh-CN" sz="2600" kern="100" dirty="0">
                <a:latin typeface="Times New Roman" panose="02020603050405020304"/>
                <a:ea typeface="微软雅黑" panose="020B0503020204020204" charset="-122"/>
                <a:cs typeface="Times New Roman" panose="02020603050405020304"/>
                <a:sym typeface="+mn-ea"/>
              </a:rPr>
              <a:t>的检验方法。</a:t>
            </a:r>
          </a:p>
          <a:p>
            <a:pPr algn="just">
              <a:lnSpc>
                <a:spcPct val="170000"/>
              </a:lnSpc>
              <a:spcAft>
                <a:spcPts val="0"/>
              </a:spcAft>
              <a:buClrTx/>
              <a:buSzTx/>
              <a:buFontTx/>
            </a:pPr>
            <a:r>
              <a:rPr lang="en-US" altLang="zh-CN" sz="2600" kern="100" dirty="0">
                <a:latin typeface="Times New Roman" panose="02020603050405020304"/>
                <a:ea typeface="微软雅黑" panose="020B0503020204020204" charset="-122"/>
                <a:cs typeface="Times New Roman" panose="02020603050405020304"/>
                <a:sym typeface="+mn-ea"/>
              </a:rPr>
              <a:t>5</a:t>
            </a:r>
            <a:r>
              <a:rPr lang="zh-CN" altLang="zh-CN" sz="2600" kern="100" dirty="0">
                <a:latin typeface="Times New Roman" panose="02020603050405020304"/>
                <a:ea typeface="微软雅黑" panose="020B0503020204020204" charset="-122"/>
                <a:cs typeface="Times New Roman" panose="02020603050405020304"/>
                <a:sym typeface="+mn-ea"/>
              </a:rPr>
              <a:t>.基于“价－类”二维图理解铁及其化合物的转化关系。</a:t>
            </a:r>
          </a:p>
          <a:p>
            <a:pPr algn="just">
              <a:lnSpc>
                <a:spcPct val="170000"/>
              </a:lnSpc>
              <a:spcAft>
                <a:spcPts val="0"/>
              </a:spcAft>
              <a:buClrTx/>
              <a:buSzTx/>
              <a:buFontTx/>
            </a:pPr>
            <a:r>
              <a:rPr lang="en-US" altLang="zh-CN" sz="2600" kern="100" dirty="0">
                <a:latin typeface="Times New Roman" panose="02020603050405020304"/>
                <a:ea typeface="微软雅黑" panose="020B0503020204020204" charset="-122"/>
                <a:cs typeface="Times New Roman" panose="02020603050405020304"/>
                <a:sym typeface="+mn-ea"/>
              </a:rPr>
              <a:t>6</a:t>
            </a:r>
            <a:r>
              <a:rPr lang="zh-CN" altLang="zh-CN" sz="2600" kern="100" dirty="0">
                <a:latin typeface="Times New Roman" panose="02020603050405020304"/>
                <a:ea typeface="微软雅黑" panose="020B0503020204020204" charset="-122"/>
                <a:cs typeface="Times New Roman" panose="02020603050405020304"/>
                <a:sym typeface="+mn-ea"/>
              </a:rPr>
              <a:t>.能通过实验探究掌握Fe</a:t>
            </a:r>
            <a:r>
              <a:rPr lang="zh-CN" altLang="zh-CN" sz="2600" kern="100" baseline="30000" dirty="0">
                <a:latin typeface="Times New Roman" panose="02020603050405020304"/>
                <a:ea typeface="微软雅黑" panose="020B0503020204020204" charset="-122"/>
                <a:cs typeface="Times New Roman" panose="02020603050405020304"/>
                <a:sym typeface="+mn-ea"/>
              </a:rPr>
              <a:t>2＋</a:t>
            </a:r>
            <a:r>
              <a:rPr lang="zh-CN" altLang="zh-CN" sz="2600" kern="100" dirty="0">
                <a:latin typeface="Times New Roman" panose="02020603050405020304"/>
                <a:ea typeface="微软雅黑" panose="020B0503020204020204" charset="-122"/>
                <a:cs typeface="Times New Roman" panose="02020603050405020304"/>
                <a:sym typeface="+mn-ea"/>
              </a:rPr>
              <a:t>与Fe</a:t>
            </a:r>
            <a:r>
              <a:rPr lang="zh-CN" altLang="zh-CN" sz="2600" kern="100" baseline="30000" dirty="0">
                <a:latin typeface="Times New Roman" panose="02020603050405020304"/>
                <a:ea typeface="微软雅黑" panose="020B0503020204020204" charset="-122"/>
                <a:cs typeface="Times New Roman" panose="02020603050405020304"/>
                <a:sym typeface="+mn-ea"/>
              </a:rPr>
              <a:t>3＋</a:t>
            </a:r>
            <a:r>
              <a:rPr lang="zh-CN" altLang="zh-CN" sz="2600" kern="100" dirty="0">
                <a:latin typeface="Times New Roman" panose="02020603050405020304"/>
                <a:ea typeface="微软雅黑" panose="020B0503020204020204" charset="-122"/>
                <a:cs typeface="Times New Roman" panose="02020603050405020304"/>
                <a:sym typeface="+mn-ea"/>
              </a:rPr>
              <a:t>的相互转化。</a:t>
            </a:r>
            <a:endParaRPr lang="zh-CN" altLang="zh-CN" sz="2600" kern="100" dirty="0">
              <a:latin typeface="Times New Roman" panose="02020603050405020304"/>
              <a:ea typeface="微软雅黑" panose="020B0503020204020204" charset="-122"/>
              <a:cs typeface="Times New Roman" panose="02020603050405020304"/>
            </a:endParaRPr>
          </a:p>
          <a:p>
            <a:pPr algn="just">
              <a:lnSpc>
                <a:spcPct val="150000"/>
              </a:lnSpc>
              <a:spcAft>
                <a:spcPts val="0"/>
              </a:spcAft>
            </a:pPr>
            <a:endParaRPr lang="zh-CN" altLang="zh-CN" sz="1050" kern="100" dirty="0">
              <a:effectLst/>
              <a:latin typeface="宋体" panose="02010600030101010101" pitchFamily="2" charset="-122"/>
              <a:cs typeface="Courier New" panose="02070309020205020404"/>
            </a:endParaRPr>
          </a:p>
        </p:txBody>
      </p:sp>
      <p:sp>
        <p:nvSpPr>
          <p:cNvPr id="8" name="流程图: 手动操作 7"/>
          <p:cNvSpPr/>
          <p:nvPr/>
        </p:nvSpPr>
        <p:spPr>
          <a:xfrm>
            <a:off x="4115906" y="0"/>
            <a:ext cx="3780483" cy="909472"/>
          </a:xfrm>
          <a:prstGeom prst="flowChartManualOperation">
            <a:avLst/>
          </a:prstGeom>
          <a:solidFill>
            <a:srgbClr val="4B2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p:cNvSpPr txBox="1"/>
          <p:nvPr/>
        </p:nvSpPr>
        <p:spPr>
          <a:xfrm>
            <a:off x="5160055" y="193126"/>
            <a:ext cx="1612900" cy="521970"/>
          </a:xfrm>
          <a:prstGeom prst="rect">
            <a:avLst/>
          </a:prstGeom>
          <a:noFill/>
        </p:spPr>
        <p:txBody>
          <a:bodyPr wrap="none" rtlCol="0">
            <a:spAutoFit/>
          </a:bodyPr>
          <a:lstStyle/>
          <a:p>
            <a:r>
              <a:rPr lang="zh-CN" altLang="en-US" sz="2800" b="1" kern="100" dirty="0" smtClean="0">
                <a:solidFill>
                  <a:schemeClr val="accent5">
                    <a:lumMod val="20000"/>
                    <a:lumOff val="80000"/>
                  </a:schemeClr>
                </a:solidFill>
                <a:latin typeface="Times New Roman" panose="02020603050405020304"/>
                <a:ea typeface="黑体" panose="02010609060101010101" charset="-122"/>
                <a:cs typeface="Times New Roman" panose="02020603050405020304"/>
              </a:rPr>
              <a:t>复习目标</a:t>
            </a:r>
            <a:endParaRPr lang="zh-CN" altLang="en-US" sz="2800" dirty="0">
              <a:solidFill>
                <a:schemeClr val="accent5">
                  <a:lumMod val="20000"/>
                  <a:lumOff val="80000"/>
                </a:schemeClr>
              </a:solidFill>
            </a:endParaRPr>
          </a:p>
        </p:txBody>
      </p:sp>
    </p:spTree>
    <p:extLst>
      <p:ext uri="{BB962C8B-B14F-4D97-AF65-F5344CB8AC3E}">
        <p14:creationId xmlns:p14="http://schemas.microsoft.com/office/powerpoint/2010/main" val="2950449059"/>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2208530" y="1536700"/>
            <a:ext cx="4446905" cy="3785235"/>
          </a:xfrm>
          <a:prstGeom prst="rect">
            <a:avLst/>
          </a:prstGeom>
        </p:spPr>
      </p:pic>
      <p:sp>
        <p:nvSpPr>
          <p:cNvPr id="2" name="文本框 1"/>
          <p:cNvSpPr txBox="1"/>
          <p:nvPr/>
        </p:nvSpPr>
        <p:spPr>
          <a:xfrm>
            <a:off x="238760" y="542290"/>
            <a:ext cx="6096000" cy="1788795"/>
          </a:xfrm>
          <a:prstGeom prst="rect">
            <a:avLst/>
          </a:prstGeom>
          <a:noFill/>
        </p:spPr>
        <p:txBody>
          <a:bodyPr wrap="square" rtlCol="0" anchor="t">
            <a:spAutoFit/>
          </a:bodyPr>
          <a:lstStyle/>
          <a:p>
            <a:pPr>
              <a:lnSpc>
                <a:spcPct val="230000"/>
              </a:lnSpc>
            </a:pPr>
            <a:r>
              <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赤血盐K</a:t>
            </a:r>
            <a:r>
              <a:rPr lang="en-US" sz="2400" b="1" kern="100" baseline="-250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3</a:t>
            </a:r>
            <a:r>
              <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[Fe(CN)</a:t>
            </a:r>
            <a:r>
              <a:rPr lang="en-US" sz="2400" b="1" kern="100" baseline="-250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6</a:t>
            </a:r>
            <a:r>
              <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a:t>
            </a:r>
            <a:r>
              <a:rPr lang="zh-CN" altLang="en-US" sz="2400" b="1" kern="100">
                <a:solidFill>
                  <a:schemeClr val="tx1"/>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检验</a:t>
            </a:r>
            <a:r>
              <a:rPr lang="en-US" altLang="zh-CN" sz="2400" b="1" kern="100">
                <a:solidFill>
                  <a:schemeClr val="tx1"/>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Fe</a:t>
            </a:r>
            <a:r>
              <a:rPr lang="en-US" altLang="zh-CN" sz="2400" b="1" kern="100" baseline="30000">
                <a:solidFill>
                  <a:schemeClr val="tx1"/>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2+</a:t>
            </a:r>
            <a:r>
              <a:rPr lang="zh-CN" altLang="en-US" sz="2400" b="1" kern="100">
                <a:solidFill>
                  <a:schemeClr val="tx1"/>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离子所得产物：</a:t>
            </a:r>
            <a:r>
              <a:rPr lang="en-US" altLang="zh-CN" sz="2400" b="1" kern="100">
                <a:solidFill>
                  <a:schemeClr val="tx1"/>
                </a:solidFill>
                <a:effectLst/>
                <a:latin typeface="Times New Roman" panose="02020603050405020304"/>
                <a:ea typeface="微软雅黑" panose="020B0503020204020204" charset="-122"/>
                <a:cs typeface="Courier New" panose="02070309020205020404"/>
                <a:sym typeface="+mn-ea"/>
              </a:rPr>
              <a:t>K</a:t>
            </a:r>
            <a:r>
              <a:rPr lang="en-US" altLang="zh-CN" sz="2400" b="1" kern="100" baseline="30000">
                <a:solidFill>
                  <a:schemeClr val="tx1"/>
                </a:solidFill>
                <a:effectLst/>
                <a:latin typeface="Times New Roman" panose="02020603050405020304"/>
                <a:ea typeface="微软雅黑" panose="020B0503020204020204" charset="-122"/>
                <a:cs typeface="Courier New" panose="02070309020205020404"/>
                <a:sym typeface="+mn-ea"/>
              </a:rPr>
              <a:t>+</a:t>
            </a:r>
            <a:r>
              <a:rPr lang="zh-CN" altLang="en-US" sz="2400" b="1" kern="100">
                <a:solidFill>
                  <a:schemeClr val="tx1"/>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位置？</a:t>
            </a:r>
          </a:p>
        </p:txBody>
      </p:sp>
      <mc:AlternateContent xmlns:mc="http://schemas.openxmlformats.org/markup-compatibility/2006" xmlns:p14="http://schemas.microsoft.com/office/powerpoint/2010/main">
        <mc:Choice Requires="p14">
          <p:contentPart p14:bwMode="auto" r:id="rId3">
            <p14:nvContentPartPr>
              <p14:cNvPr id="3" name="墨迹 2"/>
              <p14:cNvContentPartPr/>
              <p14:nvPr/>
            </p14:nvContentPartPr>
            <p14:xfrm>
              <a:off x="6609644" y="738814"/>
              <a:ext cx="76906" cy="121255"/>
            </p14:xfrm>
          </p:contentPart>
        </mc:Choice>
        <mc:Fallback xmlns="">
          <p:pic>
            <p:nvPicPr>
              <p:cNvPr id="3" name="墨迹 2"/>
            </p:nvPicPr>
            <p:blipFill>
              <a:blip r:embed="rId4"/>
            </p:blipFill>
            <p:spPr>
              <a:xfrm>
                <a:off x="6609644" y="738814"/>
                <a:ext cx="76906" cy="121255"/>
              </a:xfrm>
              <a:prstGeom prst="rect"/>
            </p:spPr>
          </p:pic>
        </mc:Fallback>
      </mc:AlternateContent>
      <mc:AlternateContent xmlns:mc="http://schemas.openxmlformats.org/markup-compatibility/2006" xmlns:p14="http://schemas.microsoft.com/office/powerpoint/2010/main">
        <mc:Choice Requires="p14">
          <p:contentPart p14:bwMode="auto" r:id="rId5">
            <p14:nvContentPartPr>
              <p14:cNvPr id="4" name="墨迹 3"/>
              <p14:cNvContentPartPr/>
              <p14:nvPr/>
            </p14:nvContentPartPr>
            <p14:xfrm>
              <a:off x="6468709" y="868529"/>
              <a:ext cx="222779" cy="360948"/>
            </p14:xfrm>
          </p:contentPart>
        </mc:Choice>
        <mc:Fallback xmlns="">
          <p:pic>
            <p:nvPicPr>
              <p:cNvPr id="4" name="墨迹 3"/>
            </p:nvPicPr>
            <p:blipFill>
              <a:blip r:embed="rId6"/>
            </p:blipFill>
            <p:spPr>
              <a:xfrm>
                <a:off x="6468709" y="868529"/>
                <a:ext cx="222779" cy="360948"/>
              </a:xfrm>
              <a:prstGeom prst="rect"/>
            </p:spPr>
          </p:pic>
        </mc:Fallback>
      </mc:AlternateContent>
      <mc:AlternateContent xmlns:mc="http://schemas.openxmlformats.org/markup-compatibility/2006" xmlns:p14="http://schemas.microsoft.com/office/powerpoint/2010/main">
        <mc:Choice Requires="p14">
          <p:contentPart p14:bwMode="auto" r:id="rId7">
            <p14:nvContentPartPr>
              <p14:cNvPr id="6" name="墨迹 5"/>
              <p14:cNvContentPartPr/>
              <p14:nvPr/>
            </p14:nvContentPartPr>
            <p14:xfrm>
              <a:off x="6846711" y="776177"/>
              <a:ext cx="84666" cy="78253"/>
            </p14:xfrm>
          </p:contentPart>
        </mc:Choice>
        <mc:Fallback xmlns="">
          <p:pic>
            <p:nvPicPr>
              <p:cNvPr id="6" name="墨迹 5"/>
            </p:nvPicPr>
            <p:blipFill>
              <a:blip r:embed="rId8"/>
            </p:blipFill>
            <p:spPr>
              <a:xfrm>
                <a:off x="6846711" y="776177"/>
                <a:ext cx="84666" cy="78253"/>
              </a:xfrm>
              <a:prstGeom prst="rect"/>
            </p:spPr>
          </p:pic>
        </mc:Fallback>
      </mc:AlternateContent>
      <mc:AlternateContent xmlns:mc="http://schemas.openxmlformats.org/markup-compatibility/2006" xmlns:p14="http://schemas.microsoft.com/office/powerpoint/2010/main">
        <mc:Choice Requires="p14">
          <p:contentPart p14:bwMode="auto" r:id="rId9">
            <p14:nvContentPartPr>
              <p14:cNvPr id="7" name="墨迹 6"/>
              <p14:cNvContentPartPr/>
              <p14:nvPr/>
            </p14:nvContentPartPr>
            <p14:xfrm>
              <a:off x="6742994" y="865709"/>
              <a:ext cx="193322" cy="479383"/>
            </p14:xfrm>
          </p:contentPart>
        </mc:Choice>
        <mc:Fallback xmlns="">
          <p:pic>
            <p:nvPicPr>
              <p:cNvPr id="7" name="墨迹 6"/>
            </p:nvPicPr>
            <p:blipFill>
              <a:blip r:embed="rId10"/>
            </p:blipFill>
            <p:spPr>
              <a:xfrm>
                <a:off x="6742994" y="865709"/>
                <a:ext cx="193322" cy="479383"/>
              </a:xfrm>
              <a:prstGeom prst="rect"/>
            </p:spPr>
          </p:pic>
        </mc:Fallback>
      </mc:AlternateContent>
      <mc:AlternateContent xmlns:mc="http://schemas.openxmlformats.org/markup-compatibility/2006" xmlns:p14="http://schemas.microsoft.com/office/powerpoint/2010/main">
        <mc:Choice Requires="p14">
          <p:contentPart p14:bwMode="auto" r:id="rId11">
            <p14:nvContentPartPr>
              <p14:cNvPr id="8" name="墨迹 7"/>
              <p14:cNvContentPartPr/>
              <p14:nvPr/>
            </p14:nvContentPartPr>
            <p14:xfrm>
              <a:off x="6705600" y="868529"/>
              <a:ext cx="274637" cy="293270"/>
            </p14:xfrm>
          </p:contentPart>
        </mc:Choice>
        <mc:Fallback xmlns="">
          <p:pic>
            <p:nvPicPr>
              <p:cNvPr id="8" name="墨迹 7"/>
            </p:nvPicPr>
            <p:blipFill>
              <a:blip r:embed="rId12"/>
            </p:blipFill>
            <p:spPr>
              <a:xfrm>
                <a:off x="6705600" y="868529"/>
                <a:ext cx="274637" cy="293270"/>
              </a:xfrm>
              <a:prstGeom prst="rect"/>
            </p:spPr>
          </p:pic>
        </mc:Fallback>
      </mc:AlternateContent>
      <mc:AlternateContent xmlns:mc="http://schemas.openxmlformats.org/markup-compatibility/2006" xmlns:p14="http://schemas.microsoft.com/office/powerpoint/2010/main">
        <mc:Choice Requires="p14">
          <p:contentPart p14:bwMode="auto" r:id="rId13">
            <p14:nvContentPartPr>
              <p14:cNvPr id="9" name="墨迹 8"/>
              <p14:cNvContentPartPr/>
              <p14:nvPr/>
            </p14:nvContentPartPr>
            <p14:xfrm>
              <a:off x="6886222" y="789572"/>
              <a:ext cx="383822" cy="445544"/>
            </p14:xfrm>
          </p:contentPart>
        </mc:Choice>
        <mc:Fallback xmlns="">
          <p:pic>
            <p:nvPicPr>
              <p:cNvPr id="9" name="墨迹 8"/>
            </p:nvPicPr>
            <p:blipFill>
              <a:blip r:embed="rId14"/>
            </p:blipFill>
            <p:spPr>
              <a:xfrm>
                <a:off x="6886222" y="789572"/>
                <a:ext cx="383822" cy="445544"/>
              </a:xfrm>
              <a:prstGeom prst="rect"/>
            </p:spPr>
          </p:pic>
        </mc:Fallback>
      </mc:AlternateContent>
      <mc:AlternateContent xmlns:mc="http://schemas.openxmlformats.org/markup-compatibility/2006" xmlns:p14="http://schemas.microsoft.com/office/powerpoint/2010/main">
        <mc:Choice Requires="p14">
          <p:contentPart p14:bwMode="auto" r:id="rId15">
            <p14:nvContentPartPr>
              <p14:cNvPr id="10" name="墨迹 9"/>
              <p14:cNvContentPartPr/>
              <p14:nvPr/>
            </p14:nvContentPartPr>
            <p14:xfrm>
              <a:off x="7191022" y="902368"/>
              <a:ext cx="378178" cy="25379"/>
            </p14:xfrm>
          </p:contentPart>
        </mc:Choice>
        <mc:Fallback xmlns="">
          <p:pic>
            <p:nvPicPr>
              <p:cNvPr id="10" name="墨迹 9"/>
            </p:nvPicPr>
            <p:blipFill>
              <a:blip r:embed="rId16"/>
            </p:blipFill>
            <p:spPr>
              <a:xfrm>
                <a:off x="7191022" y="902368"/>
                <a:ext cx="378178" cy="25379"/>
              </a:xfrm>
              <a:prstGeom prst="rect"/>
            </p:spPr>
          </p:pic>
        </mc:Fallback>
      </mc:AlternateContent>
      <mc:AlternateContent xmlns:mc="http://schemas.openxmlformats.org/markup-compatibility/2006" xmlns:p14="http://schemas.microsoft.com/office/powerpoint/2010/main">
        <mc:Choice Requires="p14">
          <p:contentPart p14:bwMode="auto" r:id="rId17">
            <p14:nvContentPartPr>
              <p14:cNvPr id="11" name="墨迹 10"/>
              <p14:cNvContentPartPr/>
              <p14:nvPr/>
            </p14:nvContentPartPr>
            <p14:xfrm>
              <a:off x="7145161" y="1032083"/>
              <a:ext cx="215900" cy="183999"/>
            </p14:xfrm>
          </p:contentPart>
        </mc:Choice>
        <mc:Fallback xmlns="">
          <p:pic>
            <p:nvPicPr>
              <p:cNvPr id="11" name="墨迹 10"/>
            </p:nvPicPr>
            <p:blipFill>
              <a:blip r:embed="rId18"/>
            </p:blipFill>
            <p:spPr>
              <a:xfrm>
                <a:off x="7145161" y="1032083"/>
                <a:ext cx="215900" cy="183999"/>
              </a:xfrm>
              <a:prstGeom prst="rect"/>
            </p:spPr>
          </p:pic>
        </mc:Fallback>
      </mc:AlternateContent>
      <mc:AlternateContent xmlns:mc="http://schemas.openxmlformats.org/markup-compatibility/2006" xmlns:p14="http://schemas.microsoft.com/office/powerpoint/2010/main">
        <mc:Choice Requires="p14">
          <p:contentPart p14:bwMode="auto" r:id="rId19">
            <p14:nvContentPartPr>
              <p14:cNvPr id="12" name="墨迹 11"/>
              <p14:cNvContentPartPr/>
              <p14:nvPr/>
            </p14:nvContentPartPr>
            <p14:xfrm>
              <a:off x="7330016" y="804376"/>
              <a:ext cx="233539" cy="659152"/>
            </p14:xfrm>
          </p:contentPart>
        </mc:Choice>
        <mc:Fallback xmlns="">
          <p:pic>
            <p:nvPicPr>
              <p:cNvPr id="12" name="墨迹 11"/>
            </p:nvPicPr>
            <p:blipFill>
              <a:blip r:embed="rId20"/>
            </p:blipFill>
            <p:spPr>
              <a:xfrm>
                <a:off x="7330016" y="804376"/>
                <a:ext cx="233539" cy="659152"/>
              </a:xfrm>
              <a:prstGeom prst="rect"/>
            </p:spPr>
          </p:pic>
        </mc:Fallback>
      </mc:AlternateContent>
      <mc:AlternateContent xmlns:mc="http://schemas.openxmlformats.org/markup-compatibility/2006" xmlns:p14="http://schemas.microsoft.com/office/powerpoint/2010/main">
        <mc:Choice Requires="p14">
          <p:contentPart p14:bwMode="auto" r:id="rId21">
            <p14:nvContentPartPr>
              <p14:cNvPr id="13" name="墨迹 12"/>
              <p14:cNvContentPartPr/>
              <p14:nvPr/>
            </p14:nvContentPartPr>
            <p14:xfrm>
              <a:off x="7461955" y="732116"/>
              <a:ext cx="87489" cy="91295"/>
            </p14:xfrm>
          </p:contentPart>
        </mc:Choice>
        <mc:Fallback xmlns="">
          <p:pic>
            <p:nvPicPr>
              <p:cNvPr id="13" name="墨迹 12"/>
            </p:nvPicPr>
            <p:blipFill>
              <a:blip r:embed="rId22"/>
            </p:blipFill>
            <p:spPr>
              <a:xfrm>
                <a:off x="7461955" y="732116"/>
                <a:ext cx="87489" cy="91295"/>
              </a:xfrm>
              <a:prstGeom prst="rect"/>
            </p:spPr>
          </p:pic>
        </mc:Fallback>
      </mc:AlternateContent>
      <mc:AlternateContent xmlns:mc="http://schemas.openxmlformats.org/markup-compatibility/2006" xmlns:p14="http://schemas.microsoft.com/office/powerpoint/2010/main">
        <mc:Choice Requires="p14">
          <p:contentPart p14:bwMode="auto" r:id="rId23">
            <p14:nvContentPartPr>
              <p14:cNvPr id="14" name="墨迹 13"/>
              <p14:cNvContentPartPr/>
              <p14:nvPr/>
            </p14:nvContentPartPr>
            <p14:xfrm>
              <a:off x="7792155" y="800851"/>
              <a:ext cx="189089" cy="325699"/>
            </p14:xfrm>
          </p:contentPart>
        </mc:Choice>
        <mc:Fallback xmlns="">
          <p:pic>
            <p:nvPicPr>
              <p:cNvPr id="14" name="墨迹 13"/>
            </p:nvPicPr>
            <p:blipFill>
              <a:blip r:embed="rId24"/>
            </p:blipFill>
            <p:spPr>
              <a:xfrm>
                <a:off x="7792155" y="800851"/>
                <a:ext cx="189089" cy="325699"/>
              </a:xfrm>
              <a:prstGeom prst="rect"/>
            </p:spPr>
          </p:pic>
        </mc:Fallback>
      </mc:AlternateContent>
      <mc:AlternateContent xmlns:mc="http://schemas.openxmlformats.org/markup-compatibility/2006" xmlns:p14="http://schemas.microsoft.com/office/powerpoint/2010/main">
        <mc:Choice Requires="p14">
          <p:contentPart p14:bwMode="auto" r:id="rId25">
            <p14:nvContentPartPr>
              <p14:cNvPr id="15" name="墨迹 14"/>
              <p14:cNvContentPartPr/>
              <p14:nvPr/>
            </p14:nvContentPartPr>
            <p14:xfrm>
              <a:off x="7883525" y="885448"/>
              <a:ext cx="125941" cy="315829"/>
            </p14:xfrm>
          </p:contentPart>
        </mc:Choice>
        <mc:Fallback xmlns="">
          <p:pic>
            <p:nvPicPr>
              <p:cNvPr id="15" name="墨迹 14"/>
            </p:nvPicPr>
            <p:blipFill>
              <a:blip r:embed="rId26"/>
            </p:blipFill>
            <p:spPr>
              <a:xfrm>
                <a:off x="7883525" y="885448"/>
                <a:ext cx="125941" cy="315829"/>
              </a:xfrm>
              <a:prstGeom prst="rect"/>
            </p:spPr>
          </p:pic>
        </mc:Fallback>
      </mc:AlternateContent>
      <mc:AlternateContent xmlns:mc="http://schemas.openxmlformats.org/markup-compatibility/2006" xmlns:p14="http://schemas.microsoft.com/office/powerpoint/2010/main">
        <mc:Choice Requires="p14">
          <p:contentPart p14:bwMode="auto" r:id="rId27">
            <p14:nvContentPartPr>
              <p14:cNvPr id="16" name="墨迹 15"/>
              <p14:cNvContentPartPr/>
              <p14:nvPr/>
            </p14:nvContentPartPr>
            <p14:xfrm>
              <a:off x="8100130" y="829051"/>
              <a:ext cx="264937" cy="332748"/>
            </p14:xfrm>
          </p:contentPart>
        </mc:Choice>
        <mc:Fallback xmlns="">
          <p:pic>
            <p:nvPicPr>
              <p:cNvPr id="16" name="墨迹 15"/>
            </p:nvPicPr>
            <p:blipFill>
              <a:blip r:embed="rId28"/>
            </p:blipFill>
            <p:spPr>
              <a:xfrm>
                <a:off x="8100130" y="829051"/>
                <a:ext cx="264937" cy="332748"/>
              </a:xfrm>
              <a:prstGeom prst="rect"/>
            </p:spPr>
          </p:pic>
        </mc:Fallback>
      </mc:AlternateContent>
      <mc:AlternateContent xmlns:mc="http://schemas.openxmlformats.org/markup-compatibility/2006" xmlns:p14="http://schemas.microsoft.com/office/powerpoint/2010/main">
        <mc:Choice Requires="p14">
          <p:contentPart p14:bwMode="auto" r:id="rId29">
            <p14:nvContentPartPr>
              <p14:cNvPr id="17" name="墨迹 16"/>
              <p14:cNvContentPartPr/>
              <p14:nvPr/>
            </p14:nvContentPartPr>
            <p14:xfrm>
              <a:off x="8389055" y="845970"/>
              <a:ext cx="337256" cy="255201"/>
            </p14:xfrm>
          </p:contentPart>
        </mc:Choice>
        <mc:Fallback xmlns="">
          <p:pic>
            <p:nvPicPr>
              <p:cNvPr id="17" name="墨迹 16"/>
            </p:nvPicPr>
            <p:blipFill>
              <a:blip r:embed="rId30"/>
            </p:blipFill>
            <p:spPr>
              <a:xfrm>
                <a:off x="8389055" y="845970"/>
                <a:ext cx="337256" cy="255201"/>
              </a:xfrm>
              <a:prstGeom prst="rect"/>
            </p:spPr>
          </p:pic>
        </mc:Fallback>
      </mc:AlternateContent>
      <mc:AlternateContent xmlns:mc="http://schemas.openxmlformats.org/markup-compatibility/2006" xmlns:p14="http://schemas.microsoft.com/office/powerpoint/2010/main">
        <mc:Choice Requires="p14">
          <p:contentPart p14:bwMode="auto" r:id="rId31">
            <p14:nvContentPartPr>
              <p14:cNvPr id="18" name="墨迹 17"/>
              <p14:cNvContentPartPr/>
              <p14:nvPr/>
            </p14:nvContentPartPr>
            <p14:xfrm>
              <a:off x="8472311" y="727534"/>
              <a:ext cx="73378" cy="831871"/>
            </p14:xfrm>
          </p:contentPart>
        </mc:Choice>
        <mc:Fallback xmlns="">
          <p:pic>
            <p:nvPicPr>
              <p:cNvPr id="18" name="墨迹 17"/>
            </p:nvPicPr>
            <p:blipFill>
              <a:blip r:embed="rId32"/>
            </p:blipFill>
            <p:spPr>
              <a:xfrm>
                <a:off x="8472311" y="727534"/>
                <a:ext cx="73378" cy="831871"/>
              </a:xfrm>
              <a:prstGeom prst="rect"/>
            </p:spPr>
          </p:pic>
        </mc:Fallback>
      </mc:AlternateContent>
      <mc:AlternateContent xmlns:mc="http://schemas.openxmlformats.org/markup-compatibility/2006" xmlns:p14="http://schemas.microsoft.com/office/powerpoint/2010/main">
        <mc:Choice Requires="p14">
          <p:contentPart p14:bwMode="auto" r:id="rId33">
            <p14:nvContentPartPr>
              <p14:cNvPr id="19" name="墨迹 18"/>
              <p14:cNvContentPartPr/>
              <p14:nvPr/>
            </p14:nvContentPartPr>
            <p14:xfrm>
              <a:off x="8658577" y="688055"/>
              <a:ext cx="47978" cy="76138"/>
            </p14:xfrm>
          </p:contentPart>
        </mc:Choice>
        <mc:Fallback xmlns="">
          <p:pic>
            <p:nvPicPr>
              <p:cNvPr id="19" name="墨迹 18"/>
            </p:nvPicPr>
            <p:blipFill>
              <a:blip r:embed="rId34"/>
            </p:blipFill>
            <p:spPr>
              <a:xfrm>
                <a:off x="8658577" y="688055"/>
                <a:ext cx="47978" cy="76138"/>
              </a:xfrm>
              <a:prstGeom prst="rect"/>
            </p:spPr>
          </p:pic>
        </mc:Fallback>
      </mc:AlternateContent>
      <mc:AlternateContent xmlns:mc="http://schemas.openxmlformats.org/markup-compatibility/2006" xmlns:p14="http://schemas.microsoft.com/office/powerpoint/2010/main">
        <mc:Choice Requires="p14">
          <p:contentPart p14:bwMode="auto" r:id="rId35">
            <p14:nvContentPartPr>
              <p14:cNvPr id="20" name="墨迹 19"/>
              <p14:cNvContentPartPr/>
              <p14:nvPr/>
            </p14:nvContentPartPr>
            <p14:xfrm>
              <a:off x="8847666" y="748860"/>
              <a:ext cx="25400" cy="130949"/>
            </p14:xfrm>
          </p:contentPart>
        </mc:Choice>
        <mc:Fallback xmlns="">
          <p:pic>
            <p:nvPicPr>
              <p:cNvPr id="20" name="墨迹 19"/>
            </p:nvPicPr>
            <p:blipFill>
              <a:blip r:embed="rId36"/>
            </p:blipFill>
            <p:spPr>
              <a:xfrm>
                <a:off x="8847666" y="748860"/>
                <a:ext cx="25400" cy="130949"/>
              </a:xfrm>
              <a:prstGeom prst="rect"/>
            </p:spPr>
          </p:pic>
        </mc:Fallback>
      </mc:AlternateContent>
      <mc:AlternateContent xmlns:mc="http://schemas.openxmlformats.org/markup-compatibility/2006" xmlns:p14="http://schemas.microsoft.com/office/powerpoint/2010/main">
        <mc:Choice Requires="p14">
          <p:contentPart p14:bwMode="auto" r:id="rId37">
            <p14:nvContentPartPr>
              <p14:cNvPr id="21" name="墨迹 20"/>
              <p14:cNvContentPartPr/>
              <p14:nvPr/>
            </p14:nvContentPartPr>
            <p14:xfrm>
              <a:off x="8939036" y="727534"/>
              <a:ext cx="154164" cy="161616"/>
            </p14:xfrm>
          </p:contentPart>
        </mc:Choice>
        <mc:Fallback xmlns="">
          <p:pic>
            <p:nvPicPr>
              <p:cNvPr id="21" name="墨迹 20"/>
            </p:nvPicPr>
            <p:blipFill>
              <a:blip r:embed="rId38"/>
            </p:blipFill>
            <p:spPr>
              <a:xfrm>
                <a:off x="8939036" y="727534"/>
                <a:ext cx="154164" cy="161616"/>
              </a:xfrm>
              <a:prstGeom prst="rect"/>
            </p:spPr>
          </p:pic>
        </mc:Fallback>
      </mc:AlternateContent>
      <mc:AlternateContent xmlns:mc="http://schemas.openxmlformats.org/markup-compatibility/2006" xmlns:p14="http://schemas.microsoft.com/office/powerpoint/2010/main">
        <mc:Choice Requires="p14">
          <p:contentPart p14:bwMode="auto" r:id="rId39">
            <p14:nvContentPartPr>
              <p14:cNvPr id="22" name="墨迹 21"/>
              <p14:cNvContentPartPr/>
              <p14:nvPr/>
            </p14:nvContentPartPr>
            <p14:xfrm>
              <a:off x="8873066" y="802966"/>
              <a:ext cx="184150" cy="341913"/>
            </p14:xfrm>
          </p:contentPart>
        </mc:Choice>
        <mc:Fallback xmlns="">
          <p:pic>
            <p:nvPicPr>
              <p:cNvPr id="22" name="墨迹 21"/>
            </p:nvPicPr>
            <p:blipFill>
              <a:blip r:embed="rId40"/>
            </p:blipFill>
            <p:spPr>
              <a:xfrm>
                <a:off x="8873066" y="802966"/>
                <a:ext cx="184150" cy="341913"/>
              </a:xfrm>
              <a:prstGeom prst="rect"/>
            </p:spPr>
          </p:pic>
        </mc:Fallback>
      </mc:AlternateContent>
      <mc:AlternateContent xmlns:mc="http://schemas.openxmlformats.org/markup-compatibility/2006" xmlns:p14="http://schemas.microsoft.com/office/powerpoint/2010/main">
        <mc:Choice Requires="p14">
          <p:contentPart p14:bwMode="auto" r:id="rId41">
            <p14:nvContentPartPr>
              <p14:cNvPr id="23" name="墨迹 22"/>
              <p14:cNvContentPartPr/>
              <p14:nvPr/>
            </p14:nvContentPartPr>
            <p14:xfrm>
              <a:off x="8751181" y="1040543"/>
              <a:ext cx="220663" cy="53578"/>
            </p14:xfrm>
          </p:contentPart>
        </mc:Choice>
        <mc:Fallback xmlns="">
          <p:pic>
            <p:nvPicPr>
              <p:cNvPr id="23" name="墨迹 22"/>
            </p:nvPicPr>
            <p:blipFill>
              <a:blip r:embed="rId42"/>
            </p:blipFill>
            <p:spPr>
              <a:xfrm>
                <a:off x="8751181" y="1040543"/>
                <a:ext cx="220663" cy="53578"/>
              </a:xfrm>
              <a:prstGeom prst="rect"/>
            </p:spPr>
          </p:pic>
        </mc:Fallback>
      </mc:AlternateContent>
      <mc:AlternateContent xmlns:mc="http://schemas.openxmlformats.org/markup-compatibility/2006" xmlns:p14="http://schemas.microsoft.com/office/powerpoint/2010/main">
        <mc:Choice Requires="p14">
          <p:contentPart p14:bwMode="auto" r:id="rId43">
            <p14:nvContentPartPr>
              <p14:cNvPr id="24" name="墨迹 23"/>
              <p14:cNvContentPartPr/>
              <p14:nvPr/>
            </p14:nvContentPartPr>
            <p14:xfrm>
              <a:off x="9358488" y="691933"/>
              <a:ext cx="16934" cy="235814"/>
            </p14:xfrm>
          </p:contentPart>
        </mc:Choice>
        <mc:Fallback xmlns="">
          <p:pic>
            <p:nvPicPr>
              <p:cNvPr id="24" name="墨迹 23"/>
            </p:nvPicPr>
            <p:blipFill>
              <a:blip r:embed="rId44"/>
            </p:blipFill>
            <p:spPr>
              <a:xfrm>
                <a:off x="9358488" y="691933"/>
                <a:ext cx="16934" cy="235814"/>
              </a:xfrm>
              <a:prstGeom prst="rect"/>
            </p:spPr>
          </p:pic>
        </mc:Fallback>
      </mc:AlternateContent>
      <mc:AlternateContent xmlns:mc="http://schemas.openxmlformats.org/markup-compatibility/2006" xmlns:p14="http://schemas.microsoft.com/office/powerpoint/2010/main">
        <mc:Choice Requires="p14">
          <p:contentPart p14:bwMode="auto" r:id="rId45">
            <p14:nvContentPartPr>
              <p14:cNvPr id="25" name="墨迹 24"/>
              <p14:cNvContentPartPr/>
              <p14:nvPr/>
            </p14:nvContentPartPr>
            <p14:xfrm>
              <a:off x="9372600" y="633772"/>
              <a:ext cx="110066" cy="313714"/>
            </p14:xfrm>
          </p:contentPart>
        </mc:Choice>
        <mc:Fallback xmlns="">
          <p:pic>
            <p:nvPicPr>
              <p:cNvPr id="25" name="墨迹 24"/>
            </p:nvPicPr>
            <p:blipFill>
              <a:blip r:embed="rId46"/>
            </p:blipFill>
            <p:spPr>
              <a:xfrm>
                <a:off x="9372600" y="633772"/>
                <a:ext cx="110066" cy="313714"/>
              </a:xfrm>
              <a:prstGeom prst="rect"/>
            </p:spPr>
          </p:pic>
        </mc:Fallback>
      </mc:AlternateContent>
      <mc:AlternateContent xmlns:mc="http://schemas.openxmlformats.org/markup-compatibility/2006" xmlns:p14="http://schemas.microsoft.com/office/powerpoint/2010/main">
        <mc:Choice Requires="p14">
          <p:contentPart p14:bwMode="auto" r:id="rId47">
            <p14:nvContentPartPr>
              <p14:cNvPr id="26" name="墨迹 25"/>
              <p14:cNvContentPartPr/>
              <p14:nvPr/>
            </p14:nvContentPartPr>
            <p14:xfrm>
              <a:off x="9386711" y="1088481"/>
              <a:ext cx="107244" cy="110858"/>
            </p14:xfrm>
          </p:contentPart>
        </mc:Choice>
        <mc:Fallback xmlns="">
          <p:pic>
            <p:nvPicPr>
              <p:cNvPr id="26" name="墨迹 25"/>
            </p:nvPicPr>
            <p:blipFill>
              <a:blip r:embed="rId48"/>
            </p:blipFill>
            <p:spPr>
              <a:xfrm>
                <a:off x="9386711" y="1088481"/>
                <a:ext cx="107244" cy="110858"/>
              </a:xfrm>
              <a:prstGeom prst="rect"/>
            </p:spPr>
          </p:pic>
        </mc:Fallback>
      </mc:AlternateContent>
    </p:spTree>
    <p:extLst>
      <p:ext uri="{BB962C8B-B14F-4D97-AF65-F5344CB8AC3E}">
        <p14:creationId xmlns:p14="http://schemas.microsoft.com/office/powerpoint/2010/main" val="8239800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2208530" y="1536700"/>
            <a:ext cx="4446905" cy="3785235"/>
          </a:xfrm>
          <a:prstGeom prst="rect">
            <a:avLst/>
          </a:prstGeom>
        </p:spPr>
      </p:pic>
      <p:sp>
        <p:nvSpPr>
          <p:cNvPr id="2" name="文本框 1"/>
          <p:cNvSpPr txBox="1"/>
          <p:nvPr/>
        </p:nvSpPr>
        <p:spPr>
          <a:xfrm>
            <a:off x="238760" y="542290"/>
            <a:ext cx="6096000" cy="1788795"/>
          </a:xfrm>
          <a:prstGeom prst="rect">
            <a:avLst/>
          </a:prstGeom>
          <a:noFill/>
        </p:spPr>
        <p:txBody>
          <a:bodyPr wrap="square" rtlCol="0" anchor="t">
            <a:spAutoFit/>
          </a:bodyPr>
          <a:lstStyle/>
          <a:p>
            <a:pPr>
              <a:lnSpc>
                <a:spcPct val="230000"/>
              </a:lnSpc>
            </a:pPr>
            <a:r>
              <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赤血盐K</a:t>
            </a:r>
            <a:r>
              <a:rPr lang="en-US" sz="2400" b="1" kern="100" baseline="-250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3</a:t>
            </a:r>
            <a:r>
              <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[Fe(CN)</a:t>
            </a:r>
            <a:r>
              <a:rPr lang="en-US" sz="2400" b="1" kern="100" baseline="-250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6</a:t>
            </a:r>
            <a:r>
              <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a:t>
            </a:r>
            <a:r>
              <a:rPr lang="zh-CN" altLang="en-US" sz="2400" b="1" kern="100">
                <a:solidFill>
                  <a:schemeClr val="tx1"/>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检验</a:t>
            </a:r>
            <a:r>
              <a:rPr lang="en-US" altLang="zh-CN" sz="2400" b="1" kern="100">
                <a:solidFill>
                  <a:schemeClr val="tx1"/>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Fe</a:t>
            </a:r>
            <a:r>
              <a:rPr lang="en-US" altLang="zh-CN" sz="2400" b="1" kern="100" baseline="30000">
                <a:solidFill>
                  <a:schemeClr val="tx1"/>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2+</a:t>
            </a:r>
            <a:r>
              <a:rPr lang="zh-CN" altLang="en-US" sz="2400" b="1" kern="100">
                <a:solidFill>
                  <a:schemeClr val="tx1"/>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离子所得产物：</a:t>
            </a:r>
            <a:r>
              <a:rPr lang="en-US" altLang="zh-CN" sz="2400" b="1" kern="100">
                <a:solidFill>
                  <a:schemeClr val="tx1"/>
                </a:solidFill>
                <a:effectLst/>
                <a:latin typeface="Times New Roman" panose="02020603050405020304"/>
                <a:ea typeface="微软雅黑" panose="020B0503020204020204" charset="-122"/>
                <a:cs typeface="Courier New" panose="02070309020205020404"/>
                <a:sym typeface="+mn-ea"/>
              </a:rPr>
              <a:t>K</a:t>
            </a:r>
            <a:r>
              <a:rPr lang="en-US" altLang="zh-CN" sz="2400" b="1" kern="100" baseline="30000">
                <a:solidFill>
                  <a:schemeClr val="tx1"/>
                </a:solidFill>
                <a:effectLst/>
                <a:latin typeface="Times New Roman" panose="02020603050405020304"/>
                <a:ea typeface="微软雅黑" panose="020B0503020204020204" charset="-122"/>
                <a:cs typeface="Courier New" panose="02070309020205020404"/>
                <a:sym typeface="+mn-ea"/>
              </a:rPr>
              <a:t>+</a:t>
            </a:r>
            <a:r>
              <a:rPr lang="zh-CN" altLang="en-US" sz="2400" b="1" kern="100">
                <a:solidFill>
                  <a:schemeClr val="tx1"/>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位置？</a:t>
            </a:r>
          </a:p>
        </p:txBody>
      </p:sp>
      <p:pic>
        <p:nvPicPr>
          <p:cNvPr id="3" name="图片 2"/>
          <p:cNvPicPr>
            <a:picLocks noChangeAspect="1"/>
          </p:cNvPicPr>
          <p:nvPr/>
        </p:nvPicPr>
        <p:blipFill>
          <a:blip r:embed="rId3"/>
          <a:stretch>
            <a:fillRect/>
          </a:stretch>
        </p:blipFill>
        <p:spPr>
          <a:xfrm>
            <a:off x="7473950" y="2209800"/>
            <a:ext cx="2495550" cy="812800"/>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墨迹 3"/>
              <p14:cNvContentPartPr/>
              <p14:nvPr/>
            </p14:nvContentPartPr>
            <p14:xfrm>
              <a:off x="7687733" y="688055"/>
              <a:ext cx="33867" cy="397606"/>
            </p14:xfrm>
          </p:contentPart>
        </mc:Choice>
        <mc:Fallback xmlns="">
          <p:pic>
            <p:nvPicPr>
              <p:cNvPr id="4" name="墨迹 3"/>
            </p:nvPicPr>
            <p:blipFill>
              <a:blip r:embed="rId5"/>
            </p:blipFill>
            <p:spPr>
              <a:xfrm>
                <a:off x="7687733" y="688055"/>
                <a:ext cx="33867" cy="397606"/>
              </a:xfrm>
              <a:prstGeom prst="rect"/>
            </p:spPr>
          </p:pic>
        </mc:Fallback>
      </mc:AlternateContent>
      <mc:AlternateContent xmlns:mc="http://schemas.openxmlformats.org/markup-compatibility/2006" xmlns:p14="http://schemas.microsoft.com/office/powerpoint/2010/main">
        <mc:Choice Requires="p14">
          <p:contentPart p14:bwMode="auto" r:id="rId6">
            <p14:nvContentPartPr>
              <p14:cNvPr id="6" name="墨迹 5"/>
              <p14:cNvContentPartPr/>
              <p14:nvPr/>
            </p14:nvContentPartPr>
            <p14:xfrm>
              <a:off x="7701315" y="816185"/>
              <a:ext cx="174096" cy="218013"/>
            </p14:xfrm>
          </p:contentPart>
        </mc:Choice>
        <mc:Fallback xmlns="">
          <p:pic>
            <p:nvPicPr>
              <p:cNvPr id="6" name="墨迹 5"/>
            </p:nvPicPr>
            <p:blipFill>
              <a:blip r:embed="rId7"/>
            </p:blipFill>
            <p:spPr>
              <a:xfrm>
                <a:off x="7701315" y="816185"/>
                <a:ext cx="174096" cy="218013"/>
              </a:xfrm>
              <a:prstGeom prst="rect"/>
            </p:spPr>
          </p:pic>
        </mc:Fallback>
      </mc:AlternateContent>
      <mc:AlternateContent xmlns:mc="http://schemas.openxmlformats.org/markup-compatibility/2006" xmlns:p14="http://schemas.microsoft.com/office/powerpoint/2010/main">
        <mc:Choice Requires="p14">
          <p:contentPart p14:bwMode="auto" r:id="rId8">
            <p14:nvContentPartPr>
              <p14:cNvPr id="7" name="墨迹 6"/>
              <p14:cNvContentPartPr/>
              <p14:nvPr/>
            </p14:nvContentPartPr>
            <p14:xfrm>
              <a:off x="7998177" y="688055"/>
              <a:ext cx="137584" cy="36659"/>
            </p14:xfrm>
          </p:contentPart>
        </mc:Choice>
        <mc:Fallback xmlns="">
          <p:pic>
            <p:nvPicPr>
              <p:cNvPr id="7" name="墨迹 6"/>
            </p:nvPicPr>
            <p:blipFill>
              <a:blip r:embed="rId9"/>
            </p:blipFill>
            <p:spPr>
              <a:xfrm>
                <a:off x="7998177" y="688055"/>
                <a:ext cx="137584" cy="36659"/>
              </a:xfrm>
              <a:prstGeom prst="rect"/>
            </p:spPr>
          </p:pic>
        </mc:Fallback>
      </mc:AlternateContent>
      <mc:AlternateContent xmlns:mc="http://schemas.openxmlformats.org/markup-compatibility/2006" xmlns:p14="http://schemas.microsoft.com/office/powerpoint/2010/main">
        <mc:Choice Requires="p14">
          <p:contentPart p14:bwMode="auto" r:id="rId10">
            <p14:nvContentPartPr>
              <p14:cNvPr id="8" name="墨迹 7"/>
              <p14:cNvContentPartPr/>
              <p14:nvPr/>
            </p14:nvContentPartPr>
            <p14:xfrm>
              <a:off x="7958666" y="744453"/>
              <a:ext cx="245534" cy="309485"/>
            </p14:xfrm>
          </p:contentPart>
        </mc:Choice>
        <mc:Fallback xmlns="">
          <p:pic>
            <p:nvPicPr>
              <p:cNvPr id="8" name="墨迹 7"/>
            </p:nvPicPr>
            <p:blipFill>
              <a:blip r:embed="rId11"/>
            </p:blipFill>
            <p:spPr>
              <a:xfrm>
                <a:off x="7958666" y="744453"/>
                <a:ext cx="245534" cy="309485"/>
              </a:xfrm>
              <a:prstGeom prst="rect"/>
            </p:spPr>
          </p:pic>
        </mc:Fallback>
      </mc:AlternateContent>
      <mc:AlternateContent xmlns:mc="http://schemas.openxmlformats.org/markup-compatibility/2006" xmlns:p14="http://schemas.microsoft.com/office/powerpoint/2010/main">
        <mc:Choice Requires="p14">
          <p:contentPart p14:bwMode="auto" r:id="rId12">
            <p14:nvContentPartPr>
              <p14:cNvPr id="9" name="墨迹 8"/>
              <p14:cNvContentPartPr/>
              <p14:nvPr/>
            </p14:nvContentPartPr>
            <p14:xfrm>
              <a:off x="8355188" y="671136"/>
              <a:ext cx="128412" cy="387736"/>
            </p14:xfrm>
          </p:contentPart>
        </mc:Choice>
        <mc:Fallback xmlns="">
          <p:pic>
            <p:nvPicPr>
              <p:cNvPr id="9" name="墨迹 8"/>
            </p:nvPicPr>
            <p:blipFill>
              <a:blip r:embed="rId13"/>
            </p:blipFill>
            <p:spPr>
              <a:xfrm>
                <a:off x="8355188" y="671136"/>
                <a:ext cx="128412" cy="387736"/>
              </a:xfrm>
              <a:prstGeom prst="rect"/>
            </p:spPr>
          </p:pic>
        </mc:Fallback>
      </mc:AlternateContent>
      <mc:AlternateContent xmlns:mc="http://schemas.openxmlformats.org/markup-compatibility/2006" xmlns:p14="http://schemas.microsoft.com/office/powerpoint/2010/main">
        <mc:Choice Requires="p14">
          <p:contentPart p14:bwMode="auto" r:id="rId14">
            <p14:nvContentPartPr>
              <p14:cNvPr id="10" name="墨迹 9"/>
              <p14:cNvContentPartPr/>
              <p14:nvPr/>
            </p14:nvContentPartPr>
            <p14:xfrm>
              <a:off x="8562622" y="716254"/>
              <a:ext cx="127353" cy="33839"/>
            </p14:xfrm>
          </p:contentPart>
        </mc:Choice>
        <mc:Fallback xmlns="">
          <p:pic>
            <p:nvPicPr>
              <p:cNvPr id="10" name="墨迹 9"/>
            </p:nvPicPr>
            <p:blipFill>
              <a:blip r:embed="rId15"/>
            </p:blipFill>
            <p:spPr>
              <a:xfrm>
                <a:off x="8562622" y="716254"/>
                <a:ext cx="127353" cy="33839"/>
              </a:xfrm>
              <a:prstGeom prst="rect"/>
            </p:spPr>
          </p:pic>
        </mc:Fallback>
      </mc:AlternateContent>
      <mc:AlternateContent xmlns:mc="http://schemas.openxmlformats.org/markup-compatibility/2006" xmlns:p14="http://schemas.microsoft.com/office/powerpoint/2010/main">
        <mc:Choice Requires="p14">
          <p:contentPart p14:bwMode="auto" r:id="rId16">
            <p14:nvContentPartPr>
              <p14:cNvPr id="11" name="墨迹 10"/>
              <p14:cNvContentPartPr/>
              <p14:nvPr/>
            </p14:nvContentPartPr>
            <p14:xfrm>
              <a:off x="8545688" y="750093"/>
              <a:ext cx="180622" cy="257316"/>
            </p14:xfrm>
          </p:contentPart>
        </mc:Choice>
        <mc:Fallback xmlns="">
          <p:pic>
            <p:nvPicPr>
              <p:cNvPr id="11" name="墨迹 10"/>
            </p:nvPicPr>
            <p:blipFill>
              <a:blip r:embed="rId17"/>
            </p:blipFill>
            <p:spPr>
              <a:xfrm>
                <a:off x="8545688" y="750093"/>
                <a:ext cx="180622" cy="257316"/>
              </a:xfrm>
              <a:prstGeom prst="rect"/>
            </p:spPr>
          </p:pic>
        </mc:Fallback>
      </mc:AlternateContent>
      <mc:AlternateContent xmlns:mc="http://schemas.openxmlformats.org/markup-compatibility/2006" xmlns:p14="http://schemas.microsoft.com/office/powerpoint/2010/main">
        <mc:Choice Requires="p14">
          <p:contentPart p14:bwMode="auto" r:id="rId18">
            <p14:nvContentPartPr>
              <p14:cNvPr id="12" name="墨迹 11"/>
              <p14:cNvContentPartPr/>
              <p14:nvPr/>
            </p14:nvContentPartPr>
            <p14:xfrm>
              <a:off x="8788400" y="750093"/>
              <a:ext cx="95955" cy="197393"/>
            </p14:xfrm>
          </p:contentPart>
        </mc:Choice>
        <mc:Fallback xmlns="">
          <p:pic>
            <p:nvPicPr>
              <p:cNvPr id="12" name="墨迹 11"/>
            </p:nvPicPr>
            <p:blipFill>
              <a:blip r:embed="rId19"/>
            </p:blipFill>
            <p:spPr>
              <a:xfrm>
                <a:off x="8788400" y="750093"/>
                <a:ext cx="95955" cy="197393"/>
              </a:xfrm>
              <a:prstGeom prst="rect"/>
            </p:spPr>
          </p:pic>
        </mc:Fallback>
      </mc:AlternateContent>
      <mc:AlternateContent xmlns:mc="http://schemas.openxmlformats.org/markup-compatibility/2006" xmlns:p14="http://schemas.microsoft.com/office/powerpoint/2010/main">
        <mc:Choice Requires="p14">
          <p:contentPart p14:bwMode="auto" r:id="rId20">
            <p14:nvContentPartPr>
              <p14:cNvPr id="13" name="墨迹 12"/>
              <p14:cNvContentPartPr/>
              <p14:nvPr/>
            </p14:nvContentPartPr>
            <p14:xfrm>
              <a:off x="8929511" y="780231"/>
              <a:ext cx="318911" cy="172895"/>
            </p14:xfrm>
          </p:contentPart>
        </mc:Choice>
        <mc:Fallback xmlns="">
          <p:pic>
            <p:nvPicPr>
              <p:cNvPr id="13" name="墨迹 12"/>
            </p:nvPicPr>
            <p:blipFill>
              <a:blip r:embed="rId21"/>
            </p:blipFill>
            <p:spPr>
              <a:xfrm>
                <a:off x="8929511" y="780231"/>
                <a:ext cx="318911" cy="172895"/>
              </a:xfrm>
              <a:prstGeom prst="rect"/>
            </p:spPr>
          </p:pic>
        </mc:Fallback>
      </mc:AlternateContent>
      <mc:AlternateContent xmlns:mc="http://schemas.openxmlformats.org/markup-compatibility/2006" xmlns:p14="http://schemas.microsoft.com/office/powerpoint/2010/main">
        <mc:Choice Requires="p14">
          <p:contentPart p14:bwMode="auto" r:id="rId22">
            <p14:nvContentPartPr>
              <p14:cNvPr id="14" name="墨迹 13"/>
              <p14:cNvContentPartPr/>
              <p14:nvPr/>
            </p14:nvContentPartPr>
            <p14:xfrm>
              <a:off x="9251244" y="679067"/>
              <a:ext cx="118533" cy="310718"/>
            </p14:xfrm>
          </p:contentPart>
        </mc:Choice>
        <mc:Fallback xmlns="">
          <p:pic>
            <p:nvPicPr>
              <p:cNvPr id="14" name="墨迹 13"/>
            </p:nvPicPr>
            <p:blipFill>
              <a:blip r:embed="rId23"/>
            </p:blipFill>
            <p:spPr>
              <a:xfrm>
                <a:off x="9251244" y="679067"/>
                <a:ext cx="118533" cy="310718"/>
              </a:xfrm>
              <a:prstGeom prst="rect"/>
            </p:spPr>
          </p:pic>
        </mc:Fallback>
      </mc:AlternateContent>
      <mc:AlternateContent xmlns:mc="http://schemas.openxmlformats.org/markup-compatibility/2006" xmlns:p14="http://schemas.microsoft.com/office/powerpoint/2010/main">
        <mc:Choice Requires="p14">
          <p:contentPart p14:bwMode="auto" r:id="rId24">
            <p14:nvContentPartPr>
              <p14:cNvPr id="15" name="墨迹 14"/>
              <p14:cNvContentPartPr/>
              <p14:nvPr/>
            </p14:nvContentPartPr>
            <p14:xfrm>
              <a:off x="9448800" y="721894"/>
              <a:ext cx="82550" cy="217838"/>
            </p14:xfrm>
          </p:contentPart>
        </mc:Choice>
        <mc:Fallback xmlns="">
          <p:pic>
            <p:nvPicPr>
              <p:cNvPr id="15" name="墨迹 14"/>
            </p:nvPicPr>
            <p:blipFill>
              <a:blip r:embed="rId25"/>
            </p:blipFill>
            <p:spPr>
              <a:xfrm>
                <a:off x="9448800" y="721894"/>
                <a:ext cx="82550" cy="217838"/>
              </a:xfrm>
              <a:prstGeom prst="rect"/>
            </p:spPr>
          </p:pic>
        </mc:Fallback>
      </mc:AlternateContent>
      <mc:AlternateContent xmlns:mc="http://schemas.openxmlformats.org/markup-compatibility/2006" xmlns:p14="http://schemas.microsoft.com/office/powerpoint/2010/main">
        <mc:Choice Requires="p14">
          <p:contentPart p14:bwMode="auto" r:id="rId26">
            <p14:nvContentPartPr>
              <p14:cNvPr id="16" name="墨迹 15"/>
              <p14:cNvContentPartPr/>
              <p14:nvPr/>
            </p14:nvContentPartPr>
            <p14:xfrm>
              <a:off x="9533466" y="565390"/>
              <a:ext cx="178682" cy="503352"/>
            </p14:xfrm>
          </p:contentPart>
        </mc:Choice>
        <mc:Fallback xmlns="">
          <p:pic>
            <p:nvPicPr>
              <p:cNvPr id="16" name="墨迹 15"/>
            </p:nvPicPr>
            <p:blipFill>
              <a:blip r:embed="rId27"/>
            </p:blipFill>
            <p:spPr>
              <a:xfrm>
                <a:off x="9533466" y="565390"/>
                <a:ext cx="178682" cy="503352"/>
              </a:xfrm>
              <a:prstGeom prst="rect"/>
            </p:spPr>
          </p:pic>
        </mc:Fallback>
      </mc:AlternateContent>
      <mc:AlternateContent xmlns:mc="http://schemas.openxmlformats.org/markup-compatibility/2006" xmlns:p14="http://schemas.microsoft.com/office/powerpoint/2010/main">
        <mc:Choice Requires="p14">
          <p:contentPart p14:bwMode="auto" r:id="rId28">
            <p14:nvContentPartPr>
              <p14:cNvPr id="17" name="墨迹 16"/>
              <p14:cNvContentPartPr/>
              <p14:nvPr/>
            </p14:nvContentPartPr>
            <p14:xfrm>
              <a:off x="10004777" y="485023"/>
              <a:ext cx="47978" cy="599934"/>
            </p14:xfrm>
          </p:contentPart>
        </mc:Choice>
        <mc:Fallback xmlns="">
          <p:pic>
            <p:nvPicPr>
              <p:cNvPr id="17" name="墨迹 16"/>
            </p:nvPicPr>
            <p:blipFill>
              <a:blip r:embed="rId29"/>
            </p:blipFill>
            <p:spPr>
              <a:xfrm>
                <a:off x="10004777" y="485023"/>
                <a:ext cx="47978" cy="599934"/>
              </a:xfrm>
              <a:prstGeom prst="rect"/>
            </p:spPr>
          </p:pic>
        </mc:Fallback>
      </mc:AlternateContent>
      <mc:AlternateContent xmlns:mc="http://schemas.openxmlformats.org/markup-compatibility/2006" xmlns:p14="http://schemas.microsoft.com/office/powerpoint/2010/main">
        <mc:Choice Requires="p14">
          <p:contentPart p14:bwMode="auto" r:id="rId30">
            <p14:nvContentPartPr>
              <p14:cNvPr id="18" name="墨迹 17"/>
              <p14:cNvContentPartPr/>
              <p14:nvPr/>
            </p14:nvContentPartPr>
            <p14:xfrm>
              <a:off x="9949391" y="820591"/>
              <a:ext cx="334786" cy="313009"/>
            </p14:xfrm>
          </p:contentPart>
        </mc:Choice>
        <mc:Fallback xmlns="">
          <p:pic>
            <p:nvPicPr>
              <p:cNvPr id="18" name="墨迹 17"/>
            </p:nvPicPr>
            <p:blipFill>
              <a:blip r:embed="rId31"/>
            </p:blipFill>
            <p:spPr>
              <a:xfrm>
                <a:off x="9949391" y="820591"/>
                <a:ext cx="334786" cy="313009"/>
              </a:xfrm>
              <a:prstGeom prst="rect"/>
            </p:spPr>
          </p:pic>
        </mc:Fallback>
      </mc:AlternateContent>
      <mc:AlternateContent xmlns:mc="http://schemas.openxmlformats.org/markup-compatibility/2006" xmlns:p14="http://schemas.microsoft.com/office/powerpoint/2010/main">
        <mc:Choice Requires="p14">
          <p:contentPart p14:bwMode="auto" r:id="rId32">
            <p14:nvContentPartPr>
              <p14:cNvPr id="19" name="墨迹 18"/>
              <p14:cNvContentPartPr/>
              <p14:nvPr/>
            </p14:nvContentPartPr>
            <p14:xfrm>
              <a:off x="8368947" y="1367652"/>
              <a:ext cx="261408" cy="19739"/>
            </p14:xfrm>
          </p:contentPart>
        </mc:Choice>
        <mc:Fallback xmlns="">
          <p:pic>
            <p:nvPicPr>
              <p:cNvPr id="19" name="墨迹 18"/>
            </p:nvPicPr>
            <p:blipFill>
              <a:blip r:embed="rId33"/>
            </p:blipFill>
            <p:spPr>
              <a:xfrm>
                <a:off x="8368947" y="1367652"/>
                <a:ext cx="261408" cy="19739"/>
              </a:xfrm>
              <a:prstGeom prst="rect"/>
            </p:spPr>
          </p:pic>
        </mc:Fallback>
      </mc:AlternateContent>
      <mc:AlternateContent xmlns:mc="http://schemas.openxmlformats.org/markup-compatibility/2006" xmlns:p14="http://schemas.microsoft.com/office/powerpoint/2010/main">
        <mc:Choice Requires="p14">
          <p:contentPart p14:bwMode="auto" r:id="rId34">
            <p14:nvContentPartPr>
              <p14:cNvPr id="20" name="墨迹 19"/>
              <p14:cNvContentPartPr/>
              <p14:nvPr/>
            </p14:nvContentPartPr>
            <p14:xfrm>
              <a:off x="8355718" y="1372410"/>
              <a:ext cx="271815" cy="26260"/>
            </p14:xfrm>
          </p:contentPart>
        </mc:Choice>
        <mc:Fallback xmlns="">
          <p:pic>
            <p:nvPicPr>
              <p:cNvPr id="20" name="墨迹 19"/>
            </p:nvPicPr>
            <p:blipFill>
              <a:blip r:embed="rId35"/>
            </p:blipFill>
            <p:spPr>
              <a:xfrm>
                <a:off x="8355718" y="1372410"/>
                <a:ext cx="271815" cy="26260"/>
              </a:xfrm>
              <a:prstGeom prst="rect"/>
            </p:spPr>
          </p:pic>
        </mc:Fallback>
      </mc:AlternateContent>
      <mc:AlternateContent xmlns:mc="http://schemas.openxmlformats.org/markup-compatibility/2006" xmlns:p14="http://schemas.microsoft.com/office/powerpoint/2010/main">
        <mc:Choice Requires="p14">
          <p:contentPart p14:bwMode="auto" r:id="rId36">
            <p14:nvContentPartPr>
              <p14:cNvPr id="21" name="墨迹 20"/>
              <p14:cNvContentPartPr/>
              <p14:nvPr/>
            </p14:nvContentPartPr>
            <p14:xfrm>
              <a:off x="8461022" y="1294158"/>
              <a:ext cx="33866" cy="172190"/>
            </p14:xfrm>
          </p:contentPart>
        </mc:Choice>
        <mc:Fallback xmlns="">
          <p:pic>
            <p:nvPicPr>
              <p:cNvPr id="21" name="墨迹 20"/>
            </p:nvPicPr>
            <p:blipFill>
              <a:blip r:embed="rId37"/>
            </p:blipFill>
            <p:spPr>
              <a:xfrm>
                <a:off x="8461022" y="1294158"/>
                <a:ext cx="33866" cy="172190"/>
              </a:xfrm>
              <a:prstGeom prst="rect"/>
            </p:spPr>
          </p:pic>
        </mc:Fallback>
      </mc:AlternateContent>
      <mc:AlternateContent xmlns:mc="http://schemas.openxmlformats.org/markup-compatibility/2006" xmlns:p14="http://schemas.microsoft.com/office/powerpoint/2010/main">
        <mc:Choice Requires="p14">
          <p:contentPart p14:bwMode="auto" r:id="rId38">
            <p14:nvContentPartPr>
              <p14:cNvPr id="22" name="墨迹 21"/>
              <p14:cNvContentPartPr/>
              <p14:nvPr/>
            </p14:nvContentPartPr>
            <p14:xfrm>
              <a:off x="8506177" y="1287284"/>
              <a:ext cx="73378" cy="201623"/>
            </p14:xfrm>
          </p:contentPart>
        </mc:Choice>
        <mc:Fallback xmlns="">
          <p:pic>
            <p:nvPicPr>
              <p:cNvPr id="22" name="墨迹 21"/>
            </p:nvPicPr>
            <p:blipFill>
              <a:blip r:embed="rId39"/>
            </p:blipFill>
            <p:spPr>
              <a:xfrm>
                <a:off x="8506177" y="1287284"/>
                <a:ext cx="73378" cy="201623"/>
              </a:xfrm>
              <a:prstGeom prst="rect"/>
            </p:spPr>
          </p:pic>
        </mc:Fallback>
      </mc:AlternateContent>
      <mc:AlternateContent xmlns:mc="http://schemas.openxmlformats.org/markup-compatibility/2006" xmlns:p14="http://schemas.microsoft.com/office/powerpoint/2010/main">
        <mc:Choice Requires="p14">
          <p:contentPart p14:bwMode="auto" r:id="rId40">
            <p14:nvContentPartPr>
              <p14:cNvPr id="23" name="墨迹 22"/>
              <p14:cNvContentPartPr/>
              <p14:nvPr/>
            </p14:nvContentPartPr>
            <p14:xfrm>
              <a:off x="8344781" y="1492432"/>
              <a:ext cx="381529" cy="267186"/>
            </p14:xfrm>
          </p:contentPart>
        </mc:Choice>
        <mc:Fallback xmlns="">
          <p:pic>
            <p:nvPicPr>
              <p:cNvPr id="23" name="墨迹 22"/>
            </p:nvPicPr>
            <p:blipFill>
              <a:blip r:embed="rId41"/>
            </p:blipFill>
            <p:spPr>
              <a:xfrm>
                <a:off x="8344781" y="1492432"/>
                <a:ext cx="381529" cy="267186"/>
              </a:xfrm>
              <a:prstGeom prst="rect"/>
            </p:spPr>
          </p:pic>
        </mc:Fallback>
      </mc:AlternateContent>
      <mc:AlternateContent xmlns:mc="http://schemas.openxmlformats.org/markup-compatibility/2006" xmlns:p14="http://schemas.microsoft.com/office/powerpoint/2010/main">
        <mc:Choice Requires="p14">
          <p:contentPart p14:bwMode="auto" r:id="rId42">
            <p14:nvContentPartPr>
              <p14:cNvPr id="24" name="墨迹 23"/>
              <p14:cNvContentPartPr/>
              <p14:nvPr/>
            </p14:nvContentPartPr>
            <p14:xfrm>
              <a:off x="8675158" y="1344388"/>
              <a:ext cx="209197" cy="334334"/>
            </p14:xfrm>
          </p:contentPart>
        </mc:Choice>
        <mc:Fallback xmlns="">
          <p:pic>
            <p:nvPicPr>
              <p:cNvPr id="24" name="墨迹 23"/>
            </p:nvPicPr>
            <p:blipFill>
              <a:blip r:embed="rId43"/>
            </p:blipFill>
            <p:spPr>
              <a:xfrm>
                <a:off x="8675158" y="1344388"/>
                <a:ext cx="209197" cy="334334"/>
              </a:xfrm>
              <a:prstGeom prst="rect"/>
            </p:spPr>
          </p:pic>
        </mc:Fallback>
      </mc:AlternateContent>
      <mc:AlternateContent xmlns:mc="http://schemas.openxmlformats.org/markup-compatibility/2006" xmlns:p14="http://schemas.microsoft.com/office/powerpoint/2010/main">
        <mc:Choice Requires="p14">
          <p:contentPart p14:bwMode="auto" r:id="rId44">
            <p14:nvContentPartPr>
              <p14:cNvPr id="25" name="墨迹 24"/>
              <p14:cNvContentPartPr/>
              <p14:nvPr/>
            </p14:nvContentPartPr>
            <p14:xfrm>
              <a:off x="8654873" y="1581964"/>
              <a:ext cx="257704" cy="197393"/>
            </p14:xfrm>
          </p:contentPart>
        </mc:Choice>
        <mc:Fallback xmlns="">
          <p:pic>
            <p:nvPicPr>
              <p:cNvPr id="25" name="墨迹 24"/>
            </p:nvPicPr>
            <p:blipFill>
              <a:blip r:embed="rId45"/>
            </p:blipFill>
            <p:spPr>
              <a:xfrm>
                <a:off x="8654873" y="1581964"/>
                <a:ext cx="257704" cy="197393"/>
              </a:xfrm>
              <a:prstGeom prst="rect"/>
            </p:spPr>
          </p:pic>
        </mc:Fallback>
      </mc:AlternateContent>
      <mc:AlternateContent xmlns:mc="http://schemas.openxmlformats.org/markup-compatibility/2006" xmlns:p14="http://schemas.microsoft.com/office/powerpoint/2010/main">
        <mc:Choice Requires="p14">
          <p:contentPart p14:bwMode="auto" r:id="rId46">
            <p14:nvContentPartPr>
              <p14:cNvPr id="26" name="墨迹 25"/>
              <p14:cNvContentPartPr/>
              <p14:nvPr/>
            </p14:nvContentPartPr>
            <p14:xfrm>
              <a:off x="9005358" y="1393031"/>
              <a:ext cx="389819" cy="335568"/>
            </p14:xfrm>
          </p:contentPart>
        </mc:Choice>
        <mc:Fallback xmlns="">
          <p:pic>
            <p:nvPicPr>
              <p:cNvPr id="26" name="墨迹 25"/>
            </p:nvPicPr>
            <p:blipFill>
              <a:blip r:embed="rId47"/>
            </p:blipFill>
            <p:spPr>
              <a:xfrm>
                <a:off x="9005358" y="1393031"/>
                <a:ext cx="389819" cy="335568"/>
              </a:xfrm>
              <a:prstGeom prst="rect"/>
            </p:spPr>
          </p:pic>
        </mc:Fallback>
      </mc:AlternateContent>
      <mc:AlternateContent xmlns:mc="http://schemas.openxmlformats.org/markup-compatibility/2006" xmlns:p14="http://schemas.microsoft.com/office/powerpoint/2010/main">
        <mc:Choice Requires="p14">
          <p:contentPart p14:bwMode="auto" r:id="rId48">
            <p14:nvContentPartPr>
              <p14:cNvPr id="27" name="墨迹 26"/>
              <p14:cNvContentPartPr/>
              <p14:nvPr/>
            </p14:nvContentPartPr>
            <p14:xfrm>
              <a:off x="9409288" y="1299621"/>
              <a:ext cx="584200" cy="485376"/>
            </p14:xfrm>
          </p:contentPart>
        </mc:Choice>
        <mc:Fallback xmlns="">
          <p:pic>
            <p:nvPicPr>
              <p:cNvPr id="27" name="墨迹 26"/>
            </p:nvPicPr>
            <p:blipFill>
              <a:blip r:embed="rId49"/>
            </p:blipFill>
            <p:spPr>
              <a:xfrm>
                <a:off x="9409288" y="1299621"/>
                <a:ext cx="584200" cy="485376"/>
              </a:xfrm>
              <a:prstGeom prst="rect"/>
            </p:spPr>
          </p:pic>
        </mc:Fallback>
      </mc:AlternateContent>
      <mc:AlternateContent xmlns:mc="http://schemas.openxmlformats.org/markup-compatibility/2006" xmlns:p14="http://schemas.microsoft.com/office/powerpoint/2010/main">
        <mc:Choice Requires="p14">
          <p:contentPart p14:bwMode="auto" r:id="rId50">
            <p14:nvContentPartPr>
              <p14:cNvPr id="28" name="墨迹 27"/>
              <p14:cNvContentPartPr/>
              <p14:nvPr/>
            </p14:nvContentPartPr>
            <p14:xfrm>
              <a:off x="7061200" y="939027"/>
              <a:ext cx="50800" cy="8459"/>
            </p14:xfrm>
          </p:contentPart>
        </mc:Choice>
        <mc:Fallback xmlns="">
          <p:pic>
            <p:nvPicPr>
              <p:cNvPr id="28" name="墨迹 27"/>
            </p:nvPicPr>
            <p:blipFill>
              <a:blip r:embed="rId51"/>
            </p:blipFill>
            <p:spPr>
              <a:xfrm>
                <a:off x="7061200" y="939027"/>
                <a:ext cx="50800" cy="8459"/>
              </a:xfrm>
              <a:prstGeom prst="rect"/>
            </p:spPr>
          </p:pic>
        </mc:Fallback>
      </mc:AlternateContent>
      <mc:AlternateContent xmlns:mc="http://schemas.openxmlformats.org/markup-compatibility/2006" xmlns:p14="http://schemas.microsoft.com/office/powerpoint/2010/main">
        <mc:Choice Requires="p14">
          <p:contentPart p14:bwMode="auto" r:id="rId52">
            <p14:nvContentPartPr>
              <p14:cNvPr id="29" name="墨迹 28"/>
              <p14:cNvContentPartPr/>
              <p14:nvPr/>
            </p14:nvContentPartPr>
            <p14:xfrm>
              <a:off x="5471406" y="2659872"/>
              <a:ext cx="29987" cy="28022"/>
            </p14:xfrm>
          </p:contentPart>
        </mc:Choice>
        <mc:Fallback xmlns="">
          <p:pic>
            <p:nvPicPr>
              <p:cNvPr id="29" name="墨迹 28"/>
            </p:nvPicPr>
            <p:blipFill>
              <a:blip r:embed="rId53"/>
            </p:blipFill>
            <p:spPr>
              <a:xfrm>
                <a:off x="5471406" y="2659872"/>
                <a:ext cx="29987" cy="28022"/>
              </a:xfrm>
              <a:prstGeom prst="rect"/>
            </p:spPr>
          </p:pic>
        </mc:Fallback>
      </mc:AlternateContent>
      <mc:AlternateContent xmlns:mc="http://schemas.openxmlformats.org/markup-compatibility/2006" xmlns:p14="http://schemas.microsoft.com/office/powerpoint/2010/main">
        <mc:Choice Requires="p14">
          <p:contentPart p14:bwMode="auto" r:id="rId54">
            <p14:nvContentPartPr>
              <p14:cNvPr id="30" name="墨迹 29"/>
              <p14:cNvContentPartPr/>
              <p14:nvPr/>
            </p14:nvContentPartPr>
            <p14:xfrm>
              <a:off x="5424311" y="2738124"/>
              <a:ext cx="33866" cy="16214"/>
            </p14:xfrm>
          </p:contentPart>
        </mc:Choice>
        <mc:Fallback xmlns="">
          <p:pic>
            <p:nvPicPr>
              <p:cNvPr id="30" name="墨迹 29"/>
            </p:nvPicPr>
            <p:blipFill>
              <a:blip r:embed="rId55"/>
            </p:blipFill>
            <p:spPr>
              <a:xfrm>
                <a:off x="5424311" y="2738124"/>
                <a:ext cx="33866" cy="16214"/>
              </a:xfrm>
              <a:prstGeom prst="rect"/>
            </p:spPr>
          </p:pic>
        </mc:Fallback>
      </mc:AlternateContent>
      <mc:AlternateContent xmlns:mc="http://schemas.openxmlformats.org/markup-compatibility/2006" xmlns:p14="http://schemas.microsoft.com/office/powerpoint/2010/main">
        <mc:Choice Requires="p14">
          <p:contentPart p14:bwMode="auto" r:id="rId56">
            <p14:nvContentPartPr>
              <p14:cNvPr id="31" name="墨迹 30"/>
              <p14:cNvContentPartPr/>
              <p14:nvPr/>
            </p14:nvContentPartPr>
            <p14:xfrm>
              <a:off x="5444772" y="2661986"/>
              <a:ext cx="21872" cy="11280"/>
            </p14:xfrm>
          </p:contentPart>
        </mc:Choice>
        <mc:Fallback xmlns="">
          <p:pic>
            <p:nvPicPr>
              <p:cNvPr id="31" name="墨迹 30"/>
            </p:nvPicPr>
            <p:blipFill>
              <a:blip r:embed="rId57"/>
            </p:blipFill>
            <p:spPr>
              <a:xfrm>
                <a:off x="5444772" y="2661986"/>
                <a:ext cx="21872" cy="11280"/>
              </a:xfrm>
              <a:prstGeom prst="rect"/>
            </p:spPr>
          </p:pic>
        </mc:Fallback>
      </mc:AlternateContent>
      <mc:AlternateContent xmlns:mc="http://schemas.openxmlformats.org/markup-compatibility/2006" xmlns:p14="http://schemas.microsoft.com/office/powerpoint/2010/main">
        <mc:Choice Requires="p14">
          <p:contentPart p14:bwMode="auto" r:id="rId58">
            <p14:nvContentPartPr>
              <p14:cNvPr id="32" name="墨迹 31"/>
              <p14:cNvContentPartPr/>
              <p14:nvPr/>
            </p14:nvContentPartPr>
            <p14:xfrm>
              <a:off x="5441244" y="2729664"/>
              <a:ext cx="52211" cy="11280"/>
            </p14:xfrm>
          </p:contentPart>
        </mc:Choice>
        <mc:Fallback xmlns="">
          <p:pic>
            <p:nvPicPr>
              <p:cNvPr id="32" name="墨迹 31"/>
            </p:nvPicPr>
            <p:blipFill>
              <a:blip r:embed="rId59"/>
            </p:blipFill>
            <p:spPr>
              <a:xfrm>
                <a:off x="5441244" y="2729664"/>
                <a:ext cx="52211" cy="11280"/>
              </a:xfrm>
              <a:prstGeom prst="rect"/>
            </p:spPr>
          </p:pic>
        </mc:Fallback>
      </mc:AlternateContent>
      <mc:AlternateContent xmlns:mc="http://schemas.openxmlformats.org/markup-compatibility/2006" xmlns:p14="http://schemas.microsoft.com/office/powerpoint/2010/main">
        <mc:Choice Requires="p14">
          <p:contentPart p14:bwMode="auto" r:id="rId60">
            <p14:nvContentPartPr>
              <p14:cNvPr id="33" name="墨迹 32"/>
              <p14:cNvContentPartPr/>
              <p14:nvPr/>
            </p14:nvContentPartPr>
            <p14:xfrm>
              <a:off x="6000044" y="2081087"/>
              <a:ext cx="39511" cy="33839"/>
            </p14:xfrm>
          </p:contentPart>
        </mc:Choice>
        <mc:Fallback xmlns="">
          <p:pic>
            <p:nvPicPr>
              <p:cNvPr id="33" name="墨迹 32"/>
            </p:nvPicPr>
            <p:blipFill>
              <a:blip r:embed="rId61"/>
            </p:blipFill>
            <p:spPr>
              <a:xfrm>
                <a:off x="6000044" y="2081087"/>
                <a:ext cx="39511" cy="33839"/>
              </a:xfrm>
              <a:prstGeom prst="rect"/>
            </p:spPr>
          </p:pic>
        </mc:Fallback>
      </mc:AlternateContent>
      <mc:AlternateContent xmlns:mc="http://schemas.openxmlformats.org/markup-compatibility/2006" xmlns:p14="http://schemas.microsoft.com/office/powerpoint/2010/main">
        <mc:Choice Requires="p14">
          <p:contentPart p14:bwMode="auto" r:id="rId62">
            <p14:nvContentPartPr>
              <p14:cNvPr id="34" name="墨迹 33"/>
              <p14:cNvContentPartPr/>
              <p14:nvPr/>
            </p14:nvContentPartPr>
            <p14:xfrm>
              <a:off x="6067777" y="2154404"/>
              <a:ext cx="26282" cy="31724"/>
            </p14:xfrm>
          </p:contentPart>
        </mc:Choice>
        <mc:Fallback xmlns="">
          <p:pic>
            <p:nvPicPr>
              <p:cNvPr id="34" name="墨迹 33"/>
            </p:nvPicPr>
            <p:blipFill>
              <a:blip r:embed="rId63"/>
            </p:blipFill>
            <p:spPr>
              <a:xfrm>
                <a:off x="6067777" y="2154404"/>
                <a:ext cx="26282" cy="31724"/>
              </a:xfrm>
              <a:prstGeom prst="rect"/>
            </p:spPr>
          </p:pic>
        </mc:Fallback>
      </mc:AlternateContent>
      <mc:AlternateContent xmlns:mc="http://schemas.openxmlformats.org/markup-compatibility/2006" xmlns:p14="http://schemas.microsoft.com/office/powerpoint/2010/main">
        <mc:Choice Requires="p14">
          <p:contentPart p14:bwMode="auto" r:id="rId64">
            <p14:nvContentPartPr>
              <p14:cNvPr id="35" name="墨迹 34"/>
              <p14:cNvContentPartPr/>
              <p14:nvPr/>
            </p14:nvContentPartPr>
            <p14:xfrm>
              <a:off x="3443111" y="2086727"/>
              <a:ext cx="33866" cy="31547"/>
            </p14:xfrm>
          </p:contentPart>
        </mc:Choice>
        <mc:Fallback xmlns="">
          <p:pic>
            <p:nvPicPr>
              <p:cNvPr id="35" name="墨迹 34"/>
            </p:nvPicPr>
            <p:blipFill>
              <a:blip r:embed="rId65"/>
            </p:blipFill>
            <p:spPr>
              <a:xfrm>
                <a:off x="3443111" y="2086727"/>
                <a:ext cx="33866" cy="31547"/>
              </a:xfrm>
              <a:prstGeom prst="rect"/>
            </p:spPr>
          </p:pic>
        </mc:Fallback>
      </mc:AlternateContent>
      <mc:AlternateContent xmlns:mc="http://schemas.openxmlformats.org/markup-compatibility/2006" xmlns:p14="http://schemas.microsoft.com/office/powerpoint/2010/main">
        <mc:Choice Requires="p14">
          <p:contentPart p14:bwMode="auto" r:id="rId66">
            <p14:nvContentPartPr>
              <p14:cNvPr id="36" name="墨迹 35"/>
              <p14:cNvContentPartPr/>
              <p14:nvPr/>
            </p14:nvContentPartPr>
            <p14:xfrm>
              <a:off x="3484562" y="2139600"/>
              <a:ext cx="18697" cy="26084"/>
            </p14:xfrm>
          </p:contentPart>
        </mc:Choice>
        <mc:Fallback xmlns="">
          <p:pic>
            <p:nvPicPr>
              <p:cNvPr id="36" name="墨迹 35"/>
            </p:nvPicPr>
            <p:blipFill>
              <a:blip r:embed="rId67"/>
            </p:blipFill>
            <p:spPr>
              <a:xfrm>
                <a:off x="3484562" y="2139600"/>
                <a:ext cx="18697" cy="26084"/>
              </a:xfrm>
              <a:prstGeom prst="rect"/>
            </p:spPr>
          </p:pic>
        </mc:Fallback>
      </mc:AlternateContent>
      <mc:AlternateContent xmlns:mc="http://schemas.openxmlformats.org/markup-compatibility/2006" xmlns:p14="http://schemas.microsoft.com/office/powerpoint/2010/main">
        <mc:Choice Requires="p14">
          <p:contentPart p14:bwMode="auto" r:id="rId68">
            <p14:nvContentPartPr>
              <p14:cNvPr id="37" name="墨迹 36"/>
              <p14:cNvContentPartPr/>
              <p14:nvPr/>
            </p14:nvContentPartPr>
            <p14:xfrm>
              <a:off x="2912533" y="2685956"/>
              <a:ext cx="28928" cy="8459"/>
            </p14:xfrm>
          </p:contentPart>
        </mc:Choice>
        <mc:Fallback xmlns="">
          <p:pic>
            <p:nvPicPr>
              <p:cNvPr id="37" name="墨迹 36"/>
            </p:nvPicPr>
            <p:blipFill>
              <a:blip r:embed="rId69"/>
            </p:blipFill>
            <p:spPr>
              <a:xfrm>
                <a:off x="2912533" y="2685956"/>
                <a:ext cx="28928" cy="8459"/>
              </a:xfrm>
              <a:prstGeom prst="rect"/>
            </p:spPr>
          </p:pic>
        </mc:Fallback>
      </mc:AlternateContent>
      <mc:AlternateContent xmlns:mc="http://schemas.openxmlformats.org/markup-compatibility/2006" xmlns:p14="http://schemas.microsoft.com/office/powerpoint/2010/main">
        <mc:Choice Requires="p14">
          <p:contentPart p14:bwMode="auto" r:id="rId70">
            <p14:nvContentPartPr>
              <p14:cNvPr id="38" name="墨迹 37"/>
              <p14:cNvContentPartPr/>
              <p14:nvPr/>
            </p14:nvContentPartPr>
            <p14:xfrm>
              <a:off x="2824162" y="2763503"/>
              <a:ext cx="45332" cy="43179"/>
            </p14:xfrm>
          </p:contentPart>
        </mc:Choice>
        <mc:Fallback xmlns="">
          <p:pic>
            <p:nvPicPr>
              <p:cNvPr id="38" name="墨迹 37"/>
            </p:nvPicPr>
            <p:blipFill>
              <a:blip r:embed="rId71"/>
            </p:blipFill>
            <p:spPr>
              <a:xfrm>
                <a:off x="2824162" y="2763503"/>
                <a:ext cx="45332" cy="43179"/>
              </a:xfrm>
              <a:prstGeom prst="rect"/>
            </p:spPr>
          </p:pic>
        </mc:Fallback>
      </mc:AlternateContent>
      <mc:AlternateContent xmlns:mc="http://schemas.openxmlformats.org/markup-compatibility/2006" xmlns:p14="http://schemas.microsoft.com/office/powerpoint/2010/main">
        <mc:Choice Requires="p14">
          <p:contentPart p14:bwMode="auto" r:id="rId72">
            <p14:nvContentPartPr>
              <p14:cNvPr id="39" name="墨迹 38"/>
              <p14:cNvContentPartPr/>
              <p14:nvPr/>
            </p14:nvContentPartPr>
            <p14:xfrm>
              <a:off x="2908829" y="2641718"/>
              <a:ext cx="31926" cy="42827"/>
            </p14:xfrm>
          </p:contentPart>
        </mc:Choice>
        <mc:Fallback xmlns="">
          <p:pic>
            <p:nvPicPr>
              <p:cNvPr id="39" name="墨迹 38"/>
            </p:nvPicPr>
            <p:blipFill>
              <a:blip r:embed="rId73"/>
            </p:blipFill>
            <p:spPr>
              <a:xfrm>
                <a:off x="2908829" y="2641718"/>
                <a:ext cx="31926" cy="42827"/>
              </a:xfrm>
              <a:prstGeom prst="rect"/>
            </p:spPr>
          </p:pic>
        </mc:Fallback>
      </mc:AlternateContent>
      <mc:AlternateContent xmlns:mc="http://schemas.openxmlformats.org/markup-compatibility/2006" xmlns:p14="http://schemas.microsoft.com/office/powerpoint/2010/main">
        <mc:Choice Requires="p14">
          <p:contentPart p14:bwMode="auto" r:id="rId74">
            <p14:nvContentPartPr>
              <p14:cNvPr id="40" name="墨迹 39"/>
              <p14:cNvContentPartPr/>
              <p14:nvPr/>
            </p14:nvContentPartPr>
            <p14:xfrm>
              <a:off x="4519083" y="1832935"/>
              <a:ext cx="49036" cy="41241"/>
            </p14:xfrm>
          </p:contentPart>
        </mc:Choice>
        <mc:Fallback xmlns="">
          <p:pic>
            <p:nvPicPr>
              <p:cNvPr id="40" name="墨迹 39"/>
            </p:nvPicPr>
            <p:blipFill>
              <a:blip r:embed="rId75"/>
            </p:blipFill>
            <p:spPr>
              <a:xfrm>
                <a:off x="4519083" y="1832935"/>
                <a:ext cx="49036" cy="41241"/>
              </a:xfrm>
              <a:prstGeom prst="rect"/>
            </p:spPr>
          </p:pic>
        </mc:Fallback>
      </mc:AlternateContent>
      <mc:AlternateContent xmlns:mc="http://schemas.openxmlformats.org/markup-compatibility/2006" xmlns:p14="http://schemas.microsoft.com/office/powerpoint/2010/main">
        <mc:Choice Requires="p14">
          <p:contentPart p14:bwMode="auto" r:id="rId76">
            <p14:nvContentPartPr>
              <p14:cNvPr id="41" name="墨迹 40"/>
              <p14:cNvContentPartPr/>
              <p14:nvPr/>
            </p14:nvContentPartPr>
            <p14:xfrm>
              <a:off x="4506206" y="1937272"/>
              <a:ext cx="22402" cy="31019"/>
            </p14:xfrm>
          </p:contentPart>
        </mc:Choice>
        <mc:Fallback xmlns="">
          <p:pic>
            <p:nvPicPr>
              <p:cNvPr id="41" name="墨迹 40"/>
            </p:nvPicPr>
            <p:blipFill>
              <a:blip r:embed="rId77"/>
            </p:blipFill>
            <p:spPr>
              <a:xfrm>
                <a:off x="4506206" y="1937272"/>
                <a:ext cx="22402" cy="31019"/>
              </a:xfrm>
              <a:prstGeom prst="rect"/>
            </p:spPr>
          </p:pic>
        </mc:Fallback>
      </mc:AlternateContent>
      <mc:AlternateContent xmlns:mc="http://schemas.openxmlformats.org/markup-compatibility/2006" xmlns:p14="http://schemas.microsoft.com/office/powerpoint/2010/main">
        <mc:Choice Requires="p14">
          <p:contentPart p14:bwMode="auto" r:id="rId78">
            <p14:nvContentPartPr>
              <p14:cNvPr id="42" name="墨迹 41"/>
              <p14:cNvContentPartPr/>
              <p14:nvPr/>
            </p14:nvContentPartPr>
            <p14:xfrm>
              <a:off x="5353402" y="1859020"/>
              <a:ext cx="37042" cy="41593"/>
            </p14:xfrm>
          </p:contentPart>
        </mc:Choice>
        <mc:Fallback xmlns="">
          <p:pic>
            <p:nvPicPr>
              <p:cNvPr id="42" name="墨迹 41"/>
            </p:nvPicPr>
            <p:blipFill>
              <a:blip r:embed="rId79"/>
            </p:blipFill>
            <p:spPr>
              <a:xfrm>
                <a:off x="5353402" y="1859020"/>
                <a:ext cx="37042" cy="41593"/>
              </a:xfrm>
              <a:prstGeom prst="rect"/>
            </p:spPr>
          </p:pic>
        </mc:Fallback>
      </mc:AlternateContent>
      <mc:AlternateContent xmlns:mc="http://schemas.openxmlformats.org/markup-compatibility/2006" xmlns:p14="http://schemas.microsoft.com/office/powerpoint/2010/main">
        <mc:Choice Requires="p14">
          <p:contentPart p14:bwMode="auto" r:id="rId80">
            <p14:nvContentPartPr>
              <p14:cNvPr id="43" name="墨迹 42"/>
              <p14:cNvContentPartPr/>
              <p14:nvPr/>
            </p14:nvContentPartPr>
            <p14:xfrm>
              <a:off x="5336293" y="1957011"/>
              <a:ext cx="59796" cy="39479"/>
            </p14:xfrm>
          </p:contentPart>
        </mc:Choice>
        <mc:Fallback xmlns="">
          <p:pic>
            <p:nvPicPr>
              <p:cNvPr id="43" name="墨迹 42"/>
            </p:nvPicPr>
            <p:blipFill>
              <a:blip r:embed="rId81"/>
            </p:blipFill>
            <p:spPr>
              <a:xfrm>
                <a:off x="5336293" y="1957011"/>
                <a:ext cx="59796" cy="39479"/>
              </a:xfrm>
              <a:prstGeom prst="rect"/>
            </p:spPr>
          </p:pic>
        </mc:Fallback>
      </mc:AlternateContent>
      <mc:AlternateContent xmlns:mc="http://schemas.openxmlformats.org/markup-compatibility/2006" xmlns:p14="http://schemas.microsoft.com/office/powerpoint/2010/main">
        <mc:Choice Requires="p14">
          <p:contentPart p14:bwMode="auto" r:id="rId82">
            <p14:nvContentPartPr>
              <p14:cNvPr id="44" name="墨迹 43"/>
              <p14:cNvContentPartPr/>
              <p14:nvPr/>
            </p14:nvContentPartPr>
            <p14:xfrm>
              <a:off x="7937500" y="3758047"/>
              <a:ext cx="331611" cy="71379"/>
            </p14:xfrm>
          </p:contentPart>
        </mc:Choice>
        <mc:Fallback xmlns="">
          <p:pic>
            <p:nvPicPr>
              <p:cNvPr id="44" name="墨迹 43"/>
            </p:nvPicPr>
            <p:blipFill>
              <a:blip r:embed="rId83"/>
            </p:blipFill>
            <p:spPr>
              <a:xfrm>
                <a:off x="7937500" y="3758047"/>
                <a:ext cx="331611" cy="71379"/>
              </a:xfrm>
              <a:prstGeom prst="rect"/>
            </p:spPr>
          </p:pic>
        </mc:Fallback>
      </mc:AlternateContent>
      <mc:AlternateContent xmlns:mc="http://schemas.openxmlformats.org/markup-compatibility/2006" xmlns:p14="http://schemas.microsoft.com/office/powerpoint/2010/main">
        <mc:Choice Requires="p14">
          <p:contentPart p14:bwMode="auto" r:id="rId84">
            <p14:nvContentPartPr>
              <p14:cNvPr id="45" name="墨迹 44"/>
              <p14:cNvContentPartPr/>
              <p14:nvPr/>
            </p14:nvContentPartPr>
            <p14:xfrm>
              <a:off x="8026400" y="3932352"/>
              <a:ext cx="169333" cy="341208"/>
            </p14:xfrm>
          </p:contentPart>
        </mc:Choice>
        <mc:Fallback xmlns="">
          <p:pic>
            <p:nvPicPr>
              <p:cNvPr id="45" name="墨迹 44"/>
            </p:nvPicPr>
            <p:blipFill>
              <a:blip r:embed="rId85"/>
            </p:blipFill>
            <p:spPr>
              <a:xfrm>
                <a:off x="8026400" y="3932352"/>
                <a:ext cx="169333" cy="341208"/>
              </a:xfrm>
              <a:prstGeom prst="rect"/>
            </p:spPr>
          </p:pic>
        </mc:Fallback>
      </mc:AlternateContent>
      <mc:AlternateContent xmlns:mc="http://schemas.openxmlformats.org/markup-compatibility/2006" xmlns:p14="http://schemas.microsoft.com/office/powerpoint/2010/main">
        <mc:Choice Requires="p14">
          <p:contentPart p14:bwMode="auto" r:id="rId86">
            <p14:nvContentPartPr>
              <p14:cNvPr id="46" name="墨迹 45"/>
              <p14:cNvContentPartPr/>
              <p14:nvPr/>
            </p14:nvContentPartPr>
            <p14:xfrm>
              <a:off x="8128000" y="3372778"/>
              <a:ext cx="56444" cy="445368"/>
            </p14:xfrm>
          </p:contentPart>
        </mc:Choice>
        <mc:Fallback xmlns="">
          <p:pic>
            <p:nvPicPr>
              <p:cNvPr id="46" name="墨迹 45"/>
            </p:nvPicPr>
            <p:blipFill>
              <a:blip r:embed="rId87"/>
            </p:blipFill>
            <p:spPr>
              <a:xfrm>
                <a:off x="8128000" y="3372778"/>
                <a:ext cx="56444" cy="445368"/>
              </a:xfrm>
              <a:prstGeom prst="rect"/>
            </p:spPr>
          </p:pic>
        </mc:Fallback>
      </mc:AlternateContent>
      <mc:AlternateContent xmlns:mc="http://schemas.openxmlformats.org/markup-compatibility/2006" xmlns:p14="http://schemas.microsoft.com/office/powerpoint/2010/main">
        <mc:Choice Requires="p14">
          <p:contentPart p14:bwMode="auto" r:id="rId88">
            <p14:nvContentPartPr>
              <p14:cNvPr id="47" name="墨迹 46"/>
              <p14:cNvContentPartPr/>
              <p14:nvPr/>
            </p14:nvContentPartPr>
            <p14:xfrm>
              <a:off x="8485540" y="3662523"/>
              <a:ext cx="20637" cy="191577"/>
            </p14:xfrm>
          </p:contentPart>
        </mc:Choice>
        <mc:Fallback xmlns="">
          <p:pic>
            <p:nvPicPr>
              <p:cNvPr id="47" name="墨迹 46"/>
            </p:nvPicPr>
            <p:blipFill>
              <a:blip r:embed="rId89"/>
            </p:blipFill>
            <p:spPr>
              <a:xfrm>
                <a:off x="8485540" y="3662523"/>
                <a:ext cx="20637" cy="191577"/>
              </a:xfrm>
              <a:prstGeom prst="rect"/>
            </p:spPr>
          </p:pic>
        </mc:Fallback>
      </mc:AlternateContent>
      <mc:AlternateContent xmlns:mc="http://schemas.openxmlformats.org/markup-compatibility/2006" xmlns:p14="http://schemas.microsoft.com/office/powerpoint/2010/main">
        <mc:Choice Requires="p14">
          <p:contentPart p14:bwMode="auto" r:id="rId90">
            <p14:nvContentPartPr>
              <p14:cNvPr id="48" name="墨迹 47"/>
              <p14:cNvContentPartPr/>
              <p14:nvPr/>
            </p14:nvContentPartPr>
            <p14:xfrm>
              <a:off x="8410222" y="3632032"/>
              <a:ext cx="220133" cy="323055"/>
            </p14:xfrm>
          </p:contentPart>
        </mc:Choice>
        <mc:Fallback xmlns="">
          <p:pic>
            <p:nvPicPr>
              <p:cNvPr id="48" name="墨迹 47"/>
            </p:nvPicPr>
            <p:blipFill>
              <a:blip r:embed="rId91"/>
            </p:blipFill>
            <p:spPr>
              <a:xfrm>
                <a:off x="8410222" y="3632032"/>
                <a:ext cx="220133" cy="323055"/>
              </a:xfrm>
              <a:prstGeom prst="rect"/>
            </p:spPr>
          </p:pic>
        </mc:Fallback>
      </mc:AlternateContent>
      <mc:AlternateContent xmlns:mc="http://schemas.openxmlformats.org/markup-compatibility/2006" xmlns:p14="http://schemas.microsoft.com/office/powerpoint/2010/main">
        <mc:Choice Requires="p14">
          <p:contentPart p14:bwMode="auto" r:id="rId92">
            <p14:nvContentPartPr>
              <p14:cNvPr id="49" name="墨迹 48"/>
              <p14:cNvContentPartPr/>
              <p14:nvPr/>
            </p14:nvContentPartPr>
            <p14:xfrm>
              <a:off x="8615538" y="3825724"/>
              <a:ext cx="43039" cy="103279"/>
            </p14:xfrm>
          </p:contentPart>
        </mc:Choice>
        <mc:Fallback xmlns="">
          <p:pic>
            <p:nvPicPr>
              <p:cNvPr id="49" name="墨迹 48"/>
            </p:nvPicPr>
            <p:blipFill>
              <a:blip r:embed="rId93"/>
            </p:blipFill>
            <p:spPr>
              <a:xfrm>
                <a:off x="8615538" y="3825724"/>
                <a:ext cx="43039" cy="103279"/>
              </a:xfrm>
              <a:prstGeom prst="rect"/>
            </p:spPr>
          </p:pic>
        </mc:Fallback>
      </mc:AlternateContent>
      <mc:AlternateContent xmlns:mc="http://schemas.openxmlformats.org/markup-compatibility/2006" xmlns:p14="http://schemas.microsoft.com/office/powerpoint/2010/main">
        <mc:Choice Requires="p14">
          <p:contentPart p14:bwMode="auto" r:id="rId94">
            <p14:nvContentPartPr>
              <p14:cNvPr id="50" name="墨迹 49"/>
              <p14:cNvContentPartPr/>
              <p14:nvPr/>
            </p14:nvContentPartPr>
            <p14:xfrm>
              <a:off x="8782755" y="3745533"/>
              <a:ext cx="84667" cy="182941"/>
            </p14:xfrm>
          </p:contentPart>
        </mc:Choice>
        <mc:Fallback xmlns="">
          <p:pic>
            <p:nvPicPr>
              <p:cNvPr id="50" name="墨迹 49"/>
            </p:nvPicPr>
            <p:blipFill>
              <a:blip r:embed="rId95"/>
            </p:blipFill>
            <p:spPr>
              <a:xfrm>
                <a:off x="8782755" y="3745533"/>
                <a:ext cx="84667" cy="182941"/>
              </a:xfrm>
              <a:prstGeom prst="rect"/>
            </p:spPr>
          </p:pic>
        </mc:Fallback>
      </mc:AlternateContent>
      <mc:AlternateContent xmlns:mc="http://schemas.openxmlformats.org/markup-compatibility/2006" xmlns:p14="http://schemas.microsoft.com/office/powerpoint/2010/main">
        <mc:Choice Requires="p14">
          <p:contentPart p14:bwMode="auto" r:id="rId96">
            <p14:nvContentPartPr>
              <p14:cNvPr id="51" name="墨迹 50"/>
              <p14:cNvContentPartPr/>
              <p14:nvPr/>
            </p14:nvContentPartPr>
            <p14:xfrm>
              <a:off x="8881180" y="3641197"/>
              <a:ext cx="378531" cy="363062"/>
            </p14:xfrm>
          </p:contentPart>
        </mc:Choice>
        <mc:Fallback xmlns="">
          <p:pic>
            <p:nvPicPr>
              <p:cNvPr id="51" name="墨迹 50"/>
            </p:nvPicPr>
            <p:blipFill>
              <a:blip r:embed="rId97"/>
            </p:blipFill>
            <p:spPr>
              <a:xfrm>
                <a:off x="8881180" y="3641197"/>
                <a:ext cx="378531" cy="363062"/>
              </a:xfrm>
              <a:prstGeom prst="rect"/>
            </p:spPr>
          </p:pic>
        </mc:Fallback>
      </mc:AlternateContent>
      <mc:AlternateContent xmlns:mc="http://schemas.openxmlformats.org/markup-compatibility/2006" xmlns:p14="http://schemas.microsoft.com/office/powerpoint/2010/main">
        <mc:Choice Requires="p14">
          <p:contentPart p14:bwMode="auto" r:id="rId98">
            <p14:nvContentPartPr>
              <p14:cNvPr id="52" name="墨迹 51"/>
              <p14:cNvContentPartPr/>
              <p14:nvPr/>
            </p14:nvContentPartPr>
            <p14:xfrm>
              <a:off x="9477022" y="3851985"/>
              <a:ext cx="104995" cy="59958"/>
            </p14:xfrm>
          </p:contentPart>
        </mc:Choice>
        <mc:Fallback xmlns="">
          <p:pic>
            <p:nvPicPr>
              <p:cNvPr id="52" name="墨迹 51"/>
            </p:nvPicPr>
            <p:blipFill>
              <a:blip r:embed="rId99"/>
            </p:blipFill>
            <p:spPr>
              <a:xfrm>
                <a:off x="9477022" y="3851985"/>
                <a:ext cx="104995" cy="59958"/>
              </a:xfrm>
              <a:prstGeom prst="rect"/>
            </p:spPr>
          </p:pic>
        </mc:Fallback>
      </mc:AlternateContent>
      <mc:AlternateContent xmlns:mc="http://schemas.openxmlformats.org/markup-compatibility/2006" xmlns:p14="http://schemas.microsoft.com/office/powerpoint/2010/main">
        <mc:Choice Requires="p14">
          <p:contentPart p14:bwMode="auto" r:id="rId100">
            <p14:nvContentPartPr>
              <p14:cNvPr id="53" name="墨迹 52"/>
              <p14:cNvContentPartPr/>
              <p14:nvPr/>
            </p14:nvContentPartPr>
            <p14:xfrm>
              <a:off x="7593188" y="4782552"/>
              <a:ext cx="15522" cy="308074"/>
            </p14:xfrm>
          </p:contentPart>
        </mc:Choice>
        <mc:Fallback xmlns="">
          <p:pic>
            <p:nvPicPr>
              <p:cNvPr id="53" name="墨迹 52"/>
            </p:nvPicPr>
            <p:blipFill>
              <a:blip r:embed="rId101"/>
            </p:blipFill>
            <p:spPr>
              <a:xfrm>
                <a:off x="7593188" y="4782552"/>
                <a:ext cx="15522" cy="308074"/>
              </a:xfrm>
              <a:prstGeom prst="rect"/>
            </p:spPr>
          </p:pic>
        </mc:Fallback>
      </mc:AlternateContent>
      <mc:AlternateContent xmlns:mc="http://schemas.openxmlformats.org/markup-compatibility/2006" xmlns:p14="http://schemas.microsoft.com/office/powerpoint/2010/main">
        <mc:Choice Requires="p14">
          <p:contentPart p14:bwMode="auto" r:id="rId102">
            <p14:nvContentPartPr>
              <p14:cNvPr id="54" name="墨迹 53"/>
              <p14:cNvContentPartPr/>
              <p14:nvPr/>
            </p14:nvContentPartPr>
            <p14:xfrm>
              <a:off x="7591777" y="4714875"/>
              <a:ext cx="133526" cy="50758"/>
            </p14:xfrm>
          </p:contentPart>
        </mc:Choice>
        <mc:Fallback xmlns="">
          <p:pic>
            <p:nvPicPr>
              <p:cNvPr id="54" name="墨迹 53"/>
            </p:nvPicPr>
            <p:blipFill>
              <a:blip r:embed="rId103"/>
            </p:blipFill>
            <p:spPr>
              <a:xfrm>
                <a:off x="7591777" y="4714875"/>
                <a:ext cx="133526" cy="50758"/>
              </a:xfrm>
              <a:prstGeom prst="rect"/>
            </p:spPr>
          </p:pic>
        </mc:Fallback>
      </mc:AlternateContent>
      <mc:AlternateContent xmlns:mc="http://schemas.openxmlformats.org/markup-compatibility/2006" xmlns:p14="http://schemas.microsoft.com/office/powerpoint/2010/main">
        <mc:Choice Requires="p14">
          <p:contentPart p14:bwMode="auto" r:id="rId104">
            <p14:nvContentPartPr>
              <p14:cNvPr id="55" name="墨迹 54"/>
              <p14:cNvContentPartPr/>
              <p14:nvPr/>
            </p14:nvContentPartPr>
            <p14:xfrm>
              <a:off x="7620000" y="4784491"/>
              <a:ext cx="225777" cy="206734"/>
            </p14:xfrm>
          </p:contentPart>
        </mc:Choice>
        <mc:Fallback xmlns="">
          <p:pic>
            <p:nvPicPr>
              <p:cNvPr id="55" name="墨迹 54"/>
            </p:nvPicPr>
            <p:blipFill>
              <a:blip r:embed="rId105"/>
            </p:blipFill>
            <p:spPr>
              <a:xfrm>
                <a:off x="7620000" y="4784491"/>
                <a:ext cx="225777" cy="206734"/>
              </a:xfrm>
              <a:prstGeom prst="rect"/>
            </p:spPr>
          </p:pic>
        </mc:Fallback>
      </mc:AlternateContent>
      <mc:AlternateContent xmlns:mc="http://schemas.openxmlformats.org/markup-compatibility/2006" xmlns:p14="http://schemas.microsoft.com/office/powerpoint/2010/main">
        <mc:Choice Requires="p14">
          <p:contentPart p14:bwMode="auto" r:id="rId106">
            <p14:nvContentPartPr>
              <p14:cNvPr id="56" name="墨迹 55"/>
              <p14:cNvContentPartPr/>
              <p14:nvPr/>
            </p14:nvContentPartPr>
            <p14:xfrm>
              <a:off x="7838722" y="4630277"/>
              <a:ext cx="94544" cy="169195"/>
            </p14:xfrm>
          </p:contentPart>
        </mc:Choice>
        <mc:Fallback xmlns="">
          <p:pic>
            <p:nvPicPr>
              <p:cNvPr id="56" name="墨迹 55"/>
            </p:nvPicPr>
            <p:blipFill>
              <a:blip r:embed="rId107"/>
            </p:blipFill>
            <p:spPr>
              <a:xfrm>
                <a:off x="7838722" y="4630277"/>
                <a:ext cx="94544" cy="169195"/>
              </a:xfrm>
              <a:prstGeom prst="rect"/>
            </p:spPr>
          </p:pic>
        </mc:Fallback>
      </mc:AlternateContent>
      <mc:AlternateContent xmlns:mc="http://schemas.openxmlformats.org/markup-compatibility/2006" xmlns:p14="http://schemas.microsoft.com/office/powerpoint/2010/main">
        <mc:Choice Requires="p14">
          <p:contentPart p14:bwMode="auto" r:id="rId108">
            <p14:nvContentPartPr>
              <p14:cNvPr id="57" name="墨迹 56"/>
              <p14:cNvContentPartPr/>
              <p14:nvPr/>
            </p14:nvContentPartPr>
            <p14:xfrm>
              <a:off x="7936088" y="4681036"/>
              <a:ext cx="104422" cy="28199"/>
            </p14:xfrm>
          </p:contentPart>
        </mc:Choice>
        <mc:Fallback xmlns="">
          <p:pic>
            <p:nvPicPr>
              <p:cNvPr id="57" name="墨迹 56"/>
            </p:nvPicPr>
            <p:blipFill>
              <a:blip r:embed="rId109"/>
            </p:blipFill>
            <p:spPr>
              <a:xfrm>
                <a:off x="7936088" y="4681036"/>
                <a:ext cx="104422" cy="28199"/>
              </a:xfrm>
              <a:prstGeom prst="rect"/>
            </p:spPr>
          </p:pic>
        </mc:Fallback>
      </mc:AlternateContent>
      <mc:AlternateContent xmlns:mc="http://schemas.openxmlformats.org/markup-compatibility/2006" xmlns:p14="http://schemas.microsoft.com/office/powerpoint/2010/main">
        <mc:Choice Requires="p14">
          <p:contentPart p14:bwMode="auto" r:id="rId110">
            <p14:nvContentPartPr>
              <p14:cNvPr id="58" name="墨迹 57"/>
              <p14:cNvContentPartPr/>
              <p14:nvPr/>
            </p14:nvContentPartPr>
            <p14:xfrm>
              <a:off x="7969955" y="4568240"/>
              <a:ext cx="33867" cy="242511"/>
            </p14:xfrm>
          </p:contentPart>
        </mc:Choice>
        <mc:Fallback xmlns="">
          <p:pic>
            <p:nvPicPr>
              <p:cNvPr id="58" name="墨迹 57"/>
            </p:nvPicPr>
            <p:blipFill>
              <a:blip r:embed="rId111"/>
            </p:blipFill>
            <p:spPr>
              <a:xfrm>
                <a:off x="7969955" y="4568240"/>
                <a:ext cx="33867" cy="242511"/>
              </a:xfrm>
              <a:prstGeom prst="rect"/>
            </p:spPr>
          </p:pic>
        </mc:Fallback>
      </mc:AlternateContent>
      <mc:AlternateContent xmlns:mc="http://schemas.openxmlformats.org/markup-compatibility/2006" xmlns:p14="http://schemas.microsoft.com/office/powerpoint/2010/main">
        <mc:Choice Requires="p14">
          <p:contentPart p14:bwMode="auto" r:id="rId112">
            <p14:nvContentPartPr>
              <p14:cNvPr id="59" name="墨迹 58"/>
              <p14:cNvContentPartPr/>
              <p14:nvPr/>
            </p14:nvContentPartPr>
            <p14:xfrm>
              <a:off x="8252177" y="4835249"/>
              <a:ext cx="56445" cy="65739"/>
            </p14:xfrm>
          </p:contentPart>
        </mc:Choice>
        <mc:Fallback xmlns="">
          <p:pic>
            <p:nvPicPr>
              <p:cNvPr id="59" name="墨迹 58"/>
            </p:nvPicPr>
            <p:blipFill>
              <a:blip r:embed="rId113"/>
            </p:blipFill>
            <p:spPr>
              <a:xfrm>
                <a:off x="8252177" y="4835249"/>
                <a:ext cx="56445" cy="65739"/>
              </a:xfrm>
              <a:prstGeom prst="rect"/>
            </p:spPr>
          </p:pic>
        </mc:Fallback>
      </mc:AlternateContent>
      <mc:AlternateContent xmlns:mc="http://schemas.openxmlformats.org/markup-compatibility/2006" xmlns:p14="http://schemas.microsoft.com/office/powerpoint/2010/main">
        <mc:Choice Requires="p14">
          <p:contentPart p14:bwMode="auto" r:id="rId114">
            <p14:nvContentPartPr>
              <p14:cNvPr id="60" name="墨迹 59"/>
              <p14:cNvContentPartPr/>
              <p14:nvPr/>
            </p14:nvContentPartPr>
            <p14:xfrm>
              <a:off x="8198378" y="4940467"/>
              <a:ext cx="79199" cy="70497"/>
            </p14:xfrm>
          </p:contentPart>
        </mc:Choice>
        <mc:Fallback xmlns="">
          <p:pic>
            <p:nvPicPr>
              <p:cNvPr id="60" name="墨迹 59"/>
            </p:nvPicPr>
            <p:blipFill>
              <a:blip r:embed="rId115"/>
            </p:blipFill>
            <p:spPr>
              <a:xfrm>
                <a:off x="8198378" y="4940467"/>
                <a:ext cx="79199" cy="70497"/>
              </a:xfrm>
              <a:prstGeom prst="rect"/>
            </p:spPr>
          </p:pic>
        </mc:Fallback>
      </mc:AlternateContent>
      <mc:AlternateContent xmlns:mc="http://schemas.openxmlformats.org/markup-compatibility/2006" xmlns:p14="http://schemas.microsoft.com/office/powerpoint/2010/main">
        <mc:Choice Requires="p14">
          <p:contentPart p14:bwMode="auto" r:id="rId116">
            <p14:nvContentPartPr>
              <p14:cNvPr id="61" name="墨迹 60"/>
              <p14:cNvContentPartPr/>
              <p14:nvPr/>
            </p14:nvContentPartPr>
            <p14:xfrm>
              <a:off x="8801100" y="4677687"/>
              <a:ext cx="234950" cy="221010"/>
            </p14:xfrm>
          </p:contentPart>
        </mc:Choice>
        <mc:Fallback xmlns="">
          <p:pic>
            <p:nvPicPr>
              <p:cNvPr id="61" name="墨迹 60"/>
            </p:nvPicPr>
            <p:blipFill>
              <a:blip r:embed="rId117"/>
            </p:blipFill>
            <p:spPr>
              <a:xfrm>
                <a:off x="8801100" y="4677687"/>
                <a:ext cx="234950" cy="221010"/>
              </a:xfrm>
              <a:prstGeom prst="rect"/>
            </p:spPr>
          </p:pic>
        </mc:Fallback>
      </mc:AlternateContent>
      <mc:AlternateContent xmlns:mc="http://schemas.openxmlformats.org/markup-compatibility/2006" xmlns:p14="http://schemas.microsoft.com/office/powerpoint/2010/main">
        <mc:Choice Requires="p14">
          <p:contentPart p14:bwMode="auto" r:id="rId118">
            <p14:nvContentPartPr>
              <p14:cNvPr id="62" name="墨迹 61"/>
              <p14:cNvContentPartPr/>
              <p14:nvPr/>
            </p14:nvContentPartPr>
            <p14:xfrm>
              <a:off x="8913988" y="4711173"/>
              <a:ext cx="43744" cy="316711"/>
            </p14:xfrm>
          </p:contentPart>
        </mc:Choice>
        <mc:Fallback xmlns="">
          <p:pic>
            <p:nvPicPr>
              <p:cNvPr id="62" name="墨迹 61"/>
            </p:nvPicPr>
            <p:blipFill>
              <a:blip r:embed="rId119"/>
            </p:blipFill>
            <p:spPr>
              <a:xfrm>
                <a:off x="8913988" y="4711173"/>
                <a:ext cx="43744" cy="316711"/>
              </a:xfrm>
              <a:prstGeom prst="rect"/>
            </p:spPr>
          </p:pic>
        </mc:Fallback>
      </mc:AlternateContent>
      <mc:AlternateContent xmlns:mc="http://schemas.openxmlformats.org/markup-compatibility/2006" xmlns:p14="http://schemas.microsoft.com/office/powerpoint/2010/main">
        <mc:Choice Requires="p14">
          <p:contentPart p14:bwMode="auto" r:id="rId120">
            <p14:nvContentPartPr>
              <p14:cNvPr id="63" name="墨迹 62"/>
              <p14:cNvContentPartPr/>
              <p14:nvPr/>
            </p14:nvContentPartPr>
            <p14:xfrm>
              <a:off x="9053688" y="4702009"/>
              <a:ext cx="169334" cy="228588"/>
            </p14:xfrm>
          </p:contentPart>
        </mc:Choice>
        <mc:Fallback xmlns="">
          <p:pic>
            <p:nvPicPr>
              <p:cNvPr id="63" name="墨迹 62"/>
            </p:nvPicPr>
            <p:blipFill>
              <a:blip r:embed="rId121"/>
            </p:blipFill>
            <p:spPr>
              <a:xfrm>
                <a:off x="9053688" y="4702009"/>
                <a:ext cx="169334" cy="228588"/>
              </a:xfrm>
              <a:prstGeom prst="rect"/>
            </p:spPr>
          </p:pic>
        </mc:Fallback>
      </mc:AlternateContent>
      <mc:AlternateContent xmlns:mc="http://schemas.openxmlformats.org/markup-compatibility/2006" xmlns:p14="http://schemas.microsoft.com/office/powerpoint/2010/main">
        <mc:Choice Requires="p14">
          <p:contentPart p14:bwMode="auto" r:id="rId122">
            <p14:nvContentPartPr>
              <p14:cNvPr id="64" name="墨迹 63"/>
              <p14:cNvContentPartPr/>
              <p14:nvPr/>
            </p14:nvContentPartPr>
            <p14:xfrm>
              <a:off x="9053688" y="4756644"/>
              <a:ext cx="146756" cy="152804"/>
            </p14:xfrm>
          </p:contentPart>
        </mc:Choice>
        <mc:Fallback xmlns="">
          <p:pic>
            <p:nvPicPr>
              <p:cNvPr id="64" name="墨迹 63"/>
            </p:nvPicPr>
            <p:blipFill>
              <a:blip r:embed="rId123"/>
            </p:blipFill>
            <p:spPr>
              <a:xfrm>
                <a:off x="9053688" y="4756644"/>
                <a:ext cx="146756" cy="152804"/>
              </a:xfrm>
              <a:prstGeom prst="rect"/>
            </p:spPr>
          </p:pic>
        </mc:Fallback>
      </mc:AlternateContent>
      <mc:AlternateContent xmlns:mc="http://schemas.openxmlformats.org/markup-compatibility/2006" xmlns:p14="http://schemas.microsoft.com/office/powerpoint/2010/main">
        <mc:Choice Requires="p14">
          <p:contentPart p14:bwMode="auto" r:id="rId124">
            <p14:nvContentPartPr>
              <p14:cNvPr id="65" name="墨迹 64"/>
              <p14:cNvContentPartPr/>
              <p14:nvPr/>
            </p14:nvContentPartPr>
            <p14:xfrm>
              <a:off x="9292166" y="4737434"/>
              <a:ext cx="277989" cy="28199"/>
            </p14:xfrm>
          </p:contentPart>
        </mc:Choice>
        <mc:Fallback xmlns="">
          <p:pic>
            <p:nvPicPr>
              <p:cNvPr id="65" name="墨迹 64"/>
            </p:nvPicPr>
            <p:blipFill>
              <a:blip r:embed="rId125"/>
            </p:blipFill>
            <p:spPr>
              <a:xfrm>
                <a:off x="9292166" y="4737434"/>
                <a:ext cx="277989" cy="28199"/>
              </a:xfrm>
              <a:prstGeom prst="rect"/>
            </p:spPr>
          </p:pic>
        </mc:Fallback>
      </mc:AlternateContent>
      <mc:AlternateContent xmlns:mc="http://schemas.openxmlformats.org/markup-compatibility/2006" xmlns:p14="http://schemas.microsoft.com/office/powerpoint/2010/main">
        <mc:Choice Requires="p14">
          <p:contentPart p14:bwMode="auto" r:id="rId126">
            <p14:nvContentPartPr>
              <p14:cNvPr id="66" name="墨迹 65"/>
              <p14:cNvContentPartPr/>
              <p14:nvPr/>
            </p14:nvContentPartPr>
            <p14:xfrm>
              <a:off x="9366602" y="4731794"/>
              <a:ext cx="161220" cy="353369"/>
            </p14:xfrm>
          </p:contentPart>
        </mc:Choice>
        <mc:Fallback xmlns="">
          <p:pic>
            <p:nvPicPr>
              <p:cNvPr id="66" name="墨迹 65"/>
            </p:nvPicPr>
            <p:blipFill>
              <a:blip r:embed="rId127"/>
            </p:blipFill>
            <p:spPr>
              <a:xfrm>
                <a:off x="9366602" y="4731794"/>
                <a:ext cx="161220" cy="353369"/>
              </a:xfrm>
              <a:prstGeom prst="rect"/>
            </p:spPr>
          </p:pic>
        </mc:Fallback>
      </mc:AlternateContent>
      <mc:AlternateContent xmlns:mc="http://schemas.openxmlformats.org/markup-compatibility/2006" xmlns:p14="http://schemas.microsoft.com/office/powerpoint/2010/main">
        <mc:Choice Requires="p14">
          <p:contentPart p14:bwMode="auto" r:id="rId128">
            <p14:nvContentPartPr>
              <p14:cNvPr id="67" name="墨迹 66"/>
              <p14:cNvContentPartPr/>
              <p14:nvPr/>
            </p14:nvContentPartPr>
            <p14:xfrm>
              <a:off x="9502422" y="4444164"/>
              <a:ext cx="25400" cy="281990"/>
            </p14:xfrm>
          </p:contentPart>
        </mc:Choice>
        <mc:Fallback xmlns="">
          <p:pic>
            <p:nvPicPr>
              <p:cNvPr id="67" name="墨迹 66"/>
            </p:nvPicPr>
            <p:blipFill>
              <a:blip r:embed="rId129"/>
            </p:blipFill>
            <p:spPr>
              <a:xfrm>
                <a:off x="9502422" y="4444164"/>
                <a:ext cx="25400" cy="281990"/>
              </a:xfrm>
              <a:prstGeom prst="rect"/>
            </p:spPr>
          </p:pic>
        </mc:Fallback>
      </mc:AlternateContent>
      <mc:AlternateContent xmlns:mc="http://schemas.openxmlformats.org/markup-compatibility/2006" xmlns:p14="http://schemas.microsoft.com/office/powerpoint/2010/main">
        <mc:Choice Requires="p14">
          <p:contentPart p14:bwMode="auto" r:id="rId130">
            <p14:nvContentPartPr>
              <p14:cNvPr id="68" name="墨迹 67"/>
              <p14:cNvContentPartPr/>
              <p14:nvPr/>
            </p14:nvContentPartPr>
            <p14:xfrm>
              <a:off x="9663288" y="4709235"/>
              <a:ext cx="160867" cy="16919"/>
            </p14:xfrm>
          </p:contentPart>
        </mc:Choice>
        <mc:Fallback xmlns="">
          <p:pic>
            <p:nvPicPr>
              <p:cNvPr id="68" name="墨迹 67"/>
            </p:nvPicPr>
            <p:blipFill>
              <a:blip r:embed="rId131"/>
            </p:blipFill>
            <p:spPr>
              <a:xfrm>
                <a:off x="9663288" y="4709235"/>
                <a:ext cx="160867" cy="16919"/>
              </a:xfrm>
              <a:prstGeom prst="rect"/>
            </p:spPr>
          </p:pic>
        </mc:Fallback>
      </mc:AlternateContent>
      <mc:AlternateContent xmlns:mc="http://schemas.openxmlformats.org/markup-compatibility/2006" xmlns:p14="http://schemas.microsoft.com/office/powerpoint/2010/main">
        <mc:Choice Requires="p14">
          <p:contentPart p14:bwMode="auto" r:id="rId132">
            <p14:nvContentPartPr>
              <p14:cNvPr id="69" name="墨迹 68"/>
              <p14:cNvContentPartPr/>
              <p14:nvPr/>
            </p14:nvContentPartPr>
            <p14:xfrm>
              <a:off x="9674577" y="4782552"/>
              <a:ext cx="183445" cy="33839"/>
            </p14:xfrm>
          </p:contentPart>
        </mc:Choice>
        <mc:Fallback xmlns="">
          <p:pic>
            <p:nvPicPr>
              <p:cNvPr id="69" name="墨迹 68"/>
            </p:nvPicPr>
            <p:blipFill>
              <a:blip r:embed="rId133"/>
            </p:blipFill>
            <p:spPr>
              <a:xfrm>
                <a:off x="9674577" y="4782552"/>
                <a:ext cx="183445" cy="33839"/>
              </a:xfrm>
              <a:prstGeom prst="rect"/>
            </p:spPr>
          </p:pic>
        </mc:Fallback>
      </mc:AlternateContent>
      <mc:AlternateContent xmlns:mc="http://schemas.openxmlformats.org/markup-compatibility/2006" xmlns:p14="http://schemas.microsoft.com/office/powerpoint/2010/main">
        <mc:Choice Requires="p14">
          <p:contentPart p14:bwMode="auto" r:id="rId134">
            <p14:nvContentPartPr>
              <p14:cNvPr id="70" name="墨迹 69"/>
              <p14:cNvContentPartPr/>
              <p14:nvPr/>
            </p14:nvContentPartPr>
            <p14:xfrm>
              <a:off x="9956800" y="4669756"/>
              <a:ext cx="234773" cy="16919"/>
            </p14:xfrm>
          </p:contentPart>
        </mc:Choice>
        <mc:Fallback xmlns="">
          <p:pic>
            <p:nvPicPr>
              <p:cNvPr id="70" name="墨迹 69"/>
            </p:nvPicPr>
            <p:blipFill>
              <a:blip r:embed="rId135"/>
            </p:blipFill>
            <p:spPr>
              <a:xfrm>
                <a:off x="9956800" y="4669756"/>
                <a:ext cx="234773" cy="16919"/>
              </a:xfrm>
              <a:prstGeom prst="rect"/>
            </p:spPr>
          </p:pic>
        </mc:Fallback>
      </mc:AlternateContent>
      <mc:AlternateContent xmlns:mc="http://schemas.openxmlformats.org/markup-compatibility/2006" xmlns:p14="http://schemas.microsoft.com/office/powerpoint/2010/main">
        <mc:Choice Requires="p14">
          <p:contentPart p14:bwMode="auto" r:id="rId136">
            <p14:nvContentPartPr>
              <p14:cNvPr id="71" name="墨迹 70"/>
              <p14:cNvContentPartPr/>
              <p14:nvPr/>
            </p14:nvContentPartPr>
            <p14:xfrm>
              <a:off x="10017477" y="4748713"/>
              <a:ext cx="170745" cy="150336"/>
            </p14:xfrm>
          </p:contentPart>
        </mc:Choice>
        <mc:Fallback xmlns="">
          <p:pic>
            <p:nvPicPr>
              <p:cNvPr id="71" name="墨迹 70"/>
            </p:nvPicPr>
            <p:blipFill>
              <a:blip r:embed="rId137"/>
            </p:blipFill>
            <p:spPr>
              <a:xfrm>
                <a:off x="10017477" y="4748713"/>
                <a:ext cx="170745" cy="150336"/>
              </a:xfrm>
              <a:prstGeom prst="rect"/>
            </p:spPr>
          </p:pic>
        </mc:Fallback>
      </mc:AlternateContent>
      <mc:AlternateContent xmlns:mc="http://schemas.openxmlformats.org/markup-compatibility/2006" xmlns:p14="http://schemas.microsoft.com/office/powerpoint/2010/main">
        <mc:Choice Requires="p14">
          <p:contentPart p14:bwMode="auto" r:id="rId138">
            <p14:nvContentPartPr>
              <p14:cNvPr id="72" name="墨迹 71"/>
              <p14:cNvContentPartPr/>
              <p14:nvPr/>
            </p14:nvContentPartPr>
            <p14:xfrm>
              <a:off x="10151533" y="4258227"/>
              <a:ext cx="23989" cy="326932"/>
            </p14:xfrm>
          </p:contentPart>
        </mc:Choice>
        <mc:Fallback xmlns="">
          <p:pic>
            <p:nvPicPr>
              <p:cNvPr id="72" name="墨迹 71"/>
            </p:nvPicPr>
            <p:blipFill>
              <a:blip r:embed="rId139"/>
            </p:blipFill>
            <p:spPr>
              <a:xfrm>
                <a:off x="10151533" y="4258227"/>
                <a:ext cx="23989" cy="326932"/>
              </a:xfrm>
              <a:prstGeom prst="rect"/>
            </p:spPr>
          </p:pic>
        </mc:Fallback>
      </mc:AlternateContent>
      <mc:AlternateContent xmlns:mc="http://schemas.openxmlformats.org/markup-compatibility/2006" xmlns:p14="http://schemas.microsoft.com/office/powerpoint/2010/main">
        <mc:Choice Requires="p14">
          <p:contentPart p14:bwMode="auto" r:id="rId140">
            <p14:nvContentPartPr>
              <p14:cNvPr id="73" name="墨迹 72"/>
              <p14:cNvContentPartPr/>
              <p14:nvPr/>
            </p14:nvContentPartPr>
            <p14:xfrm>
              <a:off x="7593718" y="5622883"/>
              <a:ext cx="199849" cy="36659"/>
            </p14:xfrm>
          </p:contentPart>
        </mc:Choice>
        <mc:Fallback xmlns="">
          <p:pic>
            <p:nvPicPr>
              <p:cNvPr id="73" name="墨迹 72"/>
            </p:nvPicPr>
            <p:blipFill>
              <a:blip r:embed="rId141"/>
            </p:blipFill>
            <p:spPr>
              <a:xfrm>
                <a:off x="7593718" y="5622883"/>
                <a:ext cx="199849" cy="36659"/>
              </a:xfrm>
              <a:prstGeom prst="rect"/>
            </p:spPr>
          </p:pic>
        </mc:Fallback>
      </mc:AlternateContent>
      <mc:AlternateContent xmlns:mc="http://schemas.openxmlformats.org/markup-compatibility/2006" xmlns:p14="http://schemas.microsoft.com/office/powerpoint/2010/main">
        <mc:Choice Requires="p14">
          <p:contentPart p14:bwMode="auto" r:id="rId142">
            <p14:nvContentPartPr>
              <p14:cNvPr id="74" name="墨迹 73"/>
              <p14:cNvContentPartPr/>
              <p14:nvPr/>
            </p14:nvContentPartPr>
            <p14:xfrm>
              <a:off x="7620000" y="5673641"/>
              <a:ext cx="45155" cy="344028"/>
            </p14:xfrm>
          </p:contentPart>
        </mc:Choice>
        <mc:Fallback xmlns="">
          <p:pic>
            <p:nvPicPr>
              <p:cNvPr id="74" name="墨迹 73"/>
            </p:nvPicPr>
            <p:blipFill>
              <a:blip r:embed="rId143"/>
            </p:blipFill>
            <p:spPr>
              <a:xfrm>
                <a:off x="7620000" y="5673641"/>
                <a:ext cx="45155" cy="344028"/>
              </a:xfrm>
              <a:prstGeom prst="rect"/>
            </p:spPr>
          </p:pic>
        </mc:Fallback>
      </mc:AlternateContent>
      <mc:AlternateContent xmlns:mc="http://schemas.openxmlformats.org/markup-compatibility/2006" xmlns:p14="http://schemas.microsoft.com/office/powerpoint/2010/main">
        <mc:Choice Requires="p14">
          <p:contentPart p14:bwMode="auto" r:id="rId144">
            <p14:nvContentPartPr>
              <p14:cNvPr id="75" name="墨迹 74"/>
              <p14:cNvContentPartPr/>
              <p14:nvPr/>
            </p14:nvContentPartPr>
            <p14:xfrm>
              <a:off x="7603066" y="5713119"/>
              <a:ext cx="270934" cy="191754"/>
            </p14:xfrm>
          </p:contentPart>
        </mc:Choice>
        <mc:Fallback xmlns="">
          <p:pic>
            <p:nvPicPr>
              <p:cNvPr id="75" name="墨迹 74"/>
            </p:nvPicPr>
            <p:blipFill>
              <a:blip r:embed="rId145"/>
            </p:blipFill>
            <p:spPr>
              <a:xfrm>
                <a:off x="7603066" y="5713119"/>
                <a:ext cx="270934" cy="191754"/>
              </a:xfrm>
              <a:prstGeom prst="rect"/>
            </p:spPr>
          </p:pic>
        </mc:Fallback>
      </mc:AlternateContent>
      <mc:AlternateContent xmlns:mc="http://schemas.openxmlformats.org/markup-compatibility/2006" xmlns:p14="http://schemas.microsoft.com/office/powerpoint/2010/main">
        <mc:Choice Requires="p14">
          <p:contentPart p14:bwMode="auto" r:id="rId146">
            <p14:nvContentPartPr>
              <p14:cNvPr id="76" name="墨迹 75"/>
              <p14:cNvContentPartPr/>
              <p14:nvPr/>
            </p14:nvContentPartPr>
            <p14:xfrm>
              <a:off x="7907866" y="5564722"/>
              <a:ext cx="77082" cy="193516"/>
            </p14:xfrm>
          </p:contentPart>
        </mc:Choice>
        <mc:Fallback xmlns="">
          <p:pic>
            <p:nvPicPr>
              <p:cNvPr id="76" name="墨迹 75"/>
            </p:nvPicPr>
            <p:blipFill>
              <a:blip r:embed="rId147"/>
            </p:blipFill>
            <p:spPr>
              <a:xfrm>
                <a:off x="7907866" y="5564722"/>
                <a:ext cx="77082" cy="193516"/>
              </a:xfrm>
              <a:prstGeom prst="rect"/>
            </p:spPr>
          </p:pic>
        </mc:Fallback>
      </mc:AlternateContent>
      <mc:AlternateContent xmlns:mc="http://schemas.openxmlformats.org/markup-compatibility/2006" xmlns:p14="http://schemas.microsoft.com/office/powerpoint/2010/main">
        <mc:Choice Requires="p14">
          <p:contentPart p14:bwMode="auto" r:id="rId148">
            <p14:nvContentPartPr>
              <p14:cNvPr id="77" name="墨迹 76"/>
              <p14:cNvContentPartPr/>
              <p14:nvPr/>
            </p14:nvContentPartPr>
            <p14:xfrm>
              <a:off x="7981244" y="5622883"/>
              <a:ext cx="104422" cy="33839"/>
            </p14:xfrm>
          </p:contentPart>
        </mc:Choice>
        <mc:Fallback xmlns="">
          <p:pic>
            <p:nvPicPr>
              <p:cNvPr id="77" name="墨迹 76"/>
            </p:nvPicPr>
            <p:blipFill>
              <a:blip r:embed="rId149"/>
            </p:blipFill>
            <p:spPr>
              <a:xfrm>
                <a:off x="7981244" y="5622883"/>
                <a:ext cx="104422" cy="33839"/>
              </a:xfrm>
              <a:prstGeom prst="rect"/>
            </p:spPr>
          </p:pic>
        </mc:Fallback>
      </mc:AlternateContent>
      <mc:AlternateContent xmlns:mc="http://schemas.openxmlformats.org/markup-compatibility/2006" xmlns:p14="http://schemas.microsoft.com/office/powerpoint/2010/main">
        <mc:Choice Requires="p14">
          <p:contentPart p14:bwMode="auto" r:id="rId150">
            <p14:nvContentPartPr>
              <p14:cNvPr id="78" name="墨迹 77"/>
              <p14:cNvContentPartPr/>
              <p14:nvPr/>
            </p14:nvContentPartPr>
            <p14:xfrm>
              <a:off x="8046155" y="5490347"/>
              <a:ext cx="19756" cy="242512"/>
            </p14:xfrm>
          </p:contentPart>
        </mc:Choice>
        <mc:Fallback xmlns="">
          <p:pic>
            <p:nvPicPr>
              <p:cNvPr id="78" name="墨迹 77"/>
            </p:nvPicPr>
            <p:blipFill>
              <a:blip r:embed="rId151"/>
            </p:blipFill>
            <p:spPr>
              <a:xfrm>
                <a:off x="8046155" y="5490347"/>
                <a:ext cx="19756" cy="242512"/>
              </a:xfrm>
              <a:prstGeom prst="rect"/>
            </p:spPr>
          </p:pic>
        </mc:Fallback>
      </mc:AlternateContent>
      <mc:AlternateContent xmlns:mc="http://schemas.openxmlformats.org/markup-compatibility/2006" xmlns:p14="http://schemas.microsoft.com/office/powerpoint/2010/main">
        <mc:Choice Requires="p14">
          <p:contentPart p14:bwMode="auto" r:id="rId152">
            <p14:nvContentPartPr>
              <p14:cNvPr id="79" name="墨迹 78"/>
              <p14:cNvContentPartPr/>
              <p14:nvPr/>
            </p14:nvContentPartPr>
            <p14:xfrm>
              <a:off x="8494888" y="5701840"/>
              <a:ext cx="56444" cy="39479"/>
            </p14:xfrm>
          </p:contentPart>
        </mc:Choice>
        <mc:Fallback xmlns="">
          <p:pic>
            <p:nvPicPr>
              <p:cNvPr id="79" name="墨迹 78"/>
            </p:nvPicPr>
            <p:blipFill>
              <a:blip r:embed="rId153"/>
            </p:blipFill>
            <p:spPr>
              <a:xfrm>
                <a:off x="8494888" y="5701840"/>
                <a:ext cx="56444" cy="39479"/>
              </a:xfrm>
              <a:prstGeom prst="rect"/>
            </p:spPr>
          </p:pic>
        </mc:Fallback>
      </mc:AlternateContent>
      <mc:AlternateContent xmlns:mc="http://schemas.openxmlformats.org/markup-compatibility/2006" xmlns:p14="http://schemas.microsoft.com/office/powerpoint/2010/main">
        <mc:Choice Requires="p14">
          <p:contentPart p14:bwMode="auto" r:id="rId154">
            <p14:nvContentPartPr>
              <p14:cNvPr id="80" name="墨迹 79"/>
              <p14:cNvContentPartPr/>
              <p14:nvPr/>
            </p14:nvContentPartPr>
            <p14:xfrm>
              <a:off x="8472311" y="5786437"/>
              <a:ext cx="79022" cy="70497"/>
            </p14:xfrm>
          </p:contentPart>
        </mc:Choice>
        <mc:Fallback xmlns="">
          <p:pic>
            <p:nvPicPr>
              <p:cNvPr id="80" name="墨迹 79"/>
            </p:nvPicPr>
            <p:blipFill>
              <a:blip r:embed="rId155"/>
            </p:blipFill>
            <p:spPr>
              <a:xfrm>
                <a:off x="8472311" y="5786437"/>
                <a:ext cx="79022" cy="70497"/>
              </a:xfrm>
              <a:prstGeom prst="rect"/>
            </p:spPr>
          </p:pic>
        </mc:Fallback>
      </mc:AlternateContent>
      <mc:AlternateContent xmlns:mc="http://schemas.openxmlformats.org/markup-compatibility/2006" xmlns:p14="http://schemas.microsoft.com/office/powerpoint/2010/main">
        <mc:Choice Requires="p14">
          <p:contentPart p14:bwMode="auto" r:id="rId156">
            <p14:nvContentPartPr>
              <p14:cNvPr id="81" name="墨迹 80"/>
              <p14:cNvContentPartPr/>
              <p14:nvPr/>
            </p14:nvContentPartPr>
            <p14:xfrm>
              <a:off x="8886825" y="5589044"/>
              <a:ext cx="178152" cy="246036"/>
            </p14:xfrm>
          </p:contentPart>
        </mc:Choice>
        <mc:Fallback xmlns="">
          <p:pic>
            <p:nvPicPr>
              <p:cNvPr id="81" name="墨迹 80"/>
            </p:nvPicPr>
            <p:blipFill>
              <a:blip r:embed="rId157"/>
            </p:blipFill>
            <p:spPr>
              <a:xfrm>
                <a:off x="8886825" y="5589044"/>
                <a:ext cx="178152" cy="246036"/>
              </a:xfrm>
              <a:prstGeom prst="rect"/>
            </p:spPr>
          </p:pic>
        </mc:Fallback>
      </mc:AlternateContent>
      <mc:AlternateContent xmlns:mc="http://schemas.openxmlformats.org/markup-compatibility/2006" xmlns:p14="http://schemas.microsoft.com/office/powerpoint/2010/main">
        <mc:Choice Requires="p14">
          <p:contentPart p14:bwMode="auto" r:id="rId158">
            <p14:nvContentPartPr>
              <p14:cNvPr id="82" name="墨迹 81"/>
              <p14:cNvContentPartPr/>
              <p14:nvPr/>
            </p14:nvContentPartPr>
            <p14:xfrm>
              <a:off x="8974666" y="5680691"/>
              <a:ext cx="50800" cy="266480"/>
            </p14:xfrm>
          </p:contentPart>
        </mc:Choice>
        <mc:Fallback xmlns="">
          <p:pic>
            <p:nvPicPr>
              <p:cNvPr id="82" name="墨迹 81"/>
            </p:nvPicPr>
            <p:blipFill>
              <a:blip r:embed="rId159"/>
            </p:blipFill>
            <p:spPr>
              <a:xfrm>
                <a:off x="8974666" y="5680691"/>
                <a:ext cx="50800" cy="266480"/>
              </a:xfrm>
              <a:prstGeom prst="rect"/>
            </p:spPr>
          </p:pic>
        </mc:Fallback>
      </mc:AlternateContent>
      <mc:AlternateContent xmlns:mc="http://schemas.openxmlformats.org/markup-compatibility/2006" xmlns:p14="http://schemas.microsoft.com/office/powerpoint/2010/main">
        <mc:Choice Requires="p14">
          <p:contentPart p14:bwMode="auto" r:id="rId160">
            <p14:nvContentPartPr>
              <p14:cNvPr id="83" name="墨迹 82"/>
              <p14:cNvContentPartPr/>
              <p14:nvPr/>
            </p14:nvContentPartPr>
            <p14:xfrm>
              <a:off x="9110133" y="5637687"/>
              <a:ext cx="169334" cy="238986"/>
            </p14:xfrm>
          </p:contentPart>
        </mc:Choice>
        <mc:Fallback xmlns="">
          <p:pic>
            <p:nvPicPr>
              <p:cNvPr id="83" name="墨迹 82"/>
            </p:nvPicPr>
            <p:blipFill>
              <a:blip r:embed="rId161"/>
            </p:blipFill>
            <p:spPr>
              <a:xfrm>
                <a:off x="9110133" y="5637687"/>
                <a:ext cx="169334" cy="238986"/>
              </a:xfrm>
              <a:prstGeom prst="rect"/>
            </p:spPr>
          </p:pic>
        </mc:Fallback>
      </mc:AlternateContent>
      <mc:AlternateContent xmlns:mc="http://schemas.openxmlformats.org/markup-compatibility/2006" xmlns:p14="http://schemas.microsoft.com/office/powerpoint/2010/main">
        <mc:Choice Requires="p14">
          <p:contentPart p14:bwMode="auto" r:id="rId162">
            <p14:nvContentPartPr>
              <p14:cNvPr id="84" name="墨迹 83"/>
              <p14:cNvContentPartPr/>
              <p14:nvPr/>
            </p14:nvContentPartPr>
            <p14:xfrm>
              <a:off x="9144000" y="5678576"/>
              <a:ext cx="127000" cy="167079"/>
            </p14:xfrm>
          </p:contentPart>
        </mc:Choice>
        <mc:Fallback xmlns="">
          <p:pic>
            <p:nvPicPr>
              <p:cNvPr id="84" name="墨迹 83"/>
            </p:nvPicPr>
            <p:blipFill>
              <a:blip r:embed="rId163"/>
            </p:blipFill>
            <p:spPr>
              <a:xfrm>
                <a:off x="9144000" y="5678576"/>
                <a:ext cx="127000" cy="167079"/>
              </a:xfrm>
              <a:prstGeom prst="rect"/>
            </p:spPr>
          </p:pic>
        </mc:Fallback>
      </mc:AlternateContent>
      <mc:AlternateContent xmlns:mc="http://schemas.openxmlformats.org/markup-compatibility/2006" xmlns:p14="http://schemas.microsoft.com/office/powerpoint/2010/main">
        <mc:Choice Requires="p14">
          <p:contentPart p14:bwMode="auto" r:id="rId164">
            <p14:nvContentPartPr>
              <p14:cNvPr id="85" name="墨迹 84"/>
              <p14:cNvContentPartPr/>
              <p14:nvPr/>
            </p14:nvContentPartPr>
            <p14:xfrm>
              <a:off x="9313333" y="5662361"/>
              <a:ext cx="282222" cy="33839"/>
            </p14:xfrm>
          </p:contentPart>
        </mc:Choice>
        <mc:Fallback xmlns="">
          <p:pic>
            <p:nvPicPr>
              <p:cNvPr id="85" name="墨迹 84"/>
            </p:nvPicPr>
            <p:blipFill>
              <a:blip r:embed="rId165"/>
            </p:blipFill>
            <p:spPr>
              <a:xfrm>
                <a:off x="9313333" y="5662361"/>
                <a:ext cx="282222" cy="33839"/>
              </a:xfrm>
              <a:prstGeom prst="rect"/>
            </p:spPr>
          </p:pic>
        </mc:Fallback>
      </mc:AlternateContent>
      <mc:AlternateContent xmlns:mc="http://schemas.openxmlformats.org/markup-compatibility/2006" xmlns:p14="http://schemas.microsoft.com/office/powerpoint/2010/main">
        <mc:Choice Requires="p14">
          <p:contentPart p14:bwMode="auto" r:id="rId166">
            <p14:nvContentPartPr>
              <p14:cNvPr id="86" name="墨迹 85"/>
              <p14:cNvContentPartPr/>
              <p14:nvPr/>
            </p14:nvContentPartPr>
            <p14:xfrm>
              <a:off x="9403644" y="5701840"/>
              <a:ext cx="135466" cy="304549"/>
            </p14:xfrm>
          </p:contentPart>
        </mc:Choice>
        <mc:Fallback xmlns="">
          <p:pic>
            <p:nvPicPr>
              <p:cNvPr id="86" name="墨迹 85"/>
            </p:nvPicPr>
            <p:blipFill>
              <a:blip r:embed="rId167"/>
            </p:blipFill>
            <p:spPr>
              <a:xfrm>
                <a:off x="9403644" y="5701840"/>
                <a:ext cx="135466" cy="304549"/>
              </a:xfrm>
              <a:prstGeom prst="rect"/>
            </p:spPr>
          </p:pic>
        </mc:Fallback>
      </mc:AlternateContent>
      <mc:AlternateContent xmlns:mc="http://schemas.openxmlformats.org/markup-compatibility/2006" xmlns:p14="http://schemas.microsoft.com/office/powerpoint/2010/main">
        <mc:Choice Requires="p14">
          <p:contentPart p14:bwMode="auto" r:id="rId168">
            <p14:nvContentPartPr>
              <p14:cNvPr id="87" name="墨迹 86"/>
              <p14:cNvContentPartPr/>
              <p14:nvPr/>
            </p14:nvContentPartPr>
            <p14:xfrm>
              <a:off x="9505244" y="5435536"/>
              <a:ext cx="28222" cy="243745"/>
            </p14:xfrm>
          </p:contentPart>
        </mc:Choice>
        <mc:Fallback xmlns="">
          <p:pic>
            <p:nvPicPr>
              <p:cNvPr id="87" name="墨迹 86"/>
            </p:nvPicPr>
            <p:blipFill>
              <a:blip r:embed="rId169"/>
            </p:blipFill>
            <p:spPr>
              <a:xfrm>
                <a:off x="9505244" y="5435536"/>
                <a:ext cx="28222" cy="243745"/>
              </a:xfrm>
              <a:prstGeom prst="rect"/>
            </p:spPr>
          </p:pic>
        </mc:Fallback>
      </mc:AlternateContent>
      <mc:AlternateContent xmlns:mc="http://schemas.openxmlformats.org/markup-compatibility/2006" xmlns:p14="http://schemas.microsoft.com/office/powerpoint/2010/main">
        <mc:Choice Requires="p14">
          <p:contentPart p14:bwMode="auto" r:id="rId170">
            <p14:nvContentPartPr>
              <p14:cNvPr id="88" name="墨迹 87"/>
              <p14:cNvContentPartPr/>
              <p14:nvPr/>
            </p14:nvContentPartPr>
            <p14:xfrm>
              <a:off x="9657644" y="5651082"/>
              <a:ext cx="174978" cy="33838"/>
            </p14:xfrm>
          </p:contentPart>
        </mc:Choice>
        <mc:Fallback xmlns="">
          <p:pic>
            <p:nvPicPr>
              <p:cNvPr id="88" name="墨迹 87"/>
            </p:nvPicPr>
            <p:blipFill>
              <a:blip r:embed="rId171"/>
            </p:blipFill>
            <p:spPr>
              <a:xfrm>
                <a:off x="9657644" y="5651082"/>
                <a:ext cx="174978" cy="33838"/>
              </a:xfrm>
              <a:prstGeom prst="rect"/>
            </p:spPr>
          </p:pic>
        </mc:Fallback>
      </mc:AlternateContent>
      <mc:AlternateContent xmlns:mc="http://schemas.openxmlformats.org/markup-compatibility/2006" xmlns:p14="http://schemas.microsoft.com/office/powerpoint/2010/main">
        <mc:Choice Requires="p14">
          <p:contentPart p14:bwMode="auto" r:id="rId172">
            <p14:nvContentPartPr>
              <p14:cNvPr id="89" name="墨迹 88"/>
              <p14:cNvContentPartPr/>
              <p14:nvPr/>
            </p14:nvContentPartPr>
            <p14:xfrm>
              <a:off x="9674577" y="5741319"/>
              <a:ext cx="172156" cy="16919"/>
            </p14:xfrm>
          </p:contentPart>
        </mc:Choice>
        <mc:Fallback xmlns="">
          <p:pic>
            <p:nvPicPr>
              <p:cNvPr id="89" name="墨迹 88"/>
            </p:nvPicPr>
            <p:blipFill>
              <a:blip r:embed="rId173"/>
            </p:blipFill>
            <p:spPr>
              <a:xfrm>
                <a:off x="9674577" y="5741319"/>
                <a:ext cx="172156" cy="16919"/>
              </a:xfrm>
              <a:prstGeom prst="rect"/>
            </p:spPr>
          </p:pic>
        </mc:Fallback>
      </mc:AlternateContent>
      <mc:AlternateContent xmlns:mc="http://schemas.openxmlformats.org/markup-compatibility/2006" xmlns:p14="http://schemas.microsoft.com/office/powerpoint/2010/main">
        <mc:Choice Requires="p14">
          <p:contentPart p14:bwMode="auto" r:id="rId174">
            <p14:nvContentPartPr>
              <p14:cNvPr id="90" name="墨迹 89"/>
              <p14:cNvContentPartPr/>
              <p14:nvPr/>
            </p14:nvContentPartPr>
            <p14:xfrm>
              <a:off x="9972322" y="5656722"/>
              <a:ext cx="261055" cy="5639"/>
            </p14:xfrm>
          </p:contentPart>
        </mc:Choice>
        <mc:Fallback xmlns="">
          <p:pic>
            <p:nvPicPr>
              <p:cNvPr id="90" name="墨迹 89"/>
            </p:nvPicPr>
            <p:blipFill>
              <a:blip r:embed="rId175"/>
            </p:blipFill>
            <p:spPr>
              <a:xfrm>
                <a:off x="9972322" y="5656722"/>
                <a:ext cx="261055" cy="5639"/>
              </a:xfrm>
              <a:prstGeom prst="rect"/>
            </p:spPr>
          </p:pic>
        </mc:Fallback>
      </mc:AlternateContent>
      <mc:AlternateContent xmlns:mc="http://schemas.openxmlformats.org/markup-compatibility/2006" xmlns:p14="http://schemas.microsoft.com/office/powerpoint/2010/main">
        <mc:Choice Requires="p14">
          <p:contentPart p14:bwMode="auto" r:id="rId176">
            <p14:nvContentPartPr>
              <p14:cNvPr id="91" name="墨迹 90"/>
              <p14:cNvContentPartPr/>
              <p14:nvPr/>
            </p14:nvContentPartPr>
            <p14:xfrm>
              <a:off x="10013244" y="5746958"/>
              <a:ext cx="200378" cy="133065"/>
            </p14:xfrm>
          </p:contentPart>
        </mc:Choice>
        <mc:Fallback xmlns="">
          <p:pic>
            <p:nvPicPr>
              <p:cNvPr id="91" name="墨迹 90"/>
            </p:nvPicPr>
            <p:blipFill>
              <a:blip r:embed="rId177"/>
            </p:blipFill>
            <p:spPr>
              <a:xfrm>
                <a:off x="10013244" y="5746958"/>
                <a:ext cx="200378" cy="133065"/>
              </a:xfrm>
              <a:prstGeom prst="rect"/>
            </p:spPr>
          </p:pic>
        </mc:Fallback>
      </mc:AlternateContent>
      <mc:AlternateContent xmlns:mc="http://schemas.openxmlformats.org/markup-compatibility/2006" xmlns:p14="http://schemas.microsoft.com/office/powerpoint/2010/main">
        <mc:Choice Requires="p14">
          <p:contentPart p14:bwMode="auto" r:id="rId178">
            <p14:nvContentPartPr>
              <p14:cNvPr id="92" name="墨迹 91"/>
              <p14:cNvContentPartPr/>
              <p14:nvPr/>
            </p14:nvContentPartPr>
            <p14:xfrm>
              <a:off x="10145888" y="5363452"/>
              <a:ext cx="31044" cy="256611"/>
            </p14:xfrm>
          </p:contentPart>
        </mc:Choice>
        <mc:Fallback xmlns="">
          <p:pic>
            <p:nvPicPr>
              <p:cNvPr id="92" name="墨迹 91"/>
            </p:nvPicPr>
            <p:blipFill>
              <a:blip r:embed="rId179"/>
            </p:blipFill>
            <p:spPr>
              <a:xfrm>
                <a:off x="10145888" y="5363452"/>
                <a:ext cx="31044" cy="256611"/>
              </a:xfrm>
              <a:prstGeom prst="rect"/>
            </p:spPr>
          </p:pic>
        </mc:Fallback>
      </mc:AlternateContent>
      <mc:AlternateContent xmlns:mc="http://schemas.openxmlformats.org/markup-compatibility/2006" xmlns:p14="http://schemas.microsoft.com/office/powerpoint/2010/main">
        <mc:Choice Requires="p14">
          <p:contentPart p14:bwMode="auto" r:id="rId180">
            <p14:nvContentPartPr>
              <p14:cNvPr id="93" name="墨迹 92"/>
              <p14:cNvContentPartPr/>
              <p14:nvPr/>
            </p14:nvContentPartPr>
            <p14:xfrm>
              <a:off x="7580488" y="6399061"/>
              <a:ext cx="259644" cy="219952"/>
            </p14:xfrm>
          </p:contentPart>
        </mc:Choice>
        <mc:Fallback xmlns="">
          <p:pic>
            <p:nvPicPr>
              <p:cNvPr id="93" name="墨迹 92"/>
            </p:nvPicPr>
            <p:blipFill>
              <a:blip r:embed="rId181"/>
            </p:blipFill>
            <p:spPr>
              <a:xfrm>
                <a:off x="7580488" y="6399061"/>
                <a:ext cx="259644" cy="219952"/>
              </a:xfrm>
              <a:prstGeom prst="rect"/>
            </p:spPr>
          </p:pic>
        </mc:Fallback>
      </mc:AlternateContent>
      <mc:AlternateContent xmlns:mc="http://schemas.openxmlformats.org/markup-compatibility/2006" xmlns:p14="http://schemas.microsoft.com/office/powerpoint/2010/main">
        <mc:Choice Requires="p14">
          <p:contentPart p14:bwMode="auto" r:id="rId182">
            <p14:nvContentPartPr>
              <p14:cNvPr id="94" name="墨迹 93"/>
              <p14:cNvContentPartPr/>
              <p14:nvPr/>
            </p14:nvContentPartPr>
            <p14:xfrm>
              <a:off x="7804502" y="6392716"/>
              <a:ext cx="252942" cy="239515"/>
            </p14:xfrm>
          </p:contentPart>
        </mc:Choice>
        <mc:Fallback xmlns="">
          <p:pic>
            <p:nvPicPr>
              <p:cNvPr id="94" name="墨迹 93"/>
            </p:nvPicPr>
            <p:blipFill>
              <a:blip r:embed="rId183"/>
            </p:blipFill>
            <p:spPr>
              <a:xfrm>
                <a:off x="7804502" y="6392716"/>
                <a:ext cx="252942" cy="239515"/>
              </a:xfrm>
              <a:prstGeom prst="rect"/>
            </p:spPr>
          </p:pic>
        </mc:Fallback>
      </mc:AlternateContent>
      <mc:AlternateContent xmlns:mc="http://schemas.openxmlformats.org/markup-compatibility/2006" xmlns:p14="http://schemas.microsoft.com/office/powerpoint/2010/main">
        <mc:Choice Requires="p14">
          <p:contentPart p14:bwMode="auto" r:id="rId184">
            <p14:nvContentPartPr>
              <p14:cNvPr id="95" name="墨迹 94"/>
              <p14:cNvContentPartPr/>
              <p14:nvPr/>
            </p14:nvContentPartPr>
            <p14:xfrm>
              <a:off x="8129940" y="6254541"/>
              <a:ext cx="108126" cy="28199"/>
            </p14:xfrm>
          </p:contentPart>
        </mc:Choice>
        <mc:Fallback xmlns="">
          <p:pic>
            <p:nvPicPr>
              <p:cNvPr id="95" name="墨迹 94"/>
            </p:nvPicPr>
            <p:blipFill>
              <a:blip r:embed="rId185"/>
            </p:blipFill>
            <p:spPr>
              <a:xfrm>
                <a:off x="8129940" y="6254541"/>
                <a:ext cx="108126" cy="28199"/>
              </a:xfrm>
              <a:prstGeom prst="rect"/>
            </p:spPr>
          </p:pic>
        </mc:Fallback>
      </mc:AlternateContent>
      <mc:AlternateContent xmlns:mc="http://schemas.openxmlformats.org/markup-compatibility/2006" xmlns:p14="http://schemas.microsoft.com/office/powerpoint/2010/main">
        <mc:Choice Requires="p14">
          <p:contentPart p14:bwMode="auto" r:id="rId186">
            <p14:nvContentPartPr>
              <p14:cNvPr id="96" name="墨迹 95"/>
              <p14:cNvContentPartPr/>
              <p14:nvPr/>
            </p14:nvContentPartPr>
            <p14:xfrm>
              <a:off x="8500533" y="6412455"/>
              <a:ext cx="73378" cy="90237"/>
            </p14:xfrm>
          </p:contentPart>
        </mc:Choice>
        <mc:Fallback xmlns="">
          <p:pic>
            <p:nvPicPr>
              <p:cNvPr id="96" name="墨迹 95"/>
            </p:nvPicPr>
            <p:blipFill>
              <a:blip r:embed="rId187"/>
            </p:blipFill>
            <p:spPr>
              <a:xfrm>
                <a:off x="8500533" y="6412455"/>
                <a:ext cx="73378" cy="90237"/>
              </a:xfrm>
              <a:prstGeom prst="rect"/>
            </p:spPr>
          </p:pic>
        </mc:Fallback>
      </mc:AlternateContent>
      <mc:AlternateContent xmlns:mc="http://schemas.openxmlformats.org/markup-compatibility/2006" xmlns:p14="http://schemas.microsoft.com/office/powerpoint/2010/main">
        <mc:Choice Requires="p14">
          <p:contentPart p14:bwMode="auto" r:id="rId188">
            <p14:nvContentPartPr>
              <p14:cNvPr id="97" name="墨迹 96"/>
              <p14:cNvContentPartPr/>
              <p14:nvPr/>
            </p14:nvContentPartPr>
            <p14:xfrm>
              <a:off x="8485893" y="6547810"/>
              <a:ext cx="82374" cy="78957"/>
            </p14:xfrm>
          </p:contentPart>
        </mc:Choice>
        <mc:Fallback xmlns="">
          <p:pic>
            <p:nvPicPr>
              <p:cNvPr id="97" name="墨迹 96"/>
            </p:nvPicPr>
            <p:blipFill>
              <a:blip r:embed="rId189"/>
            </p:blipFill>
            <p:spPr>
              <a:xfrm>
                <a:off x="8485893" y="6547810"/>
                <a:ext cx="82374" cy="78957"/>
              </a:xfrm>
              <a:prstGeom prst="rect"/>
            </p:spPr>
          </p:pic>
        </mc:Fallback>
      </mc:AlternateContent>
      <mc:AlternateContent xmlns:mc="http://schemas.openxmlformats.org/markup-compatibility/2006" xmlns:p14="http://schemas.microsoft.com/office/powerpoint/2010/main">
        <mc:Choice Requires="p14">
          <p:contentPart p14:bwMode="auto" r:id="rId190">
            <p14:nvContentPartPr>
              <p14:cNvPr id="98" name="墨迹 97"/>
              <p14:cNvContentPartPr/>
              <p14:nvPr/>
            </p14:nvContentPartPr>
            <p14:xfrm>
              <a:off x="9010473" y="6339138"/>
              <a:ext cx="37571" cy="257492"/>
            </p14:xfrm>
          </p:contentPart>
        </mc:Choice>
        <mc:Fallback xmlns="">
          <p:pic>
            <p:nvPicPr>
              <p:cNvPr id="98" name="墨迹 97"/>
            </p:nvPicPr>
            <p:blipFill>
              <a:blip r:embed="rId191"/>
            </p:blipFill>
            <p:spPr>
              <a:xfrm>
                <a:off x="9010473" y="6339138"/>
                <a:ext cx="37571" cy="257492"/>
              </a:xfrm>
              <a:prstGeom prst="rect"/>
            </p:spPr>
          </p:pic>
        </mc:Fallback>
      </mc:AlternateContent>
      <mc:AlternateContent xmlns:mc="http://schemas.openxmlformats.org/markup-compatibility/2006" xmlns:p14="http://schemas.microsoft.com/office/powerpoint/2010/main">
        <mc:Choice Requires="p14">
          <p:contentPart p14:bwMode="auto" r:id="rId192">
            <p14:nvContentPartPr>
              <p14:cNvPr id="99" name="墨迹 98"/>
              <p14:cNvContentPartPr/>
              <p14:nvPr/>
            </p14:nvContentPartPr>
            <p14:xfrm>
              <a:off x="9136944" y="6335437"/>
              <a:ext cx="221544" cy="232113"/>
            </p14:xfrm>
          </p:contentPart>
        </mc:Choice>
        <mc:Fallback xmlns="">
          <p:pic>
            <p:nvPicPr>
              <p:cNvPr id="99" name="墨迹 98"/>
            </p:nvPicPr>
            <p:blipFill>
              <a:blip r:embed="rId193"/>
            </p:blipFill>
            <p:spPr>
              <a:xfrm>
                <a:off x="9136944" y="6335437"/>
                <a:ext cx="221544" cy="232113"/>
              </a:xfrm>
              <a:prstGeom prst="rect"/>
            </p:spPr>
          </p:pic>
        </mc:Fallback>
      </mc:AlternateContent>
      <mc:AlternateContent xmlns:mc="http://schemas.openxmlformats.org/markup-compatibility/2006" xmlns:p14="http://schemas.microsoft.com/office/powerpoint/2010/main">
        <mc:Choice Requires="p14">
          <p:contentPart p14:bwMode="auto" r:id="rId194">
            <p14:nvContentPartPr>
              <p14:cNvPr id="100" name="墨迹 99"/>
              <p14:cNvContentPartPr/>
              <p14:nvPr/>
            </p14:nvContentPartPr>
            <p14:xfrm>
              <a:off x="9366955" y="6322394"/>
              <a:ext cx="113771" cy="215546"/>
            </p14:xfrm>
          </p:contentPart>
        </mc:Choice>
        <mc:Fallback xmlns="">
          <p:pic>
            <p:nvPicPr>
              <p:cNvPr id="100" name="墨迹 99"/>
            </p:nvPicPr>
            <p:blipFill>
              <a:blip r:embed="rId195"/>
            </p:blipFill>
            <p:spPr>
              <a:xfrm>
                <a:off x="9366955" y="6322394"/>
                <a:ext cx="113771" cy="215546"/>
              </a:xfrm>
              <a:prstGeom prst="rect"/>
            </p:spPr>
          </p:pic>
        </mc:Fallback>
      </mc:AlternateContent>
      <mc:AlternateContent xmlns:mc="http://schemas.openxmlformats.org/markup-compatibility/2006" xmlns:p14="http://schemas.microsoft.com/office/powerpoint/2010/main">
        <mc:Choice Requires="p14">
          <p:contentPart p14:bwMode="auto" r:id="rId196">
            <p14:nvContentPartPr>
              <p14:cNvPr id="101" name="墨迹 100"/>
              <p14:cNvContentPartPr/>
              <p14:nvPr/>
            </p14:nvContentPartPr>
            <p14:xfrm>
              <a:off x="9332736" y="6361697"/>
              <a:ext cx="200731" cy="200213"/>
            </p14:xfrm>
          </p:contentPart>
        </mc:Choice>
        <mc:Fallback xmlns="">
          <p:pic>
            <p:nvPicPr>
              <p:cNvPr id="101" name="墨迹 100"/>
            </p:nvPicPr>
            <p:blipFill>
              <a:blip r:embed="rId197"/>
            </p:blipFill>
            <p:spPr>
              <a:xfrm>
                <a:off x="9332736" y="6361697"/>
                <a:ext cx="200731" cy="200213"/>
              </a:xfrm>
              <a:prstGeom prst="rect"/>
            </p:spPr>
          </p:pic>
        </mc:Fallback>
      </mc:AlternateContent>
      <mc:AlternateContent xmlns:mc="http://schemas.openxmlformats.org/markup-compatibility/2006" xmlns:p14="http://schemas.microsoft.com/office/powerpoint/2010/main">
        <mc:Choice Requires="p14">
          <p:contentPart p14:bwMode="auto" r:id="rId198">
            <p14:nvContentPartPr>
              <p14:cNvPr id="102" name="墨迹 101"/>
              <p14:cNvContentPartPr/>
              <p14:nvPr/>
            </p14:nvContentPartPr>
            <p14:xfrm>
              <a:off x="9582855" y="6327858"/>
              <a:ext cx="219604" cy="28199"/>
            </p14:xfrm>
          </p:contentPart>
        </mc:Choice>
        <mc:Fallback xmlns="">
          <p:pic>
            <p:nvPicPr>
              <p:cNvPr id="102" name="墨迹 101"/>
            </p:nvPicPr>
            <p:blipFill>
              <a:blip r:embed="rId199"/>
            </p:blipFill>
            <p:spPr>
              <a:xfrm>
                <a:off x="9582855" y="6327858"/>
                <a:ext cx="219604" cy="28199"/>
              </a:xfrm>
              <a:prstGeom prst="rect"/>
            </p:spPr>
          </p:pic>
        </mc:Fallback>
      </mc:AlternateContent>
      <mc:AlternateContent xmlns:mc="http://schemas.openxmlformats.org/markup-compatibility/2006" xmlns:p14="http://schemas.microsoft.com/office/powerpoint/2010/main">
        <mc:Choice Requires="p14">
          <p:contentPart p14:bwMode="auto" r:id="rId200">
            <p14:nvContentPartPr>
              <p14:cNvPr id="103" name="墨迹 102"/>
              <p14:cNvContentPartPr/>
              <p14:nvPr/>
            </p14:nvContentPartPr>
            <p14:xfrm>
              <a:off x="9571743" y="6356057"/>
              <a:ext cx="230540" cy="197393"/>
            </p14:xfrm>
          </p:contentPart>
        </mc:Choice>
        <mc:Fallback xmlns="">
          <p:pic>
            <p:nvPicPr>
              <p:cNvPr id="103" name="墨迹 102"/>
            </p:nvPicPr>
            <p:blipFill>
              <a:blip r:embed="rId201"/>
            </p:blipFill>
            <p:spPr>
              <a:xfrm>
                <a:off x="9571743" y="6356057"/>
                <a:ext cx="230540" cy="197393"/>
              </a:xfrm>
              <a:prstGeom prst="rect"/>
            </p:spPr>
          </p:pic>
        </mc:Fallback>
      </mc:AlternateContent>
      <mc:AlternateContent xmlns:mc="http://schemas.openxmlformats.org/markup-compatibility/2006" xmlns:p14="http://schemas.microsoft.com/office/powerpoint/2010/main">
        <mc:Choice Requires="p14">
          <p:contentPart p14:bwMode="auto" r:id="rId202">
            <p14:nvContentPartPr>
              <p14:cNvPr id="104" name="墨迹 103"/>
              <p14:cNvContentPartPr/>
              <p14:nvPr/>
            </p14:nvContentPartPr>
            <p14:xfrm>
              <a:off x="9697155" y="6390072"/>
              <a:ext cx="56445" cy="422809"/>
            </p14:xfrm>
          </p:contentPart>
        </mc:Choice>
        <mc:Fallback xmlns="">
          <p:pic>
            <p:nvPicPr>
              <p:cNvPr id="104" name="墨迹 103"/>
            </p:nvPicPr>
            <p:blipFill>
              <a:blip r:embed="rId203"/>
            </p:blipFill>
            <p:spPr>
              <a:xfrm>
                <a:off x="9697155" y="6390072"/>
                <a:ext cx="56445" cy="422809"/>
              </a:xfrm>
              <a:prstGeom prst="rect"/>
            </p:spPr>
          </p:pic>
        </mc:Fallback>
      </mc:AlternateContent>
      <mc:AlternateContent xmlns:mc="http://schemas.openxmlformats.org/markup-compatibility/2006" xmlns:p14="http://schemas.microsoft.com/office/powerpoint/2010/main">
        <mc:Choice Requires="p14">
          <p:contentPart p14:bwMode="auto" r:id="rId204">
            <p14:nvContentPartPr>
              <p14:cNvPr id="105" name="墨迹 104"/>
              <p14:cNvContentPartPr/>
              <p14:nvPr/>
            </p14:nvContentPartPr>
            <p14:xfrm>
              <a:off x="9719733" y="6078297"/>
              <a:ext cx="11289" cy="289040"/>
            </p14:xfrm>
          </p:contentPart>
        </mc:Choice>
        <mc:Fallback xmlns="">
          <p:pic>
            <p:nvPicPr>
              <p:cNvPr id="105" name="墨迹 104"/>
            </p:nvPicPr>
            <p:blipFill>
              <a:blip r:embed="rId205"/>
            </p:blipFill>
            <p:spPr>
              <a:xfrm>
                <a:off x="9719733" y="6078297"/>
                <a:ext cx="11289" cy="289040"/>
              </a:xfrm>
              <a:prstGeom prst="rect"/>
            </p:spPr>
          </p:pic>
        </mc:Fallback>
      </mc:AlternateContent>
      <mc:AlternateContent xmlns:mc="http://schemas.openxmlformats.org/markup-compatibility/2006" xmlns:p14="http://schemas.microsoft.com/office/powerpoint/2010/main">
        <mc:Choice Requires="p14">
          <p:contentPart p14:bwMode="auto" r:id="rId206">
            <p14:nvContentPartPr>
              <p14:cNvPr id="106" name="墨迹 105"/>
              <p14:cNvContentPartPr/>
              <p14:nvPr/>
            </p14:nvContentPartPr>
            <p14:xfrm>
              <a:off x="9900355" y="6344777"/>
              <a:ext cx="169334" cy="22560"/>
            </p14:xfrm>
          </p:contentPart>
        </mc:Choice>
        <mc:Fallback xmlns="">
          <p:pic>
            <p:nvPicPr>
              <p:cNvPr id="106" name="墨迹 105"/>
            </p:nvPicPr>
            <p:blipFill>
              <a:blip r:embed="rId207"/>
            </p:blipFill>
            <p:spPr>
              <a:xfrm>
                <a:off x="9900355" y="6344777"/>
                <a:ext cx="169334" cy="22560"/>
              </a:xfrm>
              <a:prstGeom prst="rect"/>
            </p:spPr>
          </p:pic>
        </mc:Fallback>
      </mc:AlternateContent>
      <mc:AlternateContent xmlns:mc="http://schemas.openxmlformats.org/markup-compatibility/2006" xmlns:p14="http://schemas.microsoft.com/office/powerpoint/2010/main">
        <mc:Choice Requires="p14">
          <p:contentPart p14:bwMode="auto" r:id="rId208">
            <p14:nvContentPartPr>
              <p14:cNvPr id="107" name="墨迹 106"/>
              <p14:cNvContentPartPr/>
              <p14:nvPr/>
            </p14:nvContentPartPr>
            <p14:xfrm>
              <a:off x="9901766" y="6451934"/>
              <a:ext cx="153811" cy="42299"/>
            </p14:xfrm>
          </p:contentPart>
        </mc:Choice>
        <mc:Fallback xmlns="">
          <p:pic>
            <p:nvPicPr>
              <p:cNvPr id="107" name="墨迹 106"/>
            </p:nvPicPr>
            <p:blipFill>
              <a:blip r:embed="rId209"/>
            </p:blipFill>
            <p:spPr>
              <a:xfrm>
                <a:off x="9901766" y="6451934"/>
                <a:ext cx="153811" cy="42299"/>
              </a:xfrm>
              <a:prstGeom prst="rect"/>
            </p:spPr>
          </p:pic>
        </mc:Fallback>
      </mc:AlternateContent>
      <mc:AlternateContent xmlns:mc="http://schemas.openxmlformats.org/markup-compatibility/2006" xmlns:p14="http://schemas.microsoft.com/office/powerpoint/2010/main">
        <mc:Choice Requires="p14">
          <p:contentPart p14:bwMode="auto" r:id="rId210">
            <p14:nvContentPartPr>
              <p14:cNvPr id="108" name="墨迹 107"/>
              <p14:cNvContentPartPr/>
              <p14:nvPr/>
            </p14:nvContentPartPr>
            <p14:xfrm>
              <a:off x="10196688" y="6226341"/>
              <a:ext cx="200378" cy="470924"/>
            </p14:xfrm>
          </p:contentPart>
        </mc:Choice>
        <mc:Fallback xmlns="">
          <p:pic>
            <p:nvPicPr>
              <p:cNvPr id="108" name="墨迹 107"/>
            </p:nvPicPr>
            <p:blipFill>
              <a:blip r:embed="rId211"/>
            </p:blipFill>
            <p:spPr>
              <a:xfrm>
                <a:off x="10196688" y="6226341"/>
                <a:ext cx="200378" cy="470924"/>
              </a:xfrm>
              <a:prstGeom prst="rect"/>
            </p:spPr>
          </p:pic>
        </mc:Fallback>
      </mc:AlternateContent>
      <mc:AlternateContent xmlns:mc="http://schemas.openxmlformats.org/markup-compatibility/2006" xmlns:p14="http://schemas.microsoft.com/office/powerpoint/2010/main">
        <mc:Choice Requires="p14">
          <p:contentPart p14:bwMode="auto" r:id="rId212">
            <p14:nvContentPartPr>
              <p14:cNvPr id="109" name="墨迹 108"/>
              <p14:cNvContentPartPr/>
              <p14:nvPr/>
            </p14:nvContentPartPr>
            <p14:xfrm>
              <a:off x="11034888" y="4549205"/>
              <a:ext cx="33867" cy="301730"/>
            </p14:xfrm>
          </p:contentPart>
        </mc:Choice>
        <mc:Fallback xmlns="">
          <p:pic>
            <p:nvPicPr>
              <p:cNvPr id="109" name="墨迹 108"/>
            </p:nvPicPr>
            <p:blipFill>
              <a:blip r:embed="rId213"/>
            </p:blipFill>
            <p:spPr>
              <a:xfrm>
                <a:off x="11034888" y="4549205"/>
                <a:ext cx="33867" cy="301730"/>
              </a:xfrm>
              <a:prstGeom prst="rect"/>
            </p:spPr>
          </p:pic>
        </mc:Fallback>
      </mc:AlternateContent>
      <mc:AlternateContent xmlns:mc="http://schemas.openxmlformats.org/markup-compatibility/2006" xmlns:p14="http://schemas.microsoft.com/office/powerpoint/2010/main">
        <mc:Choice Requires="p14">
          <p:contentPart p14:bwMode="auto" r:id="rId214">
            <p14:nvContentPartPr>
              <p14:cNvPr id="110" name="墨迹 109"/>
              <p14:cNvContentPartPr/>
              <p14:nvPr/>
            </p14:nvContentPartPr>
            <p14:xfrm>
              <a:off x="11060288" y="5429720"/>
              <a:ext cx="8467" cy="241101"/>
            </p14:xfrm>
          </p:contentPart>
        </mc:Choice>
        <mc:Fallback xmlns="">
          <p:pic>
            <p:nvPicPr>
              <p:cNvPr id="110" name="墨迹 109"/>
            </p:nvPicPr>
            <p:blipFill>
              <a:blip r:embed="rId215"/>
            </p:blipFill>
            <p:spPr>
              <a:xfrm>
                <a:off x="11060288" y="5429720"/>
                <a:ext cx="8467" cy="241101"/>
              </a:xfrm>
              <a:prstGeom prst="rect"/>
            </p:spPr>
          </p:pic>
        </mc:Fallback>
      </mc:AlternateContent>
      <mc:AlternateContent xmlns:mc="http://schemas.openxmlformats.org/markup-compatibility/2006" xmlns:p14="http://schemas.microsoft.com/office/powerpoint/2010/main">
        <mc:Choice Requires="p14">
          <p:contentPart p14:bwMode="auto" r:id="rId216">
            <p14:nvContentPartPr>
              <p14:cNvPr id="111" name="墨迹 110"/>
              <p14:cNvContentPartPr/>
              <p14:nvPr/>
            </p14:nvContentPartPr>
            <p14:xfrm>
              <a:off x="11012311" y="6087462"/>
              <a:ext cx="214489" cy="412939"/>
            </p14:xfrm>
          </p:contentPart>
        </mc:Choice>
        <mc:Fallback xmlns="">
          <p:pic>
            <p:nvPicPr>
              <p:cNvPr id="111" name="墨迹 110"/>
            </p:nvPicPr>
            <p:blipFill>
              <a:blip r:embed="rId217"/>
            </p:blipFill>
            <p:spPr>
              <a:xfrm>
                <a:off x="11012311" y="6087462"/>
                <a:ext cx="214489" cy="412939"/>
              </a:xfrm>
              <a:prstGeom prst="rect"/>
            </p:spPr>
          </p:pic>
        </mc:Fallback>
      </mc:AlternateContent>
      <mc:AlternateContent xmlns:mc="http://schemas.openxmlformats.org/markup-compatibility/2006" xmlns:p14="http://schemas.microsoft.com/office/powerpoint/2010/main">
        <mc:Choice Requires="p14">
          <p:contentPart p14:bwMode="auto" r:id="rId218">
            <p14:nvContentPartPr>
              <p14:cNvPr id="112" name="墨迹 111"/>
              <p14:cNvContentPartPr/>
              <p14:nvPr/>
            </p14:nvContentPartPr>
            <p14:xfrm>
              <a:off x="767644" y="5764054"/>
              <a:ext cx="16933" cy="394610"/>
            </p14:xfrm>
          </p:contentPart>
        </mc:Choice>
        <mc:Fallback xmlns="">
          <p:pic>
            <p:nvPicPr>
              <p:cNvPr id="112" name="墨迹 111"/>
            </p:nvPicPr>
            <p:blipFill>
              <a:blip r:embed="rId219"/>
            </p:blipFill>
            <p:spPr>
              <a:xfrm>
                <a:off x="767644" y="5764054"/>
                <a:ext cx="16933" cy="394610"/>
              </a:xfrm>
              <a:prstGeom prst="rect"/>
            </p:spPr>
          </p:pic>
        </mc:Fallback>
      </mc:AlternateContent>
      <mc:AlternateContent xmlns:mc="http://schemas.openxmlformats.org/markup-compatibility/2006" xmlns:p14="http://schemas.microsoft.com/office/powerpoint/2010/main">
        <mc:Choice Requires="p14">
          <p:contentPart p14:bwMode="auto" r:id="rId220">
            <p14:nvContentPartPr>
              <p14:cNvPr id="113" name="墨迹 112"/>
              <p14:cNvContentPartPr/>
              <p14:nvPr/>
            </p14:nvContentPartPr>
            <p14:xfrm>
              <a:off x="781755" y="5831555"/>
              <a:ext cx="146756" cy="225592"/>
            </p14:xfrm>
          </p:contentPart>
        </mc:Choice>
        <mc:Fallback xmlns="">
          <p:pic>
            <p:nvPicPr>
              <p:cNvPr id="113" name="墨迹 112"/>
            </p:nvPicPr>
            <p:blipFill>
              <a:blip r:embed="rId221"/>
            </p:blipFill>
            <p:spPr>
              <a:xfrm>
                <a:off x="781755" y="5831555"/>
                <a:ext cx="146756" cy="225592"/>
              </a:xfrm>
              <a:prstGeom prst="rect"/>
            </p:spPr>
          </p:pic>
        </mc:Fallback>
      </mc:AlternateContent>
      <mc:AlternateContent xmlns:mc="http://schemas.openxmlformats.org/markup-compatibility/2006" xmlns:p14="http://schemas.microsoft.com/office/powerpoint/2010/main">
        <mc:Choice Requires="p14">
          <p:contentPart p14:bwMode="auto" r:id="rId222">
            <p14:nvContentPartPr>
              <p14:cNvPr id="114" name="墨迹 113"/>
              <p14:cNvContentPartPr/>
              <p14:nvPr/>
            </p14:nvContentPartPr>
            <p14:xfrm>
              <a:off x="950206" y="5741319"/>
              <a:ext cx="127882" cy="16919"/>
            </p14:xfrm>
          </p:contentPart>
        </mc:Choice>
        <mc:Fallback xmlns="">
          <p:pic>
            <p:nvPicPr>
              <p:cNvPr id="114" name="墨迹 113"/>
            </p:nvPicPr>
            <p:blipFill>
              <a:blip r:embed="rId223"/>
            </p:blipFill>
            <p:spPr>
              <a:xfrm>
                <a:off x="950206" y="5741319"/>
                <a:ext cx="127882" cy="16919"/>
              </a:xfrm>
              <a:prstGeom prst="rect"/>
            </p:spPr>
          </p:pic>
        </mc:Fallback>
      </mc:AlternateContent>
      <mc:AlternateContent xmlns:mc="http://schemas.openxmlformats.org/markup-compatibility/2006" xmlns:p14="http://schemas.microsoft.com/office/powerpoint/2010/main">
        <mc:Choice Requires="p14">
          <p:contentPart p14:bwMode="auto" r:id="rId224">
            <p14:nvContentPartPr>
              <p14:cNvPr id="115" name="墨迹 114"/>
              <p14:cNvContentPartPr/>
              <p14:nvPr/>
            </p14:nvContentPartPr>
            <p14:xfrm>
              <a:off x="1010355" y="5664653"/>
              <a:ext cx="22578" cy="169723"/>
            </p14:xfrm>
          </p:contentPart>
        </mc:Choice>
        <mc:Fallback xmlns="">
          <p:pic>
            <p:nvPicPr>
              <p:cNvPr id="115" name="墨迹 114"/>
            </p:nvPicPr>
            <p:blipFill>
              <a:blip r:embed="rId225"/>
            </p:blipFill>
            <p:spPr>
              <a:xfrm>
                <a:off x="1010355" y="5664653"/>
                <a:ext cx="22578" cy="169723"/>
              </a:xfrm>
              <a:prstGeom prst="rect"/>
            </p:spPr>
          </p:pic>
        </mc:Fallback>
      </mc:AlternateContent>
      <mc:AlternateContent xmlns:mc="http://schemas.openxmlformats.org/markup-compatibility/2006" xmlns:p14="http://schemas.microsoft.com/office/powerpoint/2010/main">
        <mc:Choice Requires="p14">
          <p:contentPart p14:bwMode="auto" r:id="rId226">
            <p14:nvContentPartPr>
              <p14:cNvPr id="116" name="墨迹 115"/>
              <p14:cNvContentPartPr/>
              <p14:nvPr/>
            </p14:nvContentPartPr>
            <p14:xfrm>
              <a:off x="1113895" y="5904873"/>
              <a:ext cx="164571" cy="28199"/>
            </p14:xfrm>
          </p:contentPart>
        </mc:Choice>
        <mc:Fallback xmlns="">
          <p:pic>
            <p:nvPicPr>
              <p:cNvPr id="116" name="墨迹 115"/>
            </p:nvPicPr>
            <p:blipFill>
              <a:blip r:embed="rId227"/>
            </p:blipFill>
            <p:spPr>
              <a:xfrm>
                <a:off x="1113895" y="5904873"/>
                <a:ext cx="164571" cy="28199"/>
              </a:xfrm>
              <a:prstGeom prst="rect"/>
            </p:spPr>
          </p:pic>
        </mc:Fallback>
      </mc:AlternateContent>
      <mc:AlternateContent xmlns:mc="http://schemas.openxmlformats.org/markup-compatibility/2006" xmlns:p14="http://schemas.microsoft.com/office/powerpoint/2010/main">
        <mc:Choice Requires="p14">
          <p:contentPart p14:bwMode="auto" r:id="rId228">
            <p14:nvContentPartPr>
              <p14:cNvPr id="117" name="墨迹 116"/>
              <p14:cNvContentPartPr/>
              <p14:nvPr/>
            </p14:nvContentPartPr>
            <p14:xfrm>
              <a:off x="1209851" y="5794192"/>
              <a:ext cx="26282" cy="277055"/>
            </p14:xfrm>
          </p:contentPart>
        </mc:Choice>
        <mc:Fallback xmlns="">
          <p:pic>
            <p:nvPicPr>
              <p:cNvPr id="117" name="墨迹 116"/>
            </p:nvPicPr>
            <p:blipFill>
              <a:blip r:embed="rId229"/>
            </p:blipFill>
            <p:spPr>
              <a:xfrm>
                <a:off x="1209851" y="5794192"/>
                <a:ext cx="26282" cy="277055"/>
              </a:xfrm>
              <a:prstGeom prst="rect"/>
            </p:spPr>
          </p:pic>
        </mc:Fallback>
      </mc:AlternateContent>
      <mc:AlternateContent xmlns:mc="http://schemas.openxmlformats.org/markup-compatibility/2006" xmlns:p14="http://schemas.microsoft.com/office/powerpoint/2010/main">
        <mc:Choice Requires="p14">
          <p:contentPart p14:bwMode="auto" r:id="rId230">
            <p14:nvContentPartPr>
              <p14:cNvPr id="118" name="墨迹 117"/>
              <p14:cNvContentPartPr/>
              <p14:nvPr/>
            </p14:nvContentPartPr>
            <p14:xfrm>
              <a:off x="1557866" y="5651082"/>
              <a:ext cx="129822" cy="394081"/>
            </p14:xfrm>
          </p:contentPart>
        </mc:Choice>
        <mc:Fallback xmlns="">
          <p:pic>
            <p:nvPicPr>
              <p:cNvPr id="118" name="墨迹 117"/>
            </p:nvPicPr>
            <p:blipFill>
              <a:blip r:embed="rId231"/>
            </p:blipFill>
            <p:spPr>
              <a:xfrm>
                <a:off x="1557866" y="5651082"/>
                <a:ext cx="129822" cy="394081"/>
              </a:xfrm>
              <a:prstGeom prst="rect"/>
            </p:spPr>
          </p:pic>
        </mc:Fallback>
      </mc:AlternateContent>
      <mc:AlternateContent xmlns:mc="http://schemas.openxmlformats.org/markup-compatibility/2006" xmlns:p14="http://schemas.microsoft.com/office/powerpoint/2010/main">
        <mc:Choice Requires="p14">
          <p:contentPart p14:bwMode="auto" r:id="rId232">
            <p14:nvContentPartPr>
              <p14:cNvPr id="119" name="墨迹 118"/>
              <p14:cNvContentPartPr/>
              <p14:nvPr/>
            </p14:nvContentPartPr>
            <p14:xfrm>
              <a:off x="1842029" y="5656722"/>
              <a:ext cx="114652" cy="50758"/>
            </p14:xfrm>
          </p:contentPart>
        </mc:Choice>
        <mc:Fallback xmlns="">
          <p:pic>
            <p:nvPicPr>
              <p:cNvPr id="119" name="墨迹 118"/>
            </p:nvPicPr>
            <p:blipFill>
              <a:blip r:embed="rId233"/>
            </p:blipFill>
            <p:spPr>
              <a:xfrm>
                <a:off x="1842029" y="5656722"/>
                <a:ext cx="114652" cy="50758"/>
              </a:xfrm>
              <a:prstGeom prst="rect"/>
            </p:spPr>
          </p:pic>
        </mc:Fallback>
      </mc:AlternateContent>
      <mc:AlternateContent xmlns:mc="http://schemas.openxmlformats.org/markup-compatibility/2006" xmlns:p14="http://schemas.microsoft.com/office/powerpoint/2010/main">
        <mc:Choice Requires="p14">
          <p:contentPart p14:bwMode="auto" r:id="rId234">
            <p14:nvContentPartPr>
              <p14:cNvPr id="120" name="墨迹 119"/>
              <p14:cNvContentPartPr/>
              <p14:nvPr/>
            </p14:nvContentPartPr>
            <p14:xfrm>
              <a:off x="1806222" y="5724399"/>
              <a:ext cx="73378" cy="276351"/>
            </p14:xfrm>
          </p:contentPart>
        </mc:Choice>
        <mc:Fallback xmlns="">
          <p:pic>
            <p:nvPicPr>
              <p:cNvPr id="120" name="墨迹 119"/>
            </p:nvPicPr>
            <p:blipFill>
              <a:blip r:embed="rId235"/>
            </p:blipFill>
            <p:spPr>
              <a:xfrm>
                <a:off x="1806222" y="5724399"/>
                <a:ext cx="73378" cy="276351"/>
              </a:xfrm>
              <a:prstGeom prst="rect"/>
            </p:spPr>
          </p:pic>
        </mc:Fallback>
      </mc:AlternateContent>
      <mc:AlternateContent xmlns:mc="http://schemas.openxmlformats.org/markup-compatibility/2006" xmlns:p14="http://schemas.microsoft.com/office/powerpoint/2010/main">
        <mc:Choice Requires="p14">
          <p:contentPart p14:bwMode="auto" r:id="rId236">
            <p14:nvContentPartPr>
              <p14:cNvPr id="121" name="墨迹 120"/>
              <p14:cNvContentPartPr/>
              <p14:nvPr/>
            </p14:nvContentPartPr>
            <p14:xfrm>
              <a:off x="1806222" y="5786437"/>
              <a:ext cx="169333" cy="199508"/>
            </p14:xfrm>
          </p:contentPart>
        </mc:Choice>
        <mc:Fallback xmlns="">
          <p:pic>
            <p:nvPicPr>
              <p:cNvPr id="121" name="墨迹 120"/>
            </p:nvPicPr>
            <p:blipFill>
              <a:blip r:embed="rId237"/>
            </p:blipFill>
            <p:spPr>
              <a:xfrm>
                <a:off x="1806222" y="5786437"/>
                <a:ext cx="169333" cy="199508"/>
              </a:xfrm>
              <a:prstGeom prst="rect"/>
            </p:spPr>
          </p:pic>
        </mc:Fallback>
      </mc:AlternateContent>
      <mc:AlternateContent xmlns:mc="http://schemas.openxmlformats.org/markup-compatibility/2006" xmlns:p14="http://schemas.microsoft.com/office/powerpoint/2010/main">
        <mc:Choice Requires="p14">
          <p:contentPart p14:bwMode="auto" r:id="rId238">
            <p14:nvContentPartPr>
              <p14:cNvPr id="122" name="墨迹 121"/>
              <p14:cNvContentPartPr/>
              <p14:nvPr/>
            </p14:nvContentPartPr>
            <p14:xfrm>
              <a:off x="2003777" y="5720169"/>
              <a:ext cx="118534" cy="263661"/>
            </p14:xfrm>
          </p:contentPart>
        </mc:Choice>
        <mc:Fallback xmlns="">
          <p:pic>
            <p:nvPicPr>
              <p:cNvPr id="122" name="墨迹 121"/>
            </p:nvPicPr>
            <p:blipFill>
              <a:blip r:embed="rId239"/>
            </p:blipFill>
            <p:spPr>
              <a:xfrm>
                <a:off x="2003777" y="5720169"/>
                <a:ext cx="118534" cy="263661"/>
              </a:xfrm>
              <a:prstGeom prst="rect"/>
            </p:spPr>
          </p:pic>
        </mc:Fallback>
      </mc:AlternateContent>
      <mc:AlternateContent xmlns:mc="http://schemas.openxmlformats.org/markup-compatibility/2006" xmlns:p14="http://schemas.microsoft.com/office/powerpoint/2010/main">
        <mc:Choice Requires="p14">
          <p:contentPart p14:bwMode="auto" r:id="rId240">
            <p14:nvContentPartPr>
              <p14:cNvPr id="123" name="墨迹 122"/>
              <p14:cNvContentPartPr/>
              <p14:nvPr/>
            </p14:nvContentPartPr>
            <p14:xfrm>
              <a:off x="2168877" y="5730039"/>
              <a:ext cx="340078" cy="243217"/>
            </p14:xfrm>
          </p:contentPart>
        </mc:Choice>
        <mc:Fallback xmlns="">
          <p:pic>
            <p:nvPicPr>
              <p:cNvPr id="123" name="墨迹 122"/>
            </p:nvPicPr>
            <p:blipFill>
              <a:blip r:embed="rId241"/>
            </p:blipFill>
            <p:spPr>
              <a:xfrm>
                <a:off x="2168877" y="5730039"/>
                <a:ext cx="340078" cy="243217"/>
              </a:xfrm>
              <a:prstGeom prst="rect"/>
            </p:spPr>
          </p:pic>
        </mc:Fallback>
      </mc:AlternateContent>
      <mc:AlternateContent xmlns:mc="http://schemas.openxmlformats.org/markup-compatibility/2006" xmlns:p14="http://schemas.microsoft.com/office/powerpoint/2010/main">
        <mc:Choice Requires="p14">
          <p:contentPart p14:bwMode="auto" r:id="rId242">
            <p14:nvContentPartPr>
              <p14:cNvPr id="124" name="墨迹 123"/>
              <p14:cNvContentPartPr/>
              <p14:nvPr/>
            </p14:nvContentPartPr>
            <p14:xfrm>
              <a:off x="2523066" y="5689856"/>
              <a:ext cx="118534" cy="322173"/>
            </p14:xfrm>
          </p:contentPart>
        </mc:Choice>
        <mc:Fallback xmlns="">
          <p:pic>
            <p:nvPicPr>
              <p:cNvPr id="124" name="墨迹 123"/>
            </p:nvPicPr>
            <p:blipFill>
              <a:blip r:embed="rId243"/>
            </p:blipFill>
            <p:spPr>
              <a:xfrm>
                <a:off x="2523066" y="5689856"/>
                <a:ext cx="118534" cy="322173"/>
              </a:xfrm>
              <a:prstGeom prst="rect"/>
            </p:spPr>
          </p:pic>
        </mc:Fallback>
      </mc:AlternateContent>
      <mc:AlternateContent xmlns:mc="http://schemas.openxmlformats.org/markup-compatibility/2006" xmlns:p14="http://schemas.microsoft.com/office/powerpoint/2010/main">
        <mc:Choice Requires="p14">
          <p:contentPart p14:bwMode="auto" r:id="rId244">
            <p14:nvContentPartPr>
              <p14:cNvPr id="125" name="墨迹 124"/>
              <p14:cNvContentPartPr/>
              <p14:nvPr/>
            </p14:nvContentPartPr>
            <p14:xfrm>
              <a:off x="2731911" y="5718759"/>
              <a:ext cx="79022" cy="243745"/>
            </p14:xfrm>
          </p:contentPart>
        </mc:Choice>
        <mc:Fallback xmlns="">
          <p:pic>
            <p:nvPicPr>
              <p:cNvPr id="125" name="墨迹 124"/>
            </p:nvPicPr>
            <p:blipFill>
              <a:blip r:embed="rId245"/>
            </p:blipFill>
            <p:spPr>
              <a:xfrm>
                <a:off x="2731911" y="5718759"/>
                <a:ext cx="79022" cy="243745"/>
              </a:xfrm>
              <a:prstGeom prst="rect"/>
            </p:spPr>
          </p:pic>
        </mc:Fallback>
      </mc:AlternateContent>
      <mc:AlternateContent xmlns:mc="http://schemas.openxmlformats.org/markup-compatibility/2006" xmlns:p14="http://schemas.microsoft.com/office/powerpoint/2010/main">
        <mc:Choice Requires="p14">
          <p:contentPart p14:bwMode="auto" r:id="rId246">
            <p14:nvContentPartPr>
              <p14:cNvPr id="126" name="墨迹 125"/>
              <p14:cNvContentPartPr/>
              <p14:nvPr/>
            </p14:nvContentPartPr>
            <p14:xfrm>
              <a:off x="2853266" y="5538286"/>
              <a:ext cx="115711" cy="473743"/>
            </p14:xfrm>
          </p:contentPart>
        </mc:Choice>
        <mc:Fallback xmlns="">
          <p:pic>
            <p:nvPicPr>
              <p:cNvPr id="126" name="墨迹 125"/>
            </p:nvPicPr>
            <p:blipFill>
              <a:blip r:embed="rId247"/>
            </p:blipFill>
            <p:spPr>
              <a:xfrm>
                <a:off x="2853266" y="5538286"/>
                <a:ext cx="115711" cy="473743"/>
              </a:xfrm>
              <a:prstGeom prst="rect"/>
            </p:spPr>
          </p:pic>
        </mc:Fallback>
      </mc:AlternateContent>
      <mc:AlternateContent xmlns:mc="http://schemas.openxmlformats.org/markup-compatibility/2006" xmlns:p14="http://schemas.microsoft.com/office/powerpoint/2010/main">
        <mc:Choice Requires="p14">
          <p:contentPart p14:bwMode="auto" r:id="rId248">
            <p14:nvContentPartPr>
              <p14:cNvPr id="127" name="墨迹 126"/>
              <p14:cNvContentPartPr/>
              <p14:nvPr/>
            </p14:nvContentPartPr>
            <p14:xfrm>
              <a:off x="3064933" y="5456509"/>
              <a:ext cx="75494" cy="215193"/>
            </p14:xfrm>
          </p:contentPart>
        </mc:Choice>
        <mc:Fallback xmlns="">
          <p:pic>
            <p:nvPicPr>
              <p:cNvPr id="127" name="墨迹 126"/>
            </p:nvPicPr>
            <p:blipFill>
              <a:blip r:embed="rId249"/>
            </p:blipFill>
            <p:spPr>
              <a:xfrm>
                <a:off x="3064933" y="5456509"/>
                <a:ext cx="75494" cy="215193"/>
              </a:xfrm>
              <a:prstGeom prst="rect"/>
            </p:spPr>
          </p:pic>
        </mc:Fallback>
      </mc:AlternateContent>
      <mc:AlternateContent xmlns:mc="http://schemas.openxmlformats.org/markup-compatibility/2006" xmlns:p14="http://schemas.microsoft.com/office/powerpoint/2010/main">
        <mc:Choice Requires="p14">
          <p:contentPart p14:bwMode="auto" r:id="rId250">
            <p14:nvContentPartPr>
              <p14:cNvPr id="128" name="墨迹 127"/>
              <p14:cNvContentPartPr/>
              <p14:nvPr/>
            </p14:nvContentPartPr>
            <p14:xfrm>
              <a:off x="3211688" y="5493167"/>
              <a:ext cx="132645" cy="16920"/>
            </p14:xfrm>
          </p:contentPart>
        </mc:Choice>
        <mc:Fallback xmlns="">
          <p:pic>
            <p:nvPicPr>
              <p:cNvPr id="128" name="墨迹 127"/>
            </p:nvPicPr>
            <p:blipFill>
              <a:blip r:embed="rId251"/>
            </p:blipFill>
            <p:spPr>
              <a:xfrm>
                <a:off x="3211688" y="5493167"/>
                <a:ext cx="132645" cy="16920"/>
              </a:xfrm>
              <a:prstGeom prst="rect"/>
            </p:spPr>
          </p:pic>
        </mc:Fallback>
      </mc:AlternateContent>
      <mc:AlternateContent xmlns:mc="http://schemas.openxmlformats.org/markup-compatibility/2006" xmlns:p14="http://schemas.microsoft.com/office/powerpoint/2010/main">
        <mc:Choice Requires="p14">
          <p:contentPart p14:bwMode="auto" r:id="rId252">
            <p14:nvContentPartPr>
              <p14:cNvPr id="129" name="墨迹 128"/>
              <p14:cNvContentPartPr/>
              <p14:nvPr/>
            </p14:nvContentPartPr>
            <p14:xfrm>
              <a:off x="3277658" y="5763878"/>
              <a:ext cx="210608" cy="28199"/>
            </p14:xfrm>
          </p:contentPart>
        </mc:Choice>
        <mc:Fallback xmlns="">
          <p:pic>
            <p:nvPicPr>
              <p:cNvPr id="129" name="墨迹 128"/>
            </p:nvPicPr>
            <p:blipFill>
              <a:blip r:embed="rId253"/>
            </p:blipFill>
            <p:spPr>
              <a:xfrm>
                <a:off x="3277658" y="5763878"/>
                <a:ext cx="210608" cy="28199"/>
              </a:xfrm>
              <a:prstGeom prst="rect"/>
            </p:spPr>
          </p:pic>
        </mc:Fallback>
      </mc:AlternateContent>
      <mc:AlternateContent xmlns:mc="http://schemas.openxmlformats.org/markup-compatibility/2006" xmlns:p14="http://schemas.microsoft.com/office/powerpoint/2010/main">
        <mc:Choice Requires="p14">
          <p:contentPart p14:bwMode="auto" r:id="rId254">
            <p14:nvContentPartPr>
              <p14:cNvPr id="130" name="墨迹 129"/>
              <p14:cNvContentPartPr/>
              <p14:nvPr/>
            </p14:nvContentPartPr>
            <p14:xfrm>
              <a:off x="3409244" y="5670468"/>
              <a:ext cx="28222" cy="319002"/>
            </p14:xfrm>
          </p:contentPart>
        </mc:Choice>
        <mc:Fallback xmlns="">
          <p:pic>
            <p:nvPicPr>
              <p:cNvPr id="130" name="墨迹 129"/>
            </p:nvPicPr>
            <p:blipFill>
              <a:blip r:embed="rId255"/>
            </p:blipFill>
            <p:spPr>
              <a:xfrm>
                <a:off x="3409244" y="5670468"/>
                <a:ext cx="28222" cy="319002"/>
              </a:xfrm>
              <a:prstGeom prst="rect"/>
            </p:spPr>
          </p:pic>
        </mc:Fallback>
      </mc:AlternateContent>
      <mc:AlternateContent xmlns:mc="http://schemas.openxmlformats.org/markup-compatibility/2006" xmlns:p14="http://schemas.microsoft.com/office/powerpoint/2010/main">
        <mc:Choice Requires="p14">
          <p:contentPart p14:bwMode="auto" r:id="rId256">
            <p14:nvContentPartPr>
              <p14:cNvPr id="131" name="墨迹 130"/>
              <p14:cNvContentPartPr/>
              <p14:nvPr/>
            </p14:nvContentPartPr>
            <p14:xfrm>
              <a:off x="3781777" y="5504447"/>
              <a:ext cx="195439" cy="31019"/>
            </p14:xfrm>
          </p:contentPart>
        </mc:Choice>
        <mc:Fallback xmlns="">
          <p:pic>
            <p:nvPicPr>
              <p:cNvPr id="131" name="墨迹 130"/>
            </p:nvPicPr>
            <p:blipFill>
              <a:blip r:embed="rId257"/>
            </p:blipFill>
            <p:spPr>
              <a:xfrm>
                <a:off x="3781777" y="5504447"/>
                <a:ext cx="195439" cy="31019"/>
              </a:xfrm>
              <a:prstGeom prst="rect"/>
            </p:spPr>
          </p:pic>
        </mc:Fallback>
      </mc:AlternateContent>
      <mc:AlternateContent xmlns:mc="http://schemas.openxmlformats.org/markup-compatibility/2006" xmlns:p14="http://schemas.microsoft.com/office/powerpoint/2010/main">
        <mc:Choice Requires="p14">
          <p:contentPart p14:bwMode="auto" r:id="rId258">
            <p14:nvContentPartPr>
              <p14:cNvPr id="132" name="墨迹 131"/>
              <p14:cNvContentPartPr/>
              <p14:nvPr/>
            </p14:nvContentPartPr>
            <p14:xfrm>
              <a:off x="3804355" y="5577764"/>
              <a:ext cx="39511" cy="402189"/>
            </p14:xfrm>
          </p:contentPart>
        </mc:Choice>
        <mc:Fallback xmlns="">
          <p:pic>
            <p:nvPicPr>
              <p:cNvPr id="132" name="墨迹 131"/>
            </p:nvPicPr>
            <p:blipFill>
              <a:blip r:embed="rId259"/>
            </p:blipFill>
            <p:spPr>
              <a:xfrm>
                <a:off x="3804355" y="5577764"/>
                <a:ext cx="39511" cy="402189"/>
              </a:xfrm>
              <a:prstGeom prst="rect"/>
            </p:spPr>
          </p:pic>
        </mc:Fallback>
      </mc:AlternateContent>
      <mc:AlternateContent xmlns:mc="http://schemas.openxmlformats.org/markup-compatibility/2006" xmlns:p14="http://schemas.microsoft.com/office/powerpoint/2010/main">
        <mc:Choice Requires="p14">
          <p:contentPart p14:bwMode="auto" r:id="rId260">
            <p14:nvContentPartPr>
              <p14:cNvPr id="133" name="墨迹 132"/>
              <p14:cNvContentPartPr/>
              <p14:nvPr/>
            </p14:nvContentPartPr>
            <p14:xfrm>
              <a:off x="3838222" y="5684921"/>
              <a:ext cx="208844" cy="180474"/>
            </p14:xfrm>
          </p:contentPart>
        </mc:Choice>
        <mc:Fallback xmlns="">
          <p:pic>
            <p:nvPicPr>
              <p:cNvPr id="133" name="墨迹 132"/>
            </p:nvPicPr>
            <p:blipFill>
              <a:blip r:embed="rId261"/>
            </p:blipFill>
            <p:spPr>
              <a:xfrm>
                <a:off x="3838222" y="5684921"/>
                <a:ext cx="208844" cy="180474"/>
              </a:xfrm>
              <a:prstGeom prst="rect"/>
            </p:spPr>
          </p:pic>
        </mc:Fallback>
      </mc:AlternateContent>
      <mc:AlternateContent xmlns:mc="http://schemas.openxmlformats.org/markup-compatibility/2006" xmlns:p14="http://schemas.microsoft.com/office/powerpoint/2010/main">
        <mc:Choice Requires="p14">
          <p:contentPart p14:bwMode="auto" r:id="rId262">
            <p14:nvContentPartPr>
              <p14:cNvPr id="134" name="墨迹 133"/>
              <p14:cNvContentPartPr/>
              <p14:nvPr/>
            </p14:nvContentPartPr>
            <p14:xfrm>
              <a:off x="4107568" y="5414210"/>
              <a:ext cx="108832" cy="157915"/>
            </p14:xfrm>
          </p:contentPart>
        </mc:Choice>
        <mc:Fallback xmlns="">
          <p:pic>
            <p:nvPicPr>
              <p:cNvPr id="134" name="墨迹 133"/>
            </p:nvPicPr>
            <p:blipFill>
              <a:blip r:embed="rId263"/>
            </p:blipFill>
            <p:spPr>
              <a:xfrm>
                <a:off x="4107568" y="5414210"/>
                <a:ext cx="108832" cy="157915"/>
              </a:xfrm>
              <a:prstGeom prst="rect"/>
            </p:spPr>
          </p:pic>
        </mc:Fallback>
      </mc:AlternateContent>
      <mc:AlternateContent xmlns:mc="http://schemas.openxmlformats.org/markup-compatibility/2006" xmlns:p14="http://schemas.microsoft.com/office/powerpoint/2010/main">
        <mc:Choice Requires="p14">
          <p:contentPart p14:bwMode="auto" r:id="rId264">
            <p14:nvContentPartPr>
              <p14:cNvPr id="135" name="墨迹 134"/>
              <p14:cNvContentPartPr/>
              <p14:nvPr/>
            </p14:nvContentPartPr>
            <p14:xfrm>
              <a:off x="4227688" y="5448049"/>
              <a:ext cx="104423" cy="22559"/>
            </p14:xfrm>
          </p:contentPart>
        </mc:Choice>
        <mc:Fallback xmlns="">
          <p:pic>
            <p:nvPicPr>
              <p:cNvPr id="135" name="墨迹 134"/>
            </p:nvPicPr>
            <p:blipFill>
              <a:blip r:embed="rId265"/>
            </p:blipFill>
            <p:spPr>
              <a:xfrm>
                <a:off x="4227688" y="5448049"/>
                <a:ext cx="104423" cy="22559"/>
              </a:xfrm>
              <a:prstGeom prst="rect"/>
            </p:spPr>
          </p:pic>
        </mc:Fallback>
      </mc:AlternateContent>
      <mc:AlternateContent xmlns:mc="http://schemas.openxmlformats.org/markup-compatibility/2006" xmlns:p14="http://schemas.microsoft.com/office/powerpoint/2010/main">
        <mc:Choice Requires="p14">
          <p:contentPart p14:bwMode="auto" r:id="rId266">
            <p14:nvContentPartPr>
              <p14:cNvPr id="136" name="墨迹 135"/>
              <p14:cNvContentPartPr/>
              <p14:nvPr/>
            </p14:nvContentPartPr>
            <p14:xfrm>
              <a:off x="4281311" y="5383191"/>
              <a:ext cx="19755" cy="180474"/>
            </p14:xfrm>
          </p:contentPart>
        </mc:Choice>
        <mc:Fallback xmlns="">
          <p:pic>
            <p:nvPicPr>
              <p:cNvPr id="136" name="墨迹 135"/>
            </p:nvPicPr>
            <p:blipFill>
              <a:blip r:embed="rId267"/>
            </p:blipFill>
            <p:spPr>
              <a:xfrm>
                <a:off x="4281311" y="5383191"/>
                <a:ext cx="19755" cy="180474"/>
              </a:xfrm>
              <a:prstGeom prst="rect"/>
            </p:spPr>
          </p:pic>
        </mc:Fallback>
      </mc:AlternateContent>
      <mc:AlternateContent xmlns:mc="http://schemas.openxmlformats.org/markup-compatibility/2006" xmlns:p14="http://schemas.microsoft.com/office/powerpoint/2010/main">
        <mc:Choice Requires="p14">
          <p:contentPart p14:bwMode="auto" r:id="rId268">
            <p14:nvContentPartPr>
              <p14:cNvPr id="137" name="墨迹 136"/>
              <p14:cNvContentPartPr/>
              <p14:nvPr/>
            </p14:nvContentPartPr>
            <p14:xfrm>
              <a:off x="4351866" y="5673641"/>
              <a:ext cx="248356" cy="22559"/>
            </p14:xfrm>
          </p:contentPart>
        </mc:Choice>
        <mc:Fallback xmlns="">
          <p:pic>
            <p:nvPicPr>
              <p:cNvPr id="137" name="墨迹 136"/>
            </p:nvPicPr>
            <p:blipFill>
              <a:blip r:embed="rId269"/>
            </p:blipFill>
            <p:spPr>
              <a:xfrm>
                <a:off x="4351866" y="5673641"/>
                <a:ext cx="248356" cy="22559"/>
              </a:xfrm>
              <a:prstGeom prst="rect"/>
            </p:spPr>
          </p:pic>
        </mc:Fallback>
      </mc:AlternateContent>
      <mc:AlternateContent xmlns:mc="http://schemas.openxmlformats.org/markup-compatibility/2006" xmlns:p14="http://schemas.microsoft.com/office/powerpoint/2010/main">
        <mc:Choice Requires="p14">
          <p:contentPart p14:bwMode="auto" r:id="rId270">
            <p14:nvContentPartPr>
              <p14:cNvPr id="138" name="墨迹 137"/>
              <p14:cNvContentPartPr/>
              <p14:nvPr/>
            </p14:nvContentPartPr>
            <p14:xfrm>
              <a:off x="4309004" y="5727219"/>
              <a:ext cx="319440" cy="36659"/>
            </p14:xfrm>
          </p:contentPart>
        </mc:Choice>
        <mc:Fallback xmlns="">
          <p:pic>
            <p:nvPicPr>
              <p:cNvPr id="138" name="墨迹 137"/>
            </p:nvPicPr>
            <p:blipFill>
              <a:blip r:embed="rId271"/>
            </p:blipFill>
            <p:spPr>
              <a:xfrm>
                <a:off x="4309004" y="5727219"/>
                <a:ext cx="319440" cy="36659"/>
              </a:xfrm>
              <a:prstGeom prst="rect"/>
            </p:spPr>
          </p:pic>
        </mc:Fallback>
      </mc:AlternateContent>
      <mc:AlternateContent xmlns:mc="http://schemas.openxmlformats.org/markup-compatibility/2006" xmlns:p14="http://schemas.microsoft.com/office/powerpoint/2010/main">
        <mc:Choice Requires="p14">
          <p:contentPart p14:bwMode="auto" r:id="rId272">
            <p14:nvContentPartPr>
              <p14:cNvPr id="139" name="墨迹 138"/>
              <p14:cNvContentPartPr/>
              <p14:nvPr/>
            </p14:nvContentPartPr>
            <p14:xfrm>
              <a:off x="4854222" y="5444524"/>
              <a:ext cx="33866" cy="387031"/>
            </p14:xfrm>
          </p:contentPart>
        </mc:Choice>
        <mc:Fallback xmlns="">
          <p:pic>
            <p:nvPicPr>
              <p:cNvPr id="139" name="墨迹 138"/>
            </p:nvPicPr>
            <p:blipFill>
              <a:blip r:embed="rId273"/>
            </p:blipFill>
            <p:spPr>
              <a:xfrm>
                <a:off x="4854222" y="5444524"/>
                <a:ext cx="33866" cy="387031"/>
              </a:xfrm>
              <a:prstGeom prst="rect"/>
            </p:spPr>
          </p:pic>
        </mc:Fallback>
      </mc:AlternateContent>
      <mc:AlternateContent xmlns:mc="http://schemas.openxmlformats.org/markup-compatibility/2006" xmlns:p14="http://schemas.microsoft.com/office/powerpoint/2010/main">
        <mc:Choice Requires="p14">
          <p:contentPart p14:bwMode="auto" r:id="rId274">
            <p14:nvContentPartPr>
              <p14:cNvPr id="140" name="墨迹 139"/>
              <p14:cNvContentPartPr/>
              <p14:nvPr/>
            </p14:nvContentPartPr>
            <p14:xfrm>
              <a:off x="4847166" y="5550975"/>
              <a:ext cx="198967" cy="246742"/>
            </p14:xfrm>
          </p:contentPart>
        </mc:Choice>
        <mc:Fallback xmlns="">
          <p:pic>
            <p:nvPicPr>
              <p:cNvPr id="140" name="墨迹 139"/>
            </p:nvPicPr>
            <p:blipFill>
              <a:blip r:embed="rId275"/>
            </p:blipFill>
            <p:spPr>
              <a:xfrm>
                <a:off x="4847166" y="5550975"/>
                <a:ext cx="198967" cy="246742"/>
              </a:xfrm>
              <a:prstGeom prst="rect"/>
            </p:spPr>
          </p:pic>
        </mc:Fallback>
      </mc:AlternateContent>
      <mc:AlternateContent xmlns:mc="http://schemas.openxmlformats.org/markup-compatibility/2006" xmlns:p14="http://schemas.microsoft.com/office/powerpoint/2010/main">
        <mc:Choice Requires="p14">
          <p:contentPart p14:bwMode="auto" r:id="rId276">
            <p14:nvContentPartPr>
              <p14:cNvPr id="141" name="墨迹 140"/>
              <p14:cNvContentPartPr/>
              <p14:nvPr/>
            </p14:nvContentPartPr>
            <p14:xfrm>
              <a:off x="5113866" y="5414210"/>
              <a:ext cx="125589" cy="28199"/>
            </p14:xfrm>
          </p:contentPart>
        </mc:Choice>
        <mc:Fallback xmlns="">
          <p:pic>
            <p:nvPicPr>
              <p:cNvPr id="141" name="墨迹 140"/>
            </p:nvPicPr>
            <p:blipFill>
              <a:blip r:embed="rId277"/>
            </p:blipFill>
            <p:spPr>
              <a:xfrm>
                <a:off x="5113866" y="5414210"/>
                <a:ext cx="125589" cy="28199"/>
              </a:xfrm>
              <a:prstGeom prst="rect"/>
            </p:spPr>
          </p:pic>
        </mc:Fallback>
      </mc:AlternateContent>
      <mc:AlternateContent xmlns:mc="http://schemas.openxmlformats.org/markup-compatibility/2006" xmlns:p14="http://schemas.microsoft.com/office/powerpoint/2010/main">
        <mc:Choice Requires="p14">
          <p:contentPart p14:bwMode="auto" r:id="rId278">
            <p14:nvContentPartPr>
              <p14:cNvPr id="142" name="墨迹 141"/>
              <p14:cNvContentPartPr/>
              <p14:nvPr/>
            </p14:nvContentPartPr>
            <p14:xfrm>
              <a:off x="5091288" y="5459328"/>
              <a:ext cx="56445" cy="332748"/>
            </p14:xfrm>
          </p:contentPart>
        </mc:Choice>
        <mc:Fallback xmlns="">
          <p:pic>
            <p:nvPicPr>
              <p:cNvPr id="142" name="墨迹 141"/>
            </p:nvPicPr>
            <p:blipFill>
              <a:blip r:embed="rId279"/>
            </p:blipFill>
            <p:spPr>
              <a:xfrm>
                <a:off x="5091288" y="5459328"/>
                <a:ext cx="56445" cy="332748"/>
              </a:xfrm>
              <a:prstGeom prst="rect"/>
            </p:spPr>
          </p:pic>
        </mc:Fallback>
      </mc:AlternateContent>
      <mc:AlternateContent xmlns:mc="http://schemas.openxmlformats.org/markup-compatibility/2006" xmlns:p14="http://schemas.microsoft.com/office/powerpoint/2010/main">
        <mc:Choice Requires="p14">
          <p:contentPart p14:bwMode="auto" r:id="rId280">
            <p14:nvContentPartPr>
              <p14:cNvPr id="143" name="墨迹 142"/>
              <p14:cNvContentPartPr/>
              <p14:nvPr/>
            </p14:nvContentPartPr>
            <p14:xfrm>
              <a:off x="5108222" y="5560845"/>
              <a:ext cx="160866" cy="191753"/>
            </p14:xfrm>
          </p:contentPart>
        </mc:Choice>
        <mc:Fallback xmlns="">
          <p:pic>
            <p:nvPicPr>
              <p:cNvPr id="143" name="墨迹 142"/>
            </p:nvPicPr>
            <p:blipFill>
              <a:blip r:embed="rId281"/>
            </p:blipFill>
            <p:spPr>
              <a:xfrm>
                <a:off x="5108222" y="5560845"/>
                <a:ext cx="160866" cy="191753"/>
              </a:xfrm>
              <a:prstGeom prst="rect"/>
            </p:spPr>
          </p:pic>
        </mc:Fallback>
      </mc:AlternateContent>
      <mc:AlternateContent xmlns:mc="http://schemas.openxmlformats.org/markup-compatibility/2006" xmlns:p14="http://schemas.microsoft.com/office/powerpoint/2010/main">
        <mc:Choice Requires="p14">
          <p:contentPart p14:bwMode="auto" r:id="rId282">
            <p14:nvContentPartPr>
              <p14:cNvPr id="144" name="墨迹 143"/>
              <p14:cNvContentPartPr/>
              <p14:nvPr/>
            </p14:nvContentPartPr>
            <p14:xfrm>
              <a:off x="5369806" y="5431130"/>
              <a:ext cx="110949" cy="287630"/>
            </p14:xfrm>
          </p:contentPart>
        </mc:Choice>
        <mc:Fallback xmlns="">
          <p:pic>
            <p:nvPicPr>
              <p:cNvPr id="144" name="墨迹 143"/>
            </p:nvPicPr>
            <p:blipFill>
              <a:blip r:embed="rId283"/>
            </p:blipFill>
            <p:spPr>
              <a:xfrm>
                <a:off x="5369806" y="5431130"/>
                <a:ext cx="110949" cy="287630"/>
              </a:xfrm>
              <a:prstGeom prst="rect"/>
            </p:spPr>
          </p:pic>
        </mc:Fallback>
      </mc:AlternateContent>
      <mc:AlternateContent xmlns:mc="http://schemas.openxmlformats.org/markup-compatibility/2006" xmlns:p14="http://schemas.microsoft.com/office/powerpoint/2010/main">
        <mc:Choice Requires="p14">
          <p:contentPart p14:bwMode="auto" r:id="rId284">
            <p14:nvContentPartPr>
              <p14:cNvPr id="145" name="墨迹 144"/>
              <p14:cNvContentPartPr/>
              <p14:nvPr/>
            </p14:nvContentPartPr>
            <p14:xfrm>
              <a:off x="5525911" y="5449987"/>
              <a:ext cx="206904" cy="221010"/>
            </p14:xfrm>
          </p:contentPart>
        </mc:Choice>
        <mc:Fallback xmlns="">
          <p:pic>
            <p:nvPicPr>
              <p:cNvPr id="145" name="墨迹 144"/>
            </p:nvPicPr>
            <p:blipFill>
              <a:blip r:embed="rId285"/>
            </p:blipFill>
            <p:spPr>
              <a:xfrm>
                <a:off x="5525911" y="5449987"/>
                <a:ext cx="206904" cy="221010"/>
              </a:xfrm>
              <a:prstGeom prst="rect"/>
            </p:spPr>
          </p:pic>
        </mc:Fallback>
      </mc:AlternateContent>
      <mc:AlternateContent xmlns:mc="http://schemas.openxmlformats.org/markup-compatibility/2006" xmlns:p14="http://schemas.microsoft.com/office/powerpoint/2010/main">
        <mc:Choice Requires="p14">
          <p:contentPart p14:bwMode="auto" r:id="rId286">
            <p14:nvContentPartPr>
              <p14:cNvPr id="146" name="墨迹 145"/>
              <p14:cNvContentPartPr/>
              <p14:nvPr/>
            </p14:nvContentPartPr>
            <p14:xfrm>
              <a:off x="5729111" y="5479068"/>
              <a:ext cx="141111" cy="169723"/>
            </p14:xfrm>
          </p:contentPart>
        </mc:Choice>
        <mc:Fallback xmlns="">
          <p:pic>
            <p:nvPicPr>
              <p:cNvPr id="146" name="墨迹 145"/>
            </p:nvPicPr>
            <p:blipFill>
              <a:blip r:embed="rId287"/>
            </p:blipFill>
            <p:spPr>
              <a:xfrm>
                <a:off x="5729111" y="5479068"/>
                <a:ext cx="141111" cy="169723"/>
              </a:xfrm>
              <a:prstGeom prst="rect"/>
            </p:spPr>
          </p:pic>
        </mc:Fallback>
      </mc:AlternateContent>
      <mc:AlternateContent xmlns:mc="http://schemas.openxmlformats.org/markup-compatibility/2006" xmlns:p14="http://schemas.microsoft.com/office/powerpoint/2010/main">
        <mc:Choice Requires="p14">
          <p:contentPart p14:bwMode="auto" r:id="rId288">
            <p14:nvContentPartPr>
              <p14:cNvPr id="147" name="墨迹 146"/>
              <p14:cNvContentPartPr/>
              <p14:nvPr/>
            </p14:nvContentPartPr>
            <p14:xfrm>
              <a:off x="5932311" y="5418264"/>
              <a:ext cx="88900" cy="266657"/>
            </p14:xfrm>
          </p:contentPart>
        </mc:Choice>
        <mc:Fallback xmlns="">
          <p:pic>
            <p:nvPicPr>
              <p:cNvPr id="147" name="墨迹 146"/>
            </p:nvPicPr>
            <p:blipFill>
              <a:blip r:embed="rId289"/>
            </p:blipFill>
            <p:spPr>
              <a:xfrm>
                <a:off x="5932311" y="5418264"/>
                <a:ext cx="88900" cy="266657"/>
              </a:xfrm>
              <a:prstGeom prst="rect"/>
            </p:spPr>
          </p:pic>
        </mc:Fallback>
      </mc:AlternateContent>
      <mc:AlternateContent xmlns:mc="http://schemas.openxmlformats.org/markup-compatibility/2006" xmlns:p14="http://schemas.microsoft.com/office/powerpoint/2010/main">
        <mc:Choice Requires="p14">
          <p:contentPart p14:bwMode="auto" r:id="rId290">
            <p14:nvContentPartPr>
              <p14:cNvPr id="148" name="墨迹 147"/>
              <p14:cNvContentPartPr/>
              <p14:nvPr/>
            </p14:nvContentPartPr>
            <p14:xfrm>
              <a:off x="6067777" y="5436064"/>
              <a:ext cx="90312" cy="252029"/>
            </p14:xfrm>
          </p:contentPart>
        </mc:Choice>
        <mc:Fallback xmlns="">
          <p:pic>
            <p:nvPicPr>
              <p:cNvPr id="148" name="墨迹 147"/>
            </p:nvPicPr>
            <p:blipFill>
              <a:blip r:embed="rId291"/>
            </p:blipFill>
            <p:spPr>
              <a:xfrm>
                <a:off x="6067777" y="5436064"/>
                <a:ext cx="90312" cy="252029"/>
              </a:xfrm>
              <a:prstGeom prst="rect"/>
            </p:spPr>
          </p:pic>
        </mc:Fallback>
      </mc:AlternateContent>
      <mc:AlternateContent xmlns:mc="http://schemas.openxmlformats.org/markup-compatibility/2006" xmlns:p14="http://schemas.microsoft.com/office/powerpoint/2010/main">
        <mc:Choice Requires="p14">
          <p:contentPart p14:bwMode="auto" r:id="rId292">
            <p14:nvContentPartPr>
              <p14:cNvPr id="149" name="墨迹 148"/>
              <p14:cNvContentPartPr/>
              <p14:nvPr/>
            </p14:nvContentPartPr>
            <p14:xfrm>
              <a:off x="6158088" y="5281675"/>
              <a:ext cx="144639" cy="492073"/>
            </p14:xfrm>
          </p:contentPart>
        </mc:Choice>
        <mc:Fallback xmlns="">
          <p:pic>
            <p:nvPicPr>
              <p:cNvPr id="149" name="墨迹 148"/>
            </p:nvPicPr>
            <p:blipFill>
              <a:blip r:embed="rId293"/>
            </p:blipFill>
            <p:spPr>
              <a:xfrm>
                <a:off x="6158088" y="5281675"/>
                <a:ext cx="144639" cy="492073"/>
              </a:xfrm>
              <a:prstGeom prst="rect"/>
            </p:spPr>
          </p:pic>
        </mc:Fallback>
      </mc:AlternateContent>
      <mc:AlternateContent xmlns:mc="http://schemas.openxmlformats.org/markup-compatibility/2006" xmlns:p14="http://schemas.microsoft.com/office/powerpoint/2010/main">
        <mc:Choice Requires="p14">
          <p:contentPart p14:bwMode="auto" r:id="rId294">
            <p14:nvContentPartPr>
              <p14:cNvPr id="150" name="墨迹 149"/>
              <p14:cNvContentPartPr/>
              <p14:nvPr/>
            </p14:nvContentPartPr>
            <p14:xfrm>
              <a:off x="6533444" y="5140680"/>
              <a:ext cx="22578" cy="628838"/>
            </p14:xfrm>
          </p:contentPart>
        </mc:Choice>
        <mc:Fallback xmlns="">
          <p:pic>
            <p:nvPicPr>
              <p:cNvPr id="150" name="墨迹 149"/>
            </p:nvPicPr>
            <p:blipFill>
              <a:blip r:embed="rId295"/>
            </p:blipFill>
            <p:spPr>
              <a:xfrm>
                <a:off x="6533444" y="5140680"/>
                <a:ext cx="22578" cy="628838"/>
              </a:xfrm>
              <a:prstGeom prst="rect"/>
            </p:spPr>
          </p:pic>
        </mc:Fallback>
      </mc:AlternateContent>
      <mc:AlternateContent xmlns:mc="http://schemas.openxmlformats.org/markup-compatibility/2006" xmlns:p14="http://schemas.microsoft.com/office/powerpoint/2010/main">
        <mc:Choice Requires="p14">
          <p:contentPart p14:bwMode="auto" r:id="rId296">
            <p14:nvContentPartPr>
              <p14:cNvPr id="151" name="墨迹 150"/>
              <p14:cNvContentPartPr/>
              <p14:nvPr/>
            </p14:nvContentPartPr>
            <p14:xfrm>
              <a:off x="6440311" y="5569305"/>
              <a:ext cx="285044" cy="275117"/>
            </p14:xfrm>
          </p:contentPart>
        </mc:Choice>
        <mc:Fallback xmlns="">
          <p:pic>
            <p:nvPicPr>
              <p:cNvPr id="151" name="墨迹 150"/>
            </p:nvPicPr>
            <p:blipFill>
              <a:blip r:embed="rId297"/>
            </p:blipFill>
            <p:spPr>
              <a:xfrm>
                <a:off x="6440311" y="5569305"/>
                <a:ext cx="285044" cy="275117"/>
              </a:xfrm>
              <a:prstGeom prst="rect"/>
            </p:spPr>
          </p:pic>
        </mc:Fallback>
      </mc:AlternateContent>
    </p:spTree>
    <p:extLst>
      <p:ext uri="{BB962C8B-B14F-4D97-AF65-F5344CB8AC3E}">
        <p14:creationId xmlns:p14="http://schemas.microsoft.com/office/powerpoint/2010/main" val="15960561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12115" y="436245"/>
            <a:ext cx="11611610" cy="1014730"/>
          </a:xfrm>
          <a:prstGeom prst="rect">
            <a:avLst/>
          </a:prstGeom>
        </p:spPr>
        <p:txBody>
          <a:bodyPr wrap="square">
            <a:spAutoFit/>
          </a:bodyPr>
          <a:lstStyle/>
          <a:p>
            <a:r>
              <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rPr>
              <a:t>氯化铁</a:t>
            </a:r>
            <a:endParaRPr lang="zh-CN" altLang="en-US" sz="2000" b="1">
              <a:solidFill>
                <a:srgbClr val="0D0D0D"/>
              </a:solidFill>
              <a:latin typeface="Times New Roman" panose="02020603050405020304"/>
              <a:ea typeface="微软雅黑" panose="020B0503020204020204" charset="-122"/>
              <a:cs typeface="Times New Roman" panose="02020603050405020304"/>
            </a:endParaRPr>
          </a:p>
          <a:p>
            <a:pPr>
              <a:lnSpc>
                <a:spcPct val="150000"/>
              </a:lnSpc>
            </a:pPr>
            <a:r>
              <a:rPr lang="zh-CN" altLang="en-US" sz="2400" b="1">
                <a:solidFill>
                  <a:srgbClr val="0D0D0D"/>
                </a:solidFill>
                <a:latin typeface="Times New Roman" panose="02020603050405020304"/>
                <a:ea typeface="微软雅黑" panose="020B0503020204020204" charset="-122"/>
                <a:cs typeface="Times New Roman" panose="02020603050405020304"/>
              </a:rPr>
              <a:t>常带</a:t>
            </a:r>
            <a:r>
              <a:rPr lang="en-US" altLang="zh-CN" sz="2400" b="1">
                <a:solidFill>
                  <a:srgbClr val="0D0D0D"/>
                </a:solidFill>
                <a:latin typeface="Times New Roman" panose="02020603050405020304"/>
                <a:ea typeface="DroidSerif-Regular"/>
                <a:cs typeface="Times New Roman" panose="02020603050405020304"/>
              </a:rPr>
              <a:t>6</a:t>
            </a:r>
            <a:r>
              <a:rPr lang="zh-CN" altLang="en-US" sz="2400" b="1">
                <a:solidFill>
                  <a:srgbClr val="0D0D0D"/>
                </a:solidFill>
                <a:latin typeface="Times New Roman" panose="02020603050405020304"/>
                <a:ea typeface="微软雅黑" panose="020B0503020204020204" charset="-122"/>
                <a:cs typeface="Times New Roman" panose="02020603050405020304"/>
              </a:rPr>
              <a:t>水，共价性较强，熔点</a:t>
            </a:r>
            <a:r>
              <a:rPr lang="en-US" altLang="zh-CN" sz="2400" b="1">
                <a:solidFill>
                  <a:srgbClr val="0D0D0D"/>
                </a:solidFill>
                <a:latin typeface="Times New Roman" panose="02020603050405020304"/>
                <a:ea typeface="DroidSerif-Regular"/>
                <a:cs typeface="Times New Roman" panose="02020603050405020304"/>
              </a:rPr>
              <a:t>300</a:t>
            </a:r>
            <a:r>
              <a:rPr lang="en-US" altLang="zh-CN" sz="2400" b="1">
                <a:solidFill>
                  <a:srgbClr val="0D0D0D"/>
                </a:solidFill>
                <a:latin typeface="Times New Roman" panose="02020603050405020304"/>
                <a:ea typeface="NeverMind-Regular"/>
                <a:cs typeface="Times New Roman" panose="02020603050405020304"/>
              </a:rPr>
              <a:t>℃</a:t>
            </a:r>
            <a:r>
              <a:rPr lang="zh-CN" altLang="en-US" sz="2400" b="1">
                <a:solidFill>
                  <a:srgbClr val="0D0D0D"/>
                </a:solidFill>
                <a:latin typeface="Times New Roman" panose="02020603050405020304"/>
                <a:ea typeface="微软雅黑" panose="020B0503020204020204" charset="-122"/>
                <a:cs typeface="Times New Roman" panose="02020603050405020304"/>
              </a:rPr>
              <a:t>，沸点</a:t>
            </a:r>
            <a:r>
              <a:rPr lang="en-US" altLang="zh-CN" sz="2400" b="1">
                <a:solidFill>
                  <a:srgbClr val="0D0D0D"/>
                </a:solidFill>
                <a:latin typeface="Times New Roman" panose="02020603050405020304"/>
                <a:ea typeface="DroidSerif-Regular"/>
                <a:cs typeface="Times New Roman" panose="02020603050405020304"/>
              </a:rPr>
              <a:t>316</a:t>
            </a:r>
            <a:r>
              <a:rPr lang="en-US" altLang="zh-CN" sz="2400" b="1">
                <a:solidFill>
                  <a:srgbClr val="0D0D0D"/>
                </a:solidFill>
                <a:latin typeface="Times New Roman" panose="02020603050405020304"/>
                <a:ea typeface="NeverMind-Regular"/>
                <a:cs typeface="Times New Roman" panose="02020603050405020304"/>
              </a:rPr>
              <a:t>℃</a:t>
            </a:r>
            <a:r>
              <a:rPr lang="zh-CN" altLang="en-US" sz="2400" b="1">
                <a:solidFill>
                  <a:srgbClr val="0D0D0D"/>
                </a:solidFill>
                <a:latin typeface="Times New Roman" panose="02020603050405020304"/>
                <a:ea typeface="微软雅黑" panose="020B0503020204020204" charset="-122"/>
                <a:cs typeface="Times New Roman" panose="02020603050405020304"/>
              </a:rPr>
              <a:t>，</a:t>
            </a:r>
            <a:r>
              <a:rPr lang="zh-CN" altLang="en-US" sz="2400" b="1">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Times New Roman" panose="02020603050405020304"/>
              </a:rPr>
              <a:t>易升华，易吸潮水解</a:t>
            </a:r>
            <a:r>
              <a:rPr lang="zh-CN" altLang="en-US" sz="2400" b="1">
                <a:solidFill>
                  <a:srgbClr val="0D0D0D"/>
                </a:solidFill>
                <a:latin typeface="Times New Roman" panose="02020603050405020304"/>
                <a:ea typeface="微软雅黑" panose="020B0503020204020204" charset="-122"/>
                <a:cs typeface="Times New Roman" panose="02020603050405020304"/>
              </a:rPr>
              <a:t>，气态会二聚</a:t>
            </a:r>
          </a:p>
        </p:txBody>
      </p:sp>
      <p:pic>
        <p:nvPicPr>
          <p:cNvPr id="5" name="图片 4"/>
          <p:cNvPicPr>
            <a:picLocks noChangeAspect="1"/>
          </p:cNvPicPr>
          <p:nvPr/>
        </p:nvPicPr>
        <p:blipFill>
          <a:blip r:embed="rId2"/>
          <a:stretch>
            <a:fillRect/>
          </a:stretch>
        </p:blipFill>
        <p:spPr>
          <a:xfrm>
            <a:off x="2062480" y="1695450"/>
            <a:ext cx="6710680" cy="2861945"/>
          </a:xfrm>
          <a:prstGeom prst="rect">
            <a:avLst/>
          </a:prstGeom>
        </p:spPr>
      </p:pic>
    </p:spTree>
    <p:extLst>
      <p:ext uri="{BB962C8B-B14F-4D97-AF65-F5344CB8AC3E}">
        <p14:creationId xmlns:p14="http://schemas.microsoft.com/office/powerpoint/2010/main" val="31303493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6669405" y="1033780"/>
            <a:ext cx="5448300" cy="4276725"/>
          </a:xfrm>
          <a:prstGeom prst="rect">
            <a:avLst/>
          </a:prstGeom>
        </p:spPr>
      </p:pic>
      <p:sp>
        <p:nvSpPr>
          <p:cNvPr id="3" name="文本框 2"/>
          <p:cNvSpPr txBox="1"/>
          <p:nvPr/>
        </p:nvSpPr>
        <p:spPr>
          <a:xfrm>
            <a:off x="504825" y="744855"/>
            <a:ext cx="9282430" cy="398780"/>
          </a:xfrm>
          <a:prstGeom prst="rect">
            <a:avLst/>
          </a:prstGeom>
        </p:spPr>
        <p:txBody>
          <a:bodyPr wrap="square">
            <a:spAutoFit/>
          </a:bodyPr>
          <a:lstStyle/>
          <a:p>
            <a:r>
              <a:rPr lang="zh-CN" altLang="en-US" sz="2000" b="1">
                <a:solidFill>
                  <a:schemeClr val="tx1"/>
                </a:solidFill>
                <a:latin typeface="Times New Roman" panose="02020603050405020304"/>
                <a:ea typeface="微软雅黑" panose="020B0503020204020204" charset="-122"/>
                <a:cs typeface="Times New Roman" panose="02020603050405020304"/>
              </a:rPr>
              <a:t>常带</a:t>
            </a:r>
            <a:r>
              <a:rPr lang="en-US" altLang="zh-CN" sz="2000" b="1">
                <a:solidFill>
                  <a:schemeClr val="tx1"/>
                </a:solidFill>
                <a:latin typeface="Times New Roman" panose="02020603050405020304"/>
                <a:ea typeface="DroidSerif-Regular"/>
                <a:cs typeface="Times New Roman" panose="02020603050405020304"/>
              </a:rPr>
              <a:t>4</a:t>
            </a:r>
            <a:r>
              <a:rPr lang="zh-CN" altLang="en-US" sz="2000" b="1">
                <a:solidFill>
                  <a:schemeClr val="tx1"/>
                </a:solidFill>
                <a:latin typeface="Times New Roman" panose="02020603050405020304"/>
                <a:ea typeface="微软雅黑" panose="020B0503020204020204" charset="-122"/>
                <a:cs typeface="Times New Roman" panose="02020603050405020304"/>
              </a:rPr>
              <a:t>水，熔点</a:t>
            </a:r>
            <a:r>
              <a:rPr lang="en-US" altLang="zh-CN" sz="2000" b="1">
                <a:solidFill>
                  <a:schemeClr val="tx1"/>
                </a:solidFill>
                <a:latin typeface="Times New Roman" panose="02020603050405020304"/>
                <a:ea typeface="DroidSerif-Regular"/>
                <a:cs typeface="Times New Roman" panose="02020603050405020304"/>
              </a:rPr>
              <a:t>677</a:t>
            </a:r>
            <a:r>
              <a:rPr lang="zh-CN" altLang="en-US" sz="2000" b="1">
                <a:solidFill>
                  <a:schemeClr val="tx1"/>
                </a:solidFill>
                <a:latin typeface="Times New Roman" panose="02020603050405020304"/>
                <a:ea typeface="微软雅黑" panose="020B0503020204020204" charset="-122"/>
                <a:cs typeface="Times New Roman" panose="02020603050405020304"/>
              </a:rPr>
              <a:t>，沸点</a:t>
            </a:r>
            <a:r>
              <a:rPr lang="en-US" altLang="zh-CN" sz="2000" b="1">
                <a:solidFill>
                  <a:schemeClr val="tx1"/>
                </a:solidFill>
                <a:latin typeface="Times New Roman" panose="02020603050405020304"/>
                <a:ea typeface="DroidSerif-Regular"/>
                <a:cs typeface="Times New Roman" panose="02020603050405020304"/>
              </a:rPr>
              <a:t>1023</a:t>
            </a:r>
            <a:r>
              <a:rPr lang="zh-CN" altLang="en-US" sz="2000" b="1">
                <a:solidFill>
                  <a:schemeClr val="tx1"/>
                </a:solidFill>
                <a:latin typeface="Times New Roman" panose="02020603050405020304"/>
                <a:ea typeface="微软雅黑" panose="020B0503020204020204" charset="-122"/>
                <a:cs typeface="Times New Roman" panose="02020603050405020304"/>
              </a:rPr>
              <a:t>。可用</a:t>
            </a:r>
            <a:r>
              <a:rPr lang="en-US" altLang="zh-CN" sz="2000" b="1">
                <a:solidFill>
                  <a:schemeClr val="tx1"/>
                </a:solidFill>
                <a:latin typeface="Times New Roman" panose="02020603050405020304"/>
                <a:ea typeface="DroidSerif-Regular"/>
                <a:cs typeface="Times New Roman" panose="02020603050405020304"/>
              </a:rPr>
              <a:t>FeCl</a:t>
            </a:r>
            <a:r>
              <a:rPr lang="en-US" altLang="zh-CN" sz="2000" b="1" baseline="-25000">
                <a:solidFill>
                  <a:schemeClr val="tx1"/>
                </a:solidFill>
                <a:latin typeface="Times New Roman" panose="02020603050405020304"/>
                <a:ea typeface="DroidSerif-Regular"/>
                <a:cs typeface="Times New Roman" panose="02020603050405020304"/>
              </a:rPr>
              <a:t>2</a:t>
            </a:r>
            <a:r>
              <a:rPr lang="en-US" altLang="zh-CN" sz="2000" b="1">
                <a:solidFill>
                  <a:schemeClr val="tx1"/>
                </a:solidFill>
                <a:latin typeface="Times New Roman" panose="02020603050405020304"/>
                <a:ea typeface="DroidSerif-Regular"/>
                <a:cs typeface="Times New Roman" panose="02020603050405020304"/>
              </a:rPr>
              <a:t>·4H</a:t>
            </a:r>
            <a:r>
              <a:rPr lang="en-US" altLang="zh-CN" sz="2000" b="1" baseline="-25000">
                <a:solidFill>
                  <a:schemeClr val="tx1"/>
                </a:solidFill>
                <a:latin typeface="Times New Roman" panose="02020603050405020304"/>
                <a:ea typeface="DroidSerif-Regular"/>
                <a:cs typeface="Times New Roman" panose="02020603050405020304"/>
              </a:rPr>
              <a:t>2</a:t>
            </a:r>
            <a:r>
              <a:rPr lang="en-US" altLang="zh-CN" sz="2000" b="1">
                <a:solidFill>
                  <a:schemeClr val="tx1"/>
                </a:solidFill>
                <a:latin typeface="Times New Roman" panose="02020603050405020304"/>
                <a:ea typeface="DroidSerif-Regular"/>
                <a:cs typeface="Times New Roman" panose="02020603050405020304"/>
              </a:rPr>
              <a:t>O</a:t>
            </a:r>
            <a:r>
              <a:rPr lang="zh-CN" altLang="en-US" sz="2000" b="1">
                <a:solidFill>
                  <a:schemeClr val="tx1"/>
                </a:solidFill>
                <a:latin typeface="Times New Roman" panose="02020603050405020304"/>
                <a:ea typeface="微软雅黑" panose="020B0503020204020204" charset="-122"/>
                <a:cs typeface="Times New Roman" panose="02020603050405020304"/>
              </a:rPr>
              <a:t>与</a:t>
            </a:r>
            <a:r>
              <a:rPr lang="en-US" altLang="zh-CN" sz="2000" b="1">
                <a:solidFill>
                  <a:schemeClr val="tx1"/>
                </a:solidFill>
                <a:latin typeface="Times New Roman" panose="02020603050405020304"/>
                <a:ea typeface="DroidSerif-Regular"/>
                <a:cs typeface="Times New Roman" panose="02020603050405020304"/>
              </a:rPr>
              <a:t>SOCl</a:t>
            </a:r>
            <a:r>
              <a:rPr lang="en-US" altLang="zh-CN" sz="2000" b="1" baseline="-25000">
                <a:solidFill>
                  <a:schemeClr val="tx1"/>
                </a:solidFill>
                <a:latin typeface="Times New Roman" panose="02020603050405020304"/>
                <a:ea typeface="DroidSerif-Regular"/>
                <a:cs typeface="Times New Roman" panose="02020603050405020304"/>
              </a:rPr>
              <a:t>2</a:t>
            </a:r>
            <a:r>
              <a:rPr lang="zh-CN" altLang="en-US" sz="2000" b="1">
                <a:solidFill>
                  <a:schemeClr val="tx1"/>
                </a:solidFill>
                <a:latin typeface="Times New Roman" panose="02020603050405020304"/>
                <a:ea typeface="微软雅黑" panose="020B0503020204020204" charset="-122"/>
                <a:cs typeface="Times New Roman" panose="02020603050405020304"/>
              </a:rPr>
              <a:t>制备无水</a:t>
            </a:r>
            <a:r>
              <a:rPr lang="en-US" altLang="zh-CN" sz="2000" b="1">
                <a:solidFill>
                  <a:schemeClr val="tx1"/>
                </a:solidFill>
                <a:latin typeface="Times New Roman" panose="02020603050405020304"/>
                <a:ea typeface="DroidSerif-Regular"/>
                <a:cs typeface="Times New Roman" panose="02020603050405020304"/>
                <a:sym typeface="+mn-ea"/>
              </a:rPr>
              <a:t>FeCl</a:t>
            </a:r>
            <a:r>
              <a:rPr lang="en-US" altLang="zh-CN" sz="2000" b="1" baseline="-25000">
                <a:solidFill>
                  <a:schemeClr val="tx1"/>
                </a:solidFill>
                <a:latin typeface="Times New Roman" panose="02020603050405020304"/>
                <a:ea typeface="DroidSerif-Regular"/>
                <a:cs typeface="Times New Roman" panose="02020603050405020304"/>
                <a:sym typeface="+mn-ea"/>
              </a:rPr>
              <a:t>2</a:t>
            </a:r>
          </a:p>
        </p:txBody>
      </p:sp>
      <p:sp>
        <p:nvSpPr>
          <p:cNvPr id="4" name="文本框 3"/>
          <p:cNvSpPr txBox="1"/>
          <p:nvPr/>
        </p:nvSpPr>
        <p:spPr>
          <a:xfrm>
            <a:off x="337185" y="284480"/>
            <a:ext cx="6096000" cy="460375"/>
          </a:xfrm>
          <a:prstGeom prst="rect">
            <a:avLst/>
          </a:prstGeom>
          <a:noFill/>
        </p:spPr>
        <p:txBody>
          <a:bodyPr wrap="square" rtlCol="0" anchor="t">
            <a:spAutoFit/>
          </a:bodyPr>
          <a:lstStyle/>
          <a:p>
            <a:r>
              <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氯化</a:t>
            </a:r>
            <a:r>
              <a:rPr lang="zh-CN" alt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亚</a:t>
            </a:r>
            <a:r>
              <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铁</a:t>
            </a:r>
            <a:endParaRPr lang="en-US" alt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endParaRPr>
          </a:p>
        </p:txBody>
      </p:sp>
      <p:pic>
        <p:nvPicPr>
          <p:cNvPr id="6" name="图片 5"/>
          <p:cNvPicPr>
            <a:picLocks noChangeAspect="1"/>
          </p:cNvPicPr>
          <p:nvPr/>
        </p:nvPicPr>
        <p:blipFill>
          <a:blip r:embed="rId3"/>
          <a:srcRect b="88786"/>
          <a:stretch>
            <a:fillRect/>
          </a:stretch>
        </p:blipFill>
        <p:spPr>
          <a:xfrm>
            <a:off x="227965" y="1176655"/>
            <a:ext cx="8068945" cy="883285"/>
          </a:xfrm>
          <a:prstGeom prst="rect">
            <a:avLst/>
          </a:prstGeom>
        </p:spPr>
      </p:pic>
      <p:pic>
        <p:nvPicPr>
          <p:cNvPr id="7" name="图片 6"/>
          <p:cNvPicPr>
            <a:picLocks noChangeAspect="1"/>
          </p:cNvPicPr>
          <p:nvPr/>
        </p:nvPicPr>
        <p:blipFill>
          <a:blip r:embed="rId3"/>
          <a:srcRect t="16392" r="49765" b="62451"/>
          <a:stretch>
            <a:fillRect/>
          </a:stretch>
        </p:blipFill>
        <p:spPr>
          <a:xfrm>
            <a:off x="337185" y="2044065"/>
            <a:ext cx="5427980" cy="1975485"/>
          </a:xfrm>
          <a:prstGeom prst="rect">
            <a:avLst/>
          </a:prstGeom>
        </p:spPr>
      </p:pic>
      <p:pic>
        <p:nvPicPr>
          <p:cNvPr id="8" name="图片 7"/>
          <p:cNvPicPr>
            <a:picLocks noChangeAspect="1"/>
          </p:cNvPicPr>
          <p:nvPr/>
        </p:nvPicPr>
        <p:blipFill>
          <a:blip r:embed="rId4"/>
          <a:stretch>
            <a:fillRect/>
          </a:stretch>
        </p:blipFill>
        <p:spPr>
          <a:xfrm>
            <a:off x="57150" y="4217035"/>
            <a:ext cx="6849745" cy="2334260"/>
          </a:xfrm>
          <a:prstGeom prst="rect">
            <a:avLst/>
          </a:prstGeom>
          <a:ln>
            <a:solidFill>
              <a:schemeClr val="accent1"/>
            </a:solidFill>
          </a:ln>
        </p:spPr>
      </p:pic>
      <p:sp>
        <p:nvSpPr>
          <p:cNvPr id="9" name="文本框 8"/>
          <p:cNvSpPr txBox="1"/>
          <p:nvPr/>
        </p:nvSpPr>
        <p:spPr>
          <a:xfrm>
            <a:off x="10589260" y="5963285"/>
            <a:ext cx="4064000" cy="521970"/>
          </a:xfrm>
          <a:prstGeom prst="rect">
            <a:avLst/>
          </a:prstGeom>
          <a:noFill/>
        </p:spPr>
        <p:txBody>
          <a:bodyPr wrap="square" rtlCol="0">
            <a:spAutoFit/>
          </a:bodyPr>
          <a:lstStyle/>
          <a:p>
            <a:r>
              <a:rPr lang="en-US" altLang="zh-CN" sz="2800" b="1">
                <a:solidFill>
                  <a:srgbClr val="C00000"/>
                </a:solidFill>
                <a:effectLst>
                  <a:outerShdw blurRad="38100" dist="38100" dir="2700000" algn="tl">
                    <a:srgbClr val="000000">
                      <a:alpha val="43137"/>
                    </a:srgbClr>
                  </a:outerShdw>
                </a:effectLst>
              </a:rPr>
              <a:t>22</a:t>
            </a:r>
            <a:r>
              <a:rPr lang="zh-CN" altLang="en-US" sz="2800" b="1">
                <a:solidFill>
                  <a:srgbClr val="C00000"/>
                </a:solidFill>
                <a:effectLst>
                  <a:outerShdw blurRad="38100" dist="38100" dir="2700000" algn="tl">
                    <a:srgbClr val="000000">
                      <a:alpha val="43137"/>
                    </a:srgbClr>
                  </a:outerShdw>
                </a:effectLst>
              </a:rPr>
              <a:t>山东</a:t>
            </a:r>
          </a:p>
        </p:txBody>
      </p:sp>
      <mc:AlternateContent xmlns:mc="http://schemas.openxmlformats.org/markup-compatibility/2006" xmlns:p14="http://schemas.microsoft.com/office/powerpoint/2010/main">
        <mc:Choice Requires="p14">
          <p:contentPart p14:bwMode="auto" r:id="rId5">
            <p14:nvContentPartPr>
              <p14:cNvPr id="5" name="墨迹 4"/>
              <p14:cNvContentPartPr/>
              <p14:nvPr/>
            </p14:nvContentPartPr>
            <p14:xfrm>
              <a:off x="431800" y="4518891"/>
              <a:ext cx="4388555" cy="477974"/>
            </p14:xfrm>
          </p:contentPart>
        </mc:Choice>
        <mc:Fallback xmlns="">
          <p:pic>
            <p:nvPicPr>
              <p:cNvPr id="5" name="墨迹 4"/>
            </p:nvPicPr>
            <p:blipFill>
              <a:blip r:embed="rId6"/>
            </p:blipFill>
            <p:spPr>
              <a:xfrm>
                <a:off x="431800" y="4518891"/>
                <a:ext cx="4388555" cy="477974"/>
              </a:xfrm>
              <a:prstGeom prst="rect"/>
            </p:spPr>
          </p:pic>
        </mc:Fallback>
      </mc:AlternateContent>
      <mc:AlternateContent xmlns:mc="http://schemas.openxmlformats.org/markup-compatibility/2006" xmlns:p14="http://schemas.microsoft.com/office/powerpoint/2010/main">
        <mc:Choice Requires="p14">
          <p:contentPart p14:bwMode="auto" r:id="rId7">
            <p14:nvContentPartPr>
              <p14:cNvPr id="10" name="墨迹 9"/>
              <p14:cNvContentPartPr/>
              <p14:nvPr/>
            </p14:nvContentPartPr>
            <p14:xfrm>
              <a:off x="707495" y="5845302"/>
              <a:ext cx="3489149" cy="158972"/>
            </p14:xfrm>
          </p:contentPart>
        </mc:Choice>
        <mc:Fallback xmlns="">
          <p:pic>
            <p:nvPicPr>
              <p:cNvPr id="10" name="墨迹 9"/>
            </p:nvPicPr>
            <p:blipFill>
              <a:blip r:embed="rId8"/>
            </p:blipFill>
            <p:spPr>
              <a:xfrm>
                <a:off x="707495" y="5845302"/>
                <a:ext cx="3489149" cy="158972"/>
              </a:xfrm>
              <a:prstGeom prst="rect"/>
            </p:spPr>
          </p:pic>
        </mc:Fallback>
      </mc:AlternateContent>
      <mc:AlternateContent xmlns:mc="http://schemas.openxmlformats.org/markup-compatibility/2006" xmlns:p14="http://schemas.microsoft.com/office/powerpoint/2010/main">
        <mc:Choice Requires="p14">
          <p:contentPart p14:bwMode="auto" r:id="rId9">
            <p14:nvContentPartPr>
              <p14:cNvPr id="11" name="墨迹 10"/>
              <p14:cNvContentPartPr/>
              <p14:nvPr/>
            </p14:nvContentPartPr>
            <p14:xfrm>
              <a:off x="6583715" y="383506"/>
              <a:ext cx="158574" cy="276350"/>
            </p14:xfrm>
          </p:contentPart>
        </mc:Choice>
        <mc:Fallback xmlns="">
          <p:pic>
            <p:nvPicPr>
              <p:cNvPr id="11" name="墨迹 10"/>
            </p:nvPicPr>
            <p:blipFill>
              <a:blip r:embed="rId10"/>
            </p:blipFill>
            <p:spPr>
              <a:xfrm>
                <a:off x="6583715" y="383506"/>
                <a:ext cx="158574" cy="276350"/>
              </a:xfrm>
              <a:prstGeom prst="rect"/>
            </p:spPr>
          </p:pic>
        </mc:Fallback>
      </mc:AlternateContent>
      <mc:AlternateContent xmlns:mc="http://schemas.openxmlformats.org/markup-compatibility/2006" xmlns:p14="http://schemas.microsoft.com/office/powerpoint/2010/main">
        <mc:Choice Requires="p14">
          <p:contentPart p14:bwMode="auto" r:id="rId11">
            <p14:nvContentPartPr>
              <p14:cNvPr id="12" name="墨迹 11"/>
              <p14:cNvContentPartPr/>
              <p14:nvPr/>
            </p14:nvContentPartPr>
            <p14:xfrm>
              <a:off x="6519509" y="363767"/>
              <a:ext cx="248179" cy="346848"/>
            </p14:xfrm>
          </p:contentPart>
        </mc:Choice>
        <mc:Fallback xmlns="">
          <p:pic>
            <p:nvPicPr>
              <p:cNvPr id="12" name="墨迹 11"/>
            </p:nvPicPr>
            <p:blipFill>
              <a:blip r:embed="rId12"/>
            </p:blipFill>
            <p:spPr>
              <a:xfrm>
                <a:off x="6519509" y="363767"/>
                <a:ext cx="248179" cy="346848"/>
              </a:xfrm>
              <a:prstGeom prst="rect"/>
            </p:spPr>
          </p:pic>
        </mc:Fallback>
      </mc:AlternateContent>
      <mc:AlternateContent xmlns:mc="http://schemas.openxmlformats.org/markup-compatibility/2006" xmlns:p14="http://schemas.microsoft.com/office/powerpoint/2010/main">
        <mc:Choice Requires="p14">
          <p:contentPart p14:bwMode="auto" r:id="rId13">
            <p14:nvContentPartPr>
              <p14:cNvPr id="13" name="墨迹 12"/>
              <p14:cNvContentPartPr/>
              <p14:nvPr/>
            </p14:nvContentPartPr>
            <p14:xfrm>
              <a:off x="6750755" y="524501"/>
              <a:ext cx="139171" cy="174834"/>
            </p14:xfrm>
          </p:contentPart>
        </mc:Choice>
        <mc:Fallback xmlns="">
          <p:pic>
            <p:nvPicPr>
              <p:cNvPr id="13" name="墨迹 12"/>
            </p:nvPicPr>
            <p:blipFill>
              <a:blip r:embed="rId14"/>
            </p:blipFill>
            <p:spPr>
              <a:xfrm>
                <a:off x="6750755" y="524501"/>
                <a:ext cx="139171" cy="174834"/>
              </a:xfrm>
              <a:prstGeom prst="rect"/>
            </p:spPr>
          </p:pic>
        </mc:Fallback>
      </mc:AlternateContent>
      <mc:AlternateContent xmlns:mc="http://schemas.openxmlformats.org/markup-compatibility/2006" xmlns:p14="http://schemas.microsoft.com/office/powerpoint/2010/main">
        <mc:Choice Requires="p14">
          <p:contentPart p14:bwMode="auto" r:id="rId15">
            <p14:nvContentPartPr>
              <p14:cNvPr id="14" name="墨迹 13"/>
              <p14:cNvContentPartPr/>
              <p14:nvPr/>
            </p14:nvContentPartPr>
            <p14:xfrm>
              <a:off x="6938962" y="389498"/>
              <a:ext cx="228071" cy="257140"/>
            </p14:xfrm>
          </p:contentPart>
        </mc:Choice>
        <mc:Fallback xmlns="">
          <p:pic>
            <p:nvPicPr>
              <p:cNvPr id="14" name="墨迹 13"/>
            </p:nvPicPr>
            <p:blipFill>
              <a:blip r:embed="rId16"/>
            </p:blipFill>
            <p:spPr>
              <a:xfrm>
                <a:off x="6938962" y="389498"/>
                <a:ext cx="228071" cy="257140"/>
              </a:xfrm>
              <a:prstGeom prst="rect"/>
            </p:spPr>
          </p:pic>
        </mc:Fallback>
      </mc:AlternateContent>
      <mc:AlternateContent xmlns:mc="http://schemas.openxmlformats.org/markup-compatibility/2006" xmlns:p14="http://schemas.microsoft.com/office/powerpoint/2010/main">
        <mc:Choice Requires="p14">
          <p:contentPart p14:bwMode="auto" r:id="rId17">
            <p14:nvContentPartPr>
              <p14:cNvPr id="15" name="墨迹 14"/>
              <p14:cNvContentPartPr/>
              <p14:nvPr/>
            </p14:nvContentPartPr>
            <p14:xfrm>
              <a:off x="7219244" y="530141"/>
              <a:ext cx="172156" cy="157914"/>
            </p14:xfrm>
          </p:contentPart>
        </mc:Choice>
        <mc:Fallback xmlns="">
          <p:pic>
            <p:nvPicPr>
              <p:cNvPr id="15" name="墨迹 14"/>
            </p:nvPicPr>
            <p:blipFill>
              <a:blip r:embed="rId18"/>
            </p:blipFill>
            <p:spPr>
              <a:xfrm>
                <a:off x="7219244" y="530141"/>
                <a:ext cx="172156" cy="157914"/>
              </a:xfrm>
              <a:prstGeom prst="rect"/>
            </p:spPr>
          </p:pic>
        </mc:Fallback>
      </mc:AlternateContent>
      <mc:AlternateContent xmlns:mc="http://schemas.openxmlformats.org/markup-compatibility/2006" xmlns:p14="http://schemas.microsoft.com/office/powerpoint/2010/main">
        <mc:Choice Requires="p14">
          <p:contentPart p14:bwMode="auto" r:id="rId19">
            <p14:nvContentPartPr>
              <p14:cNvPr id="16" name="墨迹 15"/>
              <p14:cNvContentPartPr/>
              <p14:nvPr/>
            </p14:nvContentPartPr>
            <p14:xfrm>
              <a:off x="7450666" y="372226"/>
              <a:ext cx="186266" cy="329929"/>
            </p14:xfrm>
          </p:contentPart>
        </mc:Choice>
        <mc:Fallback xmlns="">
          <p:pic>
            <p:nvPicPr>
              <p:cNvPr id="16" name="墨迹 15"/>
            </p:nvPicPr>
            <p:blipFill>
              <a:blip r:embed="rId20"/>
            </p:blipFill>
            <p:spPr>
              <a:xfrm>
                <a:off x="7450666" y="372226"/>
                <a:ext cx="186266" cy="329929"/>
              </a:xfrm>
              <a:prstGeom prst="rect"/>
            </p:spPr>
          </p:pic>
        </mc:Fallback>
      </mc:AlternateContent>
      <mc:AlternateContent xmlns:mc="http://schemas.openxmlformats.org/markup-compatibility/2006" xmlns:p14="http://schemas.microsoft.com/office/powerpoint/2010/main">
        <mc:Choice Requires="p14">
          <p:contentPart p14:bwMode="auto" r:id="rId21">
            <p14:nvContentPartPr>
              <p14:cNvPr id="17" name="墨迹 16"/>
              <p14:cNvContentPartPr/>
              <p14:nvPr/>
            </p14:nvContentPartPr>
            <p14:xfrm>
              <a:off x="7744177" y="422985"/>
              <a:ext cx="26282" cy="169194"/>
            </p14:xfrm>
          </p:contentPart>
        </mc:Choice>
        <mc:Fallback xmlns="">
          <p:pic>
            <p:nvPicPr>
              <p:cNvPr id="17" name="墨迹 16"/>
            </p:nvPicPr>
            <p:blipFill>
              <a:blip r:embed="rId22"/>
            </p:blipFill>
            <p:spPr>
              <a:xfrm>
                <a:off x="7744177" y="422985"/>
                <a:ext cx="26282" cy="169194"/>
              </a:xfrm>
              <a:prstGeom prst="rect"/>
            </p:spPr>
          </p:pic>
        </mc:Fallback>
      </mc:AlternateContent>
      <mc:AlternateContent xmlns:mc="http://schemas.openxmlformats.org/markup-compatibility/2006" xmlns:p14="http://schemas.microsoft.com/office/powerpoint/2010/main">
        <mc:Choice Requires="p14">
          <p:contentPart p14:bwMode="auto" r:id="rId23">
            <p14:nvContentPartPr>
              <p14:cNvPr id="18" name="墨迹 17"/>
              <p14:cNvContentPartPr/>
              <p14:nvPr/>
            </p14:nvContentPartPr>
            <p14:xfrm>
              <a:off x="7789333" y="479383"/>
              <a:ext cx="81844" cy="16919"/>
            </p14:xfrm>
          </p:contentPart>
        </mc:Choice>
        <mc:Fallback xmlns="">
          <p:pic>
            <p:nvPicPr>
              <p:cNvPr id="18" name="墨迹 17"/>
            </p:nvPicPr>
            <p:blipFill>
              <a:blip r:embed="rId24"/>
            </p:blipFill>
            <p:spPr>
              <a:xfrm>
                <a:off x="7789333" y="479383"/>
                <a:ext cx="81844" cy="16919"/>
              </a:xfrm>
              <a:prstGeom prst="rect"/>
            </p:spPr>
          </p:pic>
        </mc:Fallback>
      </mc:AlternateContent>
      <mc:AlternateContent xmlns:mc="http://schemas.openxmlformats.org/markup-compatibility/2006" xmlns:p14="http://schemas.microsoft.com/office/powerpoint/2010/main">
        <mc:Choice Requires="p14">
          <p:contentPart p14:bwMode="auto" r:id="rId25">
            <p14:nvContentPartPr>
              <p14:cNvPr id="19" name="墨迹 18"/>
              <p14:cNvContentPartPr/>
              <p14:nvPr/>
            </p14:nvContentPartPr>
            <p14:xfrm>
              <a:off x="7862711" y="311599"/>
              <a:ext cx="22578" cy="382096"/>
            </p14:xfrm>
          </p:contentPart>
        </mc:Choice>
        <mc:Fallback xmlns="">
          <p:pic>
            <p:nvPicPr>
              <p:cNvPr id="19" name="墨迹 18"/>
            </p:nvPicPr>
            <p:blipFill>
              <a:blip r:embed="rId26"/>
            </p:blipFill>
            <p:spPr>
              <a:xfrm>
                <a:off x="7862711" y="311599"/>
                <a:ext cx="22578" cy="382096"/>
              </a:xfrm>
              <a:prstGeom prst="rect"/>
            </p:spPr>
          </p:pic>
        </mc:Fallback>
      </mc:AlternateContent>
      <mc:AlternateContent xmlns:mc="http://schemas.openxmlformats.org/markup-compatibility/2006" xmlns:p14="http://schemas.microsoft.com/office/powerpoint/2010/main">
        <mc:Choice Requires="p14">
          <p:contentPart p14:bwMode="auto" r:id="rId27">
            <p14:nvContentPartPr>
              <p14:cNvPr id="20" name="墨迹 19"/>
              <p14:cNvContentPartPr/>
              <p14:nvPr/>
            </p14:nvContentPartPr>
            <p14:xfrm>
              <a:off x="7902222" y="475858"/>
              <a:ext cx="280281" cy="130949"/>
            </p14:xfrm>
          </p:contentPart>
        </mc:Choice>
        <mc:Fallback xmlns="">
          <p:pic>
            <p:nvPicPr>
              <p:cNvPr id="20" name="墨迹 19"/>
            </p:nvPicPr>
            <p:blipFill>
              <a:blip r:embed="rId28"/>
            </p:blipFill>
            <p:spPr>
              <a:xfrm>
                <a:off x="7902222" y="475858"/>
                <a:ext cx="280281" cy="130949"/>
              </a:xfrm>
              <a:prstGeom prst="rect"/>
            </p:spPr>
          </p:pic>
        </mc:Fallback>
      </mc:AlternateContent>
      <mc:AlternateContent xmlns:mc="http://schemas.openxmlformats.org/markup-compatibility/2006" xmlns:p14="http://schemas.microsoft.com/office/powerpoint/2010/main">
        <mc:Choice Requires="p14">
          <p:contentPart p14:bwMode="auto" r:id="rId29">
            <p14:nvContentPartPr>
              <p14:cNvPr id="21" name="墨迹 20"/>
              <p14:cNvContentPartPr/>
              <p14:nvPr/>
            </p14:nvContentPartPr>
            <p14:xfrm>
              <a:off x="8314266" y="462463"/>
              <a:ext cx="287866" cy="16920"/>
            </p14:xfrm>
          </p:contentPart>
        </mc:Choice>
        <mc:Fallback xmlns="">
          <p:pic>
            <p:nvPicPr>
              <p:cNvPr id="21" name="墨迹 20"/>
            </p:nvPicPr>
            <p:blipFill>
              <a:blip r:embed="rId30"/>
            </p:blipFill>
            <p:spPr>
              <a:xfrm>
                <a:off x="8314266" y="462463"/>
                <a:ext cx="287866" cy="16920"/>
              </a:xfrm>
              <a:prstGeom prst="rect"/>
            </p:spPr>
          </p:pic>
        </mc:Fallback>
      </mc:AlternateContent>
      <mc:AlternateContent xmlns:mc="http://schemas.openxmlformats.org/markup-compatibility/2006" xmlns:p14="http://schemas.microsoft.com/office/powerpoint/2010/main">
        <mc:Choice Requires="p14">
          <p:contentPart p14:bwMode="auto" r:id="rId31">
            <p14:nvContentPartPr>
              <p14:cNvPr id="22" name="墨迹 21"/>
              <p14:cNvContentPartPr/>
              <p14:nvPr/>
            </p14:nvContentPartPr>
            <p14:xfrm>
              <a:off x="8310033" y="537191"/>
              <a:ext cx="303389" cy="15509"/>
            </p14:xfrm>
          </p:contentPart>
        </mc:Choice>
        <mc:Fallback xmlns="">
          <p:pic>
            <p:nvPicPr>
              <p:cNvPr id="22" name="墨迹 21"/>
            </p:nvPicPr>
            <p:blipFill>
              <a:blip r:embed="rId32"/>
            </p:blipFill>
            <p:spPr>
              <a:xfrm>
                <a:off x="8310033" y="537191"/>
                <a:ext cx="303389" cy="15509"/>
              </a:xfrm>
              <a:prstGeom prst="rect"/>
            </p:spPr>
          </p:pic>
        </mc:Fallback>
      </mc:AlternateContent>
      <mc:AlternateContent xmlns:mc="http://schemas.openxmlformats.org/markup-compatibility/2006" xmlns:p14="http://schemas.microsoft.com/office/powerpoint/2010/main">
        <mc:Choice Requires="p14">
          <p:contentPart p14:bwMode="auto" r:id="rId33">
            <p14:nvContentPartPr>
              <p14:cNvPr id="23" name="墨迹 22"/>
              <p14:cNvContentPartPr/>
              <p14:nvPr/>
            </p14:nvContentPartPr>
            <p14:xfrm>
              <a:off x="8694384" y="277760"/>
              <a:ext cx="184326" cy="277760"/>
            </p14:xfrm>
          </p:contentPart>
        </mc:Choice>
        <mc:Fallback xmlns="">
          <p:pic>
            <p:nvPicPr>
              <p:cNvPr id="23" name="墨迹 22"/>
            </p:nvPicPr>
            <p:blipFill>
              <a:blip r:embed="rId34"/>
            </p:blipFill>
            <p:spPr>
              <a:xfrm>
                <a:off x="8694384" y="277760"/>
                <a:ext cx="184326" cy="277760"/>
              </a:xfrm>
              <a:prstGeom prst="rect"/>
            </p:spPr>
          </p:pic>
        </mc:Fallback>
      </mc:AlternateContent>
      <mc:AlternateContent xmlns:mc="http://schemas.openxmlformats.org/markup-compatibility/2006" xmlns:p14="http://schemas.microsoft.com/office/powerpoint/2010/main">
        <mc:Choice Requires="p14">
          <p:contentPart p14:bwMode="auto" r:id="rId35">
            <p14:nvContentPartPr>
              <p14:cNvPr id="24" name="墨迹 23"/>
              <p14:cNvContentPartPr/>
              <p14:nvPr/>
            </p14:nvContentPartPr>
            <p14:xfrm>
              <a:off x="8886472" y="307369"/>
              <a:ext cx="147461" cy="197393"/>
            </p14:xfrm>
          </p:contentPart>
        </mc:Choice>
        <mc:Fallback xmlns="">
          <p:pic>
            <p:nvPicPr>
              <p:cNvPr id="24" name="墨迹 23"/>
            </p:nvPicPr>
            <p:blipFill>
              <a:blip r:embed="rId36"/>
            </p:blipFill>
            <p:spPr>
              <a:xfrm>
                <a:off x="8886472" y="307369"/>
                <a:ext cx="147461" cy="197393"/>
              </a:xfrm>
              <a:prstGeom prst="rect"/>
            </p:spPr>
          </p:pic>
        </mc:Fallback>
      </mc:AlternateContent>
      <mc:AlternateContent xmlns:mc="http://schemas.openxmlformats.org/markup-compatibility/2006" xmlns:p14="http://schemas.microsoft.com/office/powerpoint/2010/main">
        <mc:Choice Requires="p14">
          <p:contentPart p14:bwMode="auto" r:id="rId37">
            <p14:nvContentPartPr>
              <p14:cNvPr id="25" name="墨迹 24"/>
              <p14:cNvContentPartPr/>
              <p14:nvPr/>
            </p14:nvContentPartPr>
            <p14:xfrm>
              <a:off x="9012413" y="434264"/>
              <a:ext cx="165453" cy="135356"/>
            </p14:xfrm>
          </p:contentPart>
        </mc:Choice>
        <mc:Fallback xmlns="">
          <p:pic>
            <p:nvPicPr>
              <p:cNvPr id="25" name="墨迹 24"/>
            </p:nvPicPr>
            <p:blipFill>
              <a:blip r:embed="rId38"/>
            </p:blipFill>
            <p:spPr>
              <a:xfrm>
                <a:off x="9012413" y="434264"/>
                <a:ext cx="165453" cy="135356"/>
              </a:xfrm>
              <a:prstGeom prst="rect"/>
            </p:spPr>
          </p:pic>
        </mc:Fallback>
      </mc:AlternateContent>
      <mc:AlternateContent xmlns:mc="http://schemas.openxmlformats.org/markup-compatibility/2006" xmlns:p14="http://schemas.microsoft.com/office/powerpoint/2010/main">
        <mc:Choice Requires="p14">
          <p:contentPart p14:bwMode="auto" r:id="rId39">
            <p14:nvContentPartPr>
              <p14:cNvPr id="26" name="墨迹 25"/>
              <p14:cNvContentPartPr/>
              <p14:nvPr/>
            </p14:nvContentPartPr>
            <p14:xfrm>
              <a:off x="9230077" y="391966"/>
              <a:ext cx="248709" cy="47938"/>
            </p14:xfrm>
          </p:contentPart>
        </mc:Choice>
        <mc:Fallback xmlns="">
          <p:pic>
            <p:nvPicPr>
              <p:cNvPr id="26" name="墨迹 25"/>
            </p:nvPicPr>
            <p:blipFill>
              <a:blip r:embed="rId40"/>
            </p:blipFill>
            <p:spPr>
              <a:xfrm>
                <a:off x="9230077" y="391966"/>
                <a:ext cx="248709" cy="47938"/>
              </a:xfrm>
              <a:prstGeom prst="rect"/>
            </p:spPr>
          </p:pic>
        </mc:Fallback>
      </mc:AlternateContent>
      <mc:AlternateContent xmlns:mc="http://schemas.openxmlformats.org/markup-compatibility/2006" xmlns:p14="http://schemas.microsoft.com/office/powerpoint/2010/main">
        <mc:Choice Requires="p14">
          <p:contentPart p14:bwMode="auto" r:id="rId41">
            <p14:nvContentPartPr>
              <p14:cNvPr id="27" name="墨迹 26"/>
              <p14:cNvContentPartPr/>
              <p14:nvPr/>
            </p14:nvContentPartPr>
            <p14:xfrm>
              <a:off x="9330266" y="262250"/>
              <a:ext cx="56444" cy="310189"/>
            </p14:xfrm>
          </p:contentPart>
        </mc:Choice>
        <mc:Fallback xmlns="">
          <p:pic>
            <p:nvPicPr>
              <p:cNvPr id="27" name="墨迹 26"/>
            </p:nvPicPr>
            <p:blipFill>
              <a:blip r:embed="rId42"/>
            </p:blipFill>
            <p:spPr>
              <a:xfrm>
                <a:off x="9330266" y="262250"/>
                <a:ext cx="56444" cy="310189"/>
              </a:xfrm>
              <a:prstGeom prst="rect"/>
            </p:spPr>
          </p:pic>
        </mc:Fallback>
      </mc:AlternateContent>
      <mc:AlternateContent xmlns:mc="http://schemas.openxmlformats.org/markup-compatibility/2006" xmlns:p14="http://schemas.microsoft.com/office/powerpoint/2010/main">
        <mc:Choice Requires="p14">
          <p:contentPart p14:bwMode="auto" r:id="rId43">
            <p14:nvContentPartPr>
              <p14:cNvPr id="28" name="墨迹 27"/>
              <p14:cNvContentPartPr/>
              <p14:nvPr/>
            </p14:nvContentPartPr>
            <p14:xfrm>
              <a:off x="9531702" y="239691"/>
              <a:ext cx="529520" cy="303844"/>
            </p14:xfrm>
          </p:contentPart>
        </mc:Choice>
        <mc:Fallback xmlns="">
          <p:pic>
            <p:nvPicPr>
              <p:cNvPr id="28" name="墨迹 27"/>
            </p:nvPicPr>
            <p:blipFill>
              <a:blip r:embed="rId44"/>
            </p:blipFill>
            <p:spPr>
              <a:xfrm>
                <a:off x="9531702" y="239691"/>
                <a:ext cx="529520" cy="303844"/>
              </a:xfrm>
              <a:prstGeom prst="rect"/>
            </p:spPr>
          </p:pic>
        </mc:Fallback>
      </mc:AlternateContent>
      <mc:AlternateContent xmlns:mc="http://schemas.openxmlformats.org/markup-compatibility/2006" xmlns:p14="http://schemas.microsoft.com/office/powerpoint/2010/main">
        <mc:Choice Requires="p14">
          <p:contentPart p14:bwMode="auto" r:id="rId45">
            <p14:nvContentPartPr>
              <p14:cNvPr id="29" name="墨迹 28"/>
              <p14:cNvContentPartPr/>
              <p14:nvPr/>
            </p14:nvContentPartPr>
            <p14:xfrm>
              <a:off x="10120488" y="200917"/>
              <a:ext cx="203200" cy="371522"/>
            </p14:xfrm>
          </p:contentPart>
        </mc:Choice>
        <mc:Fallback xmlns="">
          <p:pic>
            <p:nvPicPr>
              <p:cNvPr id="29" name="墨迹 28"/>
            </p:nvPicPr>
            <p:blipFill>
              <a:blip r:embed="rId46"/>
            </p:blipFill>
            <p:spPr>
              <a:xfrm>
                <a:off x="10120488" y="200917"/>
                <a:ext cx="203200" cy="371522"/>
              </a:xfrm>
              <a:prstGeom prst="rect"/>
            </p:spPr>
          </p:pic>
        </mc:Fallback>
      </mc:AlternateContent>
      <mc:AlternateContent xmlns:mc="http://schemas.openxmlformats.org/markup-compatibility/2006" xmlns:p14="http://schemas.microsoft.com/office/powerpoint/2010/main">
        <mc:Choice Requires="p14">
          <p:contentPart p14:bwMode="auto" r:id="rId47">
            <p14:nvContentPartPr>
              <p14:cNvPr id="30" name="墨迹 29"/>
              <p14:cNvContentPartPr/>
              <p14:nvPr/>
            </p14:nvContentPartPr>
            <p14:xfrm>
              <a:off x="6116813" y="1088481"/>
              <a:ext cx="755297" cy="56398"/>
            </p14:xfrm>
          </p:contentPart>
        </mc:Choice>
        <mc:Fallback xmlns="">
          <p:pic>
            <p:nvPicPr>
              <p:cNvPr id="30" name="墨迹 29"/>
            </p:nvPicPr>
            <p:blipFill>
              <a:blip r:embed="rId48"/>
            </p:blipFill>
            <p:spPr>
              <a:xfrm>
                <a:off x="6116813" y="1088481"/>
                <a:ext cx="755297" cy="56398"/>
              </a:xfrm>
              <a:prstGeom prst="rect"/>
            </p:spPr>
          </p:pic>
        </mc:Fallback>
      </mc:AlternateContent>
      <mc:AlternateContent xmlns:mc="http://schemas.openxmlformats.org/markup-compatibility/2006" xmlns:p14="http://schemas.microsoft.com/office/powerpoint/2010/main">
        <mc:Choice Requires="p14">
          <p:contentPart p14:bwMode="auto" r:id="rId49">
            <p14:nvContentPartPr>
              <p14:cNvPr id="31" name="墨迹 30"/>
              <p14:cNvContentPartPr/>
              <p14:nvPr/>
            </p14:nvContentPartPr>
            <p14:xfrm>
              <a:off x="8566502" y="1127960"/>
              <a:ext cx="278342" cy="487843"/>
            </p14:xfrm>
          </p:contentPart>
        </mc:Choice>
        <mc:Fallback xmlns="">
          <p:pic>
            <p:nvPicPr>
              <p:cNvPr id="31" name="墨迹 30"/>
            </p:nvPicPr>
            <p:blipFill>
              <a:blip r:embed="rId50"/>
            </p:blipFill>
            <p:spPr>
              <a:xfrm>
                <a:off x="8566502" y="1127960"/>
                <a:ext cx="278342" cy="487843"/>
              </a:xfrm>
              <a:prstGeom prst="rect"/>
            </p:spPr>
          </p:pic>
        </mc:Fallback>
      </mc:AlternateContent>
      <mc:AlternateContent xmlns:mc="http://schemas.openxmlformats.org/markup-compatibility/2006" xmlns:p14="http://schemas.microsoft.com/office/powerpoint/2010/main">
        <mc:Choice Requires="p14">
          <p:contentPart p14:bwMode="auto" r:id="rId51">
            <p14:nvContentPartPr>
              <p14:cNvPr id="32" name="墨迹 31"/>
              <p14:cNvContentPartPr/>
              <p14:nvPr/>
            </p14:nvContentPartPr>
            <p14:xfrm>
              <a:off x="8963377" y="1003884"/>
              <a:ext cx="319794" cy="259431"/>
            </p14:xfrm>
          </p:contentPart>
        </mc:Choice>
        <mc:Fallback xmlns="">
          <p:pic>
            <p:nvPicPr>
              <p:cNvPr id="32" name="墨迹 31"/>
            </p:nvPicPr>
            <p:blipFill>
              <a:blip r:embed="rId52"/>
            </p:blipFill>
            <p:spPr>
              <a:xfrm>
                <a:off x="8963377" y="1003884"/>
                <a:ext cx="319794" cy="259431"/>
              </a:xfrm>
              <a:prstGeom prst="rect"/>
            </p:spPr>
          </p:pic>
        </mc:Fallback>
      </mc:AlternateContent>
      <mc:AlternateContent xmlns:mc="http://schemas.openxmlformats.org/markup-compatibility/2006" xmlns:p14="http://schemas.microsoft.com/office/powerpoint/2010/main">
        <mc:Choice Requires="p14">
          <p:contentPart p14:bwMode="auto" r:id="rId53">
            <p14:nvContentPartPr>
              <p14:cNvPr id="33" name="墨迹 32"/>
              <p14:cNvContentPartPr/>
              <p14:nvPr/>
            </p14:nvContentPartPr>
            <p14:xfrm>
              <a:off x="9115777" y="1150519"/>
              <a:ext cx="228600" cy="112796"/>
            </p14:xfrm>
          </p:contentPart>
        </mc:Choice>
        <mc:Fallback xmlns="">
          <p:pic>
            <p:nvPicPr>
              <p:cNvPr id="33" name="墨迹 32"/>
            </p:nvPicPr>
            <p:blipFill>
              <a:blip r:embed="rId54"/>
            </p:blipFill>
            <p:spPr>
              <a:xfrm>
                <a:off x="9115777" y="1150519"/>
                <a:ext cx="228600" cy="112796"/>
              </a:xfrm>
              <a:prstGeom prst="rect"/>
            </p:spPr>
          </p:pic>
        </mc:Fallback>
      </mc:AlternateContent>
      <mc:AlternateContent xmlns:mc="http://schemas.openxmlformats.org/markup-compatibility/2006" xmlns:p14="http://schemas.microsoft.com/office/powerpoint/2010/main">
        <mc:Choice Requires="p14">
          <p:contentPart p14:bwMode="auto" r:id="rId55">
            <p14:nvContentPartPr>
              <p14:cNvPr id="34" name="墨迹 33"/>
              <p14:cNvContentPartPr/>
              <p14:nvPr/>
            </p14:nvContentPartPr>
            <p14:xfrm>
              <a:off x="9324622" y="915762"/>
              <a:ext cx="372533" cy="357423"/>
            </p14:xfrm>
          </p:contentPart>
        </mc:Choice>
        <mc:Fallback xmlns="">
          <p:pic>
            <p:nvPicPr>
              <p:cNvPr id="34" name="墨迹 33"/>
            </p:nvPicPr>
            <p:blipFill>
              <a:blip r:embed="rId56"/>
            </p:blipFill>
            <p:spPr>
              <a:xfrm>
                <a:off x="9324622" y="915762"/>
                <a:ext cx="372533" cy="357423"/>
              </a:xfrm>
              <a:prstGeom prst="rect"/>
            </p:spPr>
          </p:pic>
        </mc:Fallback>
      </mc:AlternateContent>
      <mc:AlternateContent xmlns:mc="http://schemas.openxmlformats.org/markup-compatibility/2006" xmlns:p14="http://schemas.microsoft.com/office/powerpoint/2010/main">
        <mc:Choice Requires="p14">
          <p:contentPart p14:bwMode="auto" r:id="rId57">
            <p14:nvContentPartPr>
              <p14:cNvPr id="35" name="墨迹 34"/>
              <p14:cNvContentPartPr/>
              <p14:nvPr/>
            </p14:nvContentPartPr>
            <p14:xfrm>
              <a:off x="8923866" y="1383690"/>
              <a:ext cx="416278" cy="615619"/>
            </p14:xfrm>
          </p:contentPart>
        </mc:Choice>
        <mc:Fallback xmlns="">
          <p:pic>
            <p:nvPicPr>
              <p:cNvPr id="35" name="墨迹 34"/>
            </p:nvPicPr>
            <p:blipFill>
              <a:blip r:embed="rId58"/>
            </p:blipFill>
            <p:spPr>
              <a:xfrm>
                <a:off x="8923866" y="1383690"/>
                <a:ext cx="416278" cy="615619"/>
              </a:xfrm>
              <a:prstGeom prst="rect"/>
            </p:spPr>
          </p:pic>
        </mc:Fallback>
      </mc:AlternateContent>
      <mc:AlternateContent xmlns:mc="http://schemas.openxmlformats.org/markup-compatibility/2006" xmlns:p14="http://schemas.microsoft.com/office/powerpoint/2010/main">
        <mc:Choice Requires="p14">
          <p:contentPart p14:bwMode="auto" r:id="rId59">
            <p14:nvContentPartPr>
              <p14:cNvPr id="36" name="墨迹 35"/>
              <p14:cNvContentPartPr/>
              <p14:nvPr/>
            </p14:nvContentPartPr>
            <p14:xfrm>
              <a:off x="9374011" y="1361131"/>
              <a:ext cx="379589" cy="409767"/>
            </p14:xfrm>
          </p:contentPart>
        </mc:Choice>
        <mc:Fallback xmlns="">
          <p:pic>
            <p:nvPicPr>
              <p:cNvPr id="36" name="墨迹 35"/>
            </p:nvPicPr>
            <p:blipFill>
              <a:blip r:embed="rId60"/>
            </p:blipFill>
            <p:spPr>
              <a:xfrm>
                <a:off x="9374011" y="1361131"/>
                <a:ext cx="379589" cy="409767"/>
              </a:xfrm>
              <a:prstGeom prst="rect"/>
            </p:spPr>
          </p:pic>
        </mc:Fallback>
      </mc:AlternateContent>
      <mc:AlternateContent xmlns:mc="http://schemas.openxmlformats.org/markup-compatibility/2006" xmlns:p14="http://schemas.microsoft.com/office/powerpoint/2010/main">
        <mc:Choice Requires="p14">
          <p:contentPart p14:bwMode="auto" r:id="rId61">
            <p14:nvContentPartPr>
              <p14:cNvPr id="37" name="墨迹 36"/>
              <p14:cNvContentPartPr/>
              <p14:nvPr/>
            </p14:nvContentPartPr>
            <p14:xfrm>
              <a:off x="9846733" y="1359192"/>
              <a:ext cx="484011" cy="665497"/>
            </p14:xfrm>
          </p:contentPart>
        </mc:Choice>
        <mc:Fallback xmlns="">
          <p:pic>
            <p:nvPicPr>
              <p:cNvPr id="37" name="墨迹 36"/>
            </p:nvPicPr>
            <p:blipFill>
              <a:blip r:embed="rId62"/>
            </p:blipFill>
            <p:spPr>
              <a:xfrm>
                <a:off x="9846733" y="1359192"/>
                <a:ext cx="484011" cy="665497"/>
              </a:xfrm>
              <a:prstGeom prst="rect"/>
            </p:spPr>
          </p:pic>
        </mc:Fallback>
      </mc:AlternateContent>
    </p:spTree>
    <p:extLst>
      <p:ext uri="{BB962C8B-B14F-4D97-AF65-F5344CB8AC3E}">
        <p14:creationId xmlns:p14="http://schemas.microsoft.com/office/powerpoint/2010/main" val="28749038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rcRect t="67912"/>
          <a:stretch>
            <a:fillRect/>
          </a:stretch>
        </p:blipFill>
        <p:spPr>
          <a:xfrm>
            <a:off x="0" y="3099435"/>
            <a:ext cx="10905490" cy="2813685"/>
          </a:xfrm>
          <a:prstGeom prst="rect">
            <a:avLst/>
          </a:prstGeom>
        </p:spPr>
      </p:pic>
      <p:pic>
        <p:nvPicPr>
          <p:cNvPr id="2" name="图片 1"/>
          <p:cNvPicPr>
            <a:picLocks noChangeAspect="1"/>
          </p:cNvPicPr>
          <p:nvPr/>
        </p:nvPicPr>
        <p:blipFill>
          <a:blip r:embed="rId2"/>
          <a:srcRect t="36762" r="49140" b="32714"/>
          <a:stretch>
            <a:fillRect/>
          </a:stretch>
        </p:blipFill>
        <p:spPr>
          <a:xfrm>
            <a:off x="433705" y="290195"/>
            <a:ext cx="5530850" cy="2669540"/>
          </a:xfrm>
          <a:prstGeom prst="rect">
            <a:avLst/>
          </a:prstGeom>
        </p:spPr>
      </p:pic>
      <p:pic>
        <p:nvPicPr>
          <p:cNvPr id="3" name="图片 2"/>
          <p:cNvPicPr>
            <a:picLocks noChangeAspect="1"/>
          </p:cNvPicPr>
          <p:nvPr/>
        </p:nvPicPr>
        <p:blipFill>
          <a:blip r:embed="rId3"/>
          <a:stretch>
            <a:fillRect/>
          </a:stretch>
        </p:blipFill>
        <p:spPr>
          <a:xfrm>
            <a:off x="5964555" y="290195"/>
            <a:ext cx="6150610" cy="899160"/>
          </a:xfrm>
          <a:prstGeom prst="rect">
            <a:avLst/>
          </a:prstGeom>
          <a:ln>
            <a:solidFill>
              <a:schemeClr val="accent1"/>
            </a:solidFill>
          </a:ln>
        </p:spPr>
      </p:pic>
    </p:spTree>
    <p:extLst>
      <p:ext uri="{BB962C8B-B14F-4D97-AF65-F5344CB8AC3E}">
        <p14:creationId xmlns:p14="http://schemas.microsoft.com/office/powerpoint/2010/main" val="27980860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rcRect t="67912"/>
          <a:stretch>
            <a:fillRect/>
          </a:stretch>
        </p:blipFill>
        <p:spPr>
          <a:xfrm>
            <a:off x="0" y="3099435"/>
            <a:ext cx="10905490" cy="2813685"/>
          </a:xfrm>
          <a:prstGeom prst="rect">
            <a:avLst/>
          </a:prstGeom>
        </p:spPr>
      </p:pic>
      <p:pic>
        <p:nvPicPr>
          <p:cNvPr id="2" name="图片 1"/>
          <p:cNvPicPr>
            <a:picLocks noChangeAspect="1"/>
          </p:cNvPicPr>
          <p:nvPr/>
        </p:nvPicPr>
        <p:blipFill>
          <a:blip r:embed="rId2"/>
          <a:srcRect t="36762" r="49140" b="32714"/>
          <a:stretch>
            <a:fillRect/>
          </a:stretch>
        </p:blipFill>
        <p:spPr>
          <a:xfrm>
            <a:off x="433705" y="290195"/>
            <a:ext cx="5530850" cy="2669540"/>
          </a:xfrm>
          <a:prstGeom prst="rect">
            <a:avLst/>
          </a:prstGeom>
        </p:spPr>
      </p:pic>
      <p:pic>
        <p:nvPicPr>
          <p:cNvPr id="3" name="图片 2"/>
          <p:cNvPicPr>
            <a:picLocks noChangeAspect="1"/>
          </p:cNvPicPr>
          <p:nvPr/>
        </p:nvPicPr>
        <p:blipFill>
          <a:blip r:embed="rId3"/>
          <a:stretch>
            <a:fillRect/>
          </a:stretch>
        </p:blipFill>
        <p:spPr>
          <a:xfrm>
            <a:off x="5964555" y="290195"/>
            <a:ext cx="6150610" cy="899160"/>
          </a:xfrm>
          <a:prstGeom prst="rect">
            <a:avLst/>
          </a:prstGeom>
          <a:ln>
            <a:solidFill>
              <a:schemeClr val="accent1"/>
            </a:solidFill>
          </a:ln>
        </p:spPr>
      </p:pic>
      <mc:AlternateContent xmlns:mc="http://schemas.openxmlformats.org/markup-compatibility/2006" xmlns:p14="http://schemas.microsoft.com/office/powerpoint/2010/main">
        <mc:Choice Requires="p14">
          <p:contentPart p14:bwMode="auto" r:id="rId4">
            <p14:nvContentPartPr>
              <p14:cNvPr id="4" name="墨迹 3"/>
              <p14:cNvContentPartPr/>
              <p14:nvPr/>
            </p14:nvContentPartPr>
            <p14:xfrm>
              <a:off x="7072488" y="1802621"/>
              <a:ext cx="127706" cy="275646"/>
            </p14:xfrm>
          </p:contentPart>
        </mc:Choice>
        <mc:Fallback xmlns="">
          <p:pic>
            <p:nvPicPr>
              <p:cNvPr id="4" name="墨迹 3"/>
            </p:nvPicPr>
            <p:blipFill>
              <a:blip r:embed="rId5"/>
            </p:blipFill>
            <p:spPr>
              <a:xfrm>
                <a:off x="7072488" y="1802621"/>
                <a:ext cx="127706" cy="275646"/>
              </a:xfrm>
              <a:prstGeom prst="rect"/>
            </p:spPr>
          </p:pic>
        </mc:Fallback>
      </mc:AlternateContent>
      <mc:AlternateContent xmlns:mc="http://schemas.openxmlformats.org/markup-compatibility/2006" xmlns:p14="http://schemas.microsoft.com/office/powerpoint/2010/main">
        <mc:Choice Requires="p14">
          <p:contentPart p14:bwMode="auto" r:id="rId6">
            <p14:nvContentPartPr>
              <p14:cNvPr id="6" name="墨迹 5"/>
              <p14:cNvContentPartPr/>
              <p14:nvPr/>
            </p14:nvContentPartPr>
            <p14:xfrm>
              <a:off x="7075311" y="1711680"/>
              <a:ext cx="166511" cy="384211"/>
            </p14:xfrm>
          </p:contentPart>
        </mc:Choice>
        <mc:Fallback xmlns="">
          <p:pic>
            <p:nvPicPr>
              <p:cNvPr id="6" name="墨迹 5"/>
            </p:nvPicPr>
            <p:blipFill>
              <a:blip r:embed="rId7"/>
            </p:blipFill>
            <p:spPr>
              <a:xfrm>
                <a:off x="7075311" y="1711680"/>
                <a:ext cx="166511" cy="384211"/>
              </a:xfrm>
              <a:prstGeom prst="rect"/>
            </p:spPr>
          </p:pic>
        </mc:Fallback>
      </mc:AlternateContent>
    </p:spTree>
    <p:extLst>
      <p:ext uri="{BB962C8B-B14F-4D97-AF65-F5344CB8AC3E}">
        <p14:creationId xmlns:p14="http://schemas.microsoft.com/office/powerpoint/2010/main" val="32467715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14655" y="400050"/>
            <a:ext cx="6096000" cy="460375"/>
          </a:xfrm>
          <a:prstGeom prst="rect">
            <a:avLst/>
          </a:prstGeom>
          <a:noFill/>
        </p:spPr>
        <p:txBody>
          <a:bodyPr wrap="square" rtlCol="0" anchor="t">
            <a:spAutoFit/>
          </a:bodyPr>
          <a:lstStyle/>
          <a:p>
            <a:pPr algn="l">
              <a:buClrTx/>
              <a:buSzTx/>
              <a:buFontTx/>
            </a:pPr>
            <a:r>
              <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乳酸亚铁</a:t>
            </a:r>
          </a:p>
        </p:txBody>
      </p:sp>
      <p:pic>
        <p:nvPicPr>
          <p:cNvPr id="3" name="图片 2"/>
          <p:cNvPicPr>
            <a:picLocks noChangeAspect="1"/>
          </p:cNvPicPr>
          <p:nvPr/>
        </p:nvPicPr>
        <p:blipFill>
          <a:blip r:embed="rId2"/>
          <a:stretch>
            <a:fillRect/>
          </a:stretch>
        </p:blipFill>
        <p:spPr>
          <a:xfrm>
            <a:off x="1183005" y="1333500"/>
            <a:ext cx="4836795" cy="3006090"/>
          </a:xfrm>
          <a:prstGeom prst="rect">
            <a:avLst/>
          </a:prstGeom>
        </p:spPr>
      </p:pic>
      <p:pic>
        <p:nvPicPr>
          <p:cNvPr id="4" name="图片 3"/>
          <p:cNvPicPr>
            <a:picLocks noChangeAspect="1"/>
          </p:cNvPicPr>
          <p:nvPr/>
        </p:nvPicPr>
        <p:blipFill>
          <a:blip r:embed="rId3"/>
          <a:stretch>
            <a:fillRect/>
          </a:stretch>
        </p:blipFill>
        <p:spPr>
          <a:xfrm>
            <a:off x="7543165" y="1503045"/>
            <a:ext cx="2888615" cy="2666365"/>
          </a:xfrm>
          <a:prstGeom prst="rect">
            <a:avLst/>
          </a:prstGeom>
        </p:spPr>
      </p:pic>
      <p:sp>
        <p:nvSpPr>
          <p:cNvPr id="5" name="文本框 4"/>
          <p:cNvSpPr txBox="1"/>
          <p:nvPr/>
        </p:nvSpPr>
        <p:spPr>
          <a:xfrm>
            <a:off x="2463165" y="400050"/>
            <a:ext cx="9128760" cy="398780"/>
          </a:xfrm>
          <a:prstGeom prst="rect">
            <a:avLst/>
          </a:prstGeom>
        </p:spPr>
        <p:txBody>
          <a:bodyPr wrap="square">
            <a:spAutoFit/>
          </a:bodyPr>
          <a:lstStyle/>
          <a:p>
            <a:r>
              <a:rPr lang="zh-CN" altLang="en-US" sz="2000" b="1">
                <a:solidFill>
                  <a:srgbClr val="0D0D0D"/>
                </a:solidFill>
                <a:latin typeface="Times New Roman" panose="02020603050405020304"/>
                <a:ea typeface="微软雅黑" panose="020B0503020204020204" charset="-122"/>
                <a:cs typeface="Times New Roman" panose="02020603050405020304"/>
              </a:rPr>
              <a:t>制备时先制</a:t>
            </a:r>
            <a:r>
              <a:rPr lang="en-US" altLang="zh-CN" sz="2000" b="1">
                <a:solidFill>
                  <a:srgbClr val="0D0D0D"/>
                </a:solidFill>
                <a:latin typeface="Times New Roman" panose="02020603050405020304"/>
                <a:ea typeface="DroidSerif-Regular"/>
                <a:cs typeface="Times New Roman" panose="02020603050405020304"/>
              </a:rPr>
              <a:t>FeCO</a:t>
            </a:r>
            <a:r>
              <a:rPr lang="en-US" altLang="zh-CN" sz="2000" b="1" baseline="-25000">
                <a:solidFill>
                  <a:srgbClr val="0D0D0D"/>
                </a:solidFill>
                <a:latin typeface="Times New Roman" panose="02020603050405020304"/>
                <a:ea typeface="DroidSerif-Regular"/>
                <a:cs typeface="Times New Roman" panose="02020603050405020304"/>
              </a:rPr>
              <a:t>3</a:t>
            </a:r>
            <a:r>
              <a:rPr lang="zh-CN" altLang="en-US" sz="2000" b="1">
                <a:solidFill>
                  <a:srgbClr val="0D0D0D"/>
                </a:solidFill>
                <a:latin typeface="Times New Roman" panose="02020603050405020304"/>
                <a:ea typeface="微软雅黑" panose="020B0503020204020204" charset="-122"/>
                <a:cs typeface="Times New Roman" panose="02020603050405020304"/>
              </a:rPr>
              <a:t>，后制乳酸亚铁。葡萄糖酸亚铁、甘氨酸亚铁同法</a:t>
            </a:r>
          </a:p>
        </p:txBody>
      </p:sp>
      <p:sp>
        <p:nvSpPr>
          <p:cNvPr id="6" name="文本框 5"/>
          <p:cNvSpPr txBox="1"/>
          <p:nvPr/>
        </p:nvSpPr>
        <p:spPr>
          <a:xfrm>
            <a:off x="779780" y="5140960"/>
            <a:ext cx="10401935" cy="829945"/>
          </a:xfrm>
          <a:prstGeom prst="rect">
            <a:avLst/>
          </a:prstGeom>
        </p:spPr>
        <p:txBody>
          <a:bodyPr wrap="square">
            <a:spAutoFit/>
          </a:bodyPr>
          <a:lstStyle/>
          <a:p>
            <a:pPr>
              <a:lnSpc>
                <a:spcPct val="120000"/>
              </a:lnSpc>
            </a:pPr>
            <a:r>
              <a:rPr lang="zh-CN" altLang="en-US" sz="2000" b="1">
                <a:solidFill>
                  <a:srgbClr val="0D0D0D"/>
                </a:solidFill>
                <a:latin typeface="Times New Roman" panose="02020603050405020304"/>
                <a:ea typeface="微软雅黑" panose="020B0503020204020204" charset="-122"/>
                <a:cs typeface="Times New Roman" panose="02020603050405020304"/>
              </a:rPr>
              <a:t>某兴趣小组用高锰酸钾滴定法测定样品中铁含量进而计算产品中乳酸亚铁结晶水合物的质量分数，结果测得产品的质量分数总是大于</a:t>
            </a:r>
            <a:r>
              <a:rPr lang="en-US" altLang="zh-CN" sz="2000" b="1">
                <a:solidFill>
                  <a:srgbClr val="0D0D0D"/>
                </a:solidFill>
                <a:latin typeface="Times New Roman" panose="02020603050405020304"/>
                <a:ea typeface="DroidSerif-Regular"/>
                <a:cs typeface="Times New Roman" panose="02020603050405020304"/>
              </a:rPr>
              <a:t>100%</a:t>
            </a:r>
            <a:r>
              <a:rPr lang="zh-CN" altLang="en-US" sz="2000" b="1">
                <a:solidFill>
                  <a:srgbClr val="0D0D0D"/>
                </a:solidFill>
                <a:latin typeface="Times New Roman" panose="02020603050405020304"/>
                <a:ea typeface="微软雅黑" panose="020B0503020204020204" charset="-122"/>
                <a:cs typeface="Times New Roman" panose="02020603050405020304"/>
              </a:rPr>
              <a:t>，其原因可能是 ？</a:t>
            </a:r>
          </a:p>
        </p:txBody>
      </p:sp>
      <p:sp>
        <p:nvSpPr>
          <p:cNvPr id="7" name="文本框 6"/>
          <p:cNvSpPr txBox="1"/>
          <p:nvPr/>
        </p:nvSpPr>
        <p:spPr>
          <a:xfrm>
            <a:off x="1064260" y="4328160"/>
            <a:ext cx="4064000" cy="460375"/>
          </a:xfrm>
          <a:prstGeom prst="rect">
            <a:avLst/>
          </a:prstGeom>
          <a:noFill/>
        </p:spPr>
        <p:txBody>
          <a:bodyPr wrap="square" rtlCol="0">
            <a:spAutoFit/>
          </a:bodyPr>
          <a:lstStyle/>
          <a:p>
            <a:r>
              <a:rPr lang="zh-CN" altLang="en-US" sz="2400" b="1">
                <a:solidFill>
                  <a:srgbClr val="C00000"/>
                </a:solidFill>
                <a:effectLst>
                  <a:outerShdw blurRad="38100" dist="38100" dir="2700000" algn="tl">
                    <a:srgbClr val="000000">
                      <a:alpha val="43137"/>
                    </a:srgbClr>
                  </a:outerShdw>
                </a:effectLst>
              </a:rPr>
              <a:t>开关顺序？</a:t>
            </a:r>
          </a:p>
        </p:txBody>
      </p:sp>
    </p:spTree>
    <p:extLst>
      <p:ext uri="{BB962C8B-B14F-4D97-AF65-F5344CB8AC3E}">
        <p14:creationId xmlns:p14="http://schemas.microsoft.com/office/powerpoint/2010/main" val="995522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14655" y="400050"/>
            <a:ext cx="6096000" cy="460375"/>
          </a:xfrm>
          <a:prstGeom prst="rect">
            <a:avLst/>
          </a:prstGeom>
          <a:noFill/>
        </p:spPr>
        <p:txBody>
          <a:bodyPr wrap="square" rtlCol="0" anchor="t">
            <a:spAutoFit/>
          </a:bodyPr>
          <a:lstStyle/>
          <a:p>
            <a:pPr algn="l">
              <a:buClrTx/>
              <a:buSzTx/>
              <a:buFontTx/>
            </a:pPr>
            <a:r>
              <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乳酸亚铁</a:t>
            </a:r>
          </a:p>
        </p:txBody>
      </p:sp>
      <p:pic>
        <p:nvPicPr>
          <p:cNvPr id="3" name="图片 2"/>
          <p:cNvPicPr>
            <a:picLocks noChangeAspect="1"/>
          </p:cNvPicPr>
          <p:nvPr/>
        </p:nvPicPr>
        <p:blipFill>
          <a:blip r:embed="rId2"/>
          <a:stretch>
            <a:fillRect/>
          </a:stretch>
        </p:blipFill>
        <p:spPr>
          <a:xfrm>
            <a:off x="1183005" y="1333500"/>
            <a:ext cx="4836795" cy="3006090"/>
          </a:xfrm>
          <a:prstGeom prst="rect">
            <a:avLst/>
          </a:prstGeom>
        </p:spPr>
      </p:pic>
      <p:pic>
        <p:nvPicPr>
          <p:cNvPr id="4" name="图片 3"/>
          <p:cNvPicPr>
            <a:picLocks noChangeAspect="1"/>
          </p:cNvPicPr>
          <p:nvPr/>
        </p:nvPicPr>
        <p:blipFill>
          <a:blip r:embed="rId3"/>
          <a:stretch>
            <a:fillRect/>
          </a:stretch>
        </p:blipFill>
        <p:spPr>
          <a:xfrm>
            <a:off x="7543165" y="1503045"/>
            <a:ext cx="2888615" cy="2666365"/>
          </a:xfrm>
          <a:prstGeom prst="rect">
            <a:avLst/>
          </a:prstGeom>
        </p:spPr>
      </p:pic>
      <p:sp>
        <p:nvSpPr>
          <p:cNvPr id="5" name="文本框 4"/>
          <p:cNvSpPr txBox="1"/>
          <p:nvPr/>
        </p:nvSpPr>
        <p:spPr>
          <a:xfrm>
            <a:off x="2463165" y="400050"/>
            <a:ext cx="9128760" cy="398780"/>
          </a:xfrm>
          <a:prstGeom prst="rect">
            <a:avLst/>
          </a:prstGeom>
        </p:spPr>
        <p:txBody>
          <a:bodyPr wrap="square">
            <a:spAutoFit/>
          </a:bodyPr>
          <a:lstStyle/>
          <a:p>
            <a:r>
              <a:rPr lang="zh-CN" altLang="en-US" sz="2000" b="1">
                <a:solidFill>
                  <a:srgbClr val="0D0D0D"/>
                </a:solidFill>
                <a:latin typeface="Times New Roman" panose="02020603050405020304"/>
                <a:ea typeface="微软雅黑" panose="020B0503020204020204" charset="-122"/>
                <a:cs typeface="Times New Roman" panose="02020603050405020304"/>
              </a:rPr>
              <a:t>制备时先制</a:t>
            </a:r>
            <a:r>
              <a:rPr lang="en-US" altLang="zh-CN" sz="2000" b="1">
                <a:solidFill>
                  <a:srgbClr val="0D0D0D"/>
                </a:solidFill>
                <a:latin typeface="Times New Roman" panose="02020603050405020304"/>
                <a:ea typeface="DroidSerif-Regular"/>
                <a:cs typeface="Times New Roman" panose="02020603050405020304"/>
              </a:rPr>
              <a:t>FeCO</a:t>
            </a:r>
            <a:r>
              <a:rPr lang="en-US" altLang="zh-CN" sz="2000" b="1" baseline="-25000">
                <a:solidFill>
                  <a:srgbClr val="0D0D0D"/>
                </a:solidFill>
                <a:latin typeface="Times New Roman" panose="02020603050405020304"/>
                <a:ea typeface="DroidSerif-Regular"/>
                <a:cs typeface="Times New Roman" panose="02020603050405020304"/>
              </a:rPr>
              <a:t>3</a:t>
            </a:r>
            <a:r>
              <a:rPr lang="zh-CN" altLang="en-US" sz="2000" b="1">
                <a:solidFill>
                  <a:srgbClr val="0D0D0D"/>
                </a:solidFill>
                <a:latin typeface="Times New Roman" panose="02020603050405020304"/>
                <a:ea typeface="微软雅黑" panose="020B0503020204020204" charset="-122"/>
                <a:cs typeface="Times New Roman" panose="02020603050405020304"/>
              </a:rPr>
              <a:t>，后制乳酸亚铁。葡萄糖酸亚铁、甘氨酸亚铁同法</a:t>
            </a:r>
          </a:p>
        </p:txBody>
      </p:sp>
      <p:sp>
        <p:nvSpPr>
          <p:cNvPr id="6" name="文本框 5"/>
          <p:cNvSpPr txBox="1"/>
          <p:nvPr/>
        </p:nvSpPr>
        <p:spPr>
          <a:xfrm>
            <a:off x="779780" y="5140960"/>
            <a:ext cx="10401935" cy="829945"/>
          </a:xfrm>
          <a:prstGeom prst="rect">
            <a:avLst/>
          </a:prstGeom>
        </p:spPr>
        <p:txBody>
          <a:bodyPr wrap="square">
            <a:spAutoFit/>
          </a:bodyPr>
          <a:lstStyle/>
          <a:p>
            <a:pPr>
              <a:lnSpc>
                <a:spcPct val="120000"/>
              </a:lnSpc>
            </a:pPr>
            <a:r>
              <a:rPr lang="zh-CN" altLang="en-US" sz="2000" b="1">
                <a:solidFill>
                  <a:srgbClr val="0D0D0D"/>
                </a:solidFill>
                <a:latin typeface="Times New Roman" panose="02020603050405020304"/>
                <a:ea typeface="微软雅黑" panose="020B0503020204020204" charset="-122"/>
                <a:cs typeface="Times New Roman" panose="02020603050405020304"/>
              </a:rPr>
              <a:t>某兴趣小组用高锰酸钾滴定法测定样品中铁含量进而计算产品中乳酸亚铁结晶水合物的质量分数，结果测得产品的质量分数总是大于</a:t>
            </a:r>
            <a:r>
              <a:rPr lang="en-US" altLang="zh-CN" sz="2000" b="1">
                <a:solidFill>
                  <a:srgbClr val="0D0D0D"/>
                </a:solidFill>
                <a:latin typeface="Times New Roman" panose="02020603050405020304"/>
                <a:ea typeface="DroidSerif-Regular"/>
                <a:cs typeface="Times New Roman" panose="02020603050405020304"/>
              </a:rPr>
              <a:t>100%</a:t>
            </a:r>
            <a:r>
              <a:rPr lang="zh-CN" altLang="en-US" sz="2000" b="1">
                <a:solidFill>
                  <a:srgbClr val="0D0D0D"/>
                </a:solidFill>
                <a:latin typeface="Times New Roman" panose="02020603050405020304"/>
                <a:ea typeface="微软雅黑" panose="020B0503020204020204" charset="-122"/>
                <a:cs typeface="Times New Roman" panose="02020603050405020304"/>
              </a:rPr>
              <a:t>，其原因可能是 ？</a:t>
            </a:r>
          </a:p>
        </p:txBody>
      </p:sp>
      <p:sp>
        <p:nvSpPr>
          <p:cNvPr id="7" name="文本框 6"/>
          <p:cNvSpPr txBox="1"/>
          <p:nvPr/>
        </p:nvSpPr>
        <p:spPr>
          <a:xfrm>
            <a:off x="1064260" y="4328160"/>
            <a:ext cx="4064000" cy="460375"/>
          </a:xfrm>
          <a:prstGeom prst="rect">
            <a:avLst/>
          </a:prstGeom>
          <a:noFill/>
        </p:spPr>
        <p:txBody>
          <a:bodyPr wrap="square" rtlCol="0">
            <a:spAutoFit/>
          </a:bodyPr>
          <a:lstStyle/>
          <a:p>
            <a:r>
              <a:rPr lang="zh-CN" altLang="en-US" sz="2400" b="1">
                <a:solidFill>
                  <a:srgbClr val="C00000"/>
                </a:solidFill>
                <a:effectLst>
                  <a:outerShdw blurRad="38100" dist="38100" dir="2700000" algn="tl">
                    <a:srgbClr val="000000">
                      <a:alpha val="43137"/>
                    </a:srgbClr>
                  </a:outerShdw>
                </a:effectLst>
              </a:rPr>
              <a:t>开关顺序？</a:t>
            </a:r>
          </a:p>
        </p:txBody>
      </p:sp>
      <mc:AlternateContent xmlns:mc="http://schemas.openxmlformats.org/markup-compatibility/2006" xmlns:p14="http://schemas.microsoft.com/office/powerpoint/2010/main">
        <mc:Choice Requires="p14">
          <p:contentPart p14:bwMode="auto" r:id="rId4">
            <p14:nvContentPartPr>
              <p14:cNvPr id="8" name="墨迹 7"/>
              <p14:cNvContentPartPr/>
              <p14:nvPr/>
            </p14:nvContentPartPr>
            <p14:xfrm>
              <a:off x="7239000" y="3710990"/>
              <a:ext cx="81844" cy="28199"/>
            </p14:xfrm>
          </p:contentPart>
        </mc:Choice>
        <mc:Fallback xmlns="">
          <p:pic>
            <p:nvPicPr>
              <p:cNvPr id="8" name="墨迹 7"/>
            </p:nvPicPr>
            <p:blipFill>
              <a:blip r:embed="rId5"/>
            </p:blipFill>
            <p:spPr>
              <a:xfrm>
                <a:off x="7239000" y="3710990"/>
                <a:ext cx="81844" cy="28199"/>
              </a:xfrm>
              <a:prstGeom prst="rect"/>
            </p:spPr>
          </p:pic>
        </mc:Fallback>
      </mc:AlternateContent>
      <mc:AlternateContent xmlns:mc="http://schemas.openxmlformats.org/markup-compatibility/2006" xmlns:p14="http://schemas.microsoft.com/office/powerpoint/2010/main">
        <mc:Choice Requires="p14">
          <p:contentPart p14:bwMode="auto" r:id="rId6">
            <p14:nvContentPartPr>
              <p14:cNvPr id="9" name="墨迹 8"/>
              <p14:cNvContentPartPr/>
              <p14:nvPr/>
            </p14:nvContentPartPr>
            <p14:xfrm>
              <a:off x="3838222" y="1088481"/>
              <a:ext cx="191911" cy="309485"/>
            </p14:xfrm>
          </p:contentPart>
        </mc:Choice>
        <mc:Fallback xmlns="">
          <p:pic>
            <p:nvPicPr>
              <p:cNvPr id="9" name="墨迹 8"/>
            </p:nvPicPr>
            <p:blipFill>
              <a:blip r:embed="rId7"/>
            </p:blipFill>
            <p:spPr>
              <a:xfrm>
                <a:off x="3838222" y="1088481"/>
                <a:ext cx="191911" cy="309485"/>
              </a:xfrm>
              <a:prstGeom prst="rect"/>
            </p:spPr>
          </p:pic>
        </mc:Fallback>
      </mc:AlternateContent>
      <mc:AlternateContent xmlns:mc="http://schemas.openxmlformats.org/markup-compatibility/2006" xmlns:p14="http://schemas.microsoft.com/office/powerpoint/2010/main">
        <mc:Choice Requires="p14">
          <p:contentPart p14:bwMode="auto" r:id="rId8">
            <p14:nvContentPartPr>
              <p14:cNvPr id="10" name="墨迹 9"/>
              <p14:cNvContentPartPr/>
              <p14:nvPr/>
            </p14:nvContentPartPr>
            <p14:xfrm>
              <a:off x="4137377" y="1169554"/>
              <a:ext cx="169334" cy="26084"/>
            </p14:xfrm>
          </p:contentPart>
        </mc:Choice>
        <mc:Fallback xmlns="">
          <p:pic>
            <p:nvPicPr>
              <p:cNvPr id="10" name="墨迹 9"/>
            </p:nvPicPr>
            <p:blipFill>
              <a:blip r:embed="rId9"/>
            </p:blipFill>
            <p:spPr>
              <a:xfrm>
                <a:off x="4137377" y="1169554"/>
                <a:ext cx="169334" cy="26084"/>
              </a:xfrm>
              <a:prstGeom prst="rect"/>
            </p:spPr>
          </p:pic>
        </mc:Fallback>
      </mc:AlternateContent>
      <mc:AlternateContent xmlns:mc="http://schemas.openxmlformats.org/markup-compatibility/2006" xmlns:p14="http://schemas.microsoft.com/office/powerpoint/2010/main">
        <mc:Choice Requires="p14">
          <p:contentPart p14:bwMode="auto" r:id="rId10">
            <p14:nvContentPartPr>
              <p14:cNvPr id="11" name="墨迹 10"/>
              <p14:cNvContentPartPr/>
              <p14:nvPr/>
            </p14:nvContentPartPr>
            <p14:xfrm>
              <a:off x="4210755" y="1103638"/>
              <a:ext cx="11289" cy="210436"/>
            </p14:xfrm>
          </p:contentPart>
        </mc:Choice>
        <mc:Fallback xmlns="">
          <p:pic>
            <p:nvPicPr>
              <p:cNvPr id="11" name="墨迹 10"/>
            </p:nvPicPr>
            <p:blipFill>
              <a:blip r:embed="rId11"/>
            </p:blipFill>
            <p:spPr>
              <a:xfrm>
                <a:off x="4210755" y="1103638"/>
                <a:ext cx="11289" cy="210436"/>
              </a:xfrm>
              <a:prstGeom prst="rect"/>
            </p:spPr>
          </p:pic>
        </mc:Fallback>
      </mc:AlternateContent>
      <mc:AlternateContent xmlns:mc="http://schemas.openxmlformats.org/markup-compatibility/2006" xmlns:p14="http://schemas.microsoft.com/office/powerpoint/2010/main">
        <mc:Choice Requires="p14">
          <p:contentPart p14:bwMode="auto" r:id="rId12">
            <p14:nvContentPartPr>
              <p14:cNvPr id="12" name="墨迹 11"/>
              <p14:cNvContentPartPr/>
              <p14:nvPr/>
            </p14:nvContentPartPr>
            <p14:xfrm>
              <a:off x="4297715" y="1060282"/>
              <a:ext cx="308151" cy="229822"/>
            </p14:xfrm>
          </p:contentPart>
        </mc:Choice>
        <mc:Fallback xmlns="">
          <p:pic>
            <p:nvPicPr>
              <p:cNvPr id="12" name="墨迹 11"/>
            </p:nvPicPr>
            <p:blipFill>
              <a:blip r:embed="rId13"/>
            </p:blipFill>
            <p:spPr>
              <a:xfrm>
                <a:off x="4297715" y="1060282"/>
                <a:ext cx="308151" cy="229822"/>
              </a:xfrm>
              <a:prstGeom prst="rect"/>
            </p:spPr>
          </p:pic>
        </mc:Fallback>
      </mc:AlternateContent>
      <mc:AlternateContent xmlns:mc="http://schemas.openxmlformats.org/markup-compatibility/2006" xmlns:p14="http://schemas.microsoft.com/office/powerpoint/2010/main">
        <mc:Choice Requires="p14">
          <p:contentPart p14:bwMode="auto" r:id="rId14">
            <p14:nvContentPartPr>
              <p14:cNvPr id="13" name="墨迹 12"/>
              <p14:cNvContentPartPr/>
              <p14:nvPr/>
            </p14:nvContentPartPr>
            <p14:xfrm>
              <a:off x="4634088" y="1036313"/>
              <a:ext cx="11289" cy="212903"/>
            </p14:xfrm>
          </p:contentPart>
        </mc:Choice>
        <mc:Fallback xmlns="">
          <p:pic>
            <p:nvPicPr>
              <p:cNvPr id="13" name="墨迹 12"/>
            </p:nvPicPr>
            <p:blipFill>
              <a:blip r:embed="rId15"/>
            </p:blipFill>
            <p:spPr>
              <a:xfrm>
                <a:off x="4634088" y="1036313"/>
                <a:ext cx="11289" cy="212903"/>
              </a:xfrm>
              <a:prstGeom prst="rect"/>
            </p:spPr>
          </p:pic>
        </mc:Fallback>
      </mc:AlternateContent>
      <mc:AlternateContent xmlns:mc="http://schemas.openxmlformats.org/markup-compatibility/2006" xmlns:p14="http://schemas.microsoft.com/office/powerpoint/2010/main">
        <mc:Choice Requires="p14">
          <p:contentPart p14:bwMode="auto" r:id="rId16">
            <p14:nvContentPartPr>
              <p14:cNvPr id="14" name="墨迹 13"/>
              <p14:cNvContentPartPr/>
              <p14:nvPr/>
            </p14:nvContentPartPr>
            <p14:xfrm>
              <a:off x="4706761" y="1051118"/>
              <a:ext cx="181327" cy="165140"/>
            </p14:xfrm>
          </p:contentPart>
        </mc:Choice>
        <mc:Fallback xmlns="">
          <p:pic>
            <p:nvPicPr>
              <p:cNvPr id="14" name="墨迹 13"/>
            </p:nvPicPr>
            <p:blipFill>
              <a:blip r:embed="rId17"/>
            </p:blipFill>
            <p:spPr>
              <a:xfrm>
                <a:off x="4706761" y="1051118"/>
                <a:ext cx="181327" cy="165140"/>
              </a:xfrm>
              <a:prstGeom prst="rect"/>
            </p:spPr>
          </p:pic>
        </mc:Fallback>
      </mc:AlternateContent>
      <mc:AlternateContent xmlns:mc="http://schemas.openxmlformats.org/markup-compatibility/2006" xmlns:p14="http://schemas.microsoft.com/office/powerpoint/2010/main">
        <mc:Choice Requires="p14">
          <p:contentPart p14:bwMode="auto" r:id="rId18">
            <p14:nvContentPartPr>
              <p14:cNvPr id="15" name="墨迹 14"/>
              <p14:cNvContentPartPr/>
              <p14:nvPr/>
            </p14:nvContentPartPr>
            <p14:xfrm>
              <a:off x="4888088" y="1144879"/>
              <a:ext cx="31927" cy="25380"/>
            </p14:xfrm>
          </p:contentPart>
        </mc:Choice>
        <mc:Fallback xmlns="">
          <p:pic>
            <p:nvPicPr>
              <p:cNvPr id="15" name="墨迹 14"/>
            </p:nvPicPr>
            <p:blipFill>
              <a:blip r:embed="rId19"/>
            </p:blipFill>
            <p:spPr>
              <a:xfrm>
                <a:off x="4888088" y="1144879"/>
                <a:ext cx="31927" cy="25380"/>
              </a:xfrm>
              <a:prstGeom prst="rect"/>
            </p:spPr>
          </p:pic>
        </mc:Fallback>
      </mc:AlternateContent>
      <mc:AlternateContent xmlns:mc="http://schemas.openxmlformats.org/markup-compatibility/2006" xmlns:p14="http://schemas.microsoft.com/office/powerpoint/2010/main">
        <mc:Choice Requires="p14">
          <p:contentPart p14:bwMode="auto" r:id="rId20">
            <p14:nvContentPartPr>
              <p14:cNvPr id="16" name="墨迹 15"/>
              <p14:cNvContentPartPr/>
              <p14:nvPr/>
            </p14:nvContentPartPr>
            <p14:xfrm>
              <a:off x="4876800" y="1139240"/>
              <a:ext cx="107244" cy="341208"/>
            </p14:xfrm>
          </p:contentPart>
        </mc:Choice>
        <mc:Fallback xmlns="">
          <p:pic>
            <p:nvPicPr>
              <p:cNvPr id="16" name="墨迹 15"/>
            </p:nvPicPr>
            <p:blipFill>
              <a:blip r:embed="rId21"/>
            </p:blipFill>
            <p:spPr>
              <a:xfrm>
                <a:off x="4876800" y="1139240"/>
                <a:ext cx="107244" cy="341208"/>
              </a:xfrm>
              <a:prstGeom prst="rect"/>
            </p:spPr>
          </p:pic>
        </mc:Fallback>
      </mc:AlternateContent>
      <mc:AlternateContent xmlns:mc="http://schemas.openxmlformats.org/markup-compatibility/2006" xmlns:p14="http://schemas.microsoft.com/office/powerpoint/2010/main">
        <mc:Choice Requires="p14">
          <p:contentPart p14:bwMode="auto" r:id="rId22">
            <p14:nvContentPartPr>
              <p14:cNvPr id="17" name="墨迹 16"/>
              <p14:cNvContentPartPr/>
              <p14:nvPr/>
            </p14:nvContentPartPr>
            <p14:xfrm>
              <a:off x="4950177" y="919287"/>
              <a:ext cx="93134" cy="16920"/>
            </p14:xfrm>
          </p:contentPart>
        </mc:Choice>
        <mc:Fallback xmlns="">
          <p:pic>
            <p:nvPicPr>
              <p:cNvPr id="17" name="墨迹 16"/>
            </p:nvPicPr>
            <p:blipFill>
              <a:blip r:embed="rId23"/>
            </p:blipFill>
            <p:spPr>
              <a:xfrm>
                <a:off x="4950177" y="919287"/>
                <a:ext cx="93134" cy="16920"/>
              </a:xfrm>
              <a:prstGeom prst="rect"/>
            </p:spPr>
          </p:pic>
        </mc:Fallback>
      </mc:AlternateContent>
      <mc:AlternateContent xmlns:mc="http://schemas.openxmlformats.org/markup-compatibility/2006" xmlns:p14="http://schemas.microsoft.com/office/powerpoint/2010/main">
        <mc:Choice Requires="p14">
          <p:contentPart p14:bwMode="auto" r:id="rId24">
            <p14:nvContentPartPr>
              <p14:cNvPr id="18" name="墨迹 17"/>
              <p14:cNvContentPartPr/>
              <p14:nvPr/>
            </p14:nvContentPartPr>
            <p14:xfrm>
              <a:off x="5080000" y="1088481"/>
              <a:ext cx="133526" cy="50759"/>
            </p14:xfrm>
          </p:contentPart>
        </mc:Choice>
        <mc:Fallback xmlns="">
          <p:pic>
            <p:nvPicPr>
              <p:cNvPr id="18" name="墨迹 17"/>
            </p:nvPicPr>
            <p:blipFill>
              <a:blip r:embed="rId25"/>
            </p:blipFill>
            <p:spPr>
              <a:xfrm>
                <a:off x="5080000" y="1088481"/>
                <a:ext cx="133526" cy="50759"/>
              </a:xfrm>
              <a:prstGeom prst="rect"/>
            </p:spPr>
          </p:pic>
        </mc:Fallback>
      </mc:AlternateContent>
      <mc:AlternateContent xmlns:mc="http://schemas.openxmlformats.org/markup-compatibility/2006" xmlns:p14="http://schemas.microsoft.com/office/powerpoint/2010/main">
        <mc:Choice Requires="p14">
          <p:contentPart p14:bwMode="auto" r:id="rId26">
            <p14:nvContentPartPr>
              <p14:cNvPr id="19" name="墨迹 18"/>
              <p14:cNvContentPartPr/>
              <p14:nvPr/>
            </p14:nvContentPartPr>
            <p14:xfrm>
              <a:off x="5046133" y="1212557"/>
              <a:ext cx="174977" cy="16919"/>
            </p14:xfrm>
          </p:contentPart>
        </mc:Choice>
        <mc:Fallback xmlns="">
          <p:pic>
            <p:nvPicPr>
              <p:cNvPr id="19" name="墨迹 18"/>
            </p:nvPicPr>
            <p:blipFill>
              <a:blip r:embed="rId27"/>
            </p:blipFill>
            <p:spPr>
              <a:xfrm>
                <a:off x="5046133" y="1212557"/>
                <a:ext cx="174977" cy="16919"/>
              </a:xfrm>
              <a:prstGeom prst="rect"/>
            </p:spPr>
          </p:pic>
        </mc:Fallback>
      </mc:AlternateContent>
      <mc:AlternateContent xmlns:mc="http://schemas.openxmlformats.org/markup-compatibility/2006" xmlns:p14="http://schemas.microsoft.com/office/powerpoint/2010/main">
        <mc:Choice Requires="p14">
          <p:contentPart p14:bwMode="auto" r:id="rId28">
            <p14:nvContentPartPr>
              <p14:cNvPr id="20" name="墨迹 19"/>
              <p14:cNvContentPartPr/>
              <p14:nvPr/>
            </p14:nvContentPartPr>
            <p14:xfrm>
              <a:off x="5305777" y="947486"/>
              <a:ext cx="214489" cy="327814"/>
            </p14:xfrm>
          </p:contentPart>
        </mc:Choice>
        <mc:Fallback xmlns="">
          <p:pic>
            <p:nvPicPr>
              <p:cNvPr id="20" name="墨迹 19"/>
            </p:nvPicPr>
            <p:blipFill>
              <a:blip r:embed="rId29"/>
            </p:blipFill>
            <p:spPr>
              <a:xfrm>
                <a:off x="5305777" y="947486"/>
                <a:ext cx="214489" cy="327814"/>
              </a:xfrm>
              <a:prstGeom prst="rect"/>
            </p:spPr>
          </p:pic>
        </mc:Fallback>
      </mc:AlternateContent>
      <mc:AlternateContent xmlns:mc="http://schemas.openxmlformats.org/markup-compatibility/2006" xmlns:p14="http://schemas.microsoft.com/office/powerpoint/2010/main">
        <mc:Choice Requires="p14">
          <p:contentPart p14:bwMode="auto" r:id="rId30">
            <p14:nvContentPartPr>
              <p14:cNvPr id="21" name="墨迹 20"/>
              <p14:cNvContentPartPr/>
              <p14:nvPr/>
            </p14:nvContentPartPr>
            <p14:xfrm>
              <a:off x="5576711" y="1026091"/>
              <a:ext cx="265289" cy="316181"/>
            </p14:xfrm>
          </p:contentPart>
        </mc:Choice>
        <mc:Fallback xmlns="">
          <p:pic>
            <p:nvPicPr>
              <p:cNvPr id="21" name="墨迹 20"/>
            </p:nvPicPr>
            <p:blipFill>
              <a:blip r:embed="rId31"/>
            </p:blipFill>
            <p:spPr>
              <a:xfrm>
                <a:off x="5576711" y="1026091"/>
                <a:ext cx="265289" cy="316181"/>
              </a:xfrm>
              <a:prstGeom prst="rect"/>
            </p:spPr>
          </p:pic>
        </mc:Fallback>
      </mc:AlternateContent>
      <mc:AlternateContent xmlns:mc="http://schemas.openxmlformats.org/markup-compatibility/2006" xmlns:p14="http://schemas.microsoft.com/office/powerpoint/2010/main">
        <mc:Choice Requires="p14">
          <p:contentPart p14:bwMode="auto" r:id="rId32">
            <p14:nvContentPartPr>
              <p14:cNvPr id="22" name="墨迹 21"/>
              <p14:cNvContentPartPr/>
              <p14:nvPr/>
            </p14:nvContentPartPr>
            <p14:xfrm>
              <a:off x="5994400" y="890560"/>
              <a:ext cx="22577" cy="376985"/>
            </p14:xfrm>
          </p:contentPart>
        </mc:Choice>
        <mc:Fallback xmlns="">
          <p:pic>
            <p:nvPicPr>
              <p:cNvPr id="22" name="墨迹 21"/>
            </p:nvPicPr>
            <p:blipFill>
              <a:blip r:embed="rId33"/>
            </p:blipFill>
            <p:spPr>
              <a:xfrm>
                <a:off x="5994400" y="890560"/>
                <a:ext cx="22577" cy="376985"/>
              </a:xfrm>
              <a:prstGeom prst="rect"/>
            </p:spPr>
          </p:pic>
        </mc:Fallback>
      </mc:AlternateContent>
      <mc:AlternateContent xmlns:mc="http://schemas.openxmlformats.org/markup-compatibility/2006" xmlns:p14="http://schemas.microsoft.com/office/powerpoint/2010/main">
        <mc:Choice Requires="p14">
          <p:contentPart p14:bwMode="auto" r:id="rId34">
            <p14:nvContentPartPr>
              <p14:cNvPr id="23" name="墨迹 22"/>
              <p14:cNvContentPartPr/>
              <p14:nvPr/>
            </p14:nvContentPartPr>
            <p14:xfrm>
              <a:off x="5913613" y="1139240"/>
              <a:ext cx="193675" cy="210082"/>
            </p14:xfrm>
          </p:contentPart>
        </mc:Choice>
        <mc:Fallback xmlns="">
          <p:pic>
            <p:nvPicPr>
              <p:cNvPr id="23" name="墨迹 22"/>
            </p:nvPicPr>
            <p:blipFill>
              <a:blip r:embed="rId35"/>
            </p:blipFill>
            <p:spPr>
              <a:xfrm>
                <a:off x="5913613" y="1139240"/>
                <a:ext cx="193675" cy="210082"/>
              </a:xfrm>
              <a:prstGeom prst="rect"/>
            </p:spPr>
          </p:pic>
        </mc:Fallback>
      </mc:AlternateContent>
      <mc:AlternateContent xmlns:mc="http://schemas.openxmlformats.org/markup-compatibility/2006" xmlns:p14="http://schemas.microsoft.com/office/powerpoint/2010/main">
        <mc:Choice Requires="p14">
          <p:contentPart p14:bwMode="auto" r:id="rId36">
            <p14:nvContentPartPr>
              <p14:cNvPr id="24" name="墨迹 23"/>
              <p14:cNvContentPartPr/>
              <p14:nvPr/>
            </p14:nvContentPartPr>
            <p14:xfrm>
              <a:off x="6180666" y="1105401"/>
              <a:ext cx="155222" cy="16919"/>
            </p14:xfrm>
          </p:contentPart>
        </mc:Choice>
        <mc:Fallback xmlns="">
          <p:pic>
            <p:nvPicPr>
              <p:cNvPr id="24" name="墨迹 23"/>
            </p:nvPicPr>
            <p:blipFill>
              <a:blip r:embed="rId37"/>
            </p:blipFill>
            <p:spPr>
              <a:xfrm>
                <a:off x="6180666" y="1105401"/>
                <a:ext cx="155222" cy="16919"/>
              </a:xfrm>
              <a:prstGeom prst="rect"/>
            </p:spPr>
          </p:pic>
        </mc:Fallback>
      </mc:AlternateContent>
      <mc:AlternateContent xmlns:mc="http://schemas.openxmlformats.org/markup-compatibility/2006" xmlns:p14="http://schemas.microsoft.com/office/powerpoint/2010/main">
        <mc:Choice Requires="p14">
          <p:contentPart p14:bwMode="auto" r:id="rId38">
            <p14:nvContentPartPr>
              <p14:cNvPr id="25" name="墨迹 24"/>
              <p14:cNvContentPartPr/>
              <p14:nvPr/>
            </p14:nvContentPartPr>
            <p14:xfrm>
              <a:off x="6245577" y="1035961"/>
              <a:ext cx="25400" cy="213255"/>
            </p14:xfrm>
          </p:contentPart>
        </mc:Choice>
        <mc:Fallback xmlns="">
          <p:pic>
            <p:nvPicPr>
              <p:cNvPr id="25" name="墨迹 24"/>
            </p:nvPicPr>
            <p:blipFill>
              <a:blip r:embed="rId39"/>
            </p:blipFill>
            <p:spPr>
              <a:xfrm>
                <a:off x="6245577" y="1035961"/>
                <a:ext cx="25400" cy="213255"/>
              </a:xfrm>
              <a:prstGeom prst="rect"/>
            </p:spPr>
          </p:pic>
        </mc:Fallback>
      </mc:AlternateContent>
      <mc:AlternateContent xmlns:mc="http://schemas.openxmlformats.org/markup-compatibility/2006" xmlns:p14="http://schemas.microsoft.com/office/powerpoint/2010/main">
        <mc:Choice Requires="p14">
          <p:contentPart p14:bwMode="auto" r:id="rId40">
            <p14:nvContentPartPr>
              <p14:cNvPr id="26" name="墨迹 25"/>
              <p14:cNvContentPartPr/>
              <p14:nvPr/>
            </p14:nvContentPartPr>
            <p14:xfrm>
              <a:off x="6493933" y="981325"/>
              <a:ext cx="25400" cy="177654"/>
            </p14:xfrm>
          </p:contentPart>
        </mc:Choice>
        <mc:Fallback xmlns="">
          <p:pic>
            <p:nvPicPr>
              <p:cNvPr id="26" name="墨迹 25"/>
            </p:nvPicPr>
            <p:blipFill>
              <a:blip r:embed="rId41"/>
            </p:blipFill>
            <p:spPr>
              <a:xfrm>
                <a:off x="6493933" y="981325"/>
                <a:ext cx="25400" cy="177654"/>
              </a:xfrm>
              <a:prstGeom prst="rect"/>
            </p:spPr>
          </p:pic>
        </mc:Fallback>
      </mc:AlternateContent>
      <mc:AlternateContent xmlns:mc="http://schemas.openxmlformats.org/markup-compatibility/2006" xmlns:p14="http://schemas.microsoft.com/office/powerpoint/2010/main">
        <mc:Choice Requires="p14">
          <p:contentPart p14:bwMode="auto" r:id="rId42">
            <p14:nvContentPartPr>
              <p14:cNvPr id="27" name="墨迹 26"/>
              <p14:cNvContentPartPr/>
              <p14:nvPr/>
            </p14:nvContentPartPr>
            <p14:xfrm>
              <a:off x="6513688" y="1065922"/>
              <a:ext cx="81844" cy="22559"/>
            </p14:xfrm>
          </p:contentPart>
        </mc:Choice>
        <mc:Fallback xmlns="">
          <p:pic>
            <p:nvPicPr>
              <p:cNvPr id="27" name="墨迹 26"/>
            </p:nvPicPr>
            <p:blipFill>
              <a:blip r:embed="rId43"/>
            </p:blipFill>
            <p:spPr>
              <a:xfrm>
                <a:off x="6513688" y="1065922"/>
                <a:ext cx="81844" cy="22559"/>
              </a:xfrm>
              <a:prstGeom prst="rect"/>
            </p:spPr>
          </p:pic>
        </mc:Fallback>
      </mc:AlternateContent>
      <mc:AlternateContent xmlns:mc="http://schemas.openxmlformats.org/markup-compatibility/2006" xmlns:p14="http://schemas.microsoft.com/office/powerpoint/2010/main">
        <mc:Choice Requires="p14">
          <p:contentPart p14:bwMode="auto" r:id="rId44">
            <p14:nvContentPartPr>
              <p14:cNvPr id="28" name="墨迹 27"/>
              <p14:cNvContentPartPr/>
              <p14:nvPr/>
            </p14:nvContentPartPr>
            <p14:xfrm>
              <a:off x="6581422" y="911533"/>
              <a:ext cx="286455" cy="250971"/>
            </p14:xfrm>
          </p:contentPart>
        </mc:Choice>
        <mc:Fallback xmlns="">
          <p:pic>
            <p:nvPicPr>
              <p:cNvPr id="28" name="墨迹 27"/>
            </p:nvPicPr>
            <p:blipFill>
              <a:blip r:embed="rId45"/>
            </p:blipFill>
            <p:spPr>
              <a:xfrm>
                <a:off x="6581422" y="911533"/>
                <a:ext cx="286455" cy="250971"/>
              </a:xfrm>
              <a:prstGeom prst="rect"/>
            </p:spPr>
          </p:pic>
        </mc:Fallback>
      </mc:AlternateContent>
      <mc:AlternateContent xmlns:mc="http://schemas.openxmlformats.org/markup-compatibility/2006" xmlns:p14="http://schemas.microsoft.com/office/powerpoint/2010/main">
        <mc:Choice Requires="p14">
          <p:contentPart p14:bwMode="auto" r:id="rId46">
            <p14:nvContentPartPr>
              <p14:cNvPr id="29" name="墨迹 28"/>
              <p14:cNvContentPartPr/>
              <p14:nvPr/>
            </p14:nvContentPartPr>
            <p14:xfrm>
              <a:off x="6925733" y="1060282"/>
              <a:ext cx="174978" cy="33839"/>
            </p14:xfrm>
          </p:contentPart>
        </mc:Choice>
        <mc:Fallback xmlns="">
          <p:pic>
            <p:nvPicPr>
              <p:cNvPr id="29" name="墨迹 28"/>
            </p:nvPicPr>
            <p:blipFill>
              <a:blip r:embed="rId47"/>
            </p:blipFill>
            <p:spPr>
              <a:xfrm>
                <a:off x="6925733" y="1060282"/>
                <a:ext cx="174978" cy="33839"/>
              </a:xfrm>
              <a:prstGeom prst="rect"/>
            </p:spPr>
          </p:pic>
        </mc:Fallback>
      </mc:AlternateContent>
      <mc:AlternateContent xmlns:mc="http://schemas.openxmlformats.org/markup-compatibility/2006" xmlns:p14="http://schemas.microsoft.com/office/powerpoint/2010/main">
        <mc:Choice Requires="p14">
          <p:contentPart p14:bwMode="auto" r:id="rId48">
            <p14:nvContentPartPr>
              <p14:cNvPr id="30" name="墨迹 29"/>
              <p14:cNvContentPartPr/>
              <p14:nvPr/>
            </p14:nvContentPartPr>
            <p14:xfrm>
              <a:off x="7006696" y="964406"/>
              <a:ext cx="37571" cy="231232"/>
            </p14:xfrm>
          </p:contentPart>
        </mc:Choice>
        <mc:Fallback xmlns="">
          <p:pic>
            <p:nvPicPr>
              <p:cNvPr id="30" name="墨迹 29"/>
            </p:nvPicPr>
            <p:blipFill>
              <a:blip r:embed="rId49"/>
            </p:blipFill>
            <p:spPr>
              <a:xfrm>
                <a:off x="7006696" y="964406"/>
                <a:ext cx="37571" cy="231232"/>
              </a:xfrm>
              <a:prstGeom prst="rect"/>
            </p:spPr>
          </p:pic>
        </mc:Fallback>
      </mc:AlternateContent>
      <mc:AlternateContent xmlns:mc="http://schemas.openxmlformats.org/markup-compatibility/2006" xmlns:p14="http://schemas.microsoft.com/office/powerpoint/2010/main">
        <mc:Choice Requires="p14">
          <p:contentPart p14:bwMode="auto" r:id="rId50">
            <p14:nvContentPartPr>
              <p14:cNvPr id="31" name="墨迹 30"/>
              <p14:cNvContentPartPr/>
              <p14:nvPr/>
            </p14:nvContentPartPr>
            <p14:xfrm>
              <a:off x="7157155" y="947486"/>
              <a:ext cx="235656" cy="200918"/>
            </p14:xfrm>
          </p:contentPart>
        </mc:Choice>
        <mc:Fallback xmlns="">
          <p:pic>
            <p:nvPicPr>
              <p:cNvPr id="31" name="墨迹 30"/>
            </p:nvPicPr>
            <p:blipFill>
              <a:blip r:embed="rId51"/>
            </p:blipFill>
            <p:spPr>
              <a:xfrm>
                <a:off x="7157155" y="947486"/>
                <a:ext cx="235656" cy="200918"/>
              </a:xfrm>
              <a:prstGeom prst="rect"/>
            </p:spPr>
          </p:pic>
        </mc:Fallback>
      </mc:AlternateContent>
      <mc:AlternateContent xmlns:mc="http://schemas.openxmlformats.org/markup-compatibility/2006" xmlns:p14="http://schemas.microsoft.com/office/powerpoint/2010/main">
        <mc:Choice Requires="p14">
          <p:contentPart p14:bwMode="auto" r:id="rId52">
            <p14:nvContentPartPr>
              <p14:cNvPr id="32" name="墨迹 31"/>
              <p14:cNvContentPartPr/>
              <p14:nvPr/>
            </p14:nvContentPartPr>
            <p14:xfrm>
              <a:off x="7416447" y="912590"/>
              <a:ext cx="237419" cy="443782"/>
            </p14:xfrm>
          </p:contentPart>
        </mc:Choice>
        <mc:Fallback xmlns="">
          <p:pic>
            <p:nvPicPr>
              <p:cNvPr id="32" name="墨迹 31"/>
            </p:nvPicPr>
            <p:blipFill>
              <a:blip r:embed="rId53"/>
            </p:blipFill>
            <p:spPr>
              <a:xfrm>
                <a:off x="7416447" y="912590"/>
                <a:ext cx="237419" cy="443782"/>
              </a:xfrm>
              <a:prstGeom prst="rect"/>
            </p:spPr>
          </p:pic>
        </mc:Fallback>
      </mc:AlternateContent>
      <mc:AlternateContent xmlns:mc="http://schemas.openxmlformats.org/markup-compatibility/2006" xmlns:p14="http://schemas.microsoft.com/office/powerpoint/2010/main">
        <mc:Choice Requires="p14">
          <p:contentPart p14:bwMode="auto" r:id="rId54">
            <p14:nvContentPartPr>
              <p14:cNvPr id="33" name="墨迹 32"/>
              <p14:cNvContentPartPr/>
              <p14:nvPr/>
            </p14:nvContentPartPr>
            <p14:xfrm>
              <a:off x="7518400" y="866943"/>
              <a:ext cx="152400" cy="162320"/>
            </p14:xfrm>
          </p:contentPart>
        </mc:Choice>
        <mc:Fallback xmlns="">
          <p:pic>
            <p:nvPicPr>
              <p:cNvPr id="33" name="墨迹 32"/>
            </p:nvPicPr>
            <p:blipFill>
              <a:blip r:embed="rId55"/>
            </p:blipFill>
            <p:spPr>
              <a:xfrm>
                <a:off x="7518400" y="866943"/>
                <a:ext cx="152400" cy="162320"/>
              </a:xfrm>
              <a:prstGeom prst="rect"/>
            </p:spPr>
          </p:pic>
        </mc:Fallback>
      </mc:AlternateContent>
      <mc:AlternateContent xmlns:mc="http://schemas.openxmlformats.org/markup-compatibility/2006" xmlns:p14="http://schemas.microsoft.com/office/powerpoint/2010/main">
        <mc:Choice Requires="p14">
          <p:contentPart p14:bwMode="auto" r:id="rId56">
            <p14:nvContentPartPr>
              <p14:cNvPr id="34" name="墨迹 33"/>
              <p14:cNvContentPartPr/>
              <p14:nvPr/>
            </p14:nvContentPartPr>
            <p14:xfrm>
              <a:off x="7670800" y="913648"/>
              <a:ext cx="104422" cy="93056"/>
            </p14:xfrm>
          </p:contentPart>
        </mc:Choice>
        <mc:Fallback xmlns="">
          <p:pic>
            <p:nvPicPr>
              <p:cNvPr id="34" name="墨迹 33"/>
            </p:nvPicPr>
            <p:blipFill>
              <a:blip r:embed="rId57"/>
            </p:blipFill>
            <p:spPr>
              <a:xfrm>
                <a:off x="7670800" y="913648"/>
                <a:ext cx="104422" cy="93056"/>
              </a:xfrm>
              <a:prstGeom prst="rect"/>
            </p:spPr>
          </p:pic>
        </mc:Fallback>
      </mc:AlternateContent>
      <mc:AlternateContent xmlns:mc="http://schemas.openxmlformats.org/markup-compatibility/2006" xmlns:p14="http://schemas.microsoft.com/office/powerpoint/2010/main">
        <mc:Choice Requires="p14">
          <p:contentPart p14:bwMode="auto" r:id="rId58">
            <p14:nvContentPartPr>
              <p14:cNvPr id="35" name="墨迹 34"/>
              <p14:cNvContentPartPr/>
              <p14:nvPr/>
            </p14:nvContentPartPr>
            <p14:xfrm>
              <a:off x="1467555" y="67677"/>
              <a:ext cx="93133" cy="78957"/>
            </p14:xfrm>
          </p:contentPart>
        </mc:Choice>
        <mc:Fallback xmlns="">
          <p:pic>
            <p:nvPicPr>
              <p:cNvPr id="35" name="墨迹 34"/>
            </p:nvPicPr>
            <p:blipFill>
              <a:blip r:embed="rId59"/>
            </p:blipFill>
            <p:spPr>
              <a:xfrm>
                <a:off x="1467555" y="67677"/>
                <a:ext cx="93133" cy="78957"/>
              </a:xfrm>
              <a:prstGeom prst="rect"/>
            </p:spPr>
          </p:pic>
        </mc:Fallback>
      </mc:AlternateContent>
      <mc:AlternateContent xmlns:mc="http://schemas.openxmlformats.org/markup-compatibility/2006" xmlns:p14="http://schemas.microsoft.com/office/powerpoint/2010/main">
        <mc:Choice Requires="p14">
          <p:contentPart p14:bwMode="auto" r:id="rId60">
            <p14:nvContentPartPr>
              <p14:cNvPr id="36" name="墨迹 35"/>
              <p14:cNvContentPartPr/>
              <p14:nvPr/>
            </p14:nvContentPartPr>
            <p14:xfrm>
              <a:off x="1432983" y="205852"/>
              <a:ext cx="100189" cy="205853"/>
            </p14:xfrm>
          </p:contentPart>
        </mc:Choice>
        <mc:Fallback xmlns="">
          <p:pic>
            <p:nvPicPr>
              <p:cNvPr id="36" name="墨迹 35"/>
            </p:nvPicPr>
            <p:blipFill>
              <a:blip r:embed="rId61"/>
            </p:blipFill>
            <p:spPr>
              <a:xfrm>
                <a:off x="1432983" y="205852"/>
                <a:ext cx="100189" cy="205853"/>
              </a:xfrm>
              <a:prstGeom prst="rect"/>
            </p:spPr>
          </p:pic>
        </mc:Fallback>
      </mc:AlternateContent>
      <mc:AlternateContent xmlns:mc="http://schemas.openxmlformats.org/markup-compatibility/2006" xmlns:p14="http://schemas.microsoft.com/office/powerpoint/2010/main">
        <mc:Choice Requires="p14">
          <p:contentPart p14:bwMode="auto" r:id="rId62">
            <p14:nvContentPartPr>
              <p14:cNvPr id="37" name="墨迹 36"/>
              <p14:cNvContentPartPr/>
              <p14:nvPr/>
            </p14:nvContentPartPr>
            <p14:xfrm>
              <a:off x="1473200" y="327108"/>
              <a:ext cx="79022" cy="45118"/>
            </p14:xfrm>
          </p:contentPart>
        </mc:Choice>
        <mc:Fallback xmlns="">
          <p:pic>
            <p:nvPicPr>
              <p:cNvPr id="37" name="墨迹 36"/>
            </p:nvPicPr>
            <p:blipFill>
              <a:blip r:embed="rId63"/>
            </p:blipFill>
            <p:spPr>
              <a:xfrm>
                <a:off x="1473200" y="327108"/>
                <a:ext cx="79022" cy="45118"/>
              </a:xfrm>
              <a:prstGeom prst="rect"/>
            </p:spPr>
          </p:pic>
        </mc:Fallback>
      </mc:AlternateContent>
      <mc:AlternateContent xmlns:mc="http://schemas.openxmlformats.org/markup-compatibility/2006" xmlns:p14="http://schemas.microsoft.com/office/powerpoint/2010/main">
        <mc:Choice Requires="p14">
          <p:contentPart p14:bwMode="auto" r:id="rId64">
            <p14:nvContentPartPr>
              <p14:cNvPr id="38" name="墨迹 37"/>
              <p14:cNvContentPartPr/>
              <p14:nvPr/>
            </p14:nvContentPartPr>
            <p14:xfrm>
              <a:off x="1524000" y="236871"/>
              <a:ext cx="84666" cy="67678"/>
            </p14:xfrm>
          </p:contentPart>
        </mc:Choice>
        <mc:Fallback xmlns="">
          <p:pic>
            <p:nvPicPr>
              <p:cNvPr id="38" name="墨迹 37"/>
            </p:nvPicPr>
            <p:blipFill>
              <a:blip r:embed="rId65"/>
            </p:blipFill>
            <p:spPr>
              <a:xfrm>
                <a:off x="1524000" y="236871"/>
                <a:ext cx="84666" cy="67678"/>
              </a:xfrm>
              <a:prstGeom prst="rect"/>
            </p:spPr>
          </p:pic>
        </mc:Fallback>
      </mc:AlternateContent>
      <mc:AlternateContent xmlns:mc="http://schemas.openxmlformats.org/markup-compatibility/2006" xmlns:p14="http://schemas.microsoft.com/office/powerpoint/2010/main">
        <mc:Choice Requires="p14">
          <p:contentPart p14:bwMode="auto" r:id="rId66">
            <p14:nvContentPartPr>
              <p14:cNvPr id="39" name="墨迹 38"/>
              <p14:cNvContentPartPr/>
              <p14:nvPr/>
            </p14:nvContentPartPr>
            <p14:xfrm>
              <a:off x="1648177" y="128657"/>
              <a:ext cx="53623" cy="455062"/>
            </p14:xfrm>
          </p:contentPart>
        </mc:Choice>
        <mc:Fallback xmlns="">
          <p:pic>
            <p:nvPicPr>
              <p:cNvPr id="39" name="墨迹 38"/>
            </p:nvPicPr>
            <p:blipFill>
              <a:blip r:embed="rId67"/>
            </p:blipFill>
            <p:spPr>
              <a:xfrm>
                <a:off x="1648177" y="128657"/>
                <a:ext cx="53623" cy="455062"/>
              </a:xfrm>
              <a:prstGeom prst="rect"/>
            </p:spPr>
          </p:pic>
        </mc:Fallback>
      </mc:AlternateContent>
      <mc:AlternateContent xmlns:mc="http://schemas.openxmlformats.org/markup-compatibility/2006" xmlns:p14="http://schemas.microsoft.com/office/powerpoint/2010/main">
        <mc:Choice Requires="p14">
          <p:contentPart p14:bwMode="auto" r:id="rId68">
            <p14:nvContentPartPr>
              <p14:cNvPr id="40" name="墨迹 39"/>
              <p14:cNvContentPartPr/>
              <p14:nvPr/>
            </p14:nvContentPartPr>
            <p14:xfrm>
              <a:off x="1608666" y="261369"/>
              <a:ext cx="127000" cy="54459"/>
            </p14:xfrm>
          </p:contentPart>
        </mc:Choice>
        <mc:Fallback xmlns="">
          <p:pic>
            <p:nvPicPr>
              <p:cNvPr id="40" name="墨迹 39"/>
            </p:nvPicPr>
            <p:blipFill>
              <a:blip r:embed="rId69"/>
            </p:blipFill>
            <p:spPr>
              <a:xfrm>
                <a:off x="1608666" y="261369"/>
                <a:ext cx="127000" cy="54459"/>
              </a:xfrm>
              <a:prstGeom prst="rect"/>
            </p:spPr>
          </p:pic>
        </mc:Fallback>
      </mc:AlternateContent>
      <mc:AlternateContent xmlns:mc="http://schemas.openxmlformats.org/markup-compatibility/2006" xmlns:p14="http://schemas.microsoft.com/office/powerpoint/2010/main">
        <mc:Choice Requires="p14">
          <p:contentPart p14:bwMode="auto" r:id="rId70">
            <p14:nvContentPartPr>
              <p14:cNvPr id="41" name="墨迹 40"/>
              <p14:cNvContentPartPr/>
              <p14:nvPr/>
            </p14:nvContentPartPr>
            <p14:xfrm>
              <a:off x="1776765" y="117730"/>
              <a:ext cx="298979" cy="290450"/>
            </p14:xfrm>
          </p:contentPart>
        </mc:Choice>
        <mc:Fallback xmlns="">
          <p:pic>
            <p:nvPicPr>
              <p:cNvPr id="41" name="墨迹 40"/>
            </p:nvPicPr>
            <p:blipFill>
              <a:blip r:embed="rId71"/>
            </p:blipFill>
            <p:spPr>
              <a:xfrm>
                <a:off x="1776765" y="117730"/>
                <a:ext cx="298979" cy="290450"/>
              </a:xfrm>
              <a:prstGeom prst="rect"/>
            </p:spPr>
          </p:pic>
        </mc:Fallback>
      </mc:AlternateContent>
      <mc:AlternateContent xmlns:mc="http://schemas.openxmlformats.org/markup-compatibility/2006" xmlns:p14="http://schemas.microsoft.com/office/powerpoint/2010/main">
        <mc:Choice Requires="p14">
          <p:contentPart p14:bwMode="auto" r:id="rId72">
            <p14:nvContentPartPr>
              <p14:cNvPr id="42" name="墨迹 41"/>
              <p14:cNvContentPartPr/>
              <p14:nvPr/>
            </p14:nvContentPartPr>
            <p14:xfrm>
              <a:off x="1941688" y="180649"/>
              <a:ext cx="101600" cy="236696"/>
            </p14:xfrm>
          </p:contentPart>
        </mc:Choice>
        <mc:Fallback xmlns="">
          <p:pic>
            <p:nvPicPr>
              <p:cNvPr id="42" name="墨迹 41"/>
            </p:nvPicPr>
            <p:blipFill>
              <a:blip r:embed="rId73"/>
            </p:blipFill>
            <p:spPr>
              <a:xfrm>
                <a:off x="1941688" y="180649"/>
                <a:ext cx="101600" cy="236696"/>
              </a:xfrm>
              <a:prstGeom prst="rect"/>
            </p:spPr>
          </p:pic>
        </mc:Fallback>
      </mc:AlternateContent>
      <mc:AlternateContent xmlns:mc="http://schemas.openxmlformats.org/markup-compatibility/2006" xmlns:p14="http://schemas.microsoft.com/office/powerpoint/2010/main">
        <mc:Choice Requires="p14">
          <p:contentPart p14:bwMode="auto" r:id="rId74">
            <p14:nvContentPartPr>
              <p14:cNvPr id="43" name="墨迹 42"/>
              <p14:cNvContentPartPr/>
              <p14:nvPr/>
            </p14:nvContentPartPr>
            <p14:xfrm>
              <a:off x="2026355" y="344027"/>
              <a:ext cx="84667" cy="107157"/>
            </p14:xfrm>
          </p:contentPart>
        </mc:Choice>
        <mc:Fallback xmlns="">
          <p:pic>
            <p:nvPicPr>
              <p:cNvPr id="43" name="墨迹 42"/>
            </p:nvPicPr>
            <p:blipFill>
              <a:blip r:embed="rId75"/>
            </p:blipFill>
            <p:spPr>
              <a:xfrm>
                <a:off x="2026355" y="344027"/>
                <a:ext cx="84667" cy="107157"/>
              </a:xfrm>
              <a:prstGeom prst="rect"/>
            </p:spPr>
          </p:pic>
        </mc:Fallback>
      </mc:AlternateContent>
      <mc:AlternateContent xmlns:mc="http://schemas.openxmlformats.org/markup-compatibility/2006" xmlns:p14="http://schemas.microsoft.com/office/powerpoint/2010/main">
        <mc:Choice Requires="p14">
          <p:contentPart p14:bwMode="auto" r:id="rId76">
            <p14:nvContentPartPr>
              <p14:cNvPr id="44" name="墨迹 43"/>
              <p14:cNvContentPartPr/>
              <p14:nvPr/>
            </p14:nvContentPartPr>
            <p14:xfrm>
              <a:off x="2165350" y="103455"/>
              <a:ext cx="43744" cy="105217"/>
            </p14:xfrm>
          </p:contentPart>
        </mc:Choice>
        <mc:Fallback xmlns="">
          <p:pic>
            <p:nvPicPr>
              <p:cNvPr id="44" name="墨迹 43"/>
            </p:nvPicPr>
            <p:blipFill>
              <a:blip r:embed="rId77"/>
            </p:blipFill>
            <p:spPr>
              <a:xfrm>
                <a:off x="2165350" y="103455"/>
                <a:ext cx="43744" cy="105217"/>
              </a:xfrm>
              <a:prstGeom prst="rect"/>
            </p:spPr>
          </p:pic>
        </mc:Fallback>
      </mc:AlternateContent>
      <mc:AlternateContent xmlns:mc="http://schemas.openxmlformats.org/markup-compatibility/2006" xmlns:p14="http://schemas.microsoft.com/office/powerpoint/2010/main">
        <mc:Choice Requires="p14">
          <p:contentPart p14:bwMode="auto" r:id="rId78">
            <p14:nvContentPartPr>
              <p14:cNvPr id="45" name="墨迹 44"/>
              <p14:cNvContentPartPr/>
              <p14:nvPr/>
            </p14:nvContentPartPr>
            <p14:xfrm>
              <a:off x="2091266" y="91118"/>
              <a:ext cx="386645" cy="743572"/>
            </p14:xfrm>
          </p:contentPart>
        </mc:Choice>
        <mc:Fallback xmlns="">
          <p:pic>
            <p:nvPicPr>
              <p:cNvPr id="45" name="墨迹 44"/>
            </p:nvPicPr>
            <p:blipFill>
              <a:blip r:embed="rId79"/>
            </p:blipFill>
            <p:spPr>
              <a:xfrm>
                <a:off x="2091266" y="91118"/>
                <a:ext cx="386645" cy="743572"/>
              </a:xfrm>
              <a:prstGeom prst="rect"/>
            </p:spPr>
          </p:pic>
        </mc:Fallback>
      </mc:AlternateContent>
      <mc:AlternateContent xmlns:mc="http://schemas.openxmlformats.org/markup-compatibility/2006" xmlns:p14="http://schemas.microsoft.com/office/powerpoint/2010/main">
        <mc:Choice Requires="p14">
          <p:contentPart p14:bwMode="auto" r:id="rId80">
            <p14:nvContentPartPr>
              <p14:cNvPr id="46" name="墨迹 45"/>
              <p14:cNvContentPartPr/>
              <p14:nvPr/>
            </p14:nvContentPartPr>
            <p14:xfrm>
              <a:off x="2782711" y="4427245"/>
              <a:ext cx="259644" cy="265070"/>
            </p14:xfrm>
          </p:contentPart>
        </mc:Choice>
        <mc:Fallback xmlns="">
          <p:pic>
            <p:nvPicPr>
              <p:cNvPr id="46" name="墨迹 45"/>
            </p:nvPicPr>
            <p:blipFill>
              <a:blip r:embed="rId81"/>
            </p:blipFill>
            <p:spPr>
              <a:xfrm>
                <a:off x="2782711" y="4427245"/>
                <a:ext cx="259644" cy="265070"/>
              </a:xfrm>
              <a:prstGeom prst="rect"/>
            </p:spPr>
          </p:pic>
        </mc:Fallback>
      </mc:AlternateContent>
      <mc:AlternateContent xmlns:mc="http://schemas.openxmlformats.org/markup-compatibility/2006" xmlns:p14="http://schemas.microsoft.com/office/powerpoint/2010/main">
        <mc:Choice Requires="p14">
          <p:contentPart p14:bwMode="auto" r:id="rId82">
            <p14:nvContentPartPr>
              <p14:cNvPr id="47" name="墨迹 46"/>
              <p14:cNvContentPartPr/>
              <p14:nvPr/>
            </p14:nvContentPartPr>
            <p14:xfrm>
              <a:off x="2767188" y="4417904"/>
              <a:ext cx="307623" cy="330809"/>
            </p14:xfrm>
          </p:contentPart>
        </mc:Choice>
        <mc:Fallback xmlns="">
          <p:pic>
            <p:nvPicPr>
              <p:cNvPr id="47" name="墨迹 46"/>
            </p:nvPicPr>
            <p:blipFill>
              <a:blip r:embed="rId83"/>
            </p:blipFill>
            <p:spPr>
              <a:xfrm>
                <a:off x="2767188" y="4417904"/>
                <a:ext cx="307623" cy="330809"/>
              </a:xfrm>
              <a:prstGeom prst="rect"/>
            </p:spPr>
          </p:pic>
        </mc:Fallback>
      </mc:AlternateContent>
      <mc:AlternateContent xmlns:mc="http://schemas.openxmlformats.org/markup-compatibility/2006" xmlns:p14="http://schemas.microsoft.com/office/powerpoint/2010/main">
        <mc:Choice Requires="p14">
          <p:contentPart p14:bwMode="auto" r:id="rId84">
            <p14:nvContentPartPr>
              <p14:cNvPr id="48" name="墨迹 47"/>
              <p14:cNvContentPartPr/>
              <p14:nvPr/>
            </p14:nvContentPartPr>
            <p14:xfrm>
              <a:off x="2909711" y="4506202"/>
              <a:ext cx="36689" cy="138175"/>
            </p14:xfrm>
          </p:contentPart>
        </mc:Choice>
        <mc:Fallback xmlns="">
          <p:pic>
            <p:nvPicPr>
              <p:cNvPr id="48" name="墨迹 47"/>
            </p:nvPicPr>
            <p:blipFill>
              <a:blip r:embed="rId85"/>
            </p:blipFill>
            <p:spPr>
              <a:xfrm>
                <a:off x="2909711" y="4506202"/>
                <a:ext cx="36689" cy="138175"/>
              </a:xfrm>
              <a:prstGeom prst="rect"/>
            </p:spPr>
          </p:pic>
        </mc:Fallback>
      </mc:AlternateContent>
      <mc:AlternateContent xmlns:mc="http://schemas.openxmlformats.org/markup-compatibility/2006" xmlns:p14="http://schemas.microsoft.com/office/powerpoint/2010/main">
        <mc:Choice Requires="p14">
          <p:contentPart p14:bwMode="auto" r:id="rId86">
            <p14:nvContentPartPr>
              <p14:cNvPr id="49" name="墨迹 48"/>
              <p14:cNvContentPartPr/>
              <p14:nvPr/>
            </p14:nvContentPartPr>
            <p14:xfrm>
              <a:off x="3431822" y="4404685"/>
              <a:ext cx="141111" cy="81777"/>
            </p14:xfrm>
          </p:contentPart>
        </mc:Choice>
        <mc:Fallback xmlns="">
          <p:pic>
            <p:nvPicPr>
              <p:cNvPr id="49" name="墨迹 48"/>
            </p:nvPicPr>
            <p:blipFill>
              <a:blip r:embed="rId87"/>
            </p:blipFill>
            <p:spPr>
              <a:xfrm>
                <a:off x="3431822" y="4404685"/>
                <a:ext cx="141111" cy="81777"/>
              </a:xfrm>
              <a:prstGeom prst="rect"/>
            </p:spPr>
          </p:pic>
        </mc:Fallback>
      </mc:AlternateContent>
      <mc:AlternateContent xmlns:mc="http://schemas.openxmlformats.org/markup-compatibility/2006" xmlns:p14="http://schemas.microsoft.com/office/powerpoint/2010/main">
        <mc:Choice Requires="p14">
          <p:contentPart p14:bwMode="auto" r:id="rId88">
            <p14:nvContentPartPr>
              <p14:cNvPr id="50" name="墨迹 49"/>
              <p14:cNvContentPartPr/>
              <p14:nvPr/>
            </p14:nvContentPartPr>
            <p14:xfrm>
              <a:off x="3306233" y="4587979"/>
              <a:ext cx="230011" cy="46528"/>
            </p14:xfrm>
          </p:contentPart>
        </mc:Choice>
        <mc:Fallback xmlns="">
          <p:pic>
            <p:nvPicPr>
              <p:cNvPr id="50" name="墨迹 49"/>
            </p:nvPicPr>
            <p:blipFill>
              <a:blip r:embed="rId89"/>
            </p:blipFill>
            <p:spPr>
              <a:xfrm>
                <a:off x="3306233" y="4587979"/>
                <a:ext cx="230011" cy="46528"/>
              </a:xfrm>
              <a:prstGeom prst="rect"/>
            </p:spPr>
          </p:pic>
        </mc:Fallback>
      </mc:AlternateContent>
      <mc:AlternateContent xmlns:mc="http://schemas.openxmlformats.org/markup-compatibility/2006" xmlns:p14="http://schemas.microsoft.com/office/powerpoint/2010/main">
        <mc:Choice Requires="p14">
          <p:contentPart p14:bwMode="auto" r:id="rId90">
            <p14:nvContentPartPr>
              <p14:cNvPr id="51" name="墨迹 50"/>
              <p14:cNvContentPartPr/>
              <p14:nvPr/>
            </p14:nvContentPartPr>
            <p14:xfrm>
              <a:off x="3397955" y="4528761"/>
              <a:ext cx="45156" cy="176244"/>
            </p14:xfrm>
          </p:contentPart>
        </mc:Choice>
        <mc:Fallback xmlns="">
          <p:pic>
            <p:nvPicPr>
              <p:cNvPr id="51" name="墨迹 50"/>
            </p:nvPicPr>
            <p:blipFill>
              <a:blip r:embed="rId91"/>
            </p:blipFill>
            <p:spPr>
              <a:xfrm>
                <a:off x="3397955" y="4528761"/>
                <a:ext cx="45156" cy="176244"/>
              </a:xfrm>
              <a:prstGeom prst="rect"/>
            </p:spPr>
          </p:pic>
        </mc:Fallback>
      </mc:AlternateContent>
      <mc:AlternateContent xmlns:mc="http://schemas.openxmlformats.org/markup-compatibility/2006" xmlns:p14="http://schemas.microsoft.com/office/powerpoint/2010/main">
        <mc:Choice Requires="p14">
          <p:contentPart p14:bwMode="auto" r:id="rId92">
            <p14:nvContentPartPr>
              <p14:cNvPr id="52" name="墨迹 51"/>
              <p14:cNvContentPartPr/>
              <p14:nvPr/>
            </p14:nvContentPartPr>
            <p14:xfrm>
              <a:off x="3454400" y="4511842"/>
              <a:ext cx="28222" cy="462463"/>
            </p14:xfrm>
          </p:contentPart>
        </mc:Choice>
        <mc:Fallback xmlns="">
          <p:pic>
            <p:nvPicPr>
              <p:cNvPr id="52" name="墨迹 51"/>
            </p:nvPicPr>
            <p:blipFill>
              <a:blip r:embed="rId93"/>
            </p:blipFill>
            <p:spPr>
              <a:xfrm>
                <a:off x="3454400" y="4511842"/>
                <a:ext cx="28222" cy="462463"/>
              </a:xfrm>
              <a:prstGeom prst="rect"/>
            </p:spPr>
          </p:pic>
        </mc:Fallback>
      </mc:AlternateContent>
      <mc:AlternateContent xmlns:mc="http://schemas.openxmlformats.org/markup-compatibility/2006" xmlns:p14="http://schemas.microsoft.com/office/powerpoint/2010/main">
        <mc:Choice Requires="p14">
          <p:contentPart p14:bwMode="auto" r:id="rId94">
            <p14:nvContentPartPr>
              <p14:cNvPr id="53" name="墨迹 52"/>
              <p14:cNvContentPartPr/>
              <p14:nvPr/>
            </p14:nvContentPartPr>
            <p14:xfrm>
              <a:off x="3714044" y="4458263"/>
              <a:ext cx="16933" cy="256612"/>
            </p14:xfrm>
          </p:contentPart>
        </mc:Choice>
        <mc:Fallback xmlns="">
          <p:pic>
            <p:nvPicPr>
              <p:cNvPr id="53" name="墨迹 52"/>
            </p:nvPicPr>
            <p:blipFill>
              <a:blip r:embed="rId95"/>
            </p:blipFill>
            <p:spPr>
              <a:xfrm>
                <a:off x="3714044" y="4458263"/>
                <a:ext cx="16933" cy="256612"/>
              </a:xfrm>
              <a:prstGeom prst="rect"/>
            </p:spPr>
          </p:pic>
        </mc:Fallback>
      </mc:AlternateContent>
      <mc:AlternateContent xmlns:mc="http://schemas.openxmlformats.org/markup-compatibility/2006" xmlns:p14="http://schemas.microsoft.com/office/powerpoint/2010/main">
        <mc:Choice Requires="p14">
          <p:contentPart p14:bwMode="auto" r:id="rId96">
            <p14:nvContentPartPr>
              <p14:cNvPr id="54" name="墨迹 53"/>
              <p14:cNvContentPartPr/>
              <p14:nvPr/>
            </p14:nvContentPartPr>
            <p14:xfrm>
              <a:off x="3740150" y="4492807"/>
              <a:ext cx="105480" cy="140290"/>
            </p14:xfrm>
          </p:contentPart>
        </mc:Choice>
        <mc:Fallback xmlns="">
          <p:pic>
            <p:nvPicPr>
              <p:cNvPr id="54" name="墨迹 53"/>
            </p:nvPicPr>
            <p:blipFill>
              <a:blip r:embed="rId97"/>
            </p:blipFill>
            <p:spPr>
              <a:xfrm>
                <a:off x="3740150" y="4492807"/>
                <a:ext cx="105480" cy="140290"/>
              </a:xfrm>
              <a:prstGeom prst="rect"/>
            </p:spPr>
          </p:pic>
        </mc:Fallback>
      </mc:AlternateContent>
      <mc:AlternateContent xmlns:mc="http://schemas.openxmlformats.org/markup-compatibility/2006" xmlns:p14="http://schemas.microsoft.com/office/powerpoint/2010/main">
        <mc:Choice Requires="p14">
          <p:contentPart p14:bwMode="auto" r:id="rId98">
            <p14:nvContentPartPr>
              <p14:cNvPr id="55" name="墨迹 54"/>
              <p14:cNvContentPartPr/>
              <p14:nvPr/>
            </p14:nvContentPartPr>
            <p14:xfrm>
              <a:off x="3942644" y="4556960"/>
              <a:ext cx="8467" cy="166374"/>
            </p14:xfrm>
          </p:contentPart>
        </mc:Choice>
        <mc:Fallback xmlns="">
          <p:pic>
            <p:nvPicPr>
              <p:cNvPr id="55" name="墨迹 54"/>
            </p:nvPicPr>
            <p:blipFill>
              <a:blip r:embed="rId99"/>
            </p:blipFill>
            <p:spPr>
              <a:xfrm>
                <a:off x="3942644" y="4556960"/>
                <a:ext cx="8467" cy="166374"/>
              </a:xfrm>
              <a:prstGeom prst="rect"/>
            </p:spPr>
          </p:pic>
        </mc:Fallback>
      </mc:AlternateContent>
      <mc:AlternateContent xmlns:mc="http://schemas.openxmlformats.org/markup-compatibility/2006" xmlns:p14="http://schemas.microsoft.com/office/powerpoint/2010/main">
        <mc:Choice Requires="p14">
          <p:contentPart p14:bwMode="auto" r:id="rId100">
            <p14:nvContentPartPr>
              <p14:cNvPr id="56" name="墨迹 55"/>
              <p14:cNvContentPartPr/>
              <p14:nvPr/>
            </p14:nvContentPartPr>
            <p14:xfrm>
              <a:off x="4227688" y="4402923"/>
              <a:ext cx="28223" cy="283753"/>
            </p14:xfrm>
          </p:contentPart>
        </mc:Choice>
        <mc:Fallback xmlns="">
          <p:pic>
            <p:nvPicPr>
              <p:cNvPr id="56" name="墨迹 55"/>
            </p:nvPicPr>
            <p:blipFill>
              <a:blip r:embed="rId101"/>
            </p:blipFill>
            <p:spPr>
              <a:xfrm>
                <a:off x="4227688" y="4402923"/>
                <a:ext cx="28223" cy="283753"/>
              </a:xfrm>
              <a:prstGeom prst="rect"/>
            </p:spPr>
          </p:pic>
        </mc:Fallback>
      </mc:AlternateContent>
      <mc:AlternateContent xmlns:mc="http://schemas.openxmlformats.org/markup-compatibility/2006" xmlns:p14="http://schemas.microsoft.com/office/powerpoint/2010/main">
        <mc:Choice Requires="p14">
          <p:contentPart p14:bwMode="auto" r:id="rId102">
            <p14:nvContentPartPr>
              <p14:cNvPr id="57" name="墨迹 56"/>
              <p14:cNvContentPartPr/>
              <p14:nvPr/>
            </p14:nvContentPartPr>
            <p14:xfrm>
              <a:off x="4223984" y="4483643"/>
              <a:ext cx="139171" cy="186113"/>
            </p14:xfrm>
          </p:contentPart>
        </mc:Choice>
        <mc:Fallback xmlns="">
          <p:pic>
            <p:nvPicPr>
              <p:cNvPr id="57" name="墨迹 56"/>
            </p:nvPicPr>
            <p:blipFill>
              <a:blip r:embed="rId103"/>
            </p:blipFill>
            <p:spPr>
              <a:xfrm>
                <a:off x="4223984" y="4483643"/>
                <a:ext cx="139171" cy="186113"/>
              </a:xfrm>
              <a:prstGeom prst="rect"/>
            </p:spPr>
          </p:pic>
        </mc:Fallback>
      </mc:AlternateContent>
      <mc:AlternateContent xmlns:mc="http://schemas.openxmlformats.org/markup-compatibility/2006" xmlns:p14="http://schemas.microsoft.com/office/powerpoint/2010/main">
        <mc:Choice Requires="p14">
          <p:contentPart p14:bwMode="auto" r:id="rId104">
            <p14:nvContentPartPr>
              <p14:cNvPr id="58" name="墨迹 57"/>
              <p14:cNvContentPartPr/>
              <p14:nvPr/>
            </p14:nvContentPartPr>
            <p14:xfrm>
              <a:off x="4413955" y="4511842"/>
              <a:ext cx="104952" cy="273530"/>
            </p14:xfrm>
          </p:contentPart>
        </mc:Choice>
        <mc:Fallback xmlns="">
          <p:pic>
            <p:nvPicPr>
              <p:cNvPr id="58" name="墨迹 57"/>
            </p:nvPicPr>
            <p:blipFill>
              <a:blip r:embed="rId105"/>
            </p:blipFill>
            <p:spPr>
              <a:xfrm>
                <a:off x="4413955" y="4511842"/>
                <a:ext cx="104952" cy="273530"/>
              </a:xfrm>
              <a:prstGeom prst="rect"/>
            </p:spPr>
          </p:pic>
        </mc:Fallback>
      </mc:AlternateContent>
      <mc:AlternateContent xmlns:mc="http://schemas.openxmlformats.org/markup-compatibility/2006" xmlns:p14="http://schemas.microsoft.com/office/powerpoint/2010/main">
        <mc:Choice Requires="p14">
          <p:contentPart p14:bwMode="auto" r:id="rId106">
            <p14:nvContentPartPr>
              <p14:cNvPr id="59" name="墨迹 58"/>
              <p14:cNvContentPartPr/>
              <p14:nvPr/>
            </p14:nvContentPartPr>
            <p14:xfrm>
              <a:off x="3550355" y="4889708"/>
              <a:ext cx="45156" cy="56399"/>
            </p14:xfrm>
          </p:contentPart>
        </mc:Choice>
        <mc:Fallback xmlns="">
          <p:pic>
            <p:nvPicPr>
              <p:cNvPr id="59" name="墨迹 58"/>
            </p:nvPicPr>
            <p:blipFill>
              <a:blip r:embed="rId107"/>
            </p:blipFill>
            <p:spPr>
              <a:xfrm>
                <a:off x="3550355" y="4889708"/>
                <a:ext cx="45156" cy="56399"/>
              </a:xfrm>
              <a:prstGeom prst="rect"/>
            </p:spPr>
          </p:pic>
        </mc:Fallback>
      </mc:AlternateContent>
      <mc:AlternateContent xmlns:mc="http://schemas.openxmlformats.org/markup-compatibility/2006" xmlns:p14="http://schemas.microsoft.com/office/powerpoint/2010/main">
        <mc:Choice Requires="p14">
          <p:contentPart p14:bwMode="auto" r:id="rId108">
            <p14:nvContentPartPr>
              <p14:cNvPr id="60" name="墨迹 59"/>
              <p14:cNvContentPartPr/>
              <p14:nvPr/>
            </p14:nvContentPartPr>
            <p14:xfrm>
              <a:off x="3467100" y="4838950"/>
              <a:ext cx="245004" cy="259431"/>
            </p14:xfrm>
          </p:contentPart>
        </mc:Choice>
        <mc:Fallback xmlns="">
          <p:pic>
            <p:nvPicPr>
              <p:cNvPr id="60" name="墨迹 59"/>
            </p:nvPicPr>
            <p:blipFill>
              <a:blip r:embed="rId109"/>
            </p:blipFill>
            <p:spPr>
              <a:xfrm>
                <a:off x="3467100" y="4838950"/>
                <a:ext cx="245004" cy="259431"/>
              </a:xfrm>
              <a:prstGeom prst="rect"/>
            </p:spPr>
          </p:pic>
        </mc:Fallback>
      </mc:AlternateContent>
      <mc:AlternateContent xmlns:mc="http://schemas.openxmlformats.org/markup-compatibility/2006" xmlns:p14="http://schemas.microsoft.com/office/powerpoint/2010/main">
        <mc:Choice Requires="p14">
          <p:contentPart p14:bwMode="auto" r:id="rId110">
            <p14:nvContentPartPr>
              <p14:cNvPr id="61" name="墨迹 60"/>
              <p14:cNvContentPartPr/>
              <p14:nvPr/>
            </p14:nvContentPartPr>
            <p14:xfrm>
              <a:off x="3524955" y="5010612"/>
              <a:ext cx="98778" cy="169546"/>
            </p14:xfrm>
          </p:contentPart>
        </mc:Choice>
        <mc:Fallback xmlns="">
          <p:pic>
            <p:nvPicPr>
              <p:cNvPr id="61" name="墨迹 60"/>
            </p:nvPicPr>
            <p:blipFill>
              <a:blip r:embed="rId111"/>
            </p:blipFill>
            <p:spPr>
              <a:xfrm>
                <a:off x="3524955" y="5010612"/>
                <a:ext cx="98778" cy="169546"/>
              </a:xfrm>
              <a:prstGeom prst="rect"/>
            </p:spPr>
          </p:pic>
        </mc:Fallback>
      </mc:AlternateContent>
      <mc:AlternateContent xmlns:mc="http://schemas.openxmlformats.org/markup-compatibility/2006" xmlns:p14="http://schemas.microsoft.com/office/powerpoint/2010/main">
        <mc:Choice Requires="p14">
          <p:contentPart p14:bwMode="auto" r:id="rId112">
            <p14:nvContentPartPr>
              <p14:cNvPr id="62" name="墨迹 61"/>
              <p14:cNvContentPartPr/>
              <p14:nvPr/>
            </p14:nvContentPartPr>
            <p14:xfrm>
              <a:off x="3635022" y="5087101"/>
              <a:ext cx="118533" cy="76138"/>
            </p14:xfrm>
          </p:contentPart>
        </mc:Choice>
        <mc:Fallback xmlns="">
          <p:pic>
            <p:nvPicPr>
              <p:cNvPr id="62" name="墨迹 61"/>
            </p:nvPicPr>
            <p:blipFill>
              <a:blip r:embed="rId113"/>
            </p:blipFill>
            <p:spPr>
              <a:xfrm>
                <a:off x="3635022" y="5087101"/>
                <a:ext cx="118533" cy="76138"/>
              </a:xfrm>
              <a:prstGeom prst="rect"/>
            </p:spPr>
          </p:pic>
        </mc:Fallback>
      </mc:AlternateContent>
      <mc:AlternateContent xmlns:mc="http://schemas.openxmlformats.org/markup-compatibility/2006" xmlns:p14="http://schemas.microsoft.com/office/powerpoint/2010/main">
        <mc:Choice Requires="p14">
          <p:contentPart p14:bwMode="auto" r:id="rId114">
            <p14:nvContentPartPr>
              <p14:cNvPr id="63" name="墨迹 62"/>
              <p14:cNvContentPartPr/>
              <p14:nvPr/>
            </p14:nvContentPartPr>
            <p14:xfrm>
              <a:off x="3860800" y="4877724"/>
              <a:ext cx="39511" cy="426510"/>
            </p14:xfrm>
          </p:contentPart>
        </mc:Choice>
        <mc:Fallback xmlns="">
          <p:pic>
            <p:nvPicPr>
              <p:cNvPr id="63" name="墨迹 62"/>
            </p:nvPicPr>
            <p:blipFill>
              <a:blip r:embed="rId115"/>
            </p:blipFill>
            <p:spPr>
              <a:xfrm>
                <a:off x="3860800" y="4877724"/>
                <a:ext cx="39511" cy="426510"/>
              </a:xfrm>
              <a:prstGeom prst="rect"/>
            </p:spPr>
          </p:pic>
        </mc:Fallback>
      </mc:AlternateContent>
      <mc:AlternateContent xmlns:mc="http://schemas.openxmlformats.org/markup-compatibility/2006" xmlns:p14="http://schemas.microsoft.com/office/powerpoint/2010/main">
        <mc:Choice Requires="p14">
          <p:contentPart p14:bwMode="auto" r:id="rId116">
            <p14:nvContentPartPr>
              <p14:cNvPr id="64" name="墨迹 63"/>
              <p14:cNvContentPartPr/>
              <p14:nvPr/>
            </p14:nvContentPartPr>
            <p14:xfrm>
              <a:off x="3894666" y="5008144"/>
              <a:ext cx="149578" cy="146635"/>
            </p14:xfrm>
          </p:contentPart>
        </mc:Choice>
        <mc:Fallback xmlns="">
          <p:pic>
            <p:nvPicPr>
              <p:cNvPr id="64" name="墨迹 63"/>
            </p:nvPicPr>
            <p:blipFill>
              <a:blip r:embed="rId117"/>
            </p:blipFill>
            <p:spPr>
              <a:xfrm>
                <a:off x="3894666" y="5008144"/>
                <a:ext cx="149578" cy="146635"/>
              </a:xfrm>
              <a:prstGeom prst="rect"/>
            </p:spPr>
          </p:pic>
        </mc:Fallback>
      </mc:AlternateContent>
      <mc:AlternateContent xmlns:mc="http://schemas.openxmlformats.org/markup-compatibility/2006" xmlns:p14="http://schemas.microsoft.com/office/powerpoint/2010/main">
        <mc:Choice Requires="p14">
          <p:contentPart p14:bwMode="auto" r:id="rId118">
            <p14:nvContentPartPr>
              <p14:cNvPr id="65" name="墨迹 64"/>
              <p14:cNvContentPartPr/>
              <p14:nvPr/>
            </p14:nvContentPartPr>
            <p14:xfrm>
              <a:off x="4143022" y="5087101"/>
              <a:ext cx="110066" cy="112796"/>
            </p14:xfrm>
          </p:contentPart>
        </mc:Choice>
        <mc:Fallback xmlns="">
          <p:pic>
            <p:nvPicPr>
              <p:cNvPr id="65" name="墨迹 64"/>
            </p:nvPicPr>
            <p:blipFill>
              <a:blip r:embed="rId119"/>
            </p:blipFill>
            <p:spPr>
              <a:xfrm>
                <a:off x="4143022" y="5087101"/>
                <a:ext cx="110066" cy="112796"/>
              </a:xfrm>
              <a:prstGeom prst="rect"/>
            </p:spPr>
          </p:pic>
        </mc:Fallback>
      </mc:AlternateContent>
      <mc:AlternateContent xmlns:mc="http://schemas.openxmlformats.org/markup-compatibility/2006" xmlns:p14="http://schemas.microsoft.com/office/powerpoint/2010/main">
        <mc:Choice Requires="p14">
          <p:contentPart p14:bwMode="auto" r:id="rId120">
            <p14:nvContentPartPr>
              <p14:cNvPr id="66" name="墨迹 65"/>
              <p14:cNvContentPartPr/>
              <p14:nvPr/>
            </p14:nvContentPartPr>
            <p14:xfrm>
              <a:off x="5424311" y="4506202"/>
              <a:ext cx="124178" cy="128305"/>
            </p14:xfrm>
          </p:contentPart>
        </mc:Choice>
        <mc:Fallback xmlns="">
          <p:pic>
            <p:nvPicPr>
              <p:cNvPr id="66" name="墨迹 65"/>
            </p:nvPicPr>
            <p:blipFill>
              <a:blip r:embed="rId121"/>
            </p:blipFill>
            <p:spPr>
              <a:xfrm>
                <a:off x="5424311" y="4506202"/>
                <a:ext cx="124178" cy="128305"/>
              </a:xfrm>
              <a:prstGeom prst="rect"/>
            </p:spPr>
          </p:pic>
        </mc:Fallback>
      </mc:AlternateContent>
      <mc:AlternateContent xmlns:mc="http://schemas.openxmlformats.org/markup-compatibility/2006" xmlns:p14="http://schemas.microsoft.com/office/powerpoint/2010/main">
        <mc:Choice Requires="p14">
          <p:contentPart p14:bwMode="auto" r:id="rId122">
            <p14:nvContentPartPr>
              <p14:cNvPr id="67" name="墨迹 66"/>
              <p14:cNvContentPartPr/>
              <p14:nvPr/>
            </p14:nvContentPartPr>
            <p14:xfrm>
              <a:off x="5271911" y="4438524"/>
              <a:ext cx="389466" cy="315829"/>
            </p14:xfrm>
          </p:contentPart>
        </mc:Choice>
        <mc:Fallback xmlns="">
          <p:pic>
            <p:nvPicPr>
              <p:cNvPr id="67" name="墨迹 66"/>
            </p:nvPicPr>
            <p:blipFill>
              <a:blip r:embed="rId123"/>
            </p:blipFill>
            <p:spPr>
              <a:xfrm>
                <a:off x="5271911" y="4438524"/>
                <a:ext cx="389466" cy="315829"/>
              </a:xfrm>
              <a:prstGeom prst="rect"/>
            </p:spPr>
          </p:pic>
        </mc:Fallback>
      </mc:AlternateContent>
      <mc:AlternateContent xmlns:mc="http://schemas.openxmlformats.org/markup-compatibility/2006" xmlns:p14="http://schemas.microsoft.com/office/powerpoint/2010/main">
        <mc:Choice Requires="p14">
          <p:contentPart p14:bwMode="auto" r:id="rId124">
            <p14:nvContentPartPr>
              <p14:cNvPr id="68" name="墨迹 67"/>
              <p14:cNvContentPartPr/>
              <p14:nvPr/>
            </p14:nvContentPartPr>
            <p14:xfrm>
              <a:off x="5825066" y="4384770"/>
              <a:ext cx="62089" cy="147516"/>
            </p14:xfrm>
          </p:contentPart>
        </mc:Choice>
        <mc:Fallback xmlns="">
          <p:pic>
            <p:nvPicPr>
              <p:cNvPr id="68" name="墨迹 67"/>
            </p:nvPicPr>
            <p:blipFill>
              <a:blip r:embed="rId125"/>
            </p:blipFill>
            <p:spPr>
              <a:xfrm>
                <a:off x="5825066" y="4384770"/>
                <a:ext cx="62089" cy="147516"/>
              </a:xfrm>
              <a:prstGeom prst="rect"/>
            </p:spPr>
          </p:pic>
        </mc:Fallback>
      </mc:AlternateContent>
      <mc:AlternateContent xmlns:mc="http://schemas.openxmlformats.org/markup-compatibility/2006" xmlns:p14="http://schemas.microsoft.com/office/powerpoint/2010/main">
        <mc:Choice Requires="p14">
          <p:contentPart p14:bwMode="auto" r:id="rId126">
            <p14:nvContentPartPr>
              <p14:cNvPr id="69" name="墨迹 68"/>
              <p14:cNvContentPartPr/>
              <p14:nvPr/>
            </p14:nvContentPartPr>
            <p14:xfrm>
              <a:off x="5762977" y="4386003"/>
              <a:ext cx="280106" cy="385269"/>
            </p14:xfrm>
          </p:contentPart>
        </mc:Choice>
        <mc:Fallback xmlns="">
          <p:pic>
            <p:nvPicPr>
              <p:cNvPr id="69" name="墨迹 68"/>
            </p:nvPicPr>
            <p:blipFill>
              <a:blip r:embed="rId127"/>
            </p:blipFill>
            <p:spPr>
              <a:xfrm>
                <a:off x="5762977" y="4386003"/>
                <a:ext cx="280106" cy="385269"/>
              </a:xfrm>
              <a:prstGeom prst="rect"/>
            </p:spPr>
          </p:pic>
        </mc:Fallback>
      </mc:AlternateContent>
      <mc:AlternateContent xmlns:mc="http://schemas.openxmlformats.org/markup-compatibility/2006" xmlns:p14="http://schemas.microsoft.com/office/powerpoint/2010/main">
        <mc:Choice Requires="p14">
          <p:contentPart p14:bwMode="auto" r:id="rId128">
            <p14:nvContentPartPr>
              <p14:cNvPr id="70" name="墨迹 69"/>
              <p14:cNvContentPartPr/>
              <p14:nvPr/>
            </p14:nvContentPartPr>
            <p14:xfrm>
              <a:off x="6011333" y="4435528"/>
              <a:ext cx="138289" cy="96053"/>
            </p14:xfrm>
          </p:contentPart>
        </mc:Choice>
        <mc:Fallback xmlns="">
          <p:pic>
            <p:nvPicPr>
              <p:cNvPr id="70" name="墨迹 69"/>
            </p:nvPicPr>
            <p:blipFill>
              <a:blip r:embed="rId129"/>
            </p:blipFill>
            <p:spPr>
              <a:xfrm>
                <a:off x="6011333" y="4435528"/>
                <a:ext cx="138289" cy="96053"/>
              </a:xfrm>
              <a:prstGeom prst="rect"/>
            </p:spPr>
          </p:pic>
        </mc:Fallback>
      </mc:AlternateContent>
      <mc:AlternateContent xmlns:mc="http://schemas.openxmlformats.org/markup-compatibility/2006" xmlns:p14="http://schemas.microsoft.com/office/powerpoint/2010/main">
        <mc:Choice Requires="p14">
          <p:contentPart p14:bwMode="auto" r:id="rId130">
            <p14:nvContentPartPr>
              <p14:cNvPr id="71" name="墨迹 70"/>
              <p14:cNvContentPartPr/>
              <p14:nvPr/>
            </p14:nvContentPartPr>
            <p14:xfrm>
              <a:off x="5904971" y="4538807"/>
              <a:ext cx="230540" cy="219776"/>
            </p14:xfrm>
          </p:contentPart>
        </mc:Choice>
        <mc:Fallback xmlns="">
          <p:pic>
            <p:nvPicPr>
              <p:cNvPr id="71" name="墨迹 70"/>
            </p:nvPicPr>
            <p:blipFill>
              <a:blip r:embed="rId131"/>
            </p:blipFill>
            <p:spPr>
              <a:xfrm>
                <a:off x="5904971" y="4538807"/>
                <a:ext cx="230540" cy="219776"/>
              </a:xfrm>
              <a:prstGeom prst="rect"/>
            </p:spPr>
          </p:pic>
        </mc:Fallback>
      </mc:AlternateContent>
      <mc:AlternateContent xmlns:mc="http://schemas.openxmlformats.org/markup-compatibility/2006" xmlns:p14="http://schemas.microsoft.com/office/powerpoint/2010/main">
        <mc:Choice Requires="p14">
          <p:contentPart p14:bwMode="auto" r:id="rId132">
            <p14:nvContentPartPr>
              <p14:cNvPr id="72" name="墨迹 71"/>
              <p14:cNvContentPartPr/>
              <p14:nvPr/>
            </p14:nvContentPartPr>
            <p14:xfrm>
              <a:off x="6316133" y="4464961"/>
              <a:ext cx="16934" cy="240749"/>
            </p14:xfrm>
          </p:contentPart>
        </mc:Choice>
        <mc:Fallback xmlns="">
          <p:pic>
            <p:nvPicPr>
              <p:cNvPr id="72" name="墨迹 71"/>
            </p:nvPicPr>
            <p:blipFill>
              <a:blip r:embed="rId133"/>
            </p:blipFill>
            <p:spPr>
              <a:xfrm>
                <a:off x="6316133" y="4464961"/>
                <a:ext cx="16934" cy="240749"/>
              </a:xfrm>
              <a:prstGeom prst="rect"/>
            </p:spPr>
          </p:pic>
        </mc:Fallback>
      </mc:AlternateContent>
      <mc:AlternateContent xmlns:mc="http://schemas.openxmlformats.org/markup-compatibility/2006" xmlns:p14="http://schemas.microsoft.com/office/powerpoint/2010/main">
        <mc:Choice Requires="p14">
          <p:contentPart p14:bwMode="auto" r:id="rId134">
            <p14:nvContentPartPr>
              <p14:cNvPr id="73" name="墨迹 72"/>
              <p14:cNvContentPartPr/>
              <p14:nvPr/>
            </p14:nvContentPartPr>
            <p14:xfrm>
              <a:off x="6333066" y="4562600"/>
              <a:ext cx="101600" cy="33839"/>
            </p14:xfrm>
          </p:contentPart>
        </mc:Choice>
        <mc:Fallback xmlns="">
          <p:pic>
            <p:nvPicPr>
              <p:cNvPr id="73" name="墨迹 72"/>
            </p:nvPicPr>
            <p:blipFill>
              <a:blip r:embed="rId135"/>
            </p:blipFill>
            <p:spPr>
              <a:xfrm>
                <a:off x="6333066" y="4562600"/>
                <a:ext cx="101600" cy="33839"/>
              </a:xfrm>
              <a:prstGeom prst="rect"/>
            </p:spPr>
          </p:pic>
        </mc:Fallback>
      </mc:AlternateContent>
      <mc:AlternateContent xmlns:mc="http://schemas.openxmlformats.org/markup-compatibility/2006" xmlns:p14="http://schemas.microsoft.com/office/powerpoint/2010/main">
        <mc:Choice Requires="p14">
          <p:contentPart p14:bwMode="auto" r:id="rId136">
            <p14:nvContentPartPr>
              <p14:cNvPr id="74" name="墨迹 73"/>
              <p14:cNvContentPartPr/>
              <p14:nvPr/>
            </p14:nvContentPartPr>
            <p14:xfrm>
              <a:off x="6417733" y="4380540"/>
              <a:ext cx="33867" cy="480969"/>
            </p14:xfrm>
          </p:contentPart>
        </mc:Choice>
        <mc:Fallback xmlns="">
          <p:pic>
            <p:nvPicPr>
              <p:cNvPr id="74" name="墨迹 73"/>
            </p:nvPicPr>
            <p:blipFill>
              <a:blip r:embed="rId137"/>
            </p:blipFill>
            <p:spPr>
              <a:xfrm>
                <a:off x="6417733" y="4380540"/>
                <a:ext cx="33867" cy="480969"/>
              </a:xfrm>
              <a:prstGeom prst="rect"/>
            </p:spPr>
          </p:pic>
        </mc:Fallback>
      </mc:AlternateContent>
      <mc:AlternateContent xmlns:mc="http://schemas.openxmlformats.org/markup-compatibility/2006" xmlns:p14="http://schemas.microsoft.com/office/powerpoint/2010/main">
        <mc:Choice Requires="p14">
          <p:contentPart p14:bwMode="auto" r:id="rId138">
            <p14:nvContentPartPr>
              <p14:cNvPr id="75" name="墨迹 74"/>
              <p14:cNvContentPartPr/>
              <p14:nvPr/>
            </p14:nvContentPartPr>
            <p14:xfrm>
              <a:off x="6462888" y="4576699"/>
              <a:ext cx="98778" cy="131831"/>
            </p14:xfrm>
          </p:contentPart>
        </mc:Choice>
        <mc:Fallback xmlns="">
          <p:pic>
            <p:nvPicPr>
              <p:cNvPr id="75" name="墨迹 74"/>
            </p:nvPicPr>
            <p:blipFill>
              <a:blip r:embed="rId139"/>
            </p:blipFill>
            <p:spPr>
              <a:xfrm>
                <a:off x="6462888" y="4576699"/>
                <a:ext cx="98778" cy="131831"/>
              </a:xfrm>
              <a:prstGeom prst="rect"/>
            </p:spPr>
          </p:pic>
        </mc:Fallback>
      </mc:AlternateContent>
      <mc:AlternateContent xmlns:mc="http://schemas.openxmlformats.org/markup-compatibility/2006" xmlns:p14="http://schemas.microsoft.com/office/powerpoint/2010/main">
        <mc:Choice Requires="p14">
          <p:contentPart p14:bwMode="auto" r:id="rId140">
            <p14:nvContentPartPr>
              <p14:cNvPr id="76" name="墨迹 75"/>
              <p14:cNvContentPartPr/>
              <p14:nvPr/>
            </p14:nvContentPartPr>
            <p14:xfrm>
              <a:off x="6660444" y="4424425"/>
              <a:ext cx="86783" cy="314595"/>
            </p14:xfrm>
          </p:contentPart>
        </mc:Choice>
        <mc:Fallback xmlns="">
          <p:pic>
            <p:nvPicPr>
              <p:cNvPr id="76" name="墨迹 75"/>
            </p:nvPicPr>
            <p:blipFill>
              <a:blip r:embed="rId141"/>
            </p:blipFill>
            <p:spPr>
              <a:xfrm>
                <a:off x="6660444" y="4424425"/>
                <a:ext cx="86783" cy="314595"/>
              </a:xfrm>
              <a:prstGeom prst="rect"/>
            </p:spPr>
          </p:pic>
        </mc:Fallback>
      </mc:AlternateContent>
      <mc:AlternateContent xmlns:mc="http://schemas.openxmlformats.org/markup-compatibility/2006" xmlns:p14="http://schemas.microsoft.com/office/powerpoint/2010/main">
        <mc:Choice Requires="p14">
          <p:contentPart p14:bwMode="auto" r:id="rId142">
            <p14:nvContentPartPr>
              <p14:cNvPr id="77" name="墨迹 76"/>
              <p14:cNvContentPartPr/>
              <p14:nvPr/>
            </p14:nvContentPartPr>
            <p14:xfrm>
              <a:off x="6733822" y="4455444"/>
              <a:ext cx="154516" cy="180473"/>
            </p14:xfrm>
          </p:contentPart>
        </mc:Choice>
        <mc:Fallback xmlns="">
          <p:pic>
            <p:nvPicPr>
              <p:cNvPr id="77" name="墨迹 76"/>
            </p:nvPicPr>
            <p:blipFill>
              <a:blip r:embed="rId143"/>
            </p:blipFill>
            <p:spPr>
              <a:xfrm>
                <a:off x="6733822" y="4455444"/>
                <a:ext cx="154516" cy="180473"/>
              </a:xfrm>
              <a:prstGeom prst="rect"/>
            </p:spPr>
          </p:pic>
        </mc:Fallback>
      </mc:AlternateContent>
      <mc:AlternateContent xmlns:mc="http://schemas.openxmlformats.org/markup-compatibility/2006" xmlns:p14="http://schemas.microsoft.com/office/powerpoint/2010/main">
        <mc:Choice Requires="p14">
          <p:contentPart p14:bwMode="auto" r:id="rId144">
            <p14:nvContentPartPr>
              <p14:cNvPr id="78" name="墨迹 77"/>
              <p14:cNvContentPartPr/>
              <p14:nvPr/>
            </p14:nvContentPartPr>
            <p14:xfrm>
              <a:off x="6801555" y="4375076"/>
              <a:ext cx="81845" cy="325699"/>
            </p14:xfrm>
          </p:contentPart>
        </mc:Choice>
        <mc:Fallback xmlns="">
          <p:pic>
            <p:nvPicPr>
              <p:cNvPr id="78" name="墨迹 77"/>
            </p:nvPicPr>
            <p:blipFill>
              <a:blip r:embed="rId145"/>
            </p:blipFill>
            <p:spPr>
              <a:xfrm>
                <a:off x="6801555" y="4375076"/>
                <a:ext cx="81845" cy="325699"/>
              </a:xfrm>
              <a:prstGeom prst="rect"/>
            </p:spPr>
          </p:pic>
        </mc:Fallback>
      </mc:AlternateContent>
      <mc:AlternateContent xmlns:mc="http://schemas.openxmlformats.org/markup-compatibility/2006" xmlns:p14="http://schemas.microsoft.com/office/powerpoint/2010/main">
        <mc:Choice Requires="p14">
          <p:contentPart p14:bwMode="auto" r:id="rId146">
            <p14:nvContentPartPr>
              <p14:cNvPr id="79" name="墨迹 78"/>
              <p14:cNvContentPartPr/>
              <p14:nvPr/>
            </p14:nvContentPartPr>
            <p14:xfrm>
              <a:off x="6962422" y="4252411"/>
              <a:ext cx="163688" cy="547061"/>
            </p14:xfrm>
          </p:contentPart>
        </mc:Choice>
        <mc:Fallback xmlns="">
          <p:pic>
            <p:nvPicPr>
              <p:cNvPr id="79" name="墨迹 78"/>
            </p:nvPicPr>
            <p:blipFill>
              <a:blip r:embed="rId147"/>
            </p:blipFill>
            <p:spPr>
              <a:xfrm>
                <a:off x="6962422" y="4252411"/>
                <a:ext cx="163688" cy="547061"/>
              </a:xfrm>
              <a:prstGeom prst="rect"/>
            </p:spPr>
          </p:pic>
        </mc:Fallback>
      </mc:AlternateContent>
      <mc:AlternateContent xmlns:mc="http://schemas.openxmlformats.org/markup-compatibility/2006" xmlns:p14="http://schemas.microsoft.com/office/powerpoint/2010/main">
        <mc:Choice Requires="p14">
          <p:contentPart p14:bwMode="auto" r:id="rId148">
            <p14:nvContentPartPr>
              <p14:cNvPr id="80" name="墨迹 79"/>
              <p14:cNvContentPartPr/>
              <p14:nvPr/>
            </p14:nvContentPartPr>
            <p14:xfrm>
              <a:off x="6897511" y="4478003"/>
              <a:ext cx="301978" cy="95876"/>
            </p14:xfrm>
          </p:contentPart>
        </mc:Choice>
        <mc:Fallback xmlns="">
          <p:pic>
            <p:nvPicPr>
              <p:cNvPr id="80" name="墨迹 79"/>
            </p:nvPicPr>
            <p:blipFill>
              <a:blip r:embed="rId149"/>
            </p:blipFill>
            <p:spPr>
              <a:xfrm>
                <a:off x="6897511" y="4478003"/>
                <a:ext cx="301978" cy="95876"/>
              </a:xfrm>
              <a:prstGeom prst="rect"/>
            </p:spPr>
          </p:pic>
        </mc:Fallback>
      </mc:AlternateContent>
      <mc:AlternateContent xmlns:mc="http://schemas.openxmlformats.org/markup-compatibility/2006" xmlns:p14="http://schemas.microsoft.com/office/powerpoint/2010/main">
        <mc:Choice Requires="p14">
          <p:contentPart p14:bwMode="auto" r:id="rId150">
            <p14:nvContentPartPr>
              <p14:cNvPr id="81" name="墨迹 80"/>
              <p14:cNvContentPartPr/>
              <p14:nvPr/>
            </p14:nvContentPartPr>
            <p14:xfrm>
              <a:off x="7016044" y="4419842"/>
              <a:ext cx="242711" cy="379630"/>
            </p14:xfrm>
          </p:contentPart>
        </mc:Choice>
        <mc:Fallback xmlns="">
          <p:pic>
            <p:nvPicPr>
              <p:cNvPr id="81" name="墨迹 80"/>
            </p:nvPicPr>
            <p:blipFill>
              <a:blip r:embed="rId151"/>
            </p:blipFill>
            <p:spPr>
              <a:xfrm>
                <a:off x="7016044" y="4419842"/>
                <a:ext cx="242711" cy="379630"/>
              </a:xfrm>
              <a:prstGeom prst="rect"/>
            </p:spPr>
          </p:pic>
        </mc:Fallback>
      </mc:AlternateContent>
      <mc:AlternateContent xmlns:mc="http://schemas.openxmlformats.org/markup-compatibility/2006" xmlns:p14="http://schemas.microsoft.com/office/powerpoint/2010/main">
        <mc:Choice Requires="p14">
          <p:contentPart p14:bwMode="auto" r:id="rId152">
            <p14:nvContentPartPr>
              <p14:cNvPr id="82" name="墨迹 81"/>
              <p14:cNvContentPartPr/>
              <p14:nvPr/>
            </p14:nvContentPartPr>
            <p14:xfrm>
              <a:off x="7724422" y="4435704"/>
              <a:ext cx="104995" cy="59958"/>
            </p14:xfrm>
          </p:contentPart>
        </mc:Choice>
        <mc:Fallback xmlns="">
          <p:pic>
            <p:nvPicPr>
              <p:cNvPr id="82" name="墨迹 81"/>
            </p:nvPicPr>
            <p:blipFill>
              <a:blip r:embed="rId153"/>
            </p:blipFill>
            <p:spPr>
              <a:xfrm>
                <a:off x="7724422" y="4435704"/>
                <a:ext cx="104995" cy="59958"/>
              </a:xfrm>
              <a:prstGeom prst="rect"/>
            </p:spPr>
          </p:pic>
        </mc:Fallback>
      </mc:AlternateContent>
      <mc:AlternateContent xmlns:mc="http://schemas.openxmlformats.org/markup-compatibility/2006" xmlns:p14="http://schemas.microsoft.com/office/powerpoint/2010/main">
        <mc:Choice Requires="p14">
          <p:contentPart p14:bwMode="auto" r:id="rId154">
            <p14:nvContentPartPr>
              <p14:cNvPr id="83" name="墨迹 82"/>
              <p14:cNvContentPartPr/>
              <p14:nvPr/>
            </p14:nvContentPartPr>
            <p14:xfrm>
              <a:off x="7684911" y="4415965"/>
              <a:ext cx="125060" cy="214312"/>
            </p14:xfrm>
          </p:contentPart>
        </mc:Choice>
        <mc:Fallback xmlns="">
          <p:pic>
            <p:nvPicPr>
              <p:cNvPr id="83" name="墨迹 82"/>
            </p:nvPicPr>
            <p:blipFill>
              <a:blip r:embed="rId155"/>
            </p:blipFill>
            <p:spPr>
              <a:xfrm>
                <a:off x="7684911" y="4415965"/>
                <a:ext cx="125060" cy="214312"/>
              </a:xfrm>
              <a:prstGeom prst="rect"/>
            </p:spPr>
          </p:pic>
        </mc:Fallback>
      </mc:AlternateContent>
      <mc:AlternateContent xmlns:mc="http://schemas.openxmlformats.org/markup-compatibility/2006" xmlns:p14="http://schemas.microsoft.com/office/powerpoint/2010/main">
        <mc:Choice Requires="p14">
          <p:contentPart p14:bwMode="auto" r:id="rId156">
            <p14:nvContentPartPr>
              <p14:cNvPr id="84" name="墨迹 83"/>
              <p14:cNvContentPartPr/>
              <p14:nvPr/>
            </p14:nvContentPartPr>
            <p14:xfrm>
              <a:off x="7524044" y="4325728"/>
              <a:ext cx="415749" cy="390909"/>
            </p14:xfrm>
          </p:contentPart>
        </mc:Choice>
        <mc:Fallback xmlns="">
          <p:pic>
            <p:nvPicPr>
              <p:cNvPr id="84" name="墨迹 83"/>
            </p:nvPicPr>
            <p:blipFill>
              <a:blip r:embed="rId157"/>
            </p:blipFill>
            <p:spPr>
              <a:xfrm>
                <a:off x="7524044" y="4325728"/>
                <a:ext cx="415749" cy="390909"/>
              </a:xfrm>
              <a:prstGeom prst="rect"/>
            </p:spPr>
          </p:pic>
        </mc:Fallback>
      </mc:AlternateContent>
      <mc:AlternateContent xmlns:mc="http://schemas.openxmlformats.org/markup-compatibility/2006" xmlns:p14="http://schemas.microsoft.com/office/powerpoint/2010/main">
        <mc:Choice Requires="p14">
          <p:contentPart p14:bwMode="auto" r:id="rId158">
            <p14:nvContentPartPr>
              <p14:cNvPr id="85" name="墨迹 84"/>
              <p14:cNvContentPartPr/>
              <p14:nvPr/>
            </p14:nvContentPartPr>
            <p14:xfrm>
              <a:off x="8139288" y="4286955"/>
              <a:ext cx="28222" cy="109271"/>
            </p14:xfrm>
          </p:contentPart>
        </mc:Choice>
        <mc:Fallback xmlns="">
          <p:pic>
            <p:nvPicPr>
              <p:cNvPr id="85" name="墨迹 84"/>
            </p:nvPicPr>
            <p:blipFill>
              <a:blip r:embed="rId159"/>
            </p:blipFill>
            <p:spPr>
              <a:xfrm>
                <a:off x="8139288" y="4286955"/>
                <a:ext cx="28222" cy="109271"/>
              </a:xfrm>
              <a:prstGeom prst="rect"/>
            </p:spPr>
          </p:pic>
        </mc:Fallback>
      </mc:AlternateContent>
      <mc:AlternateContent xmlns:mc="http://schemas.openxmlformats.org/markup-compatibility/2006" xmlns:p14="http://schemas.microsoft.com/office/powerpoint/2010/main">
        <mc:Choice Requires="p14">
          <p:contentPart p14:bwMode="auto" r:id="rId160">
            <p14:nvContentPartPr>
              <p14:cNvPr id="86" name="墨迹 85"/>
              <p14:cNvContentPartPr/>
              <p14:nvPr/>
            </p14:nvContentPartPr>
            <p14:xfrm>
              <a:off x="8054975" y="4279024"/>
              <a:ext cx="208491" cy="418931"/>
            </p14:xfrm>
          </p:contentPart>
        </mc:Choice>
        <mc:Fallback xmlns="">
          <p:pic>
            <p:nvPicPr>
              <p:cNvPr id="86" name="墨迹 85"/>
            </p:nvPicPr>
            <p:blipFill>
              <a:blip r:embed="rId161"/>
            </p:blipFill>
            <p:spPr>
              <a:xfrm>
                <a:off x="8054975" y="4279024"/>
                <a:ext cx="208491" cy="418931"/>
              </a:xfrm>
              <a:prstGeom prst="rect"/>
            </p:spPr>
          </p:pic>
        </mc:Fallback>
      </mc:AlternateContent>
      <mc:AlternateContent xmlns:mc="http://schemas.openxmlformats.org/markup-compatibility/2006" xmlns:p14="http://schemas.microsoft.com/office/powerpoint/2010/main">
        <mc:Choice Requires="p14">
          <p:contentPart p14:bwMode="auto" r:id="rId162">
            <p14:nvContentPartPr>
              <p14:cNvPr id="87" name="墨迹 86"/>
              <p14:cNvContentPartPr/>
              <p14:nvPr/>
            </p14:nvContentPartPr>
            <p14:xfrm>
              <a:off x="8178800" y="4585159"/>
              <a:ext cx="129822" cy="93057"/>
            </p14:xfrm>
          </p:contentPart>
        </mc:Choice>
        <mc:Fallback xmlns="">
          <p:pic>
            <p:nvPicPr>
              <p:cNvPr id="87" name="墨迹 86"/>
            </p:nvPicPr>
            <p:blipFill>
              <a:blip r:embed="rId163"/>
            </p:blipFill>
            <p:spPr>
              <a:xfrm>
                <a:off x="8178800" y="4585159"/>
                <a:ext cx="129822" cy="93057"/>
              </a:xfrm>
              <a:prstGeom prst="rect"/>
            </p:spPr>
          </p:pic>
        </mc:Fallback>
      </mc:AlternateContent>
      <mc:AlternateContent xmlns:mc="http://schemas.openxmlformats.org/markup-compatibility/2006" xmlns:p14="http://schemas.microsoft.com/office/powerpoint/2010/main">
        <mc:Choice Requires="p14">
          <p:contentPart p14:bwMode="auto" r:id="rId164">
            <p14:nvContentPartPr>
              <p14:cNvPr id="88" name="墨迹 87"/>
              <p14:cNvContentPartPr/>
              <p14:nvPr/>
            </p14:nvContentPartPr>
            <p14:xfrm>
              <a:off x="8339666" y="4325728"/>
              <a:ext cx="47978" cy="313009"/>
            </p14:xfrm>
          </p:contentPart>
        </mc:Choice>
        <mc:Fallback xmlns="">
          <p:pic>
            <p:nvPicPr>
              <p:cNvPr id="88" name="墨迹 87"/>
            </p:nvPicPr>
            <p:blipFill>
              <a:blip r:embed="rId165"/>
            </p:blipFill>
            <p:spPr>
              <a:xfrm>
                <a:off x="8339666" y="4325728"/>
                <a:ext cx="47978" cy="313009"/>
              </a:xfrm>
              <a:prstGeom prst="rect"/>
            </p:spPr>
          </p:pic>
        </mc:Fallback>
      </mc:AlternateContent>
      <mc:AlternateContent xmlns:mc="http://schemas.openxmlformats.org/markup-compatibility/2006" xmlns:p14="http://schemas.microsoft.com/office/powerpoint/2010/main">
        <mc:Choice Requires="p14">
          <p:contentPart p14:bwMode="auto" r:id="rId166">
            <p14:nvContentPartPr>
              <p14:cNvPr id="89" name="墨迹 88"/>
              <p14:cNvContentPartPr/>
              <p14:nvPr/>
            </p14:nvContentPartPr>
            <p14:xfrm>
              <a:off x="8341077" y="4427245"/>
              <a:ext cx="159456" cy="118435"/>
            </p14:xfrm>
          </p:contentPart>
        </mc:Choice>
        <mc:Fallback xmlns="">
          <p:pic>
            <p:nvPicPr>
              <p:cNvPr id="89" name="墨迹 88"/>
            </p:nvPicPr>
            <p:blipFill>
              <a:blip r:embed="rId167"/>
            </p:blipFill>
            <p:spPr>
              <a:xfrm>
                <a:off x="8341077" y="4427245"/>
                <a:ext cx="159456" cy="118435"/>
              </a:xfrm>
              <a:prstGeom prst="rect"/>
            </p:spPr>
          </p:pic>
        </mc:Fallback>
      </mc:AlternateContent>
      <mc:AlternateContent xmlns:mc="http://schemas.openxmlformats.org/markup-compatibility/2006" xmlns:p14="http://schemas.microsoft.com/office/powerpoint/2010/main">
        <mc:Choice Requires="p14">
          <p:contentPart p14:bwMode="auto" r:id="rId168">
            <p14:nvContentPartPr>
              <p14:cNvPr id="90" name="墨迹 89"/>
              <p14:cNvContentPartPr/>
              <p14:nvPr/>
            </p14:nvContentPartPr>
            <p14:xfrm>
              <a:off x="8556977" y="4534401"/>
              <a:ext cx="5645" cy="81777"/>
            </p14:xfrm>
          </p:contentPart>
        </mc:Choice>
        <mc:Fallback xmlns="">
          <p:pic>
            <p:nvPicPr>
              <p:cNvPr id="90" name="墨迹 89"/>
            </p:nvPicPr>
            <p:blipFill>
              <a:blip r:embed="rId169"/>
            </p:blipFill>
            <p:spPr>
              <a:xfrm>
                <a:off x="8556977" y="4534401"/>
                <a:ext cx="5645" cy="81777"/>
              </a:xfrm>
              <a:prstGeom prst="rect"/>
            </p:spPr>
          </p:pic>
        </mc:Fallback>
      </mc:AlternateContent>
      <mc:AlternateContent xmlns:mc="http://schemas.openxmlformats.org/markup-compatibility/2006" xmlns:p14="http://schemas.microsoft.com/office/powerpoint/2010/main">
        <mc:Choice Requires="p14">
          <p:contentPart p14:bwMode="auto" r:id="rId170">
            <p14:nvContentPartPr>
              <p14:cNvPr id="91" name="墨迹 90"/>
              <p14:cNvContentPartPr/>
              <p14:nvPr/>
            </p14:nvContentPartPr>
            <p14:xfrm>
              <a:off x="8726311" y="4238311"/>
              <a:ext cx="39511" cy="386327"/>
            </p14:xfrm>
          </p:contentPart>
        </mc:Choice>
        <mc:Fallback xmlns="">
          <p:pic>
            <p:nvPicPr>
              <p:cNvPr id="91" name="墨迹 90"/>
            </p:nvPicPr>
            <p:blipFill>
              <a:blip r:embed="rId171"/>
            </p:blipFill>
            <p:spPr>
              <a:xfrm>
                <a:off x="8726311" y="4238311"/>
                <a:ext cx="39511" cy="386327"/>
              </a:xfrm>
              <a:prstGeom prst="rect"/>
            </p:spPr>
          </p:pic>
        </mc:Fallback>
      </mc:AlternateContent>
      <mc:AlternateContent xmlns:mc="http://schemas.openxmlformats.org/markup-compatibility/2006" xmlns:p14="http://schemas.microsoft.com/office/powerpoint/2010/main">
        <mc:Choice Requires="p14">
          <p:contentPart p14:bwMode="auto" r:id="rId172">
            <p14:nvContentPartPr>
              <p14:cNvPr id="92" name="墨迹 91"/>
              <p14:cNvContentPartPr/>
              <p14:nvPr/>
            </p14:nvContentPartPr>
            <p14:xfrm>
              <a:off x="8758766" y="4389705"/>
              <a:ext cx="150989" cy="116497"/>
            </p14:xfrm>
          </p:contentPart>
        </mc:Choice>
        <mc:Fallback xmlns="">
          <p:pic>
            <p:nvPicPr>
              <p:cNvPr id="92" name="墨迹 91"/>
            </p:nvPicPr>
            <p:blipFill>
              <a:blip r:embed="rId173"/>
            </p:blipFill>
            <p:spPr>
              <a:xfrm>
                <a:off x="8758766" y="4389705"/>
                <a:ext cx="150989" cy="116497"/>
              </a:xfrm>
              <a:prstGeom prst="rect"/>
            </p:spPr>
          </p:pic>
        </mc:Fallback>
      </mc:AlternateContent>
      <mc:AlternateContent xmlns:mc="http://schemas.openxmlformats.org/markup-compatibility/2006" xmlns:p14="http://schemas.microsoft.com/office/powerpoint/2010/main">
        <mc:Choice Requires="p14">
          <p:contentPart p14:bwMode="auto" r:id="rId174">
            <p14:nvContentPartPr>
              <p14:cNvPr id="93" name="墨迹 92"/>
              <p14:cNvContentPartPr/>
              <p14:nvPr/>
            </p14:nvContentPartPr>
            <p14:xfrm>
              <a:off x="8890000" y="4423015"/>
              <a:ext cx="155575" cy="305959"/>
            </p14:xfrm>
          </p:contentPart>
        </mc:Choice>
        <mc:Fallback xmlns="">
          <p:pic>
            <p:nvPicPr>
              <p:cNvPr id="93" name="墨迹 92"/>
            </p:nvPicPr>
            <p:blipFill>
              <a:blip r:embed="rId175"/>
            </p:blipFill>
            <p:spPr>
              <a:xfrm>
                <a:off x="8890000" y="4423015"/>
                <a:ext cx="155575" cy="305959"/>
              </a:xfrm>
              <a:prstGeom prst="rect"/>
            </p:spPr>
          </p:pic>
        </mc:Fallback>
      </mc:AlternateContent>
      <mc:AlternateContent xmlns:mc="http://schemas.openxmlformats.org/markup-compatibility/2006" xmlns:p14="http://schemas.microsoft.com/office/powerpoint/2010/main">
        <mc:Choice Requires="p14">
          <p:contentPart p14:bwMode="auto" r:id="rId176">
            <p14:nvContentPartPr>
              <p14:cNvPr id="94" name="墨迹 93"/>
              <p14:cNvContentPartPr/>
              <p14:nvPr/>
            </p14:nvContentPartPr>
            <p14:xfrm>
              <a:off x="7949318" y="4861509"/>
              <a:ext cx="240771" cy="263132"/>
            </p14:xfrm>
          </p:contentPart>
        </mc:Choice>
        <mc:Fallback xmlns="">
          <p:pic>
            <p:nvPicPr>
              <p:cNvPr id="94" name="墨迹 93"/>
            </p:nvPicPr>
            <p:blipFill>
              <a:blip r:embed="rId177"/>
            </p:blipFill>
            <p:spPr>
              <a:xfrm>
                <a:off x="7949318" y="4861509"/>
                <a:ext cx="240771" cy="263132"/>
              </a:xfrm>
              <a:prstGeom prst="rect"/>
            </p:spPr>
          </p:pic>
        </mc:Fallback>
      </mc:AlternateContent>
      <mc:AlternateContent xmlns:mc="http://schemas.openxmlformats.org/markup-compatibility/2006" xmlns:p14="http://schemas.microsoft.com/office/powerpoint/2010/main">
        <mc:Choice Requires="p14">
          <p:contentPart p14:bwMode="auto" r:id="rId178">
            <p14:nvContentPartPr>
              <p14:cNvPr id="95" name="墨迹 94"/>
              <p14:cNvContentPartPr/>
              <p14:nvPr/>
            </p14:nvContentPartPr>
            <p14:xfrm>
              <a:off x="8020755" y="4945402"/>
              <a:ext cx="50800" cy="183998"/>
            </p14:xfrm>
          </p:contentPart>
        </mc:Choice>
        <mc:Fallback xmlns="">
          <p:pic>
            <p:nvPicPr>
              <p:cNvPr id="95" name="墨迹 94"/>
            </p:nvPicPr>
            <p:blipFill>
              <a:blip r:embed="rId179"/>
            </p:blipFill>
            <p:spPr>
              <a:xfrm>
                <a:off x="8020755" y="4945402"/>
                <a:ext cx="50800" cy="183998"/>
              </a:xfrm>
              <a:prstGeom prst="rect"/>
            </p:spPr>
          </p:pic>
        </mc:Fallback>
      </mc:AlternateContent>
      <mc:AlternateContent xmlns:mc="http://schemas.openxmlformats.org/markup-compatibility/2006" xmlns:p14="http://schemas.microsoft.com/office/powerpoint/2010/main">
        <mc:Choice Requires="p14">
          <p:contentPart p14:bwMode="auto" r:id="rId180">
            <p14:nvContentPartPr>
              <p14:cNvPr id="96" name="墨迹 95"/>
              <p14:cNvContentPartPr/>
              <p14:nvPr/>
            </p14:nvContentPartPr>
            <p14:xfrm>
              <a:off x="8130822" y="4961263"/>
              <a:ext cx="42333" cy="438848"/>
            </p14:xfrm>
          </p:contentPart>
        </mc:Choice>
        <mc:Fallback xmlns="">
          <p:pic>
            <p:nvPicPr>
              <p:cNvPr id="96" name="墨迹 95"/>
            </p:nvPicPr>
            <p:blipFill>
              <a:blip r:embed="rId181"/>
            </p:blipFill>
            <p:spPr>
              <a:xfrm>
                <a:off x="8130822" y="4961263"/>
                <a:ext cx="42333" cy="438848"/>
              </a:xfrm>
              <a:prstGeom prst="rect"/>
            </p:spPr>
          </p:pic>
        </mc:Fallback>
      </mc:AlternateContent>
      <mc:AlternateContent xmlns:mc="http://schemas.openxmlformats.org/markup-compatibility/2006" xmlns:p14="http://schemas.microsoft.com/office/powerpoint/2010/main">
        <mc:Choice Requires="p14">
          <p:contentPart p14:bwMode="auto" r:id="rId182">
            <p14:nvContentPartPr>
              <p14:cNvPr id="97" name="墨迹 96"/>
              <p14:cNvContentPartPr/>
              <p14:nvPr/>
            </p14:nvContentPartPr>
            <p14:xfrm>
              <a:off x="8111066" y="4867149"/>
              <a:ext cx="112889" cy="8460"/>
            </p14:xfrm>
          </p:contentPart>
        </mc:Choice>
        <mc:Fallback xmlns="">
          <p:pic>
            <p:nvPicPr>
              <p:cNvPr id="97" name="墨迹 96"/>
            </p:nvPicPr>
            <p:blipFill>
              <a:blip r:embed="rId183"/>
            </p:blipFill>
            <p:spPr>
              <a:xfrm>
                <a:off x="8111066" y="4867149"/>
                <a:ext cx="112889" cy="8460"/>
              </a:xfrm>
              <a:prstGeom prst="rect"/>
            </p:spPr>
          </p:pic>
        </mc:Fallback>
      </mc:AlternateContent>
      <mc:AlternateContent xmlns:mc="http://schemas.openxmlformats.org/markup-compatibility/2006" xmlns:p14="http://schemas.microsoft.com/office/powerpoint/2010/main">
        <mc:Choice Requires="p14">
          <p:contentPart p14:bwMode="auto" r:id="rId184">
            <p14:nvContentPartPr>
              <p14:cNvPr id="98" name="墨迹 97"/>
              <p14:cNvContentPartPr/>
              <p14:nvPr/>
            </p14:nvContentPartPr>
            <p14:xfrm>
              <a:off x="8517466" y="4835425"/>
              <a:ext cx="45156" cy="350902"/>
            </p14:xfrm>
          </p:contentPart>
        </mc:Choice>
        <mc:Fallback xmlns="">
          <p:pic>
            <p:nvPicPr>
              <p:cNvPr id="98" name="墨迹 97"/>
            </p:nvPicPr>
            <p:blipFill>
              <a:blip r:embed="rId185"/>
            </p:blipFill>
            <p:spPr>
              <a:xfrm>
                <a:off x="8517466" y="4835425"/>
                <a:ext cx="45156" cy="350902"/>
              </a:xfrm>
              <a:prstGeom prst="rect"/>
            </p:spPr>
          </p:pic>
        </mc:Fallback>
      </mc:AlternateContent>
      <mc:AlternateContent xmlns:mc="http://schemas.openxmlformats.org/markup-compatibility/2006" xmlns:p14="http://schemas.microsoft.com/office/powerpoint/2010/main">
        <mc:Choice Requires="p14">
          <p:contentPart p14:bwMode="auto" r:id="rId186">
            <p14:nvContentPartPr>
              <p14:cNvPr id="99" name="墨迹 98"/>
              <p14:cNvContentPartPr/>
              <p14:nvPr/>
            </p14:nvContentPartPr>
            <p14:xfrm>
              <a:off x="8538633" y="4912268"/>
              <a:ext cx="184856" cy="186113"/>
            </p14:xfrm>
          </p:contentPart>
        </mc:Choice>
        <mc:Fallback xmlns="">
          <p:pic>
            <p:nvPicPr>
              <p:cNvPr id="99" name="墨迹 98"/>
            </p:nvPicPr>
            <p:blipFill>
              <a:blip r:embed="rId187"/>
            </p:blipFill>
            <p:spPr>
              <a:xfrm>
                <a:off x="8538633" y="4912268"/>
                <a:ext cx="184856" cy="186113"/>
              </a:xfrm>
              <a:prstGeom prst="rect"/>
            </p:spPr>
          </p:pic>
        </mc:Fallback>
      </mc:AlternateContent>
      <mc:AlternateContent xmlns:mc="http://schemas.openxmlformats.org/markup-compatibility/2006" xmlns:p14="http://schemas.microsoft.com/office/powerpoint/2010/main">
        <mc:Choice Requires="p14">
          <p:contentPart p14:bwMode="auto" r:id="rId188">
            <p14:nvContentPartPr>
              <p14:cNvPr id="100" name="墨迹 99"/>
              <p14:cNvContentPartPr/>
              <p14:nvPr/>
            </p14:nvContentPartPr>
            <p14:xfrm>
              <a:off x="8777111" y="5019424"/>
              <a:ext cx="228600" cy="129715"/>
            </p14:xfrm>
          </p:contentPart>
        </mc:Choice>
        <mc:Fallback xmlns="">
          <p:pic>
            <p:nvPicPr>
              <p:cNvPr id="100" name="墨迹 99"/>
            </p:nvPicPr>
            <p:blipFill>
              <a:blip r:embed="rId189"/>
            </p:blipFill>
            <p:spPr>
              <a:xfrm>
                <a:off x="8777111" y="5019424"/>
                <a:ext cx="228600" cy="129715"/>
              </a:xfrm>
              <a:prstGeom prst="rect"/>
            </p:spPr>
          </p:pic>
        </mc:Fallback>
      </mc:AlternateContent>
      <mc:AlternateContent xmlns:mc="http://schemas.openxmlformats.org/markup-compatibility/2006" xmlns:p14="http://schemas.microsoft.com/office/powerpoint/2010/main">
        <mc:Choice Requires="p14">
          <p:contentPart p14:bwMode="auto" r:id="rId190">
            <p14:nvContentPartPr>
              <p14:cNvPr id="101" name="墨迹 100"/>
              <p14:cNvContentPartPr/>
              <p14:nvPr/>
            </p14:nvContentPartPr>
            <p14:xfrm>
              <a:off x="7128933" y="1689120"/>
              <a:ext cx="50800" cy="8460"/>
            </p14:xfrm>
          </p:contentPart>
        </mc:Choice>
        <mc:Fallback xmlns="">
          <p:pic>
            <p:nvPicPr>
              <p:cNvPr id="101" name="墨迹 100"/>
            </p:nvPicPr>
            <p:blipFill>
              <a:blip r:embed="rId191"/>
            </p:blipFill>
            <p:spPr>
              <a:xfrm>
                <a:off x="7128933" y="1689120"/>
                <a:ext cx="50800" cy="8460"/>
              </a:xfrm>
              <a:prstGeom prst="rect"/>
            </p:spPr>
          </p:pic>
        </mc:Fallback>
      </mc:AlternateContent>
      <mc:AlternateContent xmlns:mc="http://schemas.openxmlformats.org/markup-compatibility/2006" xmlns:p14="http://schemas.microsoft.com/office/powerpoint/2010/main">
        <mc:Choice Requires="p14">
          <p:contentPart p14:bwMode="auto" r:id="rId192">
            <p14:nvContentPartPr>
              <p14:cNvPr id="102" name="墨迹 101"/>
              <p14:cNvContentPartPr/>
              <p14:nvPr/>
            </p14:nvContentPartPr>
            <p14:xfrm>
              <a:off x="4265083" y="3671511"/>
              <a:ext cx="620183" cy="37364"/>
            </p14:xfrm>
          </p:contentPart>
        </mc:Choice>
        <mc:Fallback xmlns="">
          <p:pic>
            <p:nvPicPr>
              <p:cNvPr id="102" name="墨迹 101"/>
            </p:nvPicPr>
            <p:blipFill>
              <a:blip r:embed="rId193"/>
            </p:blipFill>
            <p:spPr>
              <a:xfrm>
                <a:off x="4265083" y="3671511"/>
                <a:ext cx="620183" cy="37364"/>
              </a:xfrm>
              <a:prstGeom prst="rect"/>
            </p:spPr>
          </p:pic>
        </mc:Fallback>
      </mc:AlternateContent>
      <mc:AlternateContent xmlns:mc="http://schemas.openxmlformats.org/markup-compatibility/2006" xmlns:p14="http://schemas.microsoft.com/office/powerpoint/2010/main">
        <mc:Choice Requires="p14">
          <p:contentPart p14:bwMode="auto" r:id="rId194">
            <p14:nvContentPartPr>
              <p14:cNvPr id="103" name="墨迹 102"/>
              <p14:cNvContentPartPr/>
              <p14:nvPr/>
            </p14:nvContentPartPr>
            <p14:xfrm>
              <a:off x="4030133" y="3701825"/>
              <a:ext cx="908755" cy="65563"/>
            </p14:xfrm>
          </p:contentPart>
        </mc:Choice>
        <mc:Fallback xmlns="">
          <p:pic>
            <p:nvPicPr>
              <p:cNvPr id="103" name="墨迹 102"/>
            </p:nvPicPr>
            <p:blipFill>
              <a:blip r:embed="rId195"/>
            </p:blipFill>
            <p:spPr>
              <a:xfrm>
                <a:off x="4030133" y="3701825"/>
                <a:ext cx="908755" cy="65563"/>
              </a:xfrm>
              <a:prstGeom prst="rect"/>
            </p:spPr>
          </p:pic>
        </mc:Fallback>
      </mc:AlternateContent>
      <mc:AlternateContent xmlns:mc="http://schemas.openxmlformats.org/markup-compatibility/2006" xmlns:p14="http://schemas.microsoft.com/office/powerpoint/2010/main">
        <mc:Choice Requires="p14">
          <p:contentPart p14:bwMode="auto" r:id="rId196">
            <p14:nvContentPartPr>
              <p14:cNvPr id="104" name="墨迹 103"/>
              <p14:cNvContentPartPr/>
              <p14:nvPr/>
            </p14:nvContentPartPr>
            <p14:xfrm>
              <a:off x="7258755" y="2575274"/>
              <a:ext cx="144639" cy="523797"/>
            </p14:xfrm>
          </p:contentPart>
        </mc:Choice>
        <mc:Fallback xmlns="">
          <p:pic>
            <p:nvPicPr>
              <p:cNvPr id="104" name="墨迹 103"/>
            </p:nvPicPr>
            <p:blipFill>
              <a:blip r:embed="rId197"/>
            </p:blipFill>
            <p:spPr>
              <a:xfrm>
                <a:off x="7258755" y="2575274"/>
                <a:ext cx="144639" cy="523797"/>
              </a:xfrm>
              <a:prstGeom prst="rect"/>
            </p:spPr>
          </p:pic>
        </mc:Fallback>
      </mc:AlternateContent>
      <mc:AlternateContent xmlns:mc="http://schemas.openxmlformats.org/markup-compatibility/2006" xmlns:p14="http://schemas.microsoft.com/office/powerpoint/2010/main">
        <mc:Choice Requires="p14">
          <p:contentPart p14:bwMode="auto" r:id="rId198">
            <p14:nvContentPartPr>
              <p14:cNvPr id="105" name="墨迹 104"/>
              <p14:cNvContentPartPr/>
              <p14:nvPr/>
            </p14:nvContentPartPr>
            <p14:xfrm>
              <a:off x="7399866" y="2492792"/>
              <a:ext cx="167040" cy="380863"/>
            </p14:xfrm>
          </p:contentPart>
        </mc:Choice>
        <mc:Fallback xmlns="">
          <p:pic>
            <p:nvPicPr>
              <p:cNvPr id="105" name="墨迹 104"/>
            </p:nvPicPr>
            <p:blipFill>
              <a:blip r:embed="rId199"/>
            </p:blipFill>
            <p:spPr>
              <a:xfrm>
                <a:off x="7399866" y="2492792"/>
                <a:ext cx="167040" cy="380863"/>
              </a:xfrm>
              <a:prstGeom prst="rect"/>
            </p:spPr>
          </p:pic>
        </mc:Fallback>
      </mc:AlternateContent>
      <mc:AlternateContent xmlns:mc="http://schemas.openxmlformats.org/markup-compatibility/2006" xmlns:p14="http://schemas.microsoft.com/office/powerpoint/2010/main">
        <mc:Choice Requires="p14">
          <p:contentPart p14:bwMode="auto" r:id="rId200">
            <p14:nvContentPartPr>
              <p14:cNvPr id="106" name="墨迹 105"/>
              <p14:cNvContentPartPr/>
              <p14:nvPr/>
            </p14:nvContentPartPr>
            <p14:xfrm>
              <a:off x="7600244" y="2433574"/>
              <a:ext cx="273403" cy="845971"/>
            </p14:xfrm>
          </p:contentPart>
        </mc:Choice>
        <mc:Fallback xmlns="">
          <p:pic>
            <p:nvPicPr>
              <p:cNvPr id="106" name="墨迹 105"/>
            </p:nvPicPr>
            <p:blipFill>
              <a:blip r:embed="rId201"/>
            </p:blipFill>
            <p:spPr>
              <a:xfrm>
                <a:off x="7600244" y="2433574"/>
                <a:ext cx="273403" cy="845971"/>
              </a:xfrm>
              <a:prstGeom prst="rect"/>
            </p:spPr>
          </p:pic>
        </mc:Fallback>
      </mc:AlternateContent>
      <mc:AlternateContent xmlns:mc="http://schemas.openxmlformats.org/markup-compatibility/2006" xmlns:p14="http://schemas.microsoft.com/office/powerpoint/2010/main">
        <mc:Choice Requires="p14">
          <p:contentPart p14:bwMode="auto" r:id="rId202">
            <p14:nvContentPartPr>
              <p14:cNvPr id="107" name="墨迹 106"/>
              <p14:cNvContentPartPr/>
              <p14:nvPr/>
            </p14:nvContentPartPr>
            <p14:xfrm>
              <a:off x="7814027" y="2750461"/>
              <a:ext cx="599017" cy="299967"/>
            </p14:xfrm>
          </p:contentPart>
        </mc:Choice>
        <mc:Fallback xmlns="">
          <p:pic>
            <p:nvPicPr>
              <p:cNvPr id="107" name="墨迹 106"/>
            </p:nvPicPr>
            <p:blipFill>
              <a:blip r:embed="rId203"/>
            </p:blipFill>
            <p:spPr>
              <a:xfrm>
                <a:off x="7814027" y="2750461"/>
                <a:ext cx="599017" cy="299967"/>
              </a:xfrm>
              <a:prstGeom prst="rect"/>
            </p:spPr>
          </p:pic>
        </mc:Fallback>
      </mc:AlternateContent>
      <mc:AlternateContent xmlns:mc="http://schemas.openxmlformats.org/markup-compatibility/2006" xmlns:p14="http://schemas.microsoft.com/office/powerpoint/2010/main">
        <mc:Choice Requires="p14">
          <p:contentPart p14:bwMode="auto" r:id="rId204">
            <p14:nvContentPartPr>
              <p14:cNvPr id="108" name="墨迹 107"/>
              <p14:cNvContentPartPr/>
              <p14:nvPr/>
            </p14:nvContentPartPr>
            <p14:xfrm>
              <a:off x="9237838" y="1971111"/>
              <a:ext cx="321028" cy="25379"/>
            </p14:xfrm>
          </p:contentPart>
        </mc:Choice>
        <mc:Fallback xmlns="">
          <p:pic>
            <p:nvPicPr>
              <p:cNvPr id="108" name="墨迹 107"/>
            </p:nvPicPr>
            <p:blipFill>
              <a:blip r:embed="rId205"/>
            </p:blipFill>
            <p:spPr>
              <a:xfrm>
                <a:off x="9237838" y="1971111"/>
                <a:ext cx="321028" cy="25379"/>
              </a:xfrm>
              <a:prstGeom prst="rect"/>
            </p:spPr>
          </p:pic>
        </mc:Fallback>
      </mc:AlternateContent>
      <mc:AlternateContent xmlns:mc="http://schemas.openxmlformats.org/markup-compatibility/2006" xmlns:p14="http://schemas.microsoft.com/office/powerpoint/2010/main">
        <mc:Choice Requires="p14">
          <p:contentPart p14:bwMode="auto" r:id="rId206">
            <p14:nvContentPartPr>
              <p14:cNvPr id="109" name="墨迹 108"/>
              <p14:cNvContentPartPr/>
              <p14:nvPr/>
            </p14:nvContentPartPr>
            <p14:xfrm>
              <a:off x="9558337" y="1838575"/>
              <a:ext cx="641174" cy="448364"/>
            </p14:xfrm>
          </p:contentPart>
        </mc:Choice>
        <mc:Fallback xmlns="">
          <p:pic>
            <p:nvPicPr>
              <p:cNvPr id="109" name="墨迹 108"/>
            </p:nvPicPr>
            <p:blipFill>
              <a:blip r:embed="rId207"/>
            </p:blipFill>
            <p:spPr>
              <a:xfrm>
                <a:off x="9558337" y="1838575"/>
                <a:ext cx="641174" cy="448364"/>
              </a:xfrm>
              <a:prstGeom prst="rect"/>
            </p:spPr>
          </p:pic>
        </mc:Fallback>
      </mc:AlternateContent>
      <mc:AlternateContent xmlns:mc="http://schemas.openxmlformats.org/markup-compatibility/2006" xmlns:p14="http://schemas.microsoft.com/office/powerpoint/2010/main">
        <mc:Choice Requires="p14">
          <p:contentPart p14:bwMode="auto" r:id="rId208">
            <p14:nvContentPartPr>
              <p14:cNvPr id="110" name="墨迹 109"/>
              <p14:cNvContentPartPr/>
              <p14:nvPr/>
            </p14:nvContentPartPr>
            <p14:xfrm>
              <a:off x="10224911" y="3602423"/>
              <a:ext cx="543277" cy="461054"/>
            </p14:xfrm>
          </p:contentPart>
        </mc:Choice>
        <mc:Fallback xmlns="">
          <p:pic>
            <p:nvPicPr>
              <p:cNvPr id="110" name="墨迹 109"/>
            </p:nvPicPr>
            <p:blipFill>
              <a:blip r:embed="rId209"/>
            </p:blipFill>
            <p:spPr>
              <a:xfrm>
                <a:off x="10224911" y="3602423"/>
                <a:ext cx="543277" cy="461054"/>
              </a:xfrm>
              <a:prstGeom prst="rect"/>
            </p:spPr>
          </p:pic>
        </mc:Fallback>
      </mc:AlternateContent>
      <mc:AlternateContent xmlns:mc="http://schemas.openxmlformats.org/markup-compatibility/2006" xmlns:p14="http://schemas.microsoft.com/office/powerpoint/2010/main">
        <mc:Choice Requires="p14">
          <p:contentPart p14:bwMode="auto" r:id="rId210">
            <p14:nvContentPartPr>
              <p14:cNvPr id="111" name="墨迹 110"/>
              <p14:cNvContentPartPr/>
              <p14:nvPr/>
            </p14:nvContentPartPr>
            <p14:xfrm>
              <a:off x="10713155" y="3587090"/>
              <a:ext cx="97720" cy="98521"/>
            </p14:xfrm>
          </p:contentPart>
        </mc:Choice>
        <mc:Fallback xmlns="">
          <p:pic>
            <p:nvPicPr>
              <p:cNvPr id="111" name="墨迹 110"/>
            </p:nvPicPr>
            <p:blipFill>
              <a:blip r:embed="rId211"/>
            </p:blipFill>
            <p:spPr>
              <a:xfrm>
                <a:off x="10713155" y="3587090"/>
                <a:ext cx="97720" cy="98521"/>
              </a:xfrm>
              <a:prstGeom prst="rect"/>
            </p:spPr>
          </p:pic>
        </mc:Fallback>
      </mc:AlternateContent>
      <mc:AlternateContent xmlns:mc="http://schemas.openxmlformats.org/markup-compatibility/2006" xmlns:p14="http://schemas.microsoft.com/office/powerpoint/2010/main">
        <mc:Choice Requires="p14">
          <p:contentPart p14:bwMode="auto" r:id="rId212">
            <p14:nvContentPartPr>
              <p14:cNvPr id="112" name="墨迹 111"/>
              <p14:cNvContentPartPr/>
              <p14:nvPr/>
            </p14:nvContentPartPr>
            <p14:xfrm>
              <a:off x="10797822" y="3598194"/>
              <a:ext cx="84667" cy="121255"/>
            </p14:xfrm>
          </p:contentPart>
        </mc:Choice>
        <mc:Fallback xmlns="">
          <p:pic>
            <p:nvPicPr>
              <p:cNvPr id="112" name="墨迹 111"/>
            </p:nvPicPr>
            <p:blipFill>
              <a:blip r:embed="rId213"/>
            </p:blipFill>
            <p:spPr>
              <a:xfrm>
                <a:off x="10797822" y="3598194"/>
                <a:ext cx="84667" cy="121255"/>
              </a:xfrm>
              <a:prstGeom prst="rect"/>
            </p:spPr>
          </p:pic>
        </mc:Fallback>
      </mc:AlternateContent>
      <mc:AlternateContent xmlns:mc="http://schemas.openxmlformats.org/markup-compatibility/2006" xmlns:p14="http://schemas.microsoft.com/office/powerpoint/2010/main">
        <mc:Choice Requires="p14">
          <p:contentPart p14:bwMode="auto" r:id="rId214">
            <p14:nvContentPartPr>
              <p14:cNvPr id="113" name="墨迹 112"/>
              <p14:cNvContentPartPr/>
              <p14:nvPr/>
            </p14:nvContentPartPr>
            <p14:xfrm>
              <a:off x="6632222" y="704975"/>
              <a:ext cx="3445933" cy="107156"/>
            </p14:xfrm>
          </p:contentPart>
        </mc:Choice>
        <mc:Fallback xmlns="">
          <p:pic>
            <p:nvPicPr>
              <p:cNvPr id="113" name="墨迹 112"/>
            </p:nvPicPr>
            <p:blipFill>
              <a:blip r:embed="rId215"/>
            </p:blipFill>
            <p:spPr>
              <a:xfrm>
                <a:off x="6632222" y="704975"/>
                <a:ext cx="3445933" cy="107156"/>
              </a:xfrm>
              <a:prstGeom prst="rect"/>
            </p:spPr>
          </p:pic>
        </mc:Fallback>
      </mc:AlternateContent>
      <mc:AlternateContent xmlns:mc="http://schemas.openxmlformats.org/markup-compatibility/2006" xmlns:p14="http://schemas.microsoft.com/office/powerpoint/2010/main">
        <mc:Choice Requires="p14">
          <p:contentPart p14:bwMode="auto" r:id="rId216">
            <p14:nvContentPartPr>
              <p14:cNvPr id="114" name="墨迹 113"/>
              <p14:cNvContentPartPr/>
              <p14:nvPr/>
            </p14:nvContentPartPr>
            <p14:xfrm>
              <a:off x="10128955" y="195278"/>
              <a:ext cx="239889" cy="622493"/>
            </p14:xfrm>
          </p:contentPart>
        </mc:Choice>
        <mc:Fallback xmlns="">
          <p:pic>
            <p:nvPicPr>
              <p:cNvPr id="114" name="墨迹 113"/>
            </p:nvPicPr>
            <p:blipFill>
              <a:blip r:embed="rId217"/>
            </p:blipFill>
            <p:spPr>
              <a:xfrm>
                <a:off x="10128955" y="195278"/>
                <a:ext cx="239889" cy="622493"/>
              </a:xfrm>
              <a:prstGeom prst="rect"/>
            </p:spPr>
          </p:pic>
        </mc:Fallback>
      </mc:AlternateContent>
      <mc:AlternateContent xmlns:mc="http://schemas.openxmlformats.org/markup-compatibility/2006" xmlns:p14="http://schemas.microsoft.com/office/powerpoint/2010/main">
        <mc:Choice Requires="p14">
          <p:contentPart p14:bwMode="auto" r:id="rId218">
            <p14:nvContentPartPr>
              <p14:cNvPr id="115" name="墨迹 114"/>
              <p14:cNvContentPartPr/>
              <p14:nvPr/>
            </p14:nvContentPartPr>
            <p14:xfrm>
              <a:off x="6654800" y="327108"/>
              <a:ext cx="5644" cy="107156"/>
            </p14:xfrm>
          </p:contentPart>
        </mc:Choice>
        <mc:Fallback xmlns="">
          <p:pic>
            <p:nvPicPr>
              <p:cNvPr id="115" name="墨迹 114"/>
            </p:nvPicPr>
            <p:blipFill>
              <a:blip r:embed="rId219"/>
            </p:blipFill>
            <p:spPr>
              <a:xfrm>
                <a:off x="6654800" y="327108"/>
                <a:ext cx="5644" cy="107156"/>
              </a:xfrm>
              <a:prstGeom prst="rect"/>
            </p:spPr>
          </p:pic>
        </mc:Fallback>
      </mc:AlternateContent>
      <mc:AlternateContent xmlns:mc="http://schemas.openxmlformats.org/markup-compatibility/2006" xmlns:p14="http://schemas.microsoft.com/office/powerpoint/2010/main">
        <mc:Choice Requires="p14">
          <p:contentPart p14:bwMode="auto" r:id="rId220">
            <p14:nvContentPartPr>
              <p14:cNvPr id="116" name="墨迹 115"/>
              <p14:cNvContentPartPr/>
              <p14:nvPr/>
            </p14:nvContentPartPr>
            <p14:xfrm>
              <a:off x="6396566" y="321468"/>
              <a:ext cx="241300" cy="521682"/>
            </p14:xfrm>
          </p:contentPart>
        </mc:Choice>
        <mc:Fallback xmlns="">
          <p:pic>
            <p:nvPicPr>
              <p:cNvPr id="116" name="墨迹 115"/>
            </p:nvPicPr>
            <p:blipFill>
              <a:blip r:embed="rId221"/>
            </p:blipFill>
            <p:spPr>
              <a:xfrm>
                <a:off x="6396566" y="321468"/>
                <a:ext cx="241300" cy="521682"/>
              </a:xfrm>
              <a:prstGeom prst="rect"/>
            </p:spPr>
          </p:pic>
        </mc:Fallback>
      </mc:AlternateContent>
      <mc:AlternateContent xmlns:mc="http://schemas.openxmlformats.org/markup-compatibility/2006" xmlns:p14="http://schemas.microsoft.com/office/powerpoint/2010/main">
        <mc:Choice Requires="p14">
          <p:contentPart p14:bwMode="auto" r:id="rId222">
            <p14:nvContentPartPr>
              <p14:cNvPr id="117" name="墨迹 116"/>
              <p14:cNvContentPartPr/>
              <p14:nvPr/>
            </p14:nvContentPartPr>
            <p14:xfrm>
              <a:off x="7926740" y="349667"/>
              <a:ext cx="182386" cy="479383"/>
            </p14:xfrm>
          </p:contentPart>
        </mc:Choice>
        <mc:Fallback xmlns="">
          <p:pic>
            <p:nvPicPr>
              <p:cNvPr id="117" name="墨迹 116"/>
            </p:nvPicPr>
            <p:blipFill>
              <a:blip r:embed="rId223"/>
            </p:blipFill>
            <p:spPr>
              <a:xfrm>
                <a:off x="7926740" y="349667"/>
                <a:ext cx="182386" cy="479383"/>
              </a:xfrm>
              <a:prstGeom prst="rect"/>
            </p:spPr>
          </p:pic>
        </mc:Fallback>
      </mc:AlternateContent>
      <mc:AlternateContent xmlns:mc="http://schemas.openxmlformats.org/markup-compatibility/2006" xmlns:p14="http://schemas.microsoft.com/office/powerpoint/2010/main">
        <mc:Choice Requires="p14">
          <p:contentPart p14:bwMode="auto" r:id="rId224">
            <p14:nvContentPartPr>
              <p14:cNvPr id="118" name="墨迹 117"/>
              <p14:cNvContentPartPr/>
              <p14:nvPr/>
            </p14:nvContentPartPr>
            <p14:xfrm>
              <a:off x="8229600" y="281990"/>
              <a:ext cx="245533" cy="507582"/>
            </p14:xfrm>
          </p:contentPart>
        </mc:Choice>
        <mc:Fallback xmlns="">
          <p:pic>
            <p:nvPicPr>
              <p:cNvPr id="118" name="墨迹 117"/>
            </p:nvPicPr>
            <p:blipFill>
              <a:blip r:embed="rId225"/>
            </p:blipFill>
            <p:spPr>
              <a:xfrm>
                <a:off x="8229600" y="281990"/>
                <a:ext cx="245533" cy="507582"/>
              </a:xfrm>
              <a:prstGeom prst="rect"/>
            </p:spPr>
          </p:pic>
        </mc:Fallback>
      </mc:AlternateContent>
      <mc:AlternateContent xmlns:mc="http://schemas.openxmlformats.org/markup-compatibility/2006" xmlns:p14="http://schemas.microsoft.com/office/powerpoint/2010/main">
        <mc:Choice Requires="p14">
          <p:contentPart p14:bwMode="auto" r:id="rId226">
            <p14:nvContentPartPr>
              <p14:cNvPr id="119" name="墨迹 118"/>
              <p14:cNvContentPartPr/>
              <p14:nvPr/>
            </p14:nvContentPartPr>
            <p14:xfrm>
              <a:off x="8827911" y="315828"/>
              <a:ext cx="378178" cy="563981"/>
            </p14:xfrm>
          </p:contentPart>
        </mc:Choice>
        <mc:Fallback xmlns="">
          <p:pic>
            <p:nvPicPr>
              <p:cNvPr id="119" name="墨迹 118"/>
            </p:nvPicPr>
            <p:blipFill>
              <a:blip r:embed="rId227"/>
            </p:blipFill>
            <p:spPr>
              <a:xfrm>
                <a:off x="8827911" y="315828"/>
                <a:ext cx="378178" cy="563981"/>
              </a:xfrm>
              <a:prstGeom prst="rect"/>
            </p:spPr>
          </p:pic>
        </mc:Fallback>
      </mc:AlternateContent>
      <mc:AlternateContent xmlns:mc="http://schemas.openxmlformats.org/markup-compatibility/2006" xmlns:p14="http://schemas.microsoft.com/office/powerpoint/2010/main">
        <mc:Choice Requires="p14">
          <p:contentPart p14:bwMode="auto" r:id="rId228">
            <p14:nvContentPartPr>
              <p14:cNvPr id="120" name="墨迹 119"/>
              <p14:cNvContentPartPr/>
              <p14:nvPr/>
            </p14:nvContentPartPr>
            <p14:xfrm>
              <a:off x="6911622" y="1765258"/>
              <a:ext cx="104995" cy="59958"/>
            </p14:xfrm>
          </p:contentPart>
        </mc:Choice>
        <mc:Fallback xmlns="">
          <p:pic>
            <p:nvPicPr>
              <p:cNvPr id="120" name="墨迹 119"/>
            </p:nvPicPr>
            <p:blipFill>
              <a:blip r:embed="rId229"/>
            </p:blipFill>
            <p:spPr>
              <a:xfrm>
                <a:off x="6911622" y="1765258"/>
                <a:ext cx="104995" cy="59958"/>
              </a:xfrm>
              <a:prstGeom prst="rect"/>
            </p:spPr>
          </p:pic>
        </mc:Fallback>
      </mc:AlternateContent>
      <mc:AlternateContent xmlns:mc="http://schemas.openxmlformats.org/markup-compatibility/2006" xmlns:p14="http://schemas.microsoft.com/office/powerpoint/2010/main">
        <mc:Choice Requires="p14">
          <p:contentPart p14:bwMode="auto" r:id="rId230">
            <p14:nvContentPartPr>
              <p14:cNvPr id="121" name="墨迹 120"/>
              <p14:cNvContentPartPr/>
              <p14:nvPr/>
            </p14:nvContentPartPr>
            <p14:xfrm>
              <a:off x="8006115" y="5487527"/>
              <a:ext cx="2328862" cy="67678"/>
            </p14:xfrm>
          </p:contentPart>
        </mc:Choice>
        <mc:Fallback xmlns="">
          <p:pic>
            <p:nvPicPr>
              <p:cNvPr id="121" name="墨迹 120"/>
            </p:nvPicPr>
            <p:blipFill>
              <a:blip r:embed="rId231"/>
            </p:blipFill>
            <p:spPr>
              <a:xfrm>
                <a:off x="8006115" y="5487527"/>
                <a:ext cx="2328862" cy="67678"/>
              </a:xfrm>
              <a:prstGeom prst="rect"/>
            </p:spPr>
          </p:pic>
        </mc:Fallback>
      </mc:AlternateContent>
      <mc:AlternateContent xmlns:mc="http://schemas.openxmlformats.org/markup-compatibility/2006" xmlns:p14="http://schemas.microsoft.com/office/powerpoint/2010/main">
        <mc:Choice Requires="p14">
          <p:contentPart p14:bwMode="auto" r:id="rId232">
            <p14:nvContentPartPr>
              <p14:cNvPr id="122" name="墨迹 121"/>
              <p14:cNvContentPartPr/>
              <p14:nvPr/>
            </p14:nvContentPartPr>
            <p14:xfrm>
              <a:off x="9019822" y="5636277"/>
              <a:ext cx="156633" cy="471629"/>
            </p14:xfrm>
          </p:contentPart>
        </mc:Choice>
        <mc:Fallback xmlns="">
          <p:pic>
            <p:nvPicPr>
              <p:cNvPr id="122" name="墨迹 121"/>
            </p:nvPicPr>
            <p:blipFill>
              <a:blip r:embed="rId233"/>
            </p:blipFill>
            <p:spPr>
              <a:xfrm>
                <a:off x="9019822" y="5636277"/>
                <a:ext cx="156633" cy="471629"/>
              </a:xfrm>
              <a:prstGeom prst="rect"/>
            </p:spPr>
          </p:pic>
        </mc:Fallback>
      </mc:AlternateContent>
      <mc:AlternateContent xmlns:mc="http://schemas.openxmlformats.org/markup-compatibility/2006" xmlns:p14="http://schemas.microsoft.com/office/powerpoint/2010/main">
        <mc:Choice Requires="p14">
          <p:contentPart p14:bwMode="auto" r:id="rId234">
            <p14:nvContentPartPr>
              <p14:cNvPr id="123" name="墨迹 122"/>
              <p14:cNvContentPartPr/>
              <p14:nvPr/>
            </p14:nvContentPartPr>
            <p14:xfrm>
              <a:off x="9160933" y="5684921"/>
              <a:ext cx="95956" cy="174834"/>
            </p14:xfrm>
          </p:contentPart>
        </mc:Choice>
        <mc:Fallback xmlns="">
          <p:pic>
            <p:nvPicPr>
              <p:cNvPr id="123" name="墨迹 122"/>
            </p:nvPicPr>
            <p:blipFill>
              <a:blip r:embed="rId235"/>
            </p:blipFill>
            <p:spPr>
              <a:xfrm>
                <a:off x="9160933" y="5684921"/>
                <a:ext cx="95956" cy="174834"/>
              </a:xfrm>
              <a:prstGeom prst="rect"/>
            </p:spPr>
          </p:pic>
        </mc:Fallback>
      </mc:AlternateContent>
      <mc:AlternateContent xmlns:mc="http://schemas.openxmlformats.org/markup-compatibility/2006" xmlns:p14="http://schemas.microsoft.com/office/powerpoint/2010/main">
        <mc:Choice Requires="p14">
          <p:contentPart p14:bwMode="auto" r:id="rId236">
            <p14:nvContentPartPr>
              <p14:cNvPr id="124" name="墨迹 123"/>
              <p14:cNvContentPartPr/>
              <p14:nvPr/>
            </p14:nvContentPartPr>
            <p14:xfrm>
              <a:off x="9215613" y="5652492"/>
              <a:ext cx="131587" cy="374341"/>
            </p14:xfrm>
          </p:contentPart>
        </mc:Choice>
        <mc:Fallback xmlns="">
          <p:pic>
            <p:nvPicPr>
              <p:cNvPr id="124" name="墨迹 123"/>
            </p:nvPicPr>
            <p:blipFill>
              <a:blip r:embed="rId237"/>
            </p:blipFill>
            <p:spPr>
              <a:xfrm>
                <a:off x="9215613" y="5652492"/>
                <a:ext cx="131587" cy="374341"/>
              </a:xfrm>
              <a:prstGeom prst="rect"/>
            </p:spPr>
          </p:pic>
        </mc:Fallback>
      </mc:AlternateContent>
      <mc:AlternateContent xmlns:mc="http://schemas.openxmlformats.org/markup-compatibility/2006" xmlns:p14="http://schemas.microsoft.com/office/powerpoint/2010/main">
        <mc:Choice Requires="p14">
          <p:contentPart p14:bwMode="auto" r:id="rId238">
            <p14:nvContentPartPr>
              <p14:cNvPr id="125" name="墨迹 124"/>
              <p14:cNvContentPartPr/>
              <p14:nvPr/>
            </p14:nvContentPartPr>
            <p14:xfrm>
              <a:off x="9364133" y="5586224"/>
              <a:ext cx="527756" cy="437085"/>
            </p14:xfrm>
          </p:contentPart>
        </mc:Choice>
        <mc:Fallback xmlns="">
          <p:pic>
            <p:nvPicPr>
              <p:cNvPr id="125" name="墨迹 124"/>
            </p:nvPicPr>
            <p:blipFill>
              <a:blip r:embed="rId239"/>
            </p:blipFill>
            <p:spPr>
              <a:xfrm>
                <a:off x="9364133" y="5586224"/>
                <a:ext cx="527756" cy="437085"/>
              </a:xfrm>
              <a:prstGeom prst="rect"/>
            </p:spPr>
          </p:pic>
        </mc:Fallback>
      </mc:AlternateContent>
      <mc:AlternateContent xmlns:mc="http://schemas.openxmlformats.org/markup-compatibility/2006" xmlns:p14="http://schemas.microsoft.com/office/powerpoint/2010/main">
        <mc:Choice Requires="p14">
          <p:contentPart p14:bwMode="auto" r:id="rId240">
            <p14:nvContentPartPr>
              <p14:cNvPr id="126" name="墨迹 125"/>
              <p14:cNvContentPartPr/>
              <p14:nvPr/>
            </p14:nvContentPartPr>
            <p14:xfrm>
              <a:off x="9928577" y="5643679"/>
              <a:ext cx="287867" cy="289393"/>
            </p14:xfrm>
          </p:contentPart>
        </mc:Choice>
        <mc:Fallback xmlns="">
          <p:pic>
            <p:nvPicPr>
              <p:cNvPr id="126" name="墨迹 125"/>
            </p:nvPicPr>
            <p:blipFill>
              <a:blip r:embed="rId241"/>
            </p:blipFill>
            <p:spPr>
              <a:xfrm>
                <a:off x="9928577" y="5643679"/>
                <a:ext cx="287867" cy="289393"/>
              </a:xfrm>
              <a:prstGeom prst="rect"/>
            </p:spPr>
          </p:pic>
        </mc:Fallback>
      </mc:AlternateContent>
      <mc:AlternateContent xmlns:mc="http://schemas.openxmlformats.org/markup-compatibility/2006" xmlns:p14="http://schemas.microsoft.com/office/powerpoint/2010/main">
        <mc:Choice Requires="p14">
          <p:contentPart p14:bwMode="auto" r:id="rId242">
            <p14:nvContentPartPr>
              <p14:cNvPr id="127" name="墨迹 126"/>
              <p14:cNvContentPartPr/>
              <p14:nvPr/>
            </p14:nvContentPartPr>
            <p14:xfrm>
              <a:off x="10239022" y="5517841"/>
              <a:ext cx="156104" cy="626724"/>
            </p14:xfrm>
          </p:contentPart>
        </mc:Choice>
        <mc:Fallback xmlns="">
          <p:pic>
            <p:nvPicPr>
              <p:cNvPr id="127" name="墨迹 126"/>
            </p:nvPicPr>
            <p:blipFill>
              <a:blip r:embed="rId243"/>
            </p:blipFill>
            <p:spPr>
              <a:xfrm>
                <a:off x="10239022" y="5517841"/>
                <a:ext cx="156104" cy="626724"/>
              </a:xfrm>
              <a:prstGeom prst="rect"/>
            </p:spPr>
          </p:pic>
        </mc:Fallback>
      </mc:AlternateContent>
      <mc:AlternateContent xmlns:mc="http://schemas.openxmlformats.org/markup-compatibility/2006" xmlns:p14="http://schemas.microsoft.com/office/powerpoint/2010/main">
        <mc:Choice Requires="p14">
          <p:contentPart p14:bwMode="auto" r:id="rId244">
            <p14:nvContentPartPr>
              <p14:cNvPr id="128" name="墨迹 127"/>
              <p14:cNvContentPartPr/>
              <p14:nvPr/>
            </p14:nvContentPartPr>
            <p14:xfrm>
              <a:off x="10263893" y="5713119"/>
              <a:ext cx="237595" cy="246742"/>
            </p14:xfrm>
          </p:contentPart>
        </mc:Choice>
        <mc:Fallback xmlns="">
          <p:pic>
            <p:nvPicPr>
              <p:cNvPr id="128" name="墨迹 127"/>
            </p:nvPicPr>
            <p:blipFill>
              <a:blip r:embed="rId245"/>
            </p:blipFill>
            <p:spPr>
              <a:xfrm>
                <a:off x="10263893" y="5713119"/>
                <a:ext cx="237595" cy="246742"/>
              </a:xfrm>
              <a:prstGeom prst="rect"/>
            </p:spPr>
          </p:pic>
        </mc:Fallback>
      </mc:AlternateContent>
      <mc:AlternateContent xmlns:mc="http://schemas.openxmlformats.org/markup-compatibility/2006" xmlns:p14="http://schemas.microsoft.com/office/powerpoint/2010/main">
        <mc:Choice Requires="p14">
          <p:contentPart p14:bwMode="auto" r:id="rId246">
            <p14:nvContentPartPr>
              <p14:cNvPr id="129" name="墨迹 128"/>
              <p14:cNvContentPartPr/>
              <p14:nvPr/>
            </p14:nvContentPartPr>
            <p14:xfrm>
              <a:off x="10470444" y="5758238"/>
              <a:ext cx="25400" cy="74022"/>
            </p14:xfrm>
          </p:contentPart>
        </mc:Choice>
        <mc:Fallback xmlns="">
          <p:pic>
            <p:nvPicPr>
              <p:cNvPr id="129" name="墨迹 128"/>
            </p:nvPicPr>
            <p:blipFill>
              <a:blip r:embed="rId247"/>
            </p:blipFill>
            <p:spPr>
              <a:xfrm>
                <a:off x="10470444" y="5758238"/>
                <a:ext cx="25400" cy="74022"/>
              </a:xfrm>
              <a:prstGeom prst="rect"/>
            </p:spPr>
          </p:pic>
        </mc:Fallback>
      </mc:AlternateContent>
      <mc:AlternateContent xmlns:mc="http://schemas.openxmlformats.org/markup-compatibility/2006" xmlns:p14="http://schemas.microsoft.com/office/powerpoint/2010/main">
        <mc:Choice Requires="p14">
          <p:contentPart p14:bwMode="auto" r:id="rId248">
            <p14:nvContentPartPr>
              <p14:cNvPr id="130" name="墨迹 129"/>
              <p14:cNvContentPartPr/>
              <p14:nvPr/>
            </p14:nvContentPartPr>
            <p14:xfrm>
              <a:off x="10539588" y="5614070"/>
              <a:ext cx="21167" cy="423338"/>
            </p14:xfrm>
          </p:contentPart>
        </mc:Choice>
        <mc:Fallback xmlns="">
          <p:pic>
            <p:nvPicPr>
              <p:cNvPr id="130" name="墨迹 129"/>
            </p:nvPicPr>
            <p:blipFill>
              <a:blip r:embed="rId249"/>
            </p:blipFill>
            <p:spPr>
              <a:xfrm>
                <a:off x="10539588" y="5614070"/>
                <a:ext cx="21167" cy="423338"/>
              </a:xfrm>
              <a:prstGeom prst="rect"/>
            </p:spPr>
          </p:pic>
        </mc:Fallback>
      </mc:AlternateContent>
      <mc:AlternateContent xmlns:mc="http://schemas.openxmlformats.org/markup-compatibility/2006" xmlns:p14="http://schemas.microsoft.com/office/powerpoint/2010/main">
        <mc:Choice Requires="p14">
          <p:contentPart p14:bwMode="auto" r:id="rId250">
            <p14:nvContentPartPr>
              <p14:cNvPr id="131" name="墨迹 130"/>
              <p14:cNvContentPartPr/>
              <p14:nvPr/>
            </p14:nvContentPartPr>
            <p14:xfrm>
              <a:off x="10487377" y="5739204"/>
              <a:ext cx="318911" cy="214489"/>
            </p14:xfrm>
          </p:contentPart>
        </mc:Choice>
        <mc:Fallback xmlns="">
          <p:pic>
            <p:nvPicPr>
              <p:cNvPr id="131" name="墨迹 130"/>
            </p:nvPicPr>
            <p:blipFill>
              <a:blip r:embed="rId251"/>
            </p:blipFill>
            <p:spPr>
              <a:xfrm>
                <a:off x="10487377" y="5739204"/>
                <a:ext cx="318911" cy="214489"/>
              </a:xfrm>
              <a:prstGeom prst="rect"/>
            </p:spPr>
          </p:pic>
        </mc:Fallback>
      </mc:AlternateContent>
      <mc:AlternateContent xmlns:mc="http://schemas.openxmlformats.org/markup-compatibility/2006" xmlns:p14="http://schemas.microsoft.com/office/powerpoint/2010/main">
        <mc:Choice Requires="p14">
          <p:contentPart p14:bwMode="auto" r:id="rId252">
            <p14:nvContentPartPr>
              <p14:cNvPr id="132" name="墨迹 131"/>
              <p14:cNvContentPartPr/>
              <p14:nvPr/>
            </p14:nvContentPartPr>
            <p14:xfrm>
              <a:off x="10874727" y="5617243"/>
              <a:ext cx="79023" cy="305255"/>
            </p14:xfrm>
          </p:contentPart>
        </mc:Choice>
        <mc:Fallback xmlns="">
          <p:pic>
            <p:nvPicPr>
              <p:cNvPr id="132" name="墨迹 131"/>
            </p:nvPicPr>
            <p:blipFill>
              <a:blip r:embed="rId253"/>
            </p:blipFill>
            <p:spPr>
              <a:xfrm>
                <a:off x="10874727" y="5617243"/>
                <a:ext cx="79023" cy="305255"/>
              </a:xfrm>
              <a:prstGeom prst="rect"/>
            </p:spPr>
          </p:pic>
        </mc:Fallback>
      </mc:AlternateContent>
      <mc:AlternateContent xmlns:mc="http://schemas.openxmlformats.org/markup-compatibility/2006" xmlns:p14="http://schemas.microsoft.com/office/powerpoint/2010/main">
        <mc:Choice Requires="p14">
          <p:contentPart p14:bwMode="auto" r:id="rId254">
            <p14:nvContentPartPr>
              <p14:cNvPr id="133" name="墨迹 132"/>
              <p14:cNvContentPartPr/>
              <p14:nvPr/>
            </p14:nvContentPartPr>
            <p14:xfrm>
              <a:off x="10935935" y="5569305"/>
              <a:ext cx="285220" cy="412411"/>
            </p14:xfrm>
          </p:contentPart>
        </mc:Choice>
        <mc:Fallback xmlns="">
          <p:pic>
            <p:nvPicPr>
              <p:cNvPr id="133" name="墨迹 132"/>
            </p:nvPicPr>
            <p:blipFill>
              <a:blip r:embed="rId255"/>
            </p:blipFill>
            <p:spPr>
              <a:xfrm>
                <a:off x="10935935" y="5569305"/>
                <a:ext cx="285220" cy="412411"/>
              </a:xfrm>
              <a:prstGeom prst="rect"/>
            </p:spPr>
          </p:pic>
        </mc:Fallback>
      </mc:AlternateContent>
      <mc:AlternateContent xmlns:mc="http://schemas.openxmlformats.org/markup-compatibility/2006" xmlns:p14="http://schemas.microsoft.com/office/powerpoint/2010/main">
        <mc:Choice Requires="p14">
          <p:contentPart p14:bwMode="auto" r:id="rId256">
            <p14:nvContentPartPr>
              <p14:cNvPr id="134" name="墨迹 133"/>
              <p14:cNvContentPartPr/>
              <p14:nvPr/>
            </p14:nvContentPartPr>
            <p14:xfrm>
              <a:off x="9454444" y="6110725"/>
              <a:ext cx="259644" cy="497184"/>
            </p14:xfrm>
          </p:contentPart>
        </mc:Choice>
        <mc:Fallback xmlns="">
          <p:pic>
            <p:nvPicPr>
              <p:cNvPr id="134" name="墨迹 133"/>
            </p:nvPicPr>
            <p:blipFill>
              <a:blip r:embed="rId257"/>
            </p:blipFill>
            <p:spPr>
              <a:xfrm>
                <a:off x="9454444" y="6110725"/>
                <a:ext cx="259644" cy="497184"/>
              </a:xfrm>
              <a:prstGeom prst="rect"/>
            </p:spPr>
          </p:pic>
        </mc:Fallback>
      </mc:AlternateContent>
      <mc:AlternateContent xmlns:mc="http://schemas.openxmlformats.org/markup-compatibility/2006" xmlns:p14="http://schemas.microsoft.com/office/powerpoint/2010/main">
        <mc:Choice Requires="p14">
          <p:contentPart p14:bwMode="auto" r:id="rId258">
            <p14:nvContentPartPr>
              <p14:cNvPr id="135" name="墨迹 134"/>
              <p14:cNvContentPartPr/>
              <p14:nvPr/>
            </p14:nvContentPartPr>
            <p14:xfrm>
              <a:off x="9747955" y="6094511"/>
              <a:ext cx="235656" cy="661972"/>
            </p14:xfrm>
          </p:contentPart>
        </mc:Choice>
        <mc:Fallback xmlns="">
          <p:pic>
            <p:nvPicPr>
              <p:cNvPr id="135" name="墨迹 134"/>
            </p:nvPicPr>
            <p:blipFill>
              <a:blip r:embed="rId259"/>
            </p:blipFill>
            <p:spPr>
              <a:xfrm>
                <a:off x="9747955" y="6094511"/>
                <a:ext cx="235656" cy="661972"/>
              </a:xfrm>
              <a:prstGeom prst="rect"/>
            </p:spPr>
          </p:pic>
        </mc:Fallback>
      </mc:AlternateContent>
      <mc:AlternateContent xmlns:mc="http://schemas.openxmlformats.org/markup-compatibility/2006" xmlns:p14="http://schemas.microsoft.com/office/powerpoint/2010/main">
        <mc:Choice Requires="p14">
          <p:contentPart p14:bwMode="auto" r:id="rId260">
            <p14:nvContentPartPr>
              <p14:cNvPr id="136" name="墨迹 135"/>
              <p14:cNvContentPartPr/>
              <p14:nvPr/>
            </p14:nvContentPartPr>
            <p14:xfrm>
              <a:off x="9788701" y="6288380"/>
              <a:ext cx="379765" cy="332748"/>
            </p14:xfrm>
          </p:contentPart>
        </mc:Choice>
        <mc:Fallback xmlns="">
          <p:pic>
            <p:nvPicPr>
              <p:cNvPr id="136" name="墨迹 135"/>
            </p:nvPicPr>
            <p:blipFill>
              <a:blip r:embed="rId261"/>
            </p:blipFill>
            <p:spPr>
              <a:xfrm>
                <a:off x="9788701" y="6288380"/>
                <a:ext cx="379765" cy="332748"/>
              </a:xfrm>
              <a:prstGeom prst="rect"/>
            </p:spPr>
          </p:pic>
        </mc:Fallback>
      </mc:AlternateContent>
      <mc:AlternateContent xmlns:mc="http://schemas.openxmlformats.org/markup-compatibility/2006" xmlns:p14="http://schemas.microsoft.com/office/powerpoint/2010/main">
        <mc:Choice Requires="p14">
          <p:contentPart p14:bwMode="auto" r:id="rId262">
            <p14:nvContentPartPr>
              <p14:cNvPr id="137" name="墨迹 136"/>
              <p14:cNvContentPartPr/>
              <p14:nvPr/>
            </p14:nvContentPartPr>
            <p14:xfrm>
              <a:off x="10295466" y="6237621"/>
              <a:ext cx="22578" cy="375047"/>
            </p14:xfrm>
          </p:contentPart>
        </mc:Choice>
        <mc:Fallback xmlns="">
          <p:pic>
            <p:nvPicPr>
              <p:cNvPr id="137" name="墨迹 136"/>
            </p:nvPicPr>
            <p:blipFill>
              <a:blip r:embed="rId263"/>
            </p:blipFill>
            <p:spPr>
              <a:xfrm>
                <a:off x="10295466" y="6237621"/>
                <a:ext cx="22578" cy="375047"/>
              </a:xfrm>
              <a:prstGeom prst="rect"/>
            </p:spPr>
          </p:pic>
        </mc:Fallback>
      </mc:AlternateContent>
      <mc:AlternateContent xmlns:mc="http://schemas.openxmlformats.org/markup-compatibility/2006" xmlns:p14="http://schemas.microsoft.com/office/powerpoint/2010/main">
        <mc:Choice Requires="p14">
          <p:contentPart p14:bwMode="auto" r:id="rId264">
            <p14:nvContentPartPr>
              <p14:cNvPr id="138" name="墨迹 137"/>
              <p14:cNvContentPartPr/>
              <p14:nvPr/>
            </p14:nvContentPartPr>
            <p14:xfrm>
              <a:off x="10287705" y="6319399"/>
              <a:ext cx="182739" cy="188933"/>
            </p14:xfrm>
          </p:contentPart>
        </mc:Choice>
        <mc:Fallback xmlns="">
          <p:pic>
            <p:nvPicPr>
              <p:cNvPr id="138" name="墨迹 137"/>
            </p:nvPicPr>
            <p:blipFill>
              <a:blip r:embed="rId265"/>
            </p:blipFill>
            <p:spPr>
              <a:xfrm>
                <a:off x="10287705" y="6319399"/>
                <a:ext cx="182739" cy="188933"/>
              </a:xfrm>
              <a:prstGeom prst="rect"/>
            </p:spPr>
          </p:pic>
        </mc:Fallback>
      </mc:AlternateContent>
      <mc:AlternateContent xmlns:mc="http://schemas.openxmlformats.org/markup-compatibility/2006" xmlns:p14="http://schemas.microsoft.com/office/powerpoint/2010/main">
        <mc:Choice Requires="p14">
          <p:contentPart p14:bwMode="auto" r:id="rId266">
            <p14:nvContentPartPr>
              <p14:cNvPr id="139" name="墨迹 138"/>
              <p14:cNvContentPartPr/>
              <p14:nvPr/>
            </p14:nvContentPartPr>
            <p14:xfrm>
              <a:off x="10470444" y="6318694"/>
              <a:ext cx="358423" cy="214312"/>
            </p14:xfrm>
          </p:contentPart>
        </mc:Choice>
        <mc:Fallback xmlns="">
          <p:pic>
            <p:nvPicPr>
              <p:cNvPr id="139" name="墨迹 138"/>
            </p:nvPicPr>
            <p:blipFill>
              <a:blip r:embed="rId267"/>
            </p:blipFill>
            <p:spPr>
              <a:xfrm>
                <a:off x="10470444" y="6318694"/>
                <a:ext cx="358423" cy="214312"/>
              </a:xfrm>
              <a:prstGeom prst="rect"/>
            </p:spPr>
          </p:pic>
        </mc:Fallback>
      </mc:AlternateContent>
      <mc:AlternateContent xmlns:mc="http://schemas.openxmlformats.org/markup-compatibility/2006" xmlns:p14="http://schemas.microsoft.com/office/powerpoint/2010/main">
        <mc:Choice Requires="p14">
          <p:contentPart p14:bwMode="auto" r:id="rId268">
            <p14:nvContentPartPr>
              <p14:cNvPr id="140" name="墨迹 139"/>
              <p14:cNvContentPartPr/>
              <p14:nvPr/>
            </p14:nvContentPartPr>
            <p14:xfrm>
              <a:off x="10899422" y="6291199"/>
              <a:ext cx="150107" cy="205853"/>
            </p14:xfrm>
          </p:contentPart>
        </mc:Choice>
        <mc:Fallback xmlns="">
          <p:pic>
            <p:nvPicPr>
              <p:cNvPr id="140" name="墨迹 139"/>
            </p:nvPicPr>
            <p:blipFill>
              <a:blip r:embed="rId269"/>
            </p:blipFill>
            <p:spPr>
              <a:xfrm>
                <a:off x="10899422" y="6291199"/>
                <a:ext cx="150107" cy="205853"/>
              </a:xfrm>
              <a:prstGeom prst="rect"/>
            </p:spPr>
          </p:pic>
        </mc:Fallback>
      </mc:AlternateContent>
      <mc:AlternateContent xmlns:mc="http://schemas.openxmlformats.org/markup-compatibility/2006" xmlns:p14="http://schemas.microsoft.com/office/powerpoint/2010/main">
        <mc:Choice Requires="p14">
          <p:contentPart p14:bwMode="auto" r:id="rId270">
            <p14:nvContentPartPr>
              <p14:cNvPr id="141" name="墨迹 140"/>
              <p14:cNvContentPartPr/>
              <p14:nvPr/>
            </p14:nvContentPartPr>
            <p14:xfrm>
              <a:off x="11082689" y="6350417"/>
              <a:ext cx="121532" cy="169194"/>
            </p14:xfrm>
          </p:contentPart>
        </mc:Choice>
        <mc:Fallback xmlns="">
          <p:pic>
            <p:nvPicPr>
              <p:cNvPr id="141" name="墨迹 140"/>
            </p:nvPicPr>
            <p:blipFill>
              <a:blip r:embed="rId271"/>
            </p:blipFill>
            <p:spPr>
              <a:xfrm>
                <a:off x="11082689" y="6350417"/>
                <a:ext cx="121532" cy="169194"/>
              </a:xfrm>
              <a:prstGeom prst="rect"/>
            </p:spPr>
          </p:pic>
        </mc:Fallback>
      </mc:AlternateContent>
      <mc:AlternateContent xmlns:mc="http://schemas.openxmlformats.org/markup-compatibility/2006" xmlns:p14="http://schemas.microsoft.com/office/powerpoint/2010/main">
        <mc:Choice Requires="p14">
          <p:contentPart p14:bwMode="auto" r:id="rId272">
            <p14:nvContentPartPr>
              <p14:cNvPr id="142" name="墨迹 141"/>
              <p14:cNvContentPartPr/>
              <p14:nvPr/>
            </p14:nvContentPartPr>
            <p14:xfrm>
              <a:off x="11105444" y="6333498"/>
              <a:ext cx="98777" cy="431444"/>
            </p14:xfrm>
          </p:contentPart>
        </mc:Choice>
        <mc:Fallback xmlns="">
          <p:pic>
            <p:nvPicPr>
              <p:cNvPr id="142" name="墨迹 141"/>
            </p:nvPicPr>
            <p:blipFill>
              <a:blip r:embed="rId273"/>
            </p:blipFill>
            <p:spPr>
              <a:xfrm>
                <a:off x="11105444" y="6333498"/>
                <a:ext cx="98777" cy="431444"/>
              </a:xfrm>
              <a:prstGeom prst="rect"/>
            </p:spPr>
          </p:pic>
        </mc:Fallback>
      </mc:AlternateContent>
      <mc:AlternateContent xmlns:mc="http://schemas.openxmlformats.org/markup-compatibility/2006" xmlns:p14="http://schemas.microsoft.com/office/powerpoint/2010/main">
        <mc:Choice Requires="p14">
          <p:contentPart p14:bwMode="auto" r:id="rId274">
            <p14:nvContentPartPr>
              <p14:cNvPr id="143" name="墨迹 142"/>
              <p14:cNvContentPartPr/>
              <p14:nvPr/>
            </p14:nvContentPartPr>
            <p14:xfrm>
              <a:off x="10608732" y="476563"/>
              <a:ext cx="104996" cy="59958"/>
            </p14:xfrm>
          </p:contentPart>
        </mc:Choice>
        <mc:Fallback xmlns="">
          <p:pic>
            <p:nvPicPr>
              <p:cNvPr id="143" name="墨迹 142"/>
            </p:nvPicPr>
            <p:blipFill>
              <a:blip r:embed="rId275"/>
            </p:blipFill>
            <p:spPr>
              <a:xfrm>
                <a:off x="10608732" y="476563"/>
                <a:ext cx="104996" cy="59958"/>
              </a:xfrm>
              <a:prstGeom prst="rect"/>
            </p:spPr>
          </p:pic>
        </mc:Fallback>
      </mc:AlternateContent>
      <mc:AlternateContent xmlns:mc="http://schemas.openxmlformats.org/markup-compatibility/2006" xmlns:p14="http://schemas.microsoft.com/office/powerpoint/2010/main">
        <mc:Choice Requires="p14">
          <p:contentPart p14:bwMode="auto" r:id="rId276">
            <p14:nvContentPartPr>
              <p14:cNvPr id="144" name="墨迹 143"/>
              <p14:cNvContentPartPr/>
              <p14:nvPr/>
            </p14:nvContentPartPr>
            <p14:xfrm>
              <a:off x="10531475" y="445544"/>
              <a:ext cx="149930" cy="28199"/>
            </p14:xfrm>
          </p:contentPart>
        </mc:Choice>
        <mc:Fallback xmlns="">
          <p:pic>
            <p:nvPicPr>
              <p:cNvPr id="144" name="墨迹 143"/>
            </p:nvPicPr>
            <p:blipFill>
              <a:blip r:embed="rId277"/>
            </p:blipFill>
            <p:spPr>
              <a:xfrm>
                <a:off x="10531475" y="445544"/>
                <a:ext cx="149930" cy="28199"/>
              </a:xfrm>
              <a:prstGeom prst="rect"/>
            </p:spPr>
          </p:pic>
        </mc:Fallback>
      </mc:AlternateContent>
      <mc:AlternateContent xmlns:mc="http://schemas.openxmlformats.org/markup-compatibility/2006" xmlns:p14="http://schemas.microsoft.com/office/powerpoint/2010/main">
        <mc:Choice Requires="p14">
          <p:contentPart p14:bwMode="auto" r:id="rId278">
            <p14:nvContentPartPr>
              <p14:cNvPr id="145" name="墨迹 144"/>
              <p14:cNvContentPartPr/>
              <p14:nvPr/>
            </p14:nvContentPartPr>
            <p14:xfrm>
              <a:off x="10486672" y="479383"/>
              <a:ext cx="209550" cy="326932"/>
            </p14:xfrm>
          </p:contentPart>
        </mc:Choice>
        <mc:Fallback xmlns="">
          <p:pic>
            <p:nvPicPr>
              <p:cNvPr id="145" name="墨迹 144"/>
            </p:nvPicPr>
            <p:blipFill>
              <a:blip r:embed="rId279"/>
            </p:blipFill>
            <p:spPr>
              <a:xfrm>
                <a:off x="10486672" y="479383"/>
                <a:ext cx="209550" cy="326932"/>
              </a:xfrm>
              <a:prstGeom prst="rect"/>
            </p:spPr>
          </p:pic>
        </mc:Fallback>
      </mc:AlternateContent>
      <mc:AlternateContent xmlns:mc="http://schemas.openxmlformats.org/markup-compatibility/2006" xmlns:p14="http://schemas.microsoft.com/office/powerpoint/2010/main">
        <mc:Choice Requires="p14">
          <p:contentPart p14:bwMode="auto" r:id="rId280">
            <p14:nvContentPartPr>
              <p14:cNvPr id="146" name="墨迹 145"/>
              <p14:cNvContentPartPr/>
              <p14:nvPr/>
            </p14:nvContentPartPr>
            <p14:xfrm>
              <a:off x="10646127" y="267185"/>
              <a:ext cx="239536" cy="246037"/>
            </p14:xfrm>
          </p:contentPart>
        </mc:Choice>
        <mc:Fallback xmlns="">
          <p:pic>
            <p:nvPicPr>
              <p:cNvPr id="146" name="墨迹 145"/>
            </p:nvPicPr>
            <p:blipFill>
              <a:blip r:embed="rId281"/>
            </p:blipFill>
            <p:spPr>
              <a:xfrm>
                <a:off x="10646127" y="267185"/>
                <a:ext cx="239536" cy="246037"/>
              </a:xfrm>
              <a:prstGeom prst="rect"/>
            </p:spPr>
          </p:pic>
        </mc:Fallback>
      </mc:AlternateContent>
      <mc:AlternateContent xmlns:mc="http://schemas.openxmlformats.org/markup-compatibility/2006" xmlns:p14="http://schemas.microsoft.com/office/powerpoint/2010/main">
        <mc:Choice Requires="p14">
          <p:contentPart p14:bwMode="auto" r:id="rId282">
            <p14:nvContentPartPr>
              <p14:cNvPr id="147" name="墨迹 146"/>
              <p14:cNvContentPartPr/>
              <p14:nvPr/>
            </p14:nvContentPartPr>
            <p14:xfrm>
              <a:off x="10600267" y="462463"/>
              <a:ext cx="214488" cy="468104"/>
            </p14:xfrm>
          </p:contentPart>
        </mc:Choice>
        <mc:Fallback xmlns="">
          <p:pic>
            <p:nvPicPr>
              <p:cNvPr id="147" name="墨迹 146"/>
            </p:nvPicPr>
            <p:blipFill>
              <a:blip r:embed="rId283"/>
            </p:blipFill>
            <p:spPr>
              <a:xfrm>
                <a:off x="10600267" y="462463"/>
                <a:ext cx="214488" cy="468104"/>
              </a:xfrm>
              <a:prstGeom prst="rect"/>
            </p:spPr>
          </p:pic>
        </mc:Fallback>
      </mc:AlternateContent>
      <mc:AlternateContent xmlns:mc="http://schemas.openxmlformats.org/markup-compatibility/2006" xmlns:p14="http://schemas.microsoft.com/office/powerpoint/2010/main">
        <mc:Choice Requires="p14">
          <p:contentPart p14:bwMode="auto" r:id="rId284">
            <p14:nvContentPartPr>
              <p14:cNvPr id="148" name="墨迹 147"/>
              <p14:cNvContentPartPr/>
              <p14:nvPr/>
            </p14:nvContentPartPr>
            <p14:xfrm>
              <a:off x="10735732" y="555520"/>
              <a:ext cx="104996" cy="59958"/>
            </p14:xfrm>
          </p:contentPart>
        </mc:Choice>
        <mc:Fallback xmlns="">
          <p:pic>
            <p:nvPicPr>
              <p:cNvPr id="148" name="墨迹 147"/>
            </p:nvPicPr>
            <p:blipFill>
              <a:blip r:embed="rId229"/>
            </p:blipFill>
            <p:spPr>
              <a:xfrm>
                <a:off x="10735732" y="555520"/>
                <a:ext cx="104996" cy="59958"/>
              </a:xfrm>
              <a:prstGeom prst="rect"/>
            </p:spPr>
          </p:pic>
        </mc:Fallback>
      </mc:AlternateContent>
      <mc:AlternateContent xmlns:mc="http://schemas.openxmlformats.org/markup-compatibility/2006" xmlns:p14="http://schemas.microsoft.com/office/powerpoint/2010/main">
        <mc:Choice Requires="p14">
          <p:contentPart p14:bwMode="auto" r:id="rId285">
            <p14:nvContentPartPr>
              <p14:cNvPr id="149" name="墨迹 148"/>
              <p14:cNvContentPartPr/>
              <p14:nvPr/>
            </p14:nvContentPartPr>
            <p14:xfrm>
              <a:off x="10708922" y="538601"/>
              <a:ext cx="139700" cy="40359"/>
            </p14:xfrm>
          </p:contentPart>
        </mc:Choice>
        <mc:Fallback xmlns="">
          <p:pic>
            <p:nvPicPr>
              <p:cNvPr id="149" name="墨迹 148"/>
            </p:nvPicPr>
            <p:blipFill>
              <a:blip r:embed="rId286"/>
            </p:blipFill>
            <p:spPr>
              <a:xfrm>
                <a:off x="10708922" y="538601"/>
                <a:ext cx="139700" cy="40359"/>
              </a:xfrm>
              <a:prstGeom prst="rect"/>
            </p:spPr>
          </p:pic>
        </mc:Fallback>
      </mc:AlternateContent>
      <mc:AlternateContent xmlns:mc="http://schemas.openxmlformats.org/markup-compatibility/2006" xmlns:p14="http://schemas.microsoft.com/office/powerpoint/2010/main">
        <mc:Choice Requires="p14">
          <p:contentPart p14:bwMode="auto" r:id="rId287">
            <p14:nvContentPartPr>
              <p14:cNvPr id="150" name="墨迹 149"/>
              <p14:cNvContentPartPr/>
              <p14:nvPr/>
            </p14:nvContentPartPr>
            <p14:xfrm>
              <a:off x="10775244" y="490662"/>
              <a:ext cx="127000" cy="146635"/>
            </p14:xfrm>
          </p:contentPart>
        </mc:Choice>
        <mc:Fallback xmlns="">
          <p:pic>
            <p:nvPicPr>
              <p:cNvPr id="150" name="墨迹 149"/>
            </p:nvPicPr>
            <p:blipFill>
              <a:blip r:embed="rId288"/>
            </p:blipFill>
            <p:spPr>
              <a:xfrm>
                <a:off x="10775244" y="490662"/>
                <a:ext cx="127000" cy="146635"/>
              </a:xfrm>
              <a:prstGeom prst="rect"/>
            </p:spPr>
          </p:pic>
        </mc:Fallback>
      </mc:AlternateContent>
      <mc:AlternateContent xmlns:mc="http://schemas.openxmlformats.org/markup-compatibility/2006" xmlns:p14="http://schemas.microsoft.com/office/powerpoint/2010/main">
        <mc:Choice Requires="p14">
          <p:contentPart p14:bwMode="auto" r:id="rId289">
            <p14:nvContentPartPr>
              <p14:cNvPr id="151" name="墨迹 150"/>
              <p14:cNvContentPartPr/>
              <p14:nvPr/>
            </p14:nvContentPartPr>
            <p14:xfrm>
              <a:off x="10705394" y="648577"/>
              <a:ext cx="233538" cy="155976"/>
            </p14:xfrm>
          </p:contentPart>
        </mc:Choice>
        <mc:Fallback xmlns="">
          <p:pic>
            <p:nvPicPr>
              <p:cNvPr id="151" name="墨迹 150"/>
            </p:nvPicPr>
            <p:blipFill>
              <a:blip r:embed="rId290"/>
            </p:blipFill>
            <p:spPr>
              <a:xfrm>
                <a:off x="10705394" y="648577"/>
                <a:ext cx="233538" cy="155976"/>
              </a:xfrm>
              <a:prstGeom prst="rect"/>
            </p:spPr>
          </p:pic>
        </mc:Fallback>
      </mc:AlternateContent>
      <mc:AlternateContent xmlns:mc="http://schemas.openxmlformats.org/markup-compatibility/2006" xmlns:p14="http://schemas.microsoft.com/office/powerpoint/2010/main">
        <mc:Choice Requires="p14">
          <p:contentPart p14:bwMode="auto" r:id="rId291">
            <p14:nvContentPartPr>
              <p14:cNvPr id="152" name="墨迹 151"/>
              <p14:cNvContentPartPr/>
              <p14:nvPr/>
            </p14:nvContentPartPr>
            <p14:xfrm>
              <a:off x="10978444" y="464755"/>
              <a:ext cx="101600" cy="62566"/>
            </p14:xfrm>
          </p:contentPart>
        </mc:Choice>
        <mc:Fallback xmlns="">
          <p:pic>
            <p:nvPicPr>
              <p:cNvPr id="152" name="墨迹 151"/>
            </p:nvPicPr>
            <p:blipFill>
              <a:blip r:embed="rId292"/>
            </p:blipFill>
            <p:spPr>
              <a:xfrm>
                <a:off x="10978444" y="464755"/>
                <a:ext cx="101600" cy="62566"/>
              </a:xfrm>
              <a:prstGeom prst="rect"/>
            </p:spPr>
          </p:pic>
        </mc:Fallback>
      </mc:AlternateContent>
      <mc:AlternateContent xmlns:mc="http://schemas.openxmlformats.org/markup-compatibility/2006" xmlns:p14="http://schemas.microsoft.com/office/powerpoint/2010/main">
        <mc:Choice Requires="p14">
          <p:contentPart p14:bwMode="auto" r:id="rId293">
            <p14:nvContentPartPr>
              <p14:cNvPr id="153" name="墨迹 152"/>
              <p14:cNvContentPartPr/>
              <p14:nvPr/>
            </p14:nvContentPartPr>
            <p14:xfrm>
              <a:off x="10913180" y="541421"/>
              <a:ext cx="166864" cy="210435"/>
            </p14:xfrm>
          </p:contentPart>
        </mc:Choice>
        <mc:Fallback xmlns="">
          <p:pic>
            <p:nvPicPr>
              <p:cNvPr id="153" name="墨迹 152"/>
            </p:nvPicPr>
            <p:blipFill>
              <a:blip r:embed="rId294"/>
            </p:blipFill>
            <p:spPr>
              <a:xfrm>
                <a:off x="10913180" y="541421"/>
                <a:ext cx="166864" cy="210435"/>
              </a:xfrm>
              <a:prstGeom prst="rect"/>
            </p:spPr>
          </p:pic>
        </mc:Fallback>
      </mc:AlternateContent>
      <mc:AlternateContent xmlns:mc="http://schemas.openxmlformats.org/markup-compatibility/2006" xmlns:p14="http://schemas.microsoft.com/office/powerpoint/2010/main">
        <mc:Choice Requires="p14">
          <p:contentPart p14:bwMode="auto" r:id="rId295">
            <p14:nvContentPartPr>
              <p14:cNvPr id="154" name="墨迹 153"/>
              <p14:cNvContentPartPr/>
              <p14:nvPr/>
            </p14:nvContentPartPr>
            <p14:xfrm>
              <a:off x="11093802" y="396196"/>
              <a:ext cx="141817" cy="303139"/>
            </p14:xfrm>
          </p:contentPart>
        </mc:Choice>
        <mc:Fallback xmlns="">
          <p:pic>
            <p:nvPicPr>
              <p:cNvPr id="154" name="墨迹 153"/>
            </p:nvPicPr>
            <p:blipFill>
              <a:blip r:embed="rId296"/>
            </p:blipFill>
            <p:spPr>
              <a:xfrm>
                <a:off x="11093802" y="396196"/>
                <a:ext cx="141817" cy="303139"/>
              </a:xfrm>
              <a:prstGeom prst="rect"/>
            </p:spPr>
          </p:pic>
        </mc:Fallback>
      </mc:AlternateContent>
      <mc:AlternateContent xmlns:mc="http://schemas.openxmlformats.org/markup-compatibility/2006" xmlns:p14="http://schemas.microsoft.com/office/powerpoint/2010/main">
        <mc:Choice Requires="p14">
          <p:contentPart p14:bwMode="auto" r:id="rId297">
            <p14:nvContentPartPr>
              <p14:cNvPr id="155" name="墨迹 154"/>
              <p14:cNvContentPartPr/>
              <p14:nvPr/>
            </p14:nvContentPartPr>
            <p14:xfrm>
              <a:off x="11140898" y="518861"/>
              <a:ext cx="131057" cy="210436"/>
            </p14:xfrm>
          </p:contentPart>
        </mc:Choice>
        <mc:Fallback xmlns="">
          <p:pic>
            <p:nvPicPr>
              <p:cNvPr id="155" name="墨迹 154"/>
            </p:nvPicPr>
            <p:blipFill>
              <a:blip r:embed="rId298"/>
            </p:blipFill>
            <p:spPr>
              <a:xfrm>
                <a:off x="11140898" y="518861"/>
                <a:ext cx="131057" cy="210436"/>
              </a:xfrm>
              <a:prstGeom prst="rect"/>
            </p:spPr>
          </p:pic>
        </mc:Fallback>
      </mc:AlternateContent>
      <mc:AlternateContent xmlns:mc="http://schemas.openxmlformats.org/markup-compatibility/2006" xmlns:p14="http://schemas.microsoft.com/office/powerpoint/2010/main">
        <mc:Choice Requires="p14">
          <p:contentPart p14:bwMode="auto" r:id="rId299">
            <p14:nvContentPartPr>
              <p14:cNvPr id="156" name="墨迹 155"/>
              <p14:cNvContentPartPr/>
              <p14:nvPr/>
            </p14:nvContentPartPr>
            <p14:xfrm>
              <a:off x="11384844" y="417345"/>
              <a:ext cx="105833" cy="42298"/>
            </p14:xfrm>
          </p:contentPart>
        </mc:Choice>
        <mc:Fallback xmlns="">
          <p:pic>
            <p:nvPicPr>
              <p:cNvPr id="156" name="墨迹 155"/>
            </p:nvPicPr>
            <p:blipFill>
              <a:blip r:embed="rId300"/>
            </p:blipFill>
            <p:spPr>
              <a:xfrm>
                <a:off x="11384844" y="417345"/>
                <a:ext cx="105833" cy="42298"/>
              </a:xfrm>
              <a:prstGeom prst="rect"/>
            </p:spPr>
          </p:pic>
        </mc:Fallback>
      </mc:AlternateContent>
      <mc:AlternateContent xmlns:mc="http://schemas.openxmlformats.org/markup-compatibility/2006" xmlns:p14="http://schemas.microsoft.com/office/powerpoint/2010/main">
        <mc:Choice Requires="p14">
          <p:contentPart p14:bwMode="auto" r:id="rId301">
            <p14:nvContentPartPr>
              <p14:cNvPr id="157" name="墨迹 156"/>
              <p14:cNvContentPartPr/>
              <p14:nvPr/>
            </p14:nvContentPartPr>
            <p14:xfrm>
              <a:off x="11347273" y="486961"/>
              <a:ext cx="325438" cy="257492"/>
            </p14:xfrm>
          </p:contentPart>
        </mc:Choice>
        <mc:Fallback xmlns="">
          <p:pic>
            <p:nvPicPr>
              <p:cNvPr id="157" name="墨迹 156"/>
            </p:nvPicPr>
            <p:blipFill>
              <a:blip r:embed="rId302"/>
            </p:blipFill>
            <p:spPr>
              <a:xfrm>
                <a:off x="11347273" y="486961"/>
                <a:ext cx="325438" cy="257492"/>
              </a:xfrm>
              <a:prstGeom prst="rect"/>
            </p:spPr>
          </p:pic>
        </mc:Fallback>
      </mc:AlternateContent>
      <mc:AlternateContent xmlns:mc="http://schemas.openxmlformats.org/markup-compatibility/2006" xmlns:p14="http://schemas.microsoft.com/office/powerpoint/2010/main">
        <mc:Choice Requires="p14">
          <p:contentPart p14:bwMode="auto" r:id="rId303">
            <p14:nvContentPartPr>
              <p14:cNvPr id="158" name="墨迹 157"/>
              <p14:cNvContentPartPr/>
              <p14:nvPr/>
            </p14:nvContentPartPr>
            <p14:xfrm>
              <a:off x="11692467" y="458233"/>
              <a:ext cx="313267" cy="280581"/>
            </p14:xfrm>
          </p:contentPart>
        </mc:Choice>
        <mc:Fallback xmlns="">
          <p:pic>
            <p:nvPicPr>
              <p:cNvPr id="158" name="墨迹 157"/>
            </p:nvPicPr>
            <p:blipFill>
              <a:blip r:embed="rId304"/>
            </p:blipFill>
            <p:spPr>
              <a:xfrm>
                <a:off x="11692467" y="458233"/>
                <a:ext cx="313267" cy="280581"/>
              </a:xfrm>
              <a:prstGeom prst="rect"/>
            </p:spPr>
          </p:pic>
        </mc:Fallback>
      </mc:AlternateContent>
      <mc:AlternateContent xmlns:mc="http://schemas.openxmlformats.org/markup-compatibility/2006" xmlns:p14="http://schemas.microsoft.com/office/powerpoint/2010/main">
        <mc:Choice Requires="p14">
          <p:contentPart p14:bwMode="auto" r:id="rId305">
            <p14:nvContentPartPr>
              <p14:cNvPr id="159" name="墨迹 158"/>
              <p14:cNvContentPartPr/>
              <p14:nvPr/>
            </p14:nvContentPartPr>
            <p14:xfrm>
              <a:off x="11168944" y="857250"/>
              <a:ext cx="351367" cy="335568"/>
            </p14:xfrm>
          </p:contentPart>
        </mc:Choice>
        <mc:Fallback xmlns="">
          <p:pic>
            <p:nvPicPr>
              <p:cNvPr id="159" name="墨迹 158"/>
            </p:nvPicPr>
            <p:blipFill>
              <a:blip r:embed="rId306"/>
            </p:blipFill>
            <p:spPr>
              <a:xfrm>
                <a:off x="11168944" y="857250"/>
                <a:ext cx="351367" cy="335568"/>
              </a:xfrm>
              <a:prstGeom prst="rect"/>
            </p:spPr>
          </p:pic>
        </mc:Fallback>
      </mc:AlternateContent>
      <mc:AlternateContent xmlns:mc="http://schemas.openxmlformats.org/markup-compatibility/2006" xmlns:p14="http://schemas.microsoft.com/office/powerpoint/2010/main">
        <mc:Choice Requires="p14">
          <p:contentPart p14:bwMode="auto" r:id="rId307">
            <p14:nvContentPartPr>
              <p14:cNvPr id="160" name="墨迹 159"/>
              <p14:cNvContentPartPr/>
              <p14:nvPr/>
            </p14:nvContentPartPr>
            <p14:xfrm>
              <a:off x="11342511" y="882629"/>
              <a:ext cx="138289" cy="284810"/>
            </p14:xfrm>
          </p:contentPart>
        </mc:Choice>
        <mc:Fallback xmlns="">
          <p:pic>
            <p:nvPicPr>
              <p:cNvPr id="160" name="墨迹 159"/>
            </p:nvPicPr>
            <p:blipFill>
              <a:blip r:embed="rId308"/>
            </p:blipFill>
            <p:spPr>
              <a:xfrm>
                <a:off x="11342511" y="882629"/>
                <a:ext cx="138289" cy="284810"/>
              </a:xfrm>
              <a:prstGeom prst="rect"/>
            </p:spPr>
          </p:pic>
        </mc:Fallback>
      </mc:AlternateContent>
      <mc:AlternateContent xmlns:mc="http://schemas.openxmlformats.org/markup-compatibility/2006" xmlns:p14="http://schemas.microsoft.com/office/powerpoint/2010/main">
        <mc:Choice Requires="p14">
          <p:contentPart p14:bwMode="auto" r:id="rId309">
            <p14:nvContentPartPr>
              <p14:cNvPr id="161" name="墨迹 160"/>
              <p14:cNvContentPartPr/>
              <p14:nvPr/>
            </p14:nvContentPartPr>
            <p14:xfrm>
              <a:off x="11497732" y="1111041"/>
              <a:ext cx="93133" cy="87417"/>
            </p14:xfrm>
          </p:contentPart>
        </mc:Choice>
        <mc:Fallback xmlns="">
          <p:pic>
            <p:nvPicPr>
              <p:cNvPr id="161" name="墨迹 160"/>
            </p:nvPicPr>
            <p:blipFill>
              <a:blip r:embed="rId310"/>
            </p:blipFill>
            <p:spPr>
              <a:xfrm>
                <a:off x="11497732" y="1111041"/>
                <a:ext cx="93133" cy="87417"/>
              </a:xfrm>
              <a:prstGeom prst="rect"/>
            </p:spPr>
          </p:pic>
        </mc:Fallback>
      </mc:AlternateContent>
      <mc:AlternateContent xmlns:mc="http://schemas.openxmlformats.org/markup-compatibility/2006" xmlns:p14="http://schemas.microsoft.com/office/powerpoint/2010/main">
        <mc:Choice Requires="p14">
          <p:contentPart p14:bwMode="auto" r:id="rId311">
            <p14:nvContentPartPr>
              <p14:cNvPr id="162" name="墨迹 161"/>
              <p14:cNvContentPartPr/>
              <p14:nvPr/>
            </p14:nvContentPartPr>
            <p14:xfrm>
              <a:off x="11729155" y="1127960"/>
              <a:ext cx="104996" cy="59958"/>
            </p14:xfrm>
          </p:contentPart>
        </mc:Choice>
        <mc:Fallback xmlns="">
          <p:pic>
            <p:nvPicPr>
              <p:cNvPr id="162" name="墨迹 161"/>
            </p:nvPicPr>
            <p:blipFill>
              <a:blip r:embed="rId229"/>
            </p:blipFill>
            <p:spPr>
              <a:xfrm>
                <a:off x="11729155" y="1127960"/>
                <a:ext cx="104996" cy="59958"/>
              </a:xfrm>
              <a:prstGeom prst="rect"/>
            </p:spPr>
          </p:pic>
        </mc:Fallback>
      </mc:AlternateContent>
      <mc:AlternateContent xmlns:mc="http://schemas.openxmlformats.org/markup-compatibility/2006" xmlns:p14="http://schemas.microsoft.com/office/powerpoint/2010/main">
        <mc:Choice Requires="p14">
          <p:contentPart p14:bwMode="auto" r:id="rId312">
            <p14:nvContentPartPr>
              <p14:cNvPr id="163" name="墨迹 162"/>
              <p14:cNvContentPartPr/>
              <p14:nvPr/>
            </p14:nvContentPartPr>
            <p14:xfrm>
              <a:off x="7010400" y="101516"/>
              <a:ext cx="45155" cy="2820"/>
            </p14:xfrm>
          </p:contentPart>
        </mc:Choice>
        <mc:Fallback xmlns="">
          <p:pic>
            <p:nvPicPr>
              <p:cNvPr id="163" name="墨迹 162"/>
            </p:nvPicPr>
            <p:blipFill>
              <a:blip r:embed="rId313"/>
            </p:blipFill>
            <p:spPr>
              <a:xfrm>
                <a:off x="7010400" y="101516"/>
                <a:ext cx="45155" cy="2820"/>
              </a:xfrm>
              <a:prstGeom prst="rect"/>
            </p:spPr>
          </p:pic>
        </mc:Fallback>
      </mc:AlternateContent>
      <mc:AlternateContent xmlns:mc="http://schemas.openxmlformats.org/markup-compatibility/2006" xmlns:p14="http://schemas.microsoft.com/office/powerpoint/2010/main">
        <mc:Choice Requires="p14">
          <p:contentPart p14:bwMode="auto" r:id="rId314">
            <p14:nvContentPartPr>
              <p14:cNvPr id="164" name="墨迹 163"/>
              <p14:cNvContentPartPr/>
              <p14:nvPr/>
            </p14:nvContentPartPr>
            <p14:xfrm>
              <a:off x="10416469" y="800851"/>
              <a:ext cx="1515886" cy="101517"/>
            </p14:xfrm>
          </p:contentPart>
        </mc:Choice>
        <mc:Fallback xmlns="">
          <p:pic>
            <p:nvPicPr>
              <p:cNvPr id="164" name="墨迹 163"/>
            </p:nvPicPr>
            <p:blipFill>
              <a:blip r:embed="rId315"/>
            </p:blipFill>
            <p:spPr>
              <a:xfrm>
                <a:off x="10416469" y="800851"/>
                <a:ext cx="1515886" cy="101517"/>
              </a:xfrm>
              <a:prstGeom prst="rect"/>
            </p:spPr>
          </p:pic>
        </mc:Fallback>
      </mc:AlternateContent>
      <mc:AlternateContent xmlns:mc="http://schemas.openxmlformats.org/markup-compatibility/2006" xmlns:p14="http://schemas.microsoft.com/office/powerpoint/2010/main">
        <mc:Choice Requires="p14">
          <p:contentPart p14:bwMode="auto" r:id="rId316">
            <p14:nvContentPartPr>
              <p14:cNvPr id="165" name="墨迹 164"/>
              <p14:cNvContentPartPr/>
              <p14:nvPr/>
            </p14:nvContentPartPr>
            <p14:xfrm>
              <a:off x="11113205" y="1206917"/>
              <a:ext cx="480483" cy="16920"/>
            </p14:xfrm>
          </p:contentPart>
        </mc:Choice>
        <mc:Fallback xmlns="">
          <p:pic>
            <p:nvPicPr>
              <p:cNvPr id="165" name="墨迹 164"/>
            </p:nvPicPr>
            <p:blipFill>
              <a:blip r:embed="rId317"/>
            </p:blipFill>
            <p:spPr>
              <a:xfrm>
                <a:off x="11113205" y="1206917"/>
                <a:ext cx="480483" cy="16920"/>
              </a:xfrm>
              <a:prstGeom prst="rect"/>
            </p:spPr>
          </p:pic>
        </mc:Fallback>
      </mc:AlternateContent>
      <mc:AlternateContent xmlns:mc="http://schemas.openxmlformats.org/markup-compatibility/2006" xmlns:p14="http://schemas.microsoft.com/office/powerpoint/2010/main">
        <mc:Choice Requires="p14">
          <p:contentPart p14:bwMode="auto" r:id="rId318">
            <p14:nvContentPartPr>
              <p14:cNvPr id="166" name="墨迹 165"/>
              <p14:cNvContentPartPr/>
              <p14:nvPr/>
            </p14:nvContentPartPr>
            <p14:xfrm>
              <a:off x="6464828" y="321468"/>
              <a:ext cx="178682" cy="431445"/>
            </p14:xfrm>
          </p:contentPart>
        </mc:Choice>
        <mc:Fallback xmlns="">
          <p:pic>
            <p:nvPicPr>
              <p:cNvPr id="166" name="墨迹 165"/>
            </p:nvPicPr>
            <p:blipFill>
              <a:blip r:embed="rId319"/>
            </p:blipFill>
            <p:spPr>
              <a:xfrm>
                <a:off x="6464828" y="321468"/>
                <a:ext cx="178682" cy="431445"/>
              </a:xfrm>
              <a:prstGeom prst="rect"/>
            </p:spPr>
          </p:pic>
        </mc:Fallback>
      </mc:AlternateContent>
      <mc:AlternateContent xmlns:mc="http://schemas.openxmlformats.org/markup-compatibility/2006" xmlns:p14="http://schemas.microsoft.com/office/powerpoint/2010/main">
        <mc:Choice Requires="p14">
          <p:contentPart p14:bwMode="auto" r:id="rId320">
            <p14:nvContentPartPr>
              <p14:cNvPr id="167" name="墨迹 166"/>
              <p14:cNvContentPartPr/>
              <p14:nvPr/>
            </p14:nvContentPartPr>
            <p14:xfrm>
              <a:off x="7183261" y="115615"/>
              <a:ext cx="194028" cy="119318"/>
            </p14:xfrm>
          </p:contentPart>
        </mc:Choice>
        <mc:Fallback xmlns="">
          <p:pic>
            <p:nvPicPr>
              <p:cNvPr id="167" name="墨迹 166"/>
            </p:nvPicPr>
            <p:blipFill>
              <a:blip r:embed="rId321"/>
            </p:blipFill>
            <p:spPr>
              <a:xfrm>
                <a:off x="7183261" y="115615"/>
                <a:ext cx="194028" cy="119318"/>
              </a:xfrm>
              <a:prstGeom prst="rect"/>
            </p:spPr>
          </p:pic>
        </mc:Fallback>
      </mc:AlternateContent>
      <mc:AlternateContent xmlns:mc="http://schemas.openxmlformats.org/markup-compatibility/2006" xmlns:p14="http://schemas.microsoft.com/office/powerpoint/2010/main">
        <mc:Choice Requires="p14">
          <p:contentPart p14:bwMode="auto" r:id="rId322">
            <p14:nvContentPartPr>
              <p14:cNvPr id="168" name="墨迹 167"/>
              <p14:cNvContentPartPr/>
              <p14:nvPr/>
            </p14:nvContentPartPr>
            <p14:xfrm>
              <a:off x="7224888" y="193163"/>
              <a:ext cx="259644" cy="252381"/>
            </p14:xfrm>
          </p:contentPart>
        </mc:Choice>
        <mc:Fallback xmlns="">
          <p:pic>
            <p:nvPicPr>
              <p:cNvPr id="168" name="墨迹 167"/>
            </p:nvPicPr>
            <p:blipFill>
              <a:blip r:embed="rId323"/>
            </p:blipFill>
            <p:spPr>
              <a:xfrm>
                <a:off x="7224888" y="193163"/>
                <a:ext cx="259644" cy="252381"/>
              </a:xfrm>
              <a:prstGeom prst="rect"/>
            </p:spPr>
          </p:pic>
        </mc:Fallback>
      </mc:AlternateContent>
      <mc:AlternateContent xmlns:mc="http://schemas.openxmlformats.org/markup-compatibility/2006" xmlns:p14="http://schemas.microsoft.com/office/powerpoint/2010/main">
        <mc:Choice Requires="p14">
          <p:contentPart p14:bwMode="auto" r:id="rId324">
            <p14:nvContentPartPr>
              <p14:cNvPr id="169" name="墨迹 168"/>
              <p14:cNvContentPartPr/>
              <p14:nvPr/>
            </p14:nvContentPartPr>
            <p14:xfrm>
              <a:off x="7492118" y="81777"/>
              <a:ext cx="137054" cy="348962"/>
            </p14:xfrm>
          </p:contentPart>
        </mc:Choice>
        <mc:Fallback xmlns="">
          <p:pic>
            <p:nvPicPr>
              <p:cNvPr id="169" name="墨迹 168"/>
            </p:nvPicPr>
            <p:blipFill>
              <a:blip r:embed="rId325"/>
            </p:blipFill>
            <p:spPr>
              <a:xfrm>
                <a:off x="7492118" y="81777"/>
                <a:ext cx="137054" cy="348962"/>
              </a:xfrm>
              <a:prstGeom prst="rect"/>
            </p:spPr>
          </p:pic>
        </mc:Fallback>
      </mc:AlternateContent>
      <mc:AlternateContent xmlns:mc="http://schemas.openxmlformats.org/markup-compatibility/2006" xmlns:p14="http://schemas.microsoft.com/office/powerpoint/2010/main">
        <mc:Choice Requires="p14">
          <p:contentPart p14:bwMode="auto" r:id="rId326">
            <p14:nvContentPartPr>
              <p14:cNvPr id="170" name="墨迹 169"/>
              <p14:cNvContentPartPr/>
              <p14:nvPr/>
            </p14:nvContentPartPr>
            <p14:xfrm>
              <a:off x="7574844" y="293269"/>
              <a:ext cx="90311" cy="28199"/>
            </p14:xfrm>
          </p:contentPart>
        </mc:Choice>
        <mc:Fallback xmlns="">
          <p:pic>
            <p:nvPicPr>
              <p:cNvPr id="170" name="墨迹 169"/>
            </p:nvPicPr>
            <p:blipFill>
              <a:blip r:embed="rId327"/>
            </p:blipFill>
            <p:spPr>
              <a:xfrm>
                <a:off x="7574844" y="293269"/>
                <a:ext cx="90311" cy="28199"/>
              </a:xfrm>
              <a:prstGeom prst="rect"/>
            </p:spPr>
          </p:pic>
        </mc:Fallback>
      </mc:AlternateContent>
      <mc:AlternateContent xmlns:mc="http://schemas.openxmlformats.org/markup-compatibility/2006" xmlns:p14="http://schemas.microsoft.com/office/powerpoint/2010/main">
        <mc:Choice Requires="p14">
          <p:contentPart p14:bwMode="auto" r:id="rId328">
            <p14:nvContentPartPr>
              <p14:cNvPr id="171" name="墨迹 170"/>
              <p14:cNvContentPartPr/>
              <p14:nvPr/>
            </p14:nvContentPartPr>
            <p14:xfrm>
              <a:off x="7594600" y="214312"/>
              <a:ext cx="87488" cy="109271"/>
            </p14:xfrm>
          </p:contentPart>
        </mc:Choice>
        <mc:Fallback xmlns="">
          <p:pic>
            <p:nvPicPr>
              <p:cNvPr id="171" name="墨迹 170"/>
            </p:nvPicPr>
            <p:blipFill>
              <a:blip r:embed="rId329"/>
            </p:blipFill>
            <p:spPr>
              <a:xfrm>
                <a:off x="7594600" y="214312"/>
                <a:ext cx="87488" cy="109271"/>
              </a:xfrm>
              <a:prstGeom prst="rect"/>
            </p:spPr>
          </p:pic>
        </mc:Fallback>
      </mc:AlternateContent>
      <mc:AlternateContent xmlns:mc="http://schemas.openxmlformats.org/markup-compatibility/2006" xmlns:p14="http://schemas.microsoft.com/office/powerpoint/2010/main">
        <mc:Choice Requires="p14">
          <p:contentPart p14:bwMode="auto" r:id="rId330">
            <p14:nvContentPartPr>
              <p14:cNvPr id="172" name="墨迹 171"/>
              <p14:cNvContentPartPr/>
              <p14:nvPr/>
            </p14:nvContentPartPr>
            <p14:xfrm>
              <a:off x="7682088" y="154213"/>
              <a:ext cx="100189" cy="108037"/>
            </p14:xfrm>
          </p:contentPart>
        </mc:Choice>
        <mc:Fallback xmlns="">
          <p:pic>
            <p:nvPicPr>
              <p:cNvPr id="172" name="墨迹 171"/>
            </p:nvPicPr>
            <p:blipFill>
              <a:blip r:embed="rId331"/>
            </p:blipFill>
            <p:spPr>
              <a:xfrm>
                <a:off x="7682088" y="154213"/>
                <a:ext cx="100189" cy="108037"/>
              </a:xfrm>
              <a:prstGeom prst="rect"/>
            </p:spPr>
          </p:pic>
        </mc:Fallback>
      </mc:AlternateContent>
      <mc:AlternateContent xmlns:mc="http://schemas.openxmlformats.org/markup-compatibility/2006" xmlns:p14="http://schemas.microsoft.com/office/powerpoint/2010/main">
        <mc:Choice Requires="p14">
          <p:contentPart p14:bwMode="auto" r:id="rId332">
            <p14:nvContentPartPr>
              <p14:cNvPr id="173" name="墨迹 172"/>
              <p14:cNvContentPartPr/>
              <p14:nvPr/>
            </p14:nvContentPartPr>
            <p14:xfrm>
              <a:off x="7690555" y="112796"/>
              <a:ext cx="31045" cy="172014"/>
            </p14:xfrm>
          </p:contentPart>
        </mc:Choice>
        <mc:Fallback xmlns="">
          <p:pic>
            <p:nvPicPr>
              <p:cNvPr id="173" name="墨迹 172"/>
            </p:nvPicPr>
            <p:blipFill>
              <a:blip r:embed="rId333"/>
            </p:blipFill>
            <p:spPr>
              <a:xfrm>
                <a:off x="7690555" y="112796"/>
                <a:ext cx="31045" cy="172014"/>
              </a:xfrm>
              <a:prstGeom prst="rect"/>
            </p:spPr>
          </p:pic>
        </mc:Fallback>
      </mc:AlternateContent>
      <mc:AlternateContent xmlns:mc="http://schemas.openxmlformats.org/markup-compatibility/2006" xmlns:p14="http://schemas.microsoft.com/office/powerpoint/2010/main">
        <mc:Choice Requires="p14">
          <p:contentPart p14:bwMode="auto" r:id="rId334">
            <p14:nvContentPartPr>
              <p14:cNvPr id="174" name="墨迹 173"/>
              <p14:cNvContentPartPr/>
              <p14:nvPr/>
            </p14:nvContentPartPr>
            <p14:xfrm>
              <a:off x="7642577" y="235109"/>
              <a:ext cx="39512" cy="185056"/>
            </p14:xfrm>
          </p:contentPart>
        </mc:Choice>
        <mc:Fallback xmlns="">
          <p:pic>
            <p:nvPicPr>
              <p:cNvPr id="174" name="墨迹 173"/>
            </p:nvPicPr>
            <p:blipFill>
              <a:blip r:embed="rId335"/>
            </p:blipFill>
            <p:spPr>
              <a:xfrm>
                <a:off x="7642577" y="235109"/>
                <a:ext cx="39512" cy="185056"/>
              </a:xfrm>
              <a:prstGeom prst="rect"/>
            </p:spPr>
          </p:pic>
        </mc:Fallback>
      </mc:AlternateContent>
      <mc:AlternateContent xmlns:mc="http://schemas.openxmlformats.org/markup-compatibility/2006" xmlns:p14="http://schemas.microsoft.com/office/powerpoint/2010/main">
        <mc:Choice Requires="p14">
          <p:contentPart p14:bwMode="auto" r:id="rId336">
            <p14:nvContentPartPr>
              <p14:cNvPr id="175" name="墨迹 174"/>
              <p14:cNvContentPartPr/>
              <p14:nvPr/>
            </p14:nvContentPartPr>
            <p14:xfrm>
              <a:off x="7642577" y="272120"/>
              <a:ext cx="139700" cy="160734"/>
            </p14:xfrm>
          </p:contentPart>
        </mc:Choice>
        <mc:Fallback xmlns="">
          <p:pic>
            <p:nvPicPr>
              <p:cNvPr id="175" name="墨迹 174"/>
            </p:nvPicPr>
            <p:blipFill>
              <a:blip r:embed="rId337"/>
            </p:blipFill>
            <p:spPr>
              <a:xfrm>
                <a:off x="7642577" y="272120"/>
                <a:ext cx="139700" cy="160734"/>
              </a:xfrm>
              <a:prstGeom prst="rect"/>
            </p:spPr>
          </p:pic>
        </mc:Fallback>
      </mc:AlternateContent>
      <mc:AlternateContent xmlns:mc="http://schemas.openxmlformats.org/markup-compatibility/2006" xmlns:p14="http://schemas.microsoft.com/office/powerpoint/2010/main">
        <mc:Choice Requires="p14">
          <p:contentPart p14:bwMode="auto" r:id="rId338">
            <p14:nvContentPartPr>
              <p14:cNvPr id="176" name="墨迹 175"/>
              <p14:cNvContentPartPr/>
              <p14:nvPr/>
            </p14:nvContentPartPr>
            <p14:xfrm>
              <a:off x="7642577" y="315828"/>
              <a:ext cx="186267" cy="132536"/>
            </p14:xfrm>
          </p:contentPart>
        </mc:Choice>
        <mc:Fallback xmlns="">
          <p:pic>
            <p:nvPicPr>
              <p:cNvPr id="176" name="墨迹 175"/>
            </p:nvPicPr>
            <p:blipFill>
              <a:blip r:embed="rId339"/>
            </p:blipFill>
            <p:spPr>
              <a:xfrm>
                <a:off x="7642577" y="315828"/>
                <a:ext cx="186267" cy="132536"/>
              </a:xfrm>
              <a:prstGeom prst="rect"/>
            </p:spPr>
          </p:pic>
        </mc:Fallback>
      </mc:AlternateContent>
      <mc:AlternateContent xmlns:mc="http://schemas.openxmlformats.org/markup-compatibility/2006" xmlns:p14="http://schemas.microsoft.com/office/powerpoint/2010/main">
        <mc:Choice Requires="p14">
          <p:contentPart p14:bwMode="auto" r:id="rId340">
            <p14:nvContentPartPr>
              <p14:cNvPr id="177" name="墨迹 176"/>
              <p14:cNvContentPartPr/>
              <p14:nvPr/>
            </p14:nvContentPartPr>
            <p14:xfrm>
              <a:off x="7868355" y="165492"/>
              <a:ext cx="42334" cy="315653"/>
            </p14:xfrm>
          </p:contentPart>
        </mc:Choice>
        <mc:Fallback xmlns="">
          <p:pic>
            <p:nvPicPr>
              <p:cNvPr id="177" name="墨迹 176"/>
            </p:nvPicPr>
            <p:blipFill>
              <a:blip r:embed="rId341"/>
            </p:blipFill>
            <p:spPr>
              <a:xfrm>
                <a:off x="7868355" y="165492"/>
                <a:ext cx="42334" cy="315653"/>
              </a:xfrm>
              <a:prstGeom prst="rect"/>
            </p:spPr>
          </p:pic>
        </mc:Fallback>
      </mc:AlternateContent>
      <mc:AlternateContent xmlns:mc="http://schemas.openxmlformats.org/markup-compatibility/2006" xmlns:p14="http://schemas.microsoft.com/office/powerpoint/2010/main">
        <mc:Choice Requires="p14">
          <p:contentPart p14:bwMode="auto" r:id="rId342">
            <p14:nvContentPartPr>
              <p14:cNvPr id="178" name="墨迹 177"/>
              <p14:cNvContentPartPr/>
              <p14:nvPr/>
            </p14:nvContentPartPr>
            <p14:xfrm>
              <a:off x="7878056" y="207262"/>
              <a:ext cx="142699" cy="187524"/>
            </p14:xfrm>
          </p:contentPart>
        </mc:Choice>
        <mc:Fallback xmlns="">
          <p:pic>
            <p:nvPicPr>
              <p:cNvPr id="178" name="墨迹 177"/>
            </p:nvPicPr>
            <p:blipFill>
              <a:blip r:embed="rId343"/>
            </p:blipFill>
            <p:spPr>
              <a:xfrm>
                <a:off x="7878056" y="207262"/>
                <a:ext cx="142699" cy="187524"/>
              </a:xfrm>
              <a:prstGeom prst="rect"/>
            </p:spPr>
          </p:pic>
        </mc:Fallback>
      </mc:AlternateContent>
      <mc:AlternateContent xmlns:mc="http://schemas.openxmlformats.org/markup-compatibility/2006" xmlns:p14="http://schemas.microsoft.com/office/powerpoint/2010/main">
        <mc:Choice Requires="p14">
          <p:contentPart p14:bwMode="auto" r:id="rId344">
            <p14:nvContentPartPr>
              <p14:cNvPr id="179" name="墨迹 178"/>
              <p14:cNvContentPartPr/>
              <p14:nvPr/>
            </p14:nvContentPartPr>
            <p14:xfrm>
              <a:off x="8033455" y="200212"/>
              <a:ext cx="273756" cy="173424"/>
            </p14:xfrm>
          </p:contentPart>
        </mc:Choice>
        <mc:Fallback xmlns="">
          <p:pic>
            <p:nvPicPr>
              <p:cNvPr id="179" name="墨迹 178"/>
            </p:nvPicPr>
            <p:blipFill>
              <a:blip r:embed="rId345"/>
            </p:blipFill>
            <p:spPr>
              <a:xfrm>
                <a:off x="8033455" y="200212"/>
                <a:ext cx="273756" cy="173424"/>
              </a:xfrm>
              <a:prstGeom prst="rect"/>
            </p:spPr>
          </p:pic>
        </mc:Fallback>
      </mc:AlternateContent>
      <mc:AlternateContent xmlns:mc="http://schemas.openxmlformats.org/markup-compatibility/2006" xmlns:p14="http://schemas.microsoft.com/office/powerpoint/2010/main">
        <mc:Choice Requires="p14">
          <p:contentPart p14:bwMode="auto" r:id="rId346">
            <p14:nvContentPartPr>
              <p14:cNvPr id="180" name="墨迹 179"/>
              <p14:cNvContentPartPr/>
              <p14:nvPr/>
            </p14:nvContentPartPr>
            <p14:xfrm>
              <a:off x="8376355" y="131654"/>
              <a:ext cx="167393" cy="170427"/>
            </p14:xfrm>
          </p:contentPart>
        </mc:Choice>
        <mc:Fallback xmlns="">
          <p:pic>
            <p:nvPicPr>
              <p:cNvPr id="180" name="墨迹 179"/>
            </p:nvPicPr>
            <p:blipFill>
              <a:blip r:embed="rId347"/>
            </p:blipFill>
            <p:spPr>
              <a:xfrm>
                <a:off x="8376355" y="131654"/>
                <a:ext cx="167393" cy="170427"/>
              </a:xfrm>
              <a:prstGeom prst="rect"/>
            </p:spPr>
          </p:pic>
        </mc:Fallback>
      </mc:AlternateContent>
      <mc:AlternateContent xmlns:mc="http://schemas.openxmlformats.org/markup-compatibility/2006" xmlns:p14="http://schemas.microsoft.com/office/powerpoint/2010/main">
        <mc:Choice Requires="p14">
          <p:contentPart p14:bwMode="auto" r:id="rId348">
            <p14:nvContentPartPr>
              <p14:cNvPr id="181" name="墨迹 180"/>
              <p14:cNvContentPartPr/>
              <p14:nvPr/>
            </p14:nvContentPartPr>
            <p14:xfrm>
              <a:off x="8480777" y="198098"/>
              <a:ext cx="36689" cy="301024"/>
            </p14:xfrm>
          </p:contentPart>
        </mc:Choice>
        <mc:Fallback xmlns="">
          <p:pic>
            <p:nvPicPr>
              <p:cNvPr id="181" name="墨迹 180"/>
            </p:nvPicPr>
            <p:blipFill>
              <a:blip r:embed="rId349"/>
            </p:blipFill>
            <p:spPr>
              <a:xfrm>
                <a:off x="8480777" y="198098"/>
                <a:ext cx="36689" cy="301024"/>
              </a:xfrm>
              <a:prstGeom prst="rect"/>
            </p:spPr>
          </p:pic>
        </mc:Fallback>
      </mc:AlternateContent>
      <mc:AlternateContent xmlns:mc="http://schemas.openxmlformats.org/markup-compatibility/2006" xmlns:p14="http://schemas.microsoft.com/office/powerpoint/2010/main">
        <mc:Choice Requires="p14">
          <p:contentPart p14:bwMode="auto" r:id="rId350">
            <p14:nvContentPartPr>
              <p14:cNvPr id="182" name="墨迹 181"/>
              <p14:cNvContentPartPr/>
              <p14:nvPr/>
            </p14:nvContentPartPr>
            <p14:xfrm>
              <a:off x="8595077" y="28199"/>
              <a:ext cx="264231" cy="524501"/>
            </p14:xfrm>
          </p:contentPart>
        </mc:Choice>
        <mc:Fallback xmlns="">
          <p:pic>
            <p:nvPicPr>
              <p:cNvPr id="182" name="墨迹 181"/>
            </p:nvPicPr>
            <p:blipFill>
              <a:blip r:embed="rId351"/>
            </p:blipFill>
            <p:spPr>
              <a:xfrm>
                <a:off x="8595077" y="28199"/>
                <a:ext cx="264231" cy="524501"/>
              </a:xfrm>
              <a:prstGeom prst="rect"/>
            </p:spPr>
          </p:pic>
        </mc:Fallback>
      </mc:AlternateContent>
      <mc:AlternateContent xmlns:mc="http://schemas.openxmlformats.org/markup-compatibility/2006" xmlns:p14="http://schemas.microsoft.com/office/powerpoint/2010/main">
        <mc:Choice Requires="p14">
          <p:contentPart p14:bwMode="auto" r:id="rId352">
            <p14:nvContentPartPr>
              <p14:cNvPr id="183" name="墨迹 182"/>
              <p14:cNvContentPartPr/>
              <p14:nvPr/>
            </p14:nvContentPartPr>
            <p14:xfrm>
              <a:off x="8878711" y="144519"/>
              <a:ext cx="488244" cy="240750"/>
            </p14:xfrm>
          </p:contentPart>
        </mc:Choice>
        <mc:Fallback xmlns="">
          <p:pic>
            <p:nvPicPr>
              <p:cNvPr id="183" name="墨迹 182"/>
            </p:nvPicPr>
            <p:blipFill>
              <a:blip r:embed="rId353"/>
            </p:blipFill>
            <p:spPr>
              <a:xfrm>
                <a:off x="8878711" y="144519"/>
                <a:ext cx="488244" cy="240750"/>
              </a:xfrm>
              <a:prstGeom prst="rect"/>
            </p:spPr>
          </p:pic>
        </mc:Fallback>
      </mc:AlternateContent>
      <mc:AlternateContent xmlns:mc="http://schemas.openxmlformats.org/markup-compatibility/2006" xmlns:p14="http://schemas.microsoft.com/office/powerpoint/2010/main">
        <mc:Choice Requires="p14">
          <p:contentPart p14:bwMode="auto" r:id="rId354">
            <p14:nvContentPartPr>
              <p14:cNvPr id="184" name="墨迹 183"/>
              <p14:cNvContentPartPr/>
              <p14:nvPr/>
            </p14:nvContentPartPr>
            <p14:xfrm>
              <a:off x="5322711" y="5940122"/>
              <a:ext cx="804333" cy="43708"/>
            </p14:xfrm>
          </p:contentPart>
        </mc:Choice>
        <mc:Fallback xmlns="">
          <p:pic>
            <p:nvPicPr>
              <p:cNvPr id="184" name="墨迹 183"/>
            </p:nvPicPr>
            <p:blipFill>
              <a:blip r:embed="rId355"/>
            </p:blipFill>
            <p:spPr>
              <a:xfrm>
                <a:off x="5322711" y="5940122"/>
                <a:ext cx="804333" cy="43708"/>
              </a:xfrm>
              <a:prstGeom prst="rect"/>
            </p:spPr>
          </p:pic>
        </mc:Fallback>
      </mc:AlternateContent>
    </p:spTree>
    <p:extLst>
      <p:ext uri="{BB962C8B-B14F-4D97-AF65-F5344CB8AC3E}">
        <p14:creationId xmlns:p14="http://schemas.microsoft.com/office/powerpoint/2010/main" val="15711009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59410" y="356235"/>
            <a:ext cx="6096000" cy="460375"/>
          </a:xfrm>
          <a:prstGeom prst="rect">
            <a:avLst/>
          </a:prstGeom>
          <a:noFill/>
        </p:spPr>
        <p:txBody>
          <a:bodyPr wrap="square" rtlCol="0" anchor="t">
            <a:spAutoFit/>
          </a:bodyPr>
          <a:lstStyle/>
          <a:p>
            <a:r>
              <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三草酸合铁酸钾</a:t>
            </a:r>
            <a:endParaRPr lang="zh-CN" altLang="en-US" sz="2400" kern="100">
              <a:effectLst/>
              <a:latin typeface="Times New Roman" panose="02020603050405020304"/>
              <a:ea typeface="微软雅黑" panose="020B0503020204020204" charset="-122"/>
              <a:cs typeface="Courier New" panose="02070309020205020404"/>
              <a:sym typeface="+mn-ea"/>
            </a:endParaRPr>
          </a:p>
        </p:txBody>
      </p:sp>
      <p:pic>
        <p:nvPicPr>
          <p:cNvPr id="3" name="图片 2"/>
          <p:cNvPicPr>
            <a:picLocks noChangeAspect="1"/>
          </p:cNvPicPr>
          <p:nvPr/>
        </p:nvPicPr>
        <p:blipFill>
          <a:blip r:embed="rId2"/>
          <a:stretch>
            <a:fillRect/>
          </a:stretch>
        </p:blipFill>
        <p:spPr>
          <a:xfrm>
            <a:off x="887730" y="1067435"/>
            <a:ext cx="10447020" cy="1310640"/>
          </a:xfrm>
          <a:prstGeom prst="rect">
            <a:avLst/>
          </a:prstGeom>
        </p:spPr>
      </p:pic>
      <p:sp>
        <p:nvSpPr>
          <p:cNvPr id="4" name="文本框 3"/>
          <p:cNvSpPr txBox="1"/>
          <p:nvPr/>
        </p:nvSpPr>
        <p:spPr>
          <a:xfrm>
            <a:off x="603885" y="2710815"/>
            <a:ext cx="10456545" cy="1291590"/>
          </a:xfrm>
          <a:prstGeom prst="rect">
            <a:avLst/>
          </a:prstGeom>
        </p:spPr>
        <p:txBody>
          <a:bodyPr wrap="square">
            <a:spAutoFit/>
          </a:bodyPr>
          <a:lstStyle/>
          <a:p>
            <a:pPr>
              <a:lnSpc>
                <a:spcPct val="130000"/>
              </a:lnSpc>
            </a:pPr>
            <a:r>
              <a:rPr lang="zh-CN" altLang="en-US" sz="2000" b="1">
                <a:solidFill>
                  <a:srgbClr val="0D0D0D"/>
                </a:solidFill>
                <a:latin typeface="Times New Roman" panose="02020603050405020304"/>
                <a:ea typeface="微软雅黑" panose="020B0503020204020204" charset="-122"/>
                <a:cs typeface="Times New Roman" panose="02020603050405020304"/>
              </a:rPr>
              <a:t>称量</a:t>
            </a:r>
            <a:r>
              <a:rPr lang="en-US" altLang="zh-CN" sz="2000" b="1">
                <a:solidFill>
                  <a:srgbClr val="0D0D0D"/>
                </a:solidFill>
                <a:latin typeface="Times New Roman" panose="02020603050405020304"/>
                <a:ea typeface="DroidSerif-Regular"/>
                <a:cs typeface="Times New Roman" panose="02020603050405020304"/>
              </a:rPr>
              <a:t>ag</a:t>
            </a:r>
            <a:r>
              <a:rPr lang="zh-CN" altLang="en-US" sz="2000" b="1">
                <a:solidFill>
                  <a:srgbClr val="0D0D0D"/>
                </a:solidFill>
                <a:latin typeface="Times New Roman" panose="02020603050405020304"/>
                <a:ea typeface="微软雅黑" panose="020B0503020204020204" charset="-122"/>
                <a:cs typeface="Times New Roman" panose="02020603050405020304"/>
              </a:rPr>
              <a:t>样品于锥形瓶中，溶解后加稀</a:t>
            </a:r>
            <a:r>
              <a:rPr lang="en-US" altLang="zh-CN" sz="2000" b="1">
                <a:solidFill>
                  <a:srgbClr val="0D0D0D"/>
                </a:solidFill>
                <a:latin typeface="Times New Roman" panose="02020603050405020304"/>
                <a:ea typeface="DroidSerif-Regular"/>
                <a:cs typeface="Times New Roman" panose="02020603050405020304"/>
              </a:rPr>
              <a:t>H</a:t>
            </a:r>
            <a:r>
              <a:rPr lang="en-US" altLang="zh-CN" sz="2000" b="1" baseline="-25000">
                <a:solidFill>
                  <a:srgbClr val="0D0D0D"/>
                </a:solidFill>
                <a:latin typeface="Times New Roman" panose="02020603050405020304"/>
                <a:ea typeface="DroidSerif-Regular"/>
                <a:cs typeface="Times New Roman" panose="02020603050405020304"/>
              </a:rPr>
              <a:t>2</a:t>
            </a:r>
            <a:r>
              <a:rPr lang="en-US" altLang="zh-CN" sz="2000" b="1">
                <a:solidFill>
                  <a:srgbClr val="0D0D0D"/>
                </a:solidFill>
                <a:latin typeface="Times New Roman" panose="02020603050405020304"/>
                <a:ea typeface="DroidSerif-Regular"/>
                <a:cs typeface="Times New Roman" panose="02020603050405020304"/>
              </a:rPr>
              <a:t>SO4</a:t>
            </a:r>
            <a:r>
              <a:rPr lang="zh-CN" altLang="en-US" sz="2000" b="1">
                <a:solidFill>
                  <a:srgbClr val="0D0D0D"/>
                </a:solidFill>
                <a:latin typeface="Times New Roman" panose="02020603050405020304"/>
                <a:ea typeface="微软雅黑" panose="020B0503020204020204" charset="-122"/>
                <a:cs typeface="Times New Roman" panose="02020603050405020304"/>
              </a:rPr>
              <a:t>酸化，用</a:t>
            </a:r>
            <a:r>
              <a:rPr lang="en-US" altLang="zh-CN" sz="2000" b="1">
                <a:solidFill>
                  <a:srgbClr val="0D0D0D"/>
                </a:solidFill>
                <a:latin typeface="Times New Roman" panose="02020603050405020304"/>
                <a:ea typeface="DroidSerif-Regular"/>
                <a:cs typeface="Times New Roman" panose="02020603050405020304"/>
              </a:rPr>
              <a:t>KMnO</a:t>
            </a:r>
            <a:r>
              <a:rPr lang="en-US" altLang="zh-CN" sz="2000" b="1" baseline="-25000">
                <a:solidFill>
                  <a:srgbClr val="0D0D0D"/>
                </a:solidFill>
                <a:latin typeface="Times New Roman" panose="02020603050405020304"/>
                <a:ea typeface="DroidSerif-Regular"/>
                <a:cs typeface="Times New Roman" panose="02020603050405020304"/>
              </a:rPr>
              <a:t>4</a:t>
            </a:r>
            <a:r>
              <a:rPr lang="zh-CN" altLang="en-US" sz="2000" b="1">
                <a:solidFill>
                  <a:srgbClr val="0D0D0D"/>
                </a:solidFill>
                <a:latin typeface="Times New Roman" panose="02020603050405020304"/>
                <a:ea typeface="微软雅黑" panose="020B0503020204020204" charset="-122"/>
                <a:cs typeface="Times New Roman" panose="02020603050405020304"/>
              </a:rPr>
              <a:t>溶液滴定至终点；</a:t>
            </a:r>
          </a:p>
          <a:p>
            <a:pPr>
              <a:lnSpc>
                <a:spcPct val="130000"/>
              </a:lnSpc>
            </a:pPr>
            <a:r>
              <a:rPr lang="zh-CN" altLang="en-US" sz="2000" b="1">
                <a:solidFill>
                  <a:srgbClr val="0D0D0D"/>
                </a:solidFill>
                <a:latin typeface="Times New Roman" panose="02020603050405020304"/>
                <a:ea typeface="微软雅黑" panose="020B0503020204020204" charset="-122"/>
                <a:cs typeface="Times New Roman" panose="02020603050405020304"/>
              </a:rPr>
              <a:t>向上述溶液中加入适量还原剂至反应完全后，过滤、洗涤，将滤液及洗涤液全部收集到锥形瓶中。用酸性高锰酸钾溶液滴定至终点。</a:t>
            </a:r>
          </a:p>
        </p:txBody>
      </p:sp>
      <mc:AlternateContent xmlns:mc="http://schemas.openxmlformats.org/markup-compatibility/2006" xmlns:p14="http://schemas.microsoft.com/office/powerpoint/2010/main">
        <mc:Choice Requires="p14">
          <p:contentPart p14:bwMode="auto" r:id="rId3">
            <p14:nvContentPartPr>
              <p14:cNvPr id="5" name="墨迹 4"/>
              <p14:cNvContentPartPr/>
              <p14:nvPr/>
            </p14:nvContentPartPr>
            <p14:xfrm>
              <a:off x="4854751" y="1327292"/>
              <a:ext cx="184326" cy="54459"/>
            </p14:xfrm>
          </p:contentPart>
        </mc:Choice>
        <mc:Fallback xmlns="">
          <p:pic>
            <p:nvPicPr>
              <p:cNvPr id="5" name="墨迹 4"/>
            </p:nvPicPr>
            <p:blipFill>
              <a:blip r:embed="rId4"/>
            </p:blipFill>
            <p:spPr>
              <a:xfrm>
                <a:off x="4854751" y="1327292"/>
                <a:ext cx="184326" cy="54459"/>
              </a:xfrm>
              <a:prstGeom prst="rect"/>
            </p:spPr>
          </p:pic>
        </mc:Fallback>
      </mc:AlternateContent>
      <mc:AlternateContent xmlns:mc="http://schemas.openxmlformats.org/markup-compatibility/2006" xmlns:p14="http://schemas.microsoft.com/office/powerpoint/2010/main">
        <mc:Choice Requires="p14">
          <p:contentPart p14:bwMode="auto" r:id="rId5">
            <p14:nvContentPartPr>
              <p14:cNvPr id="6" name="墨迹 5"/>
              <p14:cNvContentPartPr/>
              <p14:nvPr/>
            </p14:nvContentPartPr>
            <p14:xfrm>
              <a:off x="4927600" y="1261905"/>
              <a:ext cx="33866" cy="190344"/>
            </p14:xfrm>
          </p:contentPart>
        </mc:Choice>
        <mc:Fallback xmlns="">
          <p:pic>
            <p:nvPicPr>
              <p:cNvPr id="6" name="墨迹 5"/>
            </p:nvPicPr>
            <p:blipFill>
              <a:blip r:embed="rId6"/>
            </p:blipFill>
            <p:spPr>
              <a:xfrm>
                <a:off x="4927600" y="1261905"/>
                <a:ext cx="33866" cy="190344"/>
              </a:xfrm>
              <a:prstGeom prst="rect"/>
            </p:spPr>
          </p:pic>
        </mc:Fallback>
      </mc:AlternateContent>
      <mc:AlternateContent xmlns:mc="http://schemas.openxmlformats.org/markup-compatibility/2006" xmlns:p14="http://schemas.microsoft.com/office/powerpoint/2010/main">
        <mc:Choice Requires="p14">
          <p:contentPart p14:bwMode="auto" r:id="rId7">
            <p14:nvContentPartPr>
              <p14:cNvPr id="7" name="墨迹 6"/>
              <p14:cNvContentPartPr/>
              <p14:nvPr/>
            </p14:nvContentPartPr>
            <p14:xfrm>
              <a:off x="5036784" y="1195638"/>
              <a:ext cx="215371" cy="245684"/>
            </p14:xfrm>
          </p:contentPart>
        </mc:Choice>
        <mc:Fallback xmlns="">
          <p:pic>
            <p:nvPicPr>
              <p:cNvPr id="7" name="墨迹 6"/>
            </p:nvPicPr>
            <p:blipFill>
              <a:blip r:embed="rId8"/>
            </p:blipFill>
            <p:spPr>
              <a:xfrm>
                <a:off x="5036784" y="1195638"/>
                <a:ext cx="215371" cy="245684"/>
              </a:xfrm>
              <a:prstGeom prst="rect"/>
            </p:spPr>
          </p:pic>
        </mc:Fallback>
      </mc:AlternateContent>
      <mc:AlternateContent xmlns:mc="http://schemas.openxmlformats.org/markup-compatibility/2006" xmlns:p14="http://schemas.microsoft.com/office/powerpoint/2010/main">
        <mc:Choice Requires="p14">
          <p:contentPart p14:bwMode="auto" r:id="rId9">
            <p14:nvContentPartPr>
              <p14:cNvPr id="8" name="墨迹 7"/>
              <p14:cNvContentPartPr/>
              <p14:nvPr/>
            </p14:nvContentPartPr>
            <p14:xfrm>
              <a:off x="7954962" y="1688239"/>
              <a:ext cx="79904" cy="39303"/>
            </p14:xfrm>
          </p:contentPart>
        </mc:Choice>
        <mc:Fallback xmlns="">
          <p:pic>
            <p:nvPicPr>
              <p:cNvPr id="8" name="墨迹 7"/>
            </p:nvPicPr>
            <p:blipFill>
              <a:blip r:embed="rId10"/>
            </p:blipFill>
            <p:spPr>
              <a:xfrm>
                <a:off x="7954962" y="1688239"/>
                <a:ext cx="79904" cy="39303"/>
              </a:xfrm>
              <a:prstGeom prst="rect"/>
            </p:spPr>
          </p:pic>
        </mc:Fallback>
      </mc:AlternateContent>
      <mc:AlternateContent xmlns:mc="http://schemas.openxmlformats.org/markup-compatibility/2006" xmlns:p14="http://schemas.microsoft.com/office/powerpoint/2010/main">
        <mc:Choice Requires="p14">
          <p:contentPart p14:bwMode="auto" r:id="rId11">
            <p14:nvContentPartPr>
              <p14:cNvPr id="9" name="墨迹 8"/>
              <p14:cNvContentPartPr/>
              <p14:nvPr/>
            </p14:nvContentPartPr>
            <p14:xfrm>
              <a:off x="8060266" y="1607343"/>
              <a:ext cx="73378" cy="67678"/>
            </p14:xfrm>
          </p:contentPart>
        </mc:Choice>
        <mc:Fallback xmlns="">
          <p:pic>
            <p:nvPicPr>
              <p:cNvPr id="9" name="墨迹 8"/>
            </p:nvPicPr>
            <p:blipFill>
              <a:blip r:embed="rId12"/>
            </p:blipFill>
            <p:spPr>
              <a:xfrm>
                <a:off x="8060266" y="1607343"/>
                <a:ext cx="73378" cy="67678"/>
              </a:xfrm>
              <a:prstGeom prst="rect"/>
            </p:spPr>
          </p:pic>
        </mc:Fallback>
      </mc:AlternateContent>
      <mc:AlternateContent xmlns:mc="http://schemas.openxmlformats.org/markup-compatibility/2006" xmlns:p14="http://schemas.microsoft.com/office/powerpoint/2010/main">
        <mc:Choice Requires="p14">
          <p:contentPart p14:bwMode="auto" r:id="rId13">
            <p14:nvContentPartPr>
              <p14:cNvPr id="10" name="墨迹 9"/>
              <p14:cNvContentPartPr/>
              <p14:nvPr/>
            </p14:nvContentPartPr>
            <p14:xfrm>
              <a:off x="8178800" y="1635542"/>
              <a:ext cx="53622" cy="73318"/>
            </p14:xfrm>
          </p:contentPart>
        </mc:Choice>
        <mc:Fallback xmlns="">
          <p:pic>
            <p:nvPicPr>
              <p:cNvPr id="10" name="墨迹 9"/>
            </p:nvPicPr>
            <p:blipFill>
              <a:blip r:embed="rId14"/>
            </p:blipFill>
            <p:spPr>
              <a:xfrm>
                <a:off x="8178800" y="1635542"/>
                <a:ext cx="53622" cy="73318"/>
              </a:xfrm>
              <a:prstGeom prst="rect"/>
            </p:spPr>
          </p:pic>
        </mc:Fallback>
      </mc:AlternateContent>
      <mc:AlternateContent xmlns:mc="http://schemas.openxmlformats.org/markup-compatibility/2006" xmlns:p14="http://schemas.microsoft.com/office/powerpoint/2010/main">
        <mc:Choice Requires="p14">
          <p:contentPart p14:bwMode="auto" r:id="rId15">
            <p14:nvContentPartPr>
              <p14:cNvPr id="11" name="墨迹 10"/>
              <p14:cNvContentPartPr/>
              <p14:nvPr/>
            </p14:nvContentPartPr>
            <p14:xfrm>
              <a:off x="8263466" y="1638362"/>
              <a:ext cx="28222" cy="36659"/>
            </p14:xfrm>
          </p:contentPart>
        </mc:Choice>
        <mc:Fallback xmlns="">
          <p:pic>
            <p:nvPicPr>
              <p:cNvPr id="11" name="墨迹 10"/>
            </p:nvPicPr>
            <p:blipFill>
              <a:blip r:embed="rId16"/>
            </p:blipFill>
            <p:spPr>
              <a:xfrm>
                <a:off x="8263466" y="1638362"/>
                <a:ext cx="28222" cy="36659"/>
              </a:xfrm>
              <a:prstGeom prst="rect"/>
            </p:spPr>
          </p:pic>
        </mc:Fallback>
      </mc:AlternateContent>
      <mc:AlternateContent xmlns:mc="http://schemas.openxmlformats.org/markup-compatibility/2006" xmlns:p14="http://schemas.microsoft.com/office/powerpoint/2010/main">
        <mc:Choice Requires="p14">
          <p:contentPart p14:bwMode="auto" r:id="rId17">
            <p14:nvContentPartPr>
              <p14:cNvPr id="12" name="墨迹 11"/>
              <p14:cNvContentPartPr/>
              <p14:nvPr/>
            </p14:nvContentPartPr>
            <p14:xfrm>
              <a:off x="8352366" y="1003884"/>
              <a:ext cx="230011" cy="78958"/>
            </p14:xfrm>
          </p:contentPart>
        </mc:Choice>
        <mc:Fallback xmlns="">
          <p:pic>
            <p:nvPicPr>
              <p:cNvPr id="12" name="墨迹 11"/>
            </p:nvPicPr>
            <p:blipFill>
              <a:blip r:embed="rId18"/>
            </p:blipFill>
            <p:spPr>
              <a:xfrm>
                <a:off x="8352366" y="1003884"/>
                <a:ext cx="230011" cy="78958"/>
              </a:xfrm>
              <a:prstGeom prst="rect"/>
            </p:spPr>
          </p:pic>
        </mc:Fallback>
      </mc:AlternateContent>
      <mc:AlternateContent xmlns:mc="http://schemas.openxmlformats.org/markup-compatibility/2006" xmlns:p14="http://schemas.microsoft.com/office/powerpoint/2010/main">
        <mc:Choice Requires="p14">
          <p:contentPart p14:bwMode="auto" r:id="rId19">
            <p14:nvContentPartPr>
              <p14:cNvPr id="13" name="墨迹 12"/>
              <p14:cNvContentPartPr/>
              <p14:nvPr/>
            </p14:nvContentPartPr>
            <p14:xfrm>
              <a:off x="8317794" y="929157"/>
              <a:ext cx="326672" cy="407476"/>
            </p14:xfrm>
          </p:contentPart>
        </mc:Choice>
        <mc:Fallback xmlns="">
          <p:pic>
            <p:nvPicPr>
              <p:cNvPr id="13" name="墨迹 12"/>
            </p:nvPicPr>
            <p:blipFill>
              <a:blip r:embed="rId20"/>
            </p:blipFill>
            <p:spPr>
              <a:xfrm>
                <a:off x="8317794" y="929157"/>
                <a:ext cx="326672" cy="407476"/>
              </a:xfrm>
              <a:prstGeom prst="rect"/>
            </p:spPr>
          </p:pic>
        </mc:Fallback>
      </mc:AlternateContent>
      <mc:AlternateContent xmlns:mc="http://schemas.openxmlformats.org/markup-compatibility/2006" xmlns:p14="http://schemas.microsoft.com/office/powerpoint/2010/main">
        <mc:Choice Requires="p14">
          <p:contentPart p14:bwMode="auto" r:id="rId21">
            <p14:nvContentPartPr>
              <p14:cNvPr id="14" name="墨迹 13"/>
              <p14:cNvContentPartPr/>
              <p14:nvPr/>
            </p14:nvContentPartPr>
            <p14:xfrm>
              <a:off x="8620477" y="1000888"/>
              <a:ext cx="198967" cy="299086"/>
            </p14:xfrm>
          </p:contentPart>
        </mc:Choice>
        <mc:Fallback xmlns="">
          <p:pic>
            <p:nvPicPr>
              <p:cNvPr id="14" name="墨迹 13"/>
            </p:nvPicPr>
            <p:blipFill>
              <a:blip r:embed="rId22"/>
            </p:blipFill>
            <p:spPr>
              <a:xfrm>
                <a:off x="8620477" y="1000888"/>
                <a:ext cx="198967" cy="299086"/>
              </a:xfrm>
              <a:prstGeom prst="rect"/>
            </p:spPr>
          </p:pic>
        </mc:Fallback>
      </mc:AlternateContent>
      <mc:AlternateContent xmlns:mc="http://schemas.openxmlformats.org/markup-compatibility/2006" xmlns:p14="http://schemas.microsoft.com/office/powerpoint/2010/main">
        <mc:Choice Requires="p14">
          <p:contentPart p14:bwMode="auto" r:id="rId23">
            <p14:nvContentPartPr>
              <p14:cNvPr id="15" name="墨迹 14"/>
              <p14:cNvContentPartPr/>
              <p14:nvPr/>
            </p14:nvContentPartPr>
            <p14:xfrm>
              <a:off x="8750828" y="885448"/>
              <a:ext cx="68616" cy="67678"/>
            </p14:xfrm>
          </p:contentPart>
        </mc:Choice>
        <mc:Fallback xmlns="">
          <p:pic>
            <p:nvPicPr>
              <p:cNvPr id="15" name="墨迹 14"/>
            </p:nvPicPr>
            <p:blipFill>
              <a:blip r:embed="rId24"/>
            </p:blipFill>
            <p:spPr>
              <a:xfrm>
                <a:off x="8750828" y="885448"/>
                <a:ext cx="68616" cy="67678"/>
              </a:xfrm>
              <a:prstGeom prst="rect"/>
            </p:spPr>
          </p:pic>
        </mc:Fallback>
      </mc:AlternateContent>
      <mc:AlternateContent xmlns:mc="http://schemas.openxmlformats.org/markup-compatibility/2006" xmlns:p14="http://schemas.microsoft.com/office/powerpoint/2010/main">
        <mc:Choice Requires="p14">
          <p:contentPart p14:bwMode="auto" r:id="rId25">
            <p14:nvContentPartPr>
              <p14:cNvPr id="16" name="墨迹 15"/>
              <p14:cNvContentPartPr/>
              <p14:nvPr/>
            </p14:nvContentPartPr>
            <p14:xfrm>
              <a:off x="8839200" y="950306"/>
              <a:ext cx="299155" cy="363062"/>
            </p14:xfrm>
          </p:contentPart>
        </mc:Choice>
        <mc:Fallback xmlns="">
          <p:pic>
            <p:nvPicPr>
              <p:cNvPr id="16" name="墨迹 15"/>
            </p:nvPicPr>
            <p:blipFill>
              <a:blip r:embed="rId26"/>
            </p:blipFill>
            <p:spPr>
              <a:xfrm>
                <a:off x="8839200" y="950306"/>
                <a:ext cx="299155" cy="363062"/>
              </a:xfrm>
              <a:prstGeom prst="rect"/>
            </p:spPr>
          </p:pic>
        </mc:Fallback>
      </mc:AlternateContent>
      <mc:AlternateContent xmlns:mc="http://schemas.openxmlformats.org/markup-compatibility/2006" xmlns:p14="http://schemas.microsoft.com/office/powerpoint/2010/main">
        <mc:Choice Requires="p14">
          <p:contentPart p14:bwMode="auto" r:id="rId27">
            <p14:nvContentPartPr>
              <p14:cNvPr id="17" name="墨迹 16"/>
              <p14:cNvContentPartPr/>
              <p14:nvPr/>
            </p14:nvContentPartPr>
            <p14:xfrm>
              <a:off x="9175044" y="859188"/>
              <a:ext cx="29104" cy="116497"/>
            </p14:xfrm>
          </p:contentPart>
        </mc:Choice>
        <mc:Fallback xmlns="">
          <p:pic>
            <p:nvPicPr>
              <p:cNvPr id="17" name="墨迹 16"/>
            </p:nvPicPr>
            <p:blipFill>
              <a:blip r:embed="rId28"/>
            </p:blipFill>
            <p:spPr>
              <a:xfrm>
                <a:off x="9175044" y="859188"/>
                <a:ext cx="29104" cy="116497"/>
              </a:xfrm>
              <a:prstGeom prst="rect"/>
            </p:spPr>
          </p:pic>
        </mc:Fallback>
      </mc:AlternateContent>
      <mc:AlternateContent xmlns:mc="http://schemas.openxmlformats.org/markup-compatibility/2006" xmlns:p14="http://schemas.microsoft.com/office/powerpoint/2010/main">
        <mc:Choice Requires="p14">
          <p:contentPart p14:bwMode="auto" r:id="rId29">
            <p14:nvContentPartPr>
              <p14:cNvPr id="18" name="墨迹 17"/>
              <p14:cNvContentPartPr/>
              <p14:nvPr/>
            </p14:nvContentPartPr>
            <p14:xfrm>
              <a:off x="9132711" y="998245"/>
              <a:ext cx="33866" cy="366587"/>
            </p14:xfrm>
          </p:contentPart>
        </mc:Choice>
        <mc:Fallback xmlns="">
          <p:pic>
            <p:nvPicPr>
              <p:cNvPr id="18" name="墨迹 17"/>
            </p:nvPicPr>
            <p:blipFill>
              <a:blip r:embed="rId30"/>
            </p:blipFill>
            <p:spPr>
              <a:xfrm>
                <a:off x="9132711" y="998245"/>
                <a:ext cx="33866" cy="366587"/>
              </a:xfrm>
              <a:prstGeom prst="rect"/>
            </p:spPr>
          </p:pic>
        </mc:Fallback>
      </mc:AlternateContent>
      <mc:AlternateContent xmlns:mc="http://schemas.openxmlformats.org/markup-compatibility/2006" xmlns:p14="http://schemas.microsoft.com/office/powerpoint/2010/main">
        <mc:Choice Requires="p14">
          <p:contentPart p14:bwMode="auto" r:id="rId31">
            <p14:nvContentPartPr>
              <p14:cNvPr id="19" name="墨迹 18"/>
              <p14:cNvContentPartPr/>
              <p14:nvPr/>
            </p14:nvContentPartPr>
            <p14:xfrm>
              <a:off x="9200444" y="812131"/>
              <a:ext cx="208844" cy="453299"/>
            </p14:xfrm>
          </p:contentPart>
        </mc:Choice>
        <mc:Fallback xmlns="">
          <p:pic>
            <p:nvPicPr>
              <p:cNvPr id="19" name="墨迹 18"/>
            </p:nvPicPr>
            <p:blipFill>
              <a:blip r:embed="rId32"/>
            </p:blipFill>
            <p:spPr>
              <a:xfrm>
                <a:off x="9200444" y="812131"/>
                <a:ext cx="208844" cy="453299"/>
              </a:xfrm>
              <a:prstGeom prst="rect"/>
            </p:spPr>
          </p:pic>
        </mc:Fallback>
      </mc:AlternateContent>
    </p:spTree>
    <p:extLst>
      <p:ext uri="{BB962C8B-B14F-4D97-AF65-F5344CB8AC3E}">
        <p14:creationId xmlns:p14="http://schemas.microsoft.com/office/powerpoint/2010/main" val="13295869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59410" y="356235"/>
            <a:ext cx="6096000" cy="460375"/>
          </a:xfrm>
          <a:prstGeom prst="rect">
            <a:avLst/>
          </a:prstGeom>
          <a:noFill/>
        </p:spPr>
        <p:txBody>
          <a:bodyPr wrap="square" rtlCol="0" anchor="t">
            <a:spAutoFit/>
          </a:bodyPr>
          <a:lstStyle/>
          <a:p>
            <a:r>
              <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三草酸合铁酸钾</a:t>
            </a:r>
            <a:endParaRPr lang="zh-CN" altLang="en-US" sz="2400" kern="100">
              <a:effectLst/>
              <a:latin typeface="Times New Roman" panose="02020603050405020304"/>
              <a:ea typeface="微软雅黑" panose="020B0503020204020204" charset="-122"/>
              <a:cs typeface="Courier New" panose="02070309020205020404"/>
              <a:sym typeface="+mn-ea"/>
            </a:endParaRPr>
          </a:p>
        </p:txBody>
      </p:sp>
      <p:pic>
        <p:nvPicPr>
          <p:cNvPr id="3" name="图片 2"/>
          <p:cNvPicPr>
            <a:picLocks noChangeAspect="1"/>
          </p:cNvPicPr>
          <p:nvPr/>
        </p:nvPicPr>
        <p:blipFill>
          <a:blip r:embed="rId2"/>
          <a:stretch>
            <a:fillRect/>
          </a:stretch>
        </p:blipFill>
        <p:spPr>
          <a:xfrm>
            <a:off x="887730" y="1067435"/>
            <a:ext cx="10447020" cy="1310640"/>
          </a:xfrm>
          <a:prstGeom prst="rect">
            <a:avLst/>
          </a:prstGeom>
        </p:spPr>
      </p:pic>
      <p:sp>
        <p:nvSpPr>
          <p:cNvPr id="4" name="文本框 3"/>
          <p:cNvSpPr txBox="1"/>
          <p:nvPr/>
        </p:nvSpPr>
        <p:spPr>
          <a:xfrm>
            <a:off x="603885" y="2710815"/>
            <a:ext cx="10456545" cy="1291590"/>
          </a:xfrm>
          <a:prstGeom prst="rect">
            <a:avLst/>
          </a:prstGeom>
        </p:spPr>
        <p:txBody>
          <a:bodyPr wrap="square">
            <a:spAutoFit/>
          </a:bodyPr>
          <a:lstStyle/>
          <a:p>
            <a:pPr>
              <a:lnSpc>
                <a:spcPct val="130000"/>
              </a:lnSpc>
            </a:pPr>
            <a:r>
              <a:rPr lang="zh-CN" altLang="en-US" sz="2000" b="1">
                <a:solidFill>
                  <a:srgbClr val="0D0D0D"/>
                </a:solidFill>
                <a:latin typeface="Times New Roman" panose="02020603050405020304"/>
                <a:ea typeface="微软雅黑" panose="020B0503020204020204" charset="-122"/>
                <a:cs typeface="Times New Roman" panose="02020603050405020304"/>
              </a:rPr>
              <a:t>称量</a:t>
            </a:r>
            <a:r>
              <a:rPr lang="en-US" altLang="zh-CN" sz="2000" b="1">
                <a:solidFill>
                  <a:srgbClr val="0D0D0D"/>
                </a:solidFill>
                <a:latin typeface="Times New Roman" panose="02020603050405020304"/>
                <a:ea typeface="DroidSerif-Regular"/>
                <a:cs typeface="Times New Roman" panose="02020603050405020304"/>
              </a:rPr>
              <a:t>ag</a:t>
            </a:r>
            <a:r>
              <a:rPr lang="zh-CN" altLang="en-US" sz="2000" b="1">
                <a:solidFill>
                  <a:srgbClr val="0D0D0D"/>
                </a:solidFill>
                <a:latin typeface="Times New Roman" panose="02020603050405020304"/>
                <a:ea typeface="微软雅黑" panose="020B0503020204020204" charset="-122"/>
                <a:cs typeface="Times New Roman" panose="02020603050405020304"/>
              </a:rPr>
              <a:t>样品于锥形瓶中，溶解后加稀</a:t>
            </a:r>
            <a:r>
              <a:rPr lang="en-US" altLang="zh-CN" sz="2000" b="1">
                <a:solidFill>
                  <a:srgbClr val="0D0D0D"/>
                </a:solidFill>
                <a:latin typeface="Times New Roman" panose="02020603050405020304"/>
                <a:ea typeface="DroidSerif-Regular"/>
                <a:cs typeface="Times New Roman" panose="02020603050405020304"/>
              </a:rPr>
              <a:t>H</a:t>
            </a:r>
            <a:r>
              <a:rPr lang="en-US" altLang="zh-CN" sz="2000" b="1" baseline="-25000">
                <a:solidFill>
                  <a:srgbClr val="0D0D0D"/>
                </a:solidFill>
                <a:latin typeface="Times New Roman" panose="02020603050405020304"/>
                <a:ea typeface="DroidSerif-Regular"/>
                <a:cs typeface="Times New Roman" panose="02020603050405020304"/>
              </a:rPr>
              <a:t>2</a:t>
            </a:r>
            <a:r>
              <a:rPr lang="en-US" altLang="zh-CN" sz="2000" b="1">
                <a:solidFill>
                  <a:srgbClr val="0D0D0D"/>
                </a:solidFill>
                <a:latin typeface="Times New Roman" panose="02020603050405020304"/>
                <a:ea typeface="DroidSerif-Regular"/>
                <a:cs typeface="Times New Roman" panose="02020603050405020304"/>
              </a:rPr>
              <a:t>SO4</a:t>
            </a:r>
            <a:r>
              <a:rPr lang="zh-CN" altLang="en-US" sz="2000" b="1">
                <a:solidFill>
                  <a:srgbClr val="0D0D0D"/>
                </a:solidFill>
                <a:latin typeface="Times New Roman" panose="02020603050405020304"/>
                <a:ea typeface="微软雅黑" panose="020B0503020204020204" charset="-122"/>
                <a:cs typeface="Times New Roman" panose="02020603050405020304"/>
              </a:rPr>
              <a:t>酸化，用</a:t>
            </a:r>
            <a:r>
              <a:rPr lang="en-US" altLang="zh-CN" sz="2000" b="1">
                <a:solidFill>
                  <a:srgbClr val="0D0D0D"/>
                </a:solidFill>
                <a:latin typeface="Times New Roman" panose="02020603050405020304"/>
                <a:ea typeface="DroidSerif-Regular"/>
                <a:cs typeface="Times New Roman" panose="02020603050405020304"/>
              </a:rPr>
              <a:t>KMnO</a:t>
            </a:r>
            <a:r>
              <a:rPr lang="en-US" altLang="zh-CN" sz="2000" b="1" baseline="-25000">
                <a:solidFill>
                  <a:srgbClr val="0D0D0D"/>
                </a:solidFill>
                <a:latin typeface="Times New Roman" panose="02020603050405020304"/>
                <a:ea typeface="DroidSerif-Regular"/>
                <a:cs typeface="Times New Roman" panose="02020603050405020304"/>
              </a:rPr>
              <a:t>4</a:t>
            </a:r>
            <a:r>
              <a:rPr lang="zh-CN" altLang="en-US" sz="2000" b="1">
                <a:solidFill>
                  <a:srgbClr val="0D0D0D"/>
                </a:solidFill>
                <a:latin typeface="Times New Roman" panose="02020603050405020304"/>
                <a:ea typeface="微软雅黑" panose="020B0503020204020204" charset="-122"/>
                <a:cs typeface="Times New Roman" panose="02020603050405020304"/>
              </a:rPr>
              <a:t>溶液滴定至终点；</a:t>
            </a:r>
          </a:p>
          <a:p>
            <a:pPr>
              <a:lnSpc>
                <a:spcPct val="130000"/>
              </a:lnSpc>
            </a:pPr>
            <a:r>
              <a:rPr lang="zh-CN" altLang="en-US" sz="2000" b="1">
                <a:solidFill>
                  <a:srgbClr val="0D0D0D"/>
                </a:solidFill>
                <a:latin typeface="Times New Roman" panose="02020603050405020304"/>
                <a:ea typeface="微软雅黑" panose="020B0503020204020204" charset="-122"/>
                <a:cs typeface="Times New Roman" panose="02020603050405020304"/>
              </a:rPr>
              <a:t>向上述溶液中加入适量还原剂至反应完全后，过滤、洗涤，将滤液及洗涤液全部收集到锥形瓶中。用酸性高锰酸钾溶液滴定至终点。</a:t>
            </a:r>
          </a:p>
        </p:txBody>
      </p:sp>
      <mc:AlternateContent xmlns:mc="http://schemas.openxmlformats.org/markup-compatibility/2006" xmlns:p14="http://schemas.microsoft.com/office/powerpoint/2010/main">
        <mc:Choice Requires="p14">
          <p:contentPart p14:bwMode="auto" r:id="rId3">
            <p14:nvContentPartPr>
              <p14:cNvPr id="5" name="墨迹 4"/>
              <p14:cNvContentPartPr/>
              <p14:nvPr/>
            </p14:nvContentPartPr>
            <p14:xfrm>
              <a:off x="10058400" y="1228771"/>
              <a:ext cx="22577" cy="23265"/>
            </p14:xfrm>
          </p:contentPart>
        </mc:Choice>
        <mc:Fallback xmlns="">
          <p:pic>
            <p:nvPicPr>
              <p:cNvPr id="5" name="墨迹 4"/>
            </p:nvPicPr>
            <p:blipFill>
              <a:blip r:embed="rId4"/>
            </p:blipFill>
            <p:spPr>
              <a:xfrm>
                <a:off x="10058400" y="1228771"/>
                <a:ext cx="22577" cy="23265"/>
              </a:xfrm>
              <a:prstGeom prst="rect"/>
            </p:spPr>
          </p:pic>
        </mc:Fallback>
      </mc:AlternateContent>
      <mc:AlternateContent xmlns:mc="http://schemas.openxmlformats.org/markup-compatibility/2006" xmlns:p14="http://schemas.microsoft.com/office/powerpoint/2010/main">
        <mc:Choice Requires="p14">
          <p:contentPart p14:bwMode="auto" r:id="rId5">
            <p14:nvContentPartPr>
              <p14:cNvPr id="6" name="墨迹 5"/>
              <p14:cNvContentPartPr/>
              <p14:nvPr/>
            </p14:nvContentPartPr>
            <p14:xfrm>
              <a:off x="8908873" y="1429689"/>
              <a:ext cx="168804" cy="25380"/>
            </p14:xfrm>
          </p:contentPart>
        </mc:Choice>
        <mc:Fallback xmlns="">
          <p:pic>
            <p:nvPicPr>
              <p:cNvPr id="6" name="墨迹 5"/>
            </p:nvPicPr>
            <p:blipFill>
              <a:blip r:embed="rId6"/>
            </p:blipFill>
            <p:spPr>
              <a:xfrm>
                <a:off x="8908873" y="1429689"/>
                <a:ext cx="168804" cy="25380"/>
              </a:xfrm>
              <a:prstGeom prst="rect"/>
            </p:spPr>
          </p:pic>
        </mc:Fallback>
      </mc:AlternateContent>
      <mc:AlternateContent xmlns:mc="http://schemas.openxmlformats.org/markup-compatibility/2006" xmlns:p14="http://schemas.microsoft.com/office/powerpoint/2010/main">
        <mc:Choice Requires="p14">
          <p:contentPart p14:bwMode="auto" r:id="rId7">
            <p14:nvContentPartPr>
              <p14:cNvPr id="7" name="墨迹 6"/>
              <p14:cNvContentPartPr/>
              <p14:nvPr/>
            </p14:nvContentPartPr>
            <p14:xfrm>
              <a:off x="8957733" y="1345092"/>
              <a:ext cx="22578" cy="180474"/>
            </p14:xfrm>
          </p:contentPart>
        </mc:Choice>
        <mc:Fallback xmlns="">
          <p:pic>
            <p:nvPicPr>
              <p:cNvPr id="7" name="墨迹 6"/>
            </p:nvPicPr>
            <p:blipFill>
              <a:blip r:embed="rId8"/>
            </p:blipFill>
            <p:spPr>
              <a:xfrm>
                <a:off x="8957733" y="1345092"/>
                <a:ext cx="22578" cy="180474"/>
              </a:xfrm>
              <a:prstGeom prst="rect"/>
            </p:spPr>
          </p:pic>
        </mc:Fallback>
      </mc:AlternateContent>
      <mc:AlternateContent xmlns:mc="http://schemas.openxmlformats.org/markup-compatibility/2006" xmlns:p14="http://schemas.microsoft.com/office/powerpoint/2010/main">
        <mc:Choice Requires="p14">
          <p:contentPart p14:bwMode="auto" r:id="rId9">
            <p14:nvContentPartPr>
              <p14:cNvPr id="8" name="墨迹 7"/>
              <p14:cNvContentPartPr/>
              <p14:nvPr/>
            </p14:nvContentPartPr>
            <p14:xfrm>
              <a:off x="9115777" y="1263315"/>
              <a:ext cx="118534" cy="315829"/>
            </p14:xfrm>
          </p:contentPart>
        </mc:Choice>
        <mc:Fallback xmlns="">
          <p:pic>
            <p:nvPicPr>
              <p:cNvPr id="8" name="墨迹 7"/>
            </p:nvPicPr>
            <p:blipFill>
              <a:blip r:embed="rId10"/>
            </p:blipFill>
            <p:spPr>
              <a:xfrm>
                <a:off x="9115777" y="1263315"/>
                <a:ext cx="118534" cy="315829"/>
              </a:xfrm>
              <a:prstGeom prst="rect"/>
            </p:spPr>
          </p:pic>
        </mc:Fallback>
      </mc:AlternateContent>
      <mc:AlternateContent xmlns:mc="http://schemas.openxmlformats.org/markup-compatibility/2006" xmlns:p14="http://schemas.microsoft.com/office/powerpoint/2010/main">
        <mc:Choice Requires="p14">
          <p:contentPart p14:bwMode="auto" r:id="rId11">
            <p14:nvContentPartPr>
              <p14:cNvPr id="9" name="墨迹 8"/>
              <p14:cNvContentPartPr/>
              <p14:nvPr/>
            </p14:nvContentPartPr>
            <p14:xfrm>
              <a:off x="2141361" y="4547090"/>
              <a:ext cx="268816" cy="261722"/>
            </p14:xfrm>
          </p:contentPart>
        </mc:Choice>
        <mc:Fallback xmlns="">
          <p:pic>
            <p:nvPicPr>
              <p:cNvPr id="9" name="墨迹 8"/>
            </p:nvPicPr>
            <p:blipFill>
              <a:blip r:embed="rId12"/>
            </p:blipFill>
            <p:spPr>
              <a:xfrm>
                <a:off x="2141361" y="4547090"/>
                <a:ext cx="268816" cy="261722"/>
              </a:xfrm>
              <a:prstGeom prst="rect"/>
            </p:spPr>
          </p:pic>
        </mc:Fallback>
      </mc:AlternateContent>
      <mc:AlternateContent xmlns:mc="http://schemas.openxmlformats.org/markup-compatibility/2006" xmlns:p14="http://schemas.microsoft.com/office/powerpoint/2010/main">
        <mc:Choice Requires="p14">
          <p:contentPart p14:bwMode="auto" r:id="rId13">
            <p14:nvContentPartPr>
              <p14:cNvPr id="10" name="墨迹 9"/>
              <p14:cNvContentPartPr/>
              <p14:nvPr/>
            </p14:nvContentPartPr>
            <p14:xfrm>
              <a:off x="2421466" y="4436762"/>
              <a:ext cx="28222" cy="503705"/>
            </p14:xfrm>
          </p:contentPart>
        </mc:Choice>
        <mc:Fallback xmlns="">
          <p:pic>
            <p:nvPicPr>
              <p:cNvPr id="10" name="墨迹 9"/>
            </p:nvPicPr>
            <p:blipFill>
              <a:blip r:embed="rId14"/>
            </p:blipFill>
            <p:spPr>
              <a:xfrm>
                <a:off x="2421466" y="4436762"/>
                <a:ext cx="28222" cy="503705"/>
              </a:xfrm>
              <a:prstGeom prst="rect"/>
            </p:spPr>
          </p:pic>
        </mc:Fallback>
      </mc:AlternateContent>
      <mc:AlternateContent xmlns:mc="http://schemas.openxmlformats.org/markup-compatibility/2006" xmlns:p14="http://schemas.microsoft.com/office/powerpoint/2010/main">
        <mc:Choice Requires="p14">
          <p:contentPart p14:bwMode="auto" r:id="rId15">
            <p14:nvContentPartPr>
              <p14:cNvPr id="11" name="墨迹 10"/>
              <p14:cNvContentPartPr/>
              <p14:nvPr/>
            </p14:nvContentPartPr>
            <p14:xfrm>
              <a:off x="2487612" y="4545680"/>
              <a:ext cx="153988" cy="222773"/>
            </p14:xfrm>
          </p:contentPart>
        </mc:Choice>
        <mc:Fallback xmlns="">
          <p:pic>
            <p:nvPicPr>
              <p:cNvPr id="11" name="墨迹 10"/>
            </p:nvPicPr>
            <p:blipFill>
              <a:blip r:embed="rId16"/>
            </p:blipFill>
            <p:spPr>
              <a:xfrm>
                <a:off x="2487612" y="4545680"/>
                <a:ext cx="153988" cy="222773"/>
              </a:xfrm>
              <a:prstGeom prst="rect"/>
            </p:spPr>
          </p:pic>
        </mc:Fallback>
      </mc:AlternateContent>
      <mc:AlternateContent xmlns:mc="http://schemas.openxmlformats.org/markup-compatibility/2006" xmlns:p14="http://schemas.microsoft.com/office/powerpoint/2010/main">
        <mc:Choice Requires="p14">
          <p:contentPart p14:bwMode="auto" r:id="rId17">
            <p14:nvContentPartPr>
              <p14:cNvPr id="12" name="墨迹 11"/>
              <p14:cNvContentPartPr/>
              <p14:nvPr/>
            </p14:nvContentPartPr>
            <p14:xfrm>
              <a:off x="2686755" y="4618998"/>
              <a:ext cx="50800" cy="191753"/>
            </p14:xfrm>
          </p:contentPart>
        </mc:Choice>
        <mc:Fallback xmlns="">
          <p:pic>
            <p:nvPicPr>
              <p:cNvPr id="12" name="墨迹 11"/>
            </p:nvPicPr>
            <p:blipFill>
              <a:blip r:embed="rId18"/>
            </p:blipFill>
            <p:spPr>
              <a:xfrm>
                <a:off x="2686755" y="4618998"/>
                <a:ext cx="50800" cy="191753"/>
              </a:xfrm>
              <a:prstGeom prst="rect"/>
            </p:spPr>
          </p:pic>
        </mc:Fallback>
      </mc:AlternateContent>
      <mc:AlternateContent xmlns:mc="http://schemas.openxmlformats.org/markup-compatibility/2006" xmlns:p14="http://schemas.microsoft.com/office/powerpoint/2010/main">
        <mc:Choice Requires="p14">
          <p:contentPart p14:bwMode="auto" r:id="rId19">
            <p14:nvContentPartPr>
              <p14:cNvPr id="13" name="墨迹 12"/>
              <p14:cNvContentPartPr/>
              <p14:nvPr/>
            </p14:nvContentPartPr>
            <p14:xfrm>
              <a:off x="2889955" y="4366617"/>
              <a:ext cx="112889" cy="427038"/>
            </p14:xfrm>
          </p:contentPart>
        </mc:Choice>
        <mc:Fallback xmlns="">
          <p:pic>
            <p:nvPicPr>
              <p:cNvPr id="13" name="墨迹 12"/>
            </p:nvPicPr>
            <p:blipFill>
              <a:blip r:embed="rId20"/>
            </p:blipFill>
            <p:spPr>
              <a:xfrm>
                <a:off x="2889955" y="4366617"/>
                <a:ext cx="112889" cy="427038"/>
              </a:xfrm>
              <a:prstGeom prst="rect"/>
            </p:spPr>
          </p:pic>
        </mc:Fallback>
      </mc:AlternateContent>
      <mc:AlternateContent xmlns:mc="http://schemas.openxmlformats.org/markup-compatibility/2006" xmlns:p14="http://schemas.microsoft.com/office/powerpoint/2010/main">
        <mc:Choice Requires="p14">
          <p:contentPart p14:bwMode="auto" r:id="rId21">
            <p14:nvContentPartPr>
              <p14:cNvPr id="14" name="墨迹 13"/>
              <p14:cNvContentPartPr/>
              <p14:nvPr/>
            </p14:nvContentPartPr>
            <p14:xfrm>
              <a:off x="3119790" y="4365207"/>
              <a:ext cx="95603" cy="56398"/>
            </p14:xfrm>
          </p:contentPart>
        </mc:Choice>
        <mc:Fallback xmlns="">
          <p:pic>
            <p:nvPicPr>
              <p:cNvPr id="14" name="墨迹 13"/>
            </p:nvPicPr>
            <p:blipFill>
              <a:blip r:embed="rId22"/>
            </p:blipFill>
            <p:spPr>
              <a:xfrm>
                <a:off x="3119790" y="4365207"/>
                <a:ext cx="95603" cy="56398"/>
              </a:xfrm>
              <a:prstGeom prst="rect"/>
            </p:spPr>
          </p:pic>
        </mc:Fallback>
      </mc:AlternateContent>
      <mc:AlternateContent xmlns:mc="http://schemas.openxmlformats.org/markup-compatibility/2006" xmlns:p14="http://schemas.microsoft.com/office/powerpoint/2010/main">
        <mc:Choice Requires="p14">
          <p:contentPart p14:bwMode="auto" r:id="rId23">
            <p14:nvContentPartPr>
              <p14:cNvPr id="15" name="墨迹 14"/>
              <p14:cNvContentPartPr/>
              <p14:nvPr/>
            </p14:nvContentPartPr>
            <p14:xfrm>
              <a:off x="3093155" y="4444164"/>
              <a:ext cx="183445" cy="301729"/>
            </p14:xfrm>
          </p:contentPart>
        </mc:Choice>
        <mc:Fallback xmlns="">
          <p:pic>
            <p:nvPicPr>
              <p:cNvPr id="15" name="墨迹 14"/>
            </p:nvPicPr>
            <p:blipFill>
              <a:blip r:embed="rId24"/>
            </p:blipFill>
            <p:spPr>
              <a:xfrm>
                <a:off x="3093155" y="4444164"/>
                <a:ext cx="183445" cy="301729"/>
              </a:xfrm>
              <a:prstGeom prst="rect"/>
            </p:spPr>
          </p:pic>
        </mc:Fallback>
      </mc:AlternateContent>
      <mc:AlternateContent xmlns:mc="http://schemas.openxmlformats.org/markup-compatibility/2006" xmlns:p14="http://schemas.microsoft.com/office/powerpoint/2010/main">
        <mc:Choice Requires="p14">
          <p:contentPart p14:bwMode="auto" r:id="rId25">
            <p14:nvContentPartPr>
              <p14:cNvPr id="16" name="墨迹 15"/>
              <p14:cNvContentPartPr/>
              <p14:nvPr/>
            </p14:nvContentPartPr>
            <p14:xfrm>
              <a:off x="3448755" y="4384065"/>
              <a:ext cx="101600" cy="246212"/>
            </p14:xfrm>
          </p:contentPart>
        </mc:Choice>
        <mc:Fallback xmlns="">
          <p:pic>
            <p:nvPicPr>
              <p:cNvPr id="16" name="墨迹 15"/>
            </p:nvPicPr>
            <p:blipFill>
              <a:blip r:embed="rId26"/>
            </p:blipFill>
            <p:spPr>
              <a:xfrm>
                <a:off x="3448755" y="4384065"/>
                <a:ext cx="101600" cy="246212"/>
              </a:xfrm>
              <a:prstGeom prst="rect"/>
            </p:spPr>
          </p:pic>
        </mc:Fallback>
      </mc:AlternateContent>
      <mc:AlternateContent xmlns:mc="http://schemas.openxmlformats.org/markup-compatibility/2006" xmlns:p14="http://schemas.microsoft.com/office/powerpoint/2010/main">
        <mc:Choice Requires="p14">
          <p:contentPart p14:bwMode="auto" r:id="rId27">
            <p14:nvContentPartPr>
              <p14:cNvPr id="17" name="墨迹 16"/>
              <p14:cNvContentPartPr/>
              <p14:nvPr/>
            </p14:nvContentPartPr>
            <p14:xfrm>
              <a:off x="3595511" y="4415965"/>
              <a:ext cx="112889" cy="152275"/>
            </p14:xfrm>
          </p:contentPart>
        </mc:Choice>
        <mc:Fallback xmlns="">
          <p:pic>
            <p:nvPicPr>
              <p:cNvPr id="17" name="墨迹 16"/>
            </p:nvPicPr>
            <p:blipFill>
              <a:blip r:embed="rId28"/>
            </p:blipFill>
            <p:spPr>
              <a:xfrm>
                <a:off x="3595511" y="4415965"/>
                <a:ext cx="112889" cy="152275"/>
              </a:xfrm>
              <a:prstGeom prst="rect"/>
            </p:spPr>
          </p:pic>
        </mc:Fallback>
      </mc:AlternateContent>
      <mc:AlternateContent xmlns:mc="http://schemas.openxmlformats.org/markup-compatibility/2006" xmlns:p14="http://schemas.microsoft.com/office/powerpoint/2010/main">
        <mc:Choice Requires="p14">
          <p:contentPart p14:bwMode="auto" r:id="rId29">
            <p14:nvContentPartPr>
              <p14:cNvPr id="18" name="墨迹 17"/>
              <p14:cNvContentPartPr/>
              <p14:nvPr/>
            </p14:nvContentPartPr>
            <p14:xfrm>
              <a:off x="3691466" y="4494922"/>
              <a:ext cx="41628" cy="16920"/>
            </p14:xfrm>
          </p:contentPart>
        </mc:Choice>
        <mc:Fallback xmlns="">
          <p:pic>
            <p:nvPicPr>
              <p:cNvPr id="18" name="墨迹 17"/>
            </p:nvPicPr>
            <p:blipFill>
              <a:blip r:embed="rId30"/>
            </p:blipFill>
            <p:spPr>
              <a:xfrm>
                <a:off x="3691466" y="4494922"/>
                <a:ext cx="41628" cy="16920"/>
              </a:xfrm>
              <a:prstGeom prst="rect"/>
            </p:spPr>
          </p:pic>
        </mc:Fallback>
      </mc:AlternateContent>
      <mc:AlternateContent xmlns:mc="http://schemas.openxmlformats.org/markup-compatibility/2006" xmlns:p14="http://schemas.microsoft.com/office/powerpoint/2010/main">
        <mc:Choice Requires="p14">
          <p:contentPart p14:bwMode="auto" r:id="rId31">
            <p14:nvContentPartPr>
              <p14:cNvPr id="19" name="墨迹 18"/>
              <p14:cNvContentPartPr/>
              <p14:nvPr/>
            </p14:nvContentPartPr>
            <p14:xfrm>
              <a:off x="3596922" y="4386356"/>
              <a:ext cx="134055" cy="204443"/>
            </p14:xfrm>
          </p:contentPart>
        </mc:Choice>
        <mc:Fallback xmlns="">
          <p:pic>
            <p:nvPicPr>
              <p:cNvPr id="19" name="墨迹 18"/>
            </p:nvPicPr>
            <p:blipFill>
              <a:blip r:embed="rId32"/>
            </p:blipFill>
            <p:spPr>
              <a:xfrm>
                <a:off x="3596922" y="4386356"/>
                <a:ext cx="134055" cy="204443"/>
              </a:xfrm>
              <a:prstGeom prst="rect"/>
            </p:spPr>
          </p:pic>
        </mc:Fallback>
      </mc:AlternateContent>
      <mc:AlternateContent xmlns:mc="http://schemas.openxmlformats.org/markup-compatibility/2006" xmlns:p14="http://schemas.microsoft.com/office/powerpoint/2010/main">
        <mc:Choice Requires="p14">
          <p:contentPart p14:bwMode="auto" r:id="rId33">
            <p14:nvContentPartPr>
              <p14:cNvPr id="20" name="墨迹 19"/>
              <p14:cNvContentPartPr/>
              <p14:nvPr/>
            </p14:nvContentPartPr>
            <p14:xfrm>
              <a:off x="3719688" y="4339123"/>
              <a:ext cx="218723" cy="270710"/>
            </p14:xfrm>
          </p:contentPart>
        </mc:Choice>
        <mc:Fallback xmlns="">
          <p:pic>
            <p:nvPicPr>
              <p:cNvPr id="20" name="墨迹 19"/>
            </p:nvPicPr>
            <p:blipFill>
              <a:blip r:embed="rId34"/>
            </p:blipFill>
            <p:spPr>
              <a:xfrm>
                <a:off x="3719688" y="4339123"/>
                <a:ext cx="218723" cy="270710"/>
              </a:xfrm>
              <a:prstGeom prst="rect"/>
            </p:spPr>
          </p:pic>
        </mc:Fallback>
      </mc:AlternateContent>
      <mc:AlternateContent xmlns:mc="http://schemas.openxmlformats.org/markup-compatibility/2006" xmlns:p14="http://schemas.microsoft.com/office/powerpoint/2010/main">
        <mc:Choice Requires="p14">
          <p:contentPart p14:bwMode="auto" r:id="rId35">
            <p14:nvContentPartPr>
              <p14:cNvPr id="21" name="墨迹 20"/>
              <p14:cNvContentPartPr/>
              <p14:nvPr/>
            </p14:nvContentPartPr>
            <p14:xfrm>
              <a:off x="3973688" y="4461083"/>
              <a:ext cx="118534" cy="129716"/>
            </p14:xfrm>
          </p:contentPart>
        </mc:Choice>
        <mc:Fallback xmlns="">
          <p:pic>
            <p:nvPicPr>
              <p:cNvPr id="21" name="墨迹 20"/>
            </p:nvPicPr>
            <p:blipFill>
              <a:blip r:embed="rId36"/>
            </p:blipFill>
            <p:spPr>
              <a:xfrm>
                <a:off x="3973688" y="4461083"/>
                <a:ext cx="118534" cy="129716"/>
              </a:xfrm>
              <a:prstGeom prst="rect"/>
            </p:spPr>
          </p:pic>
        </mc:Fallback>
      </mc:AlternateContent>
      <mc:AlternateContent xmlns:mc="http://schemas.openxmlformats.org/markup-compatibility/2006" xmlns:p14="http://schemas.microsoft.com/office/powerpoint/2010/main">
        <mc:Choice Requires="p14">
          <p:contentPart p14:bwMode="auto" r:id="rId37">
            <p14:nvContentPartPr>
              <p14:cNvPr id="22" name="墨迹 21"/>
              <p14:cNvContentPartPr/>
              <p14:nvPr/>
            </p14:nvContentPartPr>
            <p14:xfrm>
              <a:off x="4035777" y="4510432"/>
              <a:ext cx="22578" cy="283400"/>
            </p14:xfrm>
          </p:contentPart>
        </mc:Choice>
        <mc:Fallback xmlns="">
          <p:pic>
            <p:nvPicPr>
              <p:cNvPr id="22" name="墨迹 21"/>
            </p:nvPicPr>
            <p:blipFill>
              <a:blip r:embed="rId38"/>
            </p:blipFill>
            <p:spPr>
              <a:xfrm>
                <a:off x="4035777" y="4510432"/>
                <a:ext cx="22578" cy="283400"/>
              </a:xfrm>
              <a:prstGeom prst="rect"/>
            </p:spPr>
          </p:pic>
        </mc:Fallback>
      </mc:AlternateContent>
      <mc:AlternateContent xmlns:mc="http://schemas.openxmlformats.org/markup-compatibility/2006" xmlns:p14="http://schemas.microsoft.com/office/powerpoint/2010/main">
        <mc:Choice Requires="p14">
          <p:contentPart p14:bwMode="auto" r:id="rId39">
            <p14:nvContentPartPr>
              <p14:cNvPr id="23" name="墨迹 22"/>
              <p14:cNvContentPartPr/>
              <p14:nvPr/>
            </p14:nvContentPartPr>
            <p14:xfrm>
              <a:off x="4114800" y="4325728"/>
              <a:ext cx="118533" cy="366587"/>
            </p14:xfrm>
          </p:contentPart>
        </mc:Choice>
        <mc:Fallback xmlns="">
          <p:pic>
            <p:nvPicPr>
              <p:cNvPr id="23" name="墨迹 22"/>
            </p:nvPicPr>
            <p:blipFill>
              <a:blip r:embed="rId40"/>
            </p:blipFill>
            <p:spPr>
              <a:xfrm>
                <a:off x="4114800" y="4325728"/>
                <a:ext cx="118533" cy="366587"/>
              </a:xfrm>
              <a:prstGeom prst="rect"/>
            </p:spPr>
          </p:pic>
        </mc:Fallback>
      </mc:AlternateContent>
      <mc:AlternateContent xmlns:mc="http://schemas.openxmlformats.org/markup-compatibility/2006" xmlns:p14="http://schemas.microsoft.com/office/powerpoint/2010/main">
        <mc:Choice Requires="p14">
          <p:contentPart p14:bwMode="auto" r:id="rId41">
            <p14:nvContentPartPr>
              <p14:cNvPr id="24" name="墨迹 23"/>
              <p14:cNvContentPartPr/>
              <p14:nvPr/>
            </p14:nvContentPartPr>
            <p14:xfrm>
              <a:off x="4238977" y="4500562"/>
              <a:ext cx="67734" cy="273531"/>
            </p14:xfrm>
          </p:contentPart>
        </mc:Choice>
        <mc:Fallback xmlns="">
          <p:pic>
            <p:nvPicPr>
              <p:cNvPr id="24" name="墨迹 23"/>
            </p:nvPicPr>
            <p:blipFill>
              <a:blip r:embed="rId42"/>
            </p:blipFill>
            <p:spPr>
              <a:xfrm>
                <a:off x="4238977" y="4500562"/>
                <a:ext cx="67734" cy="273531"/>
              </a:xfrm>
              <a:prstGeom prst="rect"/>
            </p:spPr>
          </p:pic>
        </mc:Fallback>
      </mc:AlternateContent>
      <mc:AlternateContent xmlns:mc="http://schemas.openxmlformats.org/markup-compatibility/2006" xmlns:p14="http://schemas.microsoft.com/office/powerpoint/2010/main">
        <mc:Choice Requires="p14">
          <p:contentPart p14:bwMode="auto" r:id="rId43">
            <p14:nvContentPartPr>
              <p14:cNvPr id="25" name="墨迹 24"/>
              <p14:cNvContentPartPr/>
              <p14:nvPr/>
            </p14:nvContentPartPr>
            <p14:xfrm>
              <a:off x="4334933" y="4241131"/>
              <a:ext cx="135467" cy="541421"/>
            </p14:xfrm>
          </p:contentPart>
        </mc:Choice>
        <mc:Fallback xmlns="">
          <p:pic>
            <p:nvPicPr>
              <p:cNvPr id="25" name="墨迹 24"/>
            </p:nvPicPr>
            <p:blipFill>
              <a:blip r:embed="rId44"/>
            </p:blipFill>
            <p:spPr>
              <a:xfrm>
                <a:off x="4334933" y="4241131"/>
                <a:ext cx="135467" cy="541421"/>
              </a:xfrm>
              <a:prstGeom prst="rect"/>
            </p:spPr>
          </p:pic>
        </mc:Fallback>
      </mc:AlternateContent>
      <mc:AlternateContent xmlns:mc="http://schemas.openxmlformats.org/markup-compatibility/2006" xmlns:p14="http://schemas.microsoft.com/office/powerpoint/2010/main">
        <mc:Choice Requires="p14">
          <p:contentPart p14:bwMode="auto" r:id="rId45">
            <p14:nvContentPartPr>
              <p14:cNvPr id="26" name="墨迹 25"/>
              <p14:cNvContentPartPr/>
              <p14:nvPr/>
            </p14:nvContentPartPr>
            <p14:xfrm>
              <a:off x="4660194" y="4439934"/>
              <a:ext cx="620183" cy="32429"/>
            </p14:xfrm>
          </p:contentPart>
        </mc:Choice>
        <mc:Fallback xmlns="">
          <p:pic>
            <p:nvPicPr>
              <p:cNvPr id="26" name="墨迹 25"/>
            </p:nvPicPr>
            <p:blipFill>
              <a:blip r:embed="rId46"/>
            </p:blipFill>
            <p:spPr>
              <a:xfrm>
                <a:off x="4660194" y="4439934"/>
                <a:ext cx="620183" cy="32429"/>
              </a:xfrm>
              <a:prstGeom prst="rect"/>
            </p:spPr>
          </p:pic>
        </mc:Fallback>
      </mc:AlternateContent>
      <mc:AlternateContent xmlns:mc="http://schemas.openxmlformats.org/markup-compatibility/2006" xmlns:p14="http://schemas.microsoft.com/office/powerpoint/2010/main">
        <mc:Choice Requires="p14">
          <p:contentPart p14:bwMode="auto" r:id="rId47">
            <p14:nvContentPartPr>
              <p14:cNvPr id="27" name="墨迹 26"/>
              <p14:cNvContentPartPr/>
              <p14:nvPr/>
            </p14:nvContentPartPr>
            <p14:xfrm>
              <a:off x="4631266" y="4511842"/>
              <a:ext cx="479778" cy="31019"/>
            </p14:xfrm>
          </p:contentPart>
        </mc:Choice>
        <mc:Fallback xmlns="">
          <p:pic>
            <p:nvPicPr>
              <p:cNvPr id="27" name="墨迹 26"/>
            </p:nvPicPr>
            <p:blipFill>
              <a:blip r:embed="rId48"/>
            </p:blipFill>
            <p:spPr>
              <a:xfrm>
                <a:off x="4631266" y="4511842"/>
                <a:ext cx="479778" cy="31019"/>
              </a:xfrm>
              <a:prstGeom prst="rect"/>
            </p:spPr>
          </p:pic>
        </mc:Fallback>
      </mc:AlternateContent>
      <mc:AlternateContent xmlns:mc="http://schemas.openxmlformats.org/markup-compatibility/2006" xmlns:p14="http://schemas.microsoft.com/office/powerpoint/2010/main">
        <mc:Choice Requires="p14">
          <p:contentPart p14:bwMode="auto" r:id="rId49">
            <p14:nvContentPartPr>
              <p14:cNvPr id="28" name="墨迹 27"/>
              <p14:cNvContentPartPr/>
              <p14:nvPr/>
            </p14:nvContentPartPr>
            <p14:xfrm>
              <a:off x="4858102" y="4083217"/>
              <a:ext cx="278342" cy="273706"/>
            </p14:xfrm>
          </p:contentPart>
        </mc:Choice>
        <mc:Fallback xmlns="">
          <p:pic>
            <p:nvPicPr>
              <p:cNvPr id="28" name="墨迹 27"/>
            </p:nvPicPr>
            <p:blipFill>
              <a:blip r:embed="rId50"/>
            </p:blipFill>
            <p:spPr>
              <a:xfrm>
                <a:off x="4858102" y="4083217"/>
                <a:ext cx="278342" cy="273706"/>
              </a:xfrm>
              <a:prstGeom prst="rect"/>
            </p:spPr>
          </p:pic>
        </mc:Fallback>
      </mc:AlternateContent>
      <mc:AlternateContent xmlns:mc="http://schemas.openxmlformats.org/markup-compatibility/2006" xmlns:p14="http://schemas.microsoft.com/office/powerpoint/2010/main">
        <mc:Choice Requires="p14">
          <p:contentPart p14:bwMode="auto" r:id="rId51">
            <p14:nvContentPartPr>
              <p14:cNvPr id="29" name="墨迹 28"/>
              <p14:cNvContentPartPr/>
              <p14:nvPr/>
            </p14:nvContentPartPr>
            <p14:xfrm>
              <a:off x="5473700" y="4348287"/>
              <a:ext cx="193322" cy="186114"/>
            </p14:xfrm>
          </p:contentPart>
        </mc:Choice>
        <mc:Fallback xmlns="">
          <p:pic>
            <p:nvPicPr>
              <p:cNvPr id="29" name="墨迹 28"/>
            </p:nvPicPr>
            <p:blipFill>
              <a:blip r:embed="rId52"/>
            </p:blipFill>
            <p:spPr>
              <a:xfrm>
                <a:off x="5473700" y="4348287"/>
                <a:ext cx="193322" cy="186114"/>
              </a:xfrm>
              <a:prstGeom prst="rect"/>
            </p:spPr>
          </p:pic>
        </mc:Fallback>
      </mc:AlternateContent>
      <mc:AlternateContent xmlns:mc="http://schemas.openxmlformats.org/markup-compatibility/2006" xmlns:p14="http://schemas.microsoft.com/office/powerpoint/2010/main">
        <mc:Choice Requires="p14">
          <p:contentPart p14:bwMode="auto" r:id="rId53">
            <p14:nvContentPartPr>
              <p14:cNvPr id="30" name="墨迹 29"/>
              <p14:cNvContentPartPr/>
              <p14:nvPr/>
            </p14:nvContentPartPr>
            <p14:xfrm>
              <a:off x="5830711" y="4207292"/>
              <a:ext cx="97719" cy="76138"/>
            </p14:xfrm>
          </p:contentPart>
        </mc:Choice>
        <mc:Fallback xmlns="">
          <p:pic>
            <p:nvPicPr>
              <p:cNvPr id="30" name="墨迹 29"/>
            </p:nvPicPr>
            <p:blipFill>
              <a:blip r:embed="rId54"/>
            </p:blipFill>
            <p:spPr>
              <a:xfrm>
                <a:off x="5830711" y="4207292"/>
                <a:ext cx="97719" cy="76138"/>
              </a:xfrm>
              <a:prstGeom prst="rect"/>
            </p:spPr>
          </p:pic>
        </mc:Fallback>
      </mc:AlternateContent>
      <mc:AlternateContent xmlns:mc="http://schemas.openxmlformats.org/markup-compatibility/2006" xmlns:p14="http://schemas.microsoft.com/office/powerpoint/2010/main">
        <mc:Choice Requires="p14">
          <p:contentPart p14:bwMode="auto" r:id="rId55">
            <p14:nvContentPartPr>
              <p14:cNvPr id="31" name="墨迹 30"/>
              <p14:cNvContentPartPr/>
              <p14:nvPr/>
            </p14:nvContentPartPr>
            <p14:xfrm>
              <a:off x="5781322" y="4308809"/>
              <a:ext cx="201788" cy="225592"/>
            </p14:xfrm>
          </p:contentPart>
        </mc:Choice>
        <mc:Fallback xmlns="">
          <p:pic>
            <p:nvPicPr>
              <p:cNvPr id="31" name="墨迹 30"/>
            </p:nvPicPr>
            <p:blipFill>
              <a:blip r:embed="rId56"/>
            </p:blipFill>
            <p:spPr>
              <a:xfrm>
                <a:off x="5781322" y="4308809"/>
                <a:ext cx="201788" cy="225592"/>
              </a:xfrm>
              <a:prstGeom prst="rect"/>
            </p:spPr>
          </p:pic>
        </mc:Fallback>
      </mc:AlternateContent>
      <mc:AlternateContent xmlns:mc="http://schemas.openxmlformats.org/markup-compatibility/2006" xmlns:p14="http://schemas.microsoft.com/office/powerpoint/2010/main">
        <mc:Choice Requires="p14">
          <p:contentPart p14:bwMode="auto" r:id="rId57">
            <p14:nvContentPartPr>
              <p14:cNvPr id="32" name="墨迹 31"/>
              <p14:cNvContentPartPr/>
              <p14:nvPr/>
            </p14:nvContentPartPr>
            <p14:xfrm>
              <a:off x="6090355" y="4226679"/>
              <a:ext cx="169334" cy="251324"/>
            </p14:xfrm>
          </p:contentPart>
        </mc:Choice>
        <mc:Fallback xmlns="">
          <p:pic>
            <p:nvPicPr>
              <p:cNvPr id="32" name="墨迹 31"/>
            </p:nvPicPr>
            <p:blipFill>
              <a:blip r:embed="rId58"/>
            </p:blipFill>
            <p:spPr>
              <a:xfrm>
                <a:off x="6090355" y="4226679"/>
                <a:ext cx="169334" cy="251324"/>
              </a:xfrm>
              <a:prstGeom prst="rect"/>
            </p:spPr>
          </p:pic>
        </mc:Fallback>
      </mc:AlternateContent>
      <mc:AlternateContent xmlns:mc="http://schemas.openxmlformats.org/markup-compatibility/2006" xmlns:p14="http://schemas.microsoft.com/office/powerpoint/2010/main">
        <mc:Choice Requires="p14">
          <p:contentPart p14:bwMode="auto" r:id="rId59">
            <p14:nvContentPartPr>
              <p14:cNvPr id="33" name="墨迹 32"/>
              <p14:cNvContentPartPr/>
              <p14:nvPr/>
            </p14:nvContentPartPr>
            <p14:xfrm>
              <a:off x="6195483" y="4258051"/>
              <a:ext cx="237243" cy="259431"/>
            </p14:xfrm>
          </p:contentPart>
        </mc:Choice>
        <mc:Fallback xmlns="">
          <p:pic>
            <p:nvPicPr>
              <p:cNvPr id="33" name="墨迹 32"/>
            </p:nvPicPr>
            <p:blipFill>
              <a:blip r:embed="rId60"/>
            </p:blipFill>
            <p:spPr>
              <a:xfrm>
                <a:off x="6195483" y="4258051"/>
                <a:ext cx="237243" cy="259431"/>
              </a:xfrm>
              <a:prstGeom prst="rect"/>
            </p:spPr>
          </p:pic>
        </mc:Fallback>
      </mc:AlternateContent>
      <mc:AlternateContent xmlns:mc="http://schemas.openxmlformats.org/markup-compatibility/2006" xmlns:p14="http://schemas.microsoft.com/office/powerpoint/2010/main">
        <mc:Choice Requires="p14">
          <p:contentPart p14:bwMode="auto" r:id="rId61">
            <p14:nvContentPartPr>
              <p14:cNvPr id="34" name="墨迹 33"/>
              <p14:cNvContentPartPr/>
              <p14:nvPr/>
            </p14:nvContentPartPr>
            <p14:xfrm>
              <a:off x="6508044" y="4314448"/>
              <a:ext cx="124178" cy="167785"/>
            </p14:xfrm>
          </p:contentPart>
        </mc:Choice>
        <mc:Fallback xmlns="">
          <p:pic>
            <p:nvPicPr>
              <p:cNvPr id="34" name="墨迹 33"/>
            </p:nvPicPr>
            <p:blipFill>
              <a:blip r:embed="rId62"/>
            </p:blipFill>
            <p:spPr>
              <a:xfrm>
                <a:off x="6508044" y="4314448"/>
                <a:ext cx="124178" cy="167785"/>
              </a:xfrm>
              <a:prstGeom prst="rect"/>
            </p:spPr>
          </p:pic>
        </mc:Fallback>
      </mc:AlternateContent>
      <mc:AlternateContent xmlns:mc="http://schemas.openxmlformats.org/markup-compatibility/2006" xmlns:p14="http://schemas.microsoft.com/office/powerpoint/2010/main">
        <mc:Choice Requires="p14">
          <p:contentPart p14:bwMode="auto" r:id="rId63">
            <p14:nvContentPartPr>
              <p14:cNvPr id="35" name="墨迹 34"/>
              <p14:cNvContentPartPr/>
              <p14:nvPr/>
            </p14:nvContentPartPr>
            <p14:xfrm>
              <a:off x="6519333" y="4356218"/>
              <a:ext cx="112889" cy="353017"/>
            </p14:xfrm>
          </p:contentPart>
        </mc:Choice>
        <mc:Fallback xmlns="">
          <p:pic>
            <p:nvPicPr>
              <p:cNvPr id="35" name="墨迹 34"/>
            </p:nvPicPr>
            <p:blipFill>
              <a:blip r:embed="rId64"/>
            </p:blipFill>
            <p:spPr>
              <a:xfrm>
                <a:off x="6519333" y="4356218"/>
                <a:ext cx="112889" cy="353017"/>
              </a:xfrm>
              <a:prstGeom prst="rect"/>
            </p:spPr>
          </p:pic>
        </mc:Fallback>
      </mc:AlternateContent>
      <mc:AlternateContent xmlns:mc="http://schemas.openxmlformats.org/markup-compatibility/2006" xmlns:p14="http://schemas.microsoft.com/office/powerpoint/2010/main">
        <mc:Choice Requires="p14">
          <p:contentPart p14:bwMode="auto" r:id="rId65">
            <p14:nvContentPartPr>
              <p14:cNvPr id="36" name="墨迹 35"/>
              <p14:cNvContentPartPr/>
              <p14:nvPr/>
            </p14:nvContentPartPr>
            <p14:xfrm>
              <a:off x="6745111" y="4387766"/>
              <a:ext cx="191911" cy="16919"/>
            </p14:xfrm>
          </p:contentPart>
        </mc:Choice>
        <mc:Fallback xmlns="">
          <p:pic>
            <p:nvPicPr>
              <p:cNvPr id="36" name="墨迹 35"/>
            </p:nvPicPr>
            <p:blipFill>
              <a:blip r:embed="rId66"/>
            </p:blipFill>
            <p:spPr>
              <a:xfrm>
                <a:off x="6745111" y="4387766"/>
                <a:ext cx="191911" cy="16919"/>
              </a:xfrm>
              <a:prstGeom prst="rect"/>
            </p:spPr>
          </p:pic>
        </mc:Fallback>
      </mc:AlternateContent>
      <mc:AlternateContent xmlns:mc="http://schemas.openxmlformats.org/markup-compatibility/2006" xmlns:p14="http://schemas.microsoft.com/office/powerpoint/2010/main">
        <mc:Choice Requires="p14">
          <p:contentPart p14:bwMode="auto" r:id="rId67">
            <p14:nvContentPartPr>
              <p14:cNvPr id="37" name="墨迹 36"/>
              <p14:cNvContentPartPr/>
              <p14:nvPr/>
            </p14:nvContentPartPr>
            <p14:xfrm>
              <a:off x="6826955" y="4259460"/>
              <a:ext cx="53622" cy="294680"/>
            </p14:xfrm>
          </p:contentPart>
        </mc:Choice>
        <mc:Fallback xmlns="">
          <p:pic>
            <p:nvPicPr>
              <p:cNvPr id="37" name="墨迹 36"/>
            </p:nvPicPr>
            <p:blipFill>
              <a:blip r:embed="rId68"/>
            </p:blipFill>
            <p:spPr>
              <a:xfrm>
                <a:off x="6826955" y="4259460"/>
                <a:ext cx="53622" cy="294680"/>
              </a:xfrm>
              <a:prstGeom prst="rect"/>
            </p:spPr>
          </p:pic>
        </mc:Fallback>
      </mc:AlternateContent>
      <mc:AlternateContent xmlns:mc="http://schemas.openxmlformats.org/markup-compatibility/2006" xmlns:p14="http://schemas.microsoft.com/office/powerpoint/2010/main">
        <mc:Choice Requires="p14">
          <p:contentPart p14:bwMode="auto" r:id="rId69">
            <p14:nvContentPartPr>
              <p14:cNvPr id="38" name="墨迹 37"/>
              <p14:cNvContentPartPr/>
              <p14:nvPr/>
            </p14:nvContentPartPr>
            <p14:xfrm>
              <a:off x="7365118" y="4201652"/>
              <a:ext cx="133526" cy="278466"/>
            </p14:xfrm>
          </p:contentPart>
        </mc:Choice>
        <mc:Fallback xmlns="">
          <p:pic>
            <p:nvPicPr>
              <p:cNvPr id="38" name="墨迹 37"/>
            </p:nvPicPr>
            <p:blipFill>
              <a:blip r:embed="rId70"/>
            </p:blipFill>
            <p:spPr>
              <a:xfrm>
                <a:off x="7365118" y="4201652"/>
                <a:ext cx="133526" cy="278466"/>
              </a:xfrm>
              <a:prstGeom prst="rect"/>
            </p:spPr>
          </p:pic>
        </mc:Fallback>
      </mc:AlternateContent>
      <mc:AlternateContent xmlns:mc="http://schemas.openxmlformats.org/markup-compatibility/2006" xmlns:p14="http://schemas.microsoft.com/office/powerpoint/2010/main">
        <mc:Choice Requires="p14">
          <p:contentPart p14:bwMode="auto" r:id="rId71">
            <p14:nvContentPartPr>
              <p14:cNvPr id="39" name="墨迹 38"/>
              <p14:cNvContentPartPr/>
              <p14:nvPr/>
            </p14:nvContentPartPr>
            <p14:xfrm>
              <a:off x="7625644" y="4151070"/>
              <a:ext cx="39511" cy="357952"/>
            </p14:xfrm>
          </p:contentPart>
        </mc:Choice>
        <mc:Fallback xmlns="">
          <p:pic>
            <p:nvPicPr>
              <p:cNvPr id="39" name="墨迹 38"/>
            </p:nvPicPr>
            <p:blipFill>
              <a:blip r:embed="rId72"/>
            </p:blipFill>
            <p:spPr>
              <a:xfrm>
                <a:off x="7625644" y="4151070"/>
                <a:ext cx="39511" cy="357952"/>
              </a:xfrm>
              <a:prstGeom prst="rect"/>
            </p:spPr>
          </p:pic>
        </mc:Fallback>
      </mc:AlternateContent>
      <mc:AlternateContent xmlns:mc="http://schemas.openxmlformats.org/markup-compatibility/2006" xmlns:p14="http://schemas.microsoft.com/office/powerpoint/2010/main">
        <mc:Choice Requires="p14">
          <p:contentPart p14:bwMode="auto" r:id="rId73">
            <p14:nvContentPartPr>
              <p14:cNvPr id="40" name="墨迹 39"/>
              <p14:cNvContentPartPr/>
              <p14:nvPr/>
            </p14:nvContentPartPr>
            <p14:xfrm>
              <a:off x="7657394" y="4226327"/>
              <a:ext cx="143228" cy="186818"/>
            </p14:xfrm>
          </p:contentPart>
        </mc:Choice>
        <mc:Fallback xmlns="">
          <p:pic>
            <p:nvPicPr>
              <p:cNvPr id="40" name="墨迹 39"/>
            </p:nvPicPr>
            <p:blipFill>
              <a:blip r:embed="rId74"/>
            </p:blipFill>
            <p:spPr>
              <a:xfrm>
                <a:off x="7657394" y="4226327"/>
                <a:ext cx="143228" cy="186818"/>
              </a:xfrm>
              <a:prstGeom prst="rect"/>
            </p:spPr>
          </p:pic>
        </mc:Fallback>
      </mc:AlternateContent>
      <mc:AlternateContent xmlns:mc="http://schemas.openxmlformats.org/markup-compatibility/2006" xmlns:p14="http://schemas.microsoft.com/office/powerpoint/2010/main">
        <mc:Choice Requires="p14">
          <p:contentPart p14:bwMode="auto" r:id="rId75">
            <p14:nvContentPartPr>
              <p14:cNvPr id="41" name="墨迹 40"/>
              <p14:cNvContentPartPr/>
              <p14:nvPr/>
            </p14:nvContentPartPr>
            <p14:xfrm>
              <a:off x="7828844" y="4286250"/>
              <a:ext cx="70556" cy="161615"/>
            </p14:xfrm>
          </p:contentPart>
        </mc:Choice>
        <mc:Fallback xmlns="">
          <p:pic>
            <p:nvPicPr>
              <p:cNvPr id="41" name="墨迹 40"/>
            </p:nvPicPr>
            <p:blipFill>
              <a:blip r:embed="rId76"/>
            </p:blipFill>
            <p:spPr>
              <a:xfrm>
                <a:off x="7828844" y="4286250"/>
                <a:ext cx="70556" cy="161615"/>
              </a:xfrm>
              <a:prstGeom prst="rect"/>
            </p:spPr>
          </p:pic>
        </mc:Fallback>
      </mc:AlternateContent>
      <mc:AlternateContent xmlns:mc="http://schemas.openxmlformats.org/markup-compatibility/2006" xmlns:p14="http://schemas.microsoft.com/office/powerpoint/2010/main">
        <mc:Choice Requires="p14">
          <p:contentPart p14:bwMode="auto" r:id="rId77">
            <p14:nvContentPartPr>
              <p14:cNvPr id="42" name="墨迹 41"/>
              <p14:cNvContentPartPr/>
              <p14:nvPr/>
            </p14:nvContentPartPr>
            <p14:xfrm>
              <a:off x="8015111" y="4153009"/>
              <a:ext cx="174978" cy="319354"/>
            </p14:xfrm>
          </p:contentPart>
        </mc:Choice>
        <mc:Fallback xmlns="">
          <p:pic>
            <p:nvPicPr>
              <p:cNvPr id="42" name="墨迹 41"/>
            </p:nvPicPr>
            <p:blipFill>
              <a:blip r:embed="rId78"/>
            </p:blipFill>
            <p:spPr>
              <a:xfrm>
                <a:off x="8015111" y="4153009"/>
                <a:ext cx="174978" cy="319354"/>
              </a:xfrm>
              <a:prstGeom prst="rect"/>
            </p:spPr>
          </p:pic>
        </mc:Fallback>
      </mc:AlternateContent>
      <mc:AlternateContent xmlns:mc="http://schemas.openxmlformats.org/markup-compatibility/2006" xmlns:p14="http://schemas.microsoft.com/office/powerpoint/2010/main">
        <mc:Choice Requires="p14">
          <p:contentPart p14:bwMode="auto" r:id="rId79">
            <p14:nvContentPartPr>
              <p14:cNvPr id="43" name="墨迹 42"/>
              <p14:cNvContentPartPr/>
              <p14:nvPr/>
            </p14:nvContentPartPr>
            <p14:xfrm>
              <a:off x="8122355" y="4153714"/>
              <a:ext cx="324556" cy="309484"/>
            </p14:xfrm>
          </p:contentPart>
        </mc:Choice>
        <mc:Fallback xmlns="">
          <p:pic>
            <p:nvPicPr>
              <p:cNvPr id="43" name="墨迹 42"/>
            </p:nvPicPr>
            <p:blipFill>
              <a:blip r:embed="rId80"/>
            </p:blipFill>
            <p:spPr>
              <a:xfrm>
                <a:off x="8122355" y="4153714"/>
                <a:ext cx="324556" cy="309484"/>
              </a:xfrm>
              <a:prstGeom prst="rect"/>
            </p:spPr>
          </p:pic>
        </mc:Fallback>
      </mc:AlternateContent>
      <mc:AlternateContent xmlns:mc="http://schemas.openxmlformats.org/markup-compatibility/2006" xmlns:p14="http://schemas.microsoft.com/office/powerpoint/2010/main">
        <mc:Choice Requires="p14">
          <p:contentPart p14:bwMode="auto" r:id="rId81">
            <p14:nvContentPartPr>
              <p14:cNvPr id="44" name="墨迹 43"/>
              <p14:cNvContentPartPr/>
              <p14:nvPr/>
            </p14:nvContentPartPr>
            <p14:xfrm>
              <a:off x="8468606" y="4293828"/>
              <a:ext cx="133526" cy="155976"/>
            </p14:xfrm>
          </p:contentPart>
        </mc:Choice>
        <mc:Fallback xmlns="">
          <p:pic>
            <p:nvPicPr>
              <p:cNvPr id="44" name="墨迹 43"/>
            </p:nvPicPr>
            <p:blipFill>
              <a:blip r:embed="rId82"/>
            </p:blipFill>
            <p:spPr>
              <a:xfrm>
                <a:off x="8468606" y="4293828"/>
                <a:ext cx="133526" cy="155976"/>
              </a:xfrm>
              <a:prstGeom prst="rect"/>
            </p:spPr>
          </p:pic>
        </mc:Fallback>
      </mc:AlternateContent>
      <mc:AlternateContent xmlns:mc="http://schemas.openxmlformats.org/markup-compatibility/2006" xmlns:p14="http://schemas.microsoft.com/office/powerpoint/2010/main">
        <mc:Choice Requires="p14">
          <p:contentPart p14:bwMode="auto" r:id="rId83">
            <p14:nvContentPartPr>
              <p14:cNvPr id="45" name="墨迹 44"/>
              <p14:cNvContentPartPr/>
              <p14:nvPr/>
            </p14:nvContentPartPr>
            <p14:xfrm>
              <a:off x="8531577" y="4317268"/>
              <a:ext cx="47978" cy="239692"/>
            </p14:xfrm>
          </p:contentPart>
        </mc:Choice>
        <mc:Fallback xmlns="">
          <p:pic>
            <p:nvPicPr>
              <p:cNvPr id="45" name="墨迹 44"/>
            </p:nvPicPr>
            <p:blipFill>
              <a:blip r:embed="rId84"/>
            </p:blipFill>
            <p:spPr>
              <a:xfrm>
                <a:off x="8531577" y="4317268"/>
                <a:ext cx="47978" cy="239692"/>
              </a:xfrm>
              <a:prstGeom prst="rect"/>
            </p:spPr>
          </p:pic>
        </mc:Fallback>
      </mc:AlternateContent>
      <mc:AlternateContent xmlns:mc="http://schemas.openxmlformats.org/markup-compatibility/2006" xmlns:p14="http://schemas.microsoft.com/office/powerpoint/2010/main">
        <mc:Choice Requires="p14">
          <p:contentPart p14:bwMode="auto" r:id="rId85">
            <p14:nvContentPartPr>
              <p14:cNvPr id="46" name="墨迹 45"/>
              <p14:cNvContentPartPr/>
              <p14:nvPr/>
            </p14:nvContentPartPr>
            <p14:xfrm>
              <a:off x="8781521" y="4274970"/>
              <a:ext cx="150812" cy="5640"/>
            </p14:xfrm>
          </p:contentPart>
        </mc:Choice>
        <mc:Fallback xmlns="">
          <p:pic>
            <p:nvPicPr>
              <p:cNvPr id="46" name="墨迹 45"/>
            </p:nvPicPr>
            <p:blipFill>
              <a:blip r:embed="rId86"/>
            </p:blipFill>
            <p:spPr>
              <a:xfrm>
                <a:off x="8781521" y="4274970"/>
                <a:ext cx="150812" cy="5640"/>
              </a:xfrm>
              <a:prstGeom prst="rect"/>
            </p:spPr>
          </p:pic>
        </mc:Fallback>
      </mc:AlternateContent>
      <mc:AlternateContent xmlns:mc="http://schemas.openxmlformats.org/markup-compatibility/2006" xmlns:p14="http://schemas.microsoft.com/office/powerpoint/2010/main">
        <mc:Choice Requires="p14">
          <p:contentPart p14:bwMode="auto" r:id="rId87">
            <p14:nvContentPartPr>
              <p14:cNvPr id="47" name="墨迹 46"/>
              <p14:cNvContentPartPr/>
              <p14:nvPr/>
            </p14:nvContentPartPr>
            <p14:xfrm>
              <a:off x="8822266" y="4166932"/>
              <a:ext cx="62089" cy="350549"/>
            </p14:xfrm>
          </p:contentPart>
        </mc:Choice>
        <mc:Fallback xmlns="">
          <p:pic>
            <p:nvPicPr>
              <p:cNvPr id="47" name="墨迹 46"/>
            </p:nvPicPr>
            <p:blipFill>
              <a:blip r:embed="rId88"/>
            </p:blipFill>
            <p:spPr>
              <a:xfrm>
                <a:off x="8822266" y="4166932"/>
                <a:ext cx="62089" cy="350549"/>
              </a:xfrm>
              <a:prstGeom prst="rect"/>
            </p:spPr>
          </p:pic>
        </mc:Fallback>
      </mc:AlternateContent>
      <mc:AlternateContent xmlns:mc="http://schemas.openxmlformats.org/markup-compatibility/2006" xmlns:p14="http://schemas.microsoft.com/office/powerpoint/2010/main">
        <mc:Choice Requires="p14">
          <p:contentPart p14:bwMode="auto" r:id="rId89">
            <p14:nvContentPartPr>
              <p14:cNvPr id="48" name="墨迹 47"/>
              <p14:cNvContentPartPr/>
              <p14:nvPr/>
            </p14:nvContentPartPr>
            <p14:xfrm>
              <a:off x="9271000" y="4113530"/>
              <a:ext cx="197555" cy="277584"/>
            </p14:xfrm>
          </p:contentPart>
        </mc:Choice>
        <mc:Fallback xmlns="">
          <p:pic>
            <p:nvPicPr>
              <p:cNvPr id="48" name="墨迹 47"/>
            </p:nvPicPr>
            <p:blipFill>
              <a:blip r:embed="rId90"/>
            </p:blipFill>
            <p:spPr>
              <a:xfrm>
                <a:off x="9271000" y="4113530"/>
                <a:ext cx="197555" cy="277584"/>
              </a:xfrm>
              <a:prstGeom prst="rect"/>
            </p:spPr>
          </p:pic>
        </mc:Fallback>
      </mc:AlternateContent>
      <mc:AlternateContent xmlns:mc="http://schemas.openxmlformats.org/markup-compatibility/2006" xmlns:p14="http://schemas.microsoft.com/office/powerpoint/2010/main">
        <mc:Choice Requires="p14">
          <p:contentPart p14:bwMode="auto" r:id="rId91">
            <p14:nvContentPartPr>
              <p14:cNvPr id="49" name="墨迹 48"/>
              <p14:cNvContentPartPr/>
              <p14:nvPr/>
            </p14:nvContentPartPr>
            <p14:xfrm>
              <a:off x="9496425" y="4111768"/>
              <a:ext cx="334080" cy="248504"/>
            </p14:xfrm>
          </p:contentPart>
        </mc:Choice>
        <mc:Fallback xmlns="">
          <p:pic>
            <p:nvPicPr>
              <p:cNvPr id="49" name="墨迹 48"/>
            </p:nvPicPr>
            <p:blipFill>
              <a:blip r:embed="rId92"/>
            </p:blipFill>
            <p:spPr>
              <a:xfrm>
                <a:off x="9496425" y="4111768"/>
                <a:ext cx="334080" cy="248504"/>
              </a:xfrm>
              <a:prstGeom prst="rect"/>
            </p:spPr>
          </p:pic>
        </mc:Fallback>
      </mc:AlternateContent>
      <mc:AlternateContent xmlns:mc="http://schemas.openxmlformats.org/markup-compatibility/2006" xmlns:p14="http://schemas.microsoft.com/office/powerpoint/2010/main">
        <mc:Choice Requires="p14">
          <p:contentPart p14:bwMode="auto" r:id="rId93">
            <p14:nvContentPartPr>
              <p14:cNvPr id="50" name="墨迹 49"/>
              <p14:cNvContentPartPr/>
              <p14:nvPr/>
            </p14:nvContentPartPr>
            <p14:xfrm>
              <a:off x="9843911" y="4243070"/>
              <a:ext cx="143933" cy="167255"/>
            </p14:xfrm>
          </p:contentPart>
        </mc:Choice>
        <mc:Fallback xmlns="">
          <p:pic>
            <p:nvPicPr>
              <p:cNvPr id="50" name="墨迹 49"/>
            </p:nvPicPr>
            <p:blipFill>
              <a:blip r:embed="rId94"/>
            </p:blipFill>
            <p:spPr>
              <a:xfrm>
                <a:off x="9843911" y="4243070"/>
                <a:ext cx="143933" cy="167255"/>
              </a:xfrm>
              <a:prstGeom prst="rect"/>
            </p:spPr>
          </p:pic>
        </mc:Fallback>
      </mc:AlternateContent>
      <mc:AlternateContent xmlns:mc="http://schemas.openxmlformats.org/markup-compatibility/2006" xmlns:p14="http://schemas.microsoft.com/office/powerpoint/2010/main">
        <mc:Choice Requires="p14">
          <p:contentPart p14:bwMode="auto" r:id="rId95">
            <p14:nvContentPartPr>
              <p14:cNvPr id="51" name="墨迹 50"/>
              <p14:cNvContentPartPr/>
              <p14:nvPr/>
            </p14:nvContentPartPr>
            <p14:xfrm>
              <a:off x="10148711" y="4040918"/>
              <a:ext cx="33866" cy="521682"/>
            </p14:xfrm>
          </p:contentPart>
        </mc:Choice>
        <mc:Fallback xmlns="">
          <p:pic>
            <p:nvPicPr>
              <p:cNvPr id="51" name="墨迹 50"/>
            </p:nvPicPr>
            <p:blipFill>
              <a:blip r:embed="rId96"/>
            </p:blipFill>
            <p:spPr>
              <a:xfrm>
                <a:off x="10148711" y="4040918"/>
                <a:ext cx="33866" cy="521682"/>
              </a:xfrm>
              <a:prstGeom prst="rect"/>
            </p:spPr>
          </p:pic>
        </mc:Fallback>
      </mc:AlternateContent>
      <mc:AlternateContent xmlns:mc="http://schemas.openxmlformats.org/markup-compatibility/2006" xmlns:p14="http://schemas.microsoft.com/office/powerpoint/2010/main">
        <mc:Choice Requires="p14">
          <p:contentPart p14:bwMode="auto" r:id="rId97">
            <p14:nvContentPartPr>
              <p14:cNvPr id="52" name="墨迹 51"/>
              <p14:cNvContentPartPr/>
              <p14:nvPr/>
            </p14:nvContentPartPr>
            <p14:xfrm>
              <a:off x="10058400" y="4034397"/>
              <a:ext cx="163688" cy="139056"/>
            </p14:xfrm>
          </p:contentPart>
        </mc:Choice>
        <mc:Fallback xmlns="">
          <p:pic>
            <p:nvPicPr>
              <p:cNvPr id="52" name="墨迹 51"/>
            </p:nvPicPr>
            <p:blipFill>
              <a:blip r:embed="rId98"/>
            </p:blipFill>
            <p:spPr>
              <a:xfrm>
                <a:off x="10058400" y="4034397"/>
                <a:ext cx="163688" cy="139056"/>
              </a:xfrm>
              <a:prstGeom prst="rect"/>
            </p:spPr>
          </p:pic>
        </mc:Fallback>
      </mc:AlternateContent>
      <mc:AlternateContent xmlns:mc="http://schemas.openxmlformats.org/markup-compatibility/2006" xmlns:p14="http://schemas.microsoft.com/office/powerpoint/2010/main">
        <mc:Choice Requires="p14">
          <p:contentPart p14:bwMode="auto" r:id="rId99">
            <p14:nvContentPartPr>
              <p14:cNvPr id="53" name="墨迹 52"/>
              <p14:cNvContentPartPr/>
              <p14:nvPr/>
            </p14:nvContentPartPr>
            <p14:xfrm>
              <a:off x="10284177" y="4081102"/>
              <a:ext cx="71438" cy="112091"/>
            </p14:xfrm>
          </p:contentPart>
        </mc:Choice>
        <mc:Fallback xmlns="">
          <p:pic>
            <p:nvPicPr>
              <p:cNvPr id="53" name="墨迹 52"/>
            </p:nvPicPr>
            <p:blipFill>
              <a:blip r:embed="rId100"/>
            </p:blipFill>
            <p:spPr>
              <a:xfrm>
                <a:off x="10284177" y="4081102"/>
                <a:ext cx="71438" cy="112091"/>
              </a:xfrm>
              <a:prstGeom prst="rect"/>
            </p:spPr>
          </p:pic>
        </mc:Fallback>
      </mc:AlternateContent>
      <mc:AlternateContent xmlns:mc="http://schemas.openxmlformats.org/markup-compatibility/2006" xmlns:p14="http://schemas.microsoft.com/office/powerpoint/2010/main">
        <mc:Choice Requires="p14">
          <p:contentPart p14:bwMode="auto" r:id="rId101">
            <p14:nvContentPartPr>
              <p14:cNvPr id="54" name="墨迹 53"/>
              <p14:cNvContentPartPr/>
              <p14:nvPr/>
            </p14:nvContentPartPr>
            <p14:xfrm>
              <a:off x="7292622" y="1500187"/>
              <a:ext cx="50800" cy="22559"/>
            </p14:xfrm>
          </p:contentPart>
        </mc:Choice>
        <mc:Fallback xmlns="">
          <p:pic>
            <p:nvPicPr>
              <p:cNvPr id="54" name="墨迹 53"/>
            </p:nvPicPr>
            <p:blipFill>
              <a:blip r:embed="rId102"/>
            </p:blipFill>
            <p:spPr>
              <a:xfrm>
                <a:off x="7292622" y="1500187"/>
                <a:ext cx="50800" cy="22559"/>
              </a:xfrm>
              <a:prstGeom prst="rect"/>
            </p:spPr>
          </p:pic>
        </mc:Fallback>
      </mc:AlternateContent>
      <mc:AlternateContent xmlns:mc="http://schemas.openxmlformats.org/markup-compatibility/2006" xmlns:p14="http://schemas.microsoft.com/office/powerpoint/2010/main">
        <mc:Choice Requires="p14">
          <p:contentPart p14:bwMode="auto" r:id="rId103">
            <p14:nvContentPartPr>
              <p14:cNvPr id="55" name="墨迹 54"/>
              <p14:cNvContentPartPr/>
              <p14:nvPr/>
            </p14:nvContentPartPr>
            <p14:xfrm>
              <a:off x="2989791" y="4128335"/>
              <a:ext cx="202847" cy="45119"/>
            </p14:xfrm>
          </p:contentPart>
        </mc:Choice>
        <mc:Fallback xmlns="">
          <p:pic>
            <p:nvPicPr>
              <p:cNvPr id="55" name="墨迹 54"/>
            </p:nvPicPr>
            <p:blipFill>
              <a:blip r:embed="rId104"/>
            </p:blipFill>
            <p:spPr>
              <a:xfrm>
                <a:off x="2989791" y="4128335"/>
                <a:ext cx="202847" cy="45119"/>
              </a:xfrm>
              <a:prstGeom prst="rect"/>
            </p:spPr>
          </p:pic>
        </mc:Fallback>
      </mc:AlternateContent>
      <mc:AlternateContent xmlns:mc="http://schemas.openxmlformats.org/markup-compatibility/2006" xmlns:p14="http://schemas.microsoft.com/office/powerpoint/2010/main">
        <mc:Choice Requires="p14">
          <p:contentPart p14:bwMode="auto" r:id="rId105">
            <p14:nvContentPartPr>
              <p14:cNvPr id="56" name="墨迹 55"/>
              <p14:cNvContentPartPr/>
              <p14:nvPr/>
            </p14:nvContentPartPr>
            <p14:xfrm>
              <a:off x="3093155" y="4073876"/>
              <a:ext cx="16933" cy="161615"/>
            </p14:xfrm>
          </p:contentPart>
        </mc:Choice>
        <mc:Fallback xmlns="">
          <p:pic>
            <p:nvPicPr>
              <p:cNvPr id="56" name="墨迹 55"/>
            </p:nvPicPr>
            <p:blipFill>
              <a:blip r:embed="rId106"/>
            </p:blipFill>
            <p:spPr>
              <a:xfrm>
                <a:off x="3093155" y="4073876"/>
                <a:ext cx="16933" cy="161615"/>
              </a:xfrm>
              <a:prstGeom prst="rect"/>
            </p:spPr>
          </p:pic>
        </mc:Fallback>
      </mc:AlternateContent>
      <mc:AlternateContent xmlns:mc="http://schemas.openxmlformats.org/markup-compatibility/2006" xmlns:p14="http://schemas.microsoft.com/office/powerpoint/2010/main">
        <mc:Choice Requires="p14">
          <p:contentPart p14:bwMode="auto" r:id="rId107">
            <p14:nvContentPartPr>
              <p14:cNvPr id="57" name="墨迹 56"/>
              <p14:cNvContentPartPr/>
              <p14:nvPr/>
            </p14:nvContentPartPr>
            <p14:xfrm>
              <a:off x="3188052" y="3970420"/>
              <a:ext cx="100366" cy="403246"/>
            </p14:xfrm>
          </p:contentPart>
        </mc:Choice>
        <mc:Fallback xmlns="">
          <p:pic>
            <p:nvPicPr>
              <p:cNvPr id="57" name="墨迹 56"/>
            </p:nvPicPr>
            <p:blipFill>
              <a:blip r:embed="rId108"/>
            </p:blipFill>
            <p:spPr>
              <a:xfrm>
                <a:off x="3188052" y="3970420"/>
                <a:ext cx="100366" cy="403246"/>
              </a:xfrm>
              <a:prstGeom prst="rect"/>
            </p:spPr>
          </p:pic>
        </mc:Fallback>
      </mc:AlternateContent>
      <mc:AlternateContent xmlns:mc="http://schemas.openxmlformats.org/markup-compatibility/2006" xmlns:p14="http://schemas.microsoft.com/office/powerpoint/2010/main">
        <mc:Choice Requires="p14">
          <p:contentPart p14:bwMode="auto" r:id="rId109">
            <p14:nvContentPartPr>
              <p14:cNvPr id="58" name="墨迹 57"/>
              <p14:cNvContentPartPr/>
              <p14:nvPr/>
            </p14:nvContentPartPr>
            <p14:xfrm>
              <a:off x="5966177" y="3930942"/>
              <a:ext cx="189089" cy="5640"/>
            </p14:xfrm>
          </p:contentPart>
        </mc:Choice>
        <mc:Fallback xmlns="">
          <p:pic>
            <p:nvPicPr>
              <p:cNvPr id="58" name="墨迹 57"/>
            </p:nvPicPr>
            <p:blipFill>
              <a:blip r:embed="rId110"/>
            </p:blipFill>
            <p:spPr>
              <a:xfrm>
                <a:off x="5966177" y="3930942"/>
                <a:ext cx="189089" cy="5640"/>
              </a:xfrm>
              <a:prstGeom prst="rect"/>
            </p:spPr>
          </p:pic>
        </mc:Fallback>
      </mc:AlternateContent>
      <mc:AlternateContent xmlns:mc="http://schemas.openxmlformats.org/markup-compatibility/2006" xmlns:p14="http://schemas.microsoft.com/office/powerpoint/2010/main">
        <mc:Choice Requires="p14">
          <p:contentPart p14:bwMode="auto" r:id="rId111">
            <p14:nvContentPartPr>
              <p14:cNvPr id="59" name="墨迹 58"/>
              <p14:cNvContentPartPr/>
              <p14:nvPr/>
            </p14:nvContentPartPr>
            <p14:xfrm>
              <a:off x="6033911" y="3899923"/>
              <a:ext cx="33866" cy="183294"/>
            </p14:xfrm>
          </p:contentPart>
        </mc:Choice>
        <mc:Fallback xmlns="">
          <p:pic>
            <p:nvPicPr>
              <p:cNvPr id="59" name="墨迹 58"/>
            </p:nvPicPr>
            <p:blipFill>
              <a:blip r:embed="rId112"/>
            </p:blipFill>
            <p:spPr>
              <a:xfrm>
                <a:off x="6033911" y="3899923"/>
                <a:ext cx="33866" cy="183294"/>
              </a:xfrm>
              <a:prstGeom prst="rect"/>
            </p:spPr>
          </p:pic>
        </mc:Fallback>
      </mc:AlternateContent>
      <mc:AlternateContent xmlns:mc="http://schemas.openxmlformats.org/markup-compatibility/2006" xmlns:p14="http://schemas.microsoft.com/office/powerpoint/2010/main">
        <mc:Choice Requires="p14">
          <p:contentPart p14:bwMode="auto" r:id="rId113">
            <p14:nvContentPartPr>
              <p14:cNvPr id="60" name="墨迹 59"/>
              <p14:cNvContentPartPr/>
              <p14:nvPr/>
            </p14:nvContentPartPr>
            <p14:xfrm>
              <a:off x="6134276" y="3865555"/>
              <a:ext cx="162101" cy="195102"/>
            </p14:xfrm>
          </p:contentPart>
        </mc:Choice>
        <mc:Fallback xmlns="">
          <p:pic>
            <p:nvPicPr>
              <p:cNvPr id="60" name="墨迹 59"/>
            </p:nvPicPr>
            <p:blipFill>
              <a:blip r:embed="rId114"/>
            </p:blipFill>
            <p:spPr>
              <a:xfrm>
                <a:off x="6134276" y="3865555"/>
                <a:ext cx="162101" cy="195102"/>
              </a:xfrm>
              <a:prstGeom prst="rect"/>
            </p:spPr>
          </p:pic>
        </mc:Fallback>
      </mc:AlternateContent>
      <mc:AlternateContent xmlns:mc="http://schemas.openxmlformats.org/markup-compatibility/2006" xmlns:p14="http://schemas.microsoft.com/office/powerpoint/2010/main">
        <mc:Choice Requires="p14">
          <p:contentPart p14:bwMode="auto" r:id="rId115">
            <p14:nvContentPartPr>
              <p14:cNvPr id="61" name="墨迹 60"/>
              <p14:cNvContentPartPr/>
              <p14:nvPr/>
            </p14:nvContentPartPr>
            <p14:xfrm>
              <a:off x="9505597" y="3885823"/>
              <a:ext cx="239536" cy="16920"/>
            </p14:xfrm>
          </p:contentPart>
        </mc:Choice>
        <mc:Fallback xmlns="">
          <p:pic>
            <p:nvPicPr>
              <p:cNvPr id="61" name="墨迹 60"/>
            </p:nvPicPr>
            <p:blipFill>
              <a:blip r:embed="rId116"/>
            </p:blipFill>
            <p:spPr>
              <a:xfrm>
                <a:off x="9505597" y="3885823"/>
                <a:ext cx="239536" cy="16920"/>
              </a:xfrm>
              <a:prstGeom prst="rect"/>
            </p:spPr>
          </p:pic>
        </mc:Fallback>
      </mc:AlternateContent>
      <mc:AlternateContent xmlns:mc="http://schemas.openxmlformats.org/markup-compatibility/2006" xmlns:p14="http://schemas.microsoft.com/office/powerpoint/2010/main">
        <mc:Choice Requires="p14">
          <p:contentPart p14:bwMode="auto" r:id="rId117">
            <p14:nvContentPartPr>
              <p14:cNvPr id="62" name="墨迹 61"/>
              <p14:cNvContentPartPr/>
              <p14:nvPr/>
            </p14:nvContentPartPr>
            <p14:xfrm>
              <a:off x="9663288" y="3826606"/>
              <a:ext cx="28222" cy="149454"/>
            </p14:xfrm>
          </p:contentPart>
        </mc:Choice>
        <mc:Fallback xmlns="">
          <p:pic>
            <p:nvPicPr>
              <p:cNvPr id="62" name="墨迹 61"/>
            </p:nvPicPr>
            <p:blipFill>
              <a:blip r:embed="rId118"/>
            </p:blipFill>
            <p:spPr>
              <a:xfrm>
                <a:off x="9663288" y="3826606"/>
                <a:ext cx="28222" cy="149454"/>
              </a:xfrm>
              <a:prstGeom prst="rect"/>
            </p:spPr>
          </p:pic>
        </mc:Fallback>
      </mc:AlternateContent>
      <mc:AlternateContent xmlns:mc="http://schemas.openxmlformats.org/markup-compatibility/2006" xmlns:p14="http://schemas.microsoft.com/office/powerpoint/2010/main">
        <mc:Choice Requires="p14">
          <p:contentPart p14:bwMode="auto" r:id="rId119">
            <p14:nvContentPartPr>
              <p14:cNvPr id="63" name="墨迹 62"/>
              <p14:cNvContentPartPr/>
              <p14:nvPr/>
            </p14:nvContentPartPr>
            <p14:xfrm>
              <a:off x="9838266" y="3730729"/>
              <a:ext cx="146756" cy="177654"/>
            </p14:xfrm>
          </p:contentPart>
        </mc:Choice>
        <mc:Fallback xmlns="">
          <p:pic>
            <p:nvPicPr>
              <p:cNvPr id="63" name="墨迹 62"/>
            </p:nvPicPr>
            <p:blipFill>
              <a:blip r:embed="rId120"/>
            </p:blipFill>
            <p:spPr>
              <a:xfrm>
                <a:off x="9838266" y="3730729"/>
                <a:ext cx="146756" cy="177654"/>
              </a:xfrm>
              <a:prstGeom prst="rect"/>
            </p:spPr>
          </p:pic>
        </mc:Fallback>
      </mc:AlternateContent>
      <mc:AlternateContent xmlns:mc="http://schemas.openxmlformats.org/markup-compatibility/2006" xmlns:p14="http://schemas.microsoft.com/office/powerpoint/2010/main">
        <mc:Choice Requires="p14">
          <p:contentPart p14:bwMode="auto" r:id="rId121">
            <p14:nvContentPartPr>
              <p14:cNvPr id="64" name="墨迹 63"/>
              <p14:cNvContentPartPr/>
              <p14:nvPr/>
            </p14:nvContentPartPr>
            <p14:xfrm>
              <a:off x="9863666" y="3729848"/>
              <a:ext cx="138289" cy="294151"/>
            </p14:xfrm>
          </p:contentPart>
        </mc:Choice>
        <mc:Fallback xmlns="">
          <p:pic>
            <p:nvPicPr>
              <p:cNvPr id="64" name="墨迹 63"/>
            </p:nvPicPr>
            <p:blipFill>
              <a:blip r:embed="rId122"/>
            </p:blipFill>
            <p:spPr>
              <a:xfrm>
                <a:off x="9863666" y="3729848"/>
                <a:ext cx="138289" cy="294151"/>
              </a:xfrm>
              <a:prstGeom prst="rect"/>
            </p:spPr>
          </p:pic>
        </mc:Fallback>
      </mc:AlternateContent>
      <mc:AlternateContent xmlns:mc="http://schemas.openxmlformats.org/markup-compatibility/2006" xmlns:p14="http://schemas.microsoft.com/office/powerpoint/2010/main">
        <mc:Choice Requires="p14">
          <p:contentPart p14:bwMode="auto" r:id="rId123">
            <p14:nvContentPartPr>
              <p14:cNvPr id="65" name="墨迹 64"/>
              <p14:cNvContentPartPr/>
              <p14:nvPr/>
            </p14:nvContentPartPr>
            <p14:xfrm>
              <a:off x="3149600" y="3338763"/>
              <a:ext cx="25400" cy="552700"/>
            </p14:xfrm>
          </p:contentPart>
        </mc:Choice>
        <mc:Fallback xmlns="">
          <p:pic>
            <p:nvPicPr>
              <p:cNvPr id="65" name="墨迹 64"/>
            </p:nvPicPr>
            <p:blipFill>
              <a:blip r:embed="rId124"/>
            </p:blipFill>
            <p:spPr>
              <a:xfrm>
                <a:off x="3149600" y="3338763"/>
                <a:ext cx="25400" cy="552700"/>
              </a:xfrm>
              <a:prstGeom prst="rect"/>
            </p:spPr>
          </p:pic>
        </mc:Fallback>
      </mc:AlternateContent>
      <mc:AlternateContent xmlns:mc="http://schemas.openxmlformats.org/markup-compatibility/2006" xmlns:p14="http://schemas.microsoft.com/office/powerpoint/2010/main">
        <mc:Choice Requires="p14">
          <p:contentPart p14:bwMode="auto" r:id="rId125">
            <p14:nvContentPartPr>
              <p14:cNvPr id="66" name="墨迹 65"/>
              <p14:cNvContentPartPr/>
              <p14:nvPr/>
            </p14:nvContentPartPr>
            <p14:xfrm>
              <a:off x="3074105" y="3744829"/>
              <a:ext cx="196850" cy="217485"/>
            </p14:xfrm>
          </p:contentPart>
        </mc:Choice>
        <mc:Fallback xmlns="">
          <p:pic>
            <p:nvPicPr>
              <p:cNvPr id="66" name="墨迹 65"/>
            </p:nvPicPr>
            <p:blipFill>
              <a:blip r:embed="rId126"/>
            </p:blipFill>
            <p:spPr>
              <a:xfrm>
                <a:off x="3074105" y="3744829"/>
                <a:ext cx="196850" cy="217485"/>
              </a:xfrm>
              <a:prstGeom prst="rect"/>
            </p:spPr>
          </p:pic>
        </mc:Fallback>
      </mc:AlternateContent>
      <mc:AlternateContent xmlns:mc="http://schemas.openxmlformats.org/markup-compatibility/2006" xmlns:p14="http://schemas.microsoft.com/office/powerpoint/2010/main">
        <mc:Choice Requires="p14">
          <p:contentPart p14:bwMode="auto" r:id="rId127">
            <p14:nvContentPartPr>
              <p14:cNvPr id="67" name="墨迹 66"/>
              <p14:cNvContentPartPr/>
              <p14:nvPr/>
            </p14:nvContentPartPr>
            <p14:xfrm>
              <a:off x="3409244" y="3455083"/>
              <a:ext cx="19756" cy="385622"/>
            </p14:xfrm>
          </p:contentPart>
        </mc:Choice>
        <mc:Fallback xmlns="">
          <p:pic>
            <p:nvPicPr>
              <p:cNvPr id="67" name="墨迹 66"/>
            </p:nvPicPr>
            <p:blipFill>
              <a:blip r:embed="rId128"/>
            </p:blipFill>
            <p:spPr>
              <a:xfrm>
                <a:off x="3409244" y="3455083"/>
                <a:ext cx="19756" cy="385622"/>
              </a:xfrm>
              <a:prstGeom prst="rect"/>
            </p:spPr>
          </p:pic>
        </mc:Fallback>
      </mc:AlternateContent>
      <mc:AlternateContent xmlns:mc="http://schemas.openxmlformats.org/markup-compatibility/2006" xmlns:p14="http://schemas.microsoft.com/office/powerpoint/2010/main">
        <mc:Choice Requires="p14">
          <p:contentPart p14:bwMode="auto" r:id="rId129">
            <p14:nvContentPartPr>
              <p14:cNvPr id="68" name="墨迹 67"/>
              <p14:cNvContentPartPr/>
              <p14:nvPr/>
            </p14:nvContentPartPr>
            <p14:xfrm>
              <a:off x="3571522" y="4218572"/>
              <a:ext cx="145344" cy="11279"/>
            </p14:xfrm>
          </p:contentPart>
        </mc:Choice>
        <mc:Fallback xmlns="">
          <p:pic>
            <p:nvPicPr>
              <p:cNvPr id="68" name="墨迹 67"/>
            </p:nvPicPr>
            <p:blipFill>
              <a:blip r:embed="rId130"/>
            </p:blipFill>
            <p:spPr>
              <a:xfrm>
                <a:off x="3571522" y="4218572"/>
                <a:ext cx="145344" cy="11279"/>
              </a:xfrm>
              <a:prstGeom prst="rect"/>
            </p:spPr>
          </p:pic>
        </mc:Fallback>
      </mc:AlternateContent>
      <mc:AlternateContent xmlns:mc="http://schemas.openxmlformats.org/markup-compatibility/2006" xmlns:p14="http://schemas.microsoft.com/office/powerpoint/2010/main">
        <mc:Choice Requires="p14">
          <p:contentPart p14:bwMode="auto" r:id="rId131">
            <p14:nvContentPartPr>
              <p14:cNvPr id="69" name="墨迹 68"/>
              <p14:cNvContentPartPr/>
              <p14:nvPr/>
            </p14:nvContentPartPr>
            <p14:xfrm>
              <a:off x="3651955" y="4176978"/>
              <a:ext cx="16933" cy="120551"/>
            </p14:xfrm>
          </p:contentPart>
        </mc:Choice>
        <mc:Fallback xmlns="">
          <p:pic>
            <p:nvPicPr>
              <p:cNvPr id="69" name="墨迹 68"/>
            </p:nvPicPr>
            <p:blipFill>
              <a:blip r:embed="rId132"/>
            </p:blipFill>
            <p:spPr>
              <a:xfrm>
                <a:off x="3651955" y="4176978"/>
                <a:ext cx="16933" cy="120551"/>
              </a:xfrm>
              <a:prstGeom prst="rect"/>
            </p:spPr>
          </p:pic>
        </mc:Fallback>
      </mc:AlternateContent>
      <mc:AlternateContent xmlns:mc="http://schemas.openxmlformats.org/markup-compatibility/2006" xmlns:p14="http://schemas.microsoft.com/office/powerpoint/2010/main">
        <mc:Choice Requires="p14">
          <p:contentPart p14:bwMode="auto" r:id="rId133">
            <p14:nvContentPartPr>
              <p14:cNvPr id="70" name="墨迹 69"/>
              <p14:cNvContentPartPr/>
              <p14:nvPr/>
            </p14:nvContentPartPr>
            <p14:xfrm>
              <a:off x="3708400" y="4094496"/>
              <a:ext cx="99306" cy="248152"/>
            </p14:xfrm>
          </p:contentPart>
        </mc:Choice>
        <mc:Fallback xmlns="">
          <p:pic>
            <p:nvPicPr>
              <p:cNvPr id="70" name="墨迹 69"/>
            </p:nvPicPr>
            <p:blipFill>
              <a:blip r:embed="rId134"/>
            </p:blipFill>
            <p:spPr>
              <a:xfrm>
                <a:off x="3708400" y="4094496"/>
                <a:ext cx="99306" cy="248152"/>
              </a:xfrm>
              <a:prstGeom prst="rect"/>
            </p:spPr>
          </p:pic>
        </mc:Fallback>
      </mc:AlternateContent>
      <mc:AlternateContent xmlns:mc="http://schemas.openxmlformats.org/markup-compatibility/2006" xmlns:p14="http://schemas.microsoft.com/office/powerpoint/2010/main">
        <mc:Choice Requires="p14">
          <p:contentPart p14:bwMode="auto" r:id="rId135">
            <p14:nvContentPartPr>
              <p14:cNvPr id="71" name="墨迹 70"/>
              <p14:cNvContentPartPr/>
              <p14:nvPr/>
            </p14:nvContentPartPr>
            <p14:xfrm>
              <a:off x="3934177" y="3774437"/>
              <a:ext cx="25400" cy="525912"/>
            </p14:xfrm>
          </p:contentPart>
        </mc:Choice>
        <mc:Fallback xmlns="">
          <p:pic>
            <p:nvPicPr>
              <p:cNvPr id="71" name="墨迹 70"/>
            </p:nvPicPr>
            <p:blipFill>
              <a:blip r:embed="rId136"/>
            </p:blipFill>
            <p:spPr>
              <a:xfrm>
                <a:off x="3934177" y="3774437"/>
                <a:ext cx="25400" cy="525912"/>
              </a:xfrm>
              <a:prstGeom prst="rect"/>
            </p:spPr>
          </p:pic>
        </mc:Fallback>
      </mc:AlternateContent>
      <mc:AlternateContent xmlns:mc="http://schemas.openxmlformats.org/markup-compatibility/2006" xmlns:p14="http://schemas.microsoft.com/office/powerpoint/2010/main">
        <mc:Choice Requires="p14">
          <p:contentPart p14:bwMode="auto" r:id="rId137">
            <p14:nvContentPartPr>
              <p14:cNvPr id="72" name="墨迹 71"/>
              <p14:cNvContentPartPr/>
              <p14:nvPr/>
            </p14:nvContentPartPr>
            <p14:xfrm>
              <a:off x="3872088" y="3758047"/>
              <a:ext cx="79023" cy="133416"/>
            </p14:xfrm>
          </p:contentPart>
        </mc:Choice>
        <mc:Fallback xmlns="">
          <p:pic>
            <p:nvPicPr>
              <p:cNvPr id="72" name="墨迹 71"/>
            </p:nvPicPr>
            <p:blipFill>
              <a:blip r:embed="rId138"/>
            </p:blipFill>
            <p:spPr>
              <a:xfrm>
                <a:off x="3872088" y="3758047"/>
                <a:ext cx="79023" cy="133416"/>
              </a:xfrm>
              <a:prstGeom prst="rect"/>
            </p:spPr>
          </p:pic>
        </mc:Fallback>
      </mc:AlternateContent>
      <mc:AlternateContent xmlns:mc="http://schemas.openxmlformats.org/markup-compatibility/2006" xmlns:p14="http://schemas.microsoft.com/office/powerpoint/2010/main">
        <mc:Choice Requires="p14">
          <p:contentPart p14:bwMode="auto" r:id="rId139">
            <p14:nvContentPartPr>
              <p14:cNvPr id="73" name="墨迹 72"/>
              <p14:cNvContentPartPr/>
              <p14:nvPr/>
            </p14:nvContentPartPr>
            <p14:xfrm>
              <a:off x="3951111" y="3770208"/>
              <a:ext cx="84666" cy="73317"/>
            </p14:xfrm>
          </p:contentPart>
        </mc:Choice>
        <mc:Fallback xmlns="">
          <p:pic>
            <p:nvPicPr>
              <p:cNvPr id="73" name="墨迹 72"/>
            </p:nvPicPr>
            <p:blipFill>
              <a:blip r:embed="rId140"/>
            </p:blipFill>
            <p:spPr>
              <a:xfrm>
                <a:off x="3951111" y="3770208"/>
                <a:ext cx="84666" cy="73317"/>
              </a:xfrm>
              <a:prstGeom prst="rect"/>
            </p:spPr>
          </p:pic>
        </mc:Fallback>
      </mc:AlternateContent>
      <mc:AlternateContent xmlns:mc="http://schemas.openxmlformats.org/markup-compatibility/2006" xmlns:p14="http://schemas.microsoft.com/office/powerpoint/2010/main">
        <mc:Choice Requires="p14">
          <p:contentPart p14:bwMode="auto" r:id="rId141">
            <p14:nvContentPartPr>
              <p14:cNvPr id="74" name="墨迹 73"/>
              <p14:cNvContentPartPr/>
              <p14:nvPr/>
            </p14:nvContentPartPr>
            <p14:xfrm>
              <a:off x="4144962" y="3947861"/>
              <a:ext cx="9349" cy="205853"/>
            </p14:xfrm>
          </p:contentPart>
        </mc:Choice>
        <mc:Fallback xmlns="">
          <p:pic>
            <p:nvPicPr>
              <p:cNvPr id="74" name="墨迹 73"/>
            </p:nvPicPr>
            <p:blipFill>
              <a:blip r:embed="rId142"/>
            </p:blipFill>
            <p:spPr>
              <a:xfrm>
                <a:off x="4144962" y="3947861"/>
                <a:ext cx="9349" cy="205853"/>
              </a:xfrm>
              <a:prstGeom prst="rect"/>
            </p:spPr>
          </p:pic>
        </mc:Fallback>
      </mc:AlternateContent>
      <mc:AlternateContent xmlns:mc="http://schemas.openxmlformats.org/markup-compatibility/2006" xmlns:p14="http://schemas.microsoft.com/office/powerpoint/2010/main">
        <mc:Choice Requires="p14">
          <p:contentPart p14:bwMode="auto" r:id="rId143">
            <p14:nvContentPartPr>
              <p14:cNvPr id="75" name="墨迹 74"/>
              <p14:cNvContentPartPr/>
              <p14:nvPr/>
            </p14:nvContentPartPr>
            <p14:xfrm>
              <a:off x="7296502" y="4576699"/>
              <a:ext cx="650875" cy="87417"/>
            </p14:xfrm>
          </p:contentPart>
        </mc:Choice>
        <mc:Fallback xmlns="">
          <p:pic>
            <p:nvPicPr>
              <p:cNvPr id="75" name="墨迹 74"/>
            </p:nvPicPr>
            <p:blipFill>
              <a:blip r:embed="rId144"/>
            </p:blipFill>
            <p:spPr>
              <a:xfrm>
                <a:off x="7296502" y="4576699"/>
                <a:ext cx="650875" cy="87417"/>
              </a:xfrm>
              <a:prstGeom prst="rect"/>
            </p:spPr>
          </p:pic>
        </mc:Fallback>
      </mc:AlternateContent>
      <mc:AlternateContent xmlns:mc="http://schemas.openxmlformats.org/markup-compatibility/2006" xmlns:p14="http://schemas.microsoft.com/office/powerpoint/2010/main">
        <mc:Choice Requires="p14">
          <p:contentPart p14:bwMode="auto" r:id="rId145">
            <p14:nvContentPartPr>
              <p14:cNvPr id="76" name="墨迹 75"/>
              <p14:cNvContentPartPr/>
              <p14:nvPr/>
            </p14:nvContentPartPr>
            <p14:xfrm>
              <a:off x="2081388" y="5010435"/>
              <a:ext cx="866775" cy="76666"/>
            </p14:xfrm>
          </p:contentPart>
        </mc:Choice>
        <mc:Fallback xmlns="">
          <p:pic>
            <p:nvPicPr>
              <p:cNvPr id="76" name="墨迹 75"/>
            </p:nvPicPr>
            <p:blipFill>
              <a:blip r:embed="rId146"/>
            </p:blipFill>
            <p:spPr>
              <a:xfrm>
                <a:off x="2081388" y="5010435"/>
                <a:ext cx="866775" cy="76666"/>
              </a:xfrm>
              <a:prstGeom prst="rect"/>
            </p:spPr>
          </p:pic>
        </mc:Fallback>
      </mc:AlternateContent>
    </p:spTree>
    <p:extLst>
      <p:ext uri="{BB962C8B-B14F-4D97-AF65-F5344CB8AC3E}">
        <p14:creationId xmlns:p14="http://schemas.microsoft.com/office/powerpoint/2010/main" val="26557746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 name="image334.jpeg"/>
          <p:cNvPicPr>
            <a:picLocks noChangeAspect="1"/>
          </p:cNvPicPr>
          <p:nvPr>
            <p:custDataLst>
              <p:tags r:id="rId1"/>
            </p:custDataLst>
          </p:nvPr>
        </p:nvPicPr>
        <p:blipFill>
          <a:blip r:embed="rId3"/>
          <a:srcRect l="57242" t="78387" r="2615" b="2560"/>
          <a:stretch>
            <a:fillRect/>
          </a:stretch>
        </p:blipFill>
        <p:spPr>
          <a:xfrm>
            <a:off x="2024380" y="802640"/>
            <a:ext cx="8496300" cy="5252720"/>
          </a:xfrm>
          <a:prstGeom prst="snip2DiagRect">
            <a:avLst/>
          </a:prstGeom>
        </p:spPr>
      </p:pic>
      <p:sp>
        <p:nvSpPr>
          <p:cNvPr id="4" name="文本框 3"/>
          <p:cNvSpPr txBox="1"/>
          <p:nvPr/>
        </p:nvSpPr>
        <p:spPr>
          <a:xfrm>
            <a:off x="397510" y="280670"/>
            <a:ext cx="6096000" cy="583565"/>
          </a:xfrm>
          <a:prstGeom prst="rect">
            <a:avLst/>
          </a:prstGeom>
          <a:noFill/>
        </p:spPr>
        <p:txBody>
          <a:bodyPr wrap="square" rtlCol="0" anchor="t">
            <a:spAutoFit/>
          </a:bodyPr>
          <a:lstStyle/>
          <a:p>
            <a:r>
              <a:rPr lang="zh-CN" altLang="zh-CN" sz="3200" b="1" kern="100" dirty="0">
                <a:solidFill>
                  <a:srgbClr val="C00000"/>
                </a:solidFill>
                <a:effectLst>
                  <a:outerShdw blurRad="38100" dist="38100" dir="2700000" algn="tl">
                    <a:srgbClr val="000000">
                      <a:alpha val="43137"/>
                    </a:srgbClr>
                  </a:outerShdw>
                </a:effectLst>
                <a:latin typeface="Times New Roman" panose="02020603050405020304"/>
                <a:ea typeface="微软雅黑" panose="020B0503020204020204" charset="-122"/>
                <a:cs typeface="Times New Roman" panose="02020603050405020304"/>
                <a:sym typeface="+mn-ea"/>
              </a:rPr>
              <a:t>“价－类”二维图</a:t>
            </a:r>
          </a:p>
        </p:txBody>
      </p:sp>
    </p:spTree>
    <p:extLst>
      <p:ext uri="{BB962C8B-B14F-4D97-AF65-F5344CB8AC3E}">
        <p14:creationId xmlns:p14="http://schemas.microsoft.com/office/powerpoint/2010/main" val="15488549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287020" y="0"/>
            <a:ext cx="10202545" cy="2853055"/>
          </a:xfrm>
          <a:prstGeom prst="rect">
            <a:avLst/>
          </a:prstGeom>
        </p:spPr>
      </p:pic>
      <p:pic>
        <p:nvPicPr>
          <p:cNvPr id="3" name="图片 2"/>
          <p:cNvPicPr>
            <a:picLocks noChangeAspect="1"/>
          </p:cNvPicPr>
          <p:nvPr/>
        </p:nvPicPr>
        <p:blipFill>
          <a:blip r:embed="rId3"/>
          <a:srcRect t="2965"/>
          <a:stretch>
            <a:fillRect/>
          </a:stretch>
        </p:blipFill>
        <p:spPr>
          <a:xfrm>
            <a:off x="287020" y="2853055"/>
            <a:ext cx="8245475" cy="3637280"/>
          </a:xfrm>
          <a:prstGeom prst="rect">
            <a:avLst/>
          </a:prstGeom>
        </p:spPr>
      </p:pic>
      <p:pic>
        <p:nvPicPr>
          <p:cNvPr id="4" name="图片 3"/>
          <p:cNvPicPr>
            <a:picLocks noChangeAspect="1"/>
          </p:cNvPicPr>
          <p:nvPr/>
        </p:nvPicPr>
        <p:blipFill>
          <a:blip r:embed="rId4"/>
          <a:stretch>
            <a:fillRect/>
          </a:stretch>
        </p:blipFill>
        <p:spPr>
          <a:xfrm>
            <a:off x="8554085" y="2803525"/>
            <a:ext cx="3324225" cy="758190"/>
          </a:xfrm>
          <a:prstGeom prst="rect">
            <a:avLst/>
          </a:prstGeom>
          <a:ln>
            <a:solidFill>
              <a:schemeClr val="accent1"/>
            </a:solidFill>
          </a:ln>
        </p:spPr>
      </p:pic>
      <p:sp>
        <p:nvSpPr>
          <p:cNvPr id="5" name="文本框 4"/>
          <p:cNvSpPr txBox="1"/>
          <p:nvPr/>
        </p:nvSpPr>
        <p:spPr>
          <a:xfrm>
            <a:off x="10775950" y="6358255"/>
            <a:ext cx="4064000" cy="521970"/>
          </a:xfrm>
          <a:prstGeom prst="rect">
            <a:avLst/>
          </a:prstGeom>
          <a:noFill/>
        </p:spPr>
        <p:txBody>
          <a:bodyPr wrap="square" rtlCol="0">
            <a:spAutoFit/>
          </a:bodyPr>
          <a:lstStyle/>
          <a:p>
            <a:r>
              <a:rPr lang="en-US" altLang="zh-CN" sz="2800" b="1">
                <a:solidFill>
                  <a:srgbClr val="C00000"/>
                </a:solidFill>
                <a:effectLst>
                  <a:outerShdw blurRad="38100" dist="38100" dir="2700000" algn="tl">
                    <a:srgbClr val="000000">
                      <a:alpha val="43137"/>
                    </a:srgbClr>
                  </a:outerShdw>
                </a:effectLst>
              </a:rPr>
              <a:t>20</a:t>
            </a:r>
            <a:r>
              <a:rPr lang="zh-CN" altLang="en-US" sz="2800" b="1">
                <a:solidFill>
                  <a:srgbClr val="C00000"/>
                </a:solidFill>
                <a:effectLst>
                  <a:outerShdw blurRad="38100" dist="38100" dir="2700000" algn="tl">
                    <a:srgbClr val="000000">
                      <a:alpha val="43137"/>
                    </a:srgbClr>
                  </a:outerShdw>
                </a:effectLst>
              </a:rPr>
              <a:t>山东</a:t>
            </a:r>
          </a:p>
        </p:txBody>
      </p:sp>
    </p:spTree>
    <p:extLst>
      <p:ext uri="{BB962C8B-B14F-4D97-AF65-F5344CB8AC3E}">
        <p14:creationId xmlns:p14="http://schemas.microsoft.com/office/powerpoint/2010/main" val="39778064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66755" y="69791"/>
            <a:ext cx="11654075" cy="2520950"/>
          </a:xfrm>
          <a:prstGeom prst="rect">
            <a:avLst/>
          </a:prstGeom>
        </p:spPr>
        <p:txBody>
          <a:bodyPr wrap="square" lIns="121898" tIns="60948" rIns="121898" bIns="60948">
            <a:spAutoFit/>
          </a:bodyPr>
          <a:lstStyle/>
          <a:p>
            <a:pPr algn="just" defTabSz="0">
              <a:lnSpc>
                <a:spcPct val="150000"/>
              </a:lnSpc>
              <a:spcAft>
                <a:spcPts val="0"/>
              </a:spcAft>
              <a:tabLst>
                <a:tab pos="2700655" algn="l"/>
              </a:tabLst>
            </a:pPr>
            <a:r>
              <a:rPr lang="en-US" sz="2600" b="1" kern="100" dirty="0">
                <a:latin typeface="Times New Roman" panose="02020603050405020304"/>
                <a:ea typeface="黑体" panose="02010609060101010101" charset="-122"/>
                <a:cs typeface="Courier New" panose="02070309020205020404"/>
              </a:rPr>
              <a:t>4.</a:t>
            </a:r>
            <a:r>
              <a:rPr lang="en-US" altLang="zh-CN" sz="2600" b="1" kern="100" dirty="0">
                <a:latin typeface="Times New Roman" panose="02020603050405020304"/>
                <a:ea typeface="黑体" panose="02010609060101010101" charset="-122"/>
                <a:cs typeface="Courier New" panose="02070309020205020404"/>
              </a:rPr>
              <a:t>Fe</a:t>
            </a:r>
            <a:r>
              <a:rPr lang="en-US" altLang="zh-CN" sz="2600" b="1" kern="100" baseline="30000" dirty="0">
                <a:latin typeface="Times New Roman" panose="02020603050405020304"/>
                <a:ea typeface="黑体" panose="02010609060101010101" charset="-122"/>
                <a:cs typeface="Courier New" panose="02070309020205020404"/>
              </a:rPr>
              <a:t>2</a:t>
            </a:r>
            <a:r>
              <a:rPr lang="zh-CN" altLang="zh-CN" sz="2600" b="1" kern="100" baseline="30000" dirty="0">
                <a:latin typeface="Times New Roman" panose="02020603050405020304"/>
                <a:ea typeface="黑体" panose="02010609060101010101" charset="-122"/>
                <a:cs typeface="Times New Roman" panose="02020603050405020304"/>
              </a:rPr>
              <a:t>＋</a:t>
            </a:r>
            <a:r>
              <a:rPr lang="zh-CN" altLang="zh-CN" sz="2600" b="1" kern="100" dirty="0">
                <a:latin typeface="Times New Roman" panose="02020603050405020304"/>
                <a:ea typeface="黑体" panose="02010609060101010101" charset="-122"/>
                <a:cs typeface="Times New Roman" panose="02020603050405020304"/>
              </a:rPr>
              <a:t>和</a:t>
            </a:r>
            <a:r>
              <a:rPr lang="en-US" altLang="zh-CN" sz="2600" b="1" kern="100" dirty="0">
                <a:latin typeface="Times New Roman" panose="02020603050405020304"/>
                <a:ea typeface="黑体" panose="02010609060101010101" charset="-122"/>
                <a:cs typeface="Courier New" panose="02070309020205020404"/>
              </a:rPr>
              <a:t>Fe</a:t>
            </a:r>
            <a:r>
              <a:rPr lang="en-US" altLang="zh-CN" sz="2600" b="1" kern="100" baseline="30000" dirty="0">
                <a:latin typeface="Times New Roman" panose="02020603050405020304"/>
                <a:ea typeface="黑体" panose="02010609060101010101" charset="-122"/>
                <a:cs typeface="Courier New" panose="02070309020205020404"/>
              </a:rPr>
              <a:t>3</a:t>
            </a:r>
            <a:r>
              <a:rPr lang="zh-CN" altLang="zh-CN" sz="2600" b="1" kern="100" baseline="30000" dirty="0">
                <a:latin typeface="Times New Roman" panose="02020603050405020304"/>
                <a:ea typeface="黑体" panose="02010609060101010101" charset="-122"/>
                <a:cs typeface="Times New Roman" panose="02020603050405020304"/>
              </a:rPr>
              <a:t>＋</a:t>
            </a:r>
            <a:r>
              <a:rPr lang="zh-CN" altLang="zh-CN" sz="2600" b="1" kern="100" dirty="0">
                <a:latin typeface="Times New Roman" panose="02020603050405020304"/>
                <a:ea typeface="黑体" panose="02010609060101010101" charset="-122"/>
                <a:cs typeface="Times New Roman" panose="02020603050405020304"/>
              </a:rPr>
              <a:t>的检验</a:t>
            </a:r>
            <a:endParaRPr lang="zh-CN" altLang="zh-CN" sz="1050" kern="100" dirty="0">
              <a:latin typeface="宋体" panose="02010600030101010101" pitchFamily="2" charset="-122"/>
              <a:cs typeface="Courier New" panose="02070309020205020404"/>
            </a:endParaRPr>
          </a:p>
          <a:p>
            <a:pPr algn="just" defTabSz="0">
              <a:lnSpc>
                <a:spcPct val="150000"/>
              </a:lnSpc>
              <a:spcAft>
                <a:spcPts val="0"/>
              </a:spcAft>
              <a:tabLst>
                <a:tab pos="2700655" algn="l"/>
              </a:tabLst>
            </a:pPr>
            <a:endParaRPr lang="en-US" altLang="zh-CN" sz="2600" kern="100" dirty="0" smtClean="0">
              <a:latin typeface="Arial" panose="020B0604020202020204" pitchFamily="34" charset="0"/>
              <a:ea typeface="微软雅黑" panose="020B0503020204020204" charset="-122"/>
              <a:cs typeface="Courier New" panose="02070309020205020404"/>
            </a:endParaRPr>
          </a:p>
          <a:p>
            <a:pPr algn="just" defTabSz="0">
              <a:lnSpc>
                <a:spcPct val="150000"/>
              </a:lnSpc>
              <a:spcAft>
                <a:spcPts val="0"/>
              </a:spcAft>
              <a:tabLst>
                <a:tab pos="2700655" algn="l"/>
              </a:tabLst>
            </a:pPr>
            <a:endParaRPr lang="en-US" altLang="zh-CN" sz="2600" kern="100" dirty="0" smtClean="0">
              <a:latin typeface="Arial" panose="020B0604020202020204" pitchFamily="34" charset="0"/>
              <a:ea typeface="微软雅黑" panose="020B0503020204020204" charset="-122"/>
              <a:cs typeface="Courier New" panose="02070309020205020404"/>
            </a:endParaRPr>
          </a:p>
          <a:p>
            <a:pPr algn="just" defTabSz="0">
              <a:lnSpc>
                <a:spcPct val="150000"/>
              </a:lnSpc>
              <a:spcAft>
                <a:spcPts val="0"/>
              </a:spcAft>
              <a:tabLst>
                <a:tab pos="2700655" algn="l"/>
              </a:tabLst>
            </a:pPr>
            <a:r>
              <a:rPr lang="en-US" altLang="zh-CN" sz="2600" kern="100" dirty="0">
                <a:latin typeface="Times New Roman" panose="02020603050405020304"/>
                <a:ea typeface="微软雅黑" panose="020B0503020204020204" charset="-122"/>
                <a:cs typeface="Courier New" panose="02070309020205020404"/>
              </a:rPr>
              <a:t> </a:t>
            </a:r>
            <a:endParaRPr lang="zh-CN" altLang="zh-CN" sz="1050" kern="100" dirty="0">
              <a:latin typeface="宋体" panose="02010600030101010101" pitchFamily="2" charset="-122"/>
              <a:cs typeface="Courier New" panose="02070309020205020404"/>
            </a:endParaRPr>
          </a:p>
        </p:txBody>
      </p:sp>
      <p:pic>
        <p:nvPicPr>
          <p:cNvPr id="3077" name="Picture 5" descr="RJ242XS"/>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0250" y="735330"/>
            <a:ext cx="8160385" cy="2839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7193955" y="867315"/>
            <a:ext cx="1503680" cy="491490"/>
          </a:xfrm>
          <a:prstGeom prst="rect">
            <a:avLst/>
          </a:prstGeom>
        </p:spPr>
        <p:txBody>
          <a:bodyPr wrap="none">
            <a:spAutoFit/>
          </a:bodyPr>
          <a:lstStyle/>
          <a:p>
            <a:r>
              <a:rPr lang="zh-CN" altLang="zh-CN" sz="2600">
                <a:solidFill>
                  <a:srgbClr val="C00000"/>
                </a:solidFill>
                <a:latin typeface="Times New Roman" panose="02020603050405020304"/>
                <a:ea typeface="微软雅黑" panose="020B0503020204020204" charset="-122"/>
                <a:cs typeface="Times New Roman" panose="02020603050405020304"/>
              </a:rPr>
              <a:t>溶液变红</a:t>
            </a:r>
            <a:endParaRPr lang="zh-CN" altLang="en-US" sz="2600" dirty="0"/>
          </a:p>
        </p:txBody>
      </p:sp>
      <p:sp>
        <p:nvSpPr>
          <p:cNvPr id="6" name="矩形 5"/>
          <p:cNvSpPr/>
          <p:nvPr/>
        </p:nvSpPr>
        <p:spPr>
          <a:xfrm>
            <a:off x="5722413" y="1850375"/>
            <a:ext cx="1173480" cy="491490"/>
          </a:xfrm>
          <a:prstGeom prst="rect">
            <a:avLst/>
          </a:prstGeom>
        </p:spPr>
        <p:txBody>
          <a:bodyPr wrap="none">
            <a:spAutoFit/>
          </a:bodyPr>
          <a:lstStyle/>
          <a:p>
            <a:r>
              <a:rPr lang="zh-CN" altLang="zh-CN" sz="2600">
                <a:solidFill>
                  <a:srgbClr val="C00000"/>
                </a:solidFill>
                <a:latin typeface="Times New Roman" panose="02020603050405020304"/>
                <a:ea typeface="微软雅黑" panose="020B0503020204020204" charset="-122"/>
                <a:cs typeface="Times New Roman" panose="02020603050405020304"/>
              </a:rPr>
              <a:t>灰绿色</a:t>
            </a:r>
            <a:endParaRPr lang="zh-CN" altLang="en-US" sz="2600" dirty="0"/>
          </a:p>
        </p:txBody>
      </p:sp>
      <p:sp>
        <p:nvSpPr>
          <p:cNvPr id="7" name="矩形 6"/>
          <p:cNvSpPr/>
          <p:nvPr/>
        </p:nvSpPr>
        <p:spPr>
          <a:xfrm>
            <a:off x="7755929" y="1851288"/>
            <a:ext cx="1173480" cy="491490"/>
          </a:xfrm>
          <a:prstGeom prst="rect">
            <a:avLst/>
          </a:prstGeom>
        </p:spPr>
        <p:txBody>
          <a:bodyPr wrap="none">
            <a:spAutoFit/>
          </a:bodyPr>
          <a:lstStyle/>
          <a:p>
            <a:r>
              <a:rPr lang="zh-CN" altLang="zh-CN" sz="2600">
                <a:solidFill>
                  <a:srgbClr val="C00000"/>
                </a:solidFill>
                <a:latin typeface="Times New Roman" panose="02020603050405020304"/>
                <a:ea typeface="微软雅黑" panose="020B0503020204020204" charset="-122"/>
                <a:cs typeface="Times New Roman" panose="02020603050405020304"/>
              </a:rPr>
              <a:t>红褐色</a:t>
            </a:r>
            <a:endParaRPr lang="zh-CN" altLang="en-US" sz="2600" dirty="0"/>
          </a:p>
        </p:txBody>
      </p:sp>
      <p:pic>
        <p:nvPicPr>
          <p:cNvPr id="4098" name="Picture 2" descr="RJ243XS"/>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7924" y="4011104"/>
            <a:ext cx="4954510" cy="2388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3921820" y="4056544"/>
            <a:ext cx="1503680" cy="491490"/>
          </a:xfrm>
          <a:prstGeom prst="rect">
            <a:avLst/>
          </a:prstGeom>
        </p:spPr>
        <p:txBody>
          <a:bodyPr wrap="none">
            <a:spAutoFit/>
          </a:bodyPr>
          <a:lstStyle/>
          <a:p>
            <a:r>
              <a:rPr lang="zh-CN" altLang="zh-CN" sz="2600">
                <a:solidFill>
                  <a:srgbClr val="C00000"/>
                </a:solidFill>
                <a:latin typeface="Times New Roman" panose="02020603050405020304"/>
                <a:ea typeface="微软雅黑" panose="020B0503020204020204" charset="-122"/>
                <a:cs typeface="Times New Roman" panose="02020603050405020304"/>
              </a:rPr>
              <a:t>溶液变红</a:t>
            </a:r>
            <a:endParaRPr lang="zh-CN" altLang="en-US" sz="2600" dirty="0"/>
          </a:p>
        </p:txBody>
      </p:sp>
      <p:sp>
        <p:nvSpPr>
          <p:cNvPr id="3" name="矩形 2"/>
          <p:cNvSpPr/>
          <p:nvPr/>
        </p:nvSpPr>
        <p:spPr>
          <a:xfrm>
            <a:off x="3837286" y="4932253"/>
            <a:ext cx="1833880" cy="491490"/>
          </a:xfrm>
          <a:prstGeom prst="rect">
            <a:avLst/>
          </a:prstGeom>
        </p:spPr>
        <p:txBody>
          <a:bodyPr wrap="none">
            <a:spAutoFit/>
          </a:bodyPr>
          <a:lstStyle/>
          <a:p>
            <a:r>
              <a:rPr lang="zh-CN" altLang="zh-CN" sz="2600">
                <a:solidFill>
                  <a:srgbClr val="C00000"/>
                </a:solidFill>
                <a:latin typeface="Times New Roman" panose="02020603050405020304"/>
                <a:ea typeface="微软雅黑" panose="020B0503020204020204" charset="-122"/>
                <a:cs typeface="Times New Roman" panose="02020603050405020304"/>
              </a:rPr>
              <a:t>红褐色沉淀</a:t>
            </a:r>
            <a:endParaRPr lang="zh-CN" altLang="en-US" sz="2600" dirty="0"/>
          </a:p>
        </p:txBody>
      </p:sp>
      <p:sp>
        <p:nvSpPr>
          <p:cNvPr id="8" name="矩形 7"/>
          <p:cNvSpPr/>
          <p:nvPr/>
        </p:nvSpPr>
        <p:spPr>
          <a:xfrm>
            <a:off x="4177040" y="5808875"/>
            <a:ext cx="1173480" cy="491490"/>
          </a:xfrm>
          <a:prstGeom prst="rect">
            <a:avLst/>
          </a:prstGeom>
        </p:spPr>
        <p:txBody>
          <a:bodyPr wrap="none">
            <a:spAutoFit/>
          </a:bodyPr>
          <a:lstStyle/>
          <a:p>
            <a:r>
              <a:rPr lang="zh-CN" altLang="zh-CN" sz="2600">
                <a:solidFill>
                  <a:srgbClr val="C00000"/>
                </a:solidFill>
                <a:latin typeface="Times New Roman" panose="02020603050405020304"/>
                <a:ea typeface="微软雅黑" panose="020B0503020204020204" charset="-122"/>
                <a:cs typeface="Times New Roman" panose="02020603050405020304"/>
              </a:rPr>
              <a:t>显紫色</a:t>
            </a:r>
            <a:endParaRPr lang="zh-CN" altLang="en-US" sz="2600" dirty="0"/>
          </a:p>
        </p:txBody>
      </p:sp>
      <mc:AlternateContent xmlns:mc="http://schemas.openxmlformats.org/markup-compatibility/2006" xmlns:p14="http://schemas.microsoft.com/office/powerpoint/2010/main">
        <mc:Choice Requires="p14">
          <p:contentPart p14:bwMode="auto" r:id="rId4">
            <p14:nvContentPartPr>
              <p14:cNvPr id="9" name="墨迹 8"/>
              <p14:cNvContentPartPr/>
              <p14:nvPr/>
            </p14:nvContentPartPr>
            <p14:xfrm>
              <a:off x="8483600" y="2632025"/>
              <a:ext cx="64911" cy="24322"/>
            </p14:xfrm>
          </p:contentPart>
        </mc:Choice>
        <mc:Fallback xmlns="">
          <p:pic>
            <p:nvPicPr>
              <p:cNvPr id="9" name="墨迹 8"/>
            </p:nvPicPr>
            <p:blipFill>
              <a:blip r:embed="rId5"/>
            </p:blipFill>
            <p:spPr>
              <a:xfrm>
                <a:off x="8483600" y="2632025"/>
                <a:ext cx="64911" cy="24322"/>
              </a:xfrm>
              <a:prstGeom prst="rect"/>
            </p:spPr>
          </p:pic>
        </mc:Fallback>
      </mc:AlternateContent>
      <mc:AlternateContent xmlns:mc="http://schemas.openxmlformats.org/markup-compatibility/2006" xmlns:p14="http://schemas.microsoft.com/office/powerpoint/2010/main">
        <mc:Choice Requires="p14">
          <p:contentPart p14:bwMode="auto" r:id="rId6">
            <p14:nvContentPartPr>
              <p14:cNvPr id="10" name="墨迹 9"/>
              <p14:cNvContentPartPr/>
              <p14:nvPr/>
            </p14:nvContentPartPr>
            <p14:xfrm>
              <a:off x="3482622" y="3541795"/>
              <a:ext cx="5632274" cy="78958"/>
            </p14:xfrm>
          </p:contentPart>
        </mc:Choice>
        <mc:Fallback xmlns="">
          <p:pic>
            <p:nvPicPr>
              <p:cNvPr id="10" name="墨迹 9"/>
            </p:nvPicPr>
            <p:blipFill>
              <a:blip r:embed="rId7"/>
            </p:blipFill>
            <p:spPr>
              <a:xfrm>
                <a:off x="3482622" y="3541795"/>
                <a:ext cx="5632274" cy="78958"/>
              </a:xfrm>
              <a:prstGeom prst="rect"/>
            </p:spPr>
          </p:pic>
        </mc:Fallback>
      </mc:AlternateContent>
      <mc:AlternateContent xmlns:mc="http://schemas.openxmlformats.org/markup-compatibility/2006" xmlns:p14="http://schemas.microsoft.com/office/powerpoint/2010/main">
        <mc:Choice Requires="p14">
          <p:contentPart p14:bwMode="auto" r:id="rId8">
            <p14:nvContentPartPr>
              <p14:cNvPr id="11" name="墨迹 10"/>
              <p14:cNvContentPartPr/>
              <p14:nvPr/>
            </p14:nvContentPartPr>
            <p14:xfrm>
              <a:off x="3541888" y="2980107"/>
              <a:ext cx="31045" cy="563451"/>
            </p14:xfrm>
          </p:contentPart>
        </mc:Choice>
        <mc:Fallback xmlns="">
          <p:pic>
            <p:nvPicPr>
              <p:cNvPr id="11" name="墨迹 10"/>
            </p:nvPicPr>
            <p:blipFill>
              <a:blip r:embed="rId9"/>
            </p:blipFill>
            <p:spPr>
              <a:xfrm>
                <a:off x="3541888" y="2980107"/>
                <a:ext cx="31045" cy="563451"/>
              </a:xfrm>
              <a:prstGeom prst="rect"/>
            </p:spPr>
          </p:pic>
        </mc:Fallback>
      </mc:AlternateContent>
      <mc:AlternateContent xmlns:mc="http://schemas.openxmlformats.org/markup-compatibility/2006" xmlns:p14="http://schemas.microsoft.com/office/powerpoint/2010/main">
        <mc:Choice Requires="p14">
          <p:contentPart p14:bwMode="auto" r:id="rId10">
            <p14:nvContentPartPr>
              <p14:cNvPr id="12" name="墨迹 11"/>
              <p14:cNvContentPartPr/>
              <p14:nvPr/>
            </p14:nvContentPartPr>
            <p14:xfrm>
              <a:off x="3661480" y="2865019"/>
              <a:ext cx="5500159" cy="928629"/>
            </p14:xfrm>
          </p:contentPart>
        </mc:Choice>
        <mc:Fallback xmlns="">
          <p:pic>
            <p:nvPicPr>
              <p:cNvPr id="12" name="墨迹 11"/>
            </p:nvPicPr>
            <p:blipFill>
              <a:blip r:embed="rId11"/>
            </p:blipFill>
            <p:spPr>
              <a:xfrm>
                <a:off x="3661480" y="2865019"/>
                <a:ext cx="5500159" cy="928629"/>
              </a:xfrm>
              <a:prstGeom prst="rect"/>
            </p:spPr>
          </p:pic>
        </mc:Fallback>
      </mc:AlternateContent>
    </p:spTree>
    <p:extLst>
      <p:ext uri="{BB962C8B-B14F-4D97-AF65-F5344CB8AC3E}">
        <p14:creationId xmlns:p14="http://schemas.microsoft.com/office/powerpoint/2010/main" val="17508418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对象 1"/>
          <p:cNvGraphicFramePr>
            <a:graphicFrameLocks noChangeAspect="1"/>
          </p:cNvGraphicFramePr>
          <p:nvPr/>
        </p:nvGraphicFramePr>
        <p:xfrm>
          <a:off x="551577" y="-741815"/>
          <a:ext cx="11360785" cy="4495165"/>
        </p:xfrm>
        <a:graphic>
          <a:graphicData uri="http://schemas.openxmlformats.org/presentationml/2006/ole">
            <mc:AlternateContent xmlns:mc="http://schemas.openxmlformats.org/markup-compatibility/2006">
              <mc:Choice xmlns:v="urn:schemas-microsoft-com:vml" Requires="v">
                <p:oleObj spid="_x0000_s8194" name="Document" r:id="rId3" imgW="11493500" imgH="4552950" progId="Word.Document.8">
                  <p:embed/>
                </p:oleObj>
              </mc:Choice>
              <mc:Fallback>
                <p:oleObj name="Document" r:id="rId3" imgW="11493500" imgH="4552950" progId="Word.Document.8">
                  <p:embed/>
                  <p:pic>
                    <p:nvPicPr>
                      <p:cNvPr id="2" name="对象 1"/>
                      <p:cNvPicPr/>
                      <p:nvPr/>
                    </p:nvPicPr>
                    <p:blipFill>
                      <a:blip r:embed="rId4"/>
                      <a:stretch>
                        <a:fillRect/>
                      </a:stretch>
                    </p:blipFill>
                    <p:spPr>
                      <a:xfrm>
                        <a:off x="551577" y="-741815"/>
                        <a:ext cx="11360785" cy="4495165"/>
                      </a:xfrm>
                      <a:prstGeom prst="rect">
                        <a:avLst/>
                      </a:prstGeom>
                    </p:spPr>
                  </p:pic>
                </p:oleObj>
              </mc:Fallback>
            </mc:AlternateContent>
          </a:graphicData>
        </a:graphic>
      </p:graphicFrame>
      <p:sp>
        <p:nvSpPr>
          <p:cNvPr id="7" name="矩形 6"/>
          <p:cNvSpPr/>
          <p:nvPr/>
        </p:nvSpPr>
        <p:spPr>
          <a:xfrm>
            <a:off x="7550866" y="1632252"/>
            <a:ext cx="835025" cy="491490"/>
          </a:xfrm>
          <a:prstGeom prst="rect">
            <a:avLst/>
          </a:prstGeom>
        </p:spPr>
        <p:txBody>
          <a:bodyPr wrap="none">
            <a:spAutoFit/>
          </a:bodyPr>
          <a:lstStyle/>
          <a:p>
            <a:r>
              <a:rPr lang="en-US" altLang="zh-CN" sz="2600">
                <a:solidFill>
                  <a:srgbClr val="C00000"/>
                </a:solidFill>
                <a:latin typeface="Times New Roman" panose="02020603050405020304"/>
                <a:ea typeface="微软雅黑" panose="020B0503020204020204" charset="-122"/>
              </a:rPr>
              <a:t>Fe</a:t>
            </a:r>
            <a:r>
              <a:rPr lang="en-US" altLang="zh-CN" sz="2600" baseline="30000">
                <a:solidFill>
                  <a:srgbClr val="C00000"/>
                </a:solidFill>
                <a:latin typeface="Times New Roman" panose="02020603050405020304"/>
                <a:ea typeface="微软雅黑" panose="020B0503020204020204" charset="-122"/>
              </a:rPr>
              <a:t>3</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endParaRPr lang="zh-CN" altLang="en-US" sz="2600" dirty="0"/>
          </a:p>
        </p:txBody>
      </p:sp>
      <p:sp>
        <p:nvSpPr>
          <p:cNvPr id="8" name="矩形 7"/>
          <p:cNvSpPr/>
          <p:nvPr/>
        </p:nvSpPr>
        <p:spPr>
          <a:xfrm>
            <a:off x="866593" y="3288436"/>
            <a:ext cx="2571750" cy="491490"/>
          </a:xfrm>
          <a:prstGeom prst="rect">
            <a:avLst/>
          </a:prstGeom>
        </p:spPr>
        <p:txBody>
          <a:bodyPr wrap="none">
            <a:spAutoFit/>
          </a:bodyPr>
          <a:lstStyle/>
          <a:p>
            <a:r>
              <a:rPr lang="en-US" altLang="zh-CN" sz="2600">
                <a:solidFill>
                  <a:srgbClr val="C00000"/>
                </a:solidFill>
                <a:latin typeface="Times New Roman" panose="02020603050405020304"/>
                <a:ea typeface="微软雅黑" panose="020B0503020204020204" charset="-122"/>
              </a:rPr>
              <a:t>Fe</a:t>
            </a:r>
            <a:r>
              <a:rPr lang="en-US" altLang="zh-CN" sz="2600" baseline="30000">
                <a:solidFill>
                  <a:srgbClr val="C00000"/>
                </a:solidFill>
                <a:latin typeface="Times New Roman" panose="02020603050405020304"/>
                <a:ea typeface="微软雅黑" panose="020B0503020204020204" charset="-122"/>
              </a:rPr>
              <a:t>2</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a:t>
            </a:r>
            <a:r>
              <a:rPr lang="zh-CN" altLang="zh-CN" sz="2600" dirty="0">
                <a:solidFill>
                  <a:srgbClr val="C00000"/>
                </a:solidFill>
                <a:latin typeface="Times New Roman" panose="02020603050405020304"/>
                <a:ea typeface="微软雅黑" panose="020B0503020204020204" charset="-122"/>
                <a:cs typeface="Times New Roman" panose="02020603050405020304"/>
              </a:rPr>
              <a:t>不含</a:t>
            </a:r>
            <a:r>
              <a:rPr lang="en-US" altLang="zh-CN" sz="2600" dirty="0" err="1">
                <a:solidFill>
                  <a:srgbClr val="C00000"/>
                </a:solidFill>
                <a:latin typeface="Times New Roman" panose="02020603050405020304"/>
                <a:ea typeface="微软雅黑" panose="020B0503020204020204" charset="-122"/>
              </a:rPr>
              <a:t>Cl</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zh-CN" altLang="zh-CN" sz="2600" dirty="0">
                <a:solidFill>
                  <a:srgbClr val="C00000"/>
                </a:solidFill>
                <a:latin typeface="Times New Roman" panose="02020603050405020304"/>
                <a:ea typeface="微软雅黑" panose="020B0503020204020204" charset="-122"/>
                <a:cs typeface="Times New Roman" panose="02020603050405020304"/>
              </a:rPr>
              <a:t>等</a:t>
            </a:r>
            <a:r>
              <a:rPr lang="en-US" altLang="zh-CN" sz="2600" dirty="0">
                <a:solidFill>
                  <a:srgbClr val="C00000"/>
                </a:solidFill>
                <a:latin typeface="Times New Roman" panose="02020603050405020304"/>
                <a:ea typeface="微软雅黑" panose="020B0503020204020204" charset="-122"/>
              </a:rPr>
              <a:t>)</a:t>
            </a:r>
            <a:endParaRPr lang="zh-CN" altLang="en-US" sz="2600" dirty="0"/>
          </a:p>
        </p:txBody>
      </p:sp>
      <mc:AlternateContent xmlns:mc="http://schemas.openxmlformats.org/markup-compatibility/2006" xmlns:p14="http://schemas.microsoft.com/office/powerpoint/2010/main">
        <mc:Choice Requires="p14">
          <p:contentPart p14:bwMode="auto" r:id="rId5">
            <p14:nvContentPartPr>
              <p14:cNvPr id="3" name="墨迹 2"/>
              <p14:cNvContentPartPr/>
              <p14:nvPr/>
            </p14:nvContentPartPr>
            <p14:xfrm>
              <a:off x="1958622" y="3045493"/>
              <a:ext cx="1605139" cy="1046712"/>
            </p14:xfrm>
          </p:contentPart>
        </mc:Choice>
        <mc:Fallback xmlns="">
          <p:pic>
            <p:nvPicPr>
              <p:cNvPr id="3" name="墨迹 2"/>
            </p:nvPicPr>
            <p:blipFill>
              <a:blip r:embed="rId6"/>
            </p:blipFill>
            <p:spPr>
              <a:xfrm>
                <a:off x="1958622" y="3045493"/>
                <a:ext cx="1605139" cy="1046712"/>
              </a:xfrm>
              <a:prstGeom prst="rect"/>
            </p:spPr>
          </p:pic>
        </mc:Fallback>
      </mc:AlternateContent>
    </p:spTree>
    <p:extLst>
      <p:ext uri="{BB962C8B-B14F-4D97-AF65-F5344CB8AC3E}">
        <p14:creationId xmlns:p14="http://schemas.microsoft.com/office/powerpoint/2010/main" val="8891623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biLevel thresh="50000"/>
          </a:blip>
          <a:stretch>
            <a:fillRect/>
          </a:stretch>
        </p:blipFill>
        <p:spPr>
          <a:xfrm>
            <a:off x="73025" y="188595"/>
            <a:ext cx="9796780" cy="2859405"/>
          </a:xfrm>
          <a:prstGeom prst="rect">
            <a:avLst/>
          </a:prstGeom>
        </p:spPr>
      </p:pic>
      <p:pic>
        <p:nvPicPr>
          <p:cNvPr id="3" name="图片 2"/>
          <p:cNvPicPr>
            <a:picLocks noChangeAspect="1"/>
          </p:cNvPicPr>
          <p:nvPr/>
        </p:nvPicPr>
        <p:blipFill>
          <a:blip r:embed="rId3"/>
          <a:stretch>
            <a:fillRect/>
          </a:stretch>
        </p:blipFill>
        <p:spPr>
          <a:xfrm>
            <a:off x="10193020" y="3698875"/>
            <a:ext cx="1817370" cy="1441450"/>
          </a:xfrm>
          <a:prstGeom prst="rect">
            <a:avLst/>
          </a:prstGeom>
        </p:spPr>
      </p:pic>
      <p:pic>
        <p:nvPicPr>
          <p:cNvPr id="4" name="图片 3"/>
          <p:cNvPicPr>
            <a:picLocks noChangeAspect="1"/>
          </p:cNvPicPr>
          <p:nvPr/>
        </p:nvPicPr>
        <p:blipFill>
          <a:blip r:embed="rId4"/>
          <a:stretch>
            <a:fillRect/>
          </a:stretch>
        </p:blipFill>
        <p:spPr>
          <a:xfrm>
            <a:off x="0" y="3203575"/>
            <a:ext cx="10191115" cy="3039745"/>
          </a:xfrm>
          <a:prstGeom prst="rect">
            <a:avLst/>
          </a:prstGeom>
        </p:spPr>
      </p:pic>
      <mc:AlternateContent xmlns:mc="http://schemas.openxmlformats.org/markup-compatibility/2006" xmlns:p14="http://schemas.microsoft.com/office/powerpoint/2010/main">
        <mc:Choice Requires="p14">
          <p:contentPart p14:bwMode="auto" r:id="rId5">
            <p14:nvContentPartPr>
              <p14:cNvPr id="5" name="墨迹 4"/>
              <p14:cNvContentPartPr/>
              <p14:nvPr/>
            </p14:nvContentPartPr>
            <p14:xfrm>
              <a:off x="10235318" y="4579519"/>
              <a:ext cx="342370" cy="11280"/>
            </p14:xfrm>
          </p:contentPart>
        </mc:Choice>
        <mc:Fallback xmlns="">
          <p:pic>
            <p:nvPicPr>
              <p:cNvPr id="5" name="墨迹 4"/>
            </p:nvPicPr>
            <p:blipFill>
              <a:blip r:embed="rId6"/>
            </p:blipFill>
            <p:spPr>
              <a:xfrm>
                <a:off x="10235318" y="4579519"/>
                <a:ext cx="342370" cy="11280"/>
              </a:xfrm>
              <a:prstGeom prst="rect"/>
            </p:spPr>
          </p:pic>
        </mc:Fallback>
      </mc:AlternateContent>
      <mc:AlternateContent xmlns:mc="http://schemas.openxmlformats.org/markup-compatibility/2006" xmlns:p14="http://schemas.microsoft.com/office/powerpoint/2010/main">
        <mc:Choice Requires="p14">
          <p:contentPart p14:bwMode="auto" r:id="rId7">
            <p14:nvContentPartPr>
              <p14:cNvPr id="6" name="墨迹 5"/>
              <p14:cNvContentPartPr/>
              <p14:nvPr/>
            </p14:nvContentPartPr>
            <p14:xfrm>
              <a:off x="11731272" y="5139798"/>
              <a:ext cx="318206" cy="9341"/>
            </p14:xfrm>
          </p:contentPart>
        </mc:Choice>
        <mc:Fallback xmlns="">
          <p:pic>
            <p:nvPicPr>
              <p:cNvPr id="6" name="墨迹 5"/>
            </p:nvPicPr>
            <p:blipFill>
              <a:blip r:embed="rId8"/>
            </p:blipFill>
            <p:spPr>
              <a:xfrm>
                <a:off x="11731272" y="5139798"/>
                <a:ext cx="318206" cy="9341"/>
              </a:xfrm>
              <a:prstGeom prst="rect"/>
            </p:spPr>
          </p:pic>
        </mc:Fallback>
      </mc:AlternateContent>
      <mc:AlternateContent xmlns:mc="http://schemas.openxmlformats.org/markup-compatibility/2006" xmlns:p14="http://schemas.microsoft.com/office/powerpoint/2010/main">
        <mc:Choice Requires="p14">
          <p:contentPart p14:bwMode="auto" r:id="rId9">
            <p14:nvContentPartPr>
              <p14:cNvPr id="7" name="墨迹 6"/>
              <p14:cNvContentPartPr/>
              <p14:nvPr/>
            </p14:nvContentPartPr>
            <p14:xfrm>
              <a:off x="10600267" y="5396057"/>
              <a:ext cx="116593" cy="319883"/>
            </p14:xfrm>
          </p:contentPart>
        </mc:Choice>
        <mc:Fallback xmlns="">
          <p:pic>
            <p:nvPicPr>
              <p:cNvPr id="7" name="墨迹 6"/>
            </p:nvPicPr>
            <p:blipFill>
              <a:blip r:embed="rId10"/>
            </p:blipFill>
            <p:spPr>
              <a:xfrm>
                <a:off x="10600267" y="5396057"/>
                <a:ext cx="116593" cy="319883"/>
              </a:xfrm>
              <a:prstGeom prst="rect"/>
            </p:spPr>
          </p:pic>
        </mc:Fallback>
      </mc:AlternateContent>
      <mc:AlternateContent xmlns:mc="http://schemas.openxmlformats.org/markup-compatibility/2006" xmlns:p14="http://schemas.microsoft.com/office/powerpoint/2010/main">
        <mc:Choice Requires="p14">
          <p:contentPart p14:bwMode="auto" r:id="rId11">
            <p14:nvContentPartPr>
              <p14:cNvPr id="8" name="墨迹 7"/>
              <p14:cNvContentPartPr/>
              <p14:nvPr/>
            </p14:nvContentPartPr>
            <p14:xfrm>
              <a:off x="10895188" y="5357812"/>
              <a:ext cx="164042" cy="28199"/>
            </p14:xfrm>
          </p:contentPart>
        </mc:Choice>
        <mc:Fallback xmlns="">
          <p:pic>
            <p:nvPicPr>
              <p:cNvPr id="8" name="墨迹 7"/>
            </p:nvPicPr>
            <p:blipFill>
              <a:blip r:embed="rId12"/>
            </p:blipFill>
            <p:spPr>
              <a:xfrm>
                <a:off x="10895188" y="5357812"/>
                <a:ext cx="164042" cy="28199"/>
              </a:xfrm>
              <a:prstGeom prst="rect"/>
            </p:spPr>
          </p:pic>
        </mc:Fallback>
      </mc:AlternateContent>
      <mc:AlternateContent xmlns:mc="http://schemas.openxmlformats.org/markup-compatibility/2006" xmlns:p14="http://schemas.microsoft.com/office/powerpoint/2010/main">
        <mc:Choice Requires="p14">
          <p:contentPart p14:bwMode="auto" r:id="rId13">
            <p14:nvContentPartPr>
              <p14:cNvPr id="9" name="墨迹 8"/>
              <p14:cNvContentPartPr/>
              <p14:nvPr/>
            </p14:nvContentPartPr>
            <p14:xfrm>
              <a:off x="10842977" y="5476248"/>
              <a:ext cx="45155" cy="253791"/>
            </p14:xfrm>
          </p:contentPart>
        </mc:Choice>
        <mc:Fallback xmlns="">
          <p:pic>
            <p:nvPicPr>
              <p:cNvPr id="9" name="墨迹 8"/>
            </p:nvPicPr>
            <p:blipFill>
              <a:blip r:embed="rId14"/>
            </p:blipFill>
            <p:spPr>
              <a:xfrm>
                <a:off x="10842977" y="5476248"/>
                <a:ext cx="45155" cy="253791"/>
              </a:xfrm>
              <a:prstGeom prst="rect"/>
            </p:spPr>
          </p:pic>
        </mc:Fallback>
      </mc:AlternateContent>
      <mc:AlternateContent xmlns:mc="http://schemas.openxmlformats.org/markup-compatibility/2006" xmlns:p14="http://schemas.microsoft.com/office/powerpoint/2010/main">
        <mc:Choice Requires="p14">
          <p:contentPart p14:bwMode="auto" r:id="rId15">
            <p14:nvContentPartPr>
              <p14:cNvPr id="10" name="墨迹 9"/>
              <p14:cNvContentPartPr/>
              <p14:nvPr/>
            </p14:nvContentPartPr>
            <p14:xfrm>
              <a:off x="10905067" y="5459328"/>
              <a:ext cx="174977" cy="217838"/>
            </p14:xfrm>
          </p:contentPart>
        </mc:Choice>
        <mc:Fallback xmlns="">
          <p:pic>
            <p:nvPicPr>
              <p:cNvPr id="10" name="墨迹 9"/>
            </p:nvPicPr>
            <p:blipFill>
              <a:blip r:embed="rId16"/>
            </p:blipFill>
            <p:spPr>
              <a:xfrm>
                <a:off x="10905067" y="5459328"/>
                <a:ext cx="174977" cy="217838"/>
              </a:xfrm>
              <a:prstGeom prst="rect"/>
            </p:spPr>
          </p:pic>
        </mc:Fallback>
      </mc:AlternateContent>
      <mc:AlternateContent xmlns:mc="http://schemas.openxmlformats.org/markup-compatibility/2006" xmlns:p14="http://schemas.microsoft.com/office/powerpoint/2010/main">
        <mc:Choice Requires="p14">
          <p:contentPart p14:bwMode="auto" r:id="rId17">
            <p14:nvContentPartPr>
              <p14:cNvPr id="11" name="墨迹 10"/>
              <p14:cNvContentPartPr/>
              <p14:nvPr/>
            </p14:nvContentPartPr>
            <p14:xfrm>
              <a:off x="11116380" y="5402930"/>
              <a:ext cx="144287" cy="259431"/>
            </p14:xfrm>
          </p:contentPart>
        </mc:Choice>
        <mc:Fallback xmlns="">
          <p:pic>
            <p:nvPicPr>
              <p:cNvPr id="11" name="墨迹 10"/>
            </p:nvPicPr>
            <p:blipFill>
              <a:blip r:embed="rId18"/>
            </p:blipFill>
            <p:spPr>
              <a:xfrm>
                <a:off x="11116380" y="5402930"/>
                <a:ext cx="144287" cy="259431"/>
              </a:xfrm>
              <a:prstGeom prst="rect"/>
            </p:spPr>
          </p:pic>
        </mc:Fallback>
      </mc:AlternateContent>
      <mc:AlternateContent xmlns:mc="http://schemas.openxmlformats.org/markup-compatibility/2006" xmlns:p14="http://schemas.microsoft.com/office/powerpoint/2010/main">
        <mc:Choice Requires="p14">
          <p:contentPart p14:bwMode="auto" r:id="rId19">
            <p14:nvContentPartPr>
              <p14:cNvPr id="12" name="墨迹 11"/>
              <p14:cNvContentPartPr/>
              <p14:nvPr/>
            </p14:nvContentPartPr>
            <p14:xfrm>
              <a:off x="11288888" y="5323268"/>
              <a:ext cx="99660" cy="666202"/>
            </p14:xfrm>
          </p:contentPart>
        </mc:Choice>
        <mc:Fallback xmlns="">
          <p:pic>
            <p:nvPicPr>
              <p:cNvPr id="12" name="墨迹 11"/>
            </p:nvPicPr>
            <p:blipFill>
              <a:blip r:embed="rId20"/>
            </p:blipFill>
            <p:spPr>
              <a:xfrm>
                <a:off x="11288888" y="5323268"/>
                <a:ext cx="99660" cy="666202"/>
              </a:xfrm>
              <a:prstGeom prst="rect"/>
            </p:spPr>
          </p:pic>
        </mc:Fallback>
      </mc:AlternateContent>
      <mc:AlternateContent xmlns:mc="http://schemas.openxmlformats.org/markup-compatibility/2006" xmlns:p14="http://schemas.microsoft.com/office/powerpoint/2010/main">
        <mc:Choice Requires="p14">
          <p:contentPart p14:bwMode="auto" r:id="rId21">
            <p14:nvContentPartPr>
              <p14:cNvPr id="13" name="墨迹 12"/>
              <p14:cNvContentPartPr/>
              <p14:nvPr/>
            </p14:nvContentPartPr>
            <p14:xfrm>
              <a:off x="11420651" y="5307054"/>
              <a:ext cx="283104" cy="375928"/>
            </p14:xfrm>
          </p:contentPart>
        </mc:Choice>
        <mc:Fallback xmlns="">
          <p:pic>
            <p:nvPicPr>
              <p:cNvPr id="13" name="墨迹 12"/>
            </p:nvPicPr>
            <p:blipFill>
              <a:blip r:embed="rId22"/>
            </p:blipFill>
            <p:spPr>
              <a:xfrm>
                <a:off x="11420651" y="5307054"/>
                <a:ext cx="283104" cy="375928"/>
              </a:xfrm>
              <a:prstGeom prst="rect"/>
            </p:spPr>
          </p:pic>
        </mc:Fallback>
      </mc:AlternateContent>
      <mc:AlternateContent xmlns:mc="http://schemas.openxmlformats.org/markup-compatibility/2006" xmlns:p14="http://schemas.microsoft.com/office/powerpoint/2010/main">
        <mc:Choice Requires="p14">
          <p:contentPart p14:bwMode="auto" r:id="rId23">
            <p14:nvContentPartPr>
              <p14:cNvPr id="14" name="墨迹 13"/>
              <p14:cNvContentPartPr/>
              <p14:nvPr/>
            </p14:nvContentPartPr>
            <p14:xfrm>
              <a:off x="11243732" y="5369091"/>
              <a:ext cx="112889" cy="112797"/>
            </p14:xfrm>
          </p:contentPart>
        </mc:Choice>
        <mc:Fallback xmlns="">
          <p:pic>
            <p:nvPicPr>
              <p:cNvPr id="14" name="墨迹 13"/>
            </p:nvPicPr>
            <p:blipFill>
              <a:blip r:embed="rId24"/>
            </p:blipFill>
            <p:spPr>
              <a:xfrm>
                <a:off x="11243732" y="5369091"/>
                <a:ext cx="112889" cy="112797"/>
              </a:xfrm>
              <a:prstGeom prst="rect"/>
            </p:spPr>
          </p:pic>
        </mc:Fallback>
      </mc:AlternateContent>
      <mc:AlternateContent xmlns:mc="http://schemas.openxmlformats.org/markup-compatibility/2006" xmlns:p14="http://schemas.microsoft.com/office/powerpoint/2010/main">
        <mc:Choice Requires="p14">
          <p:contentPart p14:bwMode="auto" r:id="rId25">
            <p14:nvContentPartPr>
              <p14:cNvPr id="15" name="墨迹 14"/>
              <p14:cNvContentPartPr/>
              <p14:nvPr/>
            </p14:nvContentPartPr>
            <p14:xfrm>
              <a:off x="11336867" y="5417030"/>
              <a:ext cx="104995" cy="59958"/>
            </p14:xfrm>
          </p:contentPart>
        </mc:Choice>
        <mc:Fallback xmlns="">
          <p:pic>
            <p:nvPicPr>
              <p:cNvPr id="15" name="墨迹 14"/>
            </p:nvPicPr>
            <p:blipFill>
              <a:blip r:embed="rId26"/>
            </p:blipFill>
            <p:spPr>
              <a:xfrm>
                <a:off x="11336867" y="5417030"/>
                <a:ext cx="104995" cy="59958"/>
              </a:xfrm>
              <a:prstGeom prst="rect"/>
            </p:spPr>
          </p:pic>
        </mc:Fallback>
      </mc:AlternateContent>
      <mc:AlternateContent xmlns:mc="http://schemas.openxmlformats.org/markup-compatibility/2006" xmlns:p14="http://schemas.microsoft.com/office/powerpoint/2010/main">
        <mc:Choice Requires="p14">
          <p:contentPart p14:bwMode="auto" r:id="rId27">
            <p14:nvContentPartPr>
              <p14:cNvPr id="16" name="墨迹 15"/>
              <p14:cNvContentPartPr/>
              <p14:nvPr/>
            </p14:nvContentPartPr>
            <p14:xfrm>
              <a:off x="11238088" y="5342831"/>
              <a:ext cx="133526" cy="158796"/>
            </p14:xfrm>
          </p:contentPart>
        </mc:Choice>
        <mc:Fallback xmlns="">
          <p:pic>
            <p:nvPicPr>
              <p:cNvPr id="16" name="墨迹 15"/>
            </p:nvPicPr>
            <p:blipFill>
              <a:blip r:embed="rId28"/>
            </p:blipFill>
            <p:spPr>
              <a:xfrm>
                <a:off x="11238088" y="5342831"/>
                <a:ext cx="133526" cy="158796"/>
              </a:xfrm>
              <a:prstGeom prst="rect"/>
            </p:spPr>
          </p:pic>
        </mc:Fallback>
      </mc:AlternateContent>
      <mc:AlternateContent xmlns:mc="http://schemas.openxmlformats.org/markup-compatibility/2006" xmlns:p14="http://schemas.microsoft.com/office/powerpoint/2010/main">
        <mc:Choice Requires="p14">
          <p:contentPart p14:bwMode="auto" r:id="rId29">
            <p14:nvContentPartPr>
              <p14:cNvPr id="17" name="墨迹 16"/>
              <p14:cNvContentPartPr/>
              <p14:nvPr/>
            </p14:nvContentPartPr>
            <p14:xfrm>
              <a:off x="5019851" y="4478003"/>
              <a:ext cx="1883304" cy="56398"/>
            </p14:xfrm>
          </p:contentPart>
        </mc:Choice>
        <mc:Fallback xmlns="">
          <p:pic>
            <p:nvPicPr>
              <p:cNvPr id="17" name="墨迹 16"/>
            </p:nvPicPr>
            <p:blipFill>
              <a:blip r:embed="rId30"/>
            </p:blipFill>
            <p:spPr>
              <a:xfrm>
                <a:off x="5019851" y="4478003"/>
                <a:ext cx="1883304" cy="56398"/>
              </a:xfrm>
              <a:prstGeom prst="rect"/>
            </p:spPr>
          </p:pic>
        </mc:Fallback>
      </mc:AlternateContent>
      <mc:AlternateContent xmlns:mc="http://schemas.openxmlformats.org/markup-compatibility/2006" xmlns:p14="http://schemas.microsoft.com/office/powerpoint/2010/main">
        <mc:Choice Requires="p14">
          <p:contentPart p14:bwMode="auto" r:id="rId31">
            <p14:nvContentPartPr>
              <p14:cNvPr id="18" name="墨迹 17"/>
              <p14:cNvContentPartPr/>
              <p14:nvPr/>
            </p14:nvContentPartPr>
            <p14:xfrm>
              <a:off x="4842933" y="3908383"/>
              <a:ext cx="301978" cy="39478"/>
            </p14:xfrm>
          </p:contentPart>
        </mc:Choice>
        <mc:Fallback xmlns="">
          <p:pic>
            <p:nvPicPr>
              <p:cNvPr id="18" name="墨迹 17"/>
            </p:nvPicPr>
            <p:blipFill>
              <a:blip r:embed="rId32"/>
            </p:blipFill>
            <p:spPr>
              <a:xfrm>
                <a:off x="4842933" y="3908383"/>
                <a:ext cx="301978" cy="39478"/>
              </a:xfrm>
              <a:prstGeom prst="rect"/>
            </p:spPr>
          </p:pic>
        </mc:Fallback>
      </mc:AlternateContent>
      <mc:AlternateContent xmlns:mc="http://schemas.openxmlformats.org/markup-compatibility/2006" xmlns:p14="http://schemas.microsoft.com/office/powerpoint/2010/main">
        <mc:Choice Requires="p14">
          <p:contentPart p14:bwMode="auto" r:id="rId33">
            <p14:nvContentPartPr>
              <p14:cNvPr id="19" name="墨迹 18"/>
              <p14:cNvContentPartPr/>
              <p14:nvPr/>
            </p14:nvContentPartPr>
            <p14:xfrm>
              <a:off x="6039555" y="3874544"/>
              <a:ext cx="798689" cy="54988"/>
            </p14:xfrm>
          </p:contentPart>
        </mc:Choice>
        <mc:Fallback xmlns="">
          <p:pic>
            <p:nvPicPr>
              <p:cNvPr id="19" name="墨迹 18"/>
            </p:nvPicPr>
            <p:blipFill>
              <a:blip r:embed="rId34"/>
            </p:blipFill>
            <p:spPr>
              <a:xfrm>
                <a:off x="6039555" y="3874544"/>
                <a:ext cx="798689" cy="54988"/>
              </a:xfrm>
              <a:prstGeom prst="rect"/>
            </p:spPr>
          </p:pic>
        </mc:Fallback>
      </mc:AlternateContent>
      <mc:AlternateContent xmlns:mc="http://schemas.openxmlformats.org/markup-compatibility/2006" xmlns:p14="http://schemas.microsoft.com/office/powerpoint/2010/main">
        <mc:Choice Requires="p14">
          <p:contentPart p14:bwMode="auto" r:id="rId35">
            <p14:nvContentPartPr>
              <p14:cNvPr id="20" name="墨迹 19"/>
              <p14:cNvContentPartPr/>
              <p14:nvPr/>
            </p14:nvContentPartPr>
            <p14:xfrm>
              <a:off x="8243005" y="975685"/>
              <a:ext cx="1258359" cy="124076"/>
            </p14:xfrm>
          </p:contentPart>
        </mc:Choice>
        <mc:Fallback xmlns="">
          <p:pic>
            <p:nvPicPr>
              <p:cNvPr id="20" name="墨迹 19"/>
            </p:nvPicPr>
            <p:blipFill>
              <a:blip r:embed="rId36"/>
            </p:blipFill>
            <p:spPr>
              <a:xfrm>
                <a:off x="8243005" y="975685"/>
                <a:ext cx="1258359" cy="124076"/>
              </a:xfrm>
              <a:prstGeom prst="rect"/>
            </p:spPr>
          </p:pic>
        </mc:Fallback>
      </mc:AlternateContent>
      <mc:AlternateContent xmlns:mc="http://schemas.openxmlformats.org/markup-compatibility/2006" xmlns:p14="http://schemas.microsoft.com/office/powerpoint/2010/main">
        <mc:Choice Requires="p14">
          <p:contentPart p14:bwMode="auto" r:id="rId37">
            <p14:nvContentPartPr>
              <p14:cNvPr id="21" name="墨迹 20"/>
              <p14:cNvContentPartPr/>
              <p14:nvPr/>
            </p14:nvContentPartPr>
            <p14:xfrm>
              <a:off x="190147" y="1316893"/>
              <a:ext cx="5211586" cy="115616"/>
            </p14:xfrm>
          </p:contentPart>
        </mc:Choice>
        <mc:Fallback xmlns="">
          <p:pic>
            <p:nvPicPr>
              <p:cNvPr id="21" name="墨迹 20"/>
            </p:nvPicPr>
            <p:blipFill>
              <a:blip r:embed="rId38"/>
            </p:blipFill>
            <p:spPr>
              <a:xfrm>
                <a:off x="190147" y="1316893"/>
                <a:ext cx="5211586" cy="115616"/>
              </a:xfrm>
              <a:prstGeom prst="rect"/>
            </p:spPr>
          </p:pic>
        </mc:Fallback>
      </mc:AlternateContent>
      <mc:AlternateContent xmlns:mc="http://schemas.openxmlformats.org/markup-compatibility/2006" xmlns:p14="http://schemas.microsoft.com/office/powerpoint/2010/main">
        <mc:Choice Requires="p14">
          <p:contentPart p14:bwMode="auto" r:id="rId39">
            <p14:nvContentPartPr>
              <p14:cNvPr id="22" name="墨迹 21"/>
              <p14:cNvContentPartPr/>
              <p14:nvPr/>
            </p14:nvContentPartPr>
            <p14:xfrm>
              <a:off x="3039533" y="1683481"/>
              <a:ext cx="3473449" cy="160734"/>
            </p14:xfrm>
          </p:contentPart>
        </mc:Choice>
        <mc:Fallback xmlns="">
          <p:pic>
            <p:nvPicPr>
              <p:cNvPr id="22" name="墨迹 21"/>
            </p:nvPicPr>
            <p:blipFill>
              <a:blip r:embed="rId40"/>
            </p:blipFill>
            <p:spPr>
              <a:xfrm>
                <a:off x="3039533" y="1683481"/>
                <a:ext cx="3473449" cy="160734"/>
              </a:xfrm>
              <a:prstGeom prst="rect"/>
            </p:spPr>
          </p:pic>
        </mc:Fallback>
      </mc:AlternateContent>
      <mc:AlternateContent xmlns:mc="http://schemas.openxmlformats.org/markup-compatibility/2006" xmlns:p14="http://schemas.microsoft.com/office/powerpoint/2010/main">
        <mc:Choice Requires="p14">
          <p:contentPart p14:bwMode="auto" r:id="rId41">
            <p14:nvContentPartPr>
              <p14:cNvPr id="23" name="墨迹 22"/>
              <p14:cNvContentPartPr/>
              <p14:nvPr/>
            </p14:nvContentPartPr>
            <p14:xfrm>
              <a:off x="7894461" y="2585849"/>
              <a:ext cx="2282472" cy="164435"/>
            </p14:xfrm>
          </p:contentPart>
        </mc:Choice>
        <mc:Fallback xmlns="">
          <p:pic>
            <p:nvPicPr>
              <p:cNvPr id="23" name="墨迹 22"/>
            </p:nvPicPr>
            <p:blipFill>
              <a:blip r:embed="rId42"/>
            </p:blipFill>
            <p:spPr>
              <a:xfrm>
                <a:off x="7894461" y="2585849"/>
                <a:ext cx="2282472" cy="164435"/>
              </a:xfrm>
              <a:prstGeom prst="rect"/>
            </p:spPr>
          </p:pic>
        </mc:Fallback>
      </mc:AlternateContent>
      <mc:AlternateContent xmlns:mc="http://schemas.openxmlformats.org/markup-compatibility/2006" xmlns:p14="http://schemas.microsoft.com/office/powerpoint/2010/main">
        <mc:Choice Requires="p14">
          <p:contentPart p14:bwMode="auto" r:id="rId43">
            <p14:nvContentPartPr>
              <p14:cNvPr id="24" name="墨迹 23"/>
              <p14:cNvContentPartPr/>
              <p14:nvPr/>
            </p14:nvContentPartPr>
            <p14:xfrm>
              <a:off x="6361288" y="2566110"/>
              <a:ext cx="45156" cy="5640"/>
            </p14:xfrm>
          </p:contentPart>
        </mc:Choice>
        <mc:Fallback xmlns="">
          <p:pic>
            <p:nvPicPr>
              <p:cNvPr id="24" name="墨迹 23"/>
            </p:nvPicPr>
            <p:blipFill>
              <a:blip r:embed="rId44"/>
            </p:blipFill>
            <p:spPr>
              <a:xfrm>
                <a:off x="6361288" y="2566110"/>
                <a:ext cx="45156" cy="5640"/>
              </a:xfrm>
              <a:prstGeom prst="rect"/>
            </p:spPr>
          </p:pic>
        </mc:Fallback>
      </mc:AlternateContent>
      <mc:AlternateContent xmlns:mc="http://schemas.openxmlformats.org/markup-compatibility/2006" xmlns:p14="http://schemas.microsoft.com/office/powerpoint/2010/main">
        <mc:Choice Requires="p14">
          <p:contentPart p14:bwMode="auto" r:id="rId45">
            <p14:nvContentPartPr>
              <p14:cNvPr id="25" name="墨迹 24"/>
              <p14:cNvContentPartPr/>
              <p14:nvPr/>
            </p14:nvContentPartPr>
            <p14:xfrm>
              <a:off x="6243284" y="2600125"/>
              <a:ext cx="1797227" cy="169723"/>
            </p14:xfrm>
          </p:contentPart>
        </mc:Choice>
        <mc:Fallback xmlns="">
          <p:pic>
            <p:nvPicPr>
              <p:cNvPr id="25" name="墨迹 24"/>
            </p:nvPicPr>
            <p:blipFill>
              <a:blip r:embed="rId46"/>
            </p:blipFill>
            <p:spPr>
              <a:xfrm>
                <a:off x="6243284" y="2600125"/>
                <a:ext cx="1797227" cy="169723"/>
              </a:xfrm>
              <a:prstGeom prst="rect"/>
            </p:spPr>
          </p:pic>
        </mc:Fallback>
      </mc:AlternateContent>
      <mc:AlternateContent xmlns:mc="http://schemas.openxmlformats.org/markup-compatibility/2006" xmlns:p14="http://schemas.microsoft.com/office/powerpoint/2010/main">
        <mc:Choice Requires="p14">
          <p:contentPart p14:bwMode="auto" r:id="rId47">
            <p14:nvContentPartPr>
              <p14:cNvPr id="26" name="墨迹 25"/>
              <p14:cNvContentPartPr/>
              <p14:nvPr/>
            </p14:nvContentPartPr>
            <p14:xfrm>
              <a:off x="205140" y="2982045"/>
              <a:ext cx="1073326" cy="142405"/>
            </p14:xfrm>
          </p:contentPart>
        </mc:Choice>
        <mc:Fallback xmlns="">
          <p:pic>
            <p:nvPicPr>
              <p:cNvPr id="26" name="墨迹 25"/>
            </p:nvPicPr>
            <p:blipFill>
              <a:blip r:embed="rId48"/>
            </p:blipFill>
            <p:spPr>
              <a:xfrm>
                <a:off x="205140" y="2982045"/>
                <a:ext cx="1073326" cy="142405"/>
              </a:xfrm>
              <a:prstGeom prst="rect"/>
            </p:spPr>
          </p:pic>
        </mc:Fallback>
      </mc:AlternateContent>
      <mc:AlternateContent xmlns:mc="http://schemas.openxmlformats.org/markup-compatibility/2006" xmlns:p14="http://schemas.microsoft.com/office/powerpoint/2010/main">
        <mc:Choice Requires="p14">
          <p:contentPart p14:bwMode="auto" r:id="rId49">
            <p14:nvContentPartPr>
              <p14:cNvPr id="27" name="墨迹 26"/>
              <p14:cNvContentPartPr/>
              <p14:nvPr/>
            </p14:nvContentPartPr>
            <p14:xfrm>
              <a:off x="8647288" y="5707480"/>
              <a:ext cx="1603022" cy="547061"/>
            </p14:xfrm>
          </p:contentPart>
        </mc:Choice>
        <mc:Fallback xmlns="">
          <p:pic>
            <p:nvPicPr>
              <p:cNvPr id="27" name="墨迹 26"/>
            </p:nvPicPr>
            <p:blipFill>
              <a:blip r:embed="rId50"/>
            </p:blipFill>
            <p:spPr>
              <a:xfrm>
                <a:off x="8647288" y="5707480"/>
                <a:ext cx="1603022" cy="547061"/>
              </a:xfrm>
              <a:prstGeom prst="rect"/>
            </p:spPr>
          </p:pic>
        </mc:Fallback>
      </mc:AlternateContent>
    </p:spTree>
    <p:extLst>
      <p:ext uri="{BB962C8B-B14F-4D97-AF65-F5344CB8AC3E}">
        <p14:creationId xmlns:p14="http://schemas.microsoft.com/office/powerpoint/2010/main" val="36838157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74625" y="481965"/>
            <a:ext cx="12125960" cy="5355590"/>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墨迹 2"/>
              <p14:cNvContentPartPr/>
              <p14:nvPr/>
            </p14:nvContentPartPr>
            <p14:xfrm>
              <a:off x="3140251" y="6068427"/>
              <a:ext cx="116593" cy="248856"/>
            </p14:xfrm>
          </p:contentPart>
        </mc:Choice>
        <mc:Fallback xmlns="">
          <p:pic>
            <p:nvPicPr>
              <p:cNvPr id="3" name="墨迹 2"/>
            </p:nvPicPr>
            <p:blipFill>
              <a:blip r:embed="rId4"/>
            </p:blipFill>
            <p:spPr>
              <a:xfrm>
                <a:off x="3140251" y="6068427"/>
                <a:ext cx="116593" cy="248856"/>
              </a:xfrm>
              <a:prstGeom prst="rect"/>
            </p:spPr>
          </p:pic>
        </mc:Fallback>
      </mc:AlternateContent>
      <mc:AlternateContent xmlns:mc="http://schemas.openxmlformats.org/markup-compatibility/2006" xmlns:p14="http://schemas.microsoft.com/office/powerpoint/2010/main">
        <mc:Choice Requires="p14">
          <p:contentPart p14:bwMode="auto" r:id="rId5">
            <p14:nvContentPartPr>
              <p14:cNvPr id="4" name="墨迹 3"/>
              <p14:cNvContentPartPr/>
              <p14:nvPr/>
            </p14:nvContentPartPr>
            <p14:xfrm>
              <a:off x="3279422" y="6051508"/>
              <a:ext cx="149578" cy="115616"/>
            </p14:xfrm>
          </p:contentPart>
        </mc:Choice>
        <mc:Fallback xmlns="">
          <p:pic>
            <p:nvPicPr>
              <p:cNvPr id="4" name="墨迹 3"/>
            </p:nvPicPr>
            <p:blipFill>
              <a:blip r:embed="rId6"/>
            </p:blipFill>
            <p:spPr>
              <a:xfrm>
                <a:off x="3279422" y="6051508"/>
                <a:ext cx="149578" cy="115616"/>
              </a:xfrm>
              <a:prstGeom prst="rect"/>
            </p:spPr>
          </p:pic>
        </mc:Fallback>
      </mc:AlternateContent>
      <mc:AlternateContent xmlns:mc="http://schemas.openxmlformats.org/markup-compatibility/2006" xmlns:p14="http://schemas.microsoft.com/office/powerpoint/2010/main">
        <mc:Choice Requires="p14">
          <p:contentPart p14:bwMode="auto" r:id="rId7">
            <p14:nvContentPartPr>
              <p14:cNvPr id="5" name="墨迹 4"/>
              <p14:cNvContentPartPr/>
              <p14:nvPr/>
            </p14:nvContentPartPr>
            <p14:xfrm>
              <a:off x="3253845" y="6186863"/>
              <a:ext cx="209021" cy="235461"/>
            </p14:xfrm>
          </p:contentPart>
        </mc:Choice>
        <mc:Fallback xmlns="">
          <p:pic>
            <p:nvPicPr>
              <p:cNvPr id="5" name="墨迹 4"/>
            </p:nvPicPr>
            <p:blipFill>
              <a:blip r:embed="rId8"/>
            </p:blipFill>
            <p:spPr>
              <a:xfrm>
                <a:off x="3253845" y="6186863"/>
                <a:ext cx="209021" cy="235461"/>
              </a:xfrm>
              <a:prstGeom prst="rect"/>
            </p:spPr>
          </p:pic>
        </mc:Fallback>
      </mc:AlternateContent>
      <mc:AlternateContent xmlns:mc="http://schemas.openxmlformats.org/markup-compatibility/2006" xmlns:p14="http://schemas.microsoft.com/office/powerpoint/2010/main">
        <mc:Choice Requires="p14">
          <p:contentPart p14:bwMode="auto" r:id="rId9">
            <p14:nvContentPartPr>
              <p14:cNvPr id="6" name="墨迹 5"/>
              <p14:cNvContentPartPr/>
              <p14:nvPr/>
            </p14:nvContentPartPr>
            <p14:xfrm>
              <a:off x="3211688" y="6318870"/>
              <a:ext cx="201260" cy="63095"/>
            </p14:xfrm>
          </p:contentPart>
        </mc:Choice>
        <mc:Fallback xmlns="">
          <p:pic>
            <p:nvPicPr>
              <p:cNvPr id="6" name="墨迹 5"/>
            </p:nvPicPr>
            <p:blipFill>
              <a:blip r:embed="rId10"/>
            </p:blipFill>
            <p:spPr>
              <a:xfrm>
                <a:off x="3211688" y="6318870"/>
                <a:ext cx="201260" cy="63095"/>
              </a:xfrm>
              <a:prstGeom prst="rect"/>
            </p:spPr>
          </p:pic>
        </mc:Fallback>
      </mc:AlternateContent>
      <mc:AlternateContent xmlns:mc="http://schemas.openxmlformats.org/markup-compatibility/2006" xmlns:p14="http://schemas.microsoft.com/office/powerpoint/2010/main">
        <mc:Choice Requires="p14">
          <p:contentPart p14:bwMode="auto" r:id="rId11">
            <p14:nvContentPartPr>
              <p14:cNvPr id="7" name="墨迹 6"/>
              <p14:cNvContentPartPr/>
              <p14:nvPr/>
            </p14:nvContentPartPr>
            <p14:xfrm>
              <a:off x="3499555" y="6000750"/>
              <a:ext cx="112889" cy="195278"/>
            </p14:xfrm>
          </p:contentPart>
        </mc:Choice>
        <mc:Fallback xmlns="">
          <p:pic>
            <p:nvPicPr>
              <p:cNvPr id="7" name="墨迹 6"/>
            </p:nvPicPr>
            <p:blipFill>
              <a:blip r:embed="rId12"/>
            </p:blipFill>
            <p:spPr>
              <a:xfrm>
                <a:off x="3499555" y="6000750"/>
                <a:ext cx="112889" cy="195278"/>
              </a:xfrm>
              <a:prstGeom prst="rect"/>
            </p:spPr>
          </p:pic>
        </mc:Fallback>
      </mc:AlternateContent>
      <mc:AlternateContent xmlns:mc="http://schemas.openxmlformats.org/markup-compatibility/2006" xmlns:p14="http://schemas.microsoft.com/office/powerpoint/2010/main">
        <mc:Choice Requires="p14">
          <p:contentPart p14:bwMode="auto" r:id="rId13">
            <p14:nvContentPartPr>
              <p14:cNvPr id="8" name="墨迹 7"/>
              <p14:cNvContentPartPr/>
              <p14:nvPr/>
            </p14:nvContentPartPr>
            <p14:xfrm>
              <a:off x="3119261" y="6028949"/>
              <a:ext cx="194027" cy="293269"/>
            </p14:xfrm>
          </p:contentPart>
        </mc:Choice>
        <mc:Fallback xmlns="">
          <p:pic>
            <p:nvPicPr>
              <p:cNvPr id="8" name="墨迹 7"/>
            </p:nvPicPr>
            <p:blipFill>
              <a:blip r:embed="rId14"/>
            </p:blipFill>
            <p:spPr>
              <a:xfrm>
                <a:off x="3119261" y="6028949"/>
                <a:ext cx="194027" cy="293269"/>
              </a:xfrm>
              <a:prstGeom prst="rect"/>
            </p:spPr>
          </p:pic>
        </mc:Fallback>
      </mc:AlternateContent>
      <mc:AlternateContent xmlns:mc="http://schemas.openxmlformats.org/markup-compatibility/2006" xmlns:p14="http://schemas.microsoft.com/office/powerpoint/2010/main">
        <mc:Choice Requires="p14">
          <p:contentPart p14:bwMode="auto" r:id="rId15">
            <p14:nvContentPartPr>
              <p14:cNvPr id="9" name="墨迹 8"/>
              <p14:cNvContentPartPr/>
              <p14:nvPr/>
            </p14:nvContentPartPr>
            <p14:xfrm>
              <a:off x="3199694" y="6181223"/>
              <a:ext cx="249061" cy="293270"/>
            </p14:xfrm>
          </p:contentPart>
        </mc:Choice>
        <mc:Fallback xmlns="">
          <p:pic>
            <p:nvPicPr>
              <p:cNvPr id="9" name="墨迹 8"/>
            </p:nvPicPr>
            <p:blipFill>
              <a:blip r:embed="rId16"/>
            </p:blipFill>
            <p:spPr>
              <a:xfrm>
                <a:off x="3199694" y="6181223"/>
                <a:ext cx="249061" cy="293270"/>
              </a:xfrm>
              <a:prstGeom prst="rect"/>
            </p:spPr>
          </p:pic>
        </mc:Fallback>
      </mc:AlternateContent>
      <mc:AlternateContent xmlns:mc="http://schemas.openxmlformats.org/markup-compatibility/2006" xmlns:p14="http://schemas.microsoft.com/office/powerpoint/2010/main">
        <mc:Choice Requires="p14">
          <p:contentPart p14:bwMode="auto" r:id="rId17">
            <p14:nvContentPartPr>
              <p14:cNvPr id="10" name="墨迹 9"/>
              <p14:cNvContentPartPr/>
              <p14:nvPr/>
            </p14:nvContentPartPr>
            <p14:xfrm>
              <a:off x="3171119" y="6350417"/>
              <a:ext cx="144992" cy="15510"/>
            </p14:xfrm>
          </p:contentPart>
        </mc:Choice>
        <mc:Fallback xmlns="">
          <p:pic>
            <p:nvPicPr>
              <p:cNvPr id="10" name="墨迹 9"/>
            </p:nvPicPr>
            <p:blipFill>
              <a:blip r:embed="rId18"/>
            </p:blipFill>
            <p:spPr>
              <a:xfrm>
                <a:off x="3171119" y="6350417"/>
                <a:ext cx="144992" cy="15510"/>
              </a:xfrm>
              <a:prstGeom prst="rect"/>
            </p:spPr>
          </p:pic>
        </mc:Fallback>
      </mc:AlternateContent>
      <mc:AlternateContent xmlns:mc="http://schemas.openxmlformats.org/markup-compatibility/2006" xmlns:p14="http://schemas.microsoft.com/office/powerpoint/2010/main">
        <mc:Choice Requires="p14">
          <p:contentPart p14:bwMode="auto" r:id="rId19">
            <p14:nvContentPartPr>
              <p14:cNvPr id="11" name="墨迹 10"/>
              <p14:cNvContentPartPr/>
              <p14:nvPr/>
            </p14:nvContentPartPr>
            <p14:xfrm>
              <a:off x="3378200" y="6316578"/>
              <a:ext cx="42333" cy="84597"/>
            </p14:xfrm>
          </p:contentPart>
        </mc:Choice>
        <mc:Fallback xmlns="">
          <p:pic>
            <p:nvPicPr>
              <p:cNvPr id="11" name="墨迹 10"/>
            </p:nvPicPr>
            <p:blipFill>
              <a:blip r:embed="rId20"/>
            </p:blipFill>
            <p:spPr>
              <a:xfrm>
                <a:off x="3378200" y="6316578"/>
                <a:ext cx="42333" cy="84597"/>
              </a:xfrm>
              <a:prstGeom prst="rect"/>
            </p:spPr>
          </p:pic>
        </mc:Fallback>
      </mc:AlternateContent>
      <mc:AlternateContent xmlns:mc="http://schemas.openxmlformats.org/markup-compatibility/2006" xmlns:p14="http://schemas.microsoft.com/office/powerpoint/2010/main">
        <mc:Choice Requires="p14">
          <p:contentPart p14:bwMode="auto" r:id="rId21">
            <p14:nvContentPartPr>
              <p14:cNvPr id="12" name="墨迹 11"/>
              <p14:cNvContentPartPr/>
              <p14:nvPr/>
            </p14:nvContentPartPr>
            <p14:xfrm>
              <a:off x="3513666" y="6000750"/>
              <a:ext cx="76200" cy="39478"/>
            </p14:xfrm>
          </p:contentPart>
        </mc:Choice>
        <mc:Fallback xmlns="">
          <p:pic>
            <p:nvPicPr>
              <p:cNvPr id="12" name="墨迹 11"/>
            </p:nvPicPr>
            <p:blipFill>
              <a:blip r:embed="rId22"/>
            </p:blipFill>
            <p:spPr>
              <a:xfrm>
                <a:off x="3513666" y="6000750"/>
                <a:ext cx="76200" cy="39478"/>
              </a:xfrm>
              <a:prstGeom prst="rect"/>
            </p:spPr>
          </p:pic>
        </mc:Fallback>
      </mc:AlternateContent>
      <mc:AlternateContent xmlns:mc="http://schemas.openxmlformats.org/markup-compatibility/2006" xmlns:p14="http://schemas.microsoft.com/office/powerpoint/2010/main">
        <mc:Choice Requires="p14">
          <p:contentPart p14:bwMode="auto" r:id="rId23">
            <p14:nvContentPartPr>
              <p14:cNvPr id="13" name="墨迹 12"/>
              <p14:cNvContentPartPr/>
              <p14:nvPr/>
            </p14:nvContentPartPr>
            <p14:xfrm>
              <a:off x="3414888" y="6000750"/>
              <a:ext cx="245534" cy="572440"/>
            </p14:xfrm>
          </p:contentPart>
        </mc:Choice>
        <mc:Fallback xmlns="">
          <p:pic>
            <p:nvPicPr>
              <p:cNvPr id="13" name="墨迹 12"/>
            </p:nvPicPr>
            <p:blipFill>
              <a:blip r:embed="rId24"/>
            </p:blipFill>
            <p:spPr>
              <a:xfrm>
                <a:off x="3414888" y="6000750"/>
                <a:ext cx="245534" cy="572440"/>
              </a:xfrm>
              <a:prstGeom prst="rect"/>
            </p:spPr>
          </p:pic>
        </mc:Fallback>
      </mc:AlternateContent>
      <mc:AlternateContent xmlns:mc="http://schemas.openxmlformats.org/markup-compatibility/2006" xmlns:p14="http://schemas.microsoft.com/office/powerpoint/2010/main">
        <mc:Choice Requires="p14">
          <p:contentPart p14:bwMode="auto" r:id="rId25">
            <p14:nvContentPartPr>
              <p14:cNvPr id="14" name="墨迹 13"/>
              <p14:cNvContentPartPr/>
              <p14:nvPr/>
            </p14:nvContentPartPr>
            <p14:xfrm>
              <a:off x="3460926" y="6157606"/>
              <a:ext cx="303918" cy="305607"/>
            </p14:xfrm>
          </p:contentPart>
        </mc:Choice>
        <mc:Fallback xmlns="">
          <p:pic>
            <p:nvPicPr>
              <p:cNvPr id="14" name="墨迹 13"/>
            </p:nvPicPr>
            <p:blipFill>
              <a:blip r:embed="rId26"/>
            </p:blipFill>
            <p:spPr>
              <a:xfrm>
                <a:off x="3460926" y="6157606"/>
                <a:ext cx="303918" cy="305607"/>
              </a:xfrm>
              <a:prstGeom prst="rect"/>
            </p:spPr>
          </p:pic>
        </mc:Fallback>
      </mc:AlternateContent>
      <mc:AlternateContent xmlns:mc="http://schemas.openxmlformats.org/markup-compatibility/2006" xmlns:p14="http://schemas.microsoft.com/office/powerpoint/2010/main">
        <mc:Choice Requires="p14">
          <p:contentPart p14:bwMode="auto" r:id="rId27">
            <p14:nvContentPartPr>
              <p14:cNvPr id="15" name="墨迹 14"/>
              <p14:cNvContentPartPr/>
              <p14:nvPr/>
            </p14:nvContentPartPr>
            <p14:xfrm>
              <a:off x="3778250" y="5945761"/>
              <a:ext cx="227012" cy="446955"/>
            </p14:xfrm>
          </p:contentPart>
        </mc:Choice>
        <mc:Fallback xmlns="">
          <p:pic>
            <p:nvPicPr>
              <p:cNvPr id="15" name="墨迹 14"/>
            </p:nvPicPr>
            <p:blipFill>
              <a:blip r:embed="rId28"/>
            </p:blipFill>
            <p:spPr>
              <a:xfrm>
                <a:off x="3778250" y="5945761"/>
                <a:ext cx="227012" cy="446955"/>
              </a:xfrm>
              <a:prstGeom prst="rect"/>
            </p:spPr>
          </p:pic>
        </mc:Fallback>
      </mc:AlternateContent>
      <mc:AlternateContent xmlns:mc="http://schemas.openxmlformats.org/markup-compatibility/2006" xmlns:p14="http://schemas.microsoft.com/office/powerpoint/2010/main">
        <mc:Choice Requires="p14">
          <p:contentPart p14:bwMode="auto" r:id="rId29">
            <p14:nvContentPartPr>
              <p14:cNvPr id="16" name="墨迹 15"/>
              <p14:cNvContentPartPr/>
              <p14:nvPr/>
            </p14:nvContentPartPr>
            <p14:xfrm>
              <a:off x="3849511" y="6248196"/>
              <a:ext cx="285926" cy="212197"/>
            </p14:xfrm>
          </p:contentPart>
        </mc:Choice>
        <mc:Fallback xmlns="">
          <p:pic>
            <p:nvPicPr>
              <p:cNvPr id="16" name="墨迹 15"/>
            </p:nvPicPr>
            <p:blipFill>
              <a:blip r:embed="rId30"/>
            </p:blipFill>
            <p:spPr>
              <a:xfrm>
                <a:off x="3849511" y="6248196"/>
                <a:ext cx="285926" cy="212197"/>
              </a:xfrm>
              <a:prstGeom prst="rect"/>
            </p:spPr>
          </p:pic>
        </mc:Fallback>
      </mc:AlternateContent>
      <mc:AlternateContent xmlns:mc="http://schemas.openxmlformats.org/markup-compatibility/2006" xmlns:p14="http://schemas.microsoft.com/office/powerpoint/2010/main">
        <mc:Choice Requires="p14">
          <p:contentPart p14:bwMode="auto" r:id="rId31">
            <p14:nvContentPartPr>
              <p14:cNvPr id="17" name="墨迹 16"/>
              <p14:cNvContentPartPr/>
              <p14:nvPr/>
            </p14:nvContentPartPr>
            <p14:xfrm>
              <a:off x="4179181" y="6161484"/>
              <a:ext cx="138819" cy="305078"/>
            </p14:xfrm>
          </p:contentPart>
        </mc:Choice>
        <mc:Fallback xmlns="">
          <p:pic>
            <p:nvPicPr>
              <p:cNvPr id="17" name="墨迹 16"/>
            </p:nvPicPr>
            <p:blipFill>
              <a:blip r:embed="rId32"/>
            </p:blipFill>
            <p:spPr>
              <a:xfrm>
                <a:off x="4179181" y="6161484"/>
                <a:ext cx="138819" cy="305078"/>
              </a:xfrm>
              <a:prstGeom prst="rect"/>
            </p:spPr>
          </p:pic>
        </mc:Fallback>
      </mc:AlternateContent>
      <mc:AlternateContent xmlns:mc="http://schemas.openxmlformats.org/markup-compatibility/2006" xmlns:p14="http://schemas.microsoft.com/office/powerpoint/2010/main">
        <mc:Choice Requires="p14">
          <p:contentPart p14:bwMode="auto" r:id="rId33">
            <p14:nvContentPartPr>
              <p14:cNvPr id="18" name="墨迹 17"/>
              <p14:cNvContentPartPr/>
              <p14:nvPr/>
            </p14:nvContentPartPr>
            <p14:xfrm>
              <a:off x="4389613" y="6096626"/>
              <a:ext cx="199320" cy="532962"/>
            </p14:xfrm>
          </p:contentPart>
        </mc:Choice>
        <mc:Fallback xmlns="">
          <p:pic>
            <p:nvPicPr>
              <p:cNvPr id="18" name="墨迹 17"/>
            </p:nvPicPr>
            <p:blipFill>
              <a:blip r:embed="rId34"/>
            </p:blipFill>
            <p:spPr>
              <a:xfrm>
                <a:off x="4389613" y="6096626"/>
                <a:ext cx="199320" cy="532962"/>
              </a:xfrm>
              <a:prstGeom prst="rect"/>
            </p:spPr>
          </p:pic>
        </mc:Fallback>
      </mc:AlternateContent>
      <mc:AlternateContent xmlns:mc="http://schemas.openxmlformats.org/markup-compatibility/2006" xmlns:p14="http://schemas.microsoft.com/office/powerpoint/2010/main">
        <mc:Choice Requires="p14">
          <p:contentPart p14:bwMode="auto" r:id="rId35">
            <p14:nvContentPartPr>
              <p14:cNvPr id="19" name="墨迹 18"/>
              <p14:cNvContentPartPr/>
              <p14:nvPr/>
            </p14:nvContentPartPr>
            <p14:xfrm>
              <a:off x="4543777" y="6265820"/>
              <a:ext cx="143934" cy="59219"/>
            </p14:xfrm>
          </p:contentPart>
        </mc:Choice>
        <mc:Fallback xmlns="">
          <p:pic>
            <p:nvPicPr>
              <p:cNvPr id="19" name="墨迹 18"/>
            </p:nvPicPr>
            <p:blipFill>
              <a:blip r:embed="rId36"/>
            </p:blipFill>
            <p:spPr>
              <a:xfrm>
                <a:off x="4543777" y="6265820"/>
                <a:ext cx="143934" cy="59219"/>
              </a:xfrm>
              <a:prstGeom prst="rect"/>
            </p:spPr>
          </p:pic>
        </mc:Fallback>
      </mc:AlternateContent>
      <mc:AlternateContent xmlns:mc="http://schemas.openxmlformats.org/markup-compatibility/2006" xmlns:p14="http://schemas.microsoft.com/office/powerpoint/2010/main">
        <mc:Choice Requires="p14">
          <p:contentPart p14:bwMode="auto" r:id="rId37">
            <p14:nvContentPartPr>
              <p14:cNvPr id="20" name="墨迹 19"/>
              <p14:cNvContentPartPr/>
              <p14:nvPr/>
            </p14:nvContentPartPr>
            <p14:xfrm>
              <a:off x="4775200" y="6065607"/>
              <a:ext cx="28222" cy="170604"/>
            </p14:xfrm>
          </p:contentPart>
        </mc:Choice>
        <mc:Fallback xmlns="">
          <p:pic>
            <p:nvPicPr>
              <p:cNvPr id="20" name="墨迹 19"/>
            </p:nvPicPr>
            <p:blipFill>
              <a:blip r:embed="rId38"/>
            </p:blipFill>
            <p:spPr>
              <a:xfrm>
                <a:off x="4775200" y="6065607"/>
                <a:ext cx="28222" cy="170604"/>
              </a:xfrm>
              <a:prstGeom prst="rect"/>
            </p:spPr>
          </p:pic>
        </mc:Fallback>
      </mc:AlternateContent>
      <mc:AlternateContent xmlns:mc="http://schemas.openxmlformats.org/markup-compatibility/2006" xmlns:p14="http://schemas.microsoft.com/office/powerpoint/2010/main">
        <mc:Choice Requires="p14">
          <p:contentPart p14:bwMode="auto" r:id="rId39">
            <p14:nvContentPartPr>
              <p14:cNvPr id="21" name="墨迹 20"/>
              <p14:cNvContentPartPr/>
              <p14:nvPr/>
            </p14:nvContentPartPr>
            <p14:xfrm>
              <a:off x="4653844" y="6040228"/>
              <a:ext cx="228600" cy="349668"/>
            </p14:xfrm>
          </p:contentPart>
        </mc:Choice>
        <mc:Fallback xmlns="">
          <p:pic>
            <p:nvPicPr>
              <p:cNvPr id="21" name="墨迹 20"/>
            </p:nvPicPr>
            <p:blipFill>
              <a:blip r:embed="rId40"/>
            </p:blipFill>
            <p:spPr>
              <a:xfrm>
                <a:off x="4653844" y="6040228"/>
                <a:ext cx="228600" cy="349668"/>
              </a:xfrm>
              <a:prstGeom prst="rect"/>
            </p:spPr>
          </p:pic>
        </mc:Fallback>
      </mc:AlternateContent>
      <mc:AlternateContent xmlns:mc="http://schemas.openxmlformats.org/markup-compatibility/2006" xmlns:p14="http://schemas.microsoft.com/office/powerpoint/2010/main">
        <mc:Choice Requires="p14">
          <p:contentPart p14:bwMode="auto" r:id="rId41">
            <p14:nvContentPartPr>
              <p14:cNvPr id="22" name="墨迹 21"/>
              <p14:cNvContentPartPr/>
              <p14:nvPr/>
            </p14:nvContentPartPr>
            <p14:xfrm>
              <a:off x="4688769" y="6284150"/>
              <a:ext cx="287337" cy="231232"/>
            </p14:xfrm>
          </p:contentPart>
        </mc:Choice>
        <mc:Fallback xmlns="">
          <p:pic>
            <p:nvPicPr>
              <p:cNvPr id="22" name="墨迹 21"/>
            </p:nvPicPr>
            <p:blipFill>
              <a:blip r:embed="rId42"/>
            </p:blipFill>
            <p:spPr>
              <a:xfrm>
                <a:off x="4688769" y="6284150"/>
                <a:ext cx="287337" cy="231232"/>
              </a:xfrm>
              <a:prstGeom prst="rect"/>
            </p:spPr>
          </p:pic>
        </mc:Fallback>
      </mc:AlternateContent>
      <mc:AlternateContent xmlns:mc="http://schemas.openxmlformats.org/markup-compatibility/2006" xmlns:p14="http://schemas.microsoft.com/office/powerpoint/2010/main">
        <mc:Choice Requires="p14">
          <p:contentPart p14:bwMode="auto" r:id="rId43">
            <p14:nvContentPartPr>
              <p14:cNvPr id="23" name="墨迹 22"/>
              <p14:cNvContentPartPr/>
              <p14:nvPr/>
            </p14:nvContentPartPr>
            <p14:xfrm>
              <a:off x="4715933" y="6308824"/>
              <a:ext cx="173567" cy="143110"/>
            </p14:xfrm>
          </p:contentPart>
        </mc:Choice>
        <mc:Fallback xmlns="">
          <p:pic>
            <p:nvPicPr>
              <p:cNvPr id="23" name="墨迹 22"/>
            </p:nvPicPr>
            <p:blipFill>
              <a:blip r:embed="rId44"/>
            </p:blipFill>
            <p:spPr>
              <a:xfrm>
                <a:off x="4715933" y="6308824"/>
                <a:ext cx="173567" cy="143110"/>
              </a:xfrm>
              <a:prstGeom prst="rect"/>
            </p:spPr>
          </p:pic>
        </mc:Fallback>
      </mc:AlternateContent>
      <mc:AlternateContent xmlns:mc="http://schemas.openxmlformats.org/markup-compatibility/2006" xmlns:p14="http://schemas.microsoft.com/office/powerpoint/2010/main">
        <mc:Choice Requires="p14">
          <p:contentPart p14:bwMode="auto" r:id="rId45">
            <p14:nvContentPartPr>
              <p14:cNvPr id="24" name="墨迹 23"/>
              <p14:cNvContentPartPr/>
              <p14:nvPr/>
            </p14:nvContentPartPr>
            <p14:xfrm>
              <a:off x="5198533" y="6167124"/>
              <a:ext cx="110067" cy="2820"/>
            </p14:xfrm>
          </p:contentPart>
        </mc:Choice>
        <mc:Fallback xmlns="">
          <p:pic>
            <p:nvPicPr>
              <p:cNvPr id="24" name="墨迹 23"/>
            </p:nvPicPr>
            <p:blipFill>
              <a:blip r:embed="rId46"/>
            </p:blipFill>
            <p:spPr>
              <a:xfrm>
                <a:off x="5198533" y="6167124"/>
                <a:ext cx="110067" cy="2820"/>
              </a:xfrm>
              <a:prstGeom prst="rect"/>
            </p:spPr>
          </p:pic>
        </mc:Fallback>
      </mc:AlternateContent>
      <mc:AlternateContent xmlns:mc="http://schemas.openxmlformats.org/markup-compatibility/2006" xmlns:p14="http://schemas.microsoft.com/office/powerpoint/2010/main">
        <mc:Choice Requires="p14">
          <p:contentPart p14:bwMode="auto" r:id="rId47">
            <p14:nvContentPartPr>
              <p14:cNvPr id="25" name="墨迹 24"/>
              <p14:cNvContentPartPr/>
              <p14:nvPr/>
            </p14:nvContentPartPr>
            <p14:xfrm>
              <a:off x="5181600" y="6119185"/>
              <a:ext cx="131233" cy="389147"/>
            </p14:xfrm>
          </p:contentPart>
        </mc:Choice>
        <mc:Fallback xmlns="">
          <p:pic>
            <p:nvPicPr>
              <p:cNvPr id="25" name="墨迹 24"/>
            </p:nvPicPr>
            <p:blipFill>
              <a:blip r:embed="rId48"/>
            </p:blipFill>
            <p:spPr>
              <a:xfrm>
                <a:off x="5181600" y="6119185"/>
                <a:ext cx="131233" cy="389147"/>
              </a:xfrm>
              <a:prstGeom prst="rect"/>
            </p:spPr>
          </p:pic>
        </mc:Fallback>
      </mc:AlternateContent>
      <mc:AlternateContent xmlns:mc="http://schemas.openxmlformats.org/markup-compatibility/2006" xmlns:p14="http://schemas.microsoft.com/office/powerpoint/2010/main">
        <mc:Choice Requires="p14">
          <p:contentPart p14:bwMode="auto" r:id="rId49">
            <p14:nvContentPartPr>
              <p14:cNvPr id="26" name="墨迹 25"/>
              <p14:cNvContentPartPr/>
              <p14:nvPr/>
            </p14:nvContentPartPr>
            <p14:xfrm>
              <a:off x="5012619" y="6384256"/>
              <a:ext cx="231069" cy="5640"/>
            </p14:xfrm>
          </p:contentPart>
        </mc:Choice>
        <mc:Fallback xmlns="">
          <p:pic>
            <p:nvPicPr>
              <p:cNvPr id="26" name="墨迹 25"/>
            </p:nvPicPr>
            <p:blipFill>
              <a:blip r:embed="rId50"/>
            </p:blipFill>
            <p:spPr>
              <a:xfrm>
                <a:off x="5012619" y="6384256"/>
                <a:ext cx="231069" cy="5640"/>
              </a:xfrm>
              <a:prstGeom prst="rect"/>
            </p:spPr>
          </p:pic>
        </mc:Fallback>
      </mc:AlternateContent>
      <mc:AlternateContent xmlns:mc="http://schemas.openxmlformats.org/markup-compatibility/2006" xmlns:p14="http://schemas.microsoft.com/office/powerpoint/2010/main">
        <mc:Choice Requires="p14">
          <p:contentPart p14:bwMode="auto" r:id="rId51">
            <p14:nvContentPartPr>
              <p14:cNvPr id="27" name="墨迹 26"/>
              <p14:cNvContentPartPr/>
              <p14:nvPr/>
            </p14:nvContentPartPr>
            <p14:xfrm>
              <a:off x="5533672" y="6079707"/>
              <a:ext cx="167216" cy="249385"/>
            </p14:xfrm>
          </p:contentPart>
        </mc:Choice>
        <mc:Fallback xmlns="">
          <p:pic>
            <p:nvPicPr>
              <p:cNvPr id="27" name="墨迹 26"/>
            </p:nvPicPr>
            <p:blipFill>
              <a:blip r:embed="rId52"/>
            </p:blipFill>
            <p:spPr>
              <a:xfrm>
                <a:off x="5533672" y="6079707"/>
                <a:ext cx="167216" cy="249385"/>
              </a:xfrm>
              <a:prstGeom prst="rect"/>
            </p:spPr>
          </p:pic>
        </mc:Fallback>
      </mc:AlternateContent>
      <mc:AlternateContent xmlns:mc="http://schemas.openxmlformats.org/markup-compatibility/2006" xmlns:p14="http://schemas.microsoft.com/office/powerpoint/2010/main">
        <mc:Choice Requires="p14">
          <p:contentPart p14:bwMode="auto" r:id="rId53">
            <p14:nvContentPartPr>
              <p14:cNvPr id="28" name="墨迹 27"/>
              <p14:cNvContentPartPr/>
              <p14:nvPr/>
            </p14:nvContentPartPr>
            <p14:xfrm>
              <a:off x="5650088" y="6098917"/>
              <a:ext cx="172862" cy="144344"/>
            </p14:xfrm>
          </p:contentPart>
        </mc:Choice>
        <mc:Fallback xmlns="">
          <p:pic>
            <p:nvPicPr>
              <p:cNvPr id="28" name="墨迹 27"/>
            </p:nvPicPr>
            <p:blipFill>
              <a:blip r:embed="rId54"/>
            </p:blipFill>
            <p:spPr>
              <a:xfrm>
                <a:off x="5650088" y="6098917"/>
                <a:ext cx="172862" cy="144344"/>
              </a:xfrm>
              <a:prstGeom prst="rect"/>
            </p:spPr>
          </p:pic>
        </mc:Fallback>
      </mc:AlternateContent>
      <mc:AlternateContent xmlns:mc="http://schemas.openxmlformats.org/markup-compatibility/2006" xmlns:p14="http://schemas.microsoft.com/office/powerpoint/2010/main">
        <mc:Choice Requires="p14">
          <p:contentPart p14:bwMode="auto" r:id="rId55">
            <p14:nvContentPartPr>
              <p14:cNvPr id="29" name="墨迹 28"/>
              <p14:cNvContentPartPr/>
              <p14:nvPr/>
            </p14:nvContentPartPr>
            <p14:xfrm>
              <a:off x="5635977" y="6164304"/>
              <a:ext cx="262467" cy="640117"/>
            </p14:xfrm>
          </p:contentPart>
        </mc:Choice>
        <mc:Fallback xmlns="">
          <p:pic>
            <p:nvPicPr>
              <p:cNvPr id="29" name="墨迹 28"/>
            </p:nvPicPr>
            <p:blipFill>
              <a:blip r:embed="rId56"/>
            </p:blipFill>
            <p:spPr>
              <a:xfrm>
                <a:off x="5635977" y="6164304"/>
                <a:ext cx="262467" cy="640117"/>
              </a:xfrm>
              <a:prstGeom prst="rect"/>
            </p:spPr>
          </p:pic>
        </mc:Fallback>
      </mc:AlternateContent>
      <mc:AlternateContent xmlns:mc="http://schemas.openxmlformats.org/markup-compatibility/2006" xmlns:p14="http://schemas.microsoft.com/office/powerpoint/2010/main">
        <mc:Choice Requires="p14">
          <p:contentPart p14:bwMode="auto" r:id="rId57">
            <p14:nvContentPartPr>
              <p14:cNvPr id="30" name="墨迹 29"/>
              <p14:cNvContentPartPr/>
              <p14:nvPr/>
            </p14:nvContentPartPr>
            <p14:xfrm>
              <a:off x="6009216" y="6175583"/>
              <a:ext cx="81139" cy="121256"/>
            </p14:xfrm>
          </p:contentPart>
        </mc:Choice>
        <mc:Fallback xmlns="">
          <p:pic>
            <p:nvPicPr>
              <p:cNvPr id="30" name="墨迹 29"/>
            </p:nvPicPr>
            <p:blipFill>
              <a:blip r:embed="rId58"/>
            </p:blipFill>
            <p:spPr>
              <a:xfrm>
                <a:off x="6009216" y="6175583"/>
                <a:ext cx="81139" cy="121256"/>
              </a:xfrm>
              <a:prstGeom prst="rect"/>
            </p:spPr>
          </p:pic>
        </mc:Fallback>
      </mc:AlternateContent>
      <mc:AlternateContent xmlns:mc="http://schemas.openxmlformats.org/markup-compatibility/2006" xmlns:p14="http://schemas.microsoft.com/office/powerpoint/2010/main">
        <mc:Choice Requires="p14">
          <p:contentPart p14:bwMode="auto" r:id="rId59">
            <p14:nvContentPartPr>
              <p14:cNvPr id="31" name="墨迹 30"/>
              <p14:cNvContentPartPr/>
              <p14:nvPr/>
            </p14:nvContentPartPr>
            <p14:xfrm>
              <a:off x="5897386" y="6339138"/>
              <a:ext cx="252236" cy="47938"/>
            </p14:xfrm>
          </p:contentPart>
        </mc:Choice>
        <mc:Fallback xmlns="">
          <p:pic>
            <p:nvPicPr>
              <p:cNvPr id="31" name="墨迹 30"/>
            </p:nvPicPr>
            <p:blipFill>
              <a:blip r:embed="rId60"/>
            </p:blipFill>
            <p:spPr>
              <a:xfrm>
                <a:off x="5897386" y="6339138"/>
                <a:ext cx="252236" cy="47938"/>
              </a:xfrm>
              <a:prstGeom prst="rect"/>
            </p:spPr>
          </p:pic>
        </mc:Fallback>
      </mc:AlternateContent>
      <mc:AlternateContent xmlns:mc="http://schemas.openxmlformats.org/markup-compatibility/2006" xmlns:p14="http://schemas.microsoft.com/office/powerpoint/2010/main">
        <mc:Choice Requires="p14">
          <p:contentPart p14:bwMode="auto" r:id="rId61">
            <p14:nvContentPartPr>
              <p14:cNvPr id="32" name="墨迹 31"/>
              <p14:cNvContentPartPr/>
              <p14:nvPr/>
            </p14:nvContentPartPr>
            <p14:xfrm>
              <a:off x="6290733" y="5917563"/>
              <a:ext cx="299156" cy="404655"/>
            </p14:xfrm>
          </p:contentPart>
        </mc:Choice>
        <mc:Fallback xmlns="">
          <p:pic>
            <p:nvPicPr>
              <p:cNvPr id="32" name="墨迹 31"/>
            </p:nvPicPr>
            <p:blipFill>
              <a:blip r:embed="rId62"/>
            </p:blipFill>
            <p:spPr>
              <a:xfrm>
                <a:off x="6290733" y="5917563"/>
                <a:ext cx="299156" cy="404655"/>
              </a:xfrm>
              <a:prstGeom prst="rect"/>
            </p:spPr>
          </p:pic>
        </mc:Fallback>
      </mc:AlternateContent>
      <mc:AlternateContent xmlns:mc="http://schemas.openxmlformats.org/markup-compatibility/2006" xmlns:p14="http://schemas.microsoft.com/office/powerpoint/2010/main">
        <mc:Choice Requires="p14">
          <p:contentPart p14:bwMode="auto" r:id="rId63">
            <p14:nvContentPartPr>
              <p14:cNvPr id="33" name="墨迹 32"/>
              <p14:cNvContentPartPr/>
              <p14:nvPr/>
            </p14:nvContentPartPr>
            <p14:xfrm>
              <a:off x="6335183" y="6231981"/>
              <a:ext cx="151694" cy="142758"/>
            </p14:xfrm>
          </p:contentPart>
        </mc:Choice>
        <mc:Fallback xmlns="">
          <p:pic>
            <p:nvPicPr>
              <p:cNvPr id="33" name="墨迹 32"/>
            </p:nvPicPr>
            <p:blipFill>
              <a:blip r:embed="rId64"/>
            </p:blipFill>
            <p:spPr>
              <a:xfrm>
                <a:off x="6335183" y="6231981"/>
                <a:ext cx="151694" cy="142758"/>
              </a:xfrm>
              <a:prstGeom prst="rect"/>
            </p:spPr>
          </p:pic>
        </mc:Fallback>
      </mc:AlternateContent>
      <mc:AlternateContent xmlns:mc="http://schemas.openxmlformats.org/markup-compatibility/2006" xmlns:p14="http://schemas.microsoft.com/office/powerpoint/2010/main">
        <mc:Choice Requires="p14">
          <p:contentPart p14:bwMode="auto" r:id="rId65">
            <p14:nvContentPartPr>
              <p14:cNvPr id="34" name="墨迹 33"/>
              <p14:cNvContentPartPr/>
              <p14:nvPr/>
            </p14:nvContentPartPr>
            <p14:xfrm>
              <a:off x="6290733" y="6357467"/>
              <a:ext cx="172156" cy="150865"/>
            </p14:xfrm>
          </p:contentPart>
        </mc:Choice>
        <mc:Fallback xmlns="">
          <p:pic>
            <p:nvPicPr>
              <p:cNvPr id="34" name="墨迹 33"/>
            </p:nvPicPr>
            <p:blipFill>
              <a:blip r:embed="rId66"/>
            </p:blipFill>
            <p:spPr>
              <a:xfrm>
                <a:off x="6290733" y="6357467"/>
                <a:ext cx="172156" cy="150865"/>
              </a:xfrm>
              <a:prstGeom prst="rect"/>
            </p:spPr>
          </p:pic>
        </mc:Fallback>
      </mc:AlternateContent>
      <mc:AlternateContent xmlns:mc="http://schemas.openxmlformats.org/markup-compatibility/2006" xmlns:p14="http://schemas.microsoft.com/office/powerpoint/2010/main">
        <mc:Choice Requires="p14">
          <p:contentPart p14:bwMode="auto" r:id="rId67">
            <p14:nvContentPartPr>
              <p14:cNvPr id="35" name="墨迹 34"/>
              <p14:cNvContentPartPr/>
              <p14:nvPr/>
            </p14:nvContentPartPr>
            <p14:xfrm>
              <a:off x="6406444" y="6451934"/>
              <a:ext cx="160866" cy="118435"/>
            </p14:xfrm>
          </p:contentPart>
        </mc:Choice>
        <mc:Fallback xmlns="">
          <p:pic>
            <p:nvPicPr>
              <p:cNvPr id="35" name="墨迹 34"/>
            </p:nvPicPr>
            <p:blipFill>
              <a:blip r:embed="rId68"/>
            </p:blipFill>
            <p:spPr>
              <a:xfrm>
                <a:off x="6406444" y="6451934"/>
                <a:ext cx="160866" cy="118435"/>
              </a:xfrm>
              <a:prstGeom prst="rect"/>
            </p:spPr>
          </p:pic>
        </mc:Fallback>
      </mc:AlternateContent>
      <mc:AlternateContent xmlns:mc="http://schemas.openxmlformats.org/markup-compatibility/2006" xmlns:p14="http://schemas.microsoft.com/office/powerpoint/2010/main">
        <mc:Choice Requires="p14">
          <p:contentPart p14:bwMode="auto" r:id="rId69">
            <p14:nvContentPartPr>
              <p14:cNvPr id="36" name="墨迹 35"/>
              <p14:cNvContentPartPr/>
              <p14:nvPr/>
            </p14:nvContentPartPr>
            <p14:xfrm>
              <a:off x="6649861" y="6107906"/>
              <a:ext cx="224366" cy="62038"/>
            </p14:xfrm>
          </p:contentPart>
        </mc:Choice>
        <mc:Fallback xmlns="">
          <p:pic>
            <p:nvPicPr>
              <p:cNvPr id="36" name="墨迹 35"/>
            </p:nvPicPr>
            <p:blipFill>
              <a:blip r:embed="rId70"/>
            </p:blipFill>
            <p:spPr>
              <a:xfrm>
                <a:off x="6649861" y="6107906"/>
                <a:ext cx="224366" cy="62038"/>
              </a:xfrm>
              <a:prstGeom prst="rect"/>
            </p:spPr>
          </p:pic>
        </mc:Fallback>
      </mc:AlternateContent>
      <mc:AlternateContent xmlns:mc="http://schemas.openxmlformats.org/markup-compatibility/2006" xmlns:p14="http://schemas.microsoft.com/office/powerpoint/2010/main">
        <mc:Choice Requires="p14">
          <p:contentPart p14:bwMode="auto" r:id="rId71">
            <p14:nvContentPartPr>
              <p14:cNvPr id="37" name="墨迹 36"/>
              <p14:cNvContentPartPr/>
              <p14:nvPr/>
            </p14:nvContentPartPr>
            <p14:xfrm>
              <a:off x="6696603" y="6057147"/>
              <a:ext cx="76729" cy="186114"/>
            </p14:xfrm>
          </p:contentPart>
        </mc:Choice>
        <mc:Fallback xmlns="">
          <p:pic>
            <p:nvPicPr>
              <p:cNvPr id="37" name="墨迹 36"/>
            </p:nvPicPr>
            <p:blipFill>
              <a:blip r:embed="rId72"/>
            </p:blipFill>
            <p:spPr>
              <a:xfrm>
                <a:off x="6696603" y="6057147"/>
                <a:ext cx="76729" cy="186114"/>
              </a:xfrm>
              <a:prstGeom prst="rect"/>
            </p:spPr>
          </p:pic>
        </mc:Fallback>
      </mc:AlternateContent>
      <mc:AlternateContent xmlns:mc="http://schemas.openxmlformats.org/markup-compatibility/2006" xmlns:p14="http://schemas.microsoft.com/office/powerpoint/2010/main">
        <mc:Choice Requires="p14">
          <p:contentPart p14:bwMode="auto" r:id="rId73">
            <p14:nvContentPartPr>
              <p14:cNvPr id="38" name="墨迹 37"/>
              <p14:cNvContentPartPr/>
              <p14:nvPr/>
            </p14:nvContentPartPr>
            <p14:xfrm>
              <a:off x="6742288" y="6033884"/>
              <a:ext cx="62794" cy="226296"/>
            </p14:xfrm>
          </p:contentPart>
        </mc:Choice>
        <mc:Fallback xmlns="">
          <p:pic>
            <p:nvPicPr>
              <p:cNvPr id="38" name="墨迹 37"/>
            </p:nvPicPr>
            <p:blipFill>
              <a:blip r:embed="rId74"/>
            </p:blipFill>
            <p:spPr>
              <a:xfrm>
                <a:off x="6742288" y="6033884"/>
                <a:ext cx="62794" cy="226296"/>
              </a:xfrm>
              <a:prstGeom prst="rect"/>
            </p:spPr>
          </p:pic>
        </mc:Fallback>
      </mc:AlternateContent>
      <mc:AlternateContent xmlns:mc="http://schemas.openxmlformats.org/markup-compatibility/2006" xmlns:p14="http://schemas.microsoft.com/office/powerpoint/2010/main">
        <mc:Choice Requires="p14">
          <p:contentPart p14:bwMode="auto" r:id="rId75">
            <p14:nvContentPartPr>
              <p14:cNvPr id="39" name="墨迹 38"/>
              <p14:cNvContentPartPr/>
              <p14:nvPr/>
            </p14:nvContentPartPr>
            <p14:xfrm>
              <a:off x="6587066" y="6225108"/>
              <a:ext cx="186266" cy="446778"/>
            </p14:xfrm>
          </p:contentPart>
        </mc:Choice>
        <mc:Fallback xmlns="">
          <p:pic>
            <p:nvPicPr>
              <p:cNvPr id="39" name="墨迹 38"/>
            </p:nvPicPr>
            <p:blipFill>
              <a:blip r:embed="rId76"/>
            </p:blipFill>
            <p:spPr>
              <a:xfrm>
                <a:off x="6587066" y="6225108"/>
                <a:ext cx="186266" cy="446778"/>
              </a:xfrm>
              <a:prstGeom prst="rect"/>
            </p:spPr>
          </p:pic>
        </mc:Fallback>
      </mc:AlternateContent>
      <mc:AlternateContent xmlns:mc="http://schemas.openxmlformats.org/markup-compatibility/2006" xmlns:p14="http://schemas.microsoft.com/office/powerpoint/2010/main">
        <mc:Choice Requires="p14">
          <p:contentPart p14:bwMode="auto" r:id="rId77">
            <p14:nvContentPartPr>
              <p14:cNvPr id="40" name="墨迹 39"/>
              <p14:cNvContentPartPr/>
              <p14:nvPr/>
            </p14:nvContentPartPr>
            <p14:xfrm>
              <a:off x="6767688" y="6256656"/>
              <a:ext cx="84667" cy="172719"/>
            </p14:xfrm>
          </p:contentPart>
        </mc:Choice>
        <mc:Fallback xmlns="">
          <p:pic>
            <p:nvPicPr>
              <p:cNvPr id="40" name="墨迹 39"/>
            </p:nvPicPr>
            <p:blipFill>
              <a:blip r:embed="rId78"/>
            </p:blipFill>
            <p:spPr>
              <a:xfrm>
                <a:off x="6767688" y="6256656"/>
                <a:ext cx="84667" cy="172719"/>
              </a:xfrm>
              <a:prstGeom prst="rect"/>
            </p:spPr>
          </p:pic>
        </mc:Fallback>
      </mc:AlternateContent>
      <mc:AlternateContent xmlns:mc="http://schemas.openxmlformats.org/markup-compatibility/2006" xmlns:p14="http://schemas.microsoft.com/office/powerpoint/2010/main">
        <mc:Choice Requires="p14">
          <p:contentPart p14:bwMode="auto" r:id="rId79">
            <p14:nvContentPartPr>
              <p14:cNvPr id="41" name="墨迹 40"/>
              <p14:cNvContentPartPr/>
              <p14:nvPr/>
            </p14:nvContentPartPr>
            <p14:xfrm>
              <a:off x="7044266" y="6090986"/>
              <a:ext cx="126294" cy="47939"/>
            </p14:xfrm>
          </p:contentPart>
        </mc:Choice>
        <mc:Fallback xmlns="">
          <p:pic>
            <p:nvPicPr>
              <p:cNvPr id="41" name="墨迹 40"/>
            </p:nvPicPr>
            <p:blipFill>
              <a:blip r:embed="rId80"/>
            </p:blipFill>
            <p:spPr>
              <a:xfrm>
                <a:off x="7044266" y="6090986"/>
                <a:ext cx="126294" cy="47939"/>
              </a:xfrm>
              <a:prstGeom prst="rect"/>
            </p:spPr>
          </p:pic>
        </mc:Fallback>
      </mc:AlternateContent>
      <mc:AlternateContent xmlns:mc="http://schemas.openxmlformats.org/markup-compatibility/2006" xmlns:p14="http://schemas.microsoft.com/office/powerpoint/2010/main">
        <mc:Choice Requires="p14">
          <p:contentPart p14:bwMode="auto" r:id="rId81">
            <p14:nvContentPartPr>
              <p14:cNvPr id="42" name="墨迹 41"/>
              <p14:cNvContentPartPr/>
              <p14:nvPr/>
            </p14:nvContentPartPr>
            <p14:xfrm>
              <a:off x="6993466" y="6209422"/>
              <a:ext cx="39511" cy="187523"/>
            </p14:xfrm>
          </p:contentPart>
        </mc:Choice>
        <mc:Fallback xmlns="">
          <p:pic>
            <p:nvPicPr>
              <p:cNvPr id="42" name="墨迹 41"/>
            </p:nvPicPr>
            <p:blipFill>
              <a:blip r:embed="rId82"/>
            </p:blipFill>
            <p:spPr>
              <a:xfrm>
                <a:off x="6993466" y="6209422"/>
                <a:ext cx="39511" cy="187523"/>
              </a:xfrm>
              <a:prstGeom prst="rect"/>
            </p:spPr>
          </p:pic>
        </mc:Fallback>
      </mc:AlternateContent>
      <mc:AlternateContent xmlns:mc="http://schemas.openxmlformats.org/markup-compatibility/2006" xmlns:p14="http://schemas.microsoft.com/office/powerpoint/2010/main">
        <mc:Choice Requires="p14">
          <p:contentPart p14:bwMode="auto" r:id="rId83">
            <p14:nvContentPartPr>
              <p14:cNvPr id="43" name="墨迹 42"/>
              <p14:cNvContentPartPr/>
              <p14:nvPr/>
            </p14:nvContentPartPr>
            <p14:xfrm>
              <a:off x="7062081" y="6172235"/>
              <a:ext cx="230541" cy="215722"/>
            </p14:xfrm>
          </p:contentPart>
        </mc:Choice>
        <mc:Fallback xmlns="">
          <p:pic>
            <p:nvPicPr>
              <p:cNvPr id="43" name="墨迹 42"/>
            </p:nvPicPr>
            <p:blipFill>
              <a:blip r:embed="rId84"/>
            </p:blipFill>
            <p:spPr>
              <a:xfrm>
                <a:off x="7062081" y="6172235"/>
                <a:ext cx="230541" cy="215722"/>
              </a:xfrm>
              <a:prstGeom prst="rect"/>
            </p:spPr>
          </p:pic>
        </mc:Fallback>
      </mc:AlternateContent>
      <mc:AlternateContent xmlns:mc="http://schemas.openxmlformats.org/markup-compatibility/2006" xmlns:p14="http://schemas.microsoft.com/office/powerpoint/2010/main">
        <mc:Choice Requires="p14">
          <p:contentPart p14:bwMode="auto" r:id="rId85">
            <p14:nvContentPartPr>
              <p14:cNvPr id="44" name="墨迹 43"/>
              <p14:cNvContentPartPr/>
              <p14:nvPr/>
            </p14:nvContentPartPr>
            <p14:xfrm>
              <a:off x="7308144" y="6033179"/>
              <a:ext cx="77787" cy="486432"/>
            </p14:xfrm>
          </p:contentPart>
        </mc:Choice>
        <mc:Fallback xmlns="">
          <p:pic>
            <p:nvPicPr>
              <p:cNvPr id="44" name="墨迹 43"/>
            </p:nvPicPr>
            <p:blipFill>
              <a:blip r:embed="rId86"/>
            </p:blipFill>
            <p:spPr>
              <a:xfrm>
                <a:off x="7308144" y="6033179"/>
                <a:ext cx="77787" cy="486432"/>
              </a:xfrm>
              <a:prstGeom prst="rect"/>
            </p:spPr>
          </p:pic>
        </mc:Fallback>
      </mc:AlternateContent>
      <mc:AlternateContent xmlns:mc="http://schemas.openxmlformats.org/markup-compatibility/2006" xmlns:p14="http://schemas.microsoft.com/office/powerpoint/2010/main">
        <mc:Choice Requires="p14">
          <p:contentPart p14:bwMode="auto" r:id="rId87">
            <p14:nvContentPartPr>
              <p14:cNvPr id="45" name="墨迹 44"/>
              <p14:cNvContentPartPr/>
              <p14:nvPr/>
            </p14:nvContentPartPr>
            <p14:xfrm>
              <a:off x="7377288" y="6000750"/>
              <a:ext cx="262996" cy="355307"/>
            </p14:xfrm>
          </p:contentPart>
        </mc:Choice>
        <mc:Fallback xmlns="">
          <p:pic>
            <p:nvPicPr>
              <p:cNvPr id="45" name="墨迹 44"/>
            </p:nvPicPr>
            <p:blipFill>
              <a:blip r:embed="rId88"/>
            </p:blipFill>
            <p:spPr>
              <a:xfrm>
                <a:off x="7377288" y="6000750"/>
                <a:ext cx="262996" cy="355307"/>
              </a:xfrm>
              <a:prstGeom prst="rect"/>
            </p:spPr>
          </p:pic>
        </mc:Fallback>
      </mc:AlternateContent>
      <mc:AlternateContent xmlns:mc="http://schemas.openxmlformats.org/markup-compatibility/2006" xmlns:p14="http://schemas.microsoft.com/office/powerpoint/2010/main">
        <mc:Choice Requires="p14">
          <p:contentPart p14:bwMode="auto" r:id="rId89">
            <p14:nvContentPartPr>
              <p14:cNvPr id="46" name="墨迹 45"/>
              <p14:cNvContentPartPr/>
              <p14:nvPr/>
            </p14:nvContentPartPr>
            <p14:xfrm>
              <a:off x="2521655" y="6212947"/>
              <a:ext cx="370064" cy="312304"/>
            </p14:xfrm>
          </p:contentPart>
        </mc:Choice>
        <mc:Fallback xmlns="">
          <p:pic>
            <p:nvPicPr>
              <p:cNvPr id="46" name="墨迹 45"/>
            </p:nvPicPr>
            <p:blipFill>
              <a:blip r:embed="rId90"/>
            </p:blipFill>
            <p:spPr>
              <a:xfrm>
                <a:off x="2521655" y="6212947"/>
                <a:ext cx="370064" cy="312304"/>
              </a:xfrm>
              <a:prstGeom prst="rect"/>
            </p:spPr>
          </p:pic>
        </mc:Fallback>
      </mc:AlternateContent>
      <mc:AlternateContent xmlns:mc="http://schemas.openxmlformats.org/markup-compatibility/2006" xmlns:p14="http://schemas.microsoft.com/office/powerpoint/2010/main">
        <mc:Choice Requires="p14">
          <p:contentPart p14:bwMode="auto" r:id="rId91">
            <p14:nvContentPartPr>
              <p14:cNvPr id="47" name="墨迹 46"/>
              <p14:cNvContentPartPr/>
              <p14:nvPr/>
            </p14:nvContentPartPr>
            <p14:xfrm>
              <a:off x="2754488" y="6267935"/>
              <a:ext cx="19756" cy="183999"/>
            </p14:xfrm>
          </p:contentPart>
        </mc:Choice>
        <mc:Fallback xmlns="">
          <p:pic>
            <p:nvPicPr>
              <p:cNvPr id="47" name="墨迹 46"/>
            </p:nvPicPr>
            <p:blipFill>
              <a:blip r:embed="rId92"/>
            </p:blipFill>
            <p:spPr>
              <a:xfrm>
                <a:off x="2754488" y="6267935"/>
                <a:ext cx="19756" cy="183999"/>
              </a:xfrm>
              <a:prstGeom prst="rect"/>
            </p:spPr>
          </p:pic>
        </mc:Fallback>
      </mc:AlternateContent>
      <mc:AlternateContent xmlns:mc="http://schemas.openxmlformats.org/markup-compatibility/2006" xmlns:p14="http://schemas.microsoft.com/office/powerpoint/2010/main">
        <mc:Choice Requires="p14">
          <p:contentPart p14:bwMode="auto" r:id="rId93">
            <p14:nvContentPartPr>
              <p14:cNvPr id="48" name="墨迹 47"/>
              <p14:cNvContentPartPr/>
              <p14:nvPr/>
            </p14:nvContentPartPr>
            <p14:xfrm>
              <a:off x="9482666" y="2850920"/>
              <a:ext cx="19756" cy="2820"/>
            </p14:xfrm>
          </p:contentPart>
        </mc:Choice>
        <mc:Fallback xmlns="">
          <p:pic>
            <p:nvPicPr>
              <p:cNvPr id="48" name="墨迹 47"/>
            </p:nvPicPr>
            <p:blipFill>
              <a:blip r:embed="rId94"/>
            </p:blipFill>
            <p:spPr>
              <a:xfrm>
                <a:off x="9482666" y="2850920"/>
                <a:ext cx="19756" cy="2820"/>
              </a:xfrm>
              <a:prstGeom prst="rect"/>
            </p:spPr>
          </p:pic>
        </mc:Fallback>
      </mc:AlternateContent>
      <mc:AlternateContent xmlns:mc="http://schemas.openxmlformats.org/markup-compatibility/2006" xmlns:p14="http://schemas.microsoft.com/office/powerpoint/2010/main">
        <mc:Choice Requires="p14">
          <p:contentPart p14:bwMode="auto" r:id="rId95">
            <p14:nvContentPartPr>
              <p14:cNvPr id="49" name="墨迹 48"/>
              <p14:cNvContentPartPr/>
              <p14:nvPr/>
            </p14:nvContentPartPr>
            <p14:xfrm>
              <a:off x="9084027" y="2726844"/>
              <a:ext cx="895350" cy="583720"/>
            </p14:xfrm>
          </p:contentPart>
        </mc:Choice>
        <mc:Fallback xmlns="">
          <p:pic>
            <p:nvPicPr>
              <p:cNvPr id="49" name="墨迹 48"/>
            </p:nvPicPr>
            <p:blipFill>
              <a:blip r:embed="rId96"/>
            </p:blipFill>
            <p:spPr>
              <a:xfrm>
                <a:off x="9084027" y="2726844"/>
                <a:ext cx="895350" cy="583720"/>
              </a:xfrm>
              <a:prstGeom prst="rect"/>
            </p:spPr>
          </p:pic>
        </mc:Fallback>
      </mc:AlternateContent>
      <mc:AlternateContent xmlns:mc="http://schemas.openxmlformats.org/markup-compatibility/2006" xmlns:p14="http://schemas.microsoft.com/office/powerpoint/2010/main">
        <mc:Choice Requires="p14">
          <p:contentPart p14:bwMode="auto" r:id="rId97">
            <p14:nvContentPartPr>
              <p14:cNvPr id="50" name="墨迹 49"/>
              <p14:cNvContentPartPr/>
              <p14:nvPr/>
            </p14:nvContentPartPr>
            <p14:xfrm>
              <a:off x="8091311" y="6333498"/>
              <a:ext cx="45861" cy="73317"/>
            </p14:xfrm>
          </p:contentPart>
        </mc:Choice>
        <mc:Fallback xmlns="">
          <p:pic>
            <p:nvPicPr>
              <p:cNvPr id="50" name="墨迹 49"/>
            </p:nvPicPr>
            <p:blipFill>
              <a:blip r:embed="rId98"/>
            </p:blipFill>
            <p:spPr>
              <a:xfrm>
                <a:off x="8091311" y="6333498"/>
                <a:ext cx="45861" cy="73317"/>
              </a:xfrm>
              <a:prstGeom prst="rect"/>
            </p:spPr>
          </p:pic>
        </mc:Fallback>
      </mc:AlternateContent>
      <mc:AlternateContent xmlns:mc="http://schemas.openxmlformats.org/markup-compatibility/2006" xmlns:p14="http://schemas.microsoft.com/office/powerpoint/2010/main">
        <mc:Choice Requires="p14">
          <p:contentPart p14:bwMode="auto" r:id="rId99">
            <p14:nvContentPartPr>
              <p14:cNvPr id="51" name="墨迹 50"/>
              <p14:cNvContentPartPr/>
              <p14:nvPr/>
            </p14:nvContentPartPr>
            <p14:xfrm>
              <a:off x="3858683" y="6570369"/>
              <a:ext cx="149578" cy="401836"/>
            </p14:xfrm>
          </p:contentPart>
        </mc:Choice>
        <mc:Fallback xmlns="">
          <p:pic>
            <p:nvPicPr>
              <p:cNvPr id="51" name="墨迹 50"/>
            </p:nvPicPr>
            <p:blipFill>
              <a:blip r:embed="rId100"/>
            </p:blipFill>
            <p:spPr>
              <a:xfrm>
                <a:off x="3858683" y="6570369"/>
                <a:ext cx="149578" cy="401836"/>
              </a:xfrm>
              <a:prstGeom prst="rect"/>
            </p:spPr>
          </p:pic>
        </mc:Fallback>
      </mc:AlternateContent>
      <mc:AlternateContent xmlns:mc="http://schemas.openxmlformats.org/markup-compatibility/2006" xmlns:p14="http://schemas.microsoft.com/office/powerpoint/2010/main">
        <mc:Choice Requires="p14">
          <p:contentPart p14:bwMode="auto" r:id="rId101">
            <p14:nvContentPartPr>
              <p14:cNvPr id="52" name="墨迹 51"/>
              <p14:cNvContentPartPr/>
              <p14:nvPr/>
            </p14:nvContentPartPr>
            <p14:xfrm>
              <a:off x="3893961" y="6671886"/>
              <a:ext cx="203905" cy="146635"/>
            </p14:xfrm>
          </p:contentPart>
        </mc:Choice>
        <mc:Fallback xmlns="">
          <p:pic>
            <p:nvPicPr>
              <p:cNvPr id="52" name="墨迹 51"/>
            </p:nvPicPr>
            <p:blipFill>
              <a:blip r:embed="rId102"/>
            </p:blipFill>
            <p:spPr>
              <a:xfrm>
                <a:off x="3893961" y="6671886"/>
                <a:ext cx="203905" cy="146635"/>
              </a:xfrm>
              <a:prstGeom prst="rect"/>
            </p:spPr>
          </p:pic>
        </mc:Fallback>
      </mc:AlternateContent>
      <mc:AlternateContent xmlns:mc="http://schemas.openxmlformats.org/markup-compatibility/2006" xmlns:p14="http://schemas.microsoft.com/office/powerpoint/2010/main">
        <mc:Choice Requires="p14">
          <p:contentPart p14:bwMode="auto" r:id="rId103">
            <p14:nvContentPartPr>
              <p14:cNvPr id="53" name="墨迹 52"/>
              <p14:cNvContentPartPr/>
              <p14:nvPr/>
            </p14:nvContentPartPr>
            <p14:xfrm>
              <a:off x="4072466" y="6532830"/>
              <a:ext cx="138289" cy="154037"/>
            </p14:xfrm>
          </p:contentPart>
        </mc:Choice>
        <mc:Fallback xmlns="">
          <p:pic>
            <p:nvPicPr>
              <p:cNvPr id="53" name="墨迹 52"/>
            </p:nvPicPr>
            <p:blipFill>
              <a:blip r:embed="rId104"/>
            </p:blipFill>
            <p:spPr>
              <a:xfrm>
                <a:off x="4072466" y="6532830"/>
                <a:ext cx="138289" cy="154037"/>
              </a:xfrm>
              <a:prstGeom prst="rect"/>
            </p:spPr>
          </p:pic>
        </mc:Fallback>
      </mc:AlternateContent>
      <mc:AlternateContent xmlns:mc="http://schemas.openxmlformats.org/markup-compatibility/2006" xmlns:p14="http://schemas.microsoft.com/office/powerpoint/2010/main">
        <mc:Choice Requires="p14">
          <p:contentPart p14:bwMode="auto" r:id="rId105">
            <p14:nvContentPartPr>
              <p14:cNvPr id="54" name="墨迹 53"/>
              <p14:cNvContentPartPr/>
              <p14:nvPr/>
            </p14:nvContentPartPr>
            <p14:xfrm>
              <a:off x="4197702" y="6567550"/>
              <a:ext cx="103364" cy="42298"/>
            </p14:xfrm>
          </p:contentPart>
        </mc:Choice>
        <mc:Fallback xmlns="">
          <p:pic>
            <p:nvPicPr>
              <p:cNvPr id="54" name="墨迹 53"/>
            </p:nvPicPr>
            <p:blipFill>
              <a:blip r:embed="rId106"/>
            </p:blipFill>
            <p:spPr>
              <a:xfrm>
                <a:off x="4197702" y="6567550"/>
                <a:ext cx="103364" cy="42298"/>
              </a:xfrm>
              <a:prstGeom prst="rect"/>
            </p:spPr>
          </p:pic>
        </mc:Fallback>
      </mc:AlternateContent>
      <mc:AlternateContent xmlns:mc="http://schemas.openxmlformats.org/markup-compatibility/2006" xmlns:p14="http://schemas.microsoft.com/office/powerpoint/2010/main">
        <mc:Choice Requires="p14">
          <p:contentPart p14:bwMode="auto" r:id="rId107">
            <p14:nvContentPartPr>
              <p14:cNvPr id="55" name="墨迹 54"/>
              <p14:cNvContentPartPr/>
              <p14:nvPr/>
            </p14:nvContentPartPr>
            <p14:xfrm>
              <a:off x="4210755" y="6508332"/>
              <a:ext cx="39511" cy="225591"/>
            </p14:xfrm>
          </p:contentPart>
        </mc:Choice>
        <mc:Fallback xmlns="">
          <p:pic>
            <p:nvPicPr>
              <p:cNvPr id="55" name="墨迹 54"/>
            </p:nvPicPr>
            <p:blipFill>
              <a:blip r:embed="rId108"/>
            </p:blipFill>
            <p:spPr>
              <a:xfrm>
                <a:off x="4210755" y="6508332"/>
                <a:ext cx="39511" cy="225591"/>
              </a:xfrm>
              <a:prstGeom prst="rect"/>
            </p:spPr>
          </p:pic>
        </mc:Fallback>
      </mc:AlternateContent>
      <mc:AlternateContent xmlns:mc="http://schemas.openxmlformats.org/markup-compatibility/2006" xmlns:p14="http://schemas.microsoft.com/office/powerpoint/2010/main">
        <mc:Choice Requires="p14">
          <p:contentPart p14:bwMode="auto" r:id="rId109">
            <p14:nvContentPartPr>
              <p14:cNvPr id="56" name="墨迹 55"/>
              <p14:cNvContentPartPr/>
              <p14:nvPr/>
            </p14:nvContentPartPr>
            <p14:xfrm>
              <a:off x="8628238" y="6026833"/>
              <a:ext cx="339372" cy="344205"/>
            </p14:xfrm>
          </p:contentPart>
        </mc:Choice>
        <mc:Fallback xmlns="">
          <p:pic>
            <p:nvPicPr>
              <p:cNvPr id="56" name="墨迹 55"/>
            </p:nvPicPr>
            <p:blipFill>
              <a:blip r:embed="rId110"/>
            </p:blipFill>
            <p:spPr>
              <a:xfrm>
                <a:off x="8628238" y="6026833"/>
                <a:ext cx="339372" cy="344205"/>
              </a:xfrm>
              <a:prstGeom prst="rect"/>
            </p:spPr>
          </p:pic>
        </mc:Fallback>
      </mc:AlternateContent>
      <mc:AlternateContent xmlns:mc="http://schemas.openxmlformats.org/markup-compatibility/2006" xmlns:p14="http://schemas.microsoft.com/office/powerpoint/2010/main">
        <mc:Choice Requires="p14">
          <p:contentPart p14:bwMode="auto" r:id="rId111">
            <p14:nvContentPartPr>
              <p14:cNvPr id="57" name="墨迹 56"/>
              <p14:cNvContentPartPr/>
              <p14:nvPr/>
            </p14:nvContentPartPr>
            <p14:xfrm>
              <a:off x="8744655" y="6085347"/>
              <a:ext cx="190500" cy="167255"/>
            </p14:xfrm>
          </p:contentPart>
        </mc:Choice>
        <mc:Fallback xmlns="">
          <p:pic>
            <p:nvPicPr>
              <p:cNvPr id="57" name="墨迹 56"/>
            </p:nvPicPr>
            <p:blipFill>
              <a:blip r:embed="rId112"/>
            </p:blipFill>
            <p:spPr>
              <a:xfrm>
                <a:off x="8744655" y="6085347"/>
                <a:ext cx="190500" cy="167255"/>
              </a:xfrm>
              <a:prstGeom prst="rect"/>
            </p:spPr>
          </p:pic>
        </mc:Fallback>
      </mc:AlternateContent>
      <mc:AlternateContent xmlns:mc="http://schemas.openxmlformats.org/markup-compatibility/2006" xmlns:p14="http://schemas.microsoft.com/office/powerpoint/2010/main">
        <mc:Choice Requires="p14">
          <p:contentPart p14:bwMode="auto" r:id="rId113">
            <p14:nvContentPartPr>
              <p14:cNvPr id="58" name="墨迹 57"/>
              <p14:cNvContentPartPr/>
              <p14:nvPr/>
            </p14:nvContentPartPr>
            <p14:xfrm>
              <a:off x="9403644" y="6000750"/>
              <a:ext cx="122237" cy="301729"/>
            </p14:xfrm>
          </p:contentPart>
        </mc:Choice>
        <mc:Fallback xmlns="">
          <p:pic>
            <p:nvPicPr>
              <p:cNvPr id="58" name="墨迹 57"/>
            </p:nvPicPr>
            <p:blipFill>
              <a:blip r:embed="rId114"/>
            </p:blipFill>
            <p:spPr>
              <a:xfrm>
                <a:off x="9403644" y="6000750"/>
                <a:ext cx="122237" cy="301729"/>
              </a:xfrm>
              <a:prstGeom prst="rect"/>
            </p:spPr>
          </p:pic>
        </mc:Fallback>
      </mc:AlternateContent>
      <mc:AlternateContent xmlns:mc="http://schemas.openxmlformats.org/markup-compatibility/2006" xmlns:p14="http://schemas.microsoft.com/office/powerpoint/2010/main">
        <mc:Choice Requires="p14">
          <p:contentPart p14:bwMode="auto" r:id="rId115">
            <p14:nvContentPartPr>
              <p14:cNvPr id="59" name="墨迹 58"/>
              <p14:cNvContentPartPr/>
              <p14:nvPr/>
            </p14:nvContentPartPr>
            <p14:xfrm>
              <a:off x="9553222" y="6024719"/>
              <a:ext cx="19755" cy="210083"/>
            </p14:xfrm>
          </p:contentPart>
        </mc:Choice>
        <mc:Fallback xmlns="">
          <p:pic>
            <p:nvPicPr>
              <p:cNvPr id="59" name="墨迹 58"/>
            </p:nvPicPr>
            <p:blipFill>
              <a:blip r:embed="rId116"/>
            </p:blipFill>
            <p:spPr>
              <a:xfrm>
                <a:off x="9553222" y="6024719"/>
                <a:ext cx="19755" cy="210083"/>
              </a:xfrm>
              <a:prstGeom prst="rect"/>
            </p:spPr>
          </p:pic>
        </mc:Fallback>
      </mc:AlternateContent>
      <mc:AlternateContent xmlns:mc="http://schemas.openxmlformats.org/markup-compatibility/2006" xmlns:p14="http://schemas.microsoft.com/office/powerpoint/2010/main">
        <mc:Choice Requires="p14">
          <p:contentPart p14:bwMode="auto" r:id="rId117">
            <p14:nvContentPartPr>
              <p14:cNvPr id="60" name="墨迹 59"/>
              <p14:cNvContentPartPr/>
              <p14:nvPr/>
            </p14:nvContentPartPr>
            <p14:xfrm>
              <a:off x="9572977" y="6062787"/>
              <a:ext cx="95956" cy="45119"/>
            </p14:xfrm>
          </p:contentPart>
        </mc:Choice>
        <mc:Fallback xmlns="">
          <p:pic>
            <p:nvPicPr>
              <p:cNvPr id="60" name="墨迹 59"/>
            </p:nvPicPr>
            <p:blipFill>
              <a:blip r:embed="rId118"/>
            </p:blipFill>
            <p:spPr>
              <a:xfrm>
                <a:off x="9572977" y="6062787"/>
                <a:ext cx="95956" cy="45119"/>
              </a:xfrm>
              <a:prstGeom prst="rect"/>
            </p:spPr>
          </p:pic>
        </mc:Fallback>
      </mc:AlternateContent>
      <mc:AlternateContent xmlns:mc="http://schemas.openxmlformats.org/markup-compatibility/2006" xmlns:p14="http://schemas.microsoft.com/office/powerpoint/2010/main">
        <mc:Choice Requires="p14">
          <p:contentPart p14:bwMode="auto" r:id="rId119">
            <p14:nvContentPartPr>
              <p14:cNvPr id="61" name="墨迹 60"/>
              <p14:cNvContentPartPr/>
              <p14:nvPr/>
            </p14:nvContentPartPr>
            <p14:xfrm>
              <a:off x="9654822" y="5916505"/>
              <a:ext cx="36688" cy="490310"/>
            </p14:xfrm>
          </p:contentPart>
        </mc:Choice>
        <mc:Fallback xmlns="">
          <p:pic>
            <p:nvPicPr>
              <p:cNvPr id="61" name="墨迹 60"/>
            </p:nvPicPr>
            <p:blipFill>
              <a:blip r:embed="rId120"/>
            </p:blipFill>
            <p:spPr>
              <a:xfrm>
                <a:off x="9654822" y="5916505"/>
                <a:ext cx="36688" cy="490310"/>
              </a:xfrm>
              <a:prstGeom prst="rect"/>
            </p:spPr>
          </p:pic>
        </mc:Fallback>
      </mc:AlternateContent>
      <mc:AlternateContent xmlns:mc="http://schemas.openxmlformats.org/markup-compatibility/2006" xmlns:p14="http://schemas.microsoft.com/office/powerpoint/2010/main">
        <mc:Choice Requires="p14">
          <p:contentPart p14:bwMode="auto" r:id="rId121">
            <p14:nvContentPartPr>
              <p14:cNvPr id="62" name="墨迹 61"/>
              <p14:cNvContentPartPr/>
              <p14:nvPr/>
            </p14:nvContentPartPr>
            <p14:xfrm>
              <a:off x="9904588" y="5883723"/>
              <a:ext cx="202494" cy="399017"/>
            </p14:xfrm>
          </p:contentPart>
        </mc:Choice>
        <mc:Fallback xmlns="">
          <p:pic>
            <p:nvPicPr>
              <p:cNvPr id="62" name="墨迹 61"/>
            </p:nvPicPr>
            <p:blipFill>
              <a:blip r:embed="rId122"/>
            </p:blipFill>
            <p:spPr>
              <a:xfrm>
                <a:off x="9904588" y="5883723"/>
                <a:ext cx="202494" cy="399017"/>
              </a:xfrm>
              <a:prstGeom prst="rect"/>
            </p:spPr>
          </p:pic>
        </mc:Fallback>
      </mc:AlternateContent>
      <mc:AlternateContent xmlns:mc="http://schemas.openxmlformats.org/markup-compatibility/2006" xmlns:p14="http://schemas.microsoft.com/office/powerpoint/2010/main">
        <mc:Choice Requires="p14">
          <p:contentPart p14:bwMode="auto" r:id="rId123">
            <p14:nvContentPartPr>
              <p14:cNvPr id="63" name="墨迹 62"/>
              <p14:cNvContentPartPr/>
              <p14:nvPr/>
            </p14:nvContentPartPr>
            <p14:xfrm>
              <a:off x="10052755" y="6141744"/>
              <a:ext cx="107245" cy="115616"/>
            </p14:xfrm>
          </p:contentPart>
        </mc:Choice>
        <mc:Fallback xmlns="">
          <p:pic>
            <p:nvPicPr>
              <p:cNvPr id="63" name="墨迹 62"/>
            </p:nvPicPr>
            <p:blipFill>
              <a:blip r:embed="rId124"/>
            </p:blipFill>
            <p:spPr>
              <a:xfrm>
                <a:off x="10052755" y="6141744"/>
                <a:ext cx="107245" cy="115616"/>
              </a:xfrm>
              <a:prstGeom prst="rect"/>
            </p:spPr>
          </p:pic>
        </mc:Fallback>
      </mc:AlternateContent>
      <mc:AlternateContent xmlns:mc="http://schemas.openxmlformats.org/markup-compatibility/2006" xmlns:p14="http://schemas.microsoft.com/office/powerpoint/2010/main">
        <mc:Choice Requires="p14">
          <p:contentPart p14:bwMode="auto" r:id="rId125">
            <p14:nvContentPartPr>
              <p14:cNvPr id="64" name="墨迹 63"/>
              <p14:cNvContentPartPr/>
              <p14:nvPr/>
            </p14:nvContentPartPr>
            <p14:xfrm>
              <a:off x="10301111" y="5829793"/>
              <a:ext cx="314149" cy="451008"/>
            </p14:xfrm>
          </p:contentPart>
        </mc:Choice>
        <mc:Fallback xmlns="">
          <p:pic>
            <p:nvPicPr>
              <p:cNvPr id="64" name="墨迹 63"/>
            </p:nvPicPr>
            <p:blipFill>
              <a:blip r:embed="rId126"/>
            </p:blipFill>
            <p:spPr>
              <a:xfrm>
                <a:off x="10301111" y="5829793"/>
                <a:ext cx="314149" cy="451008"/>
              </a:xfrm>
              <a:prstGeom prst="rect"/>
            </p:spPr>
          </p:pic>
        </mc:Fallback>
      </mc:AlternateContent>
      <mc:AlternateContent xmlns:mc="http://schemas.openxmlformats.org/markup-compatibility/2006" xmlns:p14="http://schemas.microsoft.com/office/powerpoint/2010/main">
        <mc:Choice Requires="p14">
          <p:contentPart p14:bwMode="auto" r:id="rId127">
            <p14:nvContentPartPr>
              <p14:cNvPr id="65" name="墨迹 64"/>
              <p14:cNvContentPartPr/>
              <p14:nvPr/>
            </p14:nvContentPartPr>
            <p14:xfrm>
              <a:off x="10809111" y="6138925"/>
              <a:ext cx="5644" cy="14099"/>
            </p14:xfrm>
          </p:contentPart>
        </mc:Choice>
        <mc:Fallback xmlns="">
          <p:pic>
            <p:nvPicPr>
              <p:cNvPr id="65" name="墨迹 64"/>
            </p:nvPicPr>
            <p:blipFill>
              <a:blip r:embed="rId128"/>
            </p:blipFill>
            <p:spPr>
              <a:xfrm>
                <a:off x="10809111" y="6138925"/>
                <a:ext cx="5644" cy="14099"/>
              </a:xfrm>
              <a:prstGeom prst="rect"/>
            </p:spPr>
          </p:pic>
        </mc:Fallback>
      </mc:AlternateContent>
      <mc:AlternateContent xmlns:mc="http://schemas.openxmlformats.org/markup-compatibility/2006" xmlns:p14="http://schemas.microsoft.com/office/powerpoint/2010/main">
        <mc:Choice Requires="p14">
          <p:contentPart p14:bwMode="auto" r:id="rId129">
            <p14:nvContentPartPr>
              <p14:cNvPr id="66" name="墨迹 65"/>
              <p14:cNvContentPartPr/>
              <p14:nvPr/>
            </p14:nvContentPartPr>
            <p14:xfrm>
              <a:off x="11228917" y="5965325"/>
              <a:ext cx="223661" cy="407652"/>
            </p14:xfrm>
          </p:contentPart>
        </mc:Choice>
        <mc:Fallback xmlns="">
          <p:pic>
            <p:nvPicPr>
              <p:cNvPr id="66" name="墨迹 65"/>
            </p:nvPicPr>
            <p:blipFill>
              <a:blip r:embed="rId130"/>
            </p:blipFill>
            <p:spPr>
              <a:xfrm>
                <a:off x="11228917" y="5965325"/>
                <a:ext cx="223661" cy="407652"/>
              </a:xfrm>
              <a:prstGeom prst="rect"/>
            </p:spPr>
          </p:pic>
        </mc:Fallback>
      </mc:AlternateContent>
      <mc:AlternateContent xmlns:mc="http://schemas.openxmlformats.org/markup-compatibility/2006" xmlns:p14="http://schemas.microsoft.com/office/powerpoint/2010/main">
        <mc:Choice Requires="p14">
          <p:contentPart p14:bwMode="auto" r:id="rId131">
            <p14:nvContentPartPr>
              <p14:cNvPr id="67" name="墨迹 66"/>
              <p14:cNvContentPartPr/>
              <p14:nvPr/>
            </p14:nvContentPartPr>
            <p14:xfrm>
              <a:off x="11497732" y="6006389"/>
              <a:ext cx="127000" cy="33839"/>
            </p14:xfrm>
          </p:contentPart>
        </mc:Choice>
        <mc:Fallback xmlns="">
          <p:pic>
            <p:nvPicPr>
              <p:cNvPr id="67" name="墨迹 66"/>
            </p:nvPicPr>
            <p:blipFill>
              <a:blip r:embed="rId132"/>
            </p:blipFill>
            <p:spPr>
              <a:xfrm>
                <a:off x="11497732" y="6006389"/>
                <a:ext cx="127000" cy="33839"/>
              </a:xfrm>
              <a:prstGeom prst="rect"/>
            </p:spPr>
          </p:pic>
        </mc:Fallback>
      </mc:AlternateContent>
      <mc:AlternateContent xmlns:mc="http://schemas.openxmlformats.org/markup-compatibility/2006" xmlns:p14="http://schemas.microsoft.com/office/powerpoint/2010/main">
        <mc:Choice Requires="p14">
          <p:contentPart p14:bwMode="auto" r:id="rId133">
            <p14:nvContentPartPr>
              <p14:cNvPr id="68" name="墨迹 67"/>
              <p14:cNvContentPartPr/>
              <p14:nvPr/>
            </p14:nvContentPartPr>
            <p14:xfrm>
              <a:off x="11717867" y="5874559"/>
              <a:ext cx="54504" cy="148750"/>
            </p14:xfrm>
          </p:contentPart>
        </mc:Choice>
        <mc:Fallback xmlns="">
          <p:pic>
            <p:nvPicPr>
              <p:cNvPr id="68" name="墨迹 67"/>
            </p:nvPicPr>
            <p:blipFill>
              <a:blip r:embed="rId134"/>
            </p:blipFill>
            <p:spPr>
              <a:xfrm>
                <a:off x="11717867" y="5874559"/>
                <a:ext cx="54504" cy="148750"/>
              </a:xfrm>
              <a:prstGeom prst="rect"/>
            </p:spPr>
          </p:pic>
        </mc:Fallback>
      </mc:AlternateContent>
      <mc:AlternateContent xmlns:mc="http://schemas.openxmlformats.org/markup-compatibility/2006" xmlns:p14="http://schemas.microsoft.com/office/powerpoint/2010/main">
        <mc:Choice Requires="p14">
          <p:contentPart p14:bwMode="auto" r:id="rId135">
            <p14:nvContentPartPr>
              <p14:cNvPr id="69" name="墨迹 68"/>
              <p14:cNvContentPartPr/>
              <p14:nvPr/>
            </p14:nvContentPartPr>
            <p14:xfrm>
              <a:off x="11661422" y="5930252"/>
              <a:ext cx="296333" cy="308074"/>
            </p14:xfrm>
          </p:contentPart>
        </mc:Choice>
        <mc:Fallback xmlns="">
          <p:pic>
            <p:nvPicPr>
              <p:cNvPr id="69" name="墨迹 68"/>
            </p:nvPicPr>
            <p:blipFill>
              <a:blip r:embed="rId136"/>
            </p:blipFill>
            <p:spPr>
              <a:xfrm>
                <a:off x="11661422" y="5930252"/>
                <a:ext cx="296333" cy="308074"/>
              </a:xfrm>
              <a:prstGeom prst="rect"/>
            </p:spPr>
          </p:pic>
        </mc:Fallback>
      </mc:AlternateContent>
      <mc:AlternateContent xmlns:mc="http://schemas.openxmlformats.org/markup-compatibility/2006" xmlns:p14="http://schemas.microsoft.com/office/powerpoint/2010/main">
        <mc:Choice Requires="p14">
          <p:contentPart p14:bwMode="auto" r:id="rId137">
            <p14:nvContentPartPr>
              <p14:cNvPr id="70" name="墨迹 69"/>
              <p14:cNvContentPartPr/>
              <p14:nvPr/>
            </p14:nvContentPartPr>
            <p14:xfrm>
              <a:off x="11895667" y="5867333"/>
              <a:ext cx="162277" cy="474625"/>
            </p14:xfrm>
          </p:contentPart>
        </mc:Choice>
        <mc:Fallback xmlns="">
          <p:pic>
            <p:nvPicPr>
              <p:cNvPr id="70" name="墨迹 69"/>
            </p:nvPicPr>
            <p:blipFill>
              <a:blip r:embed="rId138"/>
            </p:blipFill>
            <p:spPr>
              <a:xfrm>
                <a:off x="11895667" y="5867333"/>
                <a:ext cx="162277" cy="474625"/>
              </a:xfrm>
              <a:prstGeom prst="rect"/>
            </p:spPr>
          </p:pic>
        </mc:Fallback>
      </mc:AlternateContent>
      <mc:AlternateContent xmlns:mc="http://schemas.openxmlformats.org/markup-compatibility/2006" xmlns:p14="http://schemas.microsoft.com/office/powerpoint/2010/main">
        <mc:Choice Requires="p14">
          <p:contentPart p14:bwMode="auto" r:id="rId139">
            <p14:nvContentPartPr>
              <p14:cNvPr id="71" name="墨迹 70"/>
              <p14:cNvContentPartPr/>
              <p14:nvPr/>
            </p14:nvContentPartPr>
            <p14:xfrm>
              <a:off x="11875911" y="6040228"/>
              <a:ext cx="180623" cy="135355"/>
            </p14:xfrm>
          </p:contentPart>
        </mc:Choice>
        <mc:Fallback xmlns="">
          <p:pic>
            <p:nvPicPr>
              <p:cNvPr id="71" name="墨迹 70"/>
            </p:nvPicPr>
            <p:blipFill>
              <a:blip r:embed="rId140"/>
            </p:blipFill>
            <p:spPr>
              <a:xfrm>
                <a:off x="11875911" y="6040228"/>
                <a:ext cx="180623" cy="135355"/>
              </a:xfrm>
              <a:prstGeom prst="rect"/>
            </p:spPr>
          </p:pic>
        </mc:Fallback>
      </mc:AlternateContent>
      <mc:AlternateContent xmlns:mc="http://schemas.openxmlformats.org/markup-compatibility/2006" xmlns:p14="http://schemas.microsoft.com/office/powerpoint/2010/main">
        <mc:Choice Requires="p14">
          <p:contentPart p14:bwMode="auto" r:id="rId141">
            <p14:nvContentPartPr>
              <p14:cNvPr id="72" name="墨迹 71"/>
              <p14:cNvContentPartPr/>
              <p14:nvPr/>
            </p14:nvContentPartPr>
            <p14:xfrm>
              <a:off x="11918244" y="5989646"/>
              <a:ext cx="219075" cy="293094"/>
            </p14:xfrm>
          </p:contentPart>
        </mc:Choice>
        <mc:Fallback xmlns="">
          <p:pic>
            <p:nvPicPr>
              <p:cNvPr id="72" name="墨迹 71"/>
            </p:nvPicPr>
            <p:blipFill>
              <a:blip r:embed="rId142"/>
            </p:blipFill>
            <p:spPr>
              <a:xfrm>
                <a:off x="11918244" y="5989646"/>
                <a:ext cx="219075" cy="293094"/>
              </a:xfrm>
              <a:prstGeom prst="rect"/>
            </p:spPr>
          </p:pic>
        </mc:Fallback>
      </mc:AlternateContent>
      <mc:AlternateContent xmlns:mc="http://schemas.openxmlformats.org/markup-compatibility/2006" xmlns:p14="http://schemas.microsoft.com/office/powerpoint/2010/main">
        <mc:Choice Requires="p14">
          <p:contentPart p14:bwMode="auto" r:id="rId143">
            <p14:nvContentPartPr>
              <p14:cNvPr id="73" name="墨迹 72"/>
              <p14:cNvContentPartPr/>
              <p14:nvPr/>
            </p14:nvContentPartPr>
            <p14:xfrm>
              <a:off x="11949288" y="6220702"/>
              <a:ext cx="194733" cy="115616"/>
            </p14:xfrm>
          </p:contentPart>
        </mc:Choice>
        <mc:Fallback xmlns="">
          <p:pic>
            <p:nvPicPr>
              <p:cNvPr id="73" name="墨迹 72"/>
            </p:nvPicPr>
            <p:blipFill>
              <a:blip r:embed="rId144"/>
            </p:blipFill>
            <p:spPr>
              <a:xfrm>
                <a:off x="11949288" y="6220702"/>
                <a:ext cx="194733" cy="115616"/>
              </a:xfrm>
              <a:prstGeom prst="rect"/>
            </p:spPr>
          </p:pic>
        </mc:Fallback>
      </mc:AlternateContent>
      <mc:AlternateContent xmlns:mc="http://schemas.openxmlformats.org/markup-compatibility/2006" xmlns:p14="http://schemas.microsoft.com/office/powerpoint/2010/main">
        <mc:Choice Requires="p14">
          <p:contentPart p14:bwMode="auto" r:id="rId145">
            <p14:nvContentPartPr>
              <p14:cNvPr id="74" name="墨迹 73"/>
              <p14:cNvContentPartPr/>
              <p14:nvPr/>
            </p14:nvContentPartPr>
            <p14:xfrm>
              <a:off x="8805333" y="6638047"/>
              <a:ext cx="262467" cy="22559"/>
            </p14:xfrm>
          </p:contentPart>
        </mc:Choice>
        <mc:Fallback xmlns="">
          <p:pic>
            <p:nvPicPr>
              <p:cNvPr id="74" name="墨迹 73"/>
            </p:nvPicPr>
            <p:blipFill>
              <a:blip r:embed="rId146"/>
            </p:blipFill>
            <p:spPr>
              <a:xfrm>
                <a:off x="8805333" y="6638047"/>
                <a:ext cx="262467" cy="22559"/>
              </a:xfrm>
              <a:prstGeom prst="rect"/>
            </p:spPr>
          </p:pic>
        </mc:Fallback>
      </mc:AlternateContent>
      <mc:AlternateContent xmlns:mc="http://schemas.openxmlformats.org/markup-compatibility/2006" xmlns:p14="http://schemas.microsoft.com/office/powerpoint/2010/main">
        <mc:Choice Requires="p14">
          <p:contentPart p14:bwMode="auto" r:id="rId147">
            <p14:nvContentPartPr>
              <p14:cNvPr id="75" name="墨迹 74"/>
              <p14:cNvContentPartPr/>
              <p14:nvPr/>
            </p14:nvContentPartPr>
            <p14:xfrm>
              <a:off x="8819444" y="6517496"/>
              <a:ext cx="132644" cy="357423"/>
            </p14:xfrm>
          </p:contentPart>
        </mc:Choice>
        <mc:Fallback xmlns="">
          <p:pic>
            <p:nvPicPr>
              <p:cNvPr id="75" name="墨迹 74"/>
            </p:nvPicPr>
            <p:blipFill>
              <a:blip r:embed="rId148"/>
            </p:blipFill>
            <p:spPr>
              <a:xfrm>
                <a:off x="8819444" y="6517496"/>
                <a:ext cx="132644" cy="357423"/>
              </a:xfrm>
              <a:prstGeom prst="rect"/>
            </p:spPr>
          </p:pic>
        </mc:Fallback>
      </mc:AlternateContent>
      <mc:AlternateContent xmlns:mc="http://schemas.openxmlformats.org/markup-compatibility/2006" xmlns:p14="http://schemas.microsoft.com/office/powerpoint/2010/main">
        <mc:Choice Requires="p14">
          <p:contentPart p14:bwMode="auto" r:id="rId149">
            <p14:nvContentPartPr>
              <p14:cNvPr id="76" name="墨迹 75"/>
              <p14:cNvContentPartPr/>
              <p14:nvPr/>
            </p14:nvContentPartPr>
            <p14:xfrm>
              <a:off x="8974666" y="6711365"/>
              <a:ext cx="163689" cy="115616"/>
            </p14:xfrm>
          </p:contentPart>
        </mc:Choice>
        <mc:Fallback xmlns="">
          <p:pic>
            <p:nvPicPr>
              <p:cNvPr id="76" name="墨迹 75"/>
            </p:nvPicPr>
            <p:blipFill>
              <a:blip r:embed="rId150"/>
            </p:blipFill>
            <p:spPr>
              <a:xfrm>
                <a:off x="8974666" y="6711365"/>
                <a:ext cx="163689" cy="115616"/>
              </a:xfrm>
              <a:prstGeom prst="rect"/>
            </p:spPr>
          </p:pic>
        </mc:Fallback>
      </mc:AlternateContent>
      <mc:AlternateContent xmlns:mc="http://schemas.openxmlformats.org/markup-compatibility/2006" xmlns:p14="http://schemas.microsoft.com/office/powerpoint/2010/main">
        <mc:Choice Requires="p14">
          <p:contentPart p14:bwMode="auto" r:id="rId151">
            <p14:nvContentPartPr>
              <p14:cNvPr id="77" name="墨迹 76"/>
              <p14:cNvContentPartPr/>
              <p14:nvPr/>
            </p14:nvContentPartPr>
            <p14:xfrm>
              <a:off x="9750777" y="6669066"/>
              <a:ext cx="104996" cy="59958"/>
            </p14:xfrm>
          </p:contentPart>
        </mc:Choice>
        <mc:Fallback xmlns="">
          <p:pic>
            <p:nvPicPr>
              <p:cNvPr id="77" name="墨迹 76"/>
            </p:nvPicPr>
            <p:blipFill>
              <a:blip r:embed="rId152"/>
            </p:blipFill>
            <p:spPr>
              <a:xfrm>
                <a:off x="9750777" y="6669066"/>
                <a:ext cx="104996" cy="59958"/>
              </a:xfrm>
              <a:prstGeom prst="rect"/>
            </p:spPr>
          </p:pic>
        </mc:Fallback>
      </mc:AlternateContent>
      <mc:AlternateContent xmlns:mc="http://schemas.openxmlformats.org/markup-compatibility/2006" xmlns:p14="http://schemas.microsoft.com/office/powerpoint/2010/main">
        <mc:Choice Requires="p14">
          <p:contentPart p14:bwMode="auto" r:id="rId153">
            <p14:nvContentPartPr>
              <p14:cNvPr id="78" name="墨迹 77"/>
              <p14:cNvContentPartPr/>
              <p14:nvPr/>
            </p14:nvContentPartPr>
            <p14:xfrm>
              <a:off x="9760655" y="6511857"/>
              <a:ext cx="241300" cy="248328"/>
            </p14:xfrm>
          </p:contentPart>
        </mc:Choice>
        <mc:Fallback xmlns="">
          <p:pic>
            <p:nvPicPr>
              <p:cNvPr id="78" name="墨迹 77"/>
            </p:nvPicPr>
            <p:blipFill>
              <a:blip r:embed="rId154"/>
            </p:blipFill>
            <p:spPr>
              <a:xfrm>
                <a:off x="9760655" y="6511857"/>
                <a:ext cx="241300" cy="248328"/>
              </a:xfrm>
              <a:prstGeom prst="rect"/>
            </p:spPr>
          </p:pic>
        </mc:Fallback>
      </mc:AlternateContent>
      <mc:AlternateContent xmlns:mc="http://schemas.openxmlformats.org/markup-compatibility/2006" xmlns:p14="http://schemas.microsoft.com/office/powerpoint/2010/main">
        <mc:Choice Requires="p14">
          <p:contentPart p14:bwMode="auto" r:id="rId155">
            <p14:nvContentPartPr>
              <p14:cNvPr id="79" name="墨迹 78"/>
              <p14:cNvContentPartPr/>
              <p14:nvPr/>
            </p14:nvContentPartPr>
            <p14:xfrm>
              <a:off x="10022416" y="6530891"/>
              <a:ext cx="161925" cy="181178"/>
            </p14:xfrm>
          </p:contentPart>
        </mc:Choice>
        <mc:Fallback xmlns="">
          <p:pic>
            <p:nvPicPr>
              <p:cNvPr id="79" name="墨迹 78"/>
            </p:nvPicPr>
            <p:blipFill>
              <a:blip r:embed="rId156"/>
            </p:blipFill>
            <p:spPr>
              <a:xfrm>
                <a:off x="10022416" y="6530891"/>
                <a:ext cx="161925" cy="181178"/>
              </a:xfrm>
              <a:prstGeom prst="rect"/>
            </p:spPr>
          </p:pic>
        </mc:Fallback>
      </mc:AlternateContent>
      <mc:AlternateContent xmlns:mc="http://schemas.openxmlformats.org/markup-compatibility/2006" xmlns:p14="http://schemas.microsoft.com/office/powerpoint/2010/main">
        <mc:Choice Requires="p14">
          <p:contentPart p14:bwMode="auto" r:id="rId157">
            <p14:nvContentPartPr>
              <p14:cNvPr id="80" name="墨迹 79"/>
              <p14:cNvContentPartPr/>
              <p14:nvPr/>
            </p14:nvContentPartPr>
            <p14:xfrm>
              <a:off x="10097911" y="6403291"/>
              <a:ext cx="214489" cy="511107"/>
            </p14:xfrm>
          </p:contentPart>
        </mc:Choice>
        <mc:Fallback xmlns="">
          <p:pic>
            <p:nvPicPr>
              <p:cNvPr id="80" name="墨迹 79"/>
            </p:nvPicPr>
            <p:blipFill>
              <a:blip r:embed="rId158"/>
            </p:blipFill>
            <p:spPr>
              <a:xfrm>
                <a:off x="10097911" y="6403291"/>
                <a:ext cx="214489" cy="511107"/>
              </a:xfrm>
              <a:prstGeom prst="rect"/>
            </p:spPr>
          </p:pic>
        </mc:Fallback>
      </mc:AlternateContent>
      <mc:AlternateContent xmlns:mc="http://schemas.openxmlformats.org/markup-compatibility/2006" xmlns:p14="http://schemas.microsoft.com/office/powerpoint/2010/main">
        <mc:Choice Requires="p14">
          <p:contentPart p14:bwMode="auto" r:id="rId159">
            <p14:nvContentPartPr>
              <p14:cNvPr id="81" name="墨迹 80"/>
              <p14:cNvContentPartPr/>
              <p14:nvPr/>
            </p14:nvContentPartPr>
            <p14:xfrm>
              <a:off x="10148711" y="6590109"/>
              <a:ext cx="169333" cy="162849"/>
            </p14:xfrm>
          </p:contentPart>
        </mc:Choice>
        <mc:Fallback xmlns="">
          <p:pic>
            <p:nvPicPr>
              <p:cNvPr id="81" name="墨迹 80"/>
            </p:nvPicPr>
            <p:blipFill>
              <a:blip r:embed="rId160"/>
            </p:blipFill>
            <p:spPr>
              <a:xfrm>
                <a:off x="10148711" y="6590109"/>
                <a:ext cx="169333" cy="162849"/>
              </a:xfrm>
              <a:prstGeom prst="rect"/>
            </p:spPr>
          </p:pic>
        </mc:Fallback>
      </mc:AlternateContent>
      <mc:AlternateContent xmlns:mc="http://schemas.openxmlformats.org/markup-compatibility/2006" xmlns:p14="http://schemas.microsoft.com/office/powerpoint/2010/main">
        <mc:Choice Requires="p14">
          <p:contentPart p14:bwMode="auto" r:id="rId161">
            <p14:nvContentPartPr>
              <p14:cNvPr id="82" name="墨迹 81"/>
              <p14:cNvContentPartPr/>
              <p14:nvPr/>
            </p14:nvContentPartPr>
            <p14:xfrm>
              <a:off x="10196159" y="6374915"/>
              <a:ext cx="110596" cy="85478"/>
            </p14:xfrm>
          </p:contentPart>
        </mc:Choice>
        <mc:Fallback xmlns="">
          <p:pic>
            <p:nvPicPr>
              <p:cNvPr id="82" name="墨迹 81"/>
            </p:nvPicPr>
            <p:blipFill>
              <a:blip r:embed="rId162"/>
            </p:blipFill>
            <p:spPr>
              <a:xfrm>
                <a:off x="10196159" y="6374915"/>
                <a:ext cx="110596" cy="85478"/>
              </a:xfrm>
              <a:prstGeom prst="rect"/>
            </p:spPr>
          </p:pic>
        </mc:Fallback>
      </mc:AlternateContent>
      <mc:AlternateContent xmlns:mc="http://schemas.openxmlformats.org/markup-compatibility/2006" xmlns:p14="http://schemas.microsoft.com/office/powerpoint/2010/main">
        <mc:Choice Requires="p14">
          <p:contentPart p14:bwMode="auto" r:id="rId163">
            <p14:nvContentPartPr>
              <p14:cNvPr id="83" name="墨迹 82"/>
              <p14:cNvContentPartPr/>
              <p14:nvPr/>
            </p14:nvContentPartPr>
            <p14:xfrm>
              <a:off x="10605911" y="6453344"/>
              <a:ext cx="144639" cy="306664"/>
            </p14:xfrm>
          </p:contentPart>
        </mc:Choice>
        <mc:Fallback xmlns="">
          <p:pic>
            <p:nvPicPr>
              <p:cNvPr id="83" name="墨迹 82"/>
            </p:nvPicPr>
            <p:blipFill>
              <a:blip r:embed="rId164"/>
            </p:blipFill>
            <p:spPr>
              <a:xfrm>
                <a:off x="10605911" y="6453344"/>
                <a:ext cx="144639" cy="306664"/>
              </a:xfrm>
              <a:prstGeom prst="rect"/>
            </p:spPr>
          </p:pic>
        </mc:Fallback>
      </mc:AlternateContent>
      <mc:AlternateContent xmlns:mc="http://schemas.openxmlformats.org/markup-compatibility/2006" xmlns:p14="http://schemas.microsoft.com/office/powerpoint/2010/main">
        <mc:Choice Requires="p14">
          <p:contentPart p14:bwMode="auto" r:id="rId165">
            <p14:nvContentPartPr>
              <p14:cNvPr id="84" name="墨迹 83"/>
              <p14:cNvContentPartPr/>
              <p14:nvPr/>
            </p14:nvContentPartPr>
            <p14:xfrm>
              <a:off x="10634132" y="6555389"/>
              <a:ext cx="174978" cy="161616"/>
            </p14:xfrm>
          </p:contentPart>
        </mc:Choice>
        <mc:Fallback xmlns="">
          <p:pic>
            <p:nvPicPr>
              <p:cNvPr id="84" name="墨迹 83"/>
            </p:nvPicPr>
            <p:blipFill>
              <a:blip r:embed="rId166"/>
            </p:blipFill>
            <p:spPr>
              <a:xfrm>
                <a:off x="10634132" y="6555389"/>
                <a:ext cx="174978" cy="161616"/>
              </a:xfrm>
              <a:prstGeom prst="rect"/>
            </p:spPr>
          </p:pic>
        </mc:Fallback>
      </mc:AlternateContent>
      <mc:AlternateContent xmlns:mc="http://schemas.openxmlformats.org/markup-compatibility/2006" xmlns:p14="http://schemas.microsoft.com/office/powerpoint/2010/main">
        <mc:Choice Requires="p14">
          <p:contentPart p14:bwMode="auto" r:id="rId167">
            <p14:nvContentPartPr>
              <p14:cNvPr id="85" name="墨迹 84"/>
              <p14:cNvContentPartPr/>
              <p14:nvPr/>
            </p14:nvContentPartPr>
            <p14:xfrm>
              <a:off x="10922000" y="6471673"/>
              <a:ext cx="56444" cy="177654"/>
            </p14:xfrm>
          </p:contentPart>
        </mc:Choice>
        <mc:Fallback xmlns="">
          <p:pic>
            <p:nvPicPr>
              <p:cNvPr id="85" name="墨迹 84"/>
            </p:nvPicPr>
            <p:blipFill>
              <a:blip r:embed="rId168"/>
            </p:blipFill>
            <p:spPr>
              <a:xfrm>
                <a:off x="10922000" y="6471673"/>
                <a:ext cx="56444" cy="177654"/>
              </a:xfrm>
              <a:prstGeom prst="rect"/>
            </p:spPr>
          </p:pic>
        </mc:Fallback>
      </mc:AlternateContent>
      <mc:AlternateContent xmlns:mc="http://schemas.openxmlformats.org/markup-compatibility/2006" xmlns:p14="http://schemas.microsoft.com/office/powerpoint/2010/main">
        <mc:Choice Requires="p14">
          <p:contentPart p14:bwMode="auto" r:id="rId169">
            <p14:nvContentPartPr>
              <p14:cNvPr id="86" name="墨迹 85"/>
              <p14:cNvContentPartPr/>
              <p14:nvPr/>
            </p14:nvContentPartPr>
            <p14:xfrm>
              <a:off x="10980385" y="6518906"/>
              <a:ext cx="212549" cy="217838"/>
            </p14:xfrm>
          </p:contentPart>
        </mc:Choice>
        <mc:Fallback xmlns="">
          <p:pic>
            <p:nvPicPr>
              <p:cNvPr id="86" name="墨迹 85"/>
            </p:nvPicPr>
            <p:blipFill>
              <a:blip r:embed="rId170"/>
            </p:blipFill>
            <p:spPr>
              <a:xfrm>
                <a:off x="10980385" y="6518906"/>
                <a:ext cx="212549" cy="217838"/>
              </a:xfrm>
              <a:prstGeom prst="rect"/>
            </p:spPr>
          </p:pic>
        </mc:Fallback>
      </mc:AlternateContent>
      <mc:AlternateContent xmlns:mc="http://schemas.openxmlformats.org/markup-compatibility/2006" xmlns:p14="http://schemas.microsoft.com/office/powerpoint/2010/main">
        <mc:Choice Requires="p14">
          <p:contentPart p14:bwMode="auto" r:id="rId171">
            <p14:nvContentPartPr>
              <p14:cNvPr id="87" name="墨迹 86"/>
              <p14:cNvContentPartPr/>
              <p14:nvPr/>
            </p14:nvContentPartPr>
            <p14:xfrm>
              <a:off x="11215511" y="6375267"/>
              <a:ext cx="84667" cy="316358"/>
            </p14:xfrm>
          </p:contentPart>
        </mc:Choice>
        <mc:Fallback xmlns="">
          <p:pic>
            <p:nvPicPr>
              <p:cNvPr id="87" name="墨迹 86"/>
            </p:nvPicPr>
            <p:blipFill>
              <a:blip r:embed="rId172"/>
            </p:blipFill>
            <p:spPr>
              <a:xfrm>
                <a:off x="11215511" y="6375267"/>
                <a:ext cx="84667" cy="316358"/>
              </a:xfrm>
              <a:prstGeom prst="rect"/>
            </p:spPr>
          </p:pic>
        </mc:Fallback>
      </mc:AlternateContent>
      <mc:AlternateContent xmlns:mc="http://schemas.openxmlformats.org/markup-compatibility/2006" xmlns:p14="http://schemas.microsoft.com/office/powerpoint/2010/main">
        <mc:Choice Requires="p14">
          <p:contentPart p14:bwMode="auto" r:id="rId173">
            <p14:nvContentPartPr>
              <p14:cNvPr id="88" name="墨迹 87"/>
              <p14:cNvContentPartPr/>
              <p14:nvPr/>
            </p14:nvContentPartPr>
            <p14:xfrm>
              <a:off x="11293122" y="6567374"/>
              <a:ext cx="83256" cy="127071"/>
            </p14:xfrm>
          </p:contentPart>
        </mc:Choice>
        <mc:Fallback xmlns="">
          <p:pic>
            <p:nvPicPr>
              <p:cNvPr id="88" name="墨迹 87"/>
            </p:nvPicPr>
            <p:blipFill>
              <a:blip r:embed="rId174"/>
            </p:blipFill>
            <p:spPr>
              <a:xfrm>
                <a:off x="11293122" y="6567374"/>
                <a:ext cx="83256" cy="127071"/>
              </a:xfrm>
              <a:prstGeom prst="rect"/>
            </p:spPr>
          </p:pic>
        </mc:Fallback>
      </mc:AlternateContent>
      <mc:AlternateContent xmlns:mc="http://schemas.openxmlformats.org/markup-compatibility/2006" xmlns:p14="http://schemas.microsoft.com/office/powerpoint/2010/main">
        <mc:Choice Requires="p14">
          <p:contentPart p14:bwMode="auto" r:id="rId175">
            <p14:nvContentPartPr>
              <p14:cNvPr id="89" name="墨迹 88"/>
              <p14:cNvContentPartPr/>
              <p14:nvPr/>
            </p14:nvContentPartPr>
            <p14:xfrm>
              <a:off x="11421532" y="6430785"/>
              <a:ext cx="237596" cy="261545"/>
            </p14:xfrm>
          </p:contentPart>
        </mc:Choice>
        <mc:Fallback xmlns="">
          <p:pic>
            <p:nvPicPr>
              <p:cNvPr id="89" name="墨迹 88"/>
            </p:nvPicPr>
            <p:blipFill>
              <a:blip r:embed="rId176"/>
            </p:blipFill>
            <p:spPr>
              <a:xfrm>
                <a:off x="11421532" y="6430785"/>
                <a:ext cx="237596" cy="261545"/>
              </a:xfrm>
              <a:prstGeom prst="rect"/>
            </p:spPr>
          </p:pic>
        </mc:Fallback>
      </mc:AlternateContent>
      <mc:AlternateContent xmlns:mc="http://schemas.openxmlformats.org/markup-compatibility/2006" xmlns:p14="http://schemas.microsoft.com/office/powerpoint/2010/main">
        <mc:Choice Requires="p14">
          <p:contentPart p14:bwMode="auto" r:id="rId177">
            <p14:nvContentPartPr>
              <p14:cNvPr id="90" name="墨迹 89"/>
              <p14:cNvContentPartPr/>
              <p14:nvPr/>
            </p14:nvContentPartPr>
            <p14:xfrm>
              <a:off x="11499673" y="6592929"/>
              <a:ext cx="271815" cy="112796"/>
            </p14:xfrm>
          </p:contentPart>
        </mc:Choice>
        <mc:Fallback xmlns="">
          <p:pic>
            <p:nvPicPr>
              <p:cNvPr id="90" name="墨迹 89"/>
            </p:nvPicPr>
            <p:blipFill>
              <a:blip r:embed="rId178"/>
            </p:blipFill>
            <p:spPr>
              <a:xfrm>
                <a:off x="11499673" y="6592929"/>
                <a:ext cx="271815" cy="112796"/>
              </a:xfrm>
              <a:prstGeom prst="rect"/>
            </p:spPr>
          </p:pic>
        </mc:Fallback>
      </mc:AlternateContent>
      <mc:AlternateContent xmlns:mc="http://schemas.openxmlformats.org/markup-compatibility/2006" xmlns:p14="http://schemas.microsoft.com/office/powerpoint/2010/main">
        <mc:Choice Requires="p14">
          <p:contentPart p14:bwMode="auto" r:id="rId179">
            <p14:nvContentPartPr>
              <p14:cNvPr id="91" name="墨迹 90"/>
              <p14:cNvContentPartPr/>
              <p14:nvPr/>
            </p14:nvContentPartPr>
            <p14:xfrm>
              <a:off x="11739738" y="6446294"/>
              <a:ext cx="93839" cy="239691"/>
            </p14:xfrm>
          </p:contentPart>
        </mc:Choice>
        <mc:Fallback xmlns="">
          <p:pic>
            <p:nvPicPr>
              <p:cNvPr id="91" name="墨迹 90"/>
            </p:nvPicPr>
            <p:blipFill>
              <a:blip r:embed="rId180"/>
            </p:blipFill>
            <p:spPr>
              <a:xfrm>
                <a:off x="11739738" y="6446294"/>
                <a:ext cx="93839" cy="239691"/>
              </a:xfrm>
              <a:prstGeom prst="rect"/>
            </p:spPr>
          </p:pic>
        </mc:Fallback>
      </mc:AlternateContent>
      <mc:AlternateContent xmlns:mc="http://schemas.openxmlformats.org/markup-compatibility/2006" xmlns:p14="http://schemas.microsoft.com/office/powerpoint/2010/main">
        <mc:Choice Requires="p14">
          <p:contentPart p14:bwMode="auto" r:id="rId181">
            <p14:nvContentPartPr>
              <p14:cNvPr id="92" name="墨迹 91"/>
              <p14:cNvContentPartPr/>
              <p14:nvPr/>
            </p14:nvContentPartPr>
            <p14:xfrm>
              <a:off x="11770077" y="6380731"/>
              <a:ext cx="376767" cy="485728"/>
            </p14:xfrm>
          </p:contentPart>
        </mc:Choice>
        <mc:Fallback xmlns="">
          <p:pic>
            <p:nvPicPr>
              <p:cNvPr id="92" name="墨迹 91"/>
            </p:nvPicPr>
            <p:blipFill>
              <a:blip r:embed="rId182"/>
            </p:blipFill>
            <p:spPr>
              <a:xfrm>
                <a:off x="11770077" y="6380731"/>
                <a:ext cx="376767" cy="485728"/>
              </a:xfrm>
              <a:prstGeom prst="rect"/>
            </p:spPr>
          </p:pic>
        </mc:Fallback>
      </mc:AlternateContent>
      <mc:AlternateContent xmlns:mc="http://schemas.openxmlformats.org/markup-compatibility/2006" xmlns:p14="http://schemas.microsoft.com/office/powerpoint/2010/main">
        <mc:Choice Requires="p14">
          <p:contentPart p14:bwMode="auto" r:id="rId183">
            <p14:nvContentPartPr>
              <p14:cNvPr id="93" name="墨迹 92"/>
              <p14:cNvContentPartPr/>
              <p14:nvPr/>
            </p14:nvContentPartPr>
            <p14:xfrm>
              <a:off x="12067822" y="6427964"/>
              <a:ext cx="36689" cy="283401"/>
            </p14:xfrm>
          </p:contentPart>
        </mc:Choice>
        <mc:Fallback xmlns="">
          <p:pic>
            <p:nvPicPr>
              <p:cNvPr id="93" name="墨迹 92"/>
            </p:nvPicPr>
            <p:blipFill>
              <a:blip r:embed="rId184"/>
            </p:blipFill>
            <p:spPr>
              <a:xfrm>
                <a:off x="12067822" y="6427964"/>
                <a:ext cx="36689" cy="283401"/>
              </a:xfrm>
              <a:prstGeom prst="rect"/>
            </p:spPr>
          </p:pic>
        </mc:Fallback>
      </mc:AlternateContent>
      <mc:AlternateContent xmlns:mc="http://schemas.openxmlformats.org/markup-compatibility/2006" xmlns:p14="http://schemas.microsoft.com/office/powerpoint/2010/main">
        <mc:Choice Requires="p14">
          <p:contentPart p14:bwMode="auto" r:id="rId185">
            <p14:nvContentPartPr>
              <p14:cNvPr id="94" name="墨迹 93"/>
              <p14:cNvContentPartPr/>
              <p14:nvPr/>
            </p14:nvContentPartPr>
            <p14:xfrm>
              <a:off x="12033955" y="6779042"/>
              <a:ext cx="81845" cy="67678"/>
            </p14:xfrm>
          </p:contentPart>
        </mc:Choice>
        <mc:Fallback xmlns="">
          <p:pic>
            <p:nvPicPr>
              <p:cNvPr id="94" name="墨迹 93"/>
            </p:nvPicPr>
            <p:blipFill>
              <a:blip r:embed="rId186"/>
            </p:blipFill>
            <p:spPr>
              <a:xfrm>
                <a:off x="12033955" y="6779042"/>
                <a:ext cx="81845" cy="67678"/>
              </a:xfrm>
              <a:prstGeom prst="rect"/>
            </p:spPr>
          </p:pic>
        </mc:Fallback>
      </mc:AlternateContent>
    </p:spTree>
    <p:extLst>
      <p:ext uri="{BB962C8B-B14F-4D97-AF65-F5344CB8AC3E}">
        <p14:creationId xmlns:p14="http://schemas.microsoft.com/office/powerpoint/2010/main" val="862516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859790" y="614680"/>
            <a:ext cx="10902950" cy="6242685"/>
          </a:xfrm>
          <a:prstGeom prst="rect">
            <a:avLst/>
          </a:prstGeom>
        </p:spPr>
      </p:pic>
    </p:spTree>
    <p:extLst>
      <p:ext uri="{BB962C8B-B14F-4D97-AF65-F5344CB8AC3E}">
        <p14:creationId xmlns:p14="http://schemas.microsoft.com/office/powerpoint/2010/main" val="8036117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srcRect l="6783" r="6087"/>
          <a:stretch>
            <a:fillRect/>
          </a:stretch>
        </p:blipFill>
        <p:spPr>
          <a:xfrm>
            <a:off x="926465" y="1261110"/>
            <a:ext cx="1272540" cy="1695450"/>
          </a:xfrm>
          <a:prstGeom prst="rect">
            <a:avLst/>
          </a:prstGeom>
        </p:spPr>
      </p:pic>
      <p:pic>
        <p:nvPicPr>
          <p:cNvPr id="7" name="图片 6"/>
          <p:cNvPicPr>
            <a:picLocks noChangeAspect="1"/>
          </p:cNvPicPr>
          <p:nvPr/>
        </p:nvPicPr>
        <p:blipFill>
          <a:blip r:embed="rId3"/>
          <a:srcRect b="18101"/>
          <a:stretch>
            <a:fillRect/>
          </a:stretch>
        </p:blipFill>
        <p:spPr>
          <a:xfrm>
            <a:off x="3150870" y="48895"/>
            <a:ext cx="3924300" cy="3588385"/>
          </a:xfrm>
          <a:prstGeom prst="rect">
            <a:avLst/>
          </a:prstGeom>
        </p:spPr>
      </p:pic>
      <p:pic>
        <p:nvPicPr>
          <p:cNvPr id="8" name="图片 7"/>
          <p:cNvPicPr>
            <a:picLocks noChangeAspect="1"/>
          </p:cNvPicPr>
          <p:nvPr/>
        </p:nvPicPr>
        <p:blipFill>
          <a:blip r:embed="rId4"/>
          <a:stretch>
            <a:fillRect/>
          </a:stretch>
        </p:blipFill>
        <p:spPr>
          <a:xfrm>
            <a:off x="7474585" y="48895"/>
            <a:ext cx="4468495" cy="3896360"/>
          </a:xfrm>
          <a:prstGeom prst="rect">
            <a:avLst/>
          </a:prstGeom>
        </p:spPr>
      </p:pic>
      <p:grpSp>
        <p:nvGrpSpPr>
          <p:cNvPr id="11" name="组合 10"/>
          <p:cNvGrpSpPr/>
          <p:nvPr/>
        </p:nvGrpSpPr>
        <p:grpSpPr>
          <a:xfrm>
            <a:off x="695325" y="3971290"/>
            <a:ext cx="8481695" cy="2578735"/>
            <a:chOff x="8017" y="7325"/>
            <a:chExt cx="11440" cy="3475"/>
          </a:xfrm>
        </p:grpSpPr>
        <p:pic>
          <p:nvPicPr>
            <p:cNvPr id="10" name="图片 9"/>
            <p:cNvPicPr>
              <a:picLocks noChangeAspect="1"/>
            </p:cNvPicPr>
            <p:nvPr/>
          </p:nvPicPr>
          <p:blipFill>
            <a:blip r:embed="rId5"/>
            <a:stretch>
              <a:fillRect/>
            </a:stretch>
          </p:blipFill>
          <p:spPr>
            <a:xfrm>
              <a:off x="8017" y="8490"/>
              <a:ext cx="11440" cy="2310"/>
            </a:xfrm>
            <a:prstGeom prst="rect">
              <a:avLst/>
            </a:prstGeom>
          </p:spPr>
        </p:pic>
        <p:pic>
          <p:nvPicPr>
            <p:cNvPr id="9" name="图片 8"/>
            <p:cNvPicPr>
              <a:picLocks noChangeAspect="1"/>
            </p:cNvPicPr>
            <p:nvPr/>
          </p:nvPicPr>
          <p:blipFill>
            <a:blip r:embed="rId6"/>
            <a:stretch>
              <a:fillRect/>
            </a:stretch>
          </p:blipFill>
          <p:spPr>
            <a:xfrm>
              <a:off x="11329" y="7325"/>
              <a:ext cx="2220" cy="2270"/>
            </a:xfrm>
            <a:prstGeom prst="rect">
              <a:avLst/>
            </a:prstGeom>
          </p:spPr>
        </p:pic>
      </p:grpSp>
      <mc:AlternateContent xmlns:mc="http://schemas.openxmlformats.org/markup-compatibility/2006" xmlns:p14="http://schemas.microsoft.com/office/powerpoint/2010/main">
        <mc:Choice Requires="p14">
          <p:contentPart p14:bwMode="auto" r:id="rId7">
            <p14:nvContentPartPr>
              <p14:cNvPr id="2" name="墨迹 1"/>
              <p14:cNvContentPartPr/>
              <p14:nvPr/>
            </p14:nvContentPartPr>
            <p14:xfrm>
              <a:off x="10425288" y="243921"/>
              <a:ext cx="141112" cy="218542"/>
            </p14:xfrm>
          </p:contentPart>
        </mc:Choice>
        <mc:Fallback xmlns="">
          <p:pic>
            <p:nvPicPr>
              <p:cNvPr id="2" name="墨迹 1"/>
            </p:nvPicPr>
            <p:blipFill>
              <a:blip r:embed="rId8"/>
            </p:blipFill>
            <p:spPr>
              <a:xfrm>
                <a:off x="10425288" y="243921"/>
                <a:ext cx="141112" cy="218542"/>
              </a:xfrm>
              <a:prstGeom prst="rect"/>
            </p:spPr>
          </p:pic>
        </mc:Fallback>
      </mc:AlternateContent>
      <mc:AlternateContent xmlns:mc="http://schemas.openxmlformats.org/markup-compatibility/2006" xmlns:p14="http://schemas.microsoft.com/office/powerpoint/2010/main">
        <mc:Choice Requires="p14">
          <p:contentPart p14:bwMode="auto" r:id="rId9">
            <p14:nvContentPartPr>
              <p14:cNvPr id="3" name="墨迹 2"/>
              <p14:cNvContentPartPr/>
              <p14:nvPr/>
            </p14:nvContentPartPr>
            <p14:xfrm>
              <a:off x="10617200" y="349667"/>
              <a:ext cx="121355" cy="145225"/>
            </p14:xfrm>
          </p:contentPart>
        </mc:Choice>
        <mc:Fallback xmlns="">
          <p:pic>
            <p:nvPicPr>
              <p:cNvPr id="3" name="墨迹 2"/>
            </p:nvPicPr>
            <p:blipFill>
              <a:blip r:embed="rId10"/>
            </p:blipFill>
            <p:spPr>
              <a:xfrm>
                <a:off x="10617200" y="349667"/>
                <a:ext cx="121355" cy="145225"/>
              </a:xfrm>
              <a:prstGeom prst="rect"/>
            </p:spPr>
          </p:pic>
        </mc:Fallback>
      </mc:AlternateContent>
      <mc:AlternateContent xmlns:mc="http://schemas.openxmlformats.org/markup-compatibility/2006" xmlns:p14="http://schemas.microsoft.com/office/powerpoint/2010/main">
        <mc:Choice Requires="p14">
          <p:contentPart p14:bwMode="auto" r:id="rId11">
            <p14:nvContentPartPr>
              <p14:cNvPr id="4" name="墨迹 3"/>
              <p14:cNvContentPartPr/>
              <p14:nvPr/>
            </p14:nvContentPartPr>
            <p14:xfrm>
              <a:off x="11352918" y="267890"/>
              <a:ext cx="408163" cy="241102"/>
            </p14:xfrm>
          </p:contentPart>
        </mc:Choice>
        <mc:Fallback xmlns="">
          <p:pic>
            <p:nvPicPr>
              <p:cNvPr id="4" name="墨迹 3"/>
            </p:nvPicPr>
            <p:blipFill>
              <a:blip r:embed="rId12"/>
            </p:blipFill>
            <p:spPr>
              <a:xfrm>
                <a:off x="11352918" y="267890"/>
                <a:ext cx="408163" cy="241102"/>
              </a:xfrm>
              <a:prstGeom prst="rect"/>
            </p:spPr>
          </p:pic>
        </mc:Fallback>
      </mc:AlternateContent>
      <mc:AlternateContent xmlns:mc="http://schemas.openxmlformats.org/markup-compatibility/2006" xmlns:p14="http://schemas.microsoft.com/office/powerpoint/2010/main">
        <mc:Choice Requires="p14">
          <p:contentPart p14:bwMode="auto" r:id="rId13">
            <p14:nvContentPartPr>
              <p14:cNvPr id="5" name="墨迹 4"/>
              <p14:cNvContentPartPr/>
              <p14:nvPr/>
            </p14:nvContentPartPr>
            <p14:xfrm>
              <a:off x="11466688" y="845970"/>
              <a:ext cx="8467" cy="11280"/>
            </p14:xfrm>
          </p:contentPart>
        </mc:Choice>
        <mc:Fallback xmlns="">
          <p:pic>
            <p:nvPicPr>
              <p:cNvPr id="5" name="墨迹 4"/>
            </p:nvPicPr>
            <p:blipFill>
              <a:blip r:embed="rId14"/>
            </p:blipFill>
            <p:spPr>
              <a:xfrm>
                <a:off x="11466688" y="845970"/>
                <a:ext cx="8467" cy="11280"/>
              </a:xfrm>
              <a:prstGeom prst="rect"/>
            </p:spPr>
          </p:pic>
        </mc:Fallback>
      </mc:AlternateContent>
      <mc:AlternateContent xmlns:mc="http://schemas.openxmlformats.org/markup-compatibility/2006" xmlns:p14="http://schemas.microsoft.com/office/powerpoint/2010/main">
        <mc:Choice Requires="p14">
          <p:contentPart p14:bwMode="auto" r:id="rId15">
            <p14:nvContentPartPr>
              <p14:cNvPr id="12" name="墨迹 11"/>
              <p14:cNvContentPartPr/>
              <p14:nvPr/>
            </p14:nvContentPartPr>
            <p14:xfrm>
              <a:off x="11463867" y="786752"/>
              <a:ext cx="14111" cy="19739"/>
            </p14:xfrm>
          </p:contentPart>
        </mc:Choice>
        <mc:Fallback xmlns="">
          <p:pic>
            <p:nvPicPr>
              <p:cNvPr id="12" name="墨迹 11"/>
            </p:nvPicPr>
            <p:blipFill>
              <a:blip r:embed="rId16"/>
            </p:blipFill>
            <p:spPr>
              <a:xfrm>
                <a:off x="11463867" y="786752"/>
                <a:ext cx="14111" cy="19739"/>
              </a:xfrm>
              <a:prstGeom prst="rect"/>
            </p:spPr>
          </p:pic>
        </mc:Fallback>
      </mc:AlternateContent>
      <mc:AlternateContent xmlns:mc="http://schemas.openxmlformats.org/markup-compatibility/2006" xmlns:p14="http://schemas.microsoft.com/office/powerpoint/2010/main">
        <mc:Choice Requires="p14">
          <p:contentPart p14:bwMode="auto" r:id="rId17">
            <p14:nvContentPartPr>
              <p14:cNvPr id="13" name="墨迹 12"/>
              <p14:cNvContentPartPr/>
              <p14:nvPr/>
            </p14:nvContentPartPr>
            <p14:xfrm>
              <a:off x="11384844" y="716254"/>
              <a:ext cx="417688" cy="217485"/>
            </p14:xfrm>
          </p:contentPart>
        </mc:Choice>
        <mc:Fallback xmlns="">
          <p:pic>
            <p:nvPicPr>
              <p:cNvPr id="13" name="墨迹 12"/>
            </p:nvPicPr>
            <p:blipFill>
              <a:blip r:embed="rId18"/>
            </p:blipFill>
            <p:spPr>
              <a:xfrm>
                <a:off x="11384844" y="716254"/>
                <a:ext cx="417688" cy="217485"/>
              </a:xfrm>
              <a:prstGeom prst="rect"/>
            </p:spPr>
          </p:pic>
        </mc:Fallback>
      </mc:AlternateContent>
      <mc:AlternateContent xmlns:mc="http://schemas.openxmlformats.org/markup-compatibility/2006" xmlns:p14="http://schemas.microsoft.com/office/powerpoint/2010/main">
        <mc:Choice Requires="p14">
          <p:contentPart p14:bwMode="auto" r:id="rId19">
            <p14:nvContentPartPr>
              <p14:cNvPr id="14" name="墨迹 13"/>
              <p14:cNvContentPartPr/>
              <p14:nvPr/>
            </p14:nvContentPartPr>
            <p14:xfrm>
              <a:off x="11842044" y="668316"/>
              <a:ext cx="127000" cy="2820"/>
            </p14:xfrm>
          </p:contentPart>
        </mc:Choice>
        <mc:Fallback xmlns="">
          <p:pic>
            <p:nvPicPr>
              <p:cNvPr id="14" name="墨迹 13"/>
            </p:nvPicPr>
            <p:blipFill>
              <a:blip r:embed="rId20"/>
            </p:blipFill>
            <p:spPr>
              <a:xfrm>
                <a:off x="11842044" y="668316"/>
                <a:ext cx="127000" cy="2820"/>
              </a:xfrm>
              <a:prstGeom prst="rect"/>
            </p:spPr>
          </p:pic>
        </mc:Fallback>
      </mc:AlternateContent>
      <mc:AlternateContent xmlns:mc="http://schemas.openxmlformats.org/markup-compatibility/2006" xmlns:p14="http://schemas.microsoft.com/office/powerpoint/2010/main">
        <mc:Choice Requires="p14">
          <p:contentPart p14:bwMode="auto" r:id="rId21">
            <p14:nvContentPartPr>
              <p14:cNvPr id="15" name="墨迹 14"/>
              <p14:cNvContentPartPr/>
              <p14:nvPr/>
            </p14:nvContentPartPr>
            <p14:xfrm>
              <a:off x="1315155" y="5555205"/>
              <a:ext cx="1365956" cy="710615"/>
            </p14:xfrm>
          </p:contentPart>
        </mc:Choice>
        <mc:Fallback xmlns="">
          <p:pic>
            <p:nvPicPr>
              <p:cNvPr id="15" name="墨迹 14"/>
            </p:nvPicPr>
            <p:blipFill>
              <a:blip r:embed="rId22"/>
            </p:blipFill>
            <p:spPr>
              <a:xfrm>
                <a:off x="1315155" y="5555205"/>
                <a:ext cx="1365956" cy="710615"/>
              </a:xfrm>
              <a:prstGeom prst="rect"/>
            </p:spPr>
          </p:pic>
        </mc:Fallback>
      </mc:AlternateContent>
      <mc:AlternateContent xmlns:mc="http://schemas.openxmlformats.org/markup-compatibility/2006" xmlns:p14="http://schemas.microsoft.com/office/powerpoint/2010/main">
        <mc:Choice Requires="p14">
          <p:contentPart p14:bwMode="auto" r:id="rId23">
            <p14:nvContentPartPr>
              <p14:cNvPr id="16" name="墨迹 15"/>
              <p14:cNvContentPartPr/>
              <p14:nvPr/>
            </p14:nvContentPartPr>
            <p14:xfrm>
              <a:off x="3348566" y="5848475"/>
              <a:ext cx="348545" cy="387736"/>
            </p14:xfrm>
          </p:contentPart>
        </mc:Choice>
        <mc:Fallback xmlns="">
          <p:pic>
            <p:nvPicPr>
              <p:cNvPr id="16" name="墨迹 15"/>
            </p:nvPicPr>
            <p:blipFill>
              <a:blip r:embed="rId24"/>
            </p:blipFill>
            <p:spPr>
              <a:xfrm>
                <a:off x="3348566" y="5848475"/>
                <a:ext cx="348545" cy="387736"/>
              </a:xfrm>
              <a:prstGeom prst="rect"/>
            </p:spPr>
          </p:pic>
        </mc:Fallback>
      </mc:AlternateContent>
      <mc:AlternateContent xmlns:mc="http://schemas.openxmlformats.org/markup-compatibility/2006" xmlns:p14="http://schemas.microsoft.com/office/powerpoint/2010/main">
        <mc:Choice Requires="p14">
          <p:contentPart p14:bwMode="auto" r:id="rId25">
            <p14:nvContentPartPr>
              <p14:cNvPr id="17" name="墨迹 16"/>
              <p14:cNvContentPartPr/>
              <p14:nvPr/>
            </p14:nvContentPartPr>
            <p14:xfrm>
              <a:off x="3631318" y="5859050"/>
              <a:ext cx="110948" cy="201270"/>
            </p14:xfrm>
          </p:contentPart>
        </mc:Choice>
        <mc:Fallback xmlns="">
          <p:pic>
            <p:nvPicPr>
              <p:cNvPr id="17" name="墨迹 16"/>
            </p:nvPicPr>
            <p:blipFill>
              <a:blip r:embed="rId26"/>
            </p:blipFill>
            <p:spPr>
              <a:xfrm>
                <a:off x="3631318" y="5859050"/>
                <a:ext cx="110948" cy="201270"/>
              </a:xfrm>
              <a:prstGeom prst="rect"/>
            </p:spPr>
          </p:pic>
        </mc:Fallback>
      </mc:AlternateContent>
      <mc:AlternateContent xmlns:mc="http://schemas.openxmlformats.org/markup-compatibility/2006" xmlns:p14="http://schemas.microsoft.com/office/powerpoint/2010/main">
        <mc:Choice Requires="p14">
          <p:contentPart p14:bwMode="auto" r:id="rId27">
            <p14:nvContentPartPr>
              <p14:cNvPr id="18" name="墨迹 17"/>
              <p14:cNvContentPartPr/>
              <p14:nvPr/>
            </p14:nvContentPartPr>
            <p14:xfrm>
              <a:off x="3702755" y="5940122"/>
              <a:ext cx="135467" cy="26789"/>
            </p14:xfrm>
          </p:contentPart>
        </mc:Choice>
        <mc:Fallback xmlns="">
          <p:pic>
            <p:nvPicPr>
              <p:cNvPr id="18" name="墨迹 17"/>
            </p:nvPicPr>
            <p:blipFill>
              <a:blip r:embed="rId28"/>
            </p:blipFill>
            <p:spPr>
              <a:xfrm>
                <a:off x="3702755" y="5940122"/>
                <a:ext cx="135467" cy="26789"/>
              </a:xfrm>
              <a:prstGeom prst="rect"/>
            </p:spPr>
          </p:pic>
        </mc:Fallback>
      </mc:AlternateContent>
      <mc:AlternateContent xmlns:mc="http://schemas.openxmlformats.org/markup-compatibility/2006" xmlns:p14="http://schemas.microsoft.com/office/powerpoint/2010/main">
        <mc:Choice Requires="p14">
          <p:contentPart p14:bwMode="auto" r:id="rId29">
            <p14:nvContentPartPr>
              <p14:cNvPr id="19" name="墨迹 18"/>
              <p14:cNvContentPartPr/>
              <p14:nvPr/>
            </p14:nvContentPartPr>
            <p14:xfrm>
              <a:off x="3753555" y="5978190"/>
              <a:ext cx="22578" cy="665497"/>
            </p14:xfrm>
          </p:contentPart>
        </mc:Choice>
        <mc:Fallback xmlns="">
          <p:pic>
            <p:nvPicPr>
              <p:cNvPr id="19" name="墨迹 18"/>
            </p:nvPicPr>
            <p:blipFill>
              <a:blip r:embed="rId30"/>
            </p:blipFill>
            <p:spPr>
              <a:xfrm>
                <a:off x="3753555" y="5978190"/>
                <a:ext cx="22578" cy="665497"/>
              </a:xfrm>
              <a:prstGeom prst="rect"/>
            </p:spPr>
          </p:pic>
        </mc:Fallback>
      </mc:AlternateContent>
      <mc:AlternateContent xmlns:mc="http://schemas.openxmlformats.org/markup-compatibility/2006" xmlns:p14="http://schemas.microsoft.com/office/powerpoint/2010/main">
        <mc:Choice Requires="p14">
          <p:contentPart p14:bwMode="auto" r:id="rId31">
            <p14:nvContentPartPr>
              <p14:cNvPr id="20" name="墨迹 19"/>
              <p14:cNvContentPartPr/>
              <p14:nvPr/>
            </p14:nvContentPartPr>
            <p14:xfrm>
              <a:off x="3900311" y="5810935"/>
              <a:ext cx="285044" cy="449245"/>
            </p14:xfrm>
          </p:contentPart>
        </mc:Choice>
        <mc:Fallback xmlns="">
          <p:pic>
            <p:nvPicPr>
              <p:cNvPr id="20" name="墨迹 19"/>
            </p:nvPicPr>
            <p:blipFill>
              <a:blip r:embed="rId32"/>
            </p:blipFill>
            <p:spPr>
              <a:xfrm>
                <a:off x="3900311" y="5810935"/>
                <a:ext cx="285044" cy="449245"/>
              </a:xfrm>
              <a:prstGeom prst="rect"/>
            </p:spPr>
          </p:pic>
        </mc:Fallback>
      </mc:AlternateContent>
      <mc:AlternateContent xmlns:mc="http://schemas.openxmlformats.org/markup-compatibility/2006" xmlns:p14="http://schemas.microsoft.com/office/powerpoint/2010/main">
        <mc:Choice Requires="p14">
          <p:contentPart p14:bwMode="auto" r:id="rId33">
            <p14:nvContentPartPr>
              <p14:cNvPr id="21" name="墨迹 20"/>
              <p14:cNvContentPartPr/>
              <p14:nvPr/>
            </p14:nvContentPartPr>
            <p14:xfrm>
              <a:off x="4064000" y="5981010"/>
              <a:ext cx="39511" cy="287630"/>
            </p14:xfrm>
          </p:contentPart>
        </mc:Choice>
        <mc:Fallback xmlns="">
          <p:pic>
            <p:nvPicPr>
              <p:cNvPr id="21" name="墨迹 20"/>
            </p:nvPicPr>
            <p:blipFill>
              <a:blip r:embed="rId34"/>
            </p:blipFill>
            <p:spPr>
              <a:xfrm>
                <a:off x="4064000" y="5981010"/>
                <a:ext cx="39511" cy="287630"/>
              </a:xfrm>
              <a:prstGeom prst="rect"/>
            </p:spPr>
          </p:pic>
        </mc:Fallback>
      </mc:AlternateContent>
      <mc:AlternateContent xmlns:mc="http://schemas.openxmlformats.org/markup-compatibility/2006" xmlns:p14="http://schemas.microsoft.com/office/powerpoint/2010/main">
        <mc:Choice Requires="p14">
          <p:contentPart p14:bwMode="auto" r:id="rId35">
            <p14:nvContentPartPr>
              <p14:cNvPr id="22" name="墨迹 21"/>
              <p14:cNvContentPartPr/>
              <p14:nvPr/>
            </p14:nvContentPartPr>
            <p14:xfrm>
              <a:off x="4205111" y="5851118"/>
              <a:ext cx="73377" cy="39655"/>
            </p14:xfrm>
          </p:contentPart>
        </mc:Choice>
        <mc:Fallback xmlns="">
          <p:pic>
            <p:nvPicPr>
              <p:cNvPr id="22" name="墨迹 21"/>
            </p:nvPicPr>
            <p:blipFill>
              <a:blip r:embed="rId36"/>
            </p:blipFill>
            <p:spPr>
              <a:xfrm>
                <a:off x="4205111" y="5851118"/>
                <a:ext cx="73377" cy="39655"/>
              </a:xfrm>
              <a:prstGeom prst="rect"/>
            </p:spPr>
          </p:pic>
        </mc:Fallback>
      </mc:AlternateContent>
      <mc:AlternateContent xmlns:mc="http://schemas.openxmlformats.org/markup-compatibility/2006" xmlns:p14="http://schemas.microsoft.com/office/powerpoint/2010/main">
        <mc:Choice Requires="p14">
          <p:contentPart p14:bwMode="auto" r:id="rId37">
            <p14:nvContentPartPr>
              <p14:cNvPr id="23" name="墨迹 22"/>
              <p14:cNvContentPartPr/>
              <p14:nvPr/>
            </p14:nvContentPartPr>
            <p14:xfrm>
              <a:off x="4192058" y="5797716"/>
              <a:ext cx="312208" cy="524502"/>
            </p14:xfrm>
          </p:contentPart>
        </mc:Choice>
        <mc:Fallback xmlns="">
          <p:pic>
            <p:nvPicPr>
              <p:cNvPr id="23" name="墨迹 22"/>
            </p:nvPicPr>
            <p:blipFill>
              <a:blip r:embed="rId38"/>
            </p:blipFill>
            <p:spPr>
              <a:xfrm>
                <a:off x="4192058" y="5797716"/>
                <a:ext cx="312208" cy="524502"/>
              </a:xfrm>
              <a:prstGeom prst="rect"/>
            </p:spPr>
          </p:pic>
        </mc:Fallback>
      </mc:AlternateContent>
      <mc:AlternateContent xmlns:mc="http://schemas.openxmlformats.org/markup-compatibility/2006" xmlns:p14="http://schemas.microsoft.com/office/powerpoint/2010/main">
        <mc:Choice Requires="p14">
          <p:contentPart p14:bwMode="auto" r:id="rId39">
            <p14:nvContentPartPr>
              <p14:cNvPr id="24" name="墨迹 23"/>
              <p14:cNvContentPartPr/>
              <p14:nvPr/>
            </p14:nvContentPartPr>
            <p14:xfrm>
              <a:off x="1044222" y="434264"/>
              <a:ext cx="242711" cy="315829"/>
            </p14:xfrm>
          </p:contentPart>
        </mc:Choice>
        <mc:Fallback xmlns="">
          <p:pic>
            <p:nvPicPr>
              <p:cNvPr id="24" name="墨迹 23"/>
            </p:nvPicPr>
            <p:blipFill>
              <a:blip r:embed="rId40"/>
            </p:blipFill>
            <p:spPr>
              <a:xfrm>
                <a:off x="1044222" y="434264"/>
                <a:ext cx="242711" cy="315829"/>
              </a:xfrm>
              <a:prstGeom prst="rect"/>
            </p:spPr>
          </p:pic>
        </mc:Fallback>
      </mc:AlternateContent>
      <mc:AlternateContent xmlns:mc="http://schemas.openxmlformats.org/markup-compatibility/2006" xmlns:p14="http://schemas.microsoft.com/office/powerpoint/2010/main">
        <mc:Choice Requires="p14">
          <p:contentPart p14:bwMode="auto" r:id="rId41">
            <p14:nvContentPartPr>
              <p14:cNvPr id="25" name="墨迹 24"/>
              <p14:cNvContentPartPr/>
              <p14:nvPr/>
            </p14:nvContentPartPr>
            <p14:xfrm>
              <a:off x="1207911" y="580899"/>
              <a:ext cx="127000" cy="203033"/>
            </p14:xfrm>
          </p:contentPart>
        </mc:Choice>
        <mc:Fallback xmlns="">
          <p:pic>
            <p:nvPicPr>
              <p:cNvPr id="25" name="墨迹 24"/>
            </p:nvPicPr>
            <p:blipFill>
              <a:blip r:embed="rId42"/>
            </p:blipFill>
            <p:spPr>
              <a:xfrm>
                <a:off x="1207911" y="580899"/>
                <a:ext cx="127000" cy="203033"/>
              </a:xfrm>
              <a:prstGeom prst="rect"/>
            </p:spPr>
          </p:pic>
        </mc:Fallback>
      </mc:AlternateContent>
      <mc:AlternateContent xmlns:mc="http://schemas.openxmlformats.org/markup-compatibility/2006" xmlns:p14="http://schemas.microsoft.com/office/powerpoint/2010/main">
        <mc:Choice Requires="p14">
          <p:contentPart p14:bwMode="auto" r:id="rId43">
            <p14:nvContentPartPr>
              <p14:cNvPr id="26" name="墨迹 25"/>
              <p14:cNvContentPartPr/>
              <p14:nvPr/>
            </p14:nvContentPartPr>
            <p14:xfrm>
              <a:off x="1332088" y="592179"/>
              <a:ext cx="90312" cy="16919"/>
            </p14:xfrm>
          </p:contentPart>
        </mc:Choice>
        <mc:Fallback xmlns="">
          <p:pic>
            <p:nvPicPr>
              <p:cNvPr id="26" name="墨迹 25"/>
            </p:nvPicPr>
            <p:blipFill>
              <a:blip r:embed="rId44"/>
            </p:blipFill>
            <p:spPr>
              <a:xfrm>
                <a:off x="1332088" y="592179"/>
                <a:ext cx="90312" cy="16919"/>
              </a:xfrm>
              <a:prstGeom prst="rect"/>
            </p:spPr>
          </p:pic>
        </mc:Fallback>
      </mc:AlternateContent>
      <mc:AlternateContent xmlns:mc="http://schemas.openxmlformats.org/markup-compatibility/2006" xmlns:p14="http://schemas.microsoft.com/office/powerpoint/2010/main">
        <mc:Choice Requires="p14">
          <p:contentPart p14:bwMode="auto" r:id="rId45">
            <p14:nvContentPartPr>
              <p14:cNvPr id="27" name="墨迹 26"/>
              <p14:cNvContentPartPr/>
              <p14:nvPr/>
            </p14:nvContentPartPr>
            <p14:xfrm>
              <a:off x="1461911" y="396901"/>
              <a:ext cx="16933" cy="262955"/>
            </p14:xfrm>
          </p:contentPart>
        </mc:Choice>
        <mc:Fallback xmlns="">
          <p:pic>
            <p:nvPicPr>
              <p:cNvPr id="27" name="墨迹 26"/>
            </p:nvPicPr>
            <p:blipFill>
              <a:blip r:embed="rId46"/>
            </p:blipFill>
            <p:spPr>
              <a:xfrm>
                <a:off x="1461911" y="396901"/>
                <a:ext cx="16933" cy="262955"/>
              </a:xfrm>
              <a:prstGeom prst="rect"/>
            </p:spPr>
          </p:pic>
        </mc:Fallback>
      </mc:AlternateContent>
      <mc:AlternateContent xmlns:mc="http://schemas.openxmlformats.org/markup-compatibility/2006" xmlns:p14="http://schemas.microsoft.com/office/powerpoint/2010/main">
        <mc:Choice Requires="p14">
          <p:contentPart p14:bwMode="auto" r:id="rId47">
            <p14:nvContentPartPr>
              <p14:cNvPr id="28" name="墨迹 27"/>
              <p14:cNvContentPartPr/>
              <p14:nvPr/>
            </p14:nvContentPartPr>
            <p14:xfrm>
              <a:off x="1461911" y="518861"/>
              <a:ext cx="127000" cy="62038"/>
            </p14:xfrm>
          </p:contentPart>
        </mc:Choice>
        <mc:Fallback xmlns="">
          <p:pic>
            <p:nvPicPr>
              <p:cNvPr id="28" name="墨迹 27"/>
            </p:nvPicPr>
            <p:blipFill>
              <a:blip r:embed="rId48"/>
            </p:blipFill>
            <p:spPr>
              <a:xfrm>
                <a:off x="1461911" y="518861"/>
                <a:ext cx="127000" cy="62038"/>
              </a:xfrm>
              <a:prstGeom prst="rect"/>
            </p:spPr>
          </p:pic>
        </mc:Fallback>
      </mc:AlternateContent>
      <mc:AlternateContent xmlns:mc="http://schemas.openxmlformats.org/markup-compatibility/2006" xmlns:p14="http://schemas.microsoft.com/office/powerpoint/2010/main">
        <mc:Choice Requires="p14">
          <p:contentPart p14:bwMode="auto" r:id="rId49">
            <p14:nvContentPartPr>
              <p14:cNvPr id="29" name="墨迹 28"/>
              <p14:cNvContentPartPr/>
              <p14:nvPr/>
            </p14:nvContentPartPr>
            <p14:xfrm>
              <a:off x="1586088" y="304725"/>
              <a:ext cx="22578" cy="693520"/>
            </p14:xfrm>
          </p:contentPart>
        </mc:Choice>
        <mc:Fallback xmlns="">
          <p:pic>
            <p:nvPicPr>
              <p:cNvPr id="29" name="墨迹 28"/>
            </p:nvPicPr>
            <p:blipFill>
              <a:blip r:embed="rId50"/>
            </p:blipFill>
            <p:spPr>
              <a:xfrm>
                <a:off x="1586088" y="304725"/>
                <a:ext cx="22578" cy="693520"/>
              </a:xfrm>
              <a:prstGeom prst="rect"/>
            </p:spPr>
          </p:pic>
        </mc:Fallback>
      </mc:AlternateContent>
      <mc:AlternateContent xmlns:mc="http://schemas.openxmlformats.org/markup-compatibility/2006" xmlns:p14="http://schemas.microsoft.com/office/powerpoint/2010/main">
        <mc:Choice Requires="p14">
          <p:contentPart p14:bwMode="auto" r:id="rId51">
            <p14:nvContentPartPr>
              <p14:cNvPr id="30" name="墨迹 29"/>
              <p14:cNvContentPartPr/>
              <p14:nvPr/>
            </p14:nvContentPartPr>
            <p14:xfrm>
              <a:off x="1636888" y="586539"/>
              <a:ext cx="152400" cy="236872"/>
            </p14:xfrm>
          </p:contentPart>
        </mc:Choice>
        <mc:Fallback xmlns="">
          <p:pic>
            <p:nvPicPr>
              <p:cNvPr id="30" name="墨迹 29"/>
            </p:nvPicPr>
            <p:blipFill>
              <a:blip r:embed="rId52"/>
            </p:blipFill>
            <p:spPr>
              <a:xfrm>
                <a:off x="1636888" y="586539"/>
                <a:ext cx="152400" cy="236872"/>
              </a:xfrm>
              <a:prstGeom prst="rect"/>
            </p:spPr>
          </p:pic>
        </mc:Fallback>
      </mc:AlternateContent>
      <mc:AlternateContent xmlns:mc="http://schemas.openxmlformats.org/markup-compatibility/2006" xmlns:p14="http://schemas.microsoft.com/office/powerpoint/2010/main">
        <mc:Choice Requires="p14">
          <p:contentPart p14:bwMode="auto" r:id="rId53">
            <p14:nvContentPartPr>
              <p14:cNvPr id="31" name="墨迹 30"/>
              <p14:cNvContentPartPr/>
              <p14:nvPr/>
            </p14:nvContentPartPr>
            <p14:xfrm>
              <a:off x="1775177" y="594999"/>
              <a:ext cx="104423" cy="14099"/>
            </p14:xfrm>
          </p:contentPart>
        </mc:Choice>
        <mc:Fallback xmlns="">
          <p:pic>
            <p:nvPicPr>
              <p:cNvPr id="31" name="墨迹 30"/>
            </p:nvPicPr>
            <p:blipFill>
              <a:blip r:embed="rId54"/>
            </p:blipFill>
            <p:spPr>
              <a:xfrm>
                <a:off x="1775177" y="594999"/>
                <a:ext cx="104423" cy="14099"/>
              </a:xfrm>
              <a:prstGeom prst="rect"/>
            </p:spPr>
          </p:pic>
        </mc:Fallback>
      </mc:AlternateContent>
      <mc:AlternateContent xmlns:mc="http://schemas.openxmlformats.org/markup-compatibility/2006" xmlns:p14="http://schemas.microsoft.com/office/powerpoint/2010/main">
        <mc:Choice Requires="p14">
          <p:contentPart p14:bwMode="auto" r:id="rId55">
            <p14:nvContentPartPr>
              <p14:cNvPr id="32" name="墨迹 31"/>
              <p14:cNvContentPartPr/>
              <p14:nvPr/>
            </p14:nvContentPartPr>
            <p14:xfrm>
              <a:off x="1851377" y="293269"/>
              <a:ext cx="148167" cy="11280"/>
            </p14:xfrm>
          </p:contentPart>
        </mc:Choice>
        <mc:Fallback xmlns="">
          <p:pic>
            <p:nvPicPr>
              <p:cNvPr id="32" name="墨迹 31"/>
            </p:nvPicPr>
            <p:blipFill>
              <a:blip r:embed="rId56"/>
            </p:blipFill>
            <p:spPr>
              <a:xfrm>
                <a:off x="1851377" y="293269"/>
                <a:ext cx="148167" cy="11280"/>
              </a:xfrm>
              <a:prstGeom prst="rect"/>
            </p:spPr>
          </p:pic>
        </mc:Fallback>
      </mc:AlternateContent>
      <mc:AlternateContent xmlns:mc="http://schemas.openxmlformats.org/markup-compatibility/2006" xmlns:p14="http://schemas.microsoft.com/office/powerpoint/2010/main">
        <mc:Choice Requires="p14">
          <p:contentPart p14:bwMode="auto" r:id="rId57">
            <p14:nvContentPartPr>
              <p14:cNvPr id="33" name="墨迹 32"/>
              <p14:cNvContentPartPr/>
              <p14:nvPr/>
            </p14:nvContentPartPr>
            <p14:xfrm>
              <a:off x="6793088" y="1063102"/>
              <a:ext cx="104996" cy="59958"/>
            </p14:xfrm>
          </p:contentPart>
        </mc:Choice>
        <mc:Fallback xmlns="">
          <p:pic>
            <p:nvPicPr>
              <p:cNvPr id="33" name="墨迹 32"/>
            </p:nvPicPr>
            <p:blipFill>
              <a:blip r:embed="rId58"/>
            </p:blipFill>
            <p:spPr>
              <a:xfrm>
                <a:off x="6793088" y="1063102"/>
                <a:ext cx="104996" cy="59958"/>
              </a:xfrm>
              <a:prstGeom prst="rect"/>
            </p:spPr>
          </p:pic>
        </mc:Fallback>
      </mc:AlternateContent>
      <mc:AlternateContent xmlns:mc="http://schemas.openxmlformats.org/markup-compatibility/2006" xmlns:p14="http://schemas.microsoft.com/office/powerpoint/2010/main">
        <mc:Choice Requires="p14">
          <p:contentPart p14:bwMode="auto" r:id="rId59">
            <p14:nvContentPartPr>
              <p14:cNvPr id="34" name="墨迹 33"/>
              <p14:cNvContentPartPr/>
              <p14:nvPr/>
            </p14:nvContentPartPr>
            <p14:xfrm>
              <a:off x="2295701" y="699335"/>
              <a:ext cx="275696" cy="47938"/>
            </p14:xfrm>
          </p:contentPart>
        </mc:Choice>
        <mc:Fallback xmlns="">
          <p:pic>
            <p:nvPicPr>
              <p:cNvPr id="34" name="墨迹 33"/>
            </p:nvPicPr>
            <p:blipFill>
              <a:blip r:embed="rId60"/>
            </p:blipFill>
            <p:spPr>
              <a:xfrm>
                <a:off x="2295701" y="699335"/>
                <a:ext cx="275696" cy="47938"/>
              </a:xfrm>
              <a:prstGeom prst="rect"/>
            </p:spPr>
          </p:pic>
        </mc:Fallback>
      </mc:AlternateContent>
      <mc:AlternateContent xmlns:mc="http://schemas.openxmlformats.org/markup-compatibility/2006" xmlns:p14="http://schemas.microsoft.com/office/powerpoint/2010/main">
        <mc:Choice Requires="p14">
          <p:contentPart p14:bwMode="auto" r:id="rId61">
            <p14:nvContentPartPr>
              <p14:cNvPr id="35" name="墨迹 34"/>
              <p14:cNvContentPartPr/>
              <p14:nvPr/>
            </p14:nvContentPartPr>
            <p14:xfrm>
              <a:off x="2376311" y="793802"/>
              <a:ext cx="62089" cy="290626"/>
            </p14:xfrm>
          </p:contentPart>
        </mc:Choice>
        <mc:Fallback xmlns="">
          <p:pic>
            <p:nvPicPr>
              <p:cNvPr id="35" name="墨迹 34"/>
            </p:nvPicPr>
            <p:blipFill>
              <a:blip r:embed="rId62"/>
            </p:blipFill>
            <p:spPr>
              <a:xfrm>
                <a:off x="2376311" y="793802"/>
                <a:ext cx="62089" cy="290626"/>
              </a:xfrm>
              <a:prstGeom prst="rect"/>
            </p:spPr>
          </p:pic>
        </mc:Fallback>
      </mc:AlternateContent>
      <mc:AlternateContent xmlns:mc="http://schemas.openxmlformats.org/markup-compatibility/2006" xmlns:p14="http://schemas.microsoft.com/office/powerpoint/2010/main">
        <mc:Choice Requires="p14">
          <p:contentPart p14:bwMode="auto" r:id="rId63">
            <p14:nvContentPartPr>
              <p14:cNvPr id="36" name="墨迹 35"/>
              <p14:cNvContentPartPr/>
              <p14:nvPr/>
            </p14:nvContentPartPr>
            <p14:xfrm>
              <a:off x="2511777" y="819710"/>
              <a:ext cx="143934" cy="251852"/>
            </p14:xfrm>
          </p:contentPart>
        </mc:Choice>
        <mc:Fallback xmlns="">
          <p:pic>
            <p:nvPicPr>
              <p:cNvPr id="36" name="墨迹 35"/>
            </p:nvPicPr>
            <p:blipFill>
              <a:blip r:embed="rId64"/>
            </p:blipFill>
            <p:spPr>
              <a:xfrm>
                <a:off x="2511777" y="819710"/>
                <a:ext cx="143934" cy="251852"/>
              </a:xfrm>
              <a:prstGeom prst="rect"/>
            </p:spPr>
          </p:pic>
        </mc:Fallback>
      </mc:AlternateContent>
      <mc:AlternateContent xmlns:mc="http://schemas.openxmlformats.org/markup-compatibility/2006" xmlns:p14="http://schemas.microsoft.com/office/powerpoint/2010/main">
        <mc:Choice Requires="p14">
          <p:contentPart p14:bwMode="auto" r:id="rId65">
            <p14:nvContentPartPr>
              <p14:cNvPr id="37" name="墨迹 36"/>
              <p14:cNvContentPartPr/>
              <p14:nvPr/>
            </p14:nvContentPartPr>
            <p14:xfrm>
              <a:off x="2602088" y="902368"/>
              <a:ext cx="167217" cy="332748"/>
            </p14:xfrm>
          </p:contentPart>
        </mc:Choice>
        <mc:Fallback xmlns="">
          <p:pic>
            <p:nvPicPr>
              <p:cNvPr id="37" name="墨迹 36"/>
            </p:nvPicPr>
            <p:blipFill>
              <a:blip r:embed="rId66"/>
            </p:blipFill>
            <p:spPr>
              <a:xfrm>
                <a:off x="2602088" y="902368"/>
                <a:ext cx="167217" cy="332748"/>
              </a:xfrm>
              <a:prstGeom prst="rect"/>
            </p:spPr>
          </p:pic>
        </mc:Fallback>
      </mc:AlternateContent>
      <mc:AlternateContent xmlns:mc="http://schemas.openxmlformats.org/markup-compatibility/2006" xmlns:p14="http://schemas.microsoft.com/office/powerpoint/2010/main">
        <mc:Choice Requires="p14">
          <p:contentPart p14:bwMode="auto" r:id="rId67">
            <p14:nvContentPartPr>
              <p14:cNvPr id="38" name="墨迹 37"/>
              <p14:cNvContentPartPr/>
              <p14:nvPr/>
            </p14:nvContentPartPr>
            <p14:xfrm>
              <a:off x="2703688" y="905188"/>
              <a:ext cx="132645" cy="31019"/>
            </p14:xfrm>
          </p:contentPart>
        </mc:Choice>
        <mc:Fallback xmlns="">
          <p:pic>
            <p:nvPicPr>
              <p:cNvPr id="38" name="墨迹 37"/>
            </p:nvPicPr>
            <p:blipFill>
              <a:blip r:embed="rId68"/>
            </p:blipFill>
            <p:spPr>
              <a:xfrm>
                <a:off x="2703688" y="905188"/>
                <a:ext cx="132645" cy="31019"/>
              </a:xfrm>
              <a:prstGeom prst="rect"/>
            </p:spPr>
          </p:pic>
        </mc:Fallback>
      </mc:AlternateContent>
      <mc:AlternateContent xmlns:mc="http://schemas.openxmlformats.org/markup-compatibility/2006" xmlns:p14="http://schemas.microsoft.com/office/powerpoint/2010/main">
        <mc:Choice Requires="p14">
          <p:contentPart p14:bwMode="auto" r:id="rId69">
            <p14:nvContentPartPr>
              <p14:cNvPr id="39" name="墨迹 38"/>
              <p14:cNvContentPartPr/>
              <p14:nvPr/>
            </p14:nvContentPartPr>
            <p14:xfrm>
              <a:off x="2658533" y="370112"/>
              <a:ext cx="141111" cy="325698"/>
            </p14:xfrm>
          </p:contentPart>
        </mc:Choice>
        <mc:Fallback xmlns="">
          <p:pic>
            <p:nvPicPr>
              <p:cNvPr id="39" name="墨迹 38"/>
            </p:nvPicPr>
            <p:blipFill>
              <a:blip r:embed="rId70"/>
            </p:blipFill>
            <p:spPr>
              <a:xfrm>
                <a:off x="2658533" y="370112"/>
                <a:ext cx="141111" cy="325698"/>
              </a:xfrm>
              <a:prstGeom prst="rect"/>
            </p:spPr>
          </p:pic>
        </mc:Fallback>
      </mc:AlternateContent>
      <mc:AlternateContent xmlns:mc="http://schemas.openxmlformats.org/markup-compatibility/2006" xmlns:p14="http://schemas.microsoft.com/office/powerpoint/2010/main">
        <mc:Choice Requires="p14">
          <p:contentPart p14:bwMode="auto" r:id="rId71">
            <p14:nvContentPartPr>
              <p14:cNvPr id="40" name="墨迹 39"/>
              <p14:cNvContentPartPr/>
              <p14:nvPr/>
            </p14:nvContentPartPr>
            <p14:xfrm>
              <a:off x="965200" y="3073692"/>
              <a:ext cx="16933" cy="284810"/>
            </p14:xfrm>
          </p:contentPart>
        </mc:Choice>
        <mc:Fallback xmlns="">
          <p:pic>
            <p:nvPicPr>
              <p:cNvPr id="40" name="墨迹 39"/>
            </p:nvPicPr>
            <p:blipFill>
              <a:blip r:embed="rId72"/>
            </p:blipFill>
            <p:spPr>
              <a:xfrm>
                <a:off x="965200" y="3073692"/>
                <a:ext cx="16933" cy="284810"/>
              </a:xfrm>
              <a:prstGeom prst="rect"/>
            </p:spPr>
          </p:pic>
        </mc:Fallback>
      </mc:AlternateContent>
      <mc:AlternateContent xmlns:mc="http://schemas.openxmlformats.org/markup-compatibility/2006" xmlns:p14="http://schemas.microsoft.com/office/powerpoint/2010/main">
        <mc:Choice Requires="p14">
          <p:contentPart p14:bwMode="auto" r:id="rId73">
            <p14:nvContentPartPr>
              <p14:cNvPr id="41" name="墨迹 40"/>
              <p14:cNvContentPartPr/>
              <p14:nvPr/>
            </p14:nvContentPartPr>
            <p14:xfrm>
              <a:off x="1055511" y="3079332"/>
              <a:ext cx="143933" cy="258021"/>
            </p14:xfrm>
          </p:contentPart>
        </mc:Choice>
        <mc:Fallback xmlns="">
          <p:pic>
            <p:nvPicPr>
              <p:cNvPr id="41" name="墨迹 40"/>
            </p:nvPicPr>
            <p:blipFill>
              <a:blip r:embed="rId74"/>
            </p:blipFill>
            <p:spPr>
              <a:xfrm>
                <a:off x="1055511" y="3079332"/>
                <a:ext cx="143933" cy="258021"/>
              </a:xfrm>
              <a:prstGeom prst="rect"/>
            </p:spPr>
          </p:pic>
        </mc:Fallback>
      </mc:AlternateContent>
      <mc:AlternateContent xmlns:mc="http://schemas.openxmlformats.org/markup-compatibility/2006" xmlns:p14="http://schemas.microsoft.com/office/powerpoint/2010/main">
        <mc:Choice Requires="p14">
          <p:contentPart p14:bwMode="auto" r:id="rId75">
            <p14:nvContentPartPr>
              <p14:cNvPr id="42" name="墨迹 41"/>
              <p14:cNvContentPartPr/>
              <p14:nvPr/>
            </p14:nvContentPartPr>
            <p14:xfrm>
              <a:off x="1273527" y="2960191"/>
              <a:ext cx="262467" cy="317415"/>
            </p14:xfrm>
          </p:contentPart>
        </mc:Choice>
        <mc:Fallback xmlns="">
          <p:pic>
            <p:nvPicPr>
              <p:cNvPr id="42" name="墨迹 41"/>
            </p:nvPicPr>
            <p:blipFill>
              <a:blip r:embed="rId76"/>
            </p:blipFill>
            <p:spPr>
              <a:xfrm>
                <a:off x="1273527" y="2960191"/>
                <a:ext cx="262467" cy="317415"/>
              </a:xfrm>
              <a:prstGeom prst="rect"/>
            </p:spPr>
          </p:pic>
        </mc:Fallback>
      </mc:AlternateContent>
      <mc:AlternateContent xmlns:mc="http://schemas.openxmlformats.org/markup-compatibility/2006" xmlns:p14="http://schemas.microsoft.com/office/powerpoint/2010/main">
        <mc:Choice Requires="p14">
          <p:contentPart p14:bwMode="auto" r:id="rId77">
            <p14:nvContentPartPr>
              <p14:cNvPr id="43" name="墨迹 42"/>
              <p14:cNvContentPartPr/>
              <p14:nvPr/>
            </p14:nvContentPartPr>
            <p14:xfrm>
              <a:off x="1546577" y="3039853"/>
              <a:ext cx="16934" cy="586539"/>
            </p14:xfrm>
          </p:contentPart>
        </mc:Choice>
        <mc:Fallback xmlns="">
          <p:pic>
            <p:nvPicPr>
              <p:cNvPr id="43" name="墨迹 42"/>
            </p:nvPicPr>
            <p:blipFill>
              <a:blip r:embed="rId78"/>
            </p:blipFill>
            <p:spPr>
              <a:xfrm>
                <a:off x="1546577" y="3039853"/>
                <a:ext cx="16934" cy="586539"/>
              </a:xfrm>
              <a:prstGeom prst="rect"/>
            </p:spPr>
          </p:pic>
        </mc:Fallback>
      </mc:AlternateContent>
      <mc:AlternateContent xmlns:mc="http://schemas.openxmlformats.org/markup-compatibility/2006" xmlns:p14="http://schemas.microsoft.com/office/powerpoint/2010/main">
        <mc:Choice Requires="p14">
          <p:contentPart p14:bwMode="auto" r:id="rId79">
            <p14:nvContentPartPr>
              <p14:cNvPr id="44" name="墨迹 43"/>
              <p14:cNvContentPartPr/>
              <p14:nvPr/>
            </p14:nvContentPartPr>
            <p14:xfrm>
              <a:off x="1738488" y="3011654"/>
              <a:ext cx="5645" cy="234052"/>
            </p14:xfrm>
          </p:contentPart>
        </mc:Choice>
        <mc:Fallback xmlns="">
          <p:pic>
            <p:nvPicPr>
              <p:cNvPr id="44" name="墨迹 43"/>
            </p:nvPicPr>
            <p:blipFill>
              <a:blip r:embed="rId80"/>
            </p:blipFill>
            <p:spPr>
              <a:xfrm>
                <a:off x="1738488" y="3011654"/>
                <a:ext cx="5645" cy="234052"/>
              </a:xfrm>
              <a:prstGeom prst="rect"/>
            </p:spPr>
          </p:pic>
        </mc:Fallback>
      </mc:AlternateContent>
      <mc:AlternateContent xmlns:mc="http://schemas.openxmlformats.org/markup-compatibility/2006" xmlns:p14="http://schemas.microsoft.com/office/powerpoint/2010/main">
        <mc:Choice Requires="p14">
          <p:contentPart p14:bwMode="auto" r:id="rId81">
            <p14:nvContentPartPr>
              <p14:cNvPr id="45" name="墨迹 44"/>
              <p14:cNvContentPartPr/>
              <p14:nvPr/>
            </p14:nvContentPartPr>
            <p14:xfrm>
              <a:off x="1758950" y="2953670"/>
              <a:ext cx="180093" cy="342794"/>
            </p14:xfrm>
          </p:contentPart>
        </mc:Choice>
        <mc:Fallback xmlns="">
          <p:pic>
            <p:nvPicPr>
              <p:cNvPr id="45" name="墨迹 44"/>
            </p:nvPicPr>
            <p:blipFill>
              <a:blip r:embed="rId82"/>
            </p:blipFill>
            <p:spPr>
              <a:xfrm>
                <a:off x="1758950" y="2953670"/>
                <a:ext cx="180093" cy="342794"/>
              </a:xfrm>
              <a:prstGeom prst="rect"/>
            </p:spPr>
          </p:pic>
        </mc:Fallback>
      </mc:AlternateContent>
      <mc:AlternateContent xmlns:mc="http://schemas.openxmlformats.org/markup-compatibility/2006" xmlns:p14="http://schemas.microsoft.com/office/powerpoint/2010/main">
        <mc:Choice Requires="p14">
          <p:contentPart p14:bwMode="auto" r:id="rId83">
            <p14:nvContentPartPr>
              <p14:cNvPr id="46" name="墨迹 45"/>
              <p14:cNvContentPartPr/>
              <p14:nvPr/>
            </p14:nvContentPartPr>
            <p14:xfrm>
              <a:off x="2034822" y="3000375"/>
              <a:ext cx="160866" cy="302610"/>
            </p14:xfrm>
          </p:contentPart>
        </mc:Choice>
        <mc:Fallback xmlns="">
          <p:pic>
            <p:nvPicPr>
              <p:cNvPr id="46" name="墨迹 45"/>
            </p:nvPicPr>
            <p:blipFill>
              <a:blip r:embed="rId84"/>
            </p:blipFill>
            <p:spPr>
              <a:xfrm>
                <a:off x="2034822" y="3000375"/>
                <a:ext cx="160866" cy="302610"/>
              </a:xfrm>
              <a:prstGeom prst="rect"/>
            </p:spPr>
          </p:pic>
        </mc:Fallback>
      </mc:AlternateContent>
      <mc:AlternateContent xmlns:mc="http://schemas.openxmlformats.org/markup-compatibility/2006" xmlns:p14="http://schemas.microsoft.com/office/powerpoint/2010/main">
        <mc:Choice Requires="p14">
          <p:contentPart p14:bwMode="auto" r:id="rId85">
            <p14:nvContentPartPr>
              <p14:cNvPr id="47" name="墨迹 46"/>
              <p14:cNvContentPartPr/>
              <p14:nvPr/>
            </p14:nvContentPartPr>
            <p14:xfrm>
              <a:off x="2175933" y="2052888"/>
              <a:ext cx="132644" cy="279170"/>
            </p14:xfrm>
          </p:contentPart>
        </mc:Choice>
        <mc:Fallback xmlns="">
          <p:pic>
            <p:nvPicPr>
              <p:cNvPr id="47" name="墨迹 46"/>
            </p:nvPicPr>
            <p:blipFill>
              <a:blip r:embed="rId86"/>
            </p:blipFill>
            <p:spPr>
              <a:xfrm>
                <a:off x="2175933" y="2052888"/>
                <a:ext cx="132644" cy="279170"/>
              </a:xfrm>
              <a:prstGeom prst="rect"/>
            </p:spPr>
          </p:pic>
        </mc:Fallback>
      </mc:AlternateContent>
      <mc:AlternateContent xmlns:mc="http://schemas.openxmlformats.org/markup-compatibility/2006" xmlns:p14="http://schemas.microsoft.com/office/powerpoint/2010/main">
        <mc:Choice Requires="p14">
          <p:contentPart p14:bwMode="auto" r:id="rId87">
            <p14:nvContentPartPr>
              <p14:cNvPr id="48" name="墨迹 47"/>
              <p14:cNvContentPartPr/>
              <p14:nvPr/>
            </p14:nvContentPartPr>
            <p14:xfrm>
              <a:off x="2427111" y="1844215"/>
              <a:ext cx="186266" cy="473743"/>
            </p14:xfrm>
          </p:contentPart>
        </mc:Choice>
        <mc:Fallback xmlns="">
          <p:pic>
            <p:nvPicPr>
              <p:cNvPr id="48" name="墨迹 47"/>
            </p:nvPicPr>
            <p:blipFill>
              <a:blip r:embed="rId88"/>
            </p:blipFill>
            <p:spPr>
              <a:xfrm>
                <a:off x="2427111" y="1844215"/>
                <a:ext cx="186266" cy="473743"/>
              </a:xfrm>
              <a:prstGeom prst="rect"/>
            </p:spPr>
          </p:pic>
        </mc:Fallback>
      </mc:AlternateContent>
      <mc:AlternateContent xmlns:mc="http://schemas.openxmlformats.org/markup-compatibility/2006" xmlns:p14="http://schemas.microsoft.com/office/powerpoint/2010/main">
        <mc:Choice Requires="p14">
          <p:contentPart p14:bwMode="auto" r:id="rId89">
            <p14:nvContentPartPr>
              <p14:cNvPr id="49" name="墨迹 48"/>
              <p14:cNvContentPartPr/>
              <p14:nvPr/>
            </p14:nvContentPartPr>
            <p14:xfrm>
              <a:off x="2619022" y="1769311"/>
              <a:ext cx="167040" cy="308956"/>
            </p14:xfrm>
          </p:contentPart>
        </mc:Choice>
        <mc:Fallback xmlns="">
          <p:pic>
            <p:nvPicPr>
              <p:cNvPr id="49" name="墨迹 48"/>
            </p:nvPicPr>
            <p:blipFill>
              <a:blip r:embed="rId90"/>
            </p:blipFill>
            <p:spPr>
              <a:xfrm>
                <a:off x="2619022" y="1769311"/>
                <a:ext cx="167040" cy="308956"/>
              </a:xfrm>
              <a:prstGeom prst="rect"/>
            </p:spPr>
          </p:pic>
        </mc:Fallback>
      </mc:AlternateContent>
      <mc:AlternateContent xmlns:mc="http://schemas.openxmlformats.org/markup-compatibility/2006" xmlns:p14="http://schemas.microsoft.com/office/powerpoint/2010/main">
        <mc:Choice Requires="p14">
          <p:contentPart p14:bwMode="auto" r:id="rId91">
            <p14:nvContentPartPr>
              <p14:cNvPr id="50" name="墨迹 49"/>
              <p14:cNvContentPartPr/>
              <p14:nvPr/>
            </p14:nvContentPartPr>
            <p14:xfrm>
              <a:off x="4950177" y="4551320"/>
              <a:ext cx="45156" cy="148398"/>
            </p14:xfrm>
          </p:contentPart>
        </mc:Choice>
        <mc:Fallback xmlns="">
          <p:pic>
            <p:nvPicPr>
              <p:cNvPr id="50" name="墨迹 49"/>
            </p:nvPicPr>
            <p:blipFill>
              <a:blip r:embed="rId92"/>
            </p:blipFill>
            <p:spPr>
              <a:xfrm>
                <a:off x="4950177" y="4551320"/>
                <a:ext cx="45156" cy="148398"/>
              </a:xfrm>
              <a:prstGeom prst="rect"/>
            </p:spPr>
          </p:pic>
        </mc:Fallback>
      </mc:AlternateContent>
      <mc:AlternateContent xmlns:mc="http://schemas.openxmlformats.org/markup-compatibility/2006" xmlns:p14="http://schemas.microsoft.com/office/powerpoint/2010/main">
        <mc:Choice Requires="p14">
          <p:contentPart p14:bwMode="auto" r:id="rId93">
            <p14:nvContentPartPr>
              <p14:cNvPr id="51" name="墨迹 50"/>
              <p14:cNvContentPartPr/>
              <p14:nvPr/>
            </p14:nvContentPartPr>
            <p14:xfrm>
              <a:off x="5057422" y="4380716"/>
              <a:ext cx="222955" cy="221363"/>
            </p14:xfrm>
          </p:contentPart>
        </mc:Choice>
        <mc:Fallback xmlns="">
          <p:pic>
            <p:nvPicPr>
              <p:cNvPr id="51" name="墨迹 50"/>
            </p:nvPicPr>
            <p:blipFill>
              <a:blip r:embed="rId94"/>
            </p:blipFill>
            <p:spPr>
              <a:xfrm>
                <a:off x="5057422" y="4380716"/>
                <a:ext cx="222955" cy="221363"/>
              </a:xfrm>
              <a:prstGeom prst="rect"/>
            </p:spPr>
          </p:pic>
        </mc:Fallback>
      </mc:AlternateContent>
      <mc:AlternateContent xmlns:mc="http://schemas.openxmlformats.org/markup-compatibility/2006" xmlns:p14="http://schemas.microsoft.com/office/powerpoint/2010/main">
        <mc:Choice Requires="p14">
          <p:contentPart p14:bwMode="auto" r:id="rId95">
            <p14:nvContentPartPr>
              <p14:cNvPr id="52" name="墨迹 51"/>
              <p14:cNvContentPartPr/>
              <p14:nvPr/>
            </p14:nvContentPartPr>
            <p14:xfrm>
              <a:off x="5027083" y="4607718"/>
              <a:ext cx="163512" cy="169194"/>
            </p14:xfrm>
          </p:contentPart>
        </mc:Choice>
        <mc:Fallback xmlns="">
          <p:pic>
            <p:nvPicPr>
              <p:cNvPr id="52" name="墨迹 51"/>
            </p:nvPicPr>
            <p:blipFill>
              <a:blip r:embed="rId96"/>
            </p:blipFill>
            <p:spPr>
              <a:xfrm>
                <a:off x="5027083" y="4607718"/>
                <a:ext cx="163512" cy="169194"/>
              </a:xfrm>
              <a:prstGeom prst="rect"/>
            </p:spPr>
          </p:pic>
        </mc:Fallback>
      </mc:AlternateContent>
      <mc:AlternateContent xmlns:mc="http://schemas.openxmlformats.org/markup-compatibility/2006" xmlns:p14="http://schemas.microsoft.com/office/powerpoint/2010/main">
        <mc:Choice Requires="p14">
          <p:contentPart p14:bwMode="auto" r:id="rId97">
            <p14:nvContentPartPr>
              <p14:cNvPr id="53" name="墨迹 52"/>
              <p14:cNvContentPartPr/>
              <p14:nvPr/>
            </p14:nvContentPartPr>
            <p14:xfrm>
              <a:off x="5311422" y="4494922"/>
              <a:ext cx="132644" cy="245332"/>
            </p14:xfrm>
          </p:contentPart>
        </mc:Choice>
        <mc:Fallback xmlns="">
          <p:pic>
            <p:nvPicPr>
              <p:cNvPr id="53" name="墨迹 52"/>
            </p:nvPicPr>
            <p:blipFill>
              <a:blip r:embed="rId98"/>
            </p:blipFill>
            <p:spPr>
              <a:xfrm>
                <a:off x="5311422" y="4494922"/>
                <a:ext cx="132644" cy="245332"/>
              </a:xfrm>
              <a:prstGeom prst="rect"/>
            </p:spPr>
          </p:pic>
        </mc:Fallback>
      </mc:AlternateContent>
      <mc:AlternateContent xmlns:mc="http://schemas.openxmlformats.org/markup-compatibility/2006" xmlns:p14="http://schemas.microsoft.com/office/powerpoint/2010/main">
        <mc:Choice Requires="p14">
          <p:contentPart p14:bwMode="auto" r:id="rId99">
            <p14:nvContentPartPr>
              <p14:cNvPr id="54" name="墨迹 53"/>
              <p14:cNvContentPartPr/>
              <p14:nvPr/>
            </p14:nvContentPartPr>
            <p14:xfrm>
              <a:off x="5534201" y="4359567"/>
              <a:ext cx="307799" cy="315124"/>
            </p14:xfrm>
          </p:contentPart>
        </mc:Choice>
        <mc:Fallback xmlns="">
          <p:pic>
            <p:nvPicPr>
              <p:cNvPr id="54" name="墨迹 53"/>
            </p:nvPicPr>
            <p:blipFill>
              <a:blip r:embed="rId100"/>
            </p:blipFill>
            <p:spPr>
              <a:xfrm>
                <a:off x="5534201" y="4359567"/>
                <a:ext cx="307799" cy="315124"/>
              </a:xfrm>
              <a:prstGeom prst="rect"/>
            </p:spPr>
          </p:pic>
        </mc:Fallback>
      </mc:AlternateContent>
      <mc:AlternateContent xmlns:mc="http://schemas.openxmlformats.org/markup-compatibility/2006" xmlns:p14="http://schemas.microsoft.com/office/powerpoint/2010/main">
        <mc:Choice Requires="p14">
          <p:contentPart p14:bwMode="auto" r:id="rId101">
            <p14:nvContentPartPr>
              <p14:cNvPr id="55" name="墨迹 54"/>
              <p14:cNvContentPartPr/>
              <p14:nvPr/>
            </p14:nvContentPartPr>
            <p14:xfrm>
              <a:off x="5846233" y="4256288"/>
              <a:ext cx="277989" cy="861832"/>
            </p14:xfrm>
          </p:contentPart>
        </mc:Choice>
        <mc:Fallback xmlns="">
          <p:pic>
            <p:nvPicPr>
              <p:cNvPr id="55" name="墨迹 54"/>
            </p:nvPicPr>
            <p:blipFill>
              <a:blip r:embed="rId102"/>
            </p:blipFill>
            <p:spPr>
              <a:xfrm>
                <a:off x="5846233" y="4256288"/>
                <a:ext cx="277989" cy="861832"/>
              </a:xfrm>
              <a:prstGeom prst="rect"/>
            </p:spPr>
          </p:pic>
        </mc:Fallback>
      </mc:AlternateContent>
      <mc:AlternateContent xmlns:mc="http://schemas.openxmlformats.org/markup-compatibility/2006" xmlns:p14="http://schemas.microsoft.com/office/powerpoint/2010/main">
        <mc:Choice Requires="p14">
          <p:contentPart p14:bwMode="auto" r:id="rId103">
            <p14:nvContentPartPr>
              <p14:cNvPr id="56" name="墨迹 55"/>
              <p14:cNvContentPartPr/>
              <p14:nvPr/>
            </p14:nvContentPartPr>
            <p14:xfrm>
              <a:off x="5943600" y="4449099"/>
              <a:ext cx="146755" cy="203738"/>
            </p14:xfrm>
          </p:contentPart>
        </mc:Choice>
        <mc:Fallback xmlns="">
          <p:pic>
            <p:nvPicPr>
              <p:cNvPr id="56" name="墨迹 55"/>
            </p:nvPicPr>
            <p:blipFill>
              <a:blip r:embed="rId104"/>
            </p:blipFill>
            <p:spPr>
              <a:xfrm>
                <a:off x="5943600" y="4449099"/>
                <a:ext cx="146755" cy="203738"/>
              </a:xfrm>
              <a:prstGeom prst="rect"/>
            </p:spPr>
          </p:pic>
        </mc:Fallback>
      </mc:AlternateContent>
      <mc:AlternateContent xmlns:mc="http://schemas.openxmlformats.org/markup-compatibility/2006" xmlns:p14="http://schemas.microsoft.com/office/powerpoint/2010/main">
        <mc:Choice Requires="p14">
          <p:contentPart p14:bwMode="auto" r:id="rId105">
            <p14:nvContentPartPr>
              <p14:cNvPr id="57" name="墨迹 56"/>
              <p14:cNvContentPartPr/>
              <p14:nvPr/>
            </p14:nvContentPartPr>
            <p14:xfrm>
              <a:off x="6152444" y="4483643"/>
              <a:ext cx="112888" cy="73317"/>
            </p14:xfrm>
          </p:contentPart>
        </mc:Choice>
        <mc:Fallback xmlns="">
          <p:pic>
            <p:nvPicPr>
              <p:cNvPr id="57" name="墨迹 56"/>
            </p:nvPicPr>
            <p:blipFill>
              <a:blip r:embed="rId106"/>
            </p:blipFill>
            <p:spPr>
              <a:xfrm>
                <a:off x="6152444" y="4483643"/>
                <a:ext cx="112888" cy="73317"/>
              </a:xfrm>
              <a:prstGeom prst="rect"/>
            </p:spPr>
          </p:pic>
        </mc:Fallback>
      </mc:AlternateContent>
      <mc:AlternateContent xmlns:mc="http://schemas.openxmlformats.org/markup-compatibility/2006" xmlns:p14="http://schemas.microsoft.com/office/powerpoint/2010/main">
        <mc:Choice Requires="p14">
          <p:contentPart p14:bwMode="auto" r:id="rId107">
            <p14:nvContentPartPr>
              <p14:cNvPr id="58" name="墨迹 57"/>
              <p14:cNvContentPartPr/>
              <p14:nvPr/>
            </p14:nvContentPartPr>
            <p14:xfrm>
              <a:off x="5970587" y="4641557"/>
              <a:ext cx="303213" cy="45119"/>
            </p14:xfrm>
          </p:contentPart>
        </mc:Choice>
        <mc:Fallback xmlns="">
          <p:pic>
            <p:nvPicPr>
              <p:cNvPr id="58" name="墨迹 57"/>
            </p:nvPicPr>
            <p:blipFill>
              <a:blip r:embed="rId108"/>
            </p:blipFill>
            <p:spPr>
              <a:xfrm>
                <a:off x="5970587" y="4641557"/>
                <a:ext cx="303213" cy="45119"/>
              </a:xfrm>
              <a:prstGeom prst="rect"/>
            </p:spPr>
          </p:pic>
        </mc:Fallback>
      </mc:AlternateContent>
    </p:spTree>
    <p:extLst>
      <p:ext uri="{BB962C8B-B14F-4D97-AF65-F5344CB8AC3E}">
        <p14:creationId xmlns:p14="http://schemas.microsoft.com/office/powerpoint/2010/main" val="24220827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8275" y="188595"/>
            <a:ext cx="7419340" cy="460375"/>
          </a:xfrm>
          <a:prstGeom prst="rect">
            <a:avLst/>
          </a:prstGeom>
          <a:noFill/>
        </p:spPr>
        <p:txBody>
          <a:bodyPr wrap="square" rtlCol="0">
            <a:spAutoFit/>
          </a:bodyPr>
          <a:lstStyle/>
          <a:p>
            <a:pPr algn="l">
              <a:buClrTx/>
              <a:buSzTx/>
              <a:buFontTx/>
            </a:pPr>
            <a:r>
              <a:rPr lang="zh-CN" altLang="en-US" sz="2400" b="1">
                <a:solidFill>
                  <a:srgbClr val="C00000"/>
                </a:solidFill>
                <a:effectLst>
                  <a:outerShdw blurRad="38100" dist="38100" dir="2700000" algn="tl">
                    <a:srgbClr val="000000">
                      <a:alpha val="43137"/>
                    </a:srgbClr>
                  </a:outerShdw>
                </a:effectLst>
              </a:rPr>
              <a:t>五、铁及其化合物的转化关系</a:t>
            </a:r>
          </a:p>
        </p:txBody>
      </p:sp>
      <p:pic>
        <p:nvPicPr>
          <p:cNvPr id="8194" name="Picture 2" descr="rj245"/>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79196" y="1479643"/>
            <a:ext cx="7046316" cy="4676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260418" y="692696"/>
            <a:ext cx="11654075" cy="647332"/>
          </a:xfrm>
          <a:prstGeom prst="rect">
            <a:avLst/>
          </a:prstGeom>
        </p:spPr>
        <p:txBody>
          <a:bodyPr wrap="square" lIns="121898" tIns="60948" rIns="121898" bIns="60948">
            <a:spAutoFit/>
          </a:bodyPr>
          <a:lstStyle/>
          <a:p>
            <a:pPr algn="just" defTabSz="0">
              <a:lnSpc>
                <a:spcPct val="150000"/>
              </a:lnSpc>
              <a:spcAft>
                <a:spcPts val="0"/>
              </a:spcAft>
              <a:tabLst>
                <a:tab pos="2700655" algn="l"/>
              </a:tabLst>
            </a:pPr>
            <a:r>
              <a:rPr lang="en-US" altLang="zh-CN" sz="2600" b="1" kern="100" dirty="0">
                <a:latin typeface="Arial" panose="020B0604020202020204" pitchFamily="34" charset="0"/>
                <a:ea typeface="黑体" panose="02010609060101010101" charset="-122"/>
                <a:cs typeface="Courier New" panose="02070309020205020404"/>
              </a:rPr>
              <a:t>1</a:t>
            </a:r>
            <a:r>
              <a:rPr lang="en-US" altLang="zh-CN" sz="2600" kern="100" dirty="0">
                <a:latin typeface="Times New Roman" panose="02020603050405020304"/>
                <a:ea typeface="微软雅黑" panose="020B0503020204020204" charset="-122"/>
                <a:cs typeface="Courier New" panose="02070309020205020404"/>
              </a:rPr>
              <a:t>.</a:t>
            </a:r>
            <a:r>
              <a:rPr lang="en-US" altLang="zh-CN" sz="2600" kern="100" dirty="0">
                <a:latin typeface="宋体" panose="02010600030101010101" pitchFamily="2" charset="-122"/>
                <a:ea typeface="微软雅黑" panose="020B0503020204020204" charset="-122"/>
                <a:cs typeface="Times New Roman" panose="02020603050405020304"/>
              </a:rPr>
              <a:t>“</a:t>
            </a:r>
            <a:r>
              <a:rPr lang="en-US" altLang="zh-CN" sz="2600" b="1" kern="100" dirty="0">
                <a:latin typeface="Times New Roman" panose="02020603050405020304"/>
                <a:ea typeface="黑体" panose="02010609060101010101" charset="-122"/>
                <a:cs typeface="Courier New" panose="02070309020205020404"/>
              </a:rPr>
              <a:t>Fe—Fe</a:t>
            </a:r>
            <a:r>
              <a:rPr lang="en-US" altLang="zh-CN" sz="2600" b="1" kern="100" baseline="30000" dirty="0">
                <a:latin typeface="Times New Roman" panose="02020603050405020304"/>
                <a:ea typeface="黑体" panose="02010609060101010101" charset="-122"/>
                <a:cs typeface="Courier New" panose="02070309020205020404"/>
              </a:rPr>
              <a:t>2</a:t>
            </a:r>
            <a:r>
              <a:rPr lang="zh-CN" altLang="zh-CN" sz="2600" b="1" kern="100" baseline="30000" dirty="0">
                <a:latin typeface="Times New Roman" panose="02020603050405020304"/>
                <a:ea typeface="黑体" panose="02010609060101010101" charset="-122"/>
                <a:cs typeface="Times New Roman" panose="02020603050405020304"/>
              </a:rPr>
              <a:t>＋</a:t>
            </a:r>
            <a:r>
              <a:rPr lang="en-US" altLang="zh-CN" sz="2600" b="1" kern="100" dirty="0">
                <a:latin typeface="Times New Roman" panose="02020603050405020304"/>
                <a:ea typeface="黑体" panose="02010609060101010101" charset="-122"/>
                <a:cs typeface="Courier New" panose="02070309020205020404"/>
              </a:rPr>
              <a:t>—Fe</a:t>
            </a:r>
            <a:r>
              <a:rPr lang="en-US" altLang="zh-CN" sz="2600" b="1" kern="100" baseline="30000" dirty="0">
                <a:latin typeface="Times New Roman" panose="02020603050405020304"/>
                <a:ea typeface="黑体" panose="02010609060101010101" charset="-122"/>
                <a:cs typeface="Courier New" panose="02070309020205020404"/>
              </a:rPr>
              <a:t>3</a:t>
            </a:r>
            <a:r>
              <a:rPr lang="zh-CN" altLang="zh-CN" sz="2600" b="1" kern="100" baseline="30000" dirty="0">
                <a:latin typeface="Times New Roman" panose="02020603050405020304"/>
                <a:ea typeface="黑体" panose="02010609060101010101" charset="-122"/>
                <a:cs typeface="Times New Roman" panose="02020603050405020304"/>
              </a:rPr>
              <a:t>＋</a:t>
            </a:r>
            <a:r>
              <a:rPr lang="en-US" altLang="zh-CN" sz="2600" kern="100" dirty="0">
                <a:latin typeface="宋体" panose="02010600030101010101" pitchFamily="2" charset="-122"/>
                <a:ea typeface="微软雅黑" panose="020B0503020204020204" charset="-122"/>
                <a:cs typeface="Times New Roman" panose="02020603050405020304"/>
              </a:rPr>
              <a:t>”</a:t>
            </a:r>
            <a:r>
              <a:rPr lang="zh-CN" altLang="zh-CN" sz="2600" b="1" kern="100" dirty="0">
                <a:latin typeface="Times New Roman" panose="02020603050405020304"/>
                <a:ea typeface="黑体" panose="02010609060101010101" charset="-122"/>
                <a:cs typeface="Times New Roman" panose="02020603050405020304"/>
              </a:rPr>
              <a:t>的</a:t>
            </a:r>
            <a:r>
              <a:rPr lang="en-US" altLang="zh-CN" sz="2600" kern="100" dirty="0">
                <a:latin typeface="宋体" panose="02010600030101010101" pitchFamily="2" charset="-122"/>
                <a:ea typeface="微软雅黑" panose="020B0503020204020204" charset="-122"/>
                <a:cs typeface="Times New Roman" panose="02020603050405020304"/>
              </a:rPr>
              <a:t>“</a:t>
            </a:r>
            <a:r>
              <a:rPr lang="zh-CN" altLang="zh-CN" sz="2600" b="1" kern="100" dirty="0">
                <a:latin typeface="Times New Roman" panose="02020603050405020304"/>
                <a:ea typeface="黑体" panose="02010609060101010101" charset="-122"/>
                <a:cs typeface="Times New Roman" panose="02020603050405020304"/>
              </a:rPr>
              <a:t>三角</a:t>
            </a:r>
            <a:r>
              <a:rPr lang="en-US" altLang="zh-CN" sz="2600" kern="100" dirty="0">
                <a:latin typeface="宋体" panose="02010600030101010101" pitchFamily="2" charset="-122"/>
                <a:ea typeface="微软雅黑" panose="020B0503020204020204" charset="-122"/>
                <a:cs typeface="Times New Roman" panose="02020603050405020304"/>
              </a:rPr>
              <a:t>”</a:t>
            </a:r>
            <a:r>
              <a:rPr lang="zh-CN" altLang="zh-CN" sz="2600" b="1" kern="100" dirty="0">
                <a:latin typeface="Times New Roman" panose="02020603050405020304"/>
                <a:ea typeface="黑体" panose="02010609060101010101" charset="-122"/>
                <a:cs typeface="Times New Roman" panose="02020603050405020304"/>
              </a:rPr>
              <a:t>转化关系</a:t>
            </a:r>
            <a:endParaRPr lang="zh-CN" altLang="zh-CN" sz="1050" kern="100" dirty="0">
              <a:effectLst/>
              <a:latin typeface="宋体" panose="02010600030101010101" pitchFamily="2" charset="-122"/>
              <a:cs typeface="Courier New" panose="02070309020205020404"/>
            </a:endParaRPr>
          </a:p>
        </p:txBody>
      </p:sp>
      <p:sp>
        <p:nvSpPr>
          <p:cNvPr id="5" name="矩形 4"/>
          <p:cNvSpPr/>
          <p:nvPr/>
        </p:nvSpPr>
        <p:spPr>
          <a:xfrm>
            <a:off x="503232" y="1318140"/>
            <a:ext cx="11397613" cy="652527"/>
          </a:xfrm>
          <a:prstGeom prst="rect">
            <a:avLst/>
          </a:prstGeom>
        </p:spPr>
        <p:txBody>
          <a:bodyPr wrap="square" lIns="121898" tIns="60948" rIns="121898" bIns="60948">
            <a:spAutoFit/>
          </a:bodyPr>
          <a:lstStyle/>
          <a:p>
            <a:pPr algn="just" defTabSz="0">
              <a:lnSpc>
                <a:spcPct val="150000"/>
              </a:lnSpc>
              <a:spcAft>
                <a:spcPts val="0"/>
              </a:spcAft>
              <a:tabLst>
                <a:tab pos="2700655" algn="l"/>
              </a:tabLst>
            </a:pPr>
            <a:r>
              <a:rPr lang="en-US" altLang="zh-CN" sz="2600" kern="100" dirty="0">
                <a:latin typeface="Times New Roman" panose="02020603050405020304"/>
                <a:ea typeface="微软雅黑" panose="020B0503020204020204" charset="-122"/>
                <a:cs typeface="Courier New" panose="02070309020205020404"/>
              </a:rPr>
              <a:t>(1)</a:t>
            </a:r>
            <a:r>
              <a:rPr lang="zh-CN" altLang="zh-CN" sz="2600" kern="100" dirty="0">
                <a:latin typeface="Times New Roman" panose="02020603050405020304"/>
                <a:ea typeface="微软雅黑" panose="020B0503020204020204" charset="-122"/>
                <a:cs typeface="Times New Roman" panose="02020603050405020304"/>
              </a:rPr>
              <a:t>图示</a:t>
            </a:r>
            <a:endParaRPr lang="zh-CN" altLang="zh-CN" sz="1050" kern="100" dirty="0">
              <a:effectLst/>
              <a:latin typeface="宋体" panose="02010600030101010101" pitchFamily="2" charset="-122"/>
              <a:cs typeface="Courier New" panose="02070309020205020404"/>
            </a:endParaRPr>
          </a:p>
        </p:txBody>
      </p:sp>
    </p:spTree>
    <p:extLst>
      <p:ext uri="{BB962C8B-B14F-4D97-AF65-F5344CB8AC3E}">
        <p14:creationId xmlns:p14="http://schemas.microsoft.com/office/powerpoint/2010/main" val="33979714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0418" y="692696"/>
            <a:ext cx="11654075" cy="5524565"/>
          </a:xfrm>
          <a:prstGeom prst="rect">
            <a:avLst/>
          </a:prstGeom>
        </p:spPr>
        <p:txBody>
          <a:bodyPr wrap="square" lIns="121898" tIns="60948" rIns="121898" bIns="60948">
            <a:spAutoFit/>
          </a:bodyPr>
          <a:lstStyle/>
          <a:p>
            <a:pPr algn="just" defTabSz="0">
              <a:lnSpc>
                <a:spcPct val="150000"/>
              </a:lnSpc>
              <a:spcAft>
                <a:spcPts val="0"/>
              </a:spcAft>
              <a:tabLst>
                <a:tab pos="2700655" algn="l"/>
              </a:tabLst>
            </a:pPr>
            <a:r>
              <a:rPr lang="en-US" altLang="zh-CN" sz="2600" kern="100" dirty="0">
                <a:latin typeface="Times New Roman" panose="02020603050405020304"/>
                <a:ea typeface="微软雅黑" panose="020B0503020204020204" charset="-122"/>
                <a:cs typeface="Courier New" panose="02070309020205020404"/>
              </a:rPr>
              <a:t>(2)</a:t>
            </a:r>
            <a:r>
              <a:rPr lang="zh-CN" altLang="zh-CN" sz="2600" kern="100" dirty="0">
                <a:latin typeface="Times New Roman" panose="02020603050405020304"/>
                <a:ea typeface="微软雅黑" panose="020B0503020204020204" charset="-122"/>
                <a:cs typeface="Times New Roman" panose="02020603050405020304"/>
              </a:rPr>
              <a:t>写出下列反应的离子方程式</a:t>
            </a:r>
            <a:endParaRPr lang="zh-CN" altLang="zh-CN" sz="1050" kern="100" dirty="0">
              <a:latin typeface="宋体" panose="02010600030101010101" pitchFamily="2" charset="-122"/>
              <a:cs typeface="Courier New" panose="02070309020205020404"/>
            </a:endParaRPr>
          </a:p>
          <a:p>
            <a:pPr algn="just" defTabSz="0">
              <a:lnSpc>
                <a:spcPct val="150000"/>
              </a:lnSpc>
              <a:spcAft>
                <a:spcPts val="0"/>
              </a:spcAft>
              <a:tabLst>
                <a:tab pos="2700655" algn="l"/>
              </a:tabLst>
            </a:pPr>
            <a:r>
              <a:rPr lang="en-US" altLang="zh-CN" sz="2600" kern="100" dirty="0">
                <a:latin typeface="宋体" panose="02010600030101010101" pitchFamily="2" charset="-122"/>
                <a:ea typeface="微软雅黑" panose="020B0503020204020204" charset="-122"/>
                <a:cs typeface="Times New Roman" panose="02020603050405020304"/>
              </a:rPr>
              <a:t>①</a:t>
            </a:r>
            <a:r>
              <a:rPr lang="zh-CN" altLang="zh-CN" sz="2600" kern="100" dirty="0">
                <a:latin typeface="Times New Roman" panose="02020603050405020304"/>
                <a:ea typeface="微软雅黑" panose="020B0503020204020204" charset="-122"/>
                <a:cs typeface="Times New Roman" panose="02020603050405020304"/>
              </a:rPr>
              <a:t>将</a:t>
            </a:r>
            <a:r>
              <a:rPr lang="en-US" altLang="zh-CN" sz="2600" kern="100" dirty="0">
                <a:latin typeface="Times New Roman" panose="02020603050405020304"/>
                <a:ea typeface="微软雅黑" panose="020B0503020204020204" charset="-122"/>
                <a:cs typeface="Courier New" panose="02070309020205020404"/>
              </a:rPr>
              <a:t>H</a:t>
            </a:r>
            <a:r>
              <a:rPr lang="en-US" altLang="zh-CN" sz="2600" kern="100" baseline="-25000" dirty="0">
                <a:latin typeface="Times New Roman" panose="02020603050405020304"/>
                <a:ea typeface="微软雅黑" panose="020B0503020204020204" charset="-122"/>
                <a:cs typeface="Courier New" panose="02070309020205020404"/>
              </a:rPr>
              <a:t>2</a:t>
            </a:r>
            <a:r>
              <a:rPr lang="en-US" altLang="zh-CN" sz="2600" kern="100" dirty="0">
                <a:latin typeface="Times New Roman" panose="02020603050405020304"/>
                <a:ea typeface="微软雅黑" panose="020B0503020204020204" charset="-122"/>
                <a:cs typeface="Courier New" panose="02070309020205020404"/>
              </a:rPr>
              <a:t>S</a:t>
            </a:r>
            <a:r>
              <a:rPr lang="zh-CN" altLang="zh-CN" sz="2600" kern="100" dirty="0">
                <a:latin typeface="Times New Roman" panose="02020603050405020304"/>
                <a:ea typeface="微软雅黑" panose="020B0503020204020204" charset="-122"/>
                <a:cs typeface="Times New Roman" panose="02020603050405020304"/>
              </a:rPr>
              <a:t>气体通入</a:t>
            </a:r>
            <a:r>
              <a:rPr lang="en-US" altLang="zh-CN" sz="2600" kern="100" dirty="0">
                <a:latin typeface="Times New Roman" panose="02020603050405020304"/>
                <a:ea typeface="微软雅黑" panose="020B0503020204020204" charset="-122"/>
                <a:cs typeface="Courier New" panose="02070309020205020404"/>
              </a:rPr>
              <a:t>FeCl</a:t>
            </a:r>
            <a:r>
              <a:rPr lang="en-US" altLang="zh-CN" sz="2600" kern="100" baseline="-25000" dirty="0">
                <a:latin typeface="Times New Roman" panose="02020603050405020304"/>
                <a:ea typeface="微软雅黑" panose="020B0503020204020204" charset="-122"/>
                <a:cs typeface="Courier New" panose="02070309020205020404"/>
              </a:rPr>
              <a:t>3</a:t>
            </a:r>
            <a:r>
              <a:rPr lang="zh-CN" altLang="zh-CN" sz="2600" kern="100" dirty="0">
                <a:latin typeface="Times New Roman" panose="02020603050405020304"/>
                <a:ea typeface="微软雅黑" panose="020B0503020204020204" charset="-122"/>
                <a:cs typeface="Times New Roman" panose="02020603050405020304"/>
              </a:rPr>
              <a:t>溶液中产生淡黄色沉淀</a:t>
            </a:r>
            <a:r>
              <a:rPr lang="zh-CN" altLang="zh-CN" sz="2600" kern="100" dirty="0" smtClean="0">
                <a:latin typeface="Times New Roman" panose="02020603050405020304"/>
                <a:ea typeface="微软雅黑" panose="020B0503020204020204" charset="-122"/>
                <a:cs typeface="Times New Roman" panose="02020603050405020304"/>
              </a:rPr>
              <a:t>：</a:t>
            </a:r>
            <a:endParaRPr lang="en-US" altLang="zh-CN" sz="2600" kern="100" dirty="0" smtClean="0">
              <a:latin typeface="Times New Roman" panose="02020603050405020304"/>
              <a:ea typeface="微软雅黑" panose="020B0503020204020204" charset="-122"/>
              <a:cs typeface="Times New Roman" panose="02020603050405020304"/>
            </a:endParaRPr>
          </a:p>
          <a:p>
            <a:pPr algn="just" defTabSz="0">
              <a:lnSpc>
                <a:spcPct val="150000"/>
              </a:lnSpc>
              <a:spcAft>
                <a:spcPts val="0"/>
              </a:spcAft>
              <a:tabLst>
                <a:tab pos="2700655" algn="l"/>
              </a:tabLst>
            </a:pPr>
            <a:r>
              <a:rPr lang="en-US" altLang="zh-CN" sz="2600" kern="100" dirty="0" smtClean="0">
                <a:latin typeface="Times New Roman" panose="02020603050405020304"/>
                <a:ea typeface="微软雅黑" panose="020B0503020204020204" charset="-122"/>
                <a:cs typeface="Courier New" panose="02070309020205020404"/>
              </a:rPr>
              <a:t>__________________________________________________________</a:t>
            </a:r>
            <a:r>
              <a:rPr lang="zh-CN" altLang="zh-CN" sz="2600" kern="100" dirty="0">
                <a:latin typeface="Times New Roman" panose="02020603050405020304"/>
                <a:ea typeface="微软雅黑" panose="020B0503020204020204" charset="-122"/>
                <a:cs typeface="Times New Roman" panose="02020603050405020304"/>
              </a:rPr>
              <a:t>。</a:t>
            </a:r>
            <a:endParaRPr lang="zh-CN" altLang="zh-CN" sz="1050" kern="100" dirty="0">
              <a:latin typeface="宋体" panose="02010600030101010101" pitchFamily="2" charset="-122"/>
              <a:cs typeface="Courier New" panose="02070309020205020404"/>
            </a:endParaRPr>
          </a:p>
          <a:p>
            <a:pPr algn="just" defTabSz="0">
              <a:lnSpc>
                <a:spcPct val="150000"/>
              </a:lnSpc>
              <a:spcAft>
                <a:spcPts val="0"/>
              </a:spcAft>
              <a:tabLst>
                <a:tab pos="2700655" algn="l"/>
              </a:tabLst>
            </a:pPr>
            <a:r>
              <a:rPr lang="en-US" altLang="zh-CN" sz="2600" kern="100" dirty="0">
                <a:latin typeface="宋体" panose="02010600030101010101" pitchFamily="2" charset="-122"/>
                <a:ea typeface="微软雅黑" panose="020B0503020204020204" charset="-122"/>
                <a:cs typeface="Times New Roman" panose="02020603050405020304"/>
              </a:rPr>
              <a:t>②</a:t>
            </a:r>
            <a:r>
              <a:rPr lang="zh-CN" altLang="zh-CN" sz="2600" kern="100" dirty="0">
                <a:latin typeface="Times New Roman" panose="02020603050405020304"/>
                <a:ea typeface="微软雅黑" panose="020B0503020204020204" charset="-122"/>
                <a:cs typeface="Times New Roman" panose="02020603050405020304"/>
              </a:rPr>
              <a:t>将</a:t>
            </a:r>
            <a:r>
              <a:rPr lang="en-US" altLang="zh-CN" sz="2600" kern="100" dirty="0">
                <a:latin typeface="Times New Roman" panose="02020603050405020304"/>
                <a:ea typeface="微软雅黑" panose="020B0503020204020204" charset="-122"/>
                <a:cs typeface="Courier New" panose="02070309020205020404"/>
              </a:rPr>
              <a:t>FeCl</a:t>
            </a:r>
            <a:r>
              <a:rPr lang="en-US" altLang="zh-CN" sz="2600" kern="100" baseline="-25000" dirty="0">
                <a:latin typeface="Times New Roman" panose="02020603050405020304"/>
                <a:ea typeface="微软雅黑" panose="020B0503020204020204" charset="-122"/>
                <a:cs typeface="Courier New" panose="02070309020205020404"/>
              </a:rPr>
              <a:t>3</a:t>
            </a:r>
            <a:r>
              <a:rPr lang="zh-CN" altLang="zh-CN" sz="2600" kern="100" dirty="0">
                <a:latin typeface="Times New Roman" panose="02020603050405020304"/>
                <a:ea typeface="微软雅黑" panose="020B0503020204020204" charset="-122"/>
                <a:cs typeface="Times New Roman" panose="02020603050405020304"/>
              </a:rPr>
              <a:t>溶液滴入淀粉－</a:t>
            </a:r>
            <a:r>
              <a:rPr lang="en-US" altLang="zh-CN" sz="2600" kern="100" dirty="0">
                <a:latin typeface="Times New Roman" panose="02020603050405020304"/>
                <a:ea typeface="微软雅黑" panose="020B0503020204020204" charset="-122"/>
                <a:cs typeface="Courier New" panose="02070309020205020404"/>
              </a:rPr>
              <a:t>KI</a:t>
            </a:r>
            <a:r>
              <a:rPr lang="zh-CN" altLang="zh-CN" sz="2600" kern="100" dirty="0">
                <a:latin typeface="Times New Roman" panose="02020603050405020304"/>
                <a:ea typeface="微软雅黑" panose="020B0503020204020204" charset="-122"/>
                <a:cs typeface="Times New Roman" panose="02020603050405020304"/>
              </a:rPr>
              <a:t>溶液，溶液变蓝：</a:t>
            </a:r>
            <a:endParaRPr lang="zh-CN" altLang="zh-CN" sz="1050" kern="100" dirty="0">
              <a:latin typeface="宋体" panose="02010600030101010101" pitchFamily="2" charset="-122"/>
              <a:cs typeface="Courier New" panose="02070309020205020404"/>
            </a:endParaRPr>
          </a:p>
          <a:p>
            <a:pPr algn="just" defTabSz="0">
              <a:lnSpc>
                <a:spcPct val="150000"/>
              </a:lnSpc>
              <a:spcAft>
                <a:spcPts val="0"/>
              </a:spcAft>
              <a:tabLst>
                <a:tab pos="2700655" algn="l"/>
              </a:tabLst>
            </a:pPr>
            <a:r>
              <a:rPr lang="en-US" altLang="zh-CN" sz="2600" kern="100" dirty="0">
                <a:latin typeface="Times New Roman" panose="02020603050405020304"/>
                <a:ea typeface="微软雅黑" panose="020B0503020204020204" charset="-122"/>
                <a:cs typeface="Courier New" panose="02070309020205020404"/>
              </a:rPr>
              <a:t>__________________________________________________________</a:t>
            </a:r>
            <a:r>
              <a:rPr lang="zh-CN" altLang="zh-CN" sz="2600" kern="100" dirty="0">
                <a:latin typeface="Times New Roman" panose="02020603050405020304"/>
                <a:ea typeface="微软雅黑" panose="020B0503020204020204" charset="-122"/>
                <a:cs typeface="Times New Roman" panose="02020603050405020304"/>
              </a:rPr>
              <a:t>。</a:t>
            </a:r>
            <a:endParaRPr lang="zh-CN" altLang="zh-CN" sz="1050" kern="100" dirty="0">
              <a:latin typeface="宋体" panose="02010600030101010101" pitchFamily="2" charset="-122"/>
              <a:cs typeface="Courier New" panose="02070309020205020404"/>
            </a:endParaRPr>
          </a:p>
          <a:p>
            <a:pPr algn="just" defTabSz="0">
              <a:lnSpc>
                <a:spcPct val="150000"/>
              </a:lnSpc>
              <a:spcAft>
                <a:spcPts val="0"/>
              </a:spcAft>
              <a:tabLst>
                <a:tab pos="2700655" algn="l"/>
              </a:tabLst>
            </a:pPr>
            <a:r>
              <a:rPr lang="en-US" altLang="zh-CN" sz="2600" kern="100" dirty="0">
                <a:latin typeface="宋体" panose="02010600030101010101" pitchFamily="2" charset="-122"/>
                <a:ea typeface="微软雅黑" panose="020B0503020204020204" charset="-122"/>
                <a:cs typeface="Times New Roman" panose="02020603050405020304"/>
              </a:rPr>
              <a:t>③</a:t>
            </a:r>
            <a:r>
              <a:rPr lang="zh-CN" altLang="zh-CN" sz="2600" kern="100" dirty="0">
                <a:latin typeface="Times New Roman" panose="02020603050405020304"/>
                <a:ea typeface="微软雅黑" panose="020B0503020204020204" charset="-122"/>
                <a:cs typeface="Times New Roman" panose="02020603050405020304"/>
              </a:rPr>
              <a:t>用</a:t>
            </a:r>
            <a:r>
              <a:rPr lang="en-US" altLang="zh-CN" sz="2600" kern="100" dirty="0">
                <a:latin typeface="Times New Roman" panose="02020603050405020304"/>
                <a:ea typeface="微软雅黑" panose="020B0503020204020204" charset="-122"/>
                <a:cs typeface="Courier New" panose="02070309020205020404"/>
              </a:rPr>
              <a:t>FeCl</a:t>
            </a:r>
            <a:r>
              <a:rPr lang="en-US" altLang="zh-CN" sz="2600" kern="100" baseline="-25000" dirty="0">
                <a:latin typeface="Times New Roman" panose="02020603050405020304"/>
                <a:ea typeface="微软雅黑" panose="020B0503020204020204" charset="-122"/>
                <a:cs typeface="Courier New" panose="02070309020205020404"/>
              </a:rPr>
              <a:t>3</a:t>
            </a:r>
            <a:r>
              <a:rPr lang="zh-CN" altLang="zh-CN" sz="2600" kern="100" dirty="0">
                <a:latin typeface="Times New Roman" panose="02020603050405020304"/>
                <a:ea typeface="微软雅黑" panose="020B0503020204020204" charset="-122"/>
                <a:cs typeface="Times New Roman" panose="02020603050405020304"/>
              </a:rPr>
              <a:t>溶液腐蚀废旧线路板上的铜箔</a:t>
            </a:r>
            <a:r>
              <a:rPr lang="zh-CN" altLang="zh-CN" sz="2600" kern="100" dirty="0" smtClean="0">
                <a:latin typeface="Times New Roman" panose="02020603050405020304"/>
                <a:ea typeface="微软雅黑" panose="020B0503020204020204" charset="-122"/>
                <a:cs typeface="Times New Roman" panose="02020603050405020304"/>
              </a:rPr>
              <a:t>：</a:t>
            </a:r>
            <a:r>
              <a:rPr lang="en-US" altLang="zh-CN" sz="2600" kern="100" dirty="0" smtClean="0">
                <a:latin typeface="Times New Roman" panose="02020603050405020304"/>
                <a:ea typeface="微软雅黑" panose="020B0503020204020204" charset="-122"/>
                <a:cs typeface="Courier New" panose="02070309020205020404"/>
              </a:rPr>
              <a:t>______________________________</a:t>
            </a:r>
            <a:r>
              <a:rPr lang="zh-CN" altLang="zh-CN" sz="2600" kern="100" dirty="0">
                <a:latin typeface="Times New Roman" panose="02020603050405020304"/>
                <a:ea typeface="微软雅黑" panose="020B0503020204020204" charset="-122"/>
                <a:cs typeface="Times New Roman" panose="02020603050405020304"/>
              </a:rPr>
              <a:t>。</a:t>
            </a:r>
            <a:endParaRPr lang="zh-CN" altLang="zh-CN" sz="1050" kern="100" dirty="0">
              <a:latin typeface="宋体" panose="02010600030101010101" pitchFamily="2" charset="-122"/>
              <a:cs typeface="Courier New" panose="02070309020205020404"/>
            </a:endParaRPr>
          </a:p>
          <a:p>
            <a:pPr algn="just" defTabSz="0">
              <a:lnSpc>
                <a:spcPct val="150000"/>
              </a:lnSpc>
              <a:spcAft>
                <a:spcPts val="0"/>
              </a:spcAft>
              <a:tabLst>
                <a:tab pos="2700655" algn="l"/>
              </a:tabLst>
            </a:pPr>
            <a:r>
              <a:rPr lang="en-US" altLang="zh-CN" sz="2600" kern="100" dirty="0">
                <a:latin typeface="宋体" panose="02010600030101010101" pitchFamily="2" charset="-122"/>
                <a:ea typeface="微软雅黑" panose="020B0503020204020204" charset="-122"/>
                <a:cs typeface="Times New Roman" panose="02020603050405020304"/>
              </a:rPr>
              <a:t>④</a:t>
            </a:r>
            <a:r>
              <a:rPr lang="zh-CN" altLang="zh-CN" sz="2600" kern="100" dirty="0">
                <a:latin typeface="Times New Roman" panose="02020603050405020304"/>
                <a:ea typeface="微软雅黑" panose="020B0503020204020204" charset="-122"/>
                <a:cs typeface="Times New Roman" panose="02020603050405020304"/>
              </a:rPr>
              <a:t>将</a:t>
            </a:r>
            <a:r>
              <a:rPr lang="en-US" altLang="zh-CN" sz="2600" kern="100" dirty="0">
                <a:latin typeface="Times New Roman" panose="02020603050405020304"/>
                <a:ea typeface="微软雅黑" panose="020B0503020204020204" charset="-122"/>
                <a:cs typeface="Courier New" panose="02070309020205020404"/>
              </a:rPr>
              <a:t>H</a:t>
            </a:r>
            <a:r>
              <a:rPr lang="en-US" altLang="zh-CN" sz="2600" kern="100" baseline="-25000" dirty="0">
                <a:latin typeface="Times New Roman" panose="02020603050405020304"/>
                <a:ea typeface="微软雅黑" panose="020B0503020204020204" charset="-122"/>
                <a:cs typeface="Courier New" panose="02070309020205020404"/>
              </a:rPr>
              <a:t>2</a:t>
            </a:r>
            <a:r>
              <a:rPr lang="en-US" altLang="zh-CN" sz="2600" kern="100" dirty="0">
                <a:latin typeface="Times New Roman" panose="02020603050405020304"/>
                <a:ea typeface="微软雅黑" panose="020B0503020204020204" charset="-122"/>
                <a:cs typeface="Courier New" panose="02070309020205020404"/>
              </a:rPr>
              <a:t>O</a:t>
            </a:r>
            <a:r>
              <a:rPr lang="en-US" altLang="zh-CN" sz="2600" kern="100" baseline="-25000" dirty="0">
                <a:latin typeface="Times New Roman" panose="02020603050405020304"/>
                <a:ea typeface="微软雅黑" panose="020B0503020204020204" charset="-122"/>
                <a:cs typeface="Courier New" panose="02070309020205020404"/>
              </a:rPr>
              <a:t>2</a:t>
            </a:r>
            <a:r>
              <a:rPr lang="zh-CN" altLang="zh-CN" sz="2600" kern="100" dirty="0">
                <a:latin typeface="Times New Roman" panose="02020603050405020304"/>
                <a:ea typeface="微软雅黑" panose="020B0503020204020204" charset="-122"/>
                <a:cs typeface="Times New Roman" panose="02020603050405020304"/>
              </a:rPr>
              <a:t>滴入酸性</a:t>
            </a:r>
            <a:r>
              <a:rPr lang="en-US" altLang="zh-CN" sz="2600" kern="100" dirty="0">
                <a:latin typeface="Times New Roman" panose="02020603050405020304"/>
                <a:ea typeface="微软雅黑" panose="020B0503020204020204" charset="-122"/>
                <a:cs typeface="Courier New" panose="02070309020205020404"/>
              </a:rPr>
              <a:t>FeCl</a:t>
            </a:r>
            <a:r>
              <a:rPr lang="en-US" altLang="zh-CN" sz="2600" kern="100" baseline="-25000" dirty="0">
                <a:latin typeface="Times New Roman" panose="02020603050405020304"/>
                <a:ea typeface="微软雅黑" panose="020B0503020204020204" charset="-122"/>
                <a:cs typeface="Courier New" panose="02070309020205020404"/>
              </a:rPr>
              <a:t>2</a:t>
            </a:r>
            <a:r>
              <a:rPr lang="zh-CN" altLang="zh-CN" sz="2600" kern="100" dirty="0">
                <a:latin typeface="Times New Roman" panose="02020603050405020304"/>
                <a:ea typeface="微软雅黑" panose="020B0503020204020204" charset="-122"/>
                <a:cs typeface="Times New Roman" panose="02020603050405020304"/>
              </a:rPr>
              <a:t>溶液：</a:t>
            </a:r>
            <a:r>
              <a:rPr lang="en-US" altLang="zh-CN" sz="2600" kern="100" dirty="0" smtClean="0">
                <a:latin typeface="Times New Roman" panose="02020603050405020304"/>
                <a:ea typeface="微软雅黑" panose="020B0503020204020204" charset="-122"/>
                <a:cs typeface="Courier New" panose="02070309020205020404"/>
              </a:rPr>
              <a:t>________________________________________</a:t>
            </a:r>
            <a:r>
              <a:rPr lang="zh-CN" altLang="zh-CN" sz="2600" kern="100" dirty="0">
                <a:latin typeface="Times New Roman" panose="02020603050405020304"/>
                <a:ea typeface="微软雅黑" panose="020B0503020204020204" charset="-122"/>
                <a:cs typeface="Times New Roman" panose="02020603050405020304"/>
              </a:rPr>
              <a:t>。</a:t>
            </a:r>
            <a:endParaRPr lang="zh-CN" altLang="zh-CN" sz="1050" kern="100" dirty="0">
              <a:latin typeface="宋体" panose="02010600030101010101" pitchFamily="2" charset="-122"/>
              <a:cs typeface="Courier New" panose="02070309020205020404"/>
            </a:endParaRPr>
          </a:p>
          <a:p>
            <a:pPr algn="just" defTabSz="0">
              <a:lnSpc>
                <a:spcPct val="150000"/>
              </a:lnSpc>
              <a:spcAft>
                <a:spcPts val="0"/>
              </a:spcAft>
              <a:tabLst>
                <a:tab pos="2700655" algn="l"/>
              </a:tabLst>
            </a:pPr>
            <a:r>
              <a:rPr lang="en-US" altLang="zh-CN" sz="2600" kern="100" dirty="0">
                <a:latin typeface="宋体" panose="02010600030101010101" pitchFamily="2" charset="-122"/>
                <a:ea typeface="微软雅黑" panose="020B0503020204020204" charset="-122"/>
                <a:cs typeface="Times New Roman" panose="02020603050405020304"/>
              </a:rPr>
              <a:t>⑤</a:t>
            </a:r>
            <a:r>
              <a:rPr lang="zh-CN" altLang="zh-CN" sz="2600" kern="100" dirty="0">
                <a:latin typeface="Times New Roman" panose="02020603050405020304"/>
                <a:ea typeface="微软雅黑" panose="020B0503020204020204" charset="-122"/>
                <a:cs typeface="Times New Roman" panose="02020603050405020304"/>
              </a:rPr>
              <a:t>将</a:t>
            </a:r>
            <a:r>
              <a:rPr lang="en-US" altLang="zh-CN" sz="2600" kern="100" dirty="0">
                <a:latin typeface="Times New Roman" panose="02020603050405020304"/>
                <a:ea typeface="微软雅黑" panose="020B0503020204020204" charset="-122"/>
                <a:cs typeface="Courier New" panose="02070309020205020404"/>
              </a:rPr>
              <a:t>FeCl</a:t>
            </a:r>
            <a:r>
              <a:rPr lang="en-US" altLang="zh-CN" sz="2600" kern="100" baseline="-25000" dirty="0">
                <a:latin typeface="Times New Roman" panose="02020603050405020304"/>
                <a:ea typeface="微软雅黑" panose="020B0503020204020204" charset="-122"/>
                <a:cs typeface="Courier New" panose="02070309020205020404"/>
              </a:rPr>
              <a:t>2</a:t>
            </a:r>
            <a:r>
              <a:rPr lang="zh-CN" altLang="zh-CN" sz="2600" kern="100" dirty="0">
                <a:latin typeface="Times New Roman" panose="02020603050405020304"/>
                <a:ea typeface="微软雅黑" panose="020B0503020204020204" charset="-122"/>
                <a:cs typeface="Times New Roman" panose="02020603050405020304"/>
              </a:rPr>
              <a:t>溶液滴入</a:t>
            </a:r>
            <a:r>
              <a:rPr lang="en-US" altLang="zh-CN" sz="2600" kern="100" dirty="0">
                <a:latin typeface="Times New Roman" panose="02020603050405020304"/>
                <a:ea typeface="微软雅黑" panose="020B0503020204020204" charset="-122"/>
                <a:cs typeface="Courier New" panose="02070309020205020404"/>
              </a:rPr>
              <a:t>HNO</a:t>
            </a:r>
            <a:r>
              <a:rPr lang="en-US" altLang="zh-CN" sz="2600" kern="100" baseline="-25000" dirty="0">
                <a:latin typeface="Times New Roman" panose="02020603050405020304"/>
                <a:ea typeface="微软雅黑" panose="020B0503020204020204" charset="-122"/>
                <a:cs typeface="Courier New" panose="02070309020205020404"/>
              </a:rPr>
              <a:t>3</a:t>
            </a:r>
            <a:r>
              <a:rPr lang="zh-CN" altLang="zh-CN" sz="2600" kern="100" dirty="0">
                <a:latin typeface="Times New Roman" panose="02020603050405020304"/>
                <a:ea typeface="微软雅黑" panose="020B0503020204020204" charset="-122"/>
                <a:cs typeface="Times New Roman" panose="02020603050405020304"/>
              </a:rPr>
              <a:t>溶液中，有无色气体放出</a:t>
            </a:r>
            <a:r>
              <a:rPr lang="zh-CN" altLang="zh-CN" sz="2600" kern="100" dirty="0" smtClean="0">
                <a:latin typeface="Times New Roman" panose="02020603050405020304"/>
                <a:ea typeface="微软雅黑" panose="020B0503020204020204" charset="-122"/>
                <a:cs typeface="Times New Roman" panose="02020603050405020304"/>
              </a:rPr>
              <a:t>：</a:t>
            </a:r>
            <a:endParaRPr lang="en-US" altLang="zh-CN" sz="2600" kern="100" dirty="0" smtClean="0">
              <a:latin typeface="Times New Roman" panose="02020603050405020304"/>
              <a:ea typeface="微软雅黑" panose="020B0503020204020204" charset="-122"/>
              <a:cs typeface="Times New Roman" panose="02020603050405020304"/>
            </a:endParaRPr>
          </a:p>
          <a:p>
            <a:pPr algn="just" defTabSz="0">
              <a:lnSpc>
                <a:spcPct val="150000"/>
              </a:lnSpc>
              <a:spcAft>
                <a:spcPts val="0"/>
              </a:spcAft>
              <a:tabLst>
                <a:tab pos="2700655" algn="l"/>
              </a:tabLst>
            </a:pPr>
            <a:r>
              <a:rPr lang="en-US" altLang="zh-CN" sz="2600" kern="100" dirty="0" smtClean="0">
                <a:latin typeface="Times New Roman" panose="02020603050405020304"/>
                <a:ea typeface="微软雅黑" panose="020B0503020204020204" charset="-122"/>
                <a:cs typeface="Courier New" panose="02070309020205020404"/>
              </a:rPr>
              <a:t>__________________________________________________________</a:t>
            </a:r>
            <a:r>
              <a:rPr lang="zh-CN" altLang="zh-CN" sz="2600" kern="100" dirty="0">
                <a:latin typeface="Times New Roman" panose="02020603050405020304"/>
                <a:ea typeface="微软雅黑" panose="020B0503020204020204" charset="-122"/>
                <a:cs typeface="Times New Roman" panose="02020603050405020304"/>
              </a:rPr>
              <a:t>。</a:t>
            </a:r>
            <a:endParaRPr lang="zh-CN" altLang="zh-CN" sz="1050" kern="100" dirty="0">
              <a:effectLst/>
              <a:latin typeface="宋体" panose="02010600030101010101" pitchFamily="2" charset="-122"/>
              <a:cs typeface="Courier New" panose="02070309020205020404"/>
            </a:endParaRPr>
          </a:p>
        </p:txBody>
      </p:sp>
      <p:sp>
        <p:nvSpPr>
          <p:cNvPr id="3" name="矩形 2"/>
          <p:cNvSpPr/>
          <p:nvPr/>
        </p:nvSpPr>
        <p:spPr>
          <a:xfrm>
            <a:off x="813570" y="1929358"/>
            <a:ext cx="4913846" cy="492443"/>
          </a:xfrm>
          <a:prstGeom prst="rect">
            <a:avLst/>
          </a:prstGeom>
        </p:spPr>
        <p:txBody>
          <a:bodyPr wrap="none">
            <a:spAutoFit/>
          </a:bodyPr>
          <a:lstStyle/>
          <a:p>
            <a:r>
              <a:rPr lang="en-US" altLang="zh-CN" sz="2600" dirty="0">
                <a:solidFill>
                  <a:srgbClr val="C00000"/>
                </a:solidFill>
                <a:latin typeface="Times New Roman" panose="02020603050405020304"/>
                <a:ea typeface="微软雅黑" panose="020B0503020204020204" charset="-122"/>
              </a:rPr>
              <a:t>2Fe</a:t>
            </a:r>
            <a:r>
              <a:rPr lang="en-US" altLang="zh-CN" sz="2600" baseline="30000" dirty="0">
                <a:solidFill>
                  <a:srgbClr val="C00000"/>
                </a:solidFill>
                <a:latin typeface="Times New Roman" panose="02020603050405020304"/>
                <a:ea typeface="微软雅黑" panose="020B0503020204020204" charset="-122"/>
              </a:rPr>
              <a:t>3</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H</a:t>
            </a:r>
            <a:r>
              <a:rPr lang="en-US" altLang="zh-CN" sz="2600" baseline="-25000" dirty="0">
                <a:solidFill>
                  <a:srgbClr val="C00000"/>
                </a:solidFill>
                <a:latin typeface="Times New Roman" panose="02020603050405020304"/>
                <a:ea typeface="微软雅黑" panose="020B0503020204020204" charset="-122"/>
              </a:rPr>
              <a:t>2</a:t>
            </a:r>
            <a:r>
              <a:rPr lang="en-US" altLang="zh-CN" sz="2600" dirty="0">
                <a:solidFill>
                  <a:srgbClr val="C00000"/>
                </a:solidFill>
                <a:latin typeface="Times New Roman" panose="02020603050405020304"/>
                <a:ea typeface="微软雅黑" panose="020B0503020204020204" charset="-122"/>
              </a:rPr>
              <a:t>S</a:t>
            </a:r>
            <a:r>
              <a:rPr lang="en-US" altLang="zh-CN" sz="2600" spc="-80" dirty="0">
                <a:solidFill>
                  <a:srgbClr val="C00000"/>
                </a:solidFill>
                <a:latin typeface="Times New Roman" panose="02020603050405020304"/>
                <a:ea typeface="微软雅黑" panose="020B0503020204020204" charset="-122"/>
              </a:rPr>
              <a:t>==</a:t>
            </a:r>
            <a:r>
              <a:rPr lang="en-US" altLang="zh-CN" sz="2600" dirty="0">
                <a:solidFill>
                  <a:srgbClr val="C00000"/>
                </a:solidFill>
                <a:latin typeface="Times New Roman" panose="02020603050405020304"/>
                <a:ea typeface="微软雅黑" panose="020B0503020204020204" charset="-122"/>
              </a:rPr>
              <a:t>=S↓</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2Fe</a:t>
            </a:r>
            <a:r>
              <a:rPr lang="en-US" altLang="zh-CN" sz="2600" baseline="30000" dirty="0">
                <a:solidFill>
                  <a:srgbClr val="C00000"/>
                </a:solidFill>
                <a:latin typeface="Times New Roman" panose="02020603050405020304"/>
                <a:ea typeface="微软雅黑" panose="020B0503020204020204" charset="-122"/>
              </a:rPr>
              <a:t>2</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2H</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endParaRPr lang="zh-CN" altLang="en-US" sz="2600" dirty="0"/>
          </a:p>
        </p:txBody>
      </p:sp>
      <p:sp>
        <p:nvSpPr>
          <p:cNvPr id="5" name="矩形 4"/>
          <p:cNvSpPr/>
          <p:nvPr/>
        </p:nvSpPr>
        <p:spPr>
          <a:xfrm>
            <a:off x="838622" y="3165107"/>
            <a:ext cx="3782126" cy="492443"/>
          </a:xfrm>
          <a:prstGeom prst="rect">
            <a:avLst/>
          </a:prstGeom>
        </p:spPr>
        <p:txBody>
          <a:bodyPr wrap="none">
            <a:spAutoFit/>
          </a:bodyPr>
          <a:lstStyle/>
          <a:p>
            <a:r>
              <a:rPr lang="en-US" altLang="zh-CN" sz="2600">
                <a:solidFill>
                  <a:srgbClr val="C00000"/>
                </a:solidFill>
                <a:latin typeface="Times New Roman" panose="02020603050405020304"/>
                <a:ea typeface="微软雅黑" panose="020B0503020204020204" charset="-122"/>
              </a:rPr>
              <a:t>2Fe</a:t>
            </a:r>
            <a:r>
              <a:rPr lang="en-US" altLang="zh-CN" sz="2600" baseline="30000">
                <a:solidFill>
                  <a:srgbClr val="C00000"/>
                </a:solidFill>
                <a:latin typeface="Times New Roman" panose="02020603050405020304"/>
                <a:ea typeface="微软雅黑" panose="020B0503020204020204" charset="-122"/>
              </a:rPr>
              <a:t>3</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2I</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en-US" altLang="zh-CN" sz="2600" spc="-80" dirty="0">
                <a:solidFill>
                  <a:srgbClr val="C00000"/>
                </a:solidFill>
                <a:latin typeface="Times New Roman" panose="02020603050405020304"/>
                <a:ea typeface="微软雅黑" panose="020B0503020204020204" charset="-122"/>
              </a:rPr>
              <a:t>==</a:t>
            </a:r>
            <a:r>
              <a:rPr lang="en-US" altLang="zh-CN" sz="2600" dirty="0">
                <a:solidFill>
                  <a:srgbClr val="C00000"/>
                </a:solidFill>
                <a:latin typeface="Times New Roman" panose="02020603050405020304"/>
                <a:ea typeface="微软雅黑" panose="020B0503020204020204" charset="-122"/>
              </a:rPr>
              <a:t>=I</a:t>
            </a:r>
            <a:r>
              <a:rPr lang="en-US" altLang="zh-CN" sz="2600" baseline="-25000" dirty="0">
                <a:solidFill>
                  <a:srgbClr val="C00000"/>
                </a:solidFill>
                <a:latin typeface="Times New Roman" panose="02020603050405020304"/>
                <a:ea typeface="微软雅黑" panose="020B0503020204020204" charset="-122"/>
              </a:rPr>
              <a:t>2</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2Fe</a:t>
            </a:r>
            <a:r>
              <a:rPr lang="en-US" altLang="zh-CN" sz="2600" baseline="30000" dirty="0">
                <a:solidFill>
                  <a:srgbClr val="C00000"/>
                </a:solidFill>
                <a:latin typeface="Times New Roman" panose="02020603050405020304"/>
                <a:ea typeface="微软雅黑" panose="020B0503020204020204" charset="-122"/>
              </a:rPr>
              <a:t>2</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endParaRPr lang="zh-CN" altLang="en-US" sz="2600" dirty="0"/>
          </a:p>
        </p:txBody>
      </p:sp>
      <p:sp>
        <p:nvSpPr>
          <p:cNvPr id="6" name="矩形 5"/>
          <p:cNvSpPr/>
          <p:nvPr/>
        </p:nvSpPr>
        <p:spPr>
          <a:xfrm>
            <a:off x="6530460" y="3766223"/>
            <a:ext cx="4173258" cy="492443"/>
          </a:xfrm>
          <a:prstGeom prst="rect">
            <a:avLst/>
          </a:prstGeom>
        </p:spPr>
        <p:txBody>
          <a:bodyPr wrap="none">
            <a:spAutoFit/>
          </a:bodyPr>
          <a:lstStyle/>
          <a:p>
            <a:r>
              <a:rPr lang="en-US" altLang="zh-CN" sz="2600">
                <a:solidFill>
                  <a:srgbClr val="C00000"/>
                </a:solidFill>
                <a:latin typeface="Times New Roman" panose="02020603050405020304"/>
                <a:ea typeface="微软雅黑" panose="020B0503020204020204" charset="-122"/>
              </a:rPr>
              <a:t>Cu</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2Fe</a:t>
            </a:r>
            <a:r>
              <a:rPr lang="en-US" altLang="zh-CN" sz="2600" baseline="30000" dirty="0">
                <a:solidFill>
                  <a:srgbClr val="C00000"/>
                </a:solidFill>
                <a:latin typeface="Times New Roman" panose="02020603050405020304"/>
                <a:ea typeface="微软雅黑" panose="020B0503020204020204" charset="-122"/>
              </a:rPr>
              <a:t>3</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en-US" altLang="zh-CN" sz="2600" spc="-80" dirty="0">
                <a:solidFill>
                  <a:srgbClr val="C00000"/>
                </a:solidFill>
                <a:latin typeface="Times New Roman" panose="02020603050405020304"/>
                <a:ea typeface="微软雅黑" panose="020B0503020204020204" charset="-122"/>
              </a:rPr>
              <a:t>==</a:t>
            </a:r>
            <a:r>
              <a:rPr lang="en-US" altLang="zh-CN" sz="2600" dirty="0">
                <a:solidFill>
                  <a:srgbClr val="C00000"/>
                </a:solidFill>
                <a:latin typeface="Times New Roman" panose="02020603050405020304"/>
                <a:ea typeface="微软雅黑" panose="020B0503020204020204" charset="-122"/>
              </a:rPr>
              <a:t>=2Fe</a:t>
            </a:r>
            <a:r>
              <a:rPr lang="en-US" altLang="zh-CN" sz="2600" baseline="30000" dirty="0">
                <a:solidFill>
                  <a:srgbClr val="C00000"/>
                </a:solidFill>
                <a:latin typeface="Times New Roman" panose="02020603050405020304"/>
                <a:ea typeface="微软雅黑" panose="020B0503020204020204" charset="-122"/>
              </a:rPr>
              <a:t>2</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Cu</a:t>
            </a:r>
            <a:r>
              <a:rPr lang="en-US" altLang="zh-CN" sz="2600" baseline="30000" dirty="0">
                <a:solidFill>
                  <a:srgbClr val="C00000"/>
                </a:solidFill>
                <a:latin typeface="Times New Roman" panose="02020603050405020304"/>
                <a:ea typeface="微软雅黑" panose="020B0503020204020204" charset="-122"/>
              </a:rPr>
              <a:t>2</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endParaRPr lang="zh-CN" altLang="en-US" sz="2600" dirty="0"/>
          </a:p>
        </p:txBody>
      </p:sp>
      <p:sp>
        <p:nvSpPr>
          <p:cNvPr id="7" name="矩形 6"/>
          <p:cNvSpPr/>
          <p:nvPr/>
        </p:nvSpPr>
        <p:spPr>
          <a:xfrm>
            <a:off x="5087094" y="4339139"/>
            <a:ext cx="5484515" cy="492443"/>
          </a:xfrm>
          <a:prstGeom prst="rect">
            <a:avLst/>
          </a:prstGeom>
        </p:spPr>
        <p:txBody>
          <a:bodyPr wrap="none">
            <a:spAutoFit/>
          </a:bodyPr>
          <a:lstStyle/>
          <a:p>
            <a:r>
              <a:rPr lang="en-US" altLang="zh-CN" sz="2600">
                <a:solidFill>
                  <a:srgbClr val="C00000"/>
                </a:solidFill>
                <a:latin typeface="Times New Roman" panose="02020603050405020304"/>
                <a:ea typeface="微软雅黑" panose="020B0503020204020204" charset="-122"/>
              </a:rPr>
              <a:t>2Fe</a:t>
            </a:r>
            <a:r>
              <a:rPr lang="en-US" altLang="zh-CN" sz="2600" baseline="30000">
                <a:solidFill>
                  <a:srgbClr val="C00000"/>
                </a:solidFill>
                <a:latin typeface="Times New Roman" panose="02020603050405020304"/>
                <a:ea typeface="微软雅黑" panose="020B0503020204020204" charset="-122"/>
              </a:rPr>
              <a:t>2</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H</a:t>
            </a:r>
            <a:r>
              <a:rPr lang="en-US" altLang="zh-CN" sz="2600" baseline="-25000" dirty="0">
                <a:solidFill>
                  <a:srgbClr val="C00000"/>
                </a:solidFill>
                <a:latin typeface="Times New Roman" panose="02020603050405020304"/>
                <a:ea typeface="微软雅黑" panose="020B0503020204020204" charset="-122"/>
              </a:rPr>
              <a:t>2</a:t>
            </a:r>
            <a:r>
              <a:rPr lang="en-US" altLang="zh-CN" sz="2600" dirty="0">
                <a:solidFill>
                  <a:srgbClr val="C00000"/>
                </a:solidFill>
                <a:latin typeface="Times New Roman" panose="02020603050405020304"/>
                <a:ea typeface="微软雅黑" panose="020B0503020204020204" charset="-122"/>
              </a:rPr>
              <a:t>O</a:t>
            </a:r>
            <a:r>
              <a:rPr lang="en-US" altLang="zh-CN" sz="2600" baseline="-25000" dirty="0">
                <a:solidFill>
                  <a:srgbClr val="C00000"/>
                </a:solidFill>
                <a:latin typeface="Times New Roman" panose="02020603050405020304"/>
                <a:ea typeface="微软雅黑" panose="020B0503020204020204" charset="-122"/>
              </a:rPr>
              <a:t>2</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2H</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en-US" altLang="zh-CN" sz="2600" spc="-80" dirty="0">
                <a:solidFill>
                  <a:srgbClr val="C00000"/>
                </a:solidFill>
                <a:latin typeface="Times New Roman" panose="02020603050405020304"/>
                <a:ea typeface="微软雅黑" panose="020B0503020204020204" charset="-122"/>
              </a:rPr>
              <a:t>==</a:t>
            </a:r>
            <a:r>
              <a:rPr lang="en-US" altLang="zh-CN" sz="2600" dirty="0">
                <a:solidFill>
                  <a:srgbClr val="C00000"/>
                </a:solidFill>
                <a:latin typeface="Times New Roman" panose="02020603050405020304"/>
                <a:ea typeface="微软雅黑" panose="020B0503020204020204" charset="-122"/>
              </a:rPr>
              <a:t>=2Fe</a:t>
            </a:r>
            <a:r>
              <a:rPr lang="en-US" altLang="zh-CN" sz="2600" baseline="30000" dirty="0">
                <a:solidFill>
                  <a:srgbClr val="C00000"/>
                </a:solidFill>
                <a:latin typeface="Times New Roman" panose="02020603050405020304"/>
                <a:ea typeface="微软雅黑" panose="020B0503020204020204" charset="-122"/>
              </a:rPr>
              <a:t>3</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2H</a:t>
            </a:r>
            <a:r>
              <a:rPr lang="en-US" altLang="zh-CN" sz="2600" baseline="-25000" dirty="0">
                <a:solidFill>
                  <a:srgbClr val="C00000"/>
                </a:solidFill>
                <a:latin typeface="Times New Roman" panose="02020603050405020304"/>
                <a:ea typeface="微软雅黑" panose="020B0503020204020204" charset="-122"/>
              </a:rPr>
              <a:t>2</a:t>
            </a:r>
            <a:r>
              <a:rPr lang="en-US" altLang="zh-CN" sz="2600" dirty="0">
                <a:solidFill>
                  <a:srgbClr val="C00000"/>
                </a:solidFill>
                <a:latin typeface="Times New Roman" panose="02020603050405020304"/>
                <a:ea typeface="微软雅黑" panose="020B0503020204020204" charset="-122"/>
              </a:rPr>
              <a:t>O</a:t>
            </a:r>
            <a:endParaRPr lang="zh-CN" altLang="en-US" sz="2600" dirty="0"/>
          </a:p>
        </p:txBody>
      </p:sp>
      <p:graphicFrame>
        <p:nvGraphicFramePr>
          <p:cNvPr id="2" name="对象 1"/>
          <p:cNvGraphicFramePr>
            <a:graphicFrameLocks noChangeAspect="1"/>
          </p:cNvGraphicFramePr>
          <p:nvPr/>
        </p:nvGraphicFramePr>
        <p:xfrm>
          <a:off x="646062" y="5471491"/>
          <a:ext cx="11353800" cy="587375"/>
        </p:xfrm>
        <a:graphic>
          <a:graphicData uri="http://schemas.openxmlformats.org/presentationml/2006/ole">
            <mc:AlternateContent xmlns:mc="http://schemas.openxmlformats.org/markup-compatibility/2006">
              <mc:Choice xmlns:v="urn:schemas-microsoft-com:vml" Requires="v">
                <p:oleObj spid="_x0000_s9218" name="Document" r:id="rId3" imgW="11505565" imgH="596900" progId="Word.Document.8">
                  <p:embed/>
                </p:oleObj>
              </mc:Choice>
              <mc:Fallback>
                <p:oleObj name="Document" r:id="rId3" imgW="11505565" imgH="596900" progId="Word.Document.8">
                  <p:embed/>
                  <p:pic>
                    <p:nvPicPr>
                      <p:cNvPr id="2" name="对象 1"/>
                      <p:cNvPicPr/>
                      <p:nvPr/>
                    </p:nvPicPr>
                    <p:blipFill>
                      <a:blip r:embed="rId4"/>
                      <a:stretch>
                        <a:fillRect/>
                      </a:stretch>
                    </p:blipFill>
                    <p:spPr>
                      <a:xfrm>
                        <a:off x="646062" y="5471491"/>
                        <a:ext cx="11353800" cy="587375"/>
                      </a:xfrm>
                      <a:prstGeom prst="rect">
                        <a:avLst/>
                      </a:prstGeom>
                    </p:spPr>
                  </p:pic>
                </p:oleObj>
              </mc:Fallback>
            </mc:AlternateContent>
          </a:graphicData>
        </a:graphic>
      </p:graphicFrame>
    </p:spTree>
    <p:extLst>
      <p:ext uri="{BB962C8B-B14F-4D97-AF65-F5344CB8AC3E}">
        <p14:creationId xmlns:p14="http://schemas.microsoft.com/office/powerpoint/2010/main" val="11814973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59783" y="222414"/>
            <a:ext cx="11654075" cy="647332"/>
          </a:xfrm>
          <a:prstGeom prst="rect">
            <a:avLst/>
          </a:prstGeom>
        </p:spPr>
        <p:txBody>
          <a:bodyPr wrap="square" lIns="121898" tIns="60948" rIns="121898" bIns="60948">
            <a:spAutoFit/>
          </a:bodyPr>
          <a:lstStyle/>
          <a:p>
            <a:pPr algn="just" defTabSz="0">
              <a:lnSpc>
                <a:spcPct val="150000"/>
              </a:lnSpc>
              <a:spcAft>
                <a:spcPts val="0"/>
              </a:spcAft>
              <a:tabLst>
                <a:tab pos="2700655" algn="l"/>
              </a:tabLst>
            </a:pPr>
            <a:r>
              <a:rPr lang="en-US" altLang="zh-CN" sz="2600" b="1" kern="100" dirty="0">
                <a:latin typeface="Arial" panose="020B0604020202020204" pitchFamily="34" charset="0"/>
                <a:ea typeface="黑体" panose="02010609060101010101" charset="-122"/>
                <a:cs typeface="Courier New" panose="02070309020205020404"/>
              </a:rPr>
              <a:t>2</a:t>
            </a:r>
            <a:r>
              <a:rPr lang="en-US" altLang="zh-CN" sz="2600" kern="100" dirty="0">
                <a:latin typeface="Times New Roman" panose="02020603050405020304"/>
                <a:ea typeface="微软雅黑" panose="020B0503020204020204" charset="-122"/>
                <a:cs typeface="Courier New" panose="02070309020205020404"/>
              </a:rPr>
              <a:t>.</a:t>
            </a:r>
            <a:r>
              <a:rPr lang="zh-CN" altLang="zh-CN" sz="2600" b="1" kern="100" dirty="0">
                <a:latin typeface="Times New Roman" panose="02020603050405020304"/>
                <a:ea typeface="黑体" panose="02010609060101010101" charset="-122"/>
                <a:cs typeface="Times New Roman" panose="02020603050405020304"/>
              </a:rPr>
              <a:t>铁元素的价－类二维图</a:t>
            </a:r>
            <a:endParaRPr lang="zh-CN" altLang="zh-CN" sz="1050" kern="100" dirty="0">
              <a:effectLst/>
              <a:latin typeface="宋体" panose="02010600030101010101" pitchFamily="2" charset="-122"/>
              <a:cs typeface="Courier New" panose="02070309020205020404"/>
            </a:endParaRPr>
          </a:p>
        </p:txBody>
      </p:sp>
      <p:sp>
        <p:nvSpPr>
          <p:cNvPr id="6" name="矩形 5"/>
          <p:cNvSpPr/>
          <p:nvPr/>
        </p:nvSpPr>
        <p:spPr>
          <a:xfrm>
            <a:off x="502597" y="847858"/>
            <a:ext cx="11397613" cy="652527"/>
          </a:xfrm>
          <a:prstGeom prst="rect">
            <a:avLst/>
          </a:prstGeom>
        </p:spPr>
        <p:txBody>
          <a:bodyPr wrap="square" lIns="121898" tIns="60948" rIns="121898" bIns="60948">
            <a:spAutoFit/>
          </a:bodyPr>
          <a:lstStyle/>
          <a:p>
            <a:pPr algn="just" defTabSz="0">
              <a:lnSpc>
                <a:spcPct val="150000"/>
              </a:lnSpc>
              <a:spcAft>
                <a:spcPts val="0"/>
              </a:spcAft>
              <a:tabLst>
                <a:tab pos="2700655" algn="l"/>
              </a:tabLst>
            </a:pPr>
            <a:r>
              <a:rPr lang="en-US" altLang="zh-CN" sz="2600" kern="100" dirty="0">
                <a:latin typeface="Times New Roman" panose="02020603050405020304"/>
                <a:ea typeface="微软雅黑" panose="020B0503020204020204" charset="-122"/>
                <a:cs typeface="Courier New" panose="02070309020205020404"/>
              </a:rPr>
              <a:t>(1)</a:t>
            </a:r>
            <a:r>
              <a:rPr lang="zh-CN" altLang="zh-CN" sz="2600" kern="100" dirty="0">
                <a:latin typeface="Times New Roman" panose="02020603050405020304"/>
                <a:ea typeface="微软雅黑" panose="020B0503020204020204" charset="-122"/>
                <a:cs typeface="Times New Roman" panose="02020603050405020304"/>
              </a:rPr>
              <a:t>图示</a:t>
            </a:r>
            <a:endParaRPr lang="zh-CN" altLang="zh-CN" sz="1050" kern="100" dirty="0">
              <a:effectLst/>
              <a:latin typeface="宋体" panose="02010600030101010101" pitchFamily="2" charset="-122"/>
              <a:cs typeface="Courier New" panose="02070309020205020404"/>
            </a:endParaRPr>
          </a:p>
        </p:txBody>
      </p:sp>
      <p:pic>
        <p:nvPicPr>
          <p:cNvPr id="9218" name="Picture 2" descr="RJ246"/>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30500" y="1010920"/>
            <a:ext cx="6741160" cy="3541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374083" y="4431871"/>
            <a:ext cx="11654075" cy="2038985"/>
          </a:xfrm>
          <a:prstGeom prst="rect">
            <a:avLst/>
          </a:prstGeom>
        </p:spPr>
        <p:txBody>
          <a:bodyPr wrap="square" lIns="121898" tIns="60948" rIns="121898" bIns="60948">
            <a:spAutoFit/>
          </a:bodyPr>
          <a:lstStyle/>
          <a:p>
            <a:pPr algn="just" defTabSz="0">
              <a:lnSpc>
                <a:spcPct val="130000"/>
              </a:lnSpc>
              <a:spcAft>
                <a:spcPts val="0"/>
              </a:spcAft>
              <a:tabLst>
                <a:tab pos="2700655" algn="l"/>
              </a:tabLst>
            </a:pPr>
            <a:r>
              <a:rPr lang="en-US" altLang="zh-CN" sz="2400" kern="100" dirty="0">
                <a:latin typeface="Times New Roman" panose="02020603050405020304"/>
                <a:ea typeface="微软雅黑" panose="020B0503020204020204" charset="-122"/>
                <a:cs typeface="Courier New" panose="02070309020205020404"/>
              </a:rPr>
              <a:t>(2)</a:t>
            </a:r>
            <a:r>
              <a:rPr lang="zh-CN" altLang="zh-CN" sz="2400" kern="100" dirty="0">
                <a:latin typeface="Times New Roman" panose="02020603050405020304"/>
                <a:ea typeface="微软雅黑" panose="020B0503020204020204" charset="-122"/>
                <a:cs typeface="Times New Roman" panose="02020603050405020304"/>
              </a:rPr>
              <a:t>解读</a:t>
            </a:r>
            <a:endParaRPr lang="zh-CN" altLang="zh-CN" sz="1000" kern="100" dirty="0">
              <a:latin typeface="宋体" panose="02010600030101010101" pitchFamily="2" charset="-122"/>
              <a:cs typeface="Courier New" panose="02070309020205020404"/>
            </a:endParaRPr>
          </a:p>
          <a:p>
            <a:pPr algn="just" defTabSz="0">
              <a:lnSpc>
                <a:spcPct val="130000"/>
              </a:lnSpc>
              <a:spcAft>
                <a:spcPts val="0"/>
              </a:spcAft>
              <a:tabLst>
                <a:tab pos="2700655" algn="l"/>
              </a:tabLst>
            </a:pPr>
            <a:r>
              <a:rPr lang="en-US" altLang="zh-CN" sz="2400" kern="100" dirty="0">
                <a:latin typeface="宋体" panose="02010600030101010101" pitchFamily="2" charset="-122"/>
                <a:ea typeface="微软雅黑" panose="020B0503020204020204" charset="-122"/>
                <a:cs typeface="Times New Roman" panose="02020603050405020304"/>
              </a:rPr>
              <a:t>①</a:t>
            </a:r>
            <a:r>
              <a:rPr lang="zh-CN" altLang="zh-CN" sz="2400" kern="100" dirty="0">
                <a:latin typeface="Times New Roman" panose="02020603050405020304"/>
                <a:ea typeface="微软雅黑" panose="020B0503020204020204" charset="-122"/>
                <a:cs typeface="Times New Roman" panose="02020603050405020304"/>
              </a:rPr>
              <a:t>横向</a:t>
            </a:r>
          </a:p>
          <a:p>
            <a:pPr algn="just" defTabSz="0">
              <a:lnSpc>
                <a:spcPct val="130000"/>
              </a:lnSpc>
              <a:spcAft>
                <a:spcPts val="0"/>
              </a:spcAft>
              <a:tabLst>
                <a:tab pos="2700655" algn="l"/>
              </a:tabLst>
            </a:pPr>
            <a:r>
              <a:rPr lang="en-US" altLang="zh-CN" sz="2400" kern="100" dirty="0">
                <a:latin typeface="宋体" panose="02010600030101010101" pitchFamily="2" charset="-122"/>
                <a:ea typeface="微软雅黑" panose="020B0503020204020204" charset="-122"/>
                <a:cs typeface="Times New Roman" panose="02020603050405020304"/>
              </a:rPr>
              <a:t>②</a:t>
            </a:r>
            <a:r>
              <a:rPr lang="zh-CN" altLang="zh-CN" sz="2400" kern="100" dirty="0">
                <a:latin typeface="Times New Roman" panose="02020603050405020304"/>
                <a:ea typeface="微软雅黑" panose="020B0503020204020204" charset="-122"/>
                <a:cs typeface="Times New Roman" panose="02020603050405020304"/>
              </a:rPr>
              <a:t>纵向</a:t>
            </a:r>
          </a:p>
          <a:p>
            <a:pPr algn="just" defTabSz="0">
              <a:lnSpc>
                <a:spcPct val="130000"/>
              </a:lnSpc>
              <a:spcAft>
                <a:spcPts val="0"/>
              </a:spcAft>
              <a:tabLst>
                <a:tab pos="2700655" algn="l"/>
              </a:tabLst>
            </a:pPr>
            <a:r>
              <a:rPr lang="zh-CN" altLang="zh-CN" sz="2400" kern="100" dirty="0">
                <a:latin typeface="宋体" panose="02010600030101010101" pitchFamily="2" charset="-122"/>
                <a:ea typeface="微软雅黑" panose="020B0503020204020204" charset="-122"/>
                <a:cs typeface="Times New Roman" panose="02020603050405020304"/>
              </a:rPr>
              <a:t>③</a:t>
            </a:r>
            <a:r>
              <a:rPr lang="zh-CN" altLang="zh-CN" sz="2400" kern="100" dirty="0">
                <a:latin typeface="Times New Roman" panose="02020603050405020304"/>
                <a:ea typeface="微软雅黑" panose="020B0503020204020204" charset="-122"/>
                <a:cs typeface="Times New Roman" panose="02020603050405020304"/>
              </a:rPr>
              <a:t>斜向</a:t>
            </a:r>
            <a:endParaRPr lang="zh-CN" altLang="zh-CN" sz="2400" kern="100" dirty="0">
              <a:effectLst/>
              <a:latin typeface="Times New Roman" panose="02020603050405020304"/>
              <a:ea typeface="微软雅黑" panose="020B0503020204020204" charset="-122"/>
              <a:cs typeface="Times New Roman" panose="02020603050405020304"/>
            </a:endParaRPr>
          </a:p>
        </p:txBody>
      </p:sp>
    </p:spTree>
    <p:extLst>
      <p:ext uri="{BB962C8B-B14F-4D97-AF65-F5344CB8AC3E}">
        <p14:creationId xmlns:p14="http://schemas.microsoft.com/office/powerpoint/2010/main" val="3298639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51180" y="435610"/>
            <a:ext cx="9959340" cy="7216775"/>
          </a:xfrm>
          <a:prstGeom prst="rect">
            <a:avLst/>
          </a:prstGeom>
        </p:spPr>
        <p:txBody>
          <a:bodyPr wrap="square">
            <a:spAutoFit/>
          </a:bodyPr>
          <a:lstStyle/>
          <a:p>
            <a:pPr>
              <a:lnSpc>
                <a:spcPct val="190000"/>
              </a:lnSpc>
            </a:pPr>
            <a:r>
              <a:rPr lang="en-US" altLang="zh-CN" sz="2400">
                <a:solidFill>
                  <a:srgbClr val="0D0D0D"/>
                </a:solidFill>
                <a:latin typeface="微软雅黑" panose="020B0503020204020204" charset="-122"/>
                <a:ea typeface="微软雅黑" panose="020B0503020204020204" charset="-122"/>
              </a:rPr>
              <a:t>1</a:t>
            </a:r>
            <a:r>
              <a:rPr lang="zh-CN" altLang="en-US" sz="2400">
                <a:solidFill>
                  <a:srgbClr val="0D0D0D"/>
                </a:solidFill>
                <a:latin typeface="微软雅黑" panose="020B0503020204020204" charset="-122"/>
                <a:ea typeface="微软雅黑" panose="020B0503020204020204" charset="-122"/>
              </a:rPr>
              <a:t>、存在：</a:t>
            </a:r>
            <a:r>
              <a:rPr lang="zh-CN" altLang="en-US" sz="2400">
                <a:solidFill>
                  <a:srgbClr val="0D0D0D"/>
                </a:solidFill>
                <a:latin typeface="微软雅黑" panose="020B0503020204020204" charset="-122"/>
                <a:ea typeface="微软雅黑" panose="020B0503020204020204" charset="-122"/>
                <a:sym typeface="+mn-ea"/>
              </a:rPr>
              <a:t>陨铁以单质形式存在（游离态）</a:t>
            </a:r>
          </a:p>
          <a:p>
            <a:pPr>
              <a:lnSpc>
                <a:spcPct val="190000"/>
              </a:lnSpc>
            </a:pPr>
            <a:endParaRPr lang="zh-CN" altLang="en-US" sz="2400">
              <a:solidFill>
                <a:srgbClr val="0D0D0D"/>
              </a:solidFill>
              <a:latin typeface="微软雅黑" panose="020B0503020204020204" charset="-122"/>
              <a:ea typeface="微软雅黑" panose="020B0503020204020204" charset="-122"/>
              <a:sym typeface="+mn-ea"/>
            </a:endParaRPr>
          </a:p>
          <a:p>
            <a:pPr>
              <a:lnSpc>
                <a:spcPct val="190000"/>
              </a:lnSpc>
            </a:pPr>
            <a:endParaRPr lang="zh-CN" altLang="en-US" sz="2400">
              <a:solidFill>
                <a:srgbClr val="0D0D0D"/>
              </a:solidFill>
              <a:latin typeface="微软雅黑" panose="020B0503020204020204" charset="-122"/>
              <a:ea typeface="微软雅黑" panose="020B0503020204020204" charset="-122"/>
              <a:sym typeface="+mn-ea"/>
            </a:endParaRPr>
          </a:p>
          <a:p>
            <a:pPr>
              <a:lnSpc>
                <a:spcPct val="190000"/>
              </a:lnSpc>
            </a:pPr>
            <a:endParaRPr lang="zh-CN" altLang="en-US" sz="2400">
              <a:solidFill>
                <a:srgbClr val="0D0D0D"/>
              </a:solidFill>
              <a:latin typeface="微软雅黑" panose="020B0503020204020204" charset="-122"/>
              <a:ea typeface="微软雅黑" panose="020B0503020204020204" charset="-122"/>
              <a:sym typeface="+mn-ea"/>
            </a:endParaRPr>
          </a:p>
          <a:p>
            <a:pPr>
              <a:lnSpc>
                <a:spcPct val="190000"/>
              </a:lnSpc>
            </a:pPr>
            <a:endParaRPr lang="zh-CN" altLang="en-US" sz="2400">
              <a:solidFill>
                <a:srgbClr val="0D0D0D"/>
              </a:solidFill>
              <a:latin typeface="微软雅黑" panose="020B0503020204020204" charset="-122"/>
              <a:ea typeface="微软雅黑" panose="020B0503020204020204" charset="-122"/>
              <a:sym typeface="+mn-ea"/>
            </a:endParaRPr>
          </a:p>
          <a:p>
            <a:pPr>
              <a:lnSpc>
                <a:spcPct val="190000"/>
              </a:lnSpc>
            </a:pPr>
            <a:endParaRPr lang="zh-CN" altLang="en-US" sz="2400">
              <a:solidFill>
                <a:srgbClr val="0D0D0D"/>
              </a:solidFill>
              <a:latin typeface="微软雅黑" panose="020B0503020204020204" charset="-122"/>
              <a:ea typeface="微软雅黑" panose="020B0503020204020204" charset="-122"/>
              <a:sym typeface="+mn-ea"/>
            </a:endParaRPr>
          </a:p>
          <a:p>
            <a:pPr>
              <a:lnSpc>
                <a:spcPct val="190000"/>
              </a:lnSpc>
            </a:pPr>
            <a:endParaRPr lang="zh-CN" altLang="en-US" sz="2400">
              <a:solidFill>
                <a:srgbClr val="0D0D0D"/>
              </a:solidFill>
              <a:latin typeface="微软雅黑" panose="020B0503020204020204" charset="-122"/>
              <a:ea typeface="微软雅黑" panose="020B0503020204020204" charset="-122"/>
              <a:sym typeface="+mn-ea"/>
            </a:endParaRPr>
          </a:p>
          <a:p>
            <a:pPr>
              <a:lnSpc>
                <a:spcPct val="120000"/>
              </a:lnSpc>
            </a:pPr>
            <a:endParaRPr lang="zh-CN" altLang="en-US" sz="2400">
              <a:solidFill>
                <a:srgbClr val="0D0D0D"/>
              </a:solidFill>
              <a:latin typeface="微软雅黑" panose="020B0503020204020204" charset="-122"/>
              <a:ea typeface="微软雅黑" panose="020B0503020204020204" charset="-122"/>
              <a:sym typeface="+mn-ea"/>
            </a:endParaRPr>
          </a:p>
          <a:p>
            <a:pPr>
              <a:lnSpc>
                <a:spcPct val="190000"/>
              </a:lnSpc>
            </a:pPr>
            <a:endParaRPr lang="zh-CN" altLang="en-US" sz="2400">
              <a:solidFill>
                <a:srgbClr val="0D0D0D"/>
              </a:solidFill>
              <a:latin typeface="微软雅黑" panose="020B0503020204020204" charset="-122"/>
              <a:ea typeface="微软雅黑" panose="020B0503020204020204" charset="-122"/>
            </a:endParaRPr>
          </a:p>
          <a:p>
            <a:pPr>
              <a:lnSpc>
                <a:spcPct val="190000"/>
              </a:lnSpc>
            </a:pPr>
            <a:r>
              <a:rPr lang="zh-CN" altLang="en-US" sz="2400">
                <a:solidFill>
                  <a:srgbClr val="0D0D0D"/>
                </a:solidFill>
                <a:latin typeface="微软雅黑" panose="020B0503020204020204" charset="-122"/>
                <a:ea typeface="微软雅黑" panose="020B0503020204020204" charset="-122"/>
              </a:rPr>
              <a:t> </a:t>
            </a:r>
          </a:p>
          <a:p>
            <a:endParaRPr lang="zh-CN" altLang="en-US" sz="2400">
              <a:solidFill>
                <a:srgbClr val="0D0D0D"/>
              </a:solidFill>
              <a:latin typeface="微软雅黑" panose="020B0503020204020204" charset="-122"/>
              <a:ea typeface="微软雅黑" panose="020B0503020204020204" charset="-122"/>
            </a:endParaRPr>
          </a:p>
        </p:txBody>
      </p:sp>
      <p:sp>
        <p:nvSpPr>
          <p:cNvPr id="2" name="文本框 1"/>
          <p:cNvSpPr txBox="1"/>
          <p:nvPr/>
        </p:nvSpPr>
        <p:spPr>
          <a:xfrm>
            <a:off x="258445" y="200660"/>
            <a:ext cx="4064000" cy="460375"/>
          </a:xfrm>
          <a:prstGeom prst="rect">
            <a:avLst/>
          </a:prstGeom>
          <a:noFill/>
        </p:spPr>
        <p:txBody>
          <a:bodyPr wrap="square" rtlCol="0">
            <a:spAutoFit/>
          </a:bodyPr>
          <a:lstStyle/>
          <a:p>
            <a:r>
              <a:rPr lang="zh-CN" altLang="en-US" sz="2400" b="1">
                <a:solidFill>
                  <a:srgbClr val="C00000"/>
                </a:solidFill>
                <a:effectLst>
                  <a:outerShdw blurRad="38100" dist="38100" dir="2700000" algn="tl">
                    <a:srgbClr val="000000">
                      <a:alpha val="43137"/>
                    </a:srgbClr>
                  </a:outerShdw>
                </a:effectLst>
              </a:rPr>
              <a:t>一、铁单质</a:t>
            </a:r>
          </a:p>
        </p:txBody>
      </p:sp>
      <p:pic>
        <p:nvPicPr>
          <p:cNvPr id="3" name="图片 2"/>
          <p:cNvPicPr>
            <a:picLocks noChangeAspect="1"/>
          </p:cNvPicPr>
          <p:nvPr/>
        </p:nvPicPr>
        <p:blipFill>
          <a:blip r:embed="rId2"/>
          <a:stretch>
            <a:fillRect/>
          </a:stretch>
        </p:blipFill>
        <p:spPr>
          <a:xfrm>
            <a:off x="384810" y="1179830"/>
            <a:ext cx="11402695" cy="5372100"/>
          </a:xfrm>
          <a:prstGeom prst="rect">
            <a:avLst/>
          </a:prstGeom>
          <a:ln>
            <a:solidFill>
              <a:schemeClr val="accent1"/>
            </a:solidFill>
          </a:ln>
        </p:spPr>
      </p:pic>
      <p:sp>
        <p:nvSpPr>
          <p:cNvPr id="5" name="文本框 4"/>
          <p:cNvSpPr txBox="1"/>
          <p:nvPr/>
        </p:nvSpPr>
        <p:spPr>
          <a:xfrm>
            <a:off x="2600325" y="5165090"/>
            <a:ext cx="6096000" cy="368300"/>
          </a:xfrm>
          <a:prstGeom prst="rect">
            <a:avLst/>
          </a:prstGeom>
          <a:noFill/>
        </p:spPr>
        <p:txBody>
          <a:bodyPr wrap="square" rtlCol="0" anchor="t">
            <a:spAutoFit/>
          </a:bodyPr>
          <a:lstStyle/>
          <a:p>
            <a:r>
              <a:rPr lang="zh-CN" altLang="en-US" b="1">
                <a:solidFill>
                  <a:srgbClr val="C00000"/>
                </a:solidFill>
                <a:effectLst>
                  <a:outerShdw blurRad="38100" dist="38100" dir="2700000" algn="tl">
                    <a:srgbClr val="000000">
                      <a:alpha val="43137"/>
                    </a:srgbClr>
                  </a:outerShdw>
                </a:effectLst>
              </a:rPr>
              <a:t>激光打印机的墨粉</a:t>
            </a:r>
          </a:p>
        </p:txBody>
      </p:sp>
    </p:spTree>
    <p:extLst>
      <p:ext uri="{BB962C8B-B14F-4D97-AF65-F5344CB8AC3E}">
        <p14:creationId xmlns:p14="http://schemas.microsoft.com/office/powerpoint/2010/main" val="5563027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微思考"/>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247" y="147291"/>
            <a:ext cx="1276446" cy="387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对象 1"/>
          <p:cNvGraphicFramePr>
            <a:graphicFrameLocks noChangeAspect="1"/>
          </p:cNvGraphicFramePr>
          <p:nvPr/>
        </p:nvGraphicFramePr>
        <p:xfrm>
          <a:off x="324265" y="534253"/>
          <a:ext cx="11197590" cy="2656205"/>
        </p:xfrm>
        <a:graphic>
          <a:graphicData uri="http://schemas.openxmlformats.org/presentationml/2006/ole">
            <mc:AlternateContent xmlns:mc="http://schemas.openxmlformats.org/markup-compatibility/2006">
              <mc:Choice xmlns:v="urn:schemas-microsoft-com:vml" Requires="v">
                <p:oleObj spid="_x0000_s10242" name="Document" r:id="rId4" imgW="11493500" imgH="2730500" progId="Word.Document.8">
                  <p:embed/>
                </p:oleObj>
              </mc:Choice>
              <mc:Fallback>
                <p:oleObj name="Document" r:id="rId4" imgW="11493500" imgH="2730500" progId="Word.Document.8">
                  <p:embed/>
                  <p:pic>
                    <p:nvPicPr>
                      <p:cNvPr id="2" name="对象 1"/>
                      <p:cNvPicPr/>
                      <p:nvPr/>
                    </p:nvPicPr>
                    <p:blipFill>
                      <a:blip r:embed="rId5"/>
                      <a:stretch>
                        <a:fillRect/>
                      </a:stretch>
                    </p:blipFill>
                    <p:spPr>
                      <a:xfrm>
                        <a:off x="324265" y="534253"/>
                        <a:ext cx="11197590" cy="2656205"/>
                      </a:xfrm>
                      <a:prstGeom prst="rect">
                        <a:avLst/>
                      </a:prstGeom>
                    </p:spPr>
                  </p:pic>
                </p:oleObj>
              </mc:Fallback>
            </mc:AlternateContent>
          </a:graphicData>
        </a:graphic>
      </p:graphicFrame>
      <p:graphicFrame>
        <p:nvGraphicFramePr>
          <p:cNvPr id="3" name="对象 2"/>
          <p:cNvGraphicFramePr>
            <a:graphicFrameLocks noChangeAspect="1"/>
          </p:cNvGraphicFramePr>
          <p:nvPr/>
        </p:nvGraphicFramePr>
        <p:xfrm>
          <a:off x="6268923" y="147557"/>
          <a:ext cx="5329237" cy="792163"/>
        </p:xfrm>
        <a:graphic>
          <a:graphicData uri="http://schemas.openxmlformats.org/presentationml/2006/ole">
            <mc:AlternateContent xmlns:mc="http://schemas.openxmlformats.org/markup-compatibility/2006">
              <mc:Choice xmlns:v="urn:schemas-microsoft-com:vml" Requires="v">
                <p:oleObj spid="_x0000_s10243" name="文档" r:id="rId6" imgW="5339715" imgH="795020" progId="Word.Document.12">
                  <p:embed/>
                </p:oleObj>
              </mc:Choice>
              <mc:Fallback>
                <p:oleObj name="文档" r:id="rId6" imgW="5339715" imgH="795020" progId="Word.Document.12">
                  <p:embed/>
                  <p:pic>
                    <p:nvPicPr>
                      <p:cNvPr id="3" name="对象 2"/>
                      <p:cNvPicPr/>
                      <p:nvPr/>
                    </p:nvPicPr>
                    <p:blipFill>
                      <a:blip r:embed="rId7"/>
                      <a:stretch>
                        <a:fillRect/>
                      </a:stretch>
                    </p:blipFill>
                    <p:spPr>
                      <a:xfrm>
                        <a:off x="6268923" y="147557"/>
                        <a:ext cx="5329237" cy="792163"/>
                      </a:xfrm>
                      <a:prstGeom prst="rect">
                        <a:avLst/>
                      </a:prstGeom>
                    </p:spPr>
                  </p:pic>
                </p:oleObj>
              </mc:Fallback>
            </mc:AlternateContent>
          </a:graphicData>
        </a:graphic>
      </p:graphicFrame>
      <p:graphicFrame>
        <p:nvGraphicFramePr>
          <p:cNvPr id="5" name="对象 4"/>
          <p:cNvGraphicFramePr>
            <a:graphicFrameLocks noChangeAspect="1"/>
          </p:cNvGraphicFramePr>
          <p:nvPr/>
        </p:nvGraphicFramePr>
        <p:xfrm>
          <a:off x="759743" y="784353"/>
          <a:ext cx="5329237" cy="792163"/>
        </p:xfrm>
        <a:graphic>
          <a:graphicData uri="http://schemas.openxmlformats.org/presentationml/2006/ole">
            <mc:AlternateContent xmlns:mc="http://schemas.openxmlformats.org/markup-compatibility/2006">
              <mc:Choice xmlns:v="urn:schemas-microsoft-com:vml" Requires="v">
                <p:oleObj spid="_x0000_s10244" name="文档" r:id="rId6" imgW="5339715" imgH="795020" progId="Word.Document.12">
                  <p:embed/>
                </p:oleObj>
              </mc:Choice>
              <mc:Fallback>
                <p:oleObj name="文档" r:id="rId6" imgW="5339715" imgH="795020" progId="Word.Document.12">
                  <p:embed/>
                  <p:pic>
                    <p:nvPicPr>
                      <p:cNvPr id="5" name="对象 4"/>
                      <p:cNvPicPr/>
                      <p:nvPr/>
                    </p:nvPicPr>
                    <p:blipFill>
                      <a:blip r:embed="rId8"/>
                      <a:stretch>
                        <a:fillRect/>
                      </a:stretch>
                    </p:blipFill>
                    <p:spPr>
                      <a:xfrm>
                        <a:off x="759743" y="784353"/>
                        <a:ext cx="5329237" cy="792163"/>
                      </a:xfrm>
                      <a:prstGeom prst="rect">
                        <a:avLst/>
                      </a:prstGeom>
                    </p:spPr>
                  </p:pic>
                </p:oleObj>
              </mc:Fallback>
            </mc:AlternateContent>
          </a:graphicData>
        </a:graphic>
      </p:graphicFrame>
      <p:sp>
        <p:nvSpPr>
          <p:cNvPr id="6" name="矩形 5"/>
          <p:cNvSpPr/>
          <p:nvPr/>
        </p:nvSpPr>
        <p:spPr>
          <a:xfrm>
            <a:off x="5983109" y="1772945"/>
            <a:ext cx="535724" cy="492443"/>
          </a:xfrm>
          <a:prstGeom prst="rect">
            <a:avLst/>
          </a:prstGeom>
        </p:spPr>
        <p:txBody>
          <a:bodyPr wrap="none">
            <a:spAutoFit/>
          </a:bodyPr>
          <a:lstStyle/>
          <a:p>
            <a:r>
              <a:rPr lang="en-US" altLang="zh-CN" sz="2600" b="1" smtClean="0">
                <a:solidFill>
                  <a:srgbClr val="C00000"/>
                </a:solidFill>
                <a:latin typeface="Times New Roman" panose="02020603050405020304"/>
              </a:rPr>
              <a:t>Fe</a:t>
            </a:r>
            <a:endParaRPr lang="zh-CN" altLang="en-US" sz="2600" dirty="0"/>
          </a:p>
        </p:txBody>
      </p:sp>
      <p:sp>
        <p:nvSpPr>
          <p:cNvPr id="7" name="矩形 6"/>
          <p:cNvSpPr/>
          <p:nvPr/>
        </p:nvSpPr>
        <p:spPr>
          <a:xfrm>
            <a:off x="8675301" y="1772924"/>
            <a:ext cx="3124894" cy="492443"/>
          </a:xfrm>
          <a:prstGeom prst="rect">
            <a:avLst/>
          </a:prstGeom>
        </p:spPr>
        <p:txBody>
          <a:bodyPr wrap="none">
            <a:spAutoFit/>
          </a:bodyPr>
          <a:lstStyle/>
          <a:p>
            <a:r>
              <a:rPr lang="en-US" altLang="zh-CN" sz="2600" b="1" dirty="0">
                <a:solidFill>
                  <a:srgbClr val="C00000"/>
                </a:solidFill>
                <a:latin typeface="Times New Roman" panose="02020603050405020304"/>
              </a:rPr>
              <a:t>Fe</a:t>
            </a:r>
            <a:r>
              <a:rPr lang="zh-CN" altLang="zh-CN" sz="2600" b="1" dirty="0">
                <a:solidFill>
                  <a:srgbClr val="C00000"/>
                </a:solidFill>
                <a:latin typeface="Times New Roman" panose="02020603050405020304"/>
                <a:cs typeface="Times New Roman" panose="02020603050405020304"/>
              </a:rPr>
              <a:t>＋</a:t>
            </a:r>
            <a:r>
              <a:rPr lang="en-US" altLang="zh-CN" sz="2600" b="1" dirty="0">
                <a:solidFill>
                  <a:srgbClr val="C00000"/>
                </a:solidFill>
                <a:latin typeface="Times New Roman" panose="02020603050405020304"/>
              </a:rPr>
              <a:t>2Fe</a:t>
            </a:r>
            <a:r>
              <a:rPr lang="en-US" altLang="zh-CN" sz="2600" b="1" baseline="30000" dirty="0">
                <a:solidFill>
                  <a:srgbClr val="C00000"/>
                </a:solidFill>
                <a:latin typeface="Times New Roman" panose="02020603050405020304"/>
              </a:rPr>
              <a:t>3</a:t>
            </a:r>
            <a:r>
              <a:rPr lang="zh-CN" altLang="zh-CN" sz="2600" b="1" baseline="30000" dirty="0">
                <a:solidFill>
                  <a:srgbClr val="C00000"/>
                </a:solidFill>
                <a:latin typeface="Times New Roman" panose="02020603050405020304"/>
                <a:cs typeface="Times New Roman" panose="02020603050405020304"/>
              </a:rPr>
              <a:t>＋</a:t>
            </a:r>
            <a:r>
              <a:rPr lang="en-US" altLang="zh-CN" sz="2600" b="1" spc="-80" dirty="0">
                <a:solidFill>
                  <a:srgbClr val="C00000"/>
                </a:solidFill>
                <a:latin typeface="Times New Roman" panose="02020603050405020304"/>
              </a:rPr>
              <a:t>==</a:t>
            </a:r>
            <a:r>
              <a:rPr lang="en-US" altLang="zh-CN" sz="2600" b="1" dirty="0">
                <a:solidFill>
                  <a:srgbClr val="C00000"/>
                </a:solidFill>
                <a:latin typeface="Times New Roman" panose="02020603050405020304"/>
              </a:rPr>
              <a:t>=3Fe</a:t>
            </a:r>
            <a:r>
              <a:rPr lang="en-US" altLang="zh-CN" sz="2600" b="1" baseline="30000" dirty="0">
                <a:solidFill>
                  <a:srgbClr val="C00000"/>
                </a:solidFill>
                <a:latin typeface="Times New Roman" panose="02020603050405020304"/>
              </a:rPr>
              <a:t>2</a:t>
            </a:r>
            <a:r>
              <a:rPr lang="zh-CN" altLang="zh-CN" sz="2600" b="1" baseline="30000" dirty="0">
                <a:solidFill>
                  <a:srgbClr val="C00000"/>
                </a:solidFill>
                <a:latin typeface="Times New Roman" panose="02020603050405020304"/>
                <a:cs typeface="Times New Roman" panose="02020603050405020304"/>
              </a:rPr>
              <a:t>＋</a:t>
            </a:r>
            <a:endParaRPr lang="zh-CN" altLang="en-US" sz="2600" dirty="0"/>
          </a:p>
        </p:txBody>
      </p:sp>
      <p:graphicFrame>
        <p:nvGraphicFramePr>
          <p:cNvPr id="8" name="对象 7"/>
          <p:cNvGraphicFramePr>
            <a:graphicFrameLocks noChangeAspect="1"/>
          </p:cNvGraphicFramePr>
          <p:nvPr/>
        </p:nvGraphicFramePr>
        <p:xfrm>
          <a:off x="5222865" y="3098870"/>
          <a:ext cx="7600950" cy="641350"/>
        </p:xfrm>
        <a:graphic>
          <a:graphicData uri="http://schemas.openxmlformats.org/presentationml/2006/ole">
            <mc:AlternateContent xmlns:mc="http://schemas.openxmlformats.org/markup-compatibility/2006">
              <mc:Choice xmlns:v="urn:schemas-microsoft-com:vml" Requires="v">
                <p:oleObj spid="_x0000_s10245" name="Document" r:id="rId4" imgW="7852410" imgH="661035" progId="Word.Document.8">
                  <p:embed/>
                </p:oleObj>
              </mc:Choice>
              <mc:Fallback>
                <p:oleObj name="Document" r:id="rId4" imgW="7852410" imgH="661035" progId="Word.Document.8">
                  <p:embed/>
                  <p:pic>
                    <p:nvPicPr>
                      <p:cNvPr id="8" name="对象 7"/>
                      <p:cNvPicPr/>
                      <p:nvPr/>
                    </p:nvPicPr>
                    <p:blipFill>
                      <a:blip r:embed="rId9"/>
                      <a:stretch>
                        <a:fillRect/>
                      </a:stretch>
                    </p:blipFill>
                    <p:spPr>
                      <a:xfrm>
                        <a:off x="5222865" y="3098870"/>
                        <a:ext cx="7600950" cy="641350"/>
                      </a:xfrm>
                      <a:prstGeom prst="rect">
                        <a:avLst/>
                      </a:prstGeom>
                    </p:spPr>
                  </p:pic>
                </p:oleObj>
              </mc:Fallback>
            </mc:AlternateContent>
          </a:graphicData>
        </a:graphic>
      </p:graphicFrame>
      <p:graphicFrame>
        <p:nvGraphicFramePr>
          <p:cNvPr id="9" name="对象 8"/>
          <p:cNvGraphicFramePr>
            <a:graphicFrameLocks noChangeAspect="1"/>
          </p:cNvGraphicFramePr>
          <p:nvPr/>
        </p:nvGraphicFramePr>
        <p:xfrm>
          <a:off x="213043" y="3740185"/>
          <a:ext cx="11353800" cy="2346325"/>
        </p:xfrm>
        <a:graphic>
          <a:graphicData uri="http://schemas.openxmlformats.org/presentationml/2006/ole">
            <mc:AlternateContent xmlns:mc="http://schemas.openxmlformats.org/markup-compatibility/2006">
              <mc:Choice xmlns:v="urn:schemas-microsoft-com:vml" Requires="v">
                <p:oleObj spid="_x0000_s10246" name="Document" r:id="rId4" imgW="11505565" imgH="2384425" progId="Word.Document.8">
                  <p:embed/>
                </p:oleObj>
              </mc:Choice>
              <mc:Fallback>
                <p:oleObj name="Document" r:id="rId4" imgW="11505565" imgH="2384425" progId="Word.Document.8">
                  <p:embed/>
                  <p:pic>
                    <p:nvPicPr>
                      <p:cNvPr id="9" name="对象 8"/>
                      <p:cNvPicPr/>
                      <p:nvPr/>
                    </p:nvPicPr>
                    <p:blipFill>
                      <a:blip r:embed="rId10"/>
                      <a:stretch>
                        <a:fillRect/>
                      </a:stretch>
                    </p:blipFill>
                    <p:spPr>
                      <a:xfrm>
                        <a:off x="213043" y="3740185"/>
                        <a:ext cx="11353800" cy="2346325"/>
                      </a:xfrm>
                      <a:prstGeom prst="rect">
                        <a:avLst/>
                      </a:prstGeom>
                    </p:spPr>
                  </p:pic>
                </p:oleObj>
              </mc:Fallback>
            </mc:AlternateContent>
          </a:graphicData>
        </a:graphic>
      </p:graphicFrame>
      <p:graphicFrame>
        <p:nvGraphicFramePr>
          <p:cNvPr id="10" name="对象 9"/>
          <p:cNvGraphicFramePr>
            <a:graphicFrameLocks noChangeAspect="1"/>
          </p:cNvGraphicFramePr>
          <p:nvPr/>
        </p:nvGraphicFramePr>
        <p:xfrm>
          <a:off x="409191" y="4219128"/>
          <a:ext cx="11490325" cy="709612"/>
        </p:xfrm>
        <a:graphic>
          <a:graphicData uri="http://schemas.openxmlformats.org/presentationml/2006/ole">
            <mc:AlternateContent xmlns:mc="http://schemas.openxmlformats.org/markup-compatibility/2006">
              <mc:Choice xmlns:v="urn:schemas-microsoft-com:vml" Requires="v">
                <p:oleObj spid="_x0000_s10247" name="Document" r:id="rId4" imgW="11684000" imgH="720725" progId="Word.Document.8">
                  <p:embed/>
                </p:oleObj>
              </mc:Choice>
              <mc:Fallback>
                <p:oleObj name="Document" r:id="rId4" imgW="11684000" imgH="720725" progId="Word.Document.8">
                  <p:embed/>
                  <p:pic>
                    <p:nvPicPr>
                      <p:cNvPr id="10" name="对象 9"/>
                      <p:cNvPicPr/>
                      <p:nvPr/>
                    </p:nvPicPr>
                    <p:blipFill>
                      <a:blip r:embed="rId11"/>
                      <a:stretch>
                        <a:fillRect/>
                      </a:stretch>
                    </p:blipFill>
                    <p:spPr>
                      <a:xfrm>
                        <a:off x="409191" y="4219128"/>
                        <a:ext cx="11490325" cy="709612"/>
                      </a:xfrm>
                      <a:prstGeom prst="rect">
                        <a:avLst/>
                      </a:prstGeom>
                    </p:spPr>
                  </p:pic>
                </p:oleObj>
              </mc:Fallback>
            </mc:AlternateContent>
          </a:graphicData>
        </a:graphic>
      </p:graphicFrame>
      <p:sp>
        <p:nvSpPr>
          <p:cNvPr id="11" name="矩形 10"/>
          <p:cNvSpPr/>
          <p:nvPr/>
        </p:nvSpPr>
        <p:spPr>
          <a:xfrm>
            <a:off x="1378823" y="4740537"/>
            <a:ext cx="9419515" cy="1323415"/>
          </a:xfrm>
          <a:prstGeom prst="rect">
            <a:avLst/>
          </a:prstGeom>
        </p:spPr>
        <p:txBody>
          <a:bodyPr wrap="square" lIns="121898" tIns="60948" rIns="121898" bIns="60948">
            <a:spAutoFit/>
          </a:bodyPr>
          <a:lstStyle/>
          <a:p>
            <a:pPr algn="r" defTabSz="0">
              <a:lnSpc>
                <a:spcPct val="150000"/>
              </a:lnSpc>
              <a:spcAft>
                <a:spcPts val="0"/>
              </a:spcAft>
              <a:tabLst>
                <a:tab pos="2700655" algn="l"/>
              </a:tabLst>
            </a:pPr>
            <a:r>
              <a:rPr lang="en-US" altLang="zh-CN" sz="2600" b="1" kern="100" dirty="0">
                <a:solidFill>
                  <a:srgbClr val="C00000"/>
                </a:solidFill>
                <a:latin typeface="Times New Roman" panose="02020603050405020304"/>
                <a:cs typeface="Courier New" panose="02070309020205020404"/>
              </a:rPr>
              <a:t>K</a:t>
            </a:r>
            <a:r>
              <a:rPr lang="en-US" altLang="zh-CN" sz="2600" b="1" kern="100" baseline="-25000" dirty="0">
                <a:solidFill>
                  <a:srgbClr val="C00000"/>
                </a:solidFill>
                <a:latin typeface="Times New Roman" panose="02020603050405020304"/>
                <a:cs typeface="Courier New" panose="02070309020205020404"/>
              </a:rPr>
              <a:t>2</a:t>
            </a:r>
            <a:r>
              <a:rPr lang="en-US" altLang="zh-CN" sz="2600" b="1" kern="100" dirty="0">
                <a:solidFill>
                  <a:srgbClr val="C00000"/>
                </a:solidFill>
                <a:latin typeface="Times New Roman" panose="02020603050405020304"/>
                <a:cs typeface="Courier New" panose="02070309020205020404"/>
              </a:rPr>
              <a:t>FeO</a:t>
            </a:r>
            <a:r>
              <a:rPr lang="en-US" altLang="zh-CN" sz="2600" b="1" kern="100" baseline="-25000" dirty="0">
                <a:solidFill>
                  <a:srgbClr val="C00000"/>
                </a:solidFill>
                <a:latin typeface="Times New Roman" panose="02020603050405020304"/>
                <a:cs typeface="Courier New" panose="02070309020205020404"/>
              </a:rPr>
              <a:t>4</a:t>
            </a:r>
            <a:r>
              <a:rPr lang="zh-CN" altLang="zh-CN" sz="2600" b="1" kern="100" dirty="0">
                <a:solidFill>
                  <a:srgbClr val="C00000"/>
                </a:solidFill>
                <a:latin typeface="Times New Roman" panose="02020603050405020304"/>
                <a:cs typeface="Times New Roman" panose="02020603050405020304"/>
              </a:rPr>
              <a:t>具有强氧化性，能氧化杀菌消毒</a:t>
            </a:r>
            <a:r>
              <a:rPr lang="zh-CN" altLang="zh-CN" sz="2600" b="1" kern="100" dirty="0" smtClean="0">
                <a:solidFill>
                  <a:srgbClr val="C00000"/>
                </a:solidFill>
                <a:latin typeface="Times New Roman" panose="02020603050405020304"/>
                <a:cs typeface="Times New Roman" panose="02020603050405020304"/>
              </a:rPr>
              <a:t>，</a:t>
            </a:r>
            <a:endParaRPr lang="en-US" altLang="zh-CN" sz="2600" b="1" kern="100" dirty="0" smtClean="0">
              <a:solidFill>
                <a:srgbClr val="C00000"/>
              </a:solidFill>
              <a:latin typeface="Times New Roman" panose="02020603050405020304"/>
              <a:cs typeface="Times New Roman" panose="02020603050405020304"/>
            </a:endParaRPr>
          </a:p>
          <a:p>
            <a:pPr algn="just" defTabSz="0">
              <a:lnSpc>
                <a:spcPct val="150000"/>
              </a:lnSpc>
              <a:spcAft>
                <a:spcPts val="0"/>
              </a:spcAft>
              <a:tabLst>
                <a:tab pos="2700655" algn="l"/>
              </a:tabLst>
            </a:pPr>
            <a:r>
              <a:rPr lang="zh-CN" altLang="zh-CN" sz="2600" b="1" kern="100" dirty="0" smtClean="0">
                <a:solidFill>
                  <a:srgbClr val="C00000"/>
                </a:solidFill>
                <a:latin typeface="Times New Roman" panose="02020603050405020304"/>
                <a:cs typeface="Times New Roman" panose="02020603050405020304"/>
              </a:rPr>
              <a:t>同时</a:t>
            </a:r>
            <a:r>
              <a:rPr lang="zh-CN" altLang="zh-CN" sz="2600" b="1" kern="100" dirty="0">
                <a:solidFill>
                  <a:srgbClr val="C00000"/>
                </a:solidFill>
                <a:latin typeface="Times New Roman" panose="02020603050405020304"/>
                <a:cs typeface="Times New Roman" panose="02020603050405020304"/>
              </a:rPr>
              <a:t>生成的</a:t>
            </a:r>
            <a:r>
              <a:rPr lang="en-US" altLang="zh-CN" sz="2600" b="1" kern="100" dirty="0">
                <a:solidFill>
                  <a:srgbClr val="C00000"/>
                </a:solidFill>
                <a:latin typeface="Times New Roman" panose="02020603050405020304"/>
                <a:cs typeface="Courier New" panose="02070309020205020404"/>
              </a:rPr>
              <a:t>Fe</a:t>
            </a:r>
            <a:r>
              <a:rPr lang="en-US" altLang="zh-CN" sz="2600" b="1" kern="100" baseline="30000" dirty="0">
                <a:solidFill>
                  <a:srgbClr val="C00000"/>
                </a:solidFill>
                <a:latin typeface="Times New Roman" panose="02020603050405020304"/>
                <a:cs typeface="Courier New" panose="02070309020205020404"/>
              </a:rPr>
              <a:t>3</a:t>
            </a:r>
            <a:r>
              <a:rPr lang="zh-CN" altLang="zh-CN" sz="2600" b="1" kern="100" baseline="30000" dirty="0">
                <a:solidFill>
                  <a:srgbClr val="C00000"/>
                </a:solidFill>
                <a:latin typeface="Times New Roman" panose="02020603050405020304"/>
                <a:cs typeface="Times New Roman" panose="02020603050405020304"/>
              </a:rPr>
              <a:t>＋</a:t>
            </a:r>
            <a:r>
              <a:rPr lang="zh-CN" altLang="zh-CN" sz="2600" b="1" kern="100" dirty="0">
                <a:solidFill>
                  <a:srgbClr val="C00000"/>
                </a:solidFill>
                <a:latin typeface="Times New Roman" panose="02020603050405020304"/>
                <a:cs typeface="Times New Roman" panose="02020603050405020304"/>
              </a:rPr>
              <a:t>水解生成胶体，吸附水中悬浮物而净水</a:t>
            </a:r>
            <a:endParaRPr lang="zh-CN" altLang="zh-CN" sz="1050" kern="100" dirty="0">
              <a:effectLst/>
              <a:latin typeface="宋体" panose="02010600030101010101" pitchFamily="2" charset="-122"/>
              <a:cs typeface="Courier New" panose="02070309020205020404"/>
            </a:endParaRPr>
          </a:p>
        </p:txBody>
      </p:sp>
      <mc:AlternateContent xmlns:mc="http://schemas.openxmlformats.org/markup-compatibility/2006" xmlns:p14="http://schemas.microsoft.com/office/powerpoint/2010/main">
        <mc:Choice Requires="p14">
          <p:contentPart p14:bwMode="auto" r:id="rId12">
            <p14:nvContentPartPr>
              <p14:cNvPr id="4" name="墨迹 3"/>
              <p14:cNvContentPartPr/>
              <p14:nvPr/>
            </p14:nvContentPartPr>
            <p14:xfrm>
              <a:off x="496711" y="4643848"/>
              <a:ext cx="2650066" cy="138704"/>
            </p14:xfrm>
          </p:contentPart>
        </mc:Choice>
        <mc:Fallback xmlns="">
          <p:pic>
            <p:nvPicPr>
              <p:cNvPr id="4" name="墨迹 3"/>
            </p:nvPicPr>
            <p:blipFill>
              <a:blip r:embed="rId15"/>
            </p:blipFill>
            <p:spPr>
              <a:xfrm>
                <a:off x="496711" y="4643848"/>
                <a:ext cx="2650066" cy="138704"/>
              </a:xfrm>
              <a:prstGeom prst="rect"/>
            </p:spPr>
          </p:pic>
        </mc:Fallback>
      </mc:AlternateContent>
      <mc:AlternateContent xmlns:mc="http://schemas.openxmlformats.org/markup-compatibility/2006" xmlns:p14="http://schemas.microsoft.com/office/powerpoint/2010/main">
        <mc:Choice Requires="p14">
          <p:contentPart p14:bwMode="auto" r:id="rId16">
            <p14:nvContentPartPr>
              <p14:cNvPr id="12" name="墨迹 11"/>
              <p14:cNvContentPartPr/>
              <p14:nvPr/>
            </p14:nvContentPartPr>
            <p14:xfrm>
              <a:off x="383822" y="4286602"/>
              <a:ext cx="90311" cy="578256"/>
            </p14:xfrm>
          </p:contentPart>
        </mc:Choice>
        <mc:Fallback xmlns="">
          <p:pic>
            <p:nvPicPr>
              <p:cNvPr id="12" name="墨迹 11"/>
            </p:nvPicPr>
            <p:blipFill>
              <a:blip r:embed="rId17"/>
            </p:blipFill>
            <p:spPr>
              <a:xfrm>
                <a:off x="383822" y="4286602"/>
                <a:ext cx="90311" cy="578256"/>
              </a:xfrm>
              <a:prstGeom prst="rect"/>
            </p:spPr>
          </p:pic>
        </mc:Fallback>
      </mc:AlternateContent>
      <mc:AlternateContent xmlns:mc="http://schemas.openxmlformats.org/markup-compatibility/2006" xmlns:p14="http://schemas.microsoft.com/office/powerpoint/2010/main">
        <mc:Choice Requires="p14">
          <p:contentPart p14:bwMode="auto" r:id="rId18">
            <p14:nvContentPartPr>
              <p14:cNvPr id="13" name="墨迹 12"/>
              <p14:cNvContentPartPr/>
              <p14:nvPr/>
            </p14:nvContentPartPr>
            <p14:xfrm>
              <a:off x="413984" y="4212932"/>
              <a:ext cx="7395987" cy="645758"/>
            </p14:xfrm>
          </p:contentPart>
        </mc:Choice>
        <mc:Fallback xmlns="">
          <p:pic>
            <p:nvPicPr>
              <p:cNvPr id="13" name="墨迹 12"/>
            </p:nvPicPr>
            <p:blipFill>
              <a:blip r:embed="rId19"/>
            </p:blipFill>
            <p:spPr>
              <a:xfrm>
                <a:off x="413984" y="4212932"/>
                <a:ext cx="7395987" cy="645758"/>
              </a:xfrm>
              <a:prstGeom prst="rect"/>
            </p:spPr>
          </p:pic>
        </mc:Fallback>
      </mc:AlternateContent>
      <mc:AlternateContent xmlns:mc="http://schemas.openxmlformats.org/markup-compatibility/2006" xmlns:p14="http://schemas.microsoft.com/office/powerpoint/2010/main">
        <mc:Choice Requires="p14">
          <p:contentPart p14:bwMode="auto" r:id="rId20">
            <p14:nvContentPartPr>
              <p14:cNvPr id="14" name="墨迹 13"/>
              <p14:cNvContentPartPr/>
              <p14:nvPr/>
            </p14:nvContentPartPr>
            <p14:xfrm>
              <a:off x="7266516" y="5314809"/>
              <a:ext cx="2870906" cy="175539"/>
            </p14:xfrm>
          </p:contentPart>
        </mc:Choice>
        <mc:Fallback xmlns="">
          <p:pic>
            <p:nvPicPr>
              <p:cNvPr id="14" name="墨迹 13"/>
            </p:nvPicPr>
            <p:blipFill>
              <a:blip r:embed="rId21"/>
            </p:blipFill>
            <p:spPr>
              <a:xfrm>
                <a:off x="7266516" y="5314809"/>
                <a:ext cx="2870906" cy="175539"/>
              </a:xfrm>
              <a:prstGeom prst="rect"/>
            </p:spPr>
          </p:pic>
        </mc:Fallback>
      </mc:AlternateContent>
      <mc:AlternateContent xmlns:mc="http://schemas.openxmlformats.org/markup-compatibility/2006" xmlns:p14="http://schemas.microsoft.com/office/powerpoint/2010/main">
        <mc:Choice Requires="p14">
          <p:contentPart p14:bwMode="auto" r:id="rId22">
            <p14:nvContentPartPr>
              <p14:cNvPr id="15" name="墨迹 14"/>
              <p14:cNvContentPartPr/>
              <p14:nvPr/>
            </p14:nvContentPartPr>
            <p14:xfrm>
              <a:off x="1680280" y="5944352"/>
              <a:ext cx="7706431" cy="209377"/>
            </p14:xfrm>
          </p:contentPart>
        </mc:Choice>
        <mc:Fallback xmlns="">
          <p:pic>
            <p:nvPicPr>
              <p:cNvPr id="15" name="墨迹 14"/>
            </p:nvPicPr>
            <p:blipFill>
              <a:blip r:embed="rId23"/>
            </p:blipFill>
            <p:spPr>
              <a:xfrm>
                <a:off x="1680280" y="5944352"/>
                <a:ext cx="7706431" cy="209377"/>
              </a:xfrm>
              <a:prstGeom prst="rect"/>
            </p:spPr>
          </p:pic>
        </mc:Fallback>
      </mc:AlternateContent>
    </p:spTree>
    <p:extLst>
      <p:ext uri="{BB962C8B-B14F-4D97-AF65-F5344CB8AC3E}">
        <p14:creationId xmlns:p14="http://schemas.microsoft.com/office/powerpoint/2010/main" val="16704076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519430" y="152400"/>
            <a:ext cx="10498455" cy="6388735"/>
          </a:xfrm>
          <a:prstGeom prst="rect">
            <a:avLst/>
          </a:prstGeom>
        </p:spPr>
      </p:pic>
    </p:spTree>
    <p:extLst>
      <p:ext uri="{BB962C8B-B14F-4D97-AF65-F5344CB8AC3E}">
        <p14:creationId xmlns:p14="http://schemas.microsoft.com/office/powerpoint/2010/main" val="37839750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519430" y="152400"/>
            <a:ext cx="10498455" cy="6388735"/>
          </a:xfrm>
          <a:prstGeom prst="rect">
            <a:avLst/>
          </a:prstGeom>
        </p:spPr>
      </p:pic>
    </p:spTree>
    <p:extLst>
      <p:ext uri="{BB962C8B-B14F-4D97-AF65-F5344CB8AC3E}">
        <p14:creationId xmlns:p14="http://schemas.microsoft.com/office/powerpoint/2010/main" val="13171030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51180" y="435610"/>
            <a:ext cx="10948670" cy="3383280"/>
          </a:xfrm>
          <a:prstGeom prst="rect">
            <a:avLst/>
          </a:prstGeom>
        </p:spPr>
        <p:txBody>
          <a:bodyPr wrap="square">
            <a:spAutoFit/>
          </a:bodyPr>
          <a:lstStyle/>
          <a:p>
            <a:pPr>
              <a:lnSpc>
                <a:spcPct val="190000"/>
              </a:lnSpc>
            </a:pPr>
            <a:r>
              <a:rPr lang="zh-CN" altLang="zh-CN" sz="2600" b="1" kern="100" dirty="0">
                <a:latin typeface="Times New Roman" panose="02020603050405020304"/>
                <a:ea typeface="黑体" panose="02010609060101010101" charset="-122"/>
                <a:cs typeface="Times New Roman" panose="02020603050405020304"/>
              </a:rPr>
              <a:t>1、存在：</a:t>
            </a:r>
            <a:r>
              <a:rPr lang="zh-CN" altLang="en-US" sz="2400">
                <a:solidFill>
                  <a:srgbClr val="0D0D0D"/>
                </a:solidFill>
                <a:latin typeface="微软雅黑" panose="020B0503020204020204" charset="-122"/>
                <a:ea typeface="微软雅黑" panose="020B0503020204020204" charset="-122"/>
                <a:sym typeface="+mn-ea"/>
              </a:rPr>
              <a:t>陨铁以单质形式存在（游离态）</a:t>
            </a:r>
          </a:p>
          <a:p>
            <a:pPr algn="l">
              <a:lnSpc>
                <a:spcPct val="190000"/>
              </a:lnSpc>
              <a:buClrTx/>
              <a:buSzTx/>
              <a:buFontTx/>
            </a:pPr>
            <a:r>
              <a:rPr lang="zh-CN" altLang="zh-CN" sz="2600" b="1" kern="100" dirty="0">
                <a:latin typeface="Times New Roman" panose="02020603050405020304"/>
                <a:ea typeface="黑体" panose="02010609060101010101" charset="-122"/>
                <a:cs typeface="Times New Roman" panose="02020603050405020304"/>
                <a:sym typeface="+mn-ea"/>
              </a:rPr>
              <a:t>2、</a:t>
            </a:r>
            <a:r>
              <a:rPr lang="zh-CN" altLang="zh-CN" sz="2600" b="1" kern="100" dirty="0">
                <a:latin typeface="Times New Roman" panose="02020603050405020304"/>
                <a:ea typeface="黑体" panose="02010609060101010101" charset="-122"/>
                <a:cs typeface="Times New Roman" panose="02020603050405020304"/>
              </a:rPr>
              <a:t>物理</a:t>
            </a:r>
            <a:r>
              <a:rPr lang="zh-CN" altLang="zh-CN" sz="2600" b="1" kern="100" dirty="0">
                <a:latin typeface="Times New Roman" panose="02020603050405020304"/>
                <a:ea typeface="黑体" panose="02010609060101010101" charset="-122"/>
                <a:cs typeface="Times New Roman" panose="02020603050405020304"/>
                <a:sym typeface="+mn-ea"/>
              </a:rPr>
              <a:t>性质与原子结构</a:t>
            </a:r>
            <a:endParaRPr lang="zh-CN" altLang="zh-CN" sz="2600" b="1" kern="100" dirty="0">
              <a:latin typeface="Times New Roman" panose="02020603050405020304"/>
              <a:ea typeface="黑体" panose="02010609060101010101" charset="-122"/>
              <a:cs typeface="Times New Roman" panose="02020603050405020304"/>
            </a:endParaRPr>
          </a:p>
          <a:p>
            <a:pPr>
              <a:lnSpc>
                <a:spcPct val="190000"/>
              </a:lnSpc>
            </a:pPr>
            <a:r>
              <a:rPr lang="zh-CN" altLang="en-US" sz="2400">
                <a:solidFill>
                  <a:srgbClr val="0D0D0D"/>
                </a:solidFill>
                <a:latin typeface="微软雅黑" panose="020B0503020204020204" charset="-122"/>
                <a:ea typeface="微软雅黑" panose="020B0503020204020204" charset="-122"/>
                <a:sym typeface="+mn-ea"/>
              </a:rPr>
              <a:t>铁片银白、铁粉黑色；能被磁铁吸引。</a:t>
            </a:r>
            <a:endParaRPr lang="zh-CN" altLang="en-US" sz="2400">
              <a:solidFill>
                <a:srgbClr val="0D0D0D"/>
              </a:solidFill>
              <a:latin typeface="微软雅黑" panose="020B0503020204020204" charset="-122"/>
              <a:ea typeface="微软雅黑" panose="020B0503020204020204" charset="-122"/>
            </a:endParaRPr>
          </a:p>
          <a:p>
            <a:pPr>
              <a:lnSpc>
                <a:spcPct val="190000"/>
              </a:lnSpc>
            </a:pPr>
            <a:r>
              <a:rPr lang="zh-CN" altLang="en-US" sz="2400">
                <a:solidFill>
                  <a:srgbClr val="0D0D0D"/>
                </a:solidFill>
                <a:latin typeface="微软雅黑" panose="020B0503020204020204" charset="-122"/>
                <a:ea typeface="微软雅黑" panose="020B0503020204020204" charset="-122"/>
              </a:rPr>
              <a:t>纯铁的抗腐蚀能力很强，具有良好的延展性和导热性，导电性比铜、铝差。 </a:t>
            </a:r>
          </a:p>
          <a:p>
            <a:endParaRPr lang="zh-CN" altLang="en-US" sz="2400">
              <a:solidFill>
                <a:srgbClr val="0D0D0D"/>
              </a:solidFill>
              <a:latin typeface="微软雅黑" panose="020B0503020204020204" charset="-122"/>
              <a:ea typeface="微软雅黑" panose="020B0503020204020204" charset="-122"/>
            </a:endParaRPr>
          </a:p>
        </p:txBody>
      </p:sp>
      <p:sp>
        <p:nvSpPr>
          <p:cNvPr id="2" name="文本框 1"/>
          <p:cNvSpPr txBox="1"/>
          <p:nvPr/>
        </p:nvSpPr>
        <p:spPr>
          <a:xfrm>
            <a:off x="258445" y="200660"/>
            <a:ext cx="4064000" cy="460375"/>
          </a:xfrm>
          <a:prstGeom prst="rect">
            <a:avLst/>
          </a:prstGeom>
          <a:noFill/>
        </p:spPr>
        <p:txBody>
          <a:bodyPr wrap="square" rtlCol="0">
            <a:spAutoFit/>
          </a:bodyPr>
          <a:lstStyle/>
          <a:p>
            <a:r>
              <a:rPr lang="zh-CN" altLang="en-US" sz="2400" b="1">
                <a:solidFill>
                  <a:srgbClr val="C00000"/>
                </a:solidFill>
                <a:effectLst>
                  <a:outerShdw blurRad="38100" dist="38100" dir="2700000" algn="tl">
                    <a:srgbClr val="000000">
                      <a:alpha val="43137"/>
                    </a:srgbClr>
                  </a:outerShdw>
                </a:effectLst>
              </a:rPr>
              <a:t>一、铁单质</a:t>
            </a:r>
          </a:p>
        </p:txBody>
      </p:sp>
      <p:pic>
        <p:nvPicPr>
          <p:cNvPr id="447" name="image435.jpeg"/>
          <p:cNvPicPr>
            <a:picLocks noChangeAspect="1"/>
          </p:cNvPicPr>
          <p:nvPr>
            <p:custDataLst>
              <p:tags r:id="rId1"/>
            </p:custDataLst>
          </p:nvPr>
        </p:nvPicPr>
        <p:blipFill>
          <a:blip r:embed="rId3"/>
          <a:stretch>
            <a:fillRect/>
          </a:stretch>
        </p:blipFill>
        <p:spPr>
          <a:xfrm>
            <a:off x="9593580" y="4546600"/>
            <a:ext cx="1610360" cy="1652905"/>
          </a:xfrm>
          <a:prstGeom prst="rect">
            <a:avLst/>
          </a:prstGeom>
        </p:spPr>
      </p:pic>
      <p:sp>
        <p:nvSpPr>
          <p:cNvPr id="7" name="文本框 6"/>
          <p:cNvSpPr txBox="1"/>
          <p:nvPr/>
        </p:nvSpPr>
        <p:spPr>
          <a:xfrm>
            <a:off x="551180" y="3651250"/>
            <a:ext cx="10132695" cy="1198880"/>
          </a:xfrm>
          <a:prstGeom prst="rect">
            <a:avLst/>
          </a:prstGeom>
        </p:spPr>
        <p:txBody>
          <a:bodyPr wrap="square">
            <a:spAutoFit/>
          </a:bodyPr>
          <a:lstStyle/>
          <a:p>
            <a:pPr marL="0" indent="0" algn="just" defTabSz="266700">
              <a:lnSpc>
                <a:spcPct val="150000"/>
              </a:lnSpc>
              <a:spcBef>
                <a:spcPct val="0"/>
              </a:spcBef>
              <a:spcAft>
                <a:spcPct val="0"/>
              </a:spcAft>
            </a:pPr>
            <a:r>
              <a:rPr lang="en-US" altLang="zh-CN" sz="2400">
                <a:latin typeface="微软雅黑" panose="020B0503020204020204" charset="-122"/>
                <a:ea typeface="微软雅黑" panose="020B0503020204020204" charset="-122"/>
                <a:cs typeface="微软雅黑" panose="020B0503020204020204" charset="-122"/>
              </a:rPr>
              <a:t>Fe</a:t>
            </a:r>
            <a:r>
              <a:rPr lang="zh-CN" altLang="en-US" sz="2400">
                <a:latin typeface="微软雅黑" panose="020B0503020204020204" charset="-122"/>
                <a:ea typeface="微软雅黑" panose="020B0503020204020204" charset="-122"/>
                <a:cs typeface="微软雅黑" panose="020B0503020204020204" charset="-122"/>
              </a:rPr>
              <a:t>的价层电子排布式为</a:t>
            </a:r>
            <a:r>
              <a:rPr lang="en-US" altLang="zh-CN" sz="2400">
                <a:latin typeface="微软雅黑" panose="020B0503020204020204" charset="-122"/>
                <a:ea typeface="微软雅黑" panose="020B0503020204020204" charset="-122"/>
                <a:cs typeface="微软雅黑" panose="020B0503020204020204" charset="-122"/>
              </a:rPr>
              <a:t>________</a:t>
            </a:r>
            <a:r>
              <a:rPr lang="zh-CN" altLang="en-US" sz="2400">
                <a:latin typeface="微软雅黑" panose="020B0503020204020204" charset="-122"/>
                <a:ea typeface="微软雅黑" panose="020B0503020204020204" charset="-122"/>
                <a:cs typeface="微软雅黑" panose="020B0503020204020204" charset="-122"/>
              </a:rPr>
              <a:t>，铁位于元素周期表的第</a:t>
            </a:r>
            <a:r>
              <a:rPr lang="en-US" altLang="zh-CN" sz="2400">
                <a:latin typeface="微软雅黑" panose="020B0503020204020204" charset="-122"/>
                <a:ea typeface="微软雅黑" panose="020B0503020204020204" charset="-122"/>
                <a:cs typeface="微软雅黑" panose="020B0503020204020204" charset="-122"/>
              </a:rPr>
              <a:t>________</a:t>
            </a:r>
            <a:r>
              <a:rPr lang="zh-CN" altLang="en-US" sz="2400">
                <a:latin typeface="微软雅黑" panose="020B0503020204020204" charset="-122"/>
                <a:ea typeface="微软雅黑" panose="020B0503020204020204" charset="-122"/>
                <a:cs typeface="微软雅黑" panose="020B0503020204020204" charset="-122"/>
              </a:rPr>
              <a:t>周期第</a:t>
            </a:r>
            <a:r>
              <a:rPr lang="en-US" altLang="zh-CN" sz="2400">
                <a:latin typeface="微软雅黑" panose="020B0503020204020204" charset="-122"/>
                <a:ea typeface="微软雅黑" panose="020B0503020204020204" charset="-122"/>
                <a:cs typeface="微软雅黑" panose="020B0503020204020204" charset="-122"/>
              </a:rPr>
              <a:t>________</a:t>
            </a:r>
            <a:r>
              <a:rPr lang="zh-CN" altLang="en-US" sz="2400">
                <a:latin typeface="微软雅黑" panose="020B0503020204020204" charset="-122"/>
                <a:ea typeface="微软雅黑" panose="020B0503020204020204" charset="-122"/>
                <a:cs typeface="微软雅黑" panose="020B0503020204020204" charset="-122"/>
              </a:rPr>
              <a:t>族，是应用最广泛的过渡金属元素，其原子结构示意图：</a:t>
            </a:r>
          </a:p>
        </p:txBody>
      </p:sp>
    </p:spTree>
    <p:extLst>
      <p:ext uri="{BB962C8B-B14F-4D97-AF65-F5344CB8AC3E}">
        <p14:creationId xmlns:p14="http://schemas.microsoft.com/office/powerpoint/2010/main" val="39698780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51180" y="813435"/>
            <a:ext cx="9959340" cy="3446145"/>
          </a:xfrm>
          <a:prstGeom prst="rect">
            <a:avLst/>
          </a:prstGeom>
        </p:spPr>
        <p:txBody>
          <a:bodyPr wrap="square">
            <a:spAutoFit/>
          </a:bodyPr>
          <a:lstStyle/>
          <a:p>
            <a:r>
              <a:rPr lang="zh-CN" altLang="zh-CN" sz="2600" b="1" kern="100" dirty="0">
                <a:latin typeface="Times New Roman" panose="02020603050405020304"/>
                <a:ea typeface="黑体" panose="02010609060101010101" charset="-122"/>
                <a:cs typeface="Times New Roman" panose="02020603050405020304"/>
              </a:rPr>
              <a:t>3、化学性质</a:t>
            </a:r>
            <a:r>
              <a:rPr lang="zh-CN" altLang="en-US" sz="2400">
                <a:solidFill>
                  <a:srgbClr val="0D0D0D"/>
                </a:solidFill>
                <a:latin typeface="微软雅黑" panose="020B0503020204020204" charset="-122"/>
                <a:ea typeface="微软雅黑" panose="020B0503020204020204" charset="-122"/>
              </a:rPr>
              <a:t> </a:t>
            </a:r>
          </a:p>
          <a:p>
            <a:endParaRPr lang="zh-CN" altLang="en-US" sz="2400">
              <a:solidFill>
                <a:srgbClr val="0D0D0D"/>
              </a:solidFill>
              <a:latin typeface="微软雅黑" panose="020B0503020204020204" charset="-122"/>
              <a:ea typeface="微软雅黑" panose="020B0503020204020204" charset="-122"/>
            </a:endParaRPr>
          </a:p>
          <a:p>
            <a:endParaRPr lang="zh-CN" altLang="en-US" sz="2400">
              <a:solidFill>
                <a:srgbClr val="0D0D0D"/>
              </a:solidFill>
              <a:latin typeface="微软雅黑" panose="020B0503020204020204" charset="-122"/>
              <a:ea typeface="微软雅黑" panose="020B0503020204020204" charset="-122"/>
            </a:endParaRPr>
          </a:p>
          <a:p>
            <a:endParaRPr lang="zh-CN" altLang="en-US" sz="2400">
              <a:solidFill>
                <a:srgbClr val="0D0D0D"/>
              </a:solidFill>
              <a:latin typeface="微软雅黑" panose="020B0503020204020204" charset="-122"/>
              <a:ea typeface="微软雅黑" panose="020B0503020204020204" charset="-122"/>
            </a:endParaRPr>
          </a:p>
          <a:p>
            <a:endParaRPr lang="zh-CN" altLang="en-US" sz="2400">
              <a:solidFill>
                <a:srgbClr val="0D0D0D"/>
              </a:solidFill>
              <a:latin typeface="微软雅黑" panose="020B0503020204020204" charset="-122"/>
              <a:ea typeface="微软雅黑" panose="020B0503020204020204" charset="-122"/>
            </a:endParaRPr>
          </a:p>
          <a:p>
            <a:endParaRPr lang="zh-CN" altLang="en-US" sz="2400">
              <a:solidFill>
                <a:srgbClr val="0D0D0D"/>
              </a:solidFill>
              <a:latin typeface="微软雅黑" panose="020B0503020204020204" charset="-122"/>
              <a:ea typeface="微软雅黑" panose="020B0503020204020204" charset="-122"/>
            </a:endParaRPr>
          </a:p>
          <a:p>
            <a:endParaRPr lang="zh-CN" altLang="en-US" sz="2400">
              <a:solidFill>
                <a:srgbClr val="0D0D0D"/>
              </a:solidFill>
              <a:latin typeface="微软雅黑" panose="020B0503020204020204" charset="-122"/>
              <a:ea typeface="微软雅黑" panose="020B0503020204020204" charset="-122"/>
            </a:endParaRPr>
          </a:p>
          <a:p>
            <a:endParaRPr lang="zh-CN" altLang="en-US" sz="2400">
              <a:solidFill>
                <a:srgbClr val="0D0D0D"/>
              </a:solidFill>
              <a:latin typeface="微软雅黑" panose="020B0503020204020204" charset="-122"/>
              <a:ea typeface="微软雅黑" panose="020B0503020204020204" charset="-122"/>
            </a:endParaRPr>
          </a:p>
          <a:p>
            <a:endParaRPr lang="zh-CN" altLang="en-US" sz="2400">
              <a:solidFill>
                <a:srgbClr val="0D0D0D"/>
              </a:solidFill>
              <a:latin typeface="微软雅黑" panose="020B0503020204020204" charset="-122"/>
              <a:ea typeface="微软雅黑" panose="020B0503020204020204" charset="-122"/>
            </a:endParaRPr>
          </a:p>
        </p:txBody>
      </p:sp>
      <p:sp>
        <p:nvSpPr>
          <p:cNvPr id="2" name="文本框 1"/>
          <p:cNvSpPr txBox="1"/>
          <p:nvPr/>
        </p:nvSpPr>
        <p:spPr>
          <a:xfrm>
            <a:off x="258445" y="200660"/>
            <a:ext cx="4064000" cy="460375"/>
          </a:xfrm>
          <a:prstGeom prst="rect">
            <a:avLst/>
          </a:prstGeom>
          <a:noFill/>
        </p:spPr>
        <p:txBody>
          <a:bodyPr wrap="square" rtlCol="0">
            <a:spAutoFit/>
          </a:bodyPr>
          <a:lstStyle/>
          <a:p>
            <a:r>
              <a:rPr lang="zh-CN" altLang="en-US" sz="2400" b="1">
                <a:solidFill>
                  <a:srgbClr val="C00000"/>
                </a:solidFill>
                <a:effectLst>
                  <a:outerShdw blurRad="38100" dist="38100" dir="2700000" algn="tl">
                    <a:srgbClr val="000000">
                      <a:alpha val="43137"/>
                    </a:srgbClr>
                  </a:outerShdw>
                </a:effectLst>
              </a:rPr>
              <a:t>一、铁单质</a:t>
            </a:r>
          </a:p>
        </p:txBody>
      </p:sp>
      <p:pic>
        <p:nvPicPr>
          <p:cNvPr id="1026" name="Picture 2" descr="RJ226"/>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50390" y="1685290"/>
            <a:ext cx="7918450" cy="313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90450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116840" y="211455"/>
            <a:ext cx="8335645" cy="3740150"/>
          </a:xfrm>
          <a:prstGeom prst="rect">
            <a:avLst/>
          </a:prstGeom>
          <a:ln>
            <a:solidFill>
              <a:schemeClr val="accent1"/>
            </a:solidFill>
          </a:ln>
        </p:spPr>
      </p:pic>
      <p:pic>
        <p:nvPicPr>
          <p:cNvPr id="6" name="图片 5"/>
          <p:cNvPicPr>
            <a:picLocks noChangeAspect="1"/>
          </p:cNvPicPr>
          <p:nvPr/>
        </p:nvPicPr>
        <p:blipFill>
          <a:blip r:embed="rId3"/>
          <a:stretch>
            <a:fillRect/>
          </a:stretch>
        </p:blipFill>
        <p:spPr>
          <a:xfrm>
            <a:off x="8633460" y="3617595"/>
            <a:ext cx="3558540" cy="3083560"/>
          </a:xfrm>
          <a:prstGeom prst="rect">
            <a:avLst/>
          </a:prstGeom>
        </p:spPr>
      </p:pic>
      <p:sp>
        <p:nvSpPr>
          <p:cNvPr id="7" name="文本框 6"/>
          <p:cNvSpPr txBox="1"/>
          <p:nvPr/>
        </p:nvSpPr>
        <p:spPr>
          <a:xfrm>
            <a:off x="4204970" y="4304030"/>
            <a:ext cx="4623435" cy="1875155"/>
          </a:xfrm>
          <a:prstGeom prst="rect">
            <a:avLst/>
          </a:prstGeom>
          <a:noFill/>
        </p:spPr>
        <p:txBody>
          <a:bodyPr wrap="square" rtlCol="0" anchor="t">
            <a:noAutofit/>
          </a:bodyPr>
          <a:lstStyle/>
          <a:p>
            <a:pPr>
              <a:lnSpc>
                <a:spcPct val="130000"/>
              </a:lnSpc>
            </a:pPr>
            <a:r>
              <a:rPr lang="zh-CN" altLang="en-US" b="1"/>
              <a:t>把研细的硫粉和铁粉按照一定比例混合均匀,放在石棉网上堆成条状或如图所示形状。用灼热的玻璃棒触及一端,当混合物呈红热状态时移开玻璃棒,观察发生的现象。</a:t>
            </a:r>
          </a:p>
        </p:txBody>
      </p:sp>
      <p:pic>
        <p:nvPicPr>
          <p:cNvPr id="8" name="图片 7"/>
          <p:cNvPicPr>
            <a:picLocks noChangeAspect="1"/>
          </p:cNvPicPr>
          <p:nvPr/>
        </p:nvPicPr>
        <p:blipFill>
          <a:blip r:embed="rId4"/>
          <a:stretch>
            <a:fillRect/>
          </a:stretch>
        </p:blipFill>
        <p:spPr>
          <a:xfrm>
            <a:off x="10212705" y="82550"/>
            <a:ext cx="1979295" cy="3425825"/>
          </a:xfrm>
          <a:prstGeom prst="rect">
            <a:avLst/>
          </a:prstGeom>
        </p:spPr>
      </p:pic>
      <p:sp>
        <p:nvSpPr>
          <p:cNvPr id="10" name="文本框 9"/>
          <p:cNvSpPr txBox="1"/>
          <p:nvPr/>
        </p:nvSpPr>
        <p:spPr>
          <a:xfrm>
            <a:off x="8617585" y="471170"/>
            <a:ext cx="1781810" cy="2861310"/>
          </a:xfrm>
          <a:prstGeom prst="rect">
            <a:avLst/>
          </a:prstGeom>
          <a:noFill/>
        </p:spPr>
        <p:txBody>
          <a:bodyPr wrap="square" rtlCol="0" anchor="t">
            <a:spAutoFit/>
          </a:bodyPr>
          <a:lstStyle/>
          <a:p>
            <a:r>
              <a:rPr lang="zh-CN" altLang="en-US" b="1"/>
              <a:t>用坩埚钳夹住一束铁丝,灼烧后立刻放入充满氯气的集气瓶中,观察现象。然后把少量的水注入集气瓶中,用玻璃片盖住瓶口,振荡,观察溶液的颜色。</a:t>
            </a:r>
          </a:p>
        </p:txBody>
      </p:sp>
    </p:spTree>
    <p:extLst>
      <p:ext uri="{BB962C8B-B14F-4D97-AF65-F5344CB8AC3E}">
        <p14:creationId xmlns:p14="http://schemas.microsoft.com/office/powerpoint/2010/main" val="39206168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TABLE_ENDDRAG_ORIGIN_RECT" val="903*339"/>
  <p:tag name="TABLE_ENDDRAG_RECT" val="31*64*903*339"/>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2156</Words>
  <Application>Microsoft Office PowerPoint</Application>
  <PresentationFormat>宽屏</PresentationFormat>
  <Paragraphs>260</Paragraphs>
  <Slides>62</Slides>
  <Notes>0</Notes>
  <HiddenSlides>0</HiddenSlides>
  <MMClips>0</MMClips>
  <ScaleCrop>false</ScaleCrop>
  <HeadingPairs>
    <vt:vector size="8" baseType="variant">
      <vt:variant>
        <vt:lpstr>已用的字体</vt:lpstr>
      </vt:variant>
      <vt:variant>
        <vt:i4>11</vt:i4>
      </vt:variant>
      <vt:variant>
        <vt:lpstr>主题</vt:lpstr>
      </vt:variant>
      <vt:variant>
        <vt:i4>1</vt:i4>
      </vt:variant>
      <vt:variant>
        <vt:lpstr>嵌入 OLE 服务器</vt:lpstr>
      </vt:variant>
      <vt:variant>
        <vt:i4>2</vt:i4>
      </vt:variant>
      <vt:variant>
        <vt:lpstr>幻灯片标题</vt:lpstr>
      </vt:variant>
      <vt:variant>
        <vt:i4>62</vt:i4>
      </vt:variant>
    </vt:vector>
  </HeadingPairs>
  <TitlesOfParts>
    <vt:vector size="76" baseType="lpstr">
      <vt:lpstr>DroidSerif-Regular</vt:lpstr>
      <vt:lpstr>NeverMind-Regular</vt:lpstr>
      <vt:lpstr>等线</vt:lpstr>
      <vt:lpstr>等线 Light</vt:lpstr>
      <vt:lpstr>黑体</vt:lpstr>
      <vt:lpstr>华文细黑</vt:lpstr>
      <vt:lpstr>宋体</vt:lpstr>
      <vt:lpstr>微软雅黑</vt:lpstr>
      <vt:lpstr>Arial</vt:lpstr>
      <vt:lpstr>Courier New</vt:lpstr>
      <vt:lpstr>Times New Roman</vt:lpstr>
      <vt:lpstr>Office 主题​​</vt:lpstr>
      <vt:lpstr>文档</vt:lpstr>
      <vt:lpstr>Document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³He</dc:creator>
  <cp:lastModifiedBy>³He</cp:lastModifiedBy>
  <cp:revision>1</cp:revision>
  <dcterms:created xsi:type="dcterms:W3CDTF">2025-12-22T08:44:32Z</dcterms:created>
  <dcterms:modified xsi:type="dcterms:W3CDTF">2025-12-22T08:44:49Z</dcterms:modified>
</cp:coreProperties>
</file>