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ink/ink1.xml" ContentType="application/inkml+xml"/>
  <Override PartName="/ppt/tags/tag64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tags/tag65.xml" ContentType="application/vnd.openxmlformats-officedocument.presentationml.tags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tags/tag69.xml" ContentType="application/vnd.openxmlformats-officedocument.presentationml.tags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ink/ink527.xml" ContentType="application/inkml+xml"/>
  <Override PartName="/ppt/tags/tag91.xml" ContentType="application/vnd.openxmlformats-officedocument.presentationml.tags+xml"/>
  <Override PartName="/ppt/ink/ink528.xml" ContentType="application/inkml+xml"/>
  <Override PartName="/ppt/tags/tag92.xml" ContentType="application/vnd.openxmlformats-officedocument.presentationml.tags+xml"/>
  <Override PartName="/ppt/ink/ink529.xml" ContentType="application/inkml+xml"/>
  <Override PartName="/ppt/tags/tag93.xml" ContentType="application/vnd.openxmlformats-officedocument.presentationml.tags+xml"/>
  <Override PartName="/ppt/ink/ink530.xml" ContentType="application/inkml+xml"/>
  <Override PartName="/ppt/tags/tag94.xml" ContentType="application/vnd.openxmlformats-officedocument.presentationml.tags+xml"/>
  <Override PartName="/ppt/ink/ink531.xml" ContentType="application/inkml+xml"/>
  <Override PartName="/ppt/tags/tag95.xml" ContentType="application/vnd.openxmlformats-officedocument.presentationml.tags+xml"/>
  <Override PartName="/ppt/ink/ink532.xml" ContentType="application/inkml+xml"/>
  <Override PartName="/ppt/tags/tag96.xml" ContentType="application/vnd.openxmlformats-officedocument.presentationml.tags+xml"/>
  <Override PartName="/ppt/ink/ink533.xml" ContentType="application/inkml+xml"/>
  <Override PartName="/ppt/tags/tag97.xml" ContentType="application/vnd.openxmlformats-officedocument.presentationml.tags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tags/tag98.xml" ContentType="application/vnd.openxmlformats-officedocument.presentationml.tags+xml"/>
  <Override PartName="/ppt/notesSlides/notesSlide1.xml" ContentType="application/vnd.openxmlformats-officedocument.presentationml.notesSlide+xml"/>
  <Override PartName="/ppt/ink/ink539.xml" ContentType="application/inkml+xml"/>
  <Override PartName="/ppt/tags/tag99.xml" ContentType="application/vnd.openxmlformats-officedocument.presentationml.tags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ink/ink544.xml" ContentType="application/inkml+xml"/>
  <Override PartName="/ppt/ink/ink545.xml" ContentType="application/inkml+xml"/>
  <Override PartName="/ppt/ink/ink546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tags/tag105.xml" ContentType="application/vnd.openxmlformats-officedocument.presentationml.tags+xml"/>
  <Override PartName="/ppt/ink/ink557.xml" ContentType="application/inkml+xml"/>
  <Override PartName="/ppt/ink/ink558.xml" ContentType="application/inkml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11" r:id="rId2"/>
    <p:sldId id="305" r:id="rId3"/>
    <p:sldId id="306" r:id="rId4"/>
    <p:sldId id="312" r:id="rId5"/>
    <p:sldId id="310" r:id="rId6"/>
    <p:sldId id="307" r:id="rId7"/>
    <p:sldId id="308" r:id="rId8"/>
    <p:sldId id="309" r:id="rId9"/>
    <p:sldId id="257" r:id="rId10"/>
    <p:sldId id="259" r:id="rId11"/>
    <p:sldId id="304" r:id="rId12"/>
    <p:sldId id="258" r:id="rId13"/>
    <p:sldId id="256" r:id="rId14"/>
    <p:sldId id="260" r:id="rId15"/>
    <p:sldId id="261" r:id="rId16"/>
    <p:sldId id="262" r:id="rId17"/>
    <p:sldId id="271" r:id="rId18"/>
    <p:sldId id="263" r:id="rId19"/>
    <p:sldId id="264" r:id="rId20"/>
    <p:sldId id="265" r:id="rId21"/>
    <p:sldId id="266" r:id="rId22"/>
    <p:sldId id="268" r:id="rId23"/>
    <p:sldId id="267" r:id="rId24"/>
    <p:sldId id="269" r:id="rId25"/>
    <p:sldId id="270" r:id="rId26"/>
    <p:sldId id="272" r:id="rId27"/>
    <p:sldId id="284" r:id="rId28"/>
    <p:sldId id="285" r:id="rId29"/>
    <p:sldId id="283" r:id="rId30"/>
    <p:sldId id="282" r:id="rId31"/>
    <p:sldId id="274" r:id="rId32"/>
    <p:sldId id="275" r:id="rId33"/>
    <p:sldId id="288" r:id="rId34"/>
    <p:sldId id="277" r:id="rId35"/>
    <p:sldId id="286" r:id="rId36"/>
    <p:sldId id="287" r:id="rId37"/>
    <p:sldId id="278" r:id="rId38"/>
    <p:sldId id="279" r:id="rId39"/>
    <p:sldId id="280" r:id="rId40"/>
  </p:sldIdLst>
  <p:sldSz cx="12192000" cy="6858000"/>
  <p:notesSz cx="9144000" cy="6858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未知用户1" initials="未知用户1" lastIdx="0" clrIdx="3"/>
  <p:cmAuthor id="5" name="Administrator" initials="A" lastIdx="0" clrIdx="4"/>
  <p:cmAuthor id="6" name="wwz" initials="w" lastIdx="0" clrIdx="5"/>
  <p:cmAuthor id="7" name="吴文中" initials="吴" lastIdx="0" clrIdx="6"/>
  <p:cmAuthor id="8" name="微软用户" initials="" lastIdx="0" clrIdx="7"/>
  <p:cmAuthor id="9" name="雨林木风" initials="雨" lastIdx="0" clrIdx="8"/>
  <p:cmAuthor id="10" name="qiu" initials="q" lastIdx="0" clrIdx="9"/>
  <p:cmAuthor id="11" name="姜伟光" initials="姜" lastIdx="0" clrIdx="10"/>
  <p:cmAuthor id="12" name="kingsoft" initials="k" lastIdx="0" clrIdx="11"/>
  <p:cmAuthor id="13" name="幸兴" initials="幸" lastIdx="0" clrIdx="12"/>
  <p:cmAuthor id="14" name="ELAN" initials="E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602" y="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8.emf"/><Relationship Id="rId1" Type="http://schemas.openxmlformats.org/officeDocument/2006/relationships/image" Target="../media/image55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9.emf"/><Relationship Id="rId1" Type="http://schemas.openxmlformats.org/officeDocument/2006/relationships/image" Target="../media/image56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7:51:49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17482 4747 0,'0'0'0,"0"0"16,0 0-16,0 0 0,0 0 0,0 0 16,0 0-16,0 0 0,0 0 15,0 0-15,0 0 16,0 0-16,0 0 0,33 2 0,-33-2 16,24 1-16,-24-1 0,30 3 15,-11-2-15,0 1 0,2 1 0,4-1 16,2 0-16,1 1 15,-1 0-15,10 2 0,0-1 16,-3 0-16,-2 1 0,7-1 16,-2-1-16,-4 1 0,-3 0 0,-4-3 15,-4 0-15,-4-2 0,-2 1 16,-3-1-16,-1-1 16,-2 0-16,-1 0 0,-4 1 0,-1 0 15,-2 1-15,0 1 0,-2-1 16,0 0-16,-2 4 0,0 1 0,-1-3 15,2 1-15,0-1 0</inkml:trace>
  <inkml:trace contextRef="#ctx0" brushRef="#br0" timeOffset="248.846">18001 4860 0,'0'0'0,"0"0"0,0 0 16,0 0-16,0 0 0,0 0 15,0 0-15,0 0 0,0 0 16,0 0-16,0 0 0,-24 4 15,24-4-15,0 0 0,-14 24 16,14-24-16,-8 23 0,3-7 16,1 3-16,-1 1 0,1 0 0,1 1 15,1 3-15,-2-2 0,1 1 16,0 5-16,0 0 0,1 0 16,0-1-16,0 0 0,1-2 15,1-1-15,1-2 0,1 5 16,2-3-16,2-6 0,2-4 0,-3-5 15,0-2-15,-2 0 0</inkml:trace>
  <inkml:trace contextRef="#ctx0" brushRef="#br0" timeOffset="613.0722">18683 4607 0,'0'0'0,"0"0"16,0 0-16,5 18 0,-5-18 0,5 26 15,-1-8-15,0 1 0,2 0 16,0 4-16,1 5 0,0 6 16,0-3-16,0 8 0,-2 5 15,1 8-15,-1-2 0,0 3 16,-2 3-16,-1 9 0,0-1 15,-2 12-15,-2-2 0,-1-7 16,-2-8-16,-6 13 0,-3 4 16,-1-8-16,-2-7 0,-5 26 0,3-10 15,3-15-15,1-9 0,2-9 16,1-5-16,1-9 0,1-9 16,4-10-16,0-8 15,6-3-15,-2-4 0,6-18 0,5-13 16,-3 13-16,-2 5 0,-1 4 15</inkml:trace>
  <inkml:trace contextRef="#ctx0" brushRef="#br0" timeOffset="864.5759">18832 4530 0,'0'0'15,"0"0"-15,0 0 0,0 0 0,0 0 16,0 0-16,0 0 16,0 0-16,-23 12 0,23-12 15,-25 29-15,9-11 0,2 3 0,-8 11 16,-2 6-16,-3-1 0,0-1 0,-8 10 16,1 1-16,0 2 15,4-6-15,6-8 0,5-9 16,5-4-16,3-5 0,2-5 15</inkml:trace>
  <inkml:trace contextRef="#ctx0" brushRef="#br0" timeOffset="1118.5999">18887 4614 0,'0'0'0,"0"0"15,0 0-15,0 0 0,0 0 0,23 9 16,-23-9-16,18 13 0,-18-13 0,25 19 15,-7-6-15,-1-1 16,-1 0-16,0 1 0,-1 0 16,-1-2-16,1-1 0,1 3 0,-1-2 15,-2 1-15,-1-1 0,-1-2 16,-1-1-16,-2-2 0,-2 1 16,-1-3-16,-2-1 0,-1 0 15,0-1-15,-2-2 0,0 0 16,0 0-16,-1 3 0,1-3 15,-2 1-15,2-1 0</inkml:trace>
  <inkml:trace contextRef="#ctx0" brushRef="#br0" timeOffset="1980.1263">21527 4907 0,'0'0'0,"0"0"0,0 0 0,0 0 0,27 6 16,-14 0-16,4 4 16,1 1-16,0 2 0,1 4 0,0 3 15,5 6-15,-1 1 0,-3 2 16,-3 2-16,-4 7 0,-4-1 16,-6-1-16,-3-1 0,-1-3 15,-2-6-15,-2 2 0,1-3 16,2-8-16,0-4 0,2-2 15,3-2-15,1-1 0,4-3 0,6-8 16,6-5-16,3-3 0,5-2 16,5-7-16,5-7 15,1-1-15,2-1 0,8-12 0,1-2 16,-4 1-16,-2 0 0,2-6 16,-8 1-16,-4-3 0,-7 4 15,-6 1-15,-5 0 0,-5 8 16,-4 5-16,-8 3 0,-6 3 15,-2 8-15,-1 6 0,-1 4 16,-1 2-16,-2 3 0,-3 2 0,0 6 16,-2 4-16,4-1 0,-1 3 15,3 4-15,2 5 16,2 1-16,2 1 0,3 2 0,2 2 16,2 0-16,1 1 0,7-1 15,4 1-15,2-2 0,4-3 0,2 1 16,2 2-16,0-5 15,1-4-15,6-1 0,5-2 16,-3-1-16,-4-1 0,6-2 16,5-1-16,-3 1 0,-3 1 0,4-2 15,0-3-15,-10 0 0,-1-1 16,2 1-16,-3 1 0,-7-2 16,-4-1-16,-1 5 0,-1 2 15,-2 0-15,-3 1 0,-1-3 16,-1-2-16,0-1 0</inkml:trace>
  <inkml:trace contextRef="#ctx0" brushRef="#br0" timeOffset="2140.0887">23585 5005 0,'0'0'0,"0"0"15,0 0-15,0 0 0,0 0 0,0 0 16,0 0-16,0 0 0</inkml:trace>
  <inkml:trace contextRef="#ctx0" brushRef="#br0" timeOffset="7498.7947">6877 9810 0,'0'0'0,"0"0"0,0 0 0,-25-5 15,13 1-15,-4 1 0,-4 1 16,-5-2-16,0 1 0,-2-1 16,-2-1-16,3-1 0,1 2 0,-7-2 15,-2 0-15,2 0 0,1-2 16,-1 3-16,0-2 15,1 3-15,3 0 0,-3 0 16,-3 0-16,2 1 0,1 0 0,-7 0 16,-3 0-16,4 2 0,-1 1 15,0 1-15,-5 2 0,4 1 16,4-2-16,-7 3 0,-2 1 16,3 2-16,3 0 0,-9 1 15,0 0-15,7 3 0,7 1 0,-6 2 16,-2-1-16,7-1 0,2-5 15,-1 4-15,1 1 16,2-2-16,5 1 0,-4-3 0,2 2 16,4 2-16,5 1 0,-1 0 15,1-1-15,0 0 0,1 1 0,0 3 16,-4 2-16,5-5 16,2 0-16,3 2 0,1 4 15,0-2-15,0 0 0,0 2 16,2 3-16,1-2 0,5 0 0,-2 2 15,0 3-15,1 0 0,0 0 16,0 1-16,3 2 16,0-2-16,1 0 0,4 1 0,1 2 15,2-2-15,1-3 0,3 3 16,2 2-16,1-3 0,0-3 0,2 1 16,4 2-16,-2-3 15,1-4-15,5 3 0,3 2 16,-1-2-16,1 1 0,12 4 15,2 1-15,-5-6 0,-2-2 16,5 1-16,9-1 0,-5 0 0,-2 0 16,13 3-16,4 1 15,-1-2-15,-4-3 0,4-2 0,7-4 16,-8-1-16,-6-1 0,33 4 16,-1-1-16,-7-7 0,-6-4 15,5 1-15,5 2 0,-10 0 16,-5 0-16,10 0 0,6-1 15,-9 0-15,-9 0 0,10 2 16,7 2-16,-9-2 0,-5-1 0,14-5 16,8-4-16,-10-1 0,-5-2 15,10-4-15,5-3 0,-11 1 16,-5-1-16,8-2 0,11 0 16,-14-1-16,-8-1 0,8 0 15,7-1-15,-8 3 0,-3-1 16,5-5-16,5-5 0,-11 2 0,-8 2 15,11-8-15,6-7 16,-9 5-16,-8 3 0,8-6 16,9-4-16,-9 1 0,-6-1 0,4-8 15,5-6-15,-12 10 0,-8 7 16,-6-1-16,-4-2 0,-1 1 16,-1-2-16,-3-2 0,-3 0 15,-6 1-15,-4-1 0,-8 3 16,-3 1-16,-5 4 0,-3 4 0,-6-6 15,-3-3-15,-2-1 0,-1 0 16,-3 7-16,-1 4 0,-7-3 16,-2-2-16,-9 1 0,-5 1 15,1 3-15,-2 2 0,-9 2 16,-8 1-16,2-2 0,0-1 16,-8 7-16,-2 4 0,-5-1 0,-3-1 15,-2 1-15,-1 0 16,4 4-16,3 2 0,-8 0 15,-5 2-15,1-6 0,0-1 0,-5 8 16,-6 7-16,3 0 0,1 1 16,-2 2-16,-7 2 0,5-2 15,0-1-15,-6 0 0,-2 0 16,9 7-16,6 4 0,-7-3 16,-5-2-16,4 0 0,2-2 0,0 5 15,0 4-15,0 2 0,4 1 16,-2-4-16,0-1 0,6 0 15,4 3-15,-6 5 16,-8 6-16,6-3 0,1-1 0,1 3 16,2 1-16,3 3 0,0-1 15,-2 0-15,0 0 0,3 2 16,3 0-16,-1 13 0,-3 9 16,2-2-16,-3 0 0,5 7 15,1 4-15,6 7 0,1 6 0,18-24 16,14-16-16,8-10 0</inkml:trace>
  <inkml:trace contextRef="#ctx0" brushRef="#br0" timeOffset="14047.0566">19375 9375 0,'0'0'0,"0"0"16,0 0-16,0 0 0,0 0 15,0 0-15,0 0 0,0 0 16,0 0-16,0 0 0,24-4 16,-24 4-16,0 0 0,37-6 15,-37 6-15,38-2 0,-19 2 16,3 1-16,3 0 0,0-1 15,1 0-15,10 1 0,2 0 16,-1 0-16,-1 0 0,10-1 0,-1 1 16,-1-2-16,-1 1 0,2 1 15,3 1-15,-3 0 0,-3-4 16,13 2-16,3 0 0,-4 3 16,-2-1-16,12-2 0,1-3 15,-2-2-15,-3 1 0,3 2 16,2-2-16,2 2 0,-7 1 0,5 2 15,4 0-15,-5-1 0,-4-1 16,32 4-16,-5 1 0,-16-1 16,-9-1-16,6 0 0,4-1 15,-6 1-15,-4-1 0,4 0 16,4-1-16,-8-1 0,-3 1 16,6 1-16,4 2 0,-8 0 15,-6-2-15,7-1 0,4-1 16,-3 1-16,-2 0 0,4 1 15,4 2-15,-8-2 0,-7 0 0,5 0 16,5 0-16,-4 1 0,-4-1 16,2-2-16,2-1 0,-7 1 15,-4 2-15,5-1 0,4 2 16,-12-4-16,-7 1 0,7 0 16,6 2-16,-8-2 0,-7 0 15,2-3-15,0 2 0,-7-2 16,-5 1-16,2-2 0,0 1 15,-1 3-15,-1 2 0,-4-1 0,-3 0 16,-13 0-16,0 2 0,-1 0 16,1 1-16,-7-3 0,0 0 15,0 0-15,-2 2 0,2-2 0</inkml:trace>
  <inkml:trace contextRef="#ctx0" brushRef="#br0" timeOffset="15420.489">19725 10401 0,'0'0'16,"0"0"-16,0 0 0,0 0 0,0 0 15,0 0-15,0 0 16,0 0-16,23-9 0,-23 9 0,26-3 16,-26 3-16,32-2 0,-14 0 15,3-1-15,0 1 0,0 1 0,2 0 16,3-1-16,5 1 16,0 0-16,3 0 0,4 1 15,0 1-15,-1-1 0,14 1 16,3 1-16,-2 1 0,-1 1 0,15-2 15,2-1-15,-6 1 0,-5-1 16,19-1-16,7-2 0,-9-2 16,-6-2-16,17-4 0,4-1 15,-9 0-15,-8 0 0,41-4 16,-7 3-16,-17 7 0,-12 1 0,0-2 16,2-2-16,-13 6 15,-9 6-15,5 1 0,3 2 16,-8-3-16,-6-3 0,6 3 15,6 2-15,-10-1 0,-7 1 0,8-3 16,6-3-16,-7 0 0,-6 0 16,9-4-16,6-2 0,-7 2 15,-4 0-15,3 0 0,3-1 16,-8 2-16,-6-1 0,9 0 16,5-1-16,-6 0 0,-5 1 0,1 3 15,3 1-15,-5-1 16,-2-4-16,5 2 0,2 1 15,-6 3-15,-4 1 0,2-4 0,1-1 16,-2 1-16,-3 0 0,2 2 16,2 0-16,-7 0 0,-4 0 15,5 0-15,5-1 0,-4 0 16,-3 1-16,4-2 0,3-1 16,-18 2-16,2-1 0,21 1 15,1 2-15,-21-2 0,-2 1 0,6-1 16,4-1-16,-5 1 0,-3 0 15,6 1-15,4 0 16,-4-1-16,-4 0 0,-1 0 0,0 0 16,-4 0-16,1 1 0,2-1 15,0-1-15,-5 1 0,-3 3 0,0-2 16,2 1-16,-1-1 16,0-1-16,-3 0 0,1 0 15,-2 0-15,-1 1 0,-2 0 16,-1-2-16,-1 2 0,-2 1 0,-2-2 15,-2 1-15,1-1 0,-1 1 16,1-1-16,-1 1 0,-1 0 16,-1-2-16,-2 2 0,3-1 15,-3 1-15</inkml:trace>
  <inkml:trace contextRef="#ctx0" brushRef="#br0" timeOffset="16500.6296">19536 7206 0,'0'0'0,"0"0"16,0 0-16,0 0 0,0 0 0,0 0 15,0 0-15,17-16 16,-17 16-16,24-1 0,-24 1 15,39-3-15,-17 5 0,6-2 16,5-2-16,1 2 0,1 2 0,16 1 16,4 1-16,11 2 0,-2-1 15,18 1-15,3-3 0,-6 1 16,-4-2-16,15-1 0,2-1 16,5 0-16,-7 0 0,37 1 15,-10 3-15,-17-4 0,-12-2 0,3 0 16,0 1-16,-6 0 0,-4 1 15,4 1-15,3 0 16,-7 0-16,-2 2 0,7-2 0,4 0 16,-6 0-16,-5 0 0,9-1 15,6-1-15,-9 0 0,-6 0 16,6 2-16,5 1 0,-14 1 16,-9 2-16,2-3 0,2 0 15,-10 1-15,-7-1 0,-10 3 16,-6 0-16,-9-2 0,-7-2 0,-7 0 15,-4 0-15,-3-1 0</inkml:trace>
  <inkml:trace contextRef="#ctx0" brushRef="#br0" timeOffset="17063.0382">19507 8224 0,'0'0'0,"0"0"0,0 0 0,24 0 16,-24 0-16,26-4 0,-26 4 16,41-3-16,-17 2 0,5 0 15,7 0-15,10 1 0,1-3 16,19 1-16,6 0 0,-1-2 15,-1-1-15,20-1 0,3 0 0,11 0 16,-7 1-16,15-2 0,-1-1 16,30-1-16,-20 1 0,4 5 15,0 3-15,-12 0 0,-10 0 16,4-2-16,2-2 0,-7 2 16,-6 1-16,11 0 0,7-1 15,-8-2-15,-8-1 0,6-2 16,4-2-16,-10 3 0,-6 4 0,6-3 15,5-1-15,-12 0 16,-10 1-16,5 3 0,3 2 0,-11-1 16,-7-2-16,1 4 0,0 3 15,-7-2-15,-3 2 0,-21-1 16,-12-2-16,-9 0 0</inkml:trace>
  <inkml:trace contextRef="#ctx0" brushRef="#br0" timeOffset="17271.8083">23771 7681 0,'0'0'0,"0"0"16,0 0-16,-21 15 0,21-15 0,0 0 16</inkml:trace>
  <inkml:trace contextRef="#ctx0" brushRef="#br0" timeOffset="18581.6023">5863 7653 0,'0'0'16,"0"0"-16,0 0 0,0 0 15,0 0-15,0 0 0,0 0 16,0 0-16,0 0 0,0 0 0,0 0 16,0 0-16,0 0 0,0 0 15,0 0-15,20-3 0,-20 3 16,27 4-16,-27-4 0,33 6 15,-33-6-15,41 3 0,-17-1 16,2 0-16,1 0 0,10 3 16,0 1-16,1-1 0,0 1 0,3 1 15,2 1-15,11 0 0,1-1 16,2 0-16,3-2 0,9-1 16,-1-4-16,1-2 0,1-1 15,10-1-15,-6 0 0,12-2 16,0-3-16,-8 2 0,-3 1 15,28-1-15,-13 1 0,-9 4 0,-8 1 16,0 3-16,0 2 16,-5 5-16,-2-1 0,4 4 15,1 1-15,0 0 0,2 0 0,7-3 16,5-4-16,3-1 0,4-2 16,-30 0-16,-19-1 0,-14-1 15</inkml:trace>
  <inkml:trace contextRef="#ctx0" brushRef="#br0" timeOffset="19317.0629">22207 8056 0,'0'0'0,"0"0"15,0 0-15,0 0 0,0 0 0,23-5 16,-23 5-16,0 0 0,23-3 15,-23 3-15,0 0 16,20-4-16,-20 4 0,0 0 0,0 0 16,0 0-16,23-6 0,-20 5 15,1 0-15,-2-2 0,-1-1 0,0 0 16,-1 0-16,0 1 16</inkml:trace>
  <inkml:trace contextRef="#ctx0" brushRef="#br0" timeOffset="20692.5713">23111 8360 0,'0'0'0,"0"0"16,0 0-16,0 0 0,0 0 0,0 0 15,0 0-15,0 0 16,0 0-16,0 0 0,0 0 16,0 0-16</inkml:trace>
  <inkml:trace contextRef="#ctx0" brushRef="#br0" timeOffset="25513.6717">13850 2448 0,'0'0'0,"0"0"16,0 0-16,0 0 0,0 0 0,-9 25 15,9-25-15,-5 31 0,0-11 16,2 4-16,0 4 0,-2 1 16,1 1-16,1 15 0,2 2 15,1-1-15,1 0 0,1 10 16,0 1-16,0 6 0,1-6 16,-1-2-16,0-2 0,0-7 15,-1-6-15,-1 3 0,-1-3 16,-1-10-16,0-5 0,1-10 15,1-5-15,0-3 0,0-2 0,0-1 16</inkml:trace>
  <inkml:trace contextRef="#ctx0" brushRef="#br0" timeOffset="25696.5282">13763 3078 0,'0'0'0,"0"-7"0,-1-1 16,1 0-16,0-1 0,2 3 16,4-1-16,1-3 0,3-3 15,6 2-15,5 1 0,1 1 0,1-1 16,2 0-16,3 3 0,-3-1 15,-1 1-15,2 0 0,-3 2 16,-3 2-16,-3 1 0,-2 0 16,-4-1-16,-3 1 0,-3 1 0,-1-3 15,1 0-15,-3-4 16,-2-2-16,0 2 0,0 0 16,0 3-16</inkml:trace>
  <inkml:trace contextRef="#ctx0" brushRef="#br0" timeOffset="25946.8124">14122 2431 0,'0'0'0,"0"0"0,0 0 0,0 0 15,0 0-15,6 22 0,-6-22 16,4 31-16,-2-11 0,-2 6 16,-2 6-16,1 4 0,0 1 0,-1 19 15,-2 6-15,-2 9 16,-1-1-16,0 20 0,-1 5 0,1 8 15,2-10-15,0 6 16,2-8-16,2-16 0,1-12 0,7 11 16,3-16-16,-2-18 0,0-14 15,1-24-15,1-17 0,-6 7 16,0 2-16,-2 3 0</inkml:trace>
  <inkml:trace contextRef="#ctx0" brushRef="#br0" timeOffset="26396.944">14279 3088 0,'0'0'16,"6"-13"-16,1 1 0,-1 5 0,0 1 15,5-2-15,3 4 0,1 0 16,-1 3-16,1 7 0,-1 5 16,-3 1-16,0 3 0,1 10 15,-1 5-15,-3 0 0,-2-4 16,-1-1-16,1-4 0,-2-3 16,-1-4-16,2-3 0,0-3 15,1-4-15,-1-6 0,6-14 16,6-11-16,3-5 0,2-6 0,5-12 15,5-10-15,2-6 0,-2 4 16,-1-7-16,-5 3 16,-8 11-16,-4 9 0,-8 4 0,-5 8 15,-2 11-15,-1 5 0,-1 8 16,-2 4-16,-1 8 0,-2 2 0,-2 13 16,-1 7-16,1 0 15,0 2-15,0 6 0,1 5 16,3-3-16,2-1 0,6 5 15,3-2-15,3-5 0,1-6 0,2 0 16,1 0-16,0-3 0,0-1 16,3-1-16,4-1 0,-4-6 15,-1 0-15,-2 4 0,-1 3 16,-3 2-16,-3 0 0,-7 4 16,-5 4-16,-6 1 0,-4 1 0,-4 3 15,-4 4-15,-1-6 0,-2-2 16,-1-4-16,0-6 15,8-12-15,5-9 0,10-16 16,7-10-16,-1 8 0,0 4 0,0 3 16</inkml:trace>
  <inkml:trace contextRef="#ctx0" brushRef="#br0" timeOffset="26713.5818">14959 2809 0,'0'0'0,"0"0"0,0 0 16,0 0-16,6-7 0,-6 10 15,-1 1-15,-2 4 0,1 3 0,-1 6 16,-3 5-16,1 3 0,-2 3 15,0 14-15,0 1 0,3 2 16,1 0-16,3 4 0,3-5 16,2-7-16,4-5 0,4-2 15,4-7-15,1-10 16,3-8-16,6-13 0,4-9 0,3-9 16,3-8-16,3-11 0,2-6 15,1-11-15,-6 0 0,-8 2 16,-7 0-16,-4 2 0,-6 9 15,-12 5-15,-10 4 0,-4 6 16,-4 6-16,-5 7 0,-4 5 0,-3 10 16,-5 6-16,0 9 0,0 5 15,7 0-15,6-1 0,6 6 16,2 5-16,12-8 0,6-2 0,-2-5 16,0-1-16,-1-2 0</inkml:trace>
  <inkml:trace contextRef="#ctx0" brushRef="#br0" timeOffset="26915.9161">15533 2685 0,'0'0'0,"0"0"16,0 0-16,-11 21 0,11-21 0,-14 30 15,8-7-15,-1 3 0,0 3 16,2 6-16,-1 2 0,3 9 16,3-1-16,5 6 0,3-6 15,4-5-15,4-6 0,10-1 16,7-8-16,5-8 0,3-5 0,8-7 15,8-3-15,1-8 0,3-4 16,12-5-16,4-3 0,-9-3 16,-5-1-16,-10 4 0,-15 5 15,-10 3-15</inkml:trace>
  <inkml:trace contextRef="#ctx0" brushRef="#br0" timeOffset="27079.949">15631 2914 0,'0'0'0,"-10"10"16,0 2-16,0 7 0,0 6 16,-5 17-16,-3 9 0,-6 22 15,-1 5-15,-3 32 0,0 12 16,2 25-16,0 21 0,1 14 16,7-57-16,6-39 0</inkml:trace>
  <inkml:trace contextRef="#ctx0" brushRef="#br0" timeOffset="27280.3134">16573 3237 0,'0'0'0,"0"0"0,-6 24 16,6-24-16,-9 37 0,4-19 0,2-3 16,0 0-16</inkml:trace>
  <inkml:trace contextRef="#ctx0" brushRef="#br0" timeOffset="34597.6091">11888 9463 0,'0'0'0,"0"0"0,0 0 0,0 0 15,0 0-15,0 0 0,0 0 16,25 11-16,-25-11 0,0 0 16,21 3-16,-21-3 0,0 0 0,28 9 15,-18-6-15,1 0 16,1 1-16,2-1 0,1 0 15,0-2-15,-1-1 0,2 1 0,0 2 16,1-2-16,-1 1 0,3-2 16,1 1-16,-1-2 0,-2-1 15,5 1-15,0-1 0,0 1 16,-1 1-16,1 0 0,0 0 16,-1-1-16,0-1 0,-1 1 15,-1 1-15,-2 0 0,0 1 0,-3-3 16,0-3-16,0 3 0,1 3 15,1-3-15,-1-1 16,-2 0-16,0 0 0,-2 1 0,0 0 16,-1 0-16,-2 1 0,1 1 15,1 0-15,-2 1 0,-2 1 16,0 0-16,-2 0 0,1 0 16,-1 0-16,-4-2 0,0 4 15,0-4-15,0 0 0,0 0 0</inkml:trace>
  <inkml:trace contextRef="#ctx0" brushRef="#br0" timeOffset="35250.5502">12296 9717 0,'0'0'0,"0"0"0,0 0 0,0 0 16,0 0-16,0 0 0,0 0 15,0 0-15,0 0 0,0 0 16,2 24-16,-2-24 0,0 0 0,0 0 16,8 23-16,-8-23 0,0 0 15,1 23-15,-1-11 16,0-1-16,0 0 0,0 1 0,-1 1 15,1-1-15,1-2 0,0 1 16,-1 2-16,0-3 0,0 1 16,0 2-16,0 1 0,0 0 15,0 0-15,0-1 0,0 0 16,1 1-16,0-3 0,0 1 16,-1 1-16,0-1 0,0 0 0,-1 1 15,0-1-15,0 2 0,0 0 16,0-1-16,0 0 15,-1-2-15,1-1 0,0-1 0,0 0 16,1-1-16,1 2 0,-1-3 16,-1 0-16,0-2 0,0 0 0,1-1 15,0 1-15,0-1 16,0-1-16,0 0 0,0-3 16,3 3-16,1-2 0,-2-2 15,0-1-15,2 0 0,2-3 0,-1 1 16,0 2-16,-2-1 0</inkml:trace>
  <inkml:trace contextRef="#ctx0" brushRef="#br0" timeOffset="36330.4987">18215 9496 0,'0'0'16,"0"0"-16,0 0 0,0 0 15,0 0-15,-23-10 0,23 10 16,0 0-16,0 0 0,0 0 15,0 0-15,0 0 0,-20-4 0,20 4 16,0 0-16,0 0 0,0 0 16,0 0-16,22-3 0,-22 3 15,29 4-15,-29-4 0,37 3 16,-37-3-16,44-1 0,-17 1 16,3-1-16,8 0 0,-2 0 0,4 1 15,2 1-15,3-2 0,-3-2 16,-1-1-16,0 0 15,-4 1-15,-3 2 0,5-2 0,-4 0 16,-5-2-16,-5 1 0,-2 0 16,-2 0-16,-3 0 0,-5 3 15,-4 1-15,-2 1 0,-4 1 16,-1 0-16,0 0 0,-2-2 16,3 3-16</inkml:trace>
  <inkml:trace contextRef="#ctx0" brushRef="#br0" timeOffset="36580.4322">18524 9644 0,'0'0'15,"0"0"-15,0 0 0,0 0 0,0 0 16,-4 22-16,4-22 15,-3 20-15,3-20 0,-3 29 0,2-11 16,-1 2-16,1-1 0,0 3 16,1 3-16,0 0 0,-1 0 0,1 6 15,0-2-15,1-2 16,0-3-16,2 0 0,-2-4 16,0-5-16</inkml:trace>
  <inkml:trace contextRef="#ctx0" brushRef="#br0" timeOffset="37046.7654">19172 9262 0,'0'0'0,"0"0"0,0 0 16,0 0-16,0 0 0,0 0 0,0 0 15,2 29-15,-2-29 0,7 29 16,-4-9-16,1 3 0,2-2 16,-1 5-16,1 3 0,-1 3 15,1 1-15,2 13 0,-1 3 16,1 7-16,-1-4 0,-2 3 15,1 4-15,-1 6 0,1-5 0,-2 9 16,-2 1-16,-1-4 0,-1 1 16,-3 9-16,-1 3 0,0-10 15,1-5-15,-4 33 0,0-6 16,-1-14-16,1-11 0,-1 0 16,-2-1-16,0-9 0,1-6 0,-1-1 15,0 1-15,-2-6 0,-1-6 16,2-4-16,1 0 15,2-10-15,4-4 0,-1-7 0,0-3 16,1-10-16,1-7 0,1-5 16,-1-6-16,0 6 0,2 3 0,0 3 15</inkml:trace>
  <inkml:trace contextRef="#ctx0" brushRef="#br0" timeOffset="37447.41">19259 9120 0,'0'0'0,"0"0"0,0 0 15,0 0-15,0 0 0,-14 19 16,14-19-16,0 0 0,-11 28 16,11-28-16,-13 26 0,6-11 0,-1 0 15,0 4-15,-1 2 16,1 0-16,-1 1 0,-3 4 0,0 1 15,-2-2-15,1 0 0,-1-1 16,-2-2-16,2-2 16,1-3-16,0 2 0,1-4 0,5-6 15,0-1-15,3-15 0,0-10 16,2 2-16,0 2 0,0 3 16</inkml:trace>
  <inkml:trace contextRef="#ctx0" brushRef="#br0" timeOffset="37680.6349">19422 9163 0,'0'0'0,"0"0"16,0 0-16,0 0 0,0 0 0,0 0 16,0 0-16,0 0 15,0 0-15,0 0 0,23 14 16,-23-14-16,0 0 0,20 11 15,-20-11-15,20 12 0,-9-6 0,1 2 16,1 1-16,0 0 0,2-1 16,1 2-16,3 0 0,0 0 15,0 1-15,2 1 0,-4-2 16,-1-2-16</inkml:trace>
  <inkml:trace contextRef="#ctx0" brushRef="#br0" timeOffset="37880.493">19790 9153 0,'0'0'0,"0"0"15,0 0-15,0 0 0,0 0 0,2 22 16,-2-22-16,18 26 0,-5-9 15,-1-3-15,-2-2 0,-1-1 16</inkml:trace>
  <inkml:trace contextRef="#ctx0" brushRef="#br0" timeOffset="39742.7426">22779 10740 0,'0'0'0,"0"0"0,0 0 16,0 0-16,0 0 0,0 0 0,0 0 15,0 0-15,0 0 0,0 0 16,0 0-16,0 0 0,0 0 0,0 0 16,0 0-16,0 0 15,0 0-15,23-9 0,-23 9 16,0 0-16,30-5 0,-30 5 0,0 0 15,26-6-15</inkml:trace>
  <inkml:trace contextRef="#ctx0" brushRef="#br0" timeOffset="44516.1158">16593 8722 0,'0'0'0,"0"0"15,0 0-15,0 0 0,0 0 0,0 0 16,0 0-16,0 0 0,0 0 16,0 0-16,0 0 15,27-11-15,-27 11 0,0 0 0,0 0 16,24-10-16,-24 10 0,0 0 15,30-15-15,-18 11 0,0 1 16,3 0-16,4-2 0,0 1 16,0 0-16,1-1 0,5 0 15,-1 0-15,-1 0 0,10-2 16,1 0-16,-1 0 0,-1 2 0,9-2 16,0 0-16,-2 2 0,-4 2 15,2 2-15,2 1 16,-2 0-16,1-1 0,8 0 15,2 0-15,-7-1 0,-3-2 0,-8 2 16,-7 0-16,-5 0 0</inkml:trace>
  <inkml:trace contextRef="#ctx0" brushRef="#br0" timeOffset="44980.7994">18314 8721 0,'0'0'0,"0"0"0,0 0 16,0 0-16,0 0 0,21 4 15,-21-4-15,0 0 0,25-3 0,-25 3 16,25 0-16,-12 1 0,1 1 16,1-1-16,0 0 0,3-1 15,0 0-15,2 0 0,1 1 16,0 0-16,0 1 0,8-2 16,0 0-16,0 0 0,-2 0 0,0-2 15,2 2-15,-1 0 0,0-1 16,5 0-16,-1 1 0,-3-1 15,-4-1-15,4 0 0,2 2 16,-4 0-16,-1 0 0,-2 1 16,-1 0-16,-2-2 0,-3-1 15,0-1-15,2 0 0,-2 2 16,-2 3-16,0 0 0,-1 1 16,-4-2-16,-1 0 0,2 3 15,1 2-15,-2 0 0,-1-1 0,-2-1 16</inkml:trace>
  <inkml:trace contextRef="#ctx0" brushRef="#br0" timeOffset="56098.1423">12050 8649 0,'0'0'16,"0"0"-16,0 0 0,0 0 15,0 0-15,0 0 0,-16-18 16,16 18-16,0 0 0,0 0 16,0 0-16,0 0 0,-18-13 0,18 13 15,0 0-15,-5 5 0,5-2 16,1 2-16,3-1 0,0 1 15,2 1-15,1-1 0,4 2 16,0-2-16,0 0 0,4 1 16,2-2-16,0 0 0,-2-1 0,4 0 15,4 1-15,5 3 16,-2 0-16,3 1 0,3-2 16,-1 1-16,-3-1 0,13 0 15,3-1-15,-3 0 0,-2 0 0,4-2 16,5 0-16,5-2 0,-4-1 15,1 0-15,3 2 0,-4-2 16,-3 0-16,11 2 0,3 1 16,-7 0-16,-5 0 0,11-1 15,0 0-15,-12 0 0,-4 2 0,12-4 16,3-1-16,-8-1 16,-6 0-16,5-2 0,6-1 15,-9 1-15,-4 2 0,7 0 16,0 0-16,-15-1 0,-5 2 0,-1-1 15,0-2-15,-4 3 0,-1 2 16,-5 0-16,-3 1 0,-6-1 16,-2 0-16,-2-1 0,0 0 15,-2 0-15,-1 0 0,-2 0 16,0 0-16,0 0 0,0 0 0,2-1 16,0 4-16,-1 1 0,1 2 15,0-1-15,-1-2 0,0 1 16</inkml:trace>
  <inkml:trace contextRef="#ctx0" brushRef="#br0" timeOffset="70646.6384">17680 12836 0,'0'0'0,"0"0"0,0 0 16,0 0-16,0 0 0,0 0 16,0 0-16,0 0 0,0 0 0,-20 7 15,20-7-15,0 0 0,0 0 16,0 0-16,0 0 0,0 0 15,0 0-15,0 0 0,0 0 16,0 0-16,0 0 0,0 0 16,0 0-16,0 0 0,0 0 15,0 0-15,0 0 0,0 0 0,0 0 16,0 0-16,0 0 16,0 0-16,27 4 0,-27-4 0,22 0 15,-22 0-15,24 0 0,-24 0 16,28-4-16,-28 4 0,32-1 15,-14 1-15,2 0 0,0-1 16,-1-1-16,1 0 0,1-2 16,5 1-16,0 1 0,0-1 15,-1-2-15,-2 0 0,-2 0 0,1 0 16,0 0-16,0-2 16,0-2-16,-1 2 15,0 0-15,-2 1 0,-2 2 0,-2 0 16,-1 1-16,0 0 0,-2 0 0,-1 2 15,0-1-15,-3 0 16,-3-1-16,1 0 0,-2 0 16,-1 1-16</inkml:trace>
  <inkml:trace contextRef="#ctx0" brushRef="#br0" timeOffset="71052.7266">18102 13153 0,'0'0'0,"0"0"0,0 0 0,0 0 15,0 0-15,0 0 0,3 23 16,-3-23-16,0 0 0,1 30 16,0-15-16,1-2 0,0 0 0,0 2 15,1 5-15,-1 1 16,0-2-16,1 6 0,2 1 16,-2-3-16,-1-1 0,0 1 15,1 1-15,0-3 0,0-1 0,-1 1 16,1 0-16,-1-2 0,-1-2 15,0 0-15,1 0 0,-1-2 16,1-1-16,1-1 0,1 0 16,1-3-16,-1-3 0,-1 0 15,1-2-15,-2 1 0</inkml:trace>
  <inkml:trace contextRef="#ctx0" brushRef="#br0" timeOffset="71671.9608">19241 12361 0,'0'0'0,"0"0"0,0 0 16,0 0-16,0 0 0,0 0 0,0 0 15,0 0-15,0 0 0,0 0 16,0 0-16,0 0 0,0 0 16,15 18-16,-15-18 0,0 0 0,0 0 15,0 0-15</inkml:trace>
  <inkml:trace contextRef="#ctx0" brushRef="#br0" timeOffset="73555.3972">18505 13315 0,'0'0'16,"0"0"-16,0 0 0,0 0 15,0 0-15,0 0 0,0 0 0,0 0 16,0 0-16,31 1 0,-31-1 16,0 0-16,32 0 0,-32 0 15,30 0-15,-15 0 0,-3 0 16,-1 0-16</inkml:trace>
  <inkml:trace contextRef="#ctx0" brushRef="#br0" timeOffset="74280.3876">22843 11986 0,'0'0'0,"0"0"0,0 0 16,0 0-16,0 0 0,0 0 0,0 0 15,0 0-15,29 6 0,-29-6 16,24-4-16,-24 4 0,30-3 16,-13 2-16,3 0 0,2-2 15,1-1-15,2 0 0,0-2 16,1 1-16,2 0 0,7-3 16,2 1-16,-2 1 0,-2-1 0,7-2 15,-3 0-15,-4 1 16,-3 1-16,-1 3 0,0 4 15,-4 0-15,-7 0 0,-2 0 0</inkml:trace>
  <inkml:trace contextRef="#ctx0" brushRef="#br0" timeOffset="74497.2467">23334 12349 0,'0'0'0,"0"0"15,0 0-15,0 0 0,-7 20 0,7-20 16,-2 25-16,1-8 0,0 2 16,1 5-16,0 2 15,1 2-15,0 0 0,3 8 0,3 0 16,1 5-16,-2-3 0,0-7 15,-2-6-15,-1-5 0</inkml:trace>
  <inkml:trace contextRef="#ctx0" brushRef="#br0" timeOffset="74913.7373">24284 12006 0,'0'0'0,"0"0"15,-2 19-15,2-5 0,0 1 0,0 12 16,0 5-16,0 1 0,0-1 15,-4 4-15,-1-2 0,0-7 16,1-5-16,1-4 0</inkml:trace>
  <inkml:trace contextRef="#ctx0" brushRef="#br0" timeOffset="75147.1662">24154 11544 0,'0'0'0,"0"0"15,0 0-15,0 0 0,-17 13 0,13-7 16,-1 1-16,1 1 0,0 0 15,-1 3-15,1 4 0,1-1 16,-1 1-16,1-3 0,1-1 16,-1-2-16</inkml:trace>
  <inkml:trace contextRef="#ctx0" brushRef="#br0" timeOffset="75381.6709">24515 11485 0,'0'0'0,"0"0"16,0 0-16,0 0 0,0 0 15,0 0-15,0 0 0,0 0 16</inkml:trace>
  <inkml:trace contextRef="#ctx0" brushRef="#br0" timeOffset="78732.8038">19429 14827 0,'0'0'0,"0"0"0,0 0 15,0 0-15,0 0 0,0 0 16,0 0-16,0 0 0,0 0 0,0 0 16,0 0-16,0 0 0,0 0 15,0 0-15,0 0 16,0 0-16,0 0 0,0 0 0,23-2 15,-23 2-15,0 0 0,27-3 16,-27 3-16,27-2 0,-27 2 16,32-7-16,-11 2 15,0-1-15,0-2 0,0 1 0,1 0 16,0 0-16,0-2 0,9-1 16,1 0-16,-2-2 0,0-1 0,0 1 15,0-1-15,4-2 0,-2 0 16,-2 2-16,-3 1 15,-1 0-15,-2 1 0,-2 2 0,-1 0 16,-1 1-16,0 0 0,-2 2 16,-1 2-16,-3 0 0,-2 0 15,-1 0-15,-1 2 0,-3 0 16,-2 1-16,1-1 0,-2 0 16,1 1-16,-2-1 0,-1 1 15,-2 1-15,2-1 0,-2 1 0,3-1 16,-3 1-16,2-1 0</inkml:trace>
  <inkml:trace contextRef="#ctx0" brushRef="#br0" timeOffset="79113.9995">19975 14851 0,'0'0'0,"0"0"0,0 0 0,0 0 16,0 0-16,0 0 0,4 22 15,-4-22-15,0 0 0,10 29 16,-10-29-16,11 27 0,-5-13 16,1-1-16,1-1 0,-1 2 15,1 1-15,0 1 0,-2 3 16,1-1-16,0 1 0,3 5 15,1 1-15,-1 2 0,-3 2 0,2 1 16,2 2 0,0 0-16,1 2 15,-1-5-15,-2-3 0,2 2 0,0-2 16,-1-3-16,-1-2 0,0-5 16,-2-3-16,1-4 0,-1-3 0,0-7 15,3-5-15,-3 2 0,-1 0 0,-2 2 16</inkml:trace>
  <inkml:trace contextRef="#ctx0" brushRef="#br0" timeOffset="79547.6368">20603 14161 0,'0'0'0,"0"0"16,0 0-16,0 0 0,0 0 15,0 0-15,0 0 0,0 0 0,0 0 16,0 0-16,0 0 15,0 0-15,0 0 0,0 0 0,0 0 16,0 0-16,0 0 0,11 23 16,-11-23-16,1 21 0,-1-21 15,4 31-15,-1-9 0,0 0 16,2 2-16,2 2 0,1 3 16,3 6-16,0 0 0,0 4 15,0 2-15,4 8 0,2-4 0,-1 0 16,0 0-16,0-2 15,1-1-15,0 10 0,-1 0 0,-3-2 16,-1-2-16,1 6 0,-2-3 16,-3-5-16,-2-4 0,-3-11 15,0-8-15,0-5 0</inkml:trace>
  <inkml:trace contextRef="#ctx0" brushRef="#br0" timeOffset="79880.1007">20553 14086 0,'0'0'0,"0"0"0,0 0 0,0 0 16,0 0-16,0 0 0,-21-4 16,21 4-16,0 0 0,0 0 15,-25-2-15,25 2 0,0 0 0,0 0 16,0 0-16,-22 7 16,22-7-16,0 0 0,0 0 15,3 27-15,-3-27 0,10 20 0,-10-20 16,11 24-16,-11-24 0,11 18 15,-7-11-15,1 0 0</inkml:trace>
  <inkml:trace contextRef="#ctx0" brushRef="#br0" timeOffset="80133.1853">20962 14079 0,'0'0'0,"0"0"0,0 0 16,0 0-16,0 0 0,-20 7 16,20-7-16,0 0 0,0 0 0,0 0 15,0 0-15,0 0 0,0 0 16,0 0-16,0 0 0,0 0 15,0 0-15,0 0 0,0 0 16,0 0-16</inkml:trace>
  <inkml:trace contextRef="#ctx0" brushRef="#br0" timeOffset="81156.9045">21035 8261 0,'0'0'15,"-8"3"-15,-1 0 0,1 0 16,0 0-16,0 1 0,2-2 0,0 1 16</inkml:trace>
  <inkml:trace contextRef="#ctx0" brushRef="#br0" timeOffset="92196.9525">19727 7018 0,'0'0'0,"-6"-7"0,-3-2 0,-1-2 16,0 0-16,-5-8 0,-3-3 16,-2 1-16,-1 1 0,-8-5 15,-3 0-15,0 3 0,-2 2 16,-3 0-16,-4 2 0,-7-5 16,-1 0-16,-2 3 0,0 3 15,0 2-15,1-1 0,-12 0 16,-2 2-16,4 1 0,4 4 0,-14-5 15,0 0-15,3 8 0,1 5 16,-5 1-16,-6-2 0,-30 7 16,12 2-16,-1 6 0,-1 4 15,8 1-15,4 1 0,-3 8 16,-3 4-16,6-1 0,4 0 0,-4 4 16,-2 1-16,8-1 0,9-2 15,-5 7-15,-2 5 0,2-3 16,2-2-16,1 5 0,1 4 15,7-3-15,4 0 0,1 5 16,0 4-16,5-3 0,4 0 0,-1 8 16,0 5-16,5-8 0,2-8 15,0 6-15,1 4 16,8 2-16,7 3 0,-4 1 16,-2-1-16,4-4 0,2-3 0,3 7 15,1 8-15,5-7 16,5-6-16,0 8 0,2 4 0,1-7 15,2-6-15,-1 12 0,1 10 16,0-9-16,1-5 0,6 6 16,2 4-16,4-5 0,5-7 0,4 8 15,3 4-15,-2-12 0,-1-8 16,8 6-16,5 4 16,-4-6-16,-3-2 0,8 2 0,5 1 15,4-4-15,3-3 0,3 5 16,2 2-16,-1-3 0,0-2 15,6-1-15,5 2 0,2-9 16,-2-7-16,5 8 0,5 5 16,-4-8-16,-3-5 0,9 1 15,6 0-15,-3-4 0,-2-5 0,15 1 16,10-1-16,-11 0 0,-6-3 16,7 1-16,3 2 0,-7-4 15,-5-2-15,10-1 16,8 1-16,-11-7 0,-7-4 0,10-2 15,6-2-15,-7-2 0,-7-2 16,12-4-16,8-1 0,-8-5 16,-6-3-16,6-5 0,5-3 15,-8-1-15,-5 0 0,9-3 16,8-2-16,-7-2 0,-3-2 0,4-13 16,2-7-16,-6-6 0,-3-3 15,5-7-15,5-2 16,-6 0-16,-4 2 0,9-17 0,7-10 15,-7 5-15,-6 2 0,3-9 16,4-6-16,-9 4 0,-6 3 16,3-4-16,4-4 0,-5 5 15,-4 5-15,1-9 0,1-5 16,-12 8-16,-8 6 0,-2-5 0,-1-4 16,-13 7-16,-8 6 0,4-4 15,1-2-15,-7 6 0,-5 5 16,-10-7-16,-5-9 15,-3 11-15,-1 5 0,-1-3 0,-1-4 16,-8 7-16,-5 5 0,-1-6 16,-2-5-16,-2 9 0,-1 6 0,-8-5 15,-5-3-15,0 4 16,0 4-16,-4-5 0,-2 0 16,-3 3-16,-1 5 0,-6-4 0,-3-1 15,-2 11-15,2 9 0,-7-7 16,-5-3-16,4 5 0,2 2 15,-10 0-15,-8-3 0,1 10 16,0 7-16,-8-4 0,-5 0 16,5 2-16,2 0 0,-6 1 15,-6 0-15,10 5 0,6 3 0,-9 2 16,-6 1-16,7 6 0,5 4 16,-11 2-16,-6 0 0,5 7 15,4 2-15,-9 7 0,-7 4 16,4 2-16,3 1 0,-13 9 15,-9 7-15,7 3 0,6-1 16,-4 7-16,-2 6 0,11-5 16,8-2-16,-7 10 0,-5 6 15,9 3-15,5 1 0,-4 9 16,-3 2-16,11 0 0,7 0 0,-2 10 16,-1 6-16,8-8 0,5-5 15,2 8-15,2 3 16,8-7-16,6-5 0,-1 2 0,-1 3 15,12-3-15,6-3 0,4 2 16,1-3-16,3-7 0,1-6 0,3 2 16,4 3-16,5-6 0,5-4 15,-1 0-15,-1-1 16,2-14-16,1-8 0,1-7 0</inkml:trace>
  <inkml:trace contextRef="#ctx0" brushRef="#br0" timeOffset="92995.0915">20066 10339 0,'0'0'0,"0"0"0,0 0 15,0 0-15,0 0 0,0 0 16,0 0-16,0 0 0,0 0 0,23-4 15</inkml:trace>
  <inkml:trace contextRef="#ctx0" brushRef="#br0" timeOffset="106781.2327">21935 6306 0,'0'0'0,"0"0"16,0 0-16,29 5 0,-29-5 0,31 5 16,-31-5-16,23 2 0</inkml:trace>
  <inkml:trace contextRef="#ctx0" brushRef="#br0" timeOffset="106957.4622">21757 6652 0,'0'0'0,"0"0"0,0 0 0,12 19 16,-12-19-16,17 22 0,-17-22 15,12 18-15</inkml:trace>
  <inkml:trace contextRef="#ctx0" brushRef="#br0" timeOffset="143448.3507">14804 15184 0,'0'0'15,"-15"-2"-15,-4 0 0,-9-4 0,-1-1 16,-15-5-16,-15-4 16,3 2-16,3 2 0,-12-4 15,-2-2-15,6 4 0,2 3 0,-15 1 16,-2 2-16,7 2 0,5 0 0,-33 2 15,5 5-15,15 1 16,10 2-16,-5 4 0,-3 2 16,3 4-16,2 3 0,-3 7 15,0 4-15,4-1 0,4 0 0,1 14 16,0 12-16,6-5 0,4-3 16,-6 4-16,-3 2 0,8 5 15,6 2-15,-2 8 0,0 5 16,6-5-16,4-2 0,2 12 15,-1 7-15,9-2 0,6-1 16,-2 1-16,1 1 0,7-13 16,7-9-16,4 4 0,3 0 15,4-9-15,4-6 0,5 0 0,4-1 16,1-6-16,2-6 0,7 2 16,5 2-16,-4-5 0,-3-4 15,14 5-15,9 2 0,-5-2 16,-4-1-16,9 1 0,5 2 15,-5-3-15,-4-2 0,8 2 16,7 1-16,-2-4 0,-2-4 16,-1 2-16,1-1 0,1-5 15,0-4-15,5-4 0,2-2 16,-5-4-16,-5-1 0,10-5 0,5-3 16,-4 0-16,-3 0 15,4-5-15,3-4 0,-5-3 0,-2-1 16,6-6-16,2-4 0,-7 4 15,-4 3-15,8-10 0,4-6 16,-4-4-16,-3-1 0,5-10 16,3-8-16,-10 6 0,-6 4 0,4-12 15,3-8-15,-2 1 16,-1-1-16,-1-5 0,-2-4 0,-5 1 16,-2-1-16,-2-6 0,0-4 15,-4 3-15,-4 4 0,-1-7 16,-1-5-16,-8 10 0,-6 7 15,2-4-15,1-2 0,-6 2 16,-3 3-16,-6-2 0,-4 0 16,-1 6-16,-1 4 0,-6 6 15,-2 2-15,-8 5 0,-3 2 0,-4-5 16,-1-2-16,2 8 0,0 2 16,-10-1-16,-8-4 0,3 7 15,1 5-15,-10 1 0,-7 2 16,7 8-16,5 6 0,-7-6 15,-7-3-15,-2 2 0,1 3 16,-2 3-16,-2 3 0,-2 2 16,-2 1-16,-6 4 0,-5 1 15,9 5-15,5 3 0,-1 0 16,0 1-16,-4 4 0,1 3 0,-4 3 16,-4 0-16,3 9 15,0 4-15,-5 3 0,-3 0 0,3 8 16,3 3-16,-7 8 15,-7 4-15,3 7 0,3 6 0,2 10 16,1 7-16,2 0 0,2 1 16,4 12-16,4 9 0,10-1 15,6-1-15,-2 12 0,-1 7 16,17-36-16,10-25 0,9-17 16</inkml:trace>
  <inkml:trace contextRef="#ctx0" brushRef="#br0" timeOffset="151115.1462">25513 16801 0,'0'0'0,"0"0"15,0 0-15,0 0 0,0 0 0,0 0 16,0 0-16,-35 3 0,35-3 16,-46 0-16,14 0 15,-1-1-15,-2 0 0,-16-2 0,-7 1 16,-18 0-16,-3 2 0,-25 3 16,-5 1-16,-18 10 0,3 6 15,18-3-15,30-5 0,22-3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39"/>
    </inkml:context>
    <inkml:brush xml:id="br0">
      <inkml:brushProperty name="width" value="0.06576" units="cm"/>
      <inkml:brushProperty name="height" value="0.06576" units="cm"/>
      <inkml:brushProperty name="color" value="#F2395B"/>
    </inkml:brush>
  </inkml:definitions>
  <inkml:trace contextRef="#ctx0" brushRef="#br0">87285 39897 334,'-40'0'46,"15"0"18,15 0 17,15 0 16,7 0-1,3 0-23,2 0-23,1 0-21,2-1-13,1-1-3,1 0-3,2-1-4,-2-1-1,-1 2-1,-3 0-1,-1 2 0,-1 1-1,-1 4 0,1 2-1,0 3 1,-1 1 1,1-1 5,0 0 5,-1-2 4,4-1-2,7-2-8,7-3-9,7 0-9,2-3-3,0 0 2,-1-2 2,-2 0 1,-1-1 0,-3 0-1,-3 0-1,-3 0-2,-4 1 1,-1 1 3,-4 0 3,-3 2 3,-1 0 3,-1 0 6,1 0 5,0 0 5,0 0-1,1 0-7,1 0-6,1 0-8,2-2-5,5 0-3,3-3-4,5-2-4,1 0 0,0 0 1,0 2 0,1 1 2,-2 0 1,0 2 1,-1 0 2,-1 2 0,-2 0 2,-1 0 2,-3 0 2,-1 0 2,-3 0 0,-3 2 2,-3 0 0,-3 2 0,-1 0 3,0 0 3,-1-1 5,1 1 5,0-1 1,0 0 1,0-2 0,-1 0 0,3-1-1,2 0-4,3 0-4,3 0-3,3-1-4,3-2-4,3-2-3,3-1-4,2-2-2,4 0-2,2 0-1,4 1-1,0 0 0,-4 2 0,-2 2 1,-3 2 1,-4 1 2,-4 0 5,-3 0 3,-5 0 3,-2 0 7,-3 2 6,-1 0 8,-2 2 7,-1-1 7,1 2 6,2-2 6,0 1 7,2 0-3,5 0-9,3 0-12,5 0-9,4-1-8,6-1-5,6 0-6,6-1-4,4-1-3,2 0-1,2 0-2,1 0 0,2 0-2,-2 1-1,-1 2-2,-1 0-1,-4 1 0,-8 0 3,-8 0 3,-7 0 3,-8-2 3,-7-4 2,-7-4 2,-6-4 3,-7-1-3,-4 1-11,-6 1-8,-3 1-10,-4 1-6,0 4-5,1 2-3,-1 4-4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5"/>
    </inkml:context>
    <inkml:brush xml:id="br0">
      <inkml:brushProperty name="width" value="0.04684" units="cm"/>
      <inkml:brushProperty name="height" value="0.04684" units="cm"/>
    </inkml:brush>
  </inkml:definitions>
  <inkml:trace contextRef="#ctx0" brushRef="#br0">42959 44887 469,'0'-15'0,"0"2"0,0 3 0,0 1 0,0 1 5,0 0 10,0 0 10,0 1 9,-3-1 5,-2 0-1,-5 0 0,-4 0-2,-2 2-2,-1 2-5,-1 4-5,-1 3-5,-1 1-2,-1 3-3,-1 2 0,-1 2-2,-1 1-1,-1 3 0,-1 2-1,-1 1 0,1 2 0,1-1-1,3 1 0,2 0-1,0 0 0,2 0-1,1 2 1,1 2-1,2-1 0,3 2-1,2 1 0,4 1 0,2-1-2,2-1-4,2-3-2,2-1-2,3-3-5,6-3-2,4-3-5,5-2-3,4-4-1,2-3 1,4-2 2,3-3 1,0-4-1,0-4-3,-1-4-3,-1-3-4,-4-1 1,-5 4 5,-7 4 4,-5 5 4,-4 0-4,0 0-14,-2-2-14,0 0-13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5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43700 45544 611,'23'-7'81,"-1"2"-13,-1 2-13,-1 2-12,-2 1-10,-1 0-6,-2 0-6,-3 0-6,-3 3-4,-4 8-1,-6 6-1,-4 7-2,-5 3-2,-3 1-2,-5-1-3,-3 0-1,-2-1-2,4-3 2,4-3 1,1-3 1,8-6 0,10-10-4,12-10-2,9-9-2,6-6-5,-1 3-6,-2 0-5,1 1-5,-3 1-4,0 0-1,-1 2-2,-1 1-1,-2 1 1,-3-1 0,-3 0 2,-3 1 1,-2-1 3,-1 2 2,0 1 4,-2 1 3,-1 1 2,0 1 4,-2 0 4,0 2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4829" units="cm"/>
      <inkml:brushProperty name="height" value="0.04829" units="cm"/>
    </inkml:brush>
  </inkml:definitions>
  <inkml:trace contextRef="#ctx0" brushRef="#br0">45150 44808 455,'8'-10'-2,"0"-4"-5,-1-4-5,1-3-4,0 0 2,0 3 10,0 4 9,0 5 9,-1 3 13,-1 4 15,-1 4 15,0 4 15,-2 3 2,0 3-11,-2 3-11,0 3-11,-1 3-7,0 3-5,0 3-4,0 3-5,-1 1-4,-2-2-3,-2 0-4,-2-1-3,-1-1-6,-2 1-3,0-1-6,-1 0-5,0-1-7,2-5-8,3-3-8,1-5-8,2-6-7,2-12-4,2-10-5,2-11-5,1-3 5,2 6 11,0 4 14,1 5 11,0 2 10,-2 2 4,-2 1 5,-2 0 5,1 0 4,4-1 5,3-3 4,5-1 4,2-1 4,-1 2-1,1 3 2,0 1 0,-1 2 2,1 2 0,0 2 1,-1 2 2,1 1-3,0 0-4,-1 0-5,1 0-5,-1 0-5,-1 0-6,-1 0-4,0 0-6,-2 0-2,-1-2 2,-1 0 1,0-2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511" units="cm"/>
      <inkml:brushProperty name="height" value="0.0511" units="cm"/>
    </inkml:brush>
  </inkml:definitions>
  <inkml:trace contextRef="#ctx0" brushRef="#br0">46176 44086 430,'0'-16'0,"0"1"0,0-1 0,0 0 0,0 2 4,0 1 8,0 2 8,0 2 8,0 2 5,0-1 2,0 0 2,0 0 2,0 6 2,0 12 1,0 11 2,0 13 1,-1 5-2,0 2-5,-2 0-5,0 2-5,-2 4-6,0 10-7,-1 8-7,-1 9-5,-1 8-8,0 8-5,0 7-6,1 9-6,-1-1-8,2-11-7,1-9-9,0-9-8,2-11 0,1-11 8,0-10 8,2-12 8,-1-6 0,0-5-4,-2-3-5,0-4-5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4967" units="cm"/>
      <inkml:brushProperty name="height" value="0.04967" units="cm"/>
    </inkml:brush>
  </inkml:definitions>
  <inkml:trace contextRef="#ctx0" brushRef="#br0">46601 45337 442,'7'-6'62,"-2"6"-6,-2 4-8,-2 6-6,-1 3-5,2 5-2,0 3-3,2 5-2,0 1-2,0-2-1,-1 0-1,1 0-2,1-3-1,0 0-3,1-1-1,2 0-2,0-3-4,-1 0-3,1 0-4,0-2-4,-3 0-5,-6-1-7,-6 1-8,-6-1-7,-3-1-2,-3-4 2,-1-4 4,-3-4 2,-1-3 1,-1 0-3,-1-2-2,0 0-3,0-3-3,5-4-5,3-4-4,5-3-5,2-2 1,2 3 4,2 1 5,3 2 6,0 2 2,0 1 3,0 0 0,0 2 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2856" units="cm"/>
      <inkml:brushProperty name="height" value="0.02856" units="cm"/>
    </inkml:brush>
  </inkml:definitions>
  <inkml:trace contextRef="#ctx0" brushRef="#br0">47050 45330 770,'43'-13'65,"-6"3"-10,-7 5-9,-7 3-9,-4 2-14,1 2-19,-1 0-20,1 1-19,-2 0-6,-3 0 8,-3-2 7,-2 0 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7"/>
    </inkml:context>
    <inkml:brush xml:id="br0">
      <inkml:brushProperty name="width" value="0.05442" units="cm"/>
      <inkml:brushProperty name="height" value="0.05442" units="cm"/>
    </inkml:brush>
  </inkml:definitions>
  <inkml:trace contextRef="#ctx0" brushRef="#br0">48344 44912 404,'-15'2'75,"2"4"-11,3 4-10,1 4-10,1 3-7,2 3-4,1 3-3,0 3-3,1 1-3,1 0-2,-1 1-3,0-1-1,0-1-3,2-1 0,0-3-1,2-1-2,3-4-4,6-3-9,5-4-10,7-4-9,2-6-5,-1-8-2,-1-8-1,-1-7-1,-1-5-1,-3 1 0,-1 0 1,-2-1-1,-3 2 2,-1 0 5,-2 1 3,-2 1 5,-3 2 4,-2 3 4,-4 3 5,-2 3 4,-2 2 3,1 2 3,-1 2 1,0 2 3,2 0 3,6-2 8,4-1 7,6-3 7,2 0-1,1 2-7,1 2-7,1 3-9,2 0-3,2 2-2,1 0-2,3 2-1,-2 2 0,-3 4 2,-5 4 1,-3 3 2,-2 5 3,-2 3 3,-1 5 4,0 3 4,-3 2-1,-2 1-4,-4-1-4,-2 0-5,-2-2-4,0-3-2,1-5-4,-1-3-2,3-6-8,6-7-13,6-6-13,5-7-13,4-4-3,0 2 7,-1 1 8,1 0 7,0 2 4,1 1 1,1 0 2,1 2 1,-1-1-2,-2 0-3,-4-1-5,-3-1-3,-2-1-1,0 0 4,-2 0 3,0 0 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7"/>
    </inkml:context>
    <inkml:brush xml:id="br0">
      <inkml:brushProperty name="width" value="0.0562" units="cm"/>
      <inkml:brushProperty name="height" value="0.0562" units="cm"/>
    </inkml:brush>
  </inkml:definitions>
  <inkml:trace contextRef="#ctx0" brushRef="#br0">50300 44349 391,'0'-30'2,"0"5"5,0 3 4,0 5 4,0 4 10,0 6 14,0 6 14,0 6 15,0 6 2,2 7-8,0 7-9,1 7-8,0 5-7,0 2-4,-2 4-4,0 2-4,-1 4-7,2 2-8,0 3-11,1 4-8,0 2-3,0 5 1,-2 3 3,0 5 3,-1-6 1,0-13 0,0-14 2,0-14 0,0-6-15,0 0-34,0-1-32,0 1-32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52566 44698 549,'-12'-8'6,"8"0"14,8 0 12,8 1 13,5-1 4,3 2-3,3 1-5,3 0-3,3 1-4,6-3-2,5-2-4,4-2-2,4 1-4,0 1-6,2 2-6,0 3-5,-1-1-4,-4 2-5,-4-1-3,-4 0-5,-3 1-6,-5 2-10,-4 2-10,-3 2-11,-4 1-3,-3 0 2,-3-1 2,-2 2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4121" units="cm"/>
      <inkml:brushProperty name="height" value="0.04121" units="cm"/>
    </inkml:brush>
  </inkml:definitions>
  <inkml:trace contextRef="#ctx0" brushRef="#br0">54866 43695 533,'-12'-13'90,"8"4"-14,8 6-14,8 5-14,4 2-11,1 1-5,1 1-5,1 2-7,1 0-3,1 1 0,1 2-2,1 0 0,0 0-5,-1 1-9,-1 0-10,-1 0-10,-1 0-2,-1 1 3,-1 1 2,-1 1 4,-1 0-4,-3-1-12,-1-1-12,-2 0-11,-2-2-5,-2-1 1,-3-1 3,0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40"/>
    </inkml:context>
    <inkml:brush xml:id="br0">
      <inkml:brushProperty name="width" value="0.06489" units="cm"/>
      <inkml:brushProperty name="height" value="0.06489" units="cm"/>
      <inkml:brushProperty name="color" value="#F2395B"/>
    </inkml:brush>
  </inkml:definitions>
  <inkml:trace contextRef="#ctx0" brushRef="#br0">5840 44450 339,'-8'-9'0,"0"0"0,0-1 0,1-1 0,-1 0-1,2 2 0,1 2 0,0 2-2,1 1 5,0-2 8,0 0 8,1-1 9,0 1 8,3 2 8,4 4 8,2 2 9,3 1-1,2 0-9,2-2-8,1 0-10,2-1-5,2 0-1,0 0-2,1 0-2,2 0-1,3 0-3,2 0-2,5 0-2,0 0-2,0 0-2,1 0-1,-1 0-3,1 0 0,2 0 0,3 0 0,1 0 1,2-1-2,4-2-3,2-2-2,4-2-2,1-2-2,0-1 0,-1-3-1,1-1 1,-1-1-1,-2 2 0,-2 3 0,-2 1 0,-2 1 1,-4 0 0,-2 0 1,-3 1 1,-4 0 1,-3 2 0,-5 2 0,-3 2 1,-6 1-18,-8 0-33,-8 0-35,-8 0-34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3814" units="cm"/>
      <inkml:brushProperty name="height" value="0.03814" units="cm"/>
    </inkml:brush>
  </inkml:definitions>
  <inkml:trace contextRef="#ctx0" brushRef="#br0">52992 45427 576,'-38'7'3,"5"-2"4,4-3 5,3 0 5,11-4 8,17-2 11,16-4 10,16-1 10,10-3 1,0 2-10,2 1-10,0 1-10,2 0-7,0 2-5,2 1-4,0 1-4,0 0-6,-2 2-8,-2 0-6,-2 2-8,-4 0-6,-4 0-5,-5 0-7,-5 0-5,-5 0-1,-3 2 5,-4 0 4,-4 2 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52931 45765 561,'-22'0'3,"3"0"4,3 0 6,3 0 4,6 0 8,11-2 11,12 0 12,10-1 10,5-1 0,2 2-12,1 0-12,0 2-11,2 1-6,1 4-1,0 2 0,2 3-2,-2 2-7,-2-1-13,-3 1-16,-3 0-13,-4-2-13,-4-1-10,-3-2-12,-4-2-9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1"/>
    </inkml:context>
    <inkml:brush xml:id="br0">
      <inkml:brushProperty name="width" value="0.04734" units="cm"/>
      <inkml:brushProperty name="height" value="0.04734" units="cm"/>
    </inkml:brush>
  </inkml:definitions>
  <inkml:trace contextRef="#ctx0" brushRef="#br0">58779 43184 464,'5'-14'5,"-2"1"9,-6 2 9,-2 2 10,-4 3 1,0 1-5,-1 2-7,-1 2-5,-2 2-3,-2 2 0,-2 2-1,-1 1-1,-2 3 0,-1 0-2,-1 1-1,-1 2-1,0 1-1,1 3 3,1 3 0,1 3 2,2 0 2,4-3 0,4-3 0,5-3 1,1 0-1,2 0-3,0 1-2,2 1-4,0 1-2,0-1-2,0 1-4,0 0-2,1-1-1,2-1-1,2-1 0,2-1-1,3 0 1,5 0 3,5-1 2,5 1 2,2-1 1,1-2-2,-1-3-1,1 0-2,0-4-2,0-3-3,2-2-3,1-3-3,-1-3-3,-1 0-1,-3-1-2,-1-1-1,-3-3-1,-2-4 2,-1-3 1,-2-5 1,-3-3 2,-1-2 0,-2-4 2,-2-3 1,-2 0 3,-1 2 6,0 2 5,-2 2 5,1 2 4,0 3 3,1 3 2,2 3 2,0 3 5,1 5 6,2 3 7,0 4 6,0 4 1,-3 4-6,-1 4-4,-2 4-5,-1 3-3,0 3-3,0 3-3,0 3-1,-2 4-2,-2 3-1,-4 4-1,-2 4 0,-3 2-2,-2 0-2,-2 1-2,-1-1-3,-1-1-1,1-2-4,1-2-2,0-2-2,2-2-4,3-3-4,1-3-4,2-3-4,2-7-8,4-12-11,2-12-10,4-12-11,0-5 2,-1 0 13,0-1 13,-2 1 14,1-1 8,2-1 4,2-1 3,2 0 4,1 0 5,1 3 7,1 3 5,1 3 7,2 2 4,1 3-1,3 1 0,2 2 1,-1 3-4,-1 1-4,-3 2-6,-1 2-5,-2 2-9,-1 2-15,-1 2-12,0 2-15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1"/>
    </inkml:context>
    <inkml:brush xml:id="br0">
      <inkml:brushProperty name="width" value="0.05269" units="cm"/>
      <inkml:brushProperty name="height" value="0.05269" units="cm"/>
    </inkml:brush>
  </inkml:definitions>
  <inkml:trace contextRef="#ctx0" brushRef="#br0">60936 42374 417,'0'-30'2,"0"5"3,0 3 3,0 5 4,0 2 4,0 2 5,0 3 4,0 1 6,0 3 4,2 4 6,0 4 7,2 4 5,-1 4 0,0 7-8,-2 6-7,0 5-8,-2 6-4,0 6-3,-2 6-2,0 6-3,-3 9-4,-2 9-4,-3 12-4,-3 11-4,-3 6-6,-2 5-6,-1 4-6,-2 4-5,-1 0-6,4 1-5,3-2-4,3-1-4,3-8-5,2-16-3,4-16-5,3-15-3,0-12 0,0-10 6,-2-8 6,0-8 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2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61694 43330 658,'9'-15'6,"5"2"13,3 3 13,5 1 12,-1 3 3,-5 4-8,-5 4-8,-4 4-7,-5 2-7,-1 1-7,-2 2-6,-1 0-7,-4 2-2,-2 3 2,-3 3 2,-3 3 1,-2 0 1,2-1 2,1-2 0,1-3 2,2-1-2,4 0-4,4-2-4,4-1-4,4 0-1,2 1 1,3 2 0,3 0 1,2-1 2,0-1 2,-1-2 1,1-2 2,-2-1 3,-3 1 4,-3 2 4,-2 0 3,-4 1 2,-4 3 0,-4 2-1,-4 1 1,-3 2-2,-1-1-3,-3 1-2,-1 0-2,-2-1-3,1 1-3,-1-1-2,1 1-4,0-2-1,3-1-1,1-3-1,2-1-1,3-4-10,3-4-19,2-6-20,4-4-19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3"/>
    </inkml:context>
    <inkml:brush xml:id="br0">
      <inkml:brushProperty name="width" value="0.05419" units="cm"/>
      <inkml:brushProperty name="height" value="0.05419" units="cm"/>
    </inkml:brush>
  </inkml:definitions>
  <inkml:trace contextRef="#ctx0" brushRef="#br0">63140 43359 406,'7'-8'2,"-2"0"6,-3 0 5,0 0 5,-4 2 4,0 2 6,-3 4 4,-2 3 5,-2 3 0,-4 5-5,-2 5-4,-3 5-5,-2 4-4,-1 1 0,-1 2-2,-1 3-2,0-1-1,1 0-2,1-1-1,1-1-2,2-2-1,5-2-1,3-1-1,4-3 0,3-1-2,2-2-5,2-3-3,2-1-5,4-3-3,5-4-3,7-5-2,6-2-3,3-5-1,4-4 2,3-4 0,3-3 2,0-4-1,-2 0-3,-2 0-3,-1-2-2,-4 0 0,-2 3 5,-3 1 5,-3 3 5,-4 3 9,-6 6 15,-6 6 15,-6 6 13,-4 4 5,0 3-6,-2 4-6,0 2-6,-1 1-4,1-1-3,-1-1-4,0-1-2,1-1-2,2-1-3,2-1-1,2 0-1,3-3-3,4-1-1,4-2-2,4-2-3,2-3-4,3-2-10,1-4-9,3-2-8,0-3-4,-1-3 5,-1-4 5,-1-2 3,-2-1 4,-3 1 3,-3 1 3,-2 1 4,-3 1 2,-1-1 3,0 0 3,-2 1 3,-2-1 3,-2 2 3,-3 1 2,-4 1 2,-3 1 2,-3 2 1,-5 2-1,-3 3 1,-2 1 0,1 2-3,1 2-2,1 2-2,1 1-1,0 1 0,2 2-2,1 0 0,2 1-4,5 2-7,3 0-5,4 1-7,4-1-3,4-2-1,3-4 0,5-2-1,4-4-1,5-4-1,5-4-1,5-4 0,0 0 0,-3 1 2,-5 2 2,-3 3 2,-3 0 3,1 0 3,-1 0 4,1 0 3,-2 1 5,-3 1 3,-3 0 5,-2 2 4,-3 0 3,1 2 2,0 0 2,0 2 3,0 0 4,0 0 7,-1 0 7,1 0 9,-1 3 2,-4 7 0,-3 8-1,-2 6-1,-2 2-4,0-2-8,0-1-8,0-2-7,0-1-6,1 0-3,-1 2-3,0 1-2,0 0-3,2-3 0,0-1 0,2-2-1,1-2-1,2-1-3,2-1-1,2-1-2,1-2-3,3-2-4,2-4-5,2-2-3,1-3-2,1 0 0,1-2 1,1 0 1,0-2 1,-1-2 1,-1-2 2,-1-1 1,0-2 2,0 0 2,-1 0 1,1 1 1,-1-2 2,-1 0 2,-1-1 1,0-1 2,-2-1 2,-1-1 1,0-1 3,-2-1 1,-1-1 0,-2 1 1,-3-1 0,0 1 1,-4 0-2,0 0 0,-3 2-1,-2 1-1,-1 2 0,-2 1-1,0 2 0,-1 2 0,-3 2 0,-2 1 0,-3 0-1,-3 2 1,-1 2-5,1 2-7,1 3-7,1 4-8,1 2-5,1 1-5,1 3-4,1 2-5,1-1-1,4-1 3,3-3 2,3 0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3"/>
    </inkml:context>
    <inkml:brush xml:id="br0">
      <inkml:brushProperty name="width" value="0.05379" units="cm"/>
      <inkml:brushProperty name="height" value="0.05379" units="cm"/>
    </inkml:brush>
  </inkml:definitions>
  <inkml:trace contextRef="#ctx0" brushRef="#br0">67768 42713 408,'-23'-21'63,"1"8"-6,1 7-7,1 7-6,0 4-4,-1 5-2,-1 4-4,-1 4-2,-1 2-2,-1 2-2,-1 3-3,-1 1-1,1 2-3,3 1-1,3 1-3,4 1-2,1 0-2,4 0-3,3 0-3,3 1-3,2-1 0,3 0 0,4 0 1,2 1 1,4-3-5,6-4-13,4-3-10,5-5-12,1-3-9,0-4-3,-1-5-6,-1-2-4,-2-4 0,-3-1 3,-3 0 3,-3-1 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4"/>
    </inkml:context>
    <inkml:brush xml:id="br0">
      <inkml:brushProperty name="width" value="0.0566" units="cm"/>
      <inkml:brushProperty name="height" value="0.0566" units="cm"/>
    </inkml:brush>
  </inkml:definitions>
  <inkml:trace contextRef="#ctx0" brushRef="#br0">68445 42671 388,'15'-22'30,"-1"5"-2,-1 3-2,-1 4-1,0 3-1,2 2-1,0 2-1,1 2 0,0 2-1,-1 0-3,-1 2-3,0 0-3,-3 3-1,-3 2-2,-2 3-1,-4 3-2,-3 4 0,-6 4 1,-4 3 0,-5 4 1,-3 1 0,-1-1-1,-1-3 0,-1-1 0,2-3-1,3-1 0,4-3-1,5-1-2,6-4-2,11-6-5,11-6-6,11-6-6,5-5-3,-1-4-2,-2-3-2,0-5-3,-2-1 0,-3-1 0,-3 1 0,-3-1 1,-3 0 1,-1-1 3,-2-1 1,-2 0 2,-2-2 2,1 1 2,0-1 2,0 1 1,-1 0 2,-1 1 4,-1 1 1,0 1 4,-2 2 1,-1 3 2,-1 3-1,0 3 2,-1 2 4,0 0 8,0 2 8,0 1 8,0 2 10,0 6 10,-1 4 12,1 5 10,-1 4-2,-2 2-13,-2 1-13,-2 3-14,-1 1-8,-2 3-4,0 1-4,-1 3-4,-2 1-6,-2 3-6,-2 1-6,-1 2-7,-2 0-4,1-1-1,-1-3-3,0-1-2,2-4-3,3-4-3,3-3-6,2-4-3,4-7-3,4-9-3,4-8-1,4-9-3,2-5 5,1-3 9,1-1 10,2-2 10,-1 0 5,-1 5-1,-1 3 1,0 5-1,-1 1 5,1 0 9,1 1 9,1-1 9,1 2 5,0 2 1,-1 4 0,1 3 1,-1 1-3,-1 0-7,-1 0-6,0 0-7,-1 1-10,1 0-11,1 2-12,1 1-12,-1-2-5,-4-2 2,-4-4 3,-4-2 1,-2-3 5,2-1 7,0-3 8,2-2 7,-1 0 4,1-1 2,0 1 2,0-1 0,0 0 2,0-1 0,0-1 0,0-1 1,-1 1 3,0 1 9,-2 2 7,0 3 7,-1 5 12,0 8 14,0 9 14,0 10 14,-2 6 0,0 4-14,-3 6-15,-2 5-14,-2 7-9,-2 8-3,-2 9-3,-1 9-3,-2 8-5,1 6-8,-1 8-7,0 6-8,0 3-9,-1-2-10,-1-3-11,-1 0-11,1-6-6,5-8-1,3-8-1,4-7-1,2-11 3,0-15 8,0-12 7,0-14 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5007" units="cm"/>
      <inkml:brushProperty name="height" value="0.05007" units="cm"/>
    </inkml:brush>
  </inkml:definitions>
  <inkml:trace contextRef="#ctx0" brushRef="#br0">70939 43371 439,'1'-21'6,"2"5"12,2 4 11,2 6 13,1 3 3,-1 2-2,1 2-4,0 2-4,-1 3-2,0 4-2,-2 3-3,0 5-2,-2 2-2,1 3-2,0 1-1,0 3-3,0-1-2,0-1-2,0-3-2,0-1-3,-1-2 0,-1 1 0,0-1 1,-1 1 0,-2-1-2,-1-1-5,0-1-5,-1-1-5,-2-1-4,-2-1-4,-2 0-3,-1-2-2,-4-1-4,-2-3-2,-3-1-2,-3-2-3,-1-1-2,-1 0-2,1 0-3,-1 0-2,2-1 1,3-2 5,3-2 4,3-2 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3406" units="cm"/>
      <inkml:brushProperty name="height" value="0.03406" units="cm"/>
    </inkml:brush>
  </inkml:definitions>
  <inkml:trace contextRef="#ctx0" brushRef="#br0">71150 43478 646,'8'-8'0,"2"0"0,0 0 0,1 1 0,2-1 4,1 0 10,3 0 10,2 1 8,1 0 6,1 2 2,1 2 0,1 2 2,0 1-3,-1 0-7,-1 0-5,-1 0-7,-1 0-19,-3 2-31,-1 0-31,-2 2-32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59"/>
    </inkml:context>
    <inkml:brush xml:id="br0">
      <inkml:brushProperty name="width" value="0.05335" units="cm"/>
      <inkml:brushProperty name="height" value="0.05335" units="cm"/>
      <inkml:brushProperty name="color" value="#F2395B"/>
    </inkml:brush>
  </inkml:definitions>
  <inkml:trace contextRef="#ctx0" brushRef="#br0">11166 6780 412,'-12'3'26,"8"6"14,8 6 12,8 5 14,2 4 0,-1-1-12,-2 1-12,-2-1-12,-1 3-6,3 5-3,2 5-3,2 4-1,0 2-3,1-4 0,0-2-2,-1-3-1,1-3-1,0-1-1,-1-3 0,1-1-1,1-4-1,1-3-1,3-5-1,1-3-1,4-5-1,3-8 0,4-6 0,5-7-1,6-14 1,11-21 0,11-19-1,11-22 1,12-19-2,12-19-5,13-18-3,13-19-4,0 0-7,-13 19-8,-13 18-9,-12 19-8,-12 16-10,-9 14-10,-11 14-11,-8 13-11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73055 42870 532,'-13'-1'6,"6"0"12,6-2 11,6 0 13,7-1 5,9 0 1,9 0 1,9 1-1,6-1-2,4 0-7,3 0-6,5 0-7,0 0-6,-4 1-8,-4-1-7,-4 0-8,-5 1-8,-4 2-9,-5 2-7,-5 2-10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73704 41923 482,'-21'-22'5,"5"3"9,5 3 10,4 3 10,4 5 8,0 6 9,2 7 7,1 8 9,0 5-2,1 5-12,2 5-12,0 5-11,-1 3-11,-2 4-7,-3 2-9,-3 4-9,-3 4-5,-2 5-2,-2 7-4,-1 5-2,-1 0-6,3-6-8,1-8-9,2-7-8,2-6-6,1-7-1,0-7-2,2-7-2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4814" units="cm"/>
      <inkml:brushProperty name="height" value="0.04814" units="cm"/>
    </inkml:brush>
  </inkml:definitions>
  <inkml:trace contextRef="#ctx0" brushRef="#br0">76108 42039 457,'1'-14'9,"2"1"18,2 2 19,1 2 17,2 6 7,-2 8-6,-1 9-6,0 10-7,-2 3-6,-2 0-9,-2 1-8,-2-1-8,-3 1-7,-4 3-4,-3 1-6,-5 2-4,-1 1-5,1 1-6,1-1-7,1 0-5,0-1-3,2-3 2,1-3 1,1-3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3473" units="cm"/>
      <inkml:brushProperty name="height" value="0.03473" units="cm"/>
    </inkml:brush>
  </inkml:definitions>
  <inkml:trace contextRef="#ctx0" brushRef="#br0">76150 42824 633,'8'-9'4,"2"0"7,0-1 8,1-1 8,1 0 4,-1 1 1,1 0 1,0 2 2,0 1-2,3-1-4,2 0-3,1 0-5,2 2-2,1 1-3,1 2-3,1 2-2,-1 1-5,-3 0-6,-3 0-8,-2 0-7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7"/>
    </inkml:context>
    <inkml:brush xml:id="br0">
      <inkml:brushProperty name="width" value="0.06646" units="cm"/>
      <inkml:brushProperty name="height" value="0.06646" units="cm"/>
    </inkml:brush>
  </inkml:definitions>
  <inkml:trace contextRef="#ctx0" brushRef="#br0">77243 41270 331,'0'-15'0,"0"-1"2,0 0 0,0 1 2,0-1 3,0 2 4,0 1 5,0 1 5,1 4 10,0 6 17,2 7 15,0 8 18,0 3 0,0 3-15,-2 2-15,0 1-14,-2 4-9,-2 5-3,-2 4-3,-2 6-2,0 0-4,1-4-2,0-3-4,2-5-4,-1 0-1,-2 2-4,-2 4-1,-2 3-2,0 2-3,-1 2-4,0 2-4,0 2-3,0 1-3,-1 2 0,-1 0-1,-1 2 0,0-3-1,2-6-3,2-6-3,3-6-2,3-8-5,8-11-6,6-10-7,7-11-6,4-10 0,1-7 9,1-9 8,1-7 9,1-3 7,-1 2 3,1 2 6,-1 2 4,0 3 3,-1 4 0,-1 3-1,-1 5 1,-1 4 3,-2 3 6,-3 4 7,-1 5 5,-3 4 10,-4 7 10,-4 8 11,-4 6 11,-2 3-1,0-1-13,0-1-13,0-1-12,3-1-12,6-2-9,5-3-10,7-1-8,5-5-6,3-8-1,5-7-3,3-9-1,1-3 1,-2 1 4,-1 1 3,-3 1 5,-2 1 3,-5 3 5,-3 1 5,-4 2 3,-4 4 13,-3 7 20,-2 4 21,-4 7 19,-2 5 5,0 2-14,-2 3-14,0 3-13,0 2-9,0 3-5,2 1-6,0 2-5,1 1-4,0-1-3,0-1-3,0-1-3,1-2-2,2 0 0,2-1-1,2-1 0,4-5-5,5-8-9,7-10-8,5-8-9,2-8-2,-1-5 6,-3-7 5,-1-5 6,-3-4 4,-1-1 4,-3 0 4,-1-2 3,-3 2 1,-2 2 2,-4 3 0,-3 3 0,-2 3 2,-4 1 4,-2 3 2,-3 1 3,-4 4 1,-2 3-4,-3 4-4,-3 5-3,-4 2-5,-5 3-4,-5 4-5,-5 2-5,0 3-2,4 2 5,3 2 2,5 1 4,3 1-5,3-2-12,3-3-12,3-1-13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84336 43000 559,'-14'2'118,"1"6"-23,2 4-23,2 5-24,1 2-15,-1 1-5,-2-1-8,1 1-6,-1-1-5,2 1-6,2 0-4,2-1-6,3 0-1,2-1 0,4-1 0,2-1 1,4-2-8,5-4-16,5-4-18,5-4-15,0-4-3,-3 0 13,-5-3 14,-3-2 12,-2-1 6,-1 0-2,1 1-2,0-1-2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4798" units="cm"/>
      <inkml:brushProperty name="height" value="0.04798" units="cm"/>
    </inkml:brush>
  </inkml:definitions>
  <inkml:trace contextRef="#ctx0" brushRef="#br0">85074 42863 458,'7'-8'0,"-2"0"2,-2 0 0,-2 0 1,-2 1 3,-2 1 4,-2 0 5,-2 2 6,-2 0 2,-1 2 1,-3 0 2,-1 2 2,-3 2-2,0 4-2,-1 4-2,-1 3-3,2 2-2,3-1-2,4 0 0,5-2-3,2 0-1,2 0-3,2-1-2,2 1-2,1-2-4,3-2-3,2-4-5,2-2-3,1-2-5,1 0-4,1 0-4,1 0-5,0-1 0,-2-1 3,-3 0 4,-1-1 3,-3 1 10,-4 4 16,-4 3 18,-4 5 16,-1 3 7,2 2-4,3 1-2,1 3-3,1 2-3,2 3-5,0 3-5,1 3-4,1 1-4,0 0-3,0 1-4,0-1-4,-1 0-3,-2 1-2,-2-1-1,-2 0-4,-3 0-1,-2-1-4,-3-2-3,-3 1-3,-2-4-2,-1-2-2,-1-3-1,-1-2-2,-1-4 0,1-1-2,-1-2 0,1-2-1,0-3 0,3-3 3,1-2 1,2-3 2,2-4 3,3-4 1,1-4 3,2-3 2,3-5 1,4-3 1,4-5 1,4-3 0,4-3-1,7-1-1,5 0-2,6-2-2,3 1-2,1 4-3,-1 2-3,0 3-3,-4 4-1,-6 5-1,-7 5 0,-6 5-1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86903 42500 559,'30'0'16,"-3"2"8,-3 0 8,-3 2 9,-3 1 1,-1 5-4,-2 4-4,-2 4-3,-3 1-3,-1 1-1,-2-1-1,-2 1-1,-3 1-2,-4 5-4,-4 3-3,-4 4-4,-5 4-6,-7 4-5,-7 4-8,-6 4-7,-5 0-1,-1-4 2,0-4 2,-2-4 3,4-5-11,6-6-22,7-5-24,7-6-22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81474 25540 999,'-49'-56'-6,"13"15"-12,10 12-12,13 15-12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5346" units="cm"/>
      <inkml:brushProperty name="height" value="0.05346" units="cm"/>
      <inkml:brushProperty name="color" value="#F2395B"/>
    </inkml:brush>
  </inkml:definitions>
  <inkml:trace contextRef="#ctx0" brushRef="#br0">30105 39565 411,'-13'1'13,"6"0"25,6 2 27,6 0 25,5 0 4,5 0-15,5-2-17,5 0-16,3-2-11,-1 0-8,0-2-7,1 0-8,-1 0-6,1 0-5,-1 2-5,1 0-5,-2 1-3,-2-2-3,-1 0-1,-3-1-2,0-1-2,0 2-2,-1 0-3,1 2-2,-3 1-9,-3 4-17,-4 2-15,-4 3-17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04"/>
    </inkml:context>
    <inkml:brush xml:id="br0">
      <inkml:brushProperty name="width" value="0.05635" units="cm"/>
      <inkml:brushProperty name="height" value="0.05635" units="cm"/>
      <inkml:brushProperty name="color" value="#F2395B"/>
    </inkml:brush>
  </inkml:definitions>
  <inkml:trace contextRef="#ctx0" brushRef="#br0">37100 44440 390,'15'-7'68,"-1"2"-14,-1 2-12,0 2-13,-1 1-7,3 0 0,2 0 0,2 0 0,-1 0-1,-1 0-4,-3 0-4,-1 0-3,-1 0-2,2 0 0,0 0-2,1 0 0,1 0-2,-1 0 1,1 0-2,0 0 0,0 0 0,-1 0-2,1 0 1,0 0-1,1 0 0,5 0 0,3 0 1,5 0 1,2-1-1,2-2 0,2-2 0,3-1-2,0-2 1,0 2 0,0 1 0,0 0 0,1 2 1,-1 0 0,0 2 1,0 1 1,0 0-1,1 0 1,-1 0 0,0 0-1,0 0 1,2 0-1,1 0 0,1 0 0,0-1-1,2-1 0,0 0 1,2-1 0,0-2-1,0 0 1,0-1 0,0-1 0,-1-1 1,0 0 0,-2 0 2,0 1 0,-2 0 0,-4 2 0,-2 2 0,-3 2 0,-3 1-1,-1 2 0,-3 0-1,-1 2-1,-2 0 0,1 1-3,-1 2-2,1 0-1,-2 0-2,-1-1 2,-3 0 0,-1-2 1,0-1 1,1 0 0,3-2 1,2 0 0,0-1 1,3 0-1,0 0 2,1 0-1,0 0 1,2 0-1,1 0 1,1 0-1,0 0 1,-1 0-1,-2 0 1,1 0 0,-2 0-1,1 2 0,-1 0-2,0 2 0,2 0 0,1 0 2,2-1 0,3 1 2,1-1 0,2 0-1,2-1-1,3-2-1,0 0 0,4 0 1,0 0-1,4 0 2,-2 0 0,-1 0 1,-1 0 0,-3 0 1,-1 0 1,0 0-2,0 0 0,0 0 0,0 0-1,0 2 0,0 0 0,1 2 1,-1-1 0,4-1-2,1 0 0,2-1-1,0-1 0,-1 0-1,0 0-1,-1 0 0,-1-1 0,0-1 1,0 0 1,0-1 1,-2-1 1,-2 2 0,-4 0 0,-2 2 1,-2 0-1,-3 0 1,-2 0-2,-1 0 1,-3 0 0,0 2-1,-1 0 1,0 2 1,-2-1-1,1-1 0,-1 0-1,1-1 0,-1-1 0,1 0-1,-1 0 1,1 0-1,-2 0 0,-1 0 0,-3 0 0,-1 0 1,-1 0-1,-1 0 1,1 0-2,0 0 1,0 0-2,1 0 0,1 0-2,1 0-1,-4 0-9,-8 0-14,-10 0-16,-8 0-15,-4 0-4,1 0 7,1 0 6,0 0 8,1 0 1,1 2-3,-1 0-2,0 1-4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32727 38605 516,'-6'-9'-19,"2"-2"13,4-2 13,3-1 12,1-2 7,3-1 1,2-2 2,2 1 0,1-4 0,1-1-4,1-4-4,2-3-3,-1 0-3,-1 1-3,-1 3-2,-1 2-2,-1 2-1,0 5 1,-2 3 1,-1 4 1,0 2 0,0 0-1,0 1 0,0-1 0,0 2 0,1 4 4,2 4 1,0 4 4,0 3 0,1 3-2,0 3-1,0 4-1,-1 1-3,1 2-1,0 3-2,0 1-2,-2 1-2,-1-3 0,-2-1-2,-2-3-2,0 1 0,2 5-3,1 3-1,3 5-3,-1 0-3,-2-2-4,-4-2-4,-2-1-5,-2-3-3,0 0-3,0-1-2,0-1-2,0-2-1,0-3 0,0-3 0,0-2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33294 37434 523,'0'-15'4,"0"2"8,0 3 7,0 1 9,-1 3 7,-1 6 7,0 4 7,-1 6 6,-3 4 0,-2 5-8,-3 5-8,-3 5-8,-4 5-8,-6 6-5,-4 6-6,-4 6-6,-4 5-5,-3 4-1,-1 3-4,-2 5-1,0 0-8,0 0-12,1-1-11,2 0-12,2-7-6,7-9-1,6-10-1,5-9-1,5-8 4,2-2 7,4-3 7,3-2 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0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41667 38523 451,'-28'0'4,"5"0"9,7 0 9,5 0 9,6 1 7,6 2 6,6 2 7,6 2 6,3-1-2,1-1-9,1-2-9,1-2-10,2-2-5,3 0-2,3-2-2,3 0-2,1-1-4,-2 1-2,0-1-4,-1 0-3,-1 1-1,-1 0 1,-1 2 2,-1 0 2,-1 1-8,-1-2-14,-1 0-15,-1-1-14,-1 0-11,-3 2-4,-1 2-5,-2 2-5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478" units="cm"/>
      <inkml:brushProperty name="height" value="0.04478" units="cm"/>
      <inkml:brushProperty name="color" value="#F2395B"/>
    </inkml:brush>
  </inkml:definitions>
  <inkml:trace contextRef="#ctx0" brushRef="#br0">43266 37478 491,'-7'-8'3,"4"1"7,2-1 7,4 0 6,2 0 7,3 0 6,4 0 7,2 1 7,2 0-1,-1 2-5,1 2-8,0 2-5,-1 1-6,-1 2-3,-1 0-5,-1 2-4,-1 1-2,-2 3 1,-2 4 0,-2 2 0,-2 3-3,-2 3-5,-2 3-7,-2 3-6,-3 3-3,-4 2 3,-4 4 0,-3 3 3,-3 0-3,1 0-5,-1-2-7,1 0-6,-2-2-1,0-1 2,-1-3 3,0-2 2,-2-2 4,2-3 3,1-3 5,1-3 3,2-3 4,1-2 3,2-4 4,3-3 3,2-2 4,4-4 7,4-2 7,4-3 5,5-3 2,7-2-4,7-2-4,8-1-4,3-2-3,2 2-4,2 1-4,2 1-3,2 1-5,-1 2-7,0 2-6,0 3-5,-1 0-3,-4 0 3,-2 0 2,-3 0 4,-2 0-8,-1 0-17,-1 0-17,-1 1-17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45316 37209 453,'-7'-15'3,"2"1"7,2 1 7,2 1 7,2-1 3,4-2 0,2-1-2,3-3 0,3-1 0,2-1-1,1-1 0,3-1 0,0 2 0,-1 3-1,-1 4-2,-1 5 0,0 1-1,-1 2-1,1 1-1,-1 0-1,0 3-1,-2 4-1,-3 4-1,-1 4-1,-1 2-1,2 3 0,0 2-1,1 1 0,0 3-1,-1 1-3,0 3-2,-2 1-2,-1 2-4,-2 1-3,-2 0-2,-2 2-4,-1 1-1,0 1-1,0 1 0,0 0 0,0 0-4,0-1-7,0-3-9,0-2-6,0-2-5,0-3 0,0-3-1,0-3 0,0-4-1,2-6 1,0-6 1,2-6-1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45529 36711 458,'0'-16'6,"0"-1"13,0-2 13,0 1 13,-3 4 8,-4 12 2,-6 12 3,-3 11 2,-5 8-4,0 3-11,-1 2-12,0 4-11,-3 3-6,-3 4-3,-3 4 0,-3 4-2,-1 4-6,0 5-12,0 5-12,0 5-11,0 0-9,3-7-6,2-5-8,1-6-6,4-8-3,5-8 2,5-10 2,5-7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3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57287 37278 533,'-32'-2'7,"15"-4"16,14-4 15,16-3 15,6-1 3,1 4-7,-1 4-9,1 5-8,3 0-5,9-1-2,7 0-3,8-1-2,3-1-2,1 2-1,0 0-1,0 2-1,-3 0-6,-4 0-13,-5 0-11,-5 0-13,-6 0-3,-4 0 3,-5 0 6,-4 0 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3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58490 36263 532,'-10'-9'1,"-4"0"1,-3-2 1,-4 0 2,-1 1 6,5 3 13,3 2 12,5 4 13,2 2 2,2 4-6,2 2-5,2 3-7,1 4-3,2 4-2,0 3 0,2 5-2,-1 2-3,-1 0-7,0 2-6,-1 1-7,-1 0-3,1-2 1,2 0 0,0-1 0,1 1-9,0 5-19,0 3-20,0 4-20,0-2-4,0-8 11,-1-7 12,1-8 11,1-5 6,0-1-1,1-1-1,2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4"/>
    </inkml:context>
    <inkml:brush xml:id="br0">
      <inkml:brushProperty name="width" value="0.05554" units="cm"/>
      <inkml:brushProperty name="height" value="0.05554" units="cm"/>
      <inkml:brushProperty name="color" value="#F2395B"/>
    </inkml:brush>
  </inkml:definitions>
  <inkml:trace contextRef="#ctx0" brushRef="#br0">59650 36511 396,'1'-22'3,"2"1"9,2 3 7,2 1 9,0 2 2,1 1-1,0 0-1,0 2-2,1-2-1,3-3-1,4-5-1,2-3-2,1-3-1,1-1-1,-1-1-3,1 0-1,-2-1-1,-1 3-1,-2 2-2,-2 1 0,-3 3 0,1 3 0,-2 3 0,0 3 0,-1 5 1,3 6 3,2 7 3,2 8 2,0 3 1,-1 3-3,-1 1-2,-1 3-2,0 1-3,0 1-1,-1 1-3,1 1-1,-1 0-3,0 0-2,-2 1-1,-1-1-4,-1 0-2,-2 1-2,-2-1-4,-2 0-2,-1 0-4,0-3-3,0-1-3,0-3-4,1-5-11,2-10-17,2-10-19,2-10-17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4"/>
    </inkml:context>
    <inkml:brush xml:id="br0">
      <inkml:brushProperty name="width" value="0.05054" units="cm"/>
      <inkml:brushProperty name="height" value="0.05054" units="cm"/>
      <inkml:brushProperty name="color" value="#F2395B"/>
    </inkml:brush>
  </inkml:definitions>
  <inkml:trace contextRef="#ctx0" brushRef="#br0">60432 35636 435,'7'-56'46,"-2"14"0,-3 14-1,0 13 0,-4 13 3,-4 12 6,-4 11 6,-4 13 7,-5 8-6,-7 7-16,-7 8-16,-6 6-16,-3 2-9,2-3-2,2-3-3,2-2-2,1-2-5,1 1-10,1 1-10,2 1-9,2-3-6,7-8 1,5-8-2,6-7 1,3-7-4,1-2-4,-1-3-5,0-2-4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05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22400 44212 461,'17'-15'85,"1"4"-19,3 3-19,1 3-20,3 0-11,1 0-3,3-1-3,1-2-2,5 0-1,6-1 0,8-2 2,6 0 1,2 0 0,-2 1 0,-4 1-1,-2 0-1,-4 2 0,-2-1 0,-3 0 0,-3 0-1,2 0-1,8 1 0,8-1 0,7 0-2,3 0 1,-4-2 1,-5 0 0,-3-1 2,-2 0 0,0 1 0,0 0 0,0 2 0,-1 1 0,-2 0 0,-2 2-1,-2 1 1,-1 0-1,1 2-1,-2 0 1,2 2-1,-1 1-1,0 2-1,0 2-2,0 2-1,-2 0-2,-3-1 1,-5-1-1,-4 0 0,-2-1-1,-1 2 0,-1 0 0,-1 1 0,1 1 0,1-2 0,2-1 1,3 0 0,0-2 0,1-1 2,-1 0 0,0-1 2,2-2-1,1-1 1,2 0-2,2-1 0,1-1 1,-1 2 1,-2 0 1,0 2 1,-1 0 1,-1 0-3,-1 0-2,-1 0-3,-2 0 0,-2 2-1,-2 0 0,-1 2-1,-1-1 0,1 2-1,1-2 1,1 1-2,0 0 1,1 0 1,-1 0 1,1 0 1,-2 0 1,1 2 0,-2 0 0,-1 1 2,-1 0-1,-1 0 0,-1-2 0,-1 0-1,1-2 1,3-1 0,3 0 0,3-2 1,1 0-2,2 0-1,1 0-3,1 0-1,1-1-2,0-2 0,2-2 0,1-1-1,0-1-2,-2 2-4,0 2-5,-1 2-3,0 2-5,0 2-3,2 2-4,1 2-4,-3 1-4,-8-1-2,-6 1-5,-6 0-2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4662" units="cm"/>
      <inkml:brushProperty name="height" value="0.04662" units="cm"/>
      <inkml:brushProperty name="color" value="#F2395B"/>
    </inkml:brush>
  </inkml:definitions>
  <inkml:trace contextRef="#ctx0" brushRef="#br0">67711 37188 471,'-14'-1'4,"3"0"5,3-2 7,2 0 7,5 0 7,6 1 10,6 0 9,6 2 9,3 0 1,2 0-8,3 0-7,1 0-9,3 0-5,1 0-5,2 0-3,3 0-5,0 0-6,2 0-5,0 0-8,2 0-6,-2 0-7,-3-2-4,-5 0-6,-4-1-5,-3 0-8,-3 2-9,-3 2-9,-2 2-9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68759 36153 535,'-42'-18'35,"12"14"13,10 12 15,11 13 15,5 7-1,2-1-16,0 0-16,2 1-15,0 0-13,0 2-7,0 2-9,0 3-9,0 0-5,0 0-1,0 0-3,0 0-1,0-1-6,2-1-8,0-3-7,2-2-9,0-3-4,0-5-1,-1-5-2,1-4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70150 36164 435,'16'-51'51,"-1"8"-7,1 8-7,0 8-7,0 2-5,1-1-2,1-3-4,1-1-2,0 0-2,-1 1-1,-1 3-1,-1 2-2,-1 1 1,-1 3 0,0 1 0,-2 3 1,0 3 2,-1 8 2,1 7 4,0 6 3,0 6 1,-1 5-3,1 5-1,0 5-3,-1 2-2,-1 0-3,0 1-2,-2-1-2,-1 0-5,-1 0-4,0 1-6,-2-1-5,0 0-3,0 0-2,0 0 0,0 1-2,-1-3-2,0-2-5,-2-3-4,0-3-4,-1-2-3,2-3-1,0-1-2,2-2-2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6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71143 35300 441,'-1'-22'5,"-1"4"9,0 5 11,-1 3 9,-3 4 10,-2 6 10,-3 4 11,-3 6 11,-2 5-3,-2 7-14,0 6-15,-1 8-14,-2 6-12,-5 4-6,-3 6-6,-4 4-8,-3 2-7,-1-1-8,0 0-7,-2-2-8,1 1-7,0 1-7,1 3-6,2 2-7,2-5-2,7-9 2,5-10 3,7-9 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7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30140 51481 420,'-15'0'9,"3"0"15,1 0 16,2 0 17,6 0 8,10 0 1,9 0 0,11 0 1,3 0-7,-1 0-12,-3 0-13,-1 0-12,-1 0-10,3 0-6,1 0-8,2 0-7,1 0-1,-1 0 2,-1 0 2,-1 0 3,-2-1-8,-3 0-16,-3-2-18,-3 0-18,-1-2-8,-1 0-1,1-1-1,0-1-2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7"/>
    </inkml:context>
    <inkml:brush xml:id="br0">
      <inkml:brushProperty name="width" value="0.06227" units="cm"/>
      <inkml:brushProperty name="height" value="0.06227" units="cm"/>
      <inkml:brushProperty name="color" value="#F2395B"/>
    </inkml:brush>
  </inkml:definitions>
  <inkml:trace contextRef="#ctx0" brushRef="#br0">32363 50045 353,'0'-14'2,"0"1"3,0 2 4,0 2 3,0 4 7,0 5 8,0 4 10,0 5 8,-2 6 3,0 5-3,-3 7-4,-2 5-2,-1 4-5,0 1-3,1 0-5,-1 2-5,1-1-2,2-2-2,2-2-1,2-1-1,1-3-4,0-1-4,0-3-4,0-1-5,2-4-6,4-3-6,4-5-7,3-3-7,5-5-3,4-6 1,3-6 0,4-5 0,3-7 0,-1-6 0,0-5-1,1-6-1,-2-3 2,0 0 3,-1 0 3,-1-1 3,-2 2 4,-3 2 2,-3 2 3,-3 1 2,-3 3 3,-4 3 2,-5 4 2,-2 2 2,-5 2 10,-2 4 16,-4 3 17,-2 3 17,-1 3 3,1 4-9,0 4-9,2 4-9,0 3-6,2 3-1,1 3-2,1 4-2,0 2-2,2 2-1,0 4-2,2 3-1,0 2-3,0 1-1,0 1-3,0 1-3,0 1 0,0 2 0,0 2 0,0 2 1,0 4-2,2 4-5,0 5-3,2 6-3,-1 0-5,-1-1-3,0-3-3,-2-1-4,0-4-2,0-6 0,0-6 0,0-5-1,0-6-1,-2-3 1,0-5-1,-1-3 0,-2-4 1,-2-3 3,-2-3 2,-2-2 3,-2-2 1,-1 0 3,-3-1 2,-1 1 2,-1-1 2,2-4 2,2-2 2,3-3 1,1-3 2,0 0 1,2-2 2,1 1 2,1-4 1,4-4-1,2-3 1,4-5 0,3-3-2,7-3-2,6-2-3,6-4-3,4-4-5,6-6-8,5-6-8,4-5-8,-1 1-8,-7 12-6,-9 10-8,-7 11-6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6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45883 50965 529,'-15'0'0,"0"0"0,2 0 0,1 0 0,1 0 1,1 0 3,0 0 3,2 0 3,3 0 10,6 0 17,6 0 18,6 0 17,4 0 2,3 0-15,3 0-13,3 0-14,1-1-10,0 0-6,1-2-6,-1 0-5,0 0-5,1 1-2,-1 0-5,1 2-2,-3 0-6,-1 0-6,-4 0-7,-3 0-6,-2 0-4,-1 2-3,-1 0-1,0 1-2,-2 1 1,-1 0 1,-1-1 3,0 1 3,-2-1 2,-1-2 6,0-2 3,-2-2 6,1-1 4,0-1 3,1-1 3,2-1 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6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47894 49643 489,'0'-35'5,"2"9"8,0 9 8,2 9 7,-1 7 7,-2 7 2,-2 8 4,-2 6 3,-1 4-2,0 3-6,0 1-7,0 3-6,0 0-5,0 0-2,0 0-2,1 1-2,-1-1-3,0 0-2,0 1-4,0-1-2,0-2-6,2-5-9,0-5-10,2-5-8,1-5-3,2-6 1,2-6 4,2-6 1,3-7 4,7-7 3,6-8 5,5-8 4,2-5 3,-1-1 3,-3 0 1,-1-1 2,-3 0 2,-1 5 1,-3 4 3,-1 4 1,-3 4 3,-1 5 4,-2 5 5,-2 5 5,-3 7 5,0 10 8,-4 10 7,0 9 8,-2 5-1,0 1-9,0-1-9,0 1-9,0 1-6,0 4-2,0 4-3,0 5-3,0 3-2,0 5-1,0 6-1,0 4-1,0 2-2,0-1-1,0-1-1,0 0 0,0-3-3,0-1-1,0-2-3,0-2-1,0-5-4,0-6-4,0-7-5,0-7-3,-2-5-1,0-2 5,-4-1 4,0-2 4,-3-3 3,-2-3 2,-2-3 0,-1-2 2,-3-3 1,-3-2 1,-3-2 1,-3-2 1,-2-4 1,1-4 3,-1-5 1,1-5 2,2-3 1,3-1-1,4-1 0,5-1-1,2 2 3,2 3 3,2 5 5,3 3 3,3-1 2,7-5-4,7-7-2,8-5-4,8-7-4,10-6-5,11-7-6,12-7-6,4-2-6,1 6-5,-1 5-6,1 4-5,-5 7-2,-9 8 5,-8 7 3,-9 9 3,-7 4 1,-3 2-2,-5 2-2,-3 2-3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7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62451 49975 459,'-31'-7'67,"17"2"-1,17 2-1,16 2 0,10 0-5,6-2-9,5-2-9,5-1-9,2-3-6,3 0-5,2-2-4,2 1-4,-1-2-6,-4 2-5,-4 1-7,-4 1-7,-5 1-5,-7 2-6,-7 2-6,-7 2-6,-6 2-9,-4 4-11,-6 2-10,-4 3-12,-3 1 2,0-2 13,1-2 13,-1-2 14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8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63509 49042 522,'-22'-22'1,"3"3"3,3 3 1,3 3 3,3 2 5,2 0 9,4 2 7,3 1 9,1 2 3,0 4-2,0 4-1,0 4-3,0 3-3,0 3-2,0 3-3,0 4-3,0 1-3,0 2-3,0 3-1,0 1-3,-1 4-3,-1 3-4,0 4-3,-1 4-5,-1 2-5,2 0-8,0 0-8,2 0-8,0 1-6,0 0-3,0 2-4,0 0-3,1-4 0,2-8 5,2-9 5,2-8 6,0-6 2,-1-1-1,-1-1-2,0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17"/>
    </inkml:context>
    <inkml:brush xml:id="br0">
      <inkml:brushProperty name="width" value="0.05685" units="cm"/>
      <inkml:brushProperty name="height" value="0.05685" units="cm"/>
      <inkml:brushProperty name="color" value="#F2395B"/>
    </inkml:brush>
  </inkml:definitions>
  <inkml:trace contextRef="#ctx0" brushRef="#br0">37157 10671 386,'1'-15'36,"1"4"-3,3 3-3,2 3-3,1 1-3,0 0-2,0 0-3,0 0-1,1 1 0,3 2 5,3 2 2,3 2 5,1 1-1,-1 2-5,-1 0-5,0 2-5,-2 0-3,-1 1-1,-1 1-2,-1 2 0,0-1-2,0-1-1,-1-1-2,1 0-1,-2 1-2,-2 5-3,-4 5-1,-2 5-3,-4 1 0,-2-3 1,-4-3 2,-2-3 1,-3-1 0,-3-1-2,-3 1-1,-3-1-2,-1 1 1,1 0 0,1-1 3,1 1 0,1-2 2,1-1 1,1-2 2,1-2 2,0-1 1,2-1 2,1 1 2,1 0 2,3-1 2,6-2 2,6-3 3,6 0 2,6-2 1,7 0 0,7 0 0,7 0 0,1-1-1,-2 0-4,-4-2-2,-2 0-2,-2-1-3,-1 0-3,-1 0-1,-1 0-2,2 0-8,5-2-12,4 0-13,6-1-11,0-1-8,-2 0 1,-3 0-1,-3 1-1,-5-1-2,-6 2-2,-5 0-2,-6 2-3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8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65800 48483 446,'0'-25'8,"0"13"14,0 12 15,0 14 15,0 7 2,0 5-10,0 3-11,0 4-10,0 2-8,0-1-3,0-1-5,0-1-3,0-3-4,0-2-1,0-3-2,0-3-1,1-3-2,2-3 0,2-2-1,2-4 0,2-3-1,3-2-4,3-4-3,3-2-2,2-5-2,1-6-1,1-5 1,2-7-1,-1-5 1,2-5 1,1-4 0,1-5 0,0-2 4,-3 3 2,-1 4 5,-3 2 3,-2 4 4,-5 5 4,-3 5 6,-4 5 4,-3 4 4,0 1 5,-2 2 4,0 2 4,-2 6 5,0 8 5,-2 9 5,0 10 5,-1 4-2,0 4-10,0 3-9,0 3-10,1 2-6,1 4-1,0 2 0,2 4-2,-2 1-2,0 3-1,-3 2-3,-2 2-2,-1 0-2,0-1-2,1-1-2,-1 0-3,0-2-3,0-1-2,0 0-3,0-2-3,1-3-1,-1-4 2,0-5 1,0-5 1,-1-5 0,-2-4-2,-1-3-2,-3-4-2,-2-4 0,-1-3 2,-3-3 2,-1-2 2,-1-6 2,1-8 4,1-8 2,1-7 3,2-6 3,4-3 3,4-3 2,5-2 3,3-4 0,4-3 0,3-2-2,5-3-1,6-1-2,8 2-3,7 2-5,8 2-2,5 1-5,2 3-5,2 2-4,2 2-5,2 0-5,1 0-3,3-2-4,2-1-4,-5 4 1,-10 8 7,-12 7 5,-9 9 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9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75777 49040 580,'-6'-8'0,"2"0"0,4 0 0,3 1 0,5-1 11,9 2 20,9 1 20,9 0 22,1 2 2,-4 0-15,-5 2-15,-5 1-15,1 0-11,7 0-5,6 0-6,8 0-6,2 0-6,0 1-8,-2 2-8,0 0-8,-4 0-2,-6 0 3,-5-1 4,-7-2 3,-5-2-5,-6-6-13,-6-4-14,-6-5-13,-3-1 0,0 3 15,0 3 14,0 3 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9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77081 48156 474,'-50'-49'11,"10"10"3,10 11 4,9 11 4,7 7 3,1 3 2,2 2 2,3 4 2,-1 3 3,0 6 4,-1 4 3,-1 5 4,0 4-2,2 3-7,2 3-6,2 3-8,2 4-5,0 6-5,2 6-5,1 6-4,-1 2-1,-1-1 2,0 0 2,-1-2 2,-1-2-9,2-4-21,0-4-23,2-4-22,2-5-7,4-9 5,3-7 5,5-9 6,1-4 7,-3-4 7,-1-2 7,-2-3 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40"/>
    </inkml:context>
    <inkml:brush xml:id="br0">
      <inkml:brushProperty name="width" value="0.0561" units="cm"/>
      <inkml:brushProperty name="height" value="0.0561" units="cm"/>
      <inkml:brushProperty name="color" value="#F2395B"/>
    </inkml:brush>
  </inkml:definitions>
  <inkml:trace contextRef="#ctx0" brushRef="#br0">78177 47532 392,'0'-15'0,"-2"4"0,0 3 0,-1 2 0,-2 3 6,0 0 13,-2 2 14,0 1 12,0 2 5,2 7-3,2 6-3,3 6-4,0 2-4,1 1-6,2-1-7,0 0-6,2 1-5,0-1-4,1 1-4,2-1-5,0-1-3,1-3-4,2-3-3,0-2-4,1-4-3,3-3-4,2-2-2,2-4-4,1-3 0,1-6 3,0-4 3,3-5 3,-2-4 1,0-3-1,-1-3 0,0-3-2,-3-1 2,-1-2 4,-3-1 2,-1-1 4,-3 2 3,-2 2 4,-4 3 4,-2 3 4,-3 3 4,0 3 5,-2 3 6,0 3 5,-2 2 3,0 2 1,-1 2 1,-2 2 0,0 3 1,-1 4-2,-2 4 0,0 4-2,0 3-2,1 5-2,0 3-2,2 5-4,1 2-1,0 3-2,2 1-1,1 2-2,0 4-1,2 5 0,0 4 0,2 5-1,0 5 0,0 6-2,0 4 0,0 5-1,0 1-1,0 0-1,0-1-3,0-1-1,0-3-1,0-5-2,0-4-2,0-6-1,-1-3-3,0 0-3,-2-2-2,0 0-4,-1-5-2,0-6-2,0-7-2,0-7-3,-1-6 1,-1-3 1,-3-4 1,-2-4 2,-3-4 2,-5-4 3,-5-4 2,-5-4 3,-2-5 2,-1-5 2,1-7 1,0-5 3,1-3-1,3 2 1,3 0-1,3 1-1,5 1 4,7 0 6,6-1 7,8 1 7,7-2 2,11-1-2,9-2-2,10-2-3,10-4-1,10-4-1,9-6-2,10-4 0,4-2-10,-4 3-16,-2 1-17,-3 2-17,-8 5-8,-13 10 0,-12 8-1,-13 9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88106 28918 561,'-15'-1'1,"1"0"4,1-2 2,0 0 4,3-2 3,1 0 7,2-1 5,2-2 5,3-1 1,4-1-5,4-3-6,4-2-5,1 0-3,1-1-3,0 0-2,0 1-3,-1-1-1,1 2-2,0 1-1,0 1-1,-1 1-1,1 0 2,0 2 1,0 1 1,-1 2 2,1 4 2,0 4 2,0 4 3,-2 3 1,-1 1-1,-2 3 0,-2 2-1,-1 1 0,0 1-1,-1 1-1,1 1 0,1 1 0,0 1-1,1 1 0,2 1 0,-1 1-1,-1-1-1,0 1-1,-2-1-1,0 1-2,-2-1-1,0 1 0,-2-1-2,1 0-1,0-1-1,2-1-1,0 0 0,0-3-1,0-1-1,-2-3-1,0-1 0,-1-1-7,0 0-14,0-1-12,0 1-12,0-3-6,0-4 5,0-6 4,0-4 3,0-3 6,2-2 4,0 0 6,2-1 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683" units="cm"/>
      <inkml:brushProperty name="height" value="0.03683" units="cm"/>
      <inkml:brushProperty name="color" value="#F2395B"/>
    </inkml:brush>
  </inkml:definitions>
  <inkml:trace contextRef="#ctx0" brushRef="#br0">88553 28616 597,'-2'-12'7,"0"8"14,-3 8 13,-2 8 13,-1 3 4,-2 1-7,0 0-7,-1-1-6,-2 2-5,0 1-3,-1 3-4,-1 1-3,-2 3-3,-3 1-2,-3 3-2,-3 1-3,-2 3-2,-1 4-2,0 4 0,-2 4-3,0 1-2,1-2-6,2-2-5,0-2-5,2-3-6,5-6-8,3-4-8,5-4-7,3-7-4,6-3 0,4-6 1,6-4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89550 29346 616,'16'-7'13,"-1"2"10,1 2 8,0 2 9,0 1 3,3-2-3,1 0-2,3-1-4,1 0-3,2 0-3,3 2-4,1 0-3,0 1-7,-1-2-11,-3 0-10,-1-1-11,-2-1-6,-2 2-1,0 0 0,0 2-2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0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90398 28495 530,'-8'-15'-1,"0"2"-3,0 2-2,1 3-3,-1-1 5,2 0 10,1-2 11,0 1 11,2 2 7,1 10 6,0 8 5,2 9 6,-1 5-1,0 3-7,-2 1-7,0 2-7,-1 2-4,0 1-3,0 1-3,0 0-2,0 2-5,-1 3-7,-2 1-6,0 2-6,0-2-8,1-4-9,0-5-9,2-5-9,1-4-2,2-1 3,2-3 5,2-1 4,2-4 0,1-5-2,3-4-3,2-6-2,0-3 0,-1-1 5,-1-3 4,0-2 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0"/>
    </inkml:context>
    <inkml:brush xml:id="br0">
      <inkml:brushProperty name="width" value="0.05525" units="cm"/>
      <inkml:brushProperty name="height" value="0.05525" units="cm"/>
      <inkml:brushProperty name="color" value="#F2395B"/>
    </inkml:brush>
  </inkml:definitions>
  <inkml:trace contextRef="#ctx0" brushRef="#br0">91550 28021 398,'7'-8'0,"-1"0"0,0 0 0,-2 0 0,0 1 3,0-1 6,0 0 6,0 0 6,0 2 4,0 4-2,0 4 0,0 4-1,-1 4 0,-1 4-1,0 3-1,-1 5 0,-1 1-2,0 1-2,0-1-2,0 1-2,0-2-2,0-3-3,0-3-2,0-3-2,1-2-5,5-2-6,4-3-7,4-1-6,2-4-3,1-6-2,1-5-2,1-7 0,1-4 0,-1-3 3,1-3 3,-1-3 4,0-1 2,-2 0 2,-3-1 3,-1 1 2,-1 0 2,-1 1 3,1 2 2,0 0 3,-1 2 3,-3 3 5,-1 3 4,-2 3 4,-2 4 5,0 6 7,-2 6 6,0 6 6,-2 5 2,-2 5-5,-2 5-4,-2 5-4,0 3-4,1 1-3,0 1-4,2 1-4,-1 0 0,0 2 2,-1 1 3,-2 1 1,1 1 1,-1 2-3,0 2-3,0 2-3,0 2-2,1 0-2,-1 2-2,0 0-1,1 1-1,2-2 0,2 0 1,2-2 0,1-2-2,0-6-8,0-4-7,0-5-6,0-3-3,0-3 1,0-1 1,0-2 2,-1-3 0,-4-3-4,-2-3-1,-3-2-4,-3-3 1,-2-1 2,-1 0 2,-3-1 3,0-3 1,-1 0 2,0-3 2,1-2 1,1-2 2,3-4 3,2-2 1,4-3 2,2-3 2,2-5-1,3-3 1,1-4 0,5-4 0,11-3-1,9-2 0,11-4-1,4 1-2,2 2-1,1 4-3,0 2-1,1 3-2,0 5-1,0 4 1,0 3-2,-2 5 0,-6 5-3,-4 4-1,-5 6-3,-5 3-2,-3 0-1,-4 2-3,-4 0-1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1"/>
    </inkml:context>
    <inkml:brush xml:id="br0">
      <inkml:brushProperty name="width" value="0.04702" units="cm"/>
      <inkml:brushProperty name="height" value="0.04702" units="cm"/>
      <inkml:brushProperty name="color" value="#F2395B"/>
    </inkml:brush>
  </inkml:definitions>
  <inkml:trace contextRef="#ctx0" brushRef="#br0">86028 31984 467,'-21'0'0,"3"0"0,4 0 0,5 0 0,2-2 5,2 0 8,2-3 9,2-2 8,3-1 4,4 1-1,4-1-2,3 0-2,6-1-1,7-2-1,7-1-2,7-3-2,5 0 0,6 1-1,4 1-1,5 1 1,5 1-1,5 2 0,5 2-1,5 3 0,2 0-2,1 2-3,-1 0-3,0 2-4,1 0-2,3 0-3,1 0-3,2 0-1,2 0-3,0 0-1,2 0-1,0 0-3,-1 0-2,-3 0-4,-5 0-4,-4 0-4,-3-1-3,-1 0-2,-3-2-2,-1 0-1,-6-2-1,-7 0 0,-8-1 0,-8-1-1,-6 0 1,-6 2 4,-4 2 2,-4 2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19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75427 10200 484,'-22'22'102,"1"-3"-18,3-3-18,1-3-18,2-1-13,1 0-7,1-1-7,1 1-6,-2 2-5,-2 3-1,-3 5-1,-3 3-1,-1 1-2,1-1-1,1-3-2,1-1-1,2-3-2,1-1 0,2-2-1,3-3-1,1-1 1,0 0 0,2-2 1,1-1 0,2 0 1,6-2 0,4-1 1,6 0 0,3-2 0,3 0 0,3-2-1,3 0 1,2-1-1,1 0 0,1 0 0,1 0-1,-1 0 0,-2 0 1,-1 0 1,-3 0 0,-1 0 0,-1 0 1,-1 0 0,0 0 0,-3-2 2,-3-4 3,-3-4 3,-2-4 2,-3-3 1,-1-3-2,0-3-3,-2-2-2,1-4-6,0 1-7,2-2-10,0-1-7,1 2-6,0 4-3,0 3-2,0 5-2,-1 1-4,-1 2-6,0 1-4,-1 1-6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2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90795 32840 476,'-8'-5'35,"2"8"15,1 6 14,0 7 16,2 4-1,1 1-17,0 1-16,2 1-16,-1 2-9,0 1-3,-2 2-1,0 3-3,-1 1-6,0 4-14,0 3-13,0 2-12,1 2-8,1 0 0,0 0-1,2 0-1,-1-4-3,0-7-7,-2-9-8,0-7-6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2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95650 31481 506,'31'-7'121,"1"2"-23,-1 2-22,0 2-24,0 1-15,1-2-4,-1 0-7,0-1-5,-1-1-5,-1 2-6,-3 0-6,-1 2-6,-3 0-7,0 0-6,-1 0-7,0 0-8,-4 1-9,-3 4-11,-4 2-11,-5 3-11,-2 0 0,-4-1 11,-2-2 12,-3-2 11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95645 32100 622,'-7'7'2,"0"-1"4,2 0 4,1-2 4,2-1 0,5 0-3,6-2-4,4 0-2,4-1 7,3 2 19,3 0 17,3 2 19,3-1-1,2-1-18,4 0-20,3-2-20,1 0-13,0 0-9,0 0-10,0 0-8,-3 1-3,-5 0 5,-7 2 4,-5 0 5,-4 0-3,-1 0-10,-1-2-11,0 0-10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98344 31355 491,'-23'30'163,"4"-2"-38,3-1-38,3-3-39,3-1-21,3-1-6,2-1-5,4-1-6,1-1-4,0-3-2,0-1-2,0-2-3,1-3-3,4-1-1,2-2-3,3-2-2,3-2-3,0 0-2,1-2-3,1 0-3,2-4-2,1-4 1,3-5-1,1-5 0,0-4 2,-1 0 2,-3 0 3,-1-2 2,-3 0 2,-3 1 1,-3 1 2,-2 1 1,-3 1 3,-2 1 4,-2 1 3,-2 1 4,-2 1 2,-2 4 1,-2 3 1,-1 3 2,-3 1-2,0 0-3,-1 0-3,-1 0-4,0 1 0,-1 2 0,0 2 1,1 2 1,0 2-7,2 2-15,3 1-17,1 3-15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99450 31700 580,'14'22'108,"-1"-3"-21,-2-3-22,-2-3-20,-1-1-13,1 2-4,2 0-4,0 1-4,0 0-9,1-1-13,0-1-13,0-1-12,-1-1-10,-1-2-5,-1-2-4,0-2-7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4"/>
    </inkml:context>
    <inkml:brush xml:id="br0">
      <inkml:brushProperty name="width" value="0.04904" units="cm"/>
      <inkml:brushProperty name="height" value="0.04904" units="cm"/>
      <inkml:brushProperty name="color" value="#F2395B"/>
    </inkml:brush>
  </inkml:definitions>
  <inkml:trace contextRef="#ctx0" brushRef="#br0">100450 30328 448,'7'-31'0,"-2"5"0,-2 2 0,-2 3 0,-1 2 2,0 2 4,0 3 4,0 1 3,-1 0 5,0-1 6,-2-3 4,0-1 6,-2-1 1,0 4-2,-1 3-3,-1 3-3,-2 1-3,0 2-3,-2 1-5,0 0-3,0 4-3,1 6 0,0 6 0,2 6 0,1 4 0,-1 2-1,0 4-1,0 3 0,1 1-1,2-1-3,2-1-1,2-1-2,3-3-3,2-3-1,4-5-3,2-3-3,2-3-2,1-3-2,1-1-3,2-2-1,-1-2-3,1 0 0,0-1-1,-1-2 0,0-1 0,-3-2 2,-1-2 4,-2-2 1,-2 0 6,-2-1 6,-3 0 8,0 0 7,-4 2 7,0 4 8,-3 4 7,-2 4 8,-1 5 1,0 5-6,1 7-5,-1 5-6,-1 8-5,0 9-2,-1 8-3,-1 9-4,-2 11-7,-2 14-11,-1 14-12,-3 14-12,-1 7-9,1 0-6,-1 2-6,1 1-7,1-11 1,3-21 8,2-21 8,4-22 8,1-12 3,1-2-2,-1-2-3,0-1-3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20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84531 29225 548,'-2'-29'3,"0"3"8,-3 5 5,-2 3 8,-1 5 2,0 3-2,1 4-1,-1 4-2,-1 3-2,0 4-2,-1 2-1,-1 3-2,-2 4-1,-2 2 0,-2 3-2,-1 3 0,-2 2-1,1 3 0,-1 1 0,1 3 0,1 0 0,2 0 0,4 0-1,3 1 1,1-1-1,2 2 1,1 1 0,0 1 0,3 0-1,2 0-1,4 0-1,2 1-2,3-2-1,2-2-1,2-1-2,1-3-1,2-2 0,0-1 0,-1-3 0,1-1 0,-2-2 0,-1-1-1,-2-1-1,-2-1-1,-2 0-1,-1 0 1,0-1 1,-2 1 0,-1 0 0,-2 1-2,-2 1-1,-2 2-2,-3 1-2,-3 5-3,-5 3-3,-4 4-3,-3 3-3,-3 1-2,-3 0-3,-2 2-2,-2-1-1,1-2 0,1-2 1,1-1 0,1-4 1,1-3 4,1-5 2,1-3 4,3-4 1,3-1 1,5-2 1,3-2 1,4-3 1,4-1 0,4-2-1,4-2 1,2-1 0,1-2 2,2 0 2,0-1 1,1-1 5,-1 2 7,1 0 7,0 2 7,-1 1 6,-1 2 5,0 2 5,-2 1 6,-1 2 0,0 0-2,-2 0-3,0 0-2,-2 0-3,1 1-3,0 2-3,0 0-4,-1 1-2,0 1-1,-2 1-1,0 2-1,-1-1-1,2 1-1,0 0-1,2-1 0,0 1-3,0 0-3,-1-1-3,1 1-3,0 0-1,-2 1-1,0 1 0,-2 1 0,1 2 0,0 1 0,2 3 0,0 1 1,0 2 0,0 1 0,-2 1 0,0 1 1,-1-1-1,0 0-1,0-1-1,0-1-1,0 0-1,2 3-3,0 1-3,2 2-1,0 1-3,0-3 0,-1-2-2,1-1 0,0-3-2,0 0-4,0-1-3,0 0-4,0 1 0,2 6 1,0 6 2,2 6 2,-1-1-2,-1-7-6,-1-9-6,0-7-6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5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91538 36763 638,'-5'-15'6,"8"2"10,6 2 11,7 3 10,3 1 5,-1 2-3,0 2-3,-2 2-2,-1 2-3,-1 2-5,-1 2-4,0 2-5,-4 1-3,-3 3-5,-4 2-4,-4 2-5,-3 1-3,-2 3-5,-1 1-4,-3 3-4,-2 0-2,-1-1 3,-3-1 1,-2-1 2,1-2 0,1-1-1,2-2-3,3-2 0,0-3 0,0 1 5,0-2 3,1 0 5,2-3 7,6-3 7,6-2 8,6-4 8,3-1 1,1-2-6,1 0-7,2-1-7,2-1-3,7 0-3,5 1-1,6-1-2,0 0-4,-5 2-6,-7 1-7,-5 0-5,-3 1-5,3-2-5,1 0-3,3-1-4,-1-1 0,-3 0 5,-3 0 6,-3 0 4,-1 1 4,0-1 0,-1 0 0,1 0 2,-1 0 1,-2 1 5,-2-1 3,-2 0 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5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93450 35843 458,'7'-22'0,"-1"3"-1,0 3-1,-2 3 0,0 0 1,0-2 0,0-1 3,0-3 1,0 1 5,2 3 7,0 3 9,2 3 8,-2 4 2,-1 6-3,-2 5-4,-2 7-4,-1 4-3,-2 1-1,0 3 0,-2 1-3,0 2 0,-2 1-1,0 1 0,-1 1-2,0 0-1,2-3-2,2-2-3,2-1-2,2-2-3,0-3-2,2-1-2,0-2-2,3-3-3,6-1-4,4-2-4,5-2-4,2-4-2,-1-4 1,-1-5 1,-1-5 0,-1-5 0,1-4 0,-1-3 0,1-4-2,-1-3 2,-3-1 1,-1-1 1,-2 0 3,-2-1 2,-1 3 4,-1 2 4,0 1 5,-3 3 2,-1 3 3,-2 3 3,-2 3 2,-1 7 7,0 10 12,0 12 10,0 10 12,0 5 2,-2 1-9,0-1-8,-1 0-8,-1 1-5,2 1-3,0 1-3,2 1-2,-1 0-2,0 0-1,-2 1-3,0-1-1,-1 0-2,0-2-1,0 0-3,0-1-1,0-1 0,0-3 0,0-1 0,1-3 1,-1 0-2,0-1-8,0 1-7,0-1-6,0 0-3,0-2 3,0-3 3,0-1 3,0 0 1,-2 1-1,0 3-1,-1 2-1,-1-1 0,0-3 0,0-3 0,1-3 1,-2-1 0,0-2 0,-2-1 1,1 0 0,-2-2 2,0-2 4,0-2 3,1-2 4,-1-3 2,2-4 1,1-3 1,1-5 1,1-2 1,2-1-1,2-1 1,2-1 0,2-1-1,3 1 0,4-1-1,2 1 0,4-1 0,4-1-1,3-1-1,5-1 0,3 0-3,4 1-4,4 1-5,4 2-5,1 1-4,-4 4-5,-2 5-5,-3 3-4,-4 2-1,-3 2 3,-5 1 2,-3 0 4,-4 2 2,-1 1 4,-2 0 2,-2 2 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7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88769 39158 578,'-22'0'3,"3"0"6,3 0 6,3 0 6,4-1 6,6 0 3,6-2 4,6 0 4,3 0-1,1 0-5,1 2-5,2 0-6,0 1-3,1 0-2,1 0-3,1 0-2,1 0-2,-1 0-1,1 0-1,0 0 0,0 1-2,3 0 0,1 2-1,3 0-1,1 0-1,4 0 0,3-2 0,3 0-1,3-1 1,4 0 0,4 0 1,4 0 1,2-1-2,1 0-1,2-2-1,0 0-3,0 0-1,-1 0 1,0 2 0,-2 0 1,0 1 0,2 0 0,0 0 0,1 0 0,2 0 0,0 0-2,1 0-1,1 0-1,1 1 0,2 0-1,0 2 0,1 0 1,0 0-1,-1 0-1,-1-2 0,-1 0 0,-1-1-1,-2 0 1,-3 0 0,-1 0 1,-3 0-2,-4 0-2,-4 0-5,-4 0-3,-3-1 0,-1 0 0,-3-2 2,-2 0 2,-1-1 0,-3 0 0,-2 0 0,-1 1 0,-4-1-1,-3 0-1,-4 0-2,-4 0 0,-5 2-3,-2 2-1,-6 4-1,-2 2-2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76711 9950 456,'0'24'172,"0"1"-40,0 1-39,0 1-39,-2 1-24,0 0-6,-3 2-7,-2 1-7,-1 1-4,1 1-3,-1 0-1,0 2-1,0-1-6,2-1-8,1-3-8,1-2-8,0-2-6,0-5-4,0-3-3,0-4-5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8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90944 40491 594,'-8'-8'0,"2"0"0,1 0 0,0 1 0,3-2 2,4 0 5,4-2 5,4 0 4,2 0 4,1-1 2,1 0 2,2 0 2,0 2 0,3 3-1,1 2-1,3 4-1,-1 1-2,-3 2-3,-3 0-1,-3 2-3,-1 1-1,2 5-1,0 4 0,1 4-2,-1 2 0,-1 1-2,-2 1 0,-2 1-2,-2 1 0,-1 3 0,0 1 0,-2 3 0,0-1-2,-2 0-3,0-1-2,-2-1-4,0-2-2,0-3-1,0-3-1,0-3-2,0-2-2,0-1-2,0-1-2,0 0-3,2-8-9,4-14-14,4-14-15,4-13-15,0-3 1,-3 8 16,-3 7 16,-2 9 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9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91655 40274 557,'7'-15'3,"-2"3"4,-3 1 5,0 2 5,-4 3 8,0 2 9,-3 4 11,-2 3 9,-2 2 0,-4 3-9,-2 3-11,-3 4-9,-2 2-5,-1 5-2,-1 3-1,-1 4-1,-1 3-4,-1 2-7,-1 3-8,0 1-7,-2 1-7,1 0-7,-1 0-6,1 0-6,2-2-3,3-2 2,4-3 3,5-3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9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92890 40865 635,'-5'-7'8,"7"3"17,8 1 16,6 2 16,3 1 4,1 0-12,-1 0-10,1 0-12,0 0-7,1 0-4,1 0-4,1 0-4,-1 0-6,-1 0-9,-3 0-8,-1 0-9,-2 0-4,-1 0-2,-1 0-2,0 0-2,-2 0-2,-1 0-5,-1 0-3,0 0-5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0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94043 39871 492,'-14'-4'48,"4"6"-4,5 8-4,3 6-4,1 4-4,-1 1-6,0 1-4,-1 1-6,-1 0-2,0-1-1,0-1 0,0-1 0,1-1-2,0-3-5,2-1-5,0-2-5,3-4-4,4-3-6,4-4-6,4-4-4,2-3-3,1-3 4,1-4 1,1-2 3,0-3 2,-1-3 1,-1-3 0,-1-3 2,-1-1 1,-2 1 2,-3 1 2,-1 1 2,-1 2 3,-2 1 2,-1 3 4,0 1 3,-1 2 1,0 3 2,-1 1 1,2 2 0,-3 6 8,-3 10 13,-2 9 13,-3 11 14,-2 4 2,0-1-10,0-2-10,0 1-10,2-2-7,1 0-4,2 1-5,2-1-4,0 3-3,0 5-1,-2 4-1,0 6-2,-1 1-1,0-2-1,0-2 1,0-2-2,0-1-1,0-2-1,0 0-2,1-1-2,-1-2-3,0-2-2,0-1-2,0-3-4,-1-2-1,0-1-2,-1-3-2,-1-1-2,-2-3 0,0-1 2,-2-2 2,0-2 2,-1-3 1,-3-1 1,-2-2-1,-1-2 1,-2-2 0,1-2 3,-1-2 3,1-2 2,0-3 1,0-2 2,2-3 1,1-3 1,2-2 1,3 0 2,2 1 0,4-1 2,2-1 1,2-1 2,2-3 2,2-1 2,4-2 0,5 1-1,7-1-1,6 1-1,3-1-2,0 1-5,2-1-3,1 1-5,0 1-2,-2 3 0,0 3 0,-1 3-1,-1 2-2,-1 2-5,-1 2-5,-1 2-5,-3 1 0,-3 0 5,-4 0 6,-4 1 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0"/>
    </inkml:context>
    <inkml:brush xml:id="br0">
      <inkml:brushProperty name="width" value="0.03365" units="cm"/>
      <inkml:brushProperty name="height" value="0.03365" units="cm"/>
      <inkml:brushProperty name="color" value="#F2395B"/>
    </inkml:brush>
  </inkml:definitions>
  <inkml:trace contextRef="#ctx0" brushRef="#br0">95533 40812 653,'-6'-9'6,"4"0"11,4-1 10,4-1 12,4 1 4,5 3-3,5 2-4,5 4-4,2 1-3,-1 0-4,-1 0-5,-1 0-4,-2 0-5,0 2-6,-1 0-5,-1 2-7,-1-1-4,-1 1-6,-1 0-3,0 0-6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1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96194 40116 576,'-15'-7'4,"2"2"15,3 2 15,1 2 15,1 3 4,2 6-6,1 4-5,0 5-7,1 3-4,1 3-4,-1 1-3,0 3-4,0 2-3,2 2-6,0 4-3,2 3-5,0-1-6,0-2-7,0-3-7,0-3-7,0-3-4,0-1-3,0-3-2,0-1-2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1"/>
    </inkml:context>
    <inkml:brush xml:id="br0">
      <inkml:brushProperty name="width" value="0.05026" units="cm"/>
      <inkml:brushProperty name="height" value="0.05026" units="cm"/>
      <inkml:brushProperty name="color" value="#F2395B"/>
    </inkml:brush>
  </inkml:definitions>
  <inkml:trace contextRef="#ctx0" brushRef="#br0">96831 39859 437,'9'-15'4,"1"3"6,3 1 7,2 2 8,-1 2 1,-1 2-3,-2 2-3,-2 3-3,-1 0 0,1 1 3,2 2 2,0 0 4,0 3-2,-3 2-3,-1 3-4,-2 3-5,-2 3-3,0 2-7,-2 1-5,0 3-5,-3 1-5,-4 1 0,-4 1-3,-3 0-1,-4 1 0,0-3 0,-1-1 0,-1-3 0,-1-1 0,-1-1 0,-1 0 0,-1-2 0,1-2 3,3-1 5,3-2 7,3-2 5,3-3 6,6-1 5,4-2 5,6-2 5,3-1 0,1 0-3,3 0-4,2 0-3,2-1-4,3-4-4,3-2-4,3-3-3,1-3-5,-1 0-4,-1-1-5,-1-1-4,-1 0-3,-1-1-1,-1 0-1,-1 1-2,-1-3 1,1-4 1,-1-3 0,1-4 2,-1-2 2,-1 1 1,-1 1 3,0 1 2,-3 2 3,-3 1 3,-3 3 2,-2 1 4,-3 3 3,-1 1 4,0 2 4,-1 3 4,-1 2 10,0 6 13,0 4 14,0 6 14,-2 3 2,-1 3-10,-2 4-11,-1 2-11,-2 2-7,2 1-3,1 1-4,0 1-3,2 0-4,0-1-3,2-1-3,1-1-4,1-2-7,1-3-10,3-3-10,2-2-11,2-5-5,2-3 1,1-4 2,3-3 0,1-5 4,-1-4 4,1-4 5,0-3 6,-1-3 1,-1-1 0,-1-1 0,0-1-1,-2 1 2,-1 1 5,-1 3 5,0 1 5,-2 3 4,-1 1 4,0 2 3,-2 3 5,-1 2 8,0 6 11,-2 4 14,0 6 11,-1 3 2,0 3-9,0 4-9,0 2-8,0 2-7,0 1-3,0 1-5,0 1-4,0 3-1,0 8-2,0 7 0,0 7-1,-1 2-1,0-1-2,-2 0-1,0-2-3,-1-1-2,0-2-1,0-2-3,1-2-2,-2-2-4,2-1-4,-1-3-6,0-2-5,-1-2-2,0-1-1,-1-3 1,-2-1-1,-1-3 0,-1-3 1,-3-3 1,-2-3 0,-1-3 2,-1-2 2,-1-4 2,-1-2 2,0-2 3,1 0 2,1 0 1,1 0 3,0-3 3,2-2 2,1-5 3,1-4 2,1-3 3,4-1 0,3-3 2,2-1 0,4-2 1,2-1-3,3-1-1,4-1-2,3-3-3,5-4-4,5-6-4,5-4-5,3-5-5,2 0-9,3-3-7,1-2-9,-3 4-1,-8 10 4,-7 10 5,-8 9 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2"/>
    </inkml:context>
    <inkml:brush xml:id="br0">
      <inkml:brushProperty name="width" value="0.03125" units="cm"/>
      <inkml:brushProperty name="height" value="0.03125" units="cm"/>
      <inkml:brushProperty name="color" value="#F2395B"/>
    </inkml:brush>
  </inkml:definitions>
  <inkml:trace contextRef="#ctx0" brushRef="#br0">97277 39328 704,'-10'-2'6,"10"0"14,12-3 12,10-2 14,4 0 2,-1 2-8,-3 3-10,-1 1-8,1 0-6,7-1-3,5 0-2,6-1-3,4-1-4,2 0-9,2 0-8,2 0-7,-1 0-6,-2 1-5,-4-1-3,-2 0-5,-5 0 0,-5 2 6,-7 0 4,-5 2 6,-4 0 1,-1 2-1,-1 0-1,0 2-2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3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100350 38878 666,'27'-22'10,"6"5"18,8 3 20,7 5 18,0 2 2,-2 2-17,-5 2-16,-4 2-17,-4 1-10,-4 2-7,-3 0-4,-5 2-7,-3 0-5,-3 3-6,-2 2-5,-4 2-5,-2 0-3,-2-1 1,-3-1 0,0 0 1,-3-2 0,-1 1-2,0 0-2,-1 0-2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3"/>
    </inkml:context>
    <inkml:brush xml:id="br0">
      <inkml:brushProperty name="width" value="0.02925" units="cm"/>
      <inkml:brushProperty name="height" value="0.02925" units="cm"/>
      <inkml:brushProperty name="color" value="#F2395B"/>
    </inkml:brush>
  </inkml:definitions>
  <inkml:trace contextRef="#ctx0" brushRef="#br0">100300 39450 752,'24'0'7,"1"0"12,1 0 13,1 0 12,1 0 1,2 0-7,3 0-9,1 0-8,1 0-9,-2 2-11,0 0-12,-1 2-10,-2-1-7,-1-1-2,-3 0-2,-1-2-2,-4 0-2,-3 2-2,-4 0 0,-4 2-2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3459" units="cm"/>
      <inkml:brushProperty name="height" value="0.03459" units="cm"/>
      <inkml:brushProperty name="color" value="#F2395B"/>
    </inkml:brush>
  </inkml:definitions>
  <inkml:trace contextRef="#ctx0" brushRef="#br0">76650 10840 636,'15'-23'14,"-1"3"3,-1 2 4,0 1 3,-1 3 2,1 3 2,1 3 2,1 2 2,1 2-1,0 1-4,-1-2-4,1 2-4,0-1-3,1 2-4,1 0-4,1 2-3,0 0-1,-3 0 2,-1 0 2,-2 0 3,-2 0-9,1 0-20,0 0-20,0 0-18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102175 38350 486,'-1'-20'7,"-2"7"13,-2 7 15,-2 6 13,-1 6 4,-1 4-6,-2 3-6,0 5-6,0 2-4,1 1 0,0 1-2,2 1 0,1-1-3,1-1-3,0-2-4,2-3-3,0-1-4,2 0-1,0-2-3,2-1-2,2-1-2,4-2-5,4-3-2,3-1-3,3-2-2,-1-4-1,1-2 1,0-3-1,-1-3-1,1 0-1,0-1-1,-1-1-2,2-4-1,3-6 1,3-5 0,3-6 0,-1-4 0,-3-1 1,-4 0 0,-5-2 1,-3 2 1,-2 4 0,-4 3 2,-2 5 1,-4 3 1,-2 3 2,-4 3 3,-2 2 1,-3 4 1,-1 3-2,-3 2-1,-1 4-1,-3 2-3,1 4-2,-2 2-3,-1 3-3,0 4-3,3 2-2,1 3-3,3 3-2,1 0 1,4-3 4,3-3 4,3-3 4,1-2 2,0-2-4,0-2-2,0-2-2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102900 39400 627,'8'8'3,"1"0"6,2-1 7,0 1 6,0 1 6,1 2 8,0 1 7,-1 3 7,0 1-1,-2-1-8,-3 1-9,-1-1-8,0 1-9,0 0-11,1-1-10,2 1-11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104050 37774 450,'15'-14'0,"-1"3"0,-1 2 0,0 4 0,0 1 6,5 0 14,3 0 13,5 1 13,0 0 5,-1 3-4,-3 4-5,-1 2-3,-3 3-5,-1 2-3,-2 2-3,-3 1-4,-1 3-3,-2 3-4,-2 3-3,-2 3-4,-3 3-3,-2 3-4,-4 3-3,-2 2-3,-4 2-3,-6-2-3,-4 0-1,-4-1-3,-3-2-1,1-3 0,1-4 1,1-2 0,1-2 0,1-3 1,1-1 1,1-2-1,7-3 7,16-1 12,14-2 11,15-2 12,8-3 5,4-3-3,2-2-2,4-4-2,0-2-5,-1-1-9,0-3-7,-2-2-7,-1 0-11,-2 2-11,-2 3-12,-1 1-12,-5 1-7,-4 0-1,-5 0-1,-5 0-2,-4 0 1,-3 0 4,-3 0 4,-2 1 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92900 46502 642,'-1'-15'0,"0"1"0,-2 1 0,0 0 0,-1 2 4,0 3 7,0 1 7,0 2 7,0 2 2,-2 2-4,0 2-5,-1 2-4,-2 4-2,0 5-1,-1 7 1,-1 6-1,-1 3 0,0 0-1,1 2 0,-1 1 0,1 0-1,2-1 1,3-2-1,1 1 1,1-3-1,2-2-1,0-1-2,2-3-1,1-1-1,2-1-2,2 0-1,2-2-1,1-1-2,3-1 0,2-1 0,1 0-2,1-1 1,-2 1 0,-3 1 0,-1 2 1,-2 0-1,-2 1 0,-2 1-2,-2 1 0,-4 2-2,-4 3 2,-5 3-1,-5 3 0,-2 0-1,3 0-4,1-1-4,2-1-3,2-2-2,-1-3 0,0-3 0,1-3 0,0-2-1,4-2 1,2-3 1,4-1-1,2-2 3,0-4 3,2-3 2,0-2 4,0-3 6,0 0 9,-2-1 9,0-1 8,-1 1 4,0 4 0,0 4-1,0 4-1,0 4 0,0 7-2,0 5 0,0 7-1,0 3-1,0 2-2,0 3-3,0 1-1,-1 2-2,0 4-2,-2 2-1,0 4-2,-2 1-3,0 2-3,-1 0-6,-1 1-3,0-1-5,2-4-4,2-4-5,2-4-4,1-4-2,2-6-2,0-4 0,2-4-1,0-7-2,1-3-2,2-6-2,0-4-2,0-4 0,0-1 5,-2 0 4,0-1 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94850 46422 605,'2'-37'4,"4"4"7,4 3 9,3 5 7,3 4 4,1 7 1,2 5 1,0 6 1,0 6-1,1 6-3,-1 5-3,1 7-2,-1 4-3,-3 3-4,-1 3-3,-2 2-4,-2 2-3,1-1-1,0-1-3,0-2-1,-2 0-5,-1-1-5,-2-1-6,-2-1-6,-2-1-1,-2-2 1,-2 1 2,-2-2 1,-2-2-2,0-3-6,-1-3-5,-2-3-7,2-6-4,1-10-2,2-10-3,2-9-3,1-4 4,0 5 10,0 3 9,0 5 11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95176 45987 584,'7'-30'3,"1"4"5,0 2 5,0 3 6,-4 6 8,-8 12 11,-8 11 10,-7 10 12,-5 7-1,1 4-11,-1 5-12,1 3-11,-1 2-8,-1 2-7,-1 0-5,-1 2-7,0-1-3,3-2-3,1-2-3,3-2-2,1-2-5,3-1-8,1-3-8,2-2-8,3-3-4,3-5 3,2-5 1,4-4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1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96287 46659 665,'-6'-16'5,"6"3"8,4-1 10,6 2 9,5 1 5,9 1 0,7 1 1,8 1 1,3 1-5,-2 2-8,-2 2-9,-1 2-9,-4 1-4,-4 2 2,-3 0 1,-5 2 1,-3 0-7,-3 3-17,-2 2-16,-4 2-16,-2 0-4,-2-1 8,-3-1 10,0 0 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1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96472 47262 678,'-19'-1'5,"7"0"11,8-2 10,8 0 11,7-2 4,5 0-2,7-1-1,5-1-2,4-1-4,1 2-8,1 1-7,0 1-8,0 0-8,-1 2-8,-3 0-10,-2 2-8,-2 1-5,-5 4 0,-3 2-2,-4 3 0,-3 1-2,-1-1-5,-1-1-4,0 0-5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98787 46224 528,'0'-14'0,"-2"3"0,0 2 0,-1 4 0,-3 1 6,-2 0 12,-3 0 12,-3 0 12,-3 4 5,0 6-2,-1 7-3,-1 8-2,1 2-4,3 2-5,3 1-5,3 1-6,2 0-3,2-2-4,2 0-3,2-1-4,1-2 0,0-3 1,0-3 2,0-2 1,1-4-1,4-1-8,2-2-5,3-2-6,3-2-4,0-2-2,1-2 0,1-2-2,1-3-1,-1-4 1,1-3 0,0-5 0,-1-2 1,-1-1 1,-1-1 0,-1-1 1,-2 0 2,-2 1 0,-4 1 1,-2 1 1,-2 1 1,0 1-1,0 1 1,0 1 0,-2 1 0,-2 3 0,-4 1 1,-2 2 0,-3 3 0,-1 2-2,-3 4-1,-1 2 0,-1 3-3,2 2-4,3 2-4,1 2-3,2 0 0,3-1 3,1-1 3,2 0 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99450 46800 691,'8'7'7,"2"-1"14,0 0 15,1-2 14,0 1 2,-1 2-8,0 2-9,-2 2-9,-1 1-8,0 1-5,-2 1-7,0 1-5,-1 0-7,1-1-4,2-1-6,0 0-4,1-3-9,0-1-10,-1-2-11,1-2-11,-1-1 0,0 0 11,-2 0 11,0 0 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6058" units="cm"/>
      <inkml:brushProperty name="height" value="0.06058" units="cm"/>
      <inkml:brushProperty name="color" value="#F2395B"/>
    </inkml:brush>
  </inkml:definitions>
  <inkml:trace contextRef="#ctx0" brushRef="#br0">77759 9249 363,'0'-43'25,"0"11"2,0 10 0,0 9 1,0 8 6,0 6 11,0 6 11,0 6 10,-1 5 0,0 5-11,-2 5-12,0 4-12,-2 6-6,0 5-4,-1 4-2,-1 5-4,-1 7-1,0 8-1,0 7-1,1 8-1,-1 6-8,0 6-13,0 4-14,1 6-14,0-8-3,2-18 6,2-19 7,2-19 7,1-8-7,0-1-19,0 0-22,0 1-19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100609 45619 528,'14'-29'0,"-1"5"-1,-2 5-1,-2 5-1,-3 1 2,-1 0 5,-2-1 3,-2-1 5,-1 0 3,0 3 0,0 1 3,0 2 0,-1 2 1,-4 1-1,-2 0 0,-3 2-1,-3 0-1,0 2-1,-1 0 0,-1 2 0,0 0-1,-1 0 0,0 0 1,1 0 0,0 1-1,2 2 1,2 2-1,3 2 0,0 1 0,2 1-2,1 1-1,0 2-1,2 0 0,0 1-1,2 1 0,0 1 0,2 1 0,2 2-1,2 0-1,2 1 0,1 1-1,0 1 0,0 1-2,-1 1 0,1 1-1,0 1-1,0 1-1,0 0-1,-1 1 0,-1-3-1,-1-1-1,0-3-2,-2 0 1,0-1-1,-2 1 1,0-1 0,-2 0 0,-2-3 0,-2-1 1,-2-2 0,-2-2-3,-1-1-4,-3 0-4,-2-2-5,0-1-2,-1-2 2,0-3 2,1 0 2,-1-4 1,1 0 1,-1-3 2,0-2 0,2-2 3,1-2 1,2-1 3,2-3 2,3-1 1,2-1 1,4-1 0,3-1 2,3-1-1,5 1-1,5-1-2,5 1-2,3 0 0,-1 0-1,1 2-1,-1 1 0,1 1-3,-1 1-1,0 1-4,1 1-3,-1 0-3,-1 2-4,-1 1-4,-1 0-5,-2 2-1,-3 1 2,-3 0 3,-2 2 1,-2-1 3,1 0 3,1-1 4,2-1 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3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102397 44905 483,'0'-21'0,"1"3"0,2 5 0,0 3 0,2 2 6,0 2 11,1 1 12,2 1 11,-1 1 8,-1 3 1,-1 4 4,0 2 2,-2 4-4,0 4-9,-2 3-9,0 5-9,-2 3-6,0 5-2,-2 3-2,0 4-1,-2 4-5,0 6-7,-1 4-8,-1 5-6,-2 4-9,0 3-8,-1 3-9,-1 3-9,1-5-1,2-14 9,4-14 7,3-14 8,-1-6-1,-1 1-9,-1 2-8,-3 0-10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95225 50202 444,'0'-23'0,"0"-1"0,0 1 0,0 0 0,-1 4 10,0 10 21,-2 10 19,0 10 20,-1 5 2,0 3-13,0 2-16,0 1-14,1 2-10,1-1-4,0 1-3,2-1-4,0-1-2,2-3 1,0-3 0,1-3 1,3-3-5,4-2-11,4-4-10,3-2-11,3-4-4,-1-2 3,1-4 2,0-2 3,-1-3 1,1-3-2,-1-3-2,1-3-2,-2-3 1,-1-1 5,-3-2 4,-1-3 4,-2 1 5,0 0 6,-2 1 4,-1 1 6,0 2 3,-2 5 1,-1 3 1,0 5 1,-3 6 7,-2 10 13,-4 10 13,-2 9 13,-1 5 1,0-1-11,2-1-10,1-1-12,-1 3-6,0 6 0,-2 8-2,0 7 0,-1 2-2,1 1-2,-1 0-2,0 0-2,0-1-3,2 0-2,1-2-2,0 0-4,1-4-2,-2-5-2,0-4-3,-1-5-2,-2-4-2,0-5-3,-1-3-1,-1-4-3,-1-4-1,0-1-1,1-2 0,-1-2 0,-1-3 0,0-4 2,-1-4 1,-1-4 2,0-3 1,1-3 1,1-3 1,0-3 2,3-3 1,1-3 2,2-3 1,2-3 3,3 0 1,4 0 3,4 1 1,4 1 2,3 2 1,3 3-1,3 4-1,3 2 0,4 1-3,3 1-4,4-1-4,4 0-5,2 2-4,-2 3-4,0 3-4,-1 3-4,-4 1 0,-6 2 2,-5 1 2,-6 0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2623" units="cm"/>
      <inkml:brushProperty name="height" value="0.02623" units="cm"/>
      <inkml:brushProperty name="color" value="#F2395B"/>
    </inkml:brush>
  </inkml:definitions>
  <inkml:trace contextRef="#ctx0" brushRef="#br0">97337 50443 838,'-6'-15'0,"6"1"-2,4 1-1,6 1-1,3 1-2,5 2-3,3 2-4,5 3-2,1 0 8,0 2 22,0 0 20,1 2 22,-3 1 0,-2 4-19,-3 2-20,-2 3-19,-5 2-14,-3-1-6,-5 1-7,-2 0-7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97223 51150 614,'-22'6'0,"3"-1"1,3-2 1,3-2 1,5-1 8,6 0 14,7 0 16,8 0 15,4 0 2,3 0-12,3 0-10,3 0-10,1 0-8,1 0-4,-1 0-4,1 0-3,-2 1-1,0 0 1,-1 2 2,-1 0 1,-2 1-15,-3 0-30,-3 0-31,-2 0-29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99291 50686 521,'-15'-7'7,"2"2"5,2 2 5,3 3 6,0 1 3,0 3 6,0 4 3,0 2 5,1 2 0,-1 3-3,0 2-2,0 1-4,1 2-3,0-1-4,2 0-4,1 1-3,0-2-4,2-1 0,0-2-2,2-3-2,2-2-2,4-2-6,3-4-4,5-2-5,2-5-4,-1-4-3,1-5-2,0-5-4,-1-3 0,1 1 2,0-1 2,-1 1 2,0-1 0,-3 1-1,-1-1-1,-2 1-1,-2 0 1,-2 1 2,-3 1 1,0 1 2,-4 2 1,0 2-1,-3 4 0,-2 3-2,-2 2 0,-2 2 1,-1 2 1,-3 2 0,0 1-1,1 2-3,1 0-3,1 1-4,1 1 0,4 0 1,2 0 2,4 0 2,0-1 1,0-1 3,-2-1 2,0 0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3253" units="cm"/>
      <inkml:brushProperty name="height" value="0.03253" units="cm"/>
      <inkml:brushProperty name="color" value="#F2395B"/>
    </inkml:brush>
  </inkml:definitions>
  <inkml:trace contextRef="#ctx0" brushRef="#br0">100000 50900 676,'8'15'43,"1"-1"1,2-1-1,0 0 1,0-1-3,-1 1-6,-1 1-5,0 1-4,-2 0-11,-1-1-13,-1-1-13,0 0-14,-1-2-13,0-1-11,0-1-11,0 0-12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101031 50866 535,'6'-7'8,"-4"4"16,-4 2 16,-4 4 15,-1 2 5,0 3-8,2 3-7,1 4-8,0-1-5,2 0-5,0-1-4,2 0-4,0-2-3,2 1-4,0 0-3,2-1-4,1-1-5,5-2-7,4-4-7,4-2-8,1-4-4,1-2-1,-1-4-1,1-2 0,-3-1-1,-1 1 2,-4 1 3,-3 1 0,-2-1 3,-2 0 2,-3-1 3,0-1 1,-3-1 2,0 1 0,-2-1-1,0 0 1,-2 2 1,-2 3 3,-2 2 2,-1 4 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6"/>
    </inkml:context>
    <inkml:brush xml:id="br0">
      <inkml:brushProperty name="width" value="0.05088" units="cm"/>
      <inkml:brushProperty name="height" value="0.05088" units="cm"/>
      <inkml:brushProperty name="color" value="#F2395B"/>
    </inkml:brush>
  </inkml:definitions>
  <inkml:trace contextRef="#ctx0" brushRef="#br0">101684 49950 432,'13'-22'0,"-3"3"1,-4 3 1,-4 3 1,-3 1 2,0 0 6,-2 0 6,0 1 4,-2 0 3,-2 0 0,-1 2-1,-3 1-1,0 0 0,0 2-2,2 1-2,1 0-1,-1 3-2,-2 4 1,-2 4 0,-1 4-1,-1 2 0,4 3-2,3 2-1,3 1-2,1 1-1,2-2 1,0-3-2,2-1 1,0-1-2,2 0-2,0-1-1,2 1-3,1-1-3,3-3-4,3-1-5,4-2-4,0-2-3,1 0-3,0-1-1,-1-2-2,0-1-1,0-2 4,-2-2 2,-1-1 3,-1-3 5,-2 0 9,-3-2 7,-1 0 8,-2 0 8,-4 3 4,-2 1 7,-3 2 5,-3 4 2,0 8-3,-2 6-2,1 7-3,-3 6-3,0 3-4,-1 4-4,-1 4-4,-1 5-4,0 6-4,1 6-4,-1 6-4,-2 10-2,-3 16-3,-5 16-3,-3 16-2,-5 11-9,-6 11-17,-6 10-17,-6 10-15,3-12-8,10-30 4,11-32 4,11-31 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1"/>
    </inkml:context>
    <inkml:brush xml:id="br0">
      <inkml:brushProperty name="width" value="0.06172" units="cm"/>
      <inkml:brushProperty name="height" value="0.06172" units="cm"/>
      <inkml:brushProperty name="color" value="#FED406"/>
    </inkml:brush>
  </inkml:definitions>
  <inkml:trace contextRef="#ctx0" brushRef="#br0">68534 12849 356,'-15'-29'39,"2"5"0,3 5 0,1 5 0,1 8 3,2 14 6,1 12 5,1 12 6,0 9-3,2 5-11,0 2-10,2 5-12,0 4-5,0 4-3,0 3-1,0 5-2,-1 2-2,-2 1 0,-2 1-1,-2 1-1,0 0-1,0 2-1,2 1-1,1 1-1,-1 0-1,0 1 0,-1-1-1,-2 0-2,1-1 1,-1-1-2,0-3-1,0-1-1,1-1-1,1 1-1,0 1 0,2 0-2,1 1-1,0-3-2,1-1-3,2-3-2,0-2-1,-2-3-1,-1-2 0,0-4 0,0-3-1,0-4 0,2-4-1,1-4 0,-1-3 1,-1 0 1,0-1 2,-1-1 1,-1-4-1,2-6-5,0-5-3,2-6-5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14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82135 9842 982,'-103'-35'13,"30"7"-8,28 9-10,31 7-9,15 5-7,2 1-5,2 0-6,2 2-6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1"/>
    </inkml:context>
    <inkml:brush xml:id="br0">
      <inkml:brushProperty name="width" value="0.0519" units="cm"/>
      <inkml:brushProperty name="height" value="0.0519" units="cm"/>
      <inkml:brushProperty name="color" value="#F2395B"/>
    </inkml:brush>
  </inkml:definitions>
  <inkml:trace contextRef="#ctx0" brushRef="#br0">79050 11050 423,'0'16'79,"2"-1"-8,0 1-8,1-1-8,0 1-7,0 2-6,-2 0-5,0 1-5,-1 1-5,0 1-2,0 0-4,0 3-3,0-1-2,0 0-1,0 1-2,0-1 0,0 1-12,0 1-18,0 1-20,0 1-19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2"/>
    </inkml:context>
    <inkml:brush xml:id="br0">
      <inkml:brushProperty name="width" value="0.05993" units="cm"/>
      <inkml:brushProperty name="height" value="0.05993" units="cm"/>
      <inkml:brushProperty name="color" value="#FED406"/>
    </inkml:brush>
  </inkml:definitions>
  <inkml:trace contextRef="#ctx0" brushRef="#br0">68547 11741 367,'-21'-49'2,"7"12"6,5 12 6,6 11 5,4 7 2,2 0-2,2 2-1,2 1-1,2-1-2,5 0-1,4-2 0,3 0-1,4-1-1,1 1-1,3-1 0,1 0-1,2 0 0,3 2 0,1 1 0,2 0 1,3 1-1,4 1 1,4-1 0,4 0 0,2 0-1,0 2-1,0 0-2,0 2-1,0 0 0,1 2-1,2 0 1,0 2 0,0-1-1,-1-1 0,0 0-2,-2-1 0,0-1-1,0 0 1,0 0 1,0 0-1,-2 0 2,-2 0-2,-4 0 1,-2 0-1,-3-1 1,0-1-1,-1 0 1,-2-1 0,3-2 0,6 0 0,6-2 0,6 0 1,1 0-1,-4 0 0,-5 2-1,-2 1 0,-4 0 0,0 0 0,-2 0-1,0 0 1,0 0-1,2 0 1,2 0-1,2 0 1,0 1 0,0 1-1,-2 0-1,0 2 0,-2 0 0,0 0 0,-2 0 1,0 0 1,-1-1-1,0-1-1,0 0 1,1-1-2,-1-1 0,2 0 0,0 0 0,2 0 0,-2 0 0,-2 0 0,-3 0 1,-3 0-1,0 0 1,6 1-1,4-1 0,6 0 0,-1 0 0,-4 2-1,-6 0 1,-4 2 1,-3 0-1,-2 0 0,0 0 1,-1 0-1,-1 0 1,-1 2-1,-1 0 1,-1 2-1,-1 0 1,-1 0-1,-1-1 1,-1 1-1,0 0 1,1 0-1,1 0 0,1 0 1,1 0-1,0 0 0,2 0 0,1 0 0,-1-1 0,-1-1-1,-3 0-2,-1-1 0,-3-1-1,-1 0 1,-3 0 1,-1 0 0,0 0 0,3 0-1,4 0 0,2 0-1,1-1-1,1-1 1,-1 0 0,0-1 0,0-1 1,-3 2-1,-1 0 1,-3 2-1,-1 0 0,-1 0 1,0 0-1,-2 0 1,-2 1 2,-3 4 3,-2 2 4,-4 3 4,-2 4 3,0 2 0,-2 3 2,0 3 0,-1 1 0,0-1-1,0-1-3,0-1-2,0-1-2,2 1 1,0 0 0,2-1 0,-1 2 0,-1 1-1,0 3 0,-1 1-1,-1 2 0,0 3-2,0 1-1,0 3-1,0 1-1,0 2 0,0 2 1,0 2-1,0 3 1,0 4-1,0 4 1,0 4 0,0 0 0,0-1-1,0-2 0,0-2-1,0-2 0,0-1 0,0 0-1,0-1 0,0-2 0,0-1-1,0 0 1,0-1-1,0 0 1,0 3 0,0 4-1,0 2 1,0 2 0,0-2-2,0-1 0,0 0-2,0-2 0,0-3 1,0 0 0,0-3 1,-1-2 0,-1-2 1,0-2 1,-1-2 0,-1 0 1,2 2-1,0 3 1,2 1-1,-1 1 0,0 2 0,-2 0-1,0 2-1,0-2 0,0-2-2,2-4-2,0-2-1,1-3-1,0-1-3,0-3-1,0-1-2,0-4-1,0-2-1,0-3 0,0-2-1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3"/>
    </inkml:context>
    <inkml:brush xml:id="br0">
      <inkml:brushProperty name="width" value="0.06729" units="cm"/>
      <inkml:brushProperty name="height" value="0.06729" units="cm"/>
      <inkml:brushProperty name="color" value="#FED406"/>
    </inkml:brush>
  </inkml:definitions>
  <inkml:trace contextRef="#ctx0" brushRef="#br0">69390 21250 326,'-26'0'7,"9"0"13,10 0 14,10 0 14,6 0 2,3 0-7,4 0-8,2 0-7,1 0-5,-1 0-4,-1 0-3,0 0-3,-2 0-1,1 0 1,0 0 0,-1 0 2,4 1-1,5 2 2,7 2 0,5 2 1,3-1-1,0-1-2,0-2-1,1-2-3,0-1 0,2 0-2,2 0-1,2 0 0,2-1-2,2 0 2,2-2-1,2 0 0,0 0 1,-1 0 0,0 2 0,-2 1 1,-1 0-1,-2 1 1,-2 2 0,-2 0-1,0 2 0,1 0-2,0 1-2,2 2-2,-1 0-2,0 1 0,-2 1-1,0 1 0,-2 0 0,-2-2 0,-2-3 1,-1-1 1,-1-1 0,4 0 1,2 0 0,4 0 0,2-1 1,0 0 0,2-2 1,0 0 2,1-3-1,0 0 0,0-3-1,0-2 0,-1 0 0,-2 1-1,-2 0 0,-2 2 0,-2 0 0,-2 2 0,-2 0 0,-1 2 1,-4 0-1,-2 0-4,-3 0-2,-3 0-2,0 0-2,3 2 0,3 0-1,3 2 0,1-1 2,0-1 5,0 0 4,1-1 4,-2-1 2,0 0-4,-1 0-1,-1 0-3,-1 0 0,1 0-1,-1 0 2,0 0-1,1 0 1,-1 2-2,0 0-1,1 1 0,0 1-1,4 0 2,3 0 1,3 0 1,1-1 1,2-2-1,0-2 0,2-2 0,0-1-1,0 0 1,0 0-1,0 0 0,-1 1-1,0 1 0,-2 0-3,0 2 0,-1-1-1,0-1 1,0 0-1,1-1 1,-2-1 0,-2 2 0,-2 0 1,-2 2 1,-1 0 0,-3 0-1,-2 0 1,-1 0-1,-3 0 1,-1 0-1,-3 0 1,-1 0 0,-2 0-1,1 0 0,-1 0 0,1 0 0,-4-1-9,-8-4-17,-8-2-17,-8-3-16,-2-2-9,2 1 0,4-1 0,2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13"/>
    </inkml:context>
    <inkml:brush xml:id="br0">
      <inkml:brushProperty name="width" value="0.03609" units="cm"/>
      <inkml:brushProperty name="height" value="0.03609" units="cm"/>
      <inkml:brushProperty name="color" value="#FED406"/>
    </inkml:brush>
  </inkml:definitions>
  <inkml:trace contextRef="#ctx0" brushRef="#br0">20976 16538 609,'-8'-8'-2,"0"0"-4,0 0-4,1 1-5,-1-1 7,2 0 17,1 0 16,0 1 17,2-1 9,1 0 0,0 1 1,2-1 1,-2 0-4,0 2-9,-3 1-7,-2 1-9,0 2-21,1 5-34,0 5-34,2 6-33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14"/>
    </inkml:context>
    <inkml:brush xml:id="br0">
      <inkml:brushProperty name="width" value="0.06422" units="cm"/>
      <inkml:brushProperty name="height" value="0.06422" units="cm"/>
      <inkml:brushProperty name="color" value="#FED406"/>
    </inkml:brush>
  </inkml:definitions>
  <inkml:trace contextRef="#ctx0" brushRef="#br0">14000 12869 342,'-18'-2'0,"-6"0"0,-4-3 0,-4-2 0,1 0 5,7 4 12,8 3 9,9 2 12,4 4 3,3 6-5,4 4-3,2 5-4,3 5-4,2 7-1,2 5-2,1 6-1,2 4-2,2 2 2,0 2 1,1 1 0,0 1 0,1-2-2,0-2-2,-1-2-2,1-1-2,-1 2-2,1 0-2,0 2-3,-1-2 0,1-2 0,-1-4 1,1-2 0,-1-4 1,-1-4-1,-1-4 1,0-3-1,0-7 0,5-9-3,3-8-2,5-10-2,6-14 0,12-22 3,10-22 2,11-21 3,16-24 1,22-28-1,21-28-1,22-26-1,16-16-4,11-3-8,11-3-8,10-3-7,-3 13-10,-20 27-11,-17 27-12,-20 28-12,-21 23-5,-24 20-2,-25 19-1,-24 20-1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27"/>
    </inkml:context>
    <inkml:brush xml:id="br0">
      <inkml:brushProperty name="width" value="0.0582" units="cm"/>
      <inkml:brushProperty name="height" value="0.0582" units="cm"/>
      <inkml:brushProperty name="color" value="#FED406"/>
    </inkml:brush>
  </inkml:definitions>
  <inkml:trace contextRef="#ctx0" brushRef="#br0">68259 21224 377,'-15'-1'4,"4"0"7,3-2 7,3 0 8,2 0 12,3 2 14,4 2 16,2 2 14,3 0 1,4 0-16,2-2-15,3 0-15,2-1-11,-1 2-5,1 0-7,-1 2-5,1-1-4,1-1-1,1 0-1,1-2-1,0 0-1,-1 0-2,-1 0-1,0 0-1,-3 0 0,1 0 0,-2 0 1,-1 0 0,0 0 1,1 0-1,1 0 0,2 0 0,-1 1 0,1 2-1,-1 2-1,1 2-1,0 0-2,1-1-6,1-1-5,1 0-5,2-1-5,5 2-8,3 0-6,4 1-6,-1 0-1,-7-2 7,-7-3 7,-7 0 7,-3-2 0,1 0-7,1 0-6,2 0-8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28"/>
    </inkml:context>
    <inkml:brush xml:id="br0">
      <inkml:brushProperty name="width" value="0.04164" units="cm"/>
      <inkml:brushProperty name="height" value="0.04164" units="cm"/>
      <inkml:brushProperty name="color" value="#FED406"/>
    </inkml:brush>
  </inkml:definitions>
  <inkml:trace contextRef="#ctx0" brushRef="#br0">68508 12024 528,'-34'0'-5,"13"0"28,11 0 28,12 0 28,7 0 5,2 0-18,1 0-18,3 0-18,5-1-10,9 0-4,9-2-3,8 0-3,6 0-2,0 2-1,1 2 1,2 2-1,1 2-2,1 1-4,3 3-3,2 2-4,3 1-1,5 1 1,5 1 0,5 1 2,5-1-7,8-3-15,6-3-15,8-2-15,-7-3-2,-18 0 12,-19-2 11,-19 0 12,-9-2 2,-3 0-8,-2-2-7,-1 0-8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8"/>
    </inkml:context>
    <inkml:brush xml:id="br0">
      <inkml:brushProperty name="width" value="0.05004" units="cm"/>
      <inkml:brushProperty name="height" value="0.05004" units="cm"/>
      <inkml:brushProperty name="color" value="#FED406"/>
    </inkml:brush>
  </inkml:definitions>
  <inkml:trace contextRef="#ctx0" brushRef="#br0">31243 27966 439,'-21'-12'53,"5"8"5,5 8 7,5 8 5,2 5-3,0 3-12,0 3-11,0 3-13,0 5-6,0 8-2,0 8-3,1 8-2,-1 3-3,2 1-5,0 0-4,2 0-6,0-2-4,0 1-7,0-2-6,0-1-6,0 1-8,2 4-8,0 2-9,2 3-9,-1-6-4,1-14-1,0-16 0,0-13-1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9"/>
    </inkml:context>
    <inkml:brush xml:id="br0">
      <inkml:brushProperty name="width" value="0.04776" units="cm"/>
      <inkml:brushProperty name="height" value="0.04776" units="cm"/>
      <inkml:brushProperty name="color" value="#FED406"/>
    </inkml:brush>
  </inkml:definitions>
  <inkml:trace contextRef="#ctx0" brushRef="#br0">32330 29259 460,'1'-15'7,"0"4"15,2 3 15,0 3 14,1 2 4,0 3-7,0 4-8,0 2-6,-3 7-6,-6 7-3,-6 10-3,-5 9-2,-4 2-4,2-4-3,1-4-2,1-3-3,0-2-3,1 0 0,-1 2-2,0 1-1,2-2-2,1-5-3,2-5-2,2-5-3,6-9-4,8-14-7,9-14-7,10-13-8,4-6-1,2 0 5,2 2 5,3 0 4,-1 4 6,-2 6 7,-1 5 6,-3 7 7,-3 7 6,-7 12 7,-5 10 5,-6 11 6,-5 6 3,-4 1-2,-4 1-2,-4 1-1,-2-1-3,1-2-4,-1-2-4,0-1-4,4-6-7,8-7-6,8-8-9,8-8-8,4-6-4,3-5 2,1-5 0,3-5 1,2-2-2,2 1-5,4 1-4,3 1-6,-2 3 3,-8 5 8,-6 5 8,-6 5 9,-6 3 6,-3 3 3,-2 4 4,-4 2 3,-2 2 1,-2 0 2,-2 0 0,-2 0 0,2-5-3,5-6-10,4-9-9,5-8-9,2-1-4,0 3-1,-2 4-1,-1 5 0,0 4 7,-2 6 17,-1 6 15,0 5 16,-2 4 11,-2 2 3,-2 0 4,-2 1 4,0-1-1,0-1-5,1-2-6,2-3-6,2-1-7,4 0-7,4-2-8,3-1-7,3 0-6,2-2-2,0-1-2,1 0-3,0-2-2,-1-2-4,-1-2-4,-1-2-4,-1-3-2,0-4 1,-2-4 1,-1-3 1,-2-3 1,-2 1 3,-4-1 2,-2 1 3,-4 0 4,-2 2 3,-4 3 3,-2 1 5,-2 2 2,-1 3 4,-2 1 3,0 2 3,0 2 2,1 2 0,1 2 2,1 2 0,0 2 1,2 2-2,1 1 0,0 3 0,5-1-10,6-2-18,8-4-17,6-2-18,2-4-6,-1-4 9,-2-4 7,-2-4 8,-2-1 2,1-1-1,0 1-3,0-1-2,-1 0 0,-1 1 2,-1-1 2,0 0 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9"/>
    </inkml:context>
    <inkml:brush xml:id="br0">
      <inkml:brushProperty name="width" value="0.0573" units="cm"/>
      <inkml:brushProperty name="height" value="0.0573" units="cm"/>
      <inkml:brushProperty name="color" value="#FED406"/>
    </inkml:brush>
  </inkml:definitions>
  <inkml:trace contextRef="#ctx0" brushRef="#br0">35500 28299 383,'0'-29'7,"0"7"6,0 5 5,0 6 6,0 3 2,2 1-1,0-1-1,2 0 0,-1 3 5,-1 6 14,0 6 12,-1 6 13,-1 4 1,1 5-14,2 3-12,0 5-14,0 2-8,0 4-4,-1 3-4,-2 2-4,0 5-5,2 4-4,1 5-6,0 6-4,0 4-8,0 5-8,-2 5-9,0 5-9,0-4-3,1-10 4,3-11 3,2-10 4,0-8-2,0-5-9,-2-6-8,0-3-8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1"/>
    </inkml:context>
    <inkml:brush xml:id="br0">
      <inkml:brushProperty name="width" value="0.03214" units="cm"/>
      <inkml:brushProperty name="height" value="0.03214" units="cm"/>
      <inkml:brushProperty name="color" value="#FED406"/>
    </inkml:brush>
  </inkml:definitions>
  <inkml:trace contextRef="#ctx0" brushRef="#br0">33883 29800 684,'-15'1'6,"4"2"-1,3 2 2,3 2-1,0 1 3,-2 3 3,-2 2 4,-1 1 5,-1 1 0,2-1-2,2-1-2,3 0-2,0-2-3,0 1-3,0-1-2,0 1-4,1-3-4,2-6-7,2-6-8,2-6-6,1-2-1,2 1 4,0 0 6,1 2 5,1 1 5,0-1 5,0 0 7,0 0 6,-2 3 1,-1 4-3,-2 6-2,-2 4-3,0-1-6,2-6-9,2-8-8,2-6-9,0-2-2,-1 1 6,-1 2 4,0 3 5,-1 2 6,0 6 3,0 4 6,0 5 3,-1 4 7,-1 0 8,0 1 9,-2 1 7,0-1 3,0-1-4,0-3-4,0-1-3,0 0-8,0 0-9,0 1-12,0 1-9,2-1-5,2-2 2,3-4 3,4-2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2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37302 16047 474,'7'-8'4,"0"0"6,-2 0 7,0 1 6,-4 2 9,-2 6 9,-5 5 9,-4 7 9,-2 4 0,-2 1-10,0 3-11,-1 1-10,1 2-7,1 1-2,2 1-3,3 1-2,0 0-3,2-2-2,0 0-2,2 0-2,0-3-2,0 0 0,0-1 0,0-1 0,2-1-2,2-3-2,4-1-2,2-2-4,3-5-1,4-6-2,2-8-1,3-6-2,2-5 0,1-3-2,1-3 0,1-3-1,-1-2 0,-1-1 1,-3 0 1,-1-2 1,-3 1 2,-3 1 1,-3 3 2,-2 2 3,-3 1 1,0 3 1,-2 1 1,0 3 2,-3 1 1,0 2 1,-3 2 1,-2 3 2,-1 1-1,-2 2 0,0 2-2,-1 2 0,-1 2-5,1 2-11,-1 2-10,0 2-11,1 2-6,1 3-2,0 3-2,2 3-2,1 0 2,2-3 8,3-2 6,1-4 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1"/>
    </inkml:context>
    <inkml:brush xml:id="br0">
      <inkml:brushProperty name="width" value="0.04728" units="cm"/>
      <inkml:brushProperty name="height" value="0.04728" units="cm"/>
      <inkml:brushProperty name="color" value="#FED406"/>
    </inkml:brush>
  </inkml:definitions>
  <inkml:trace contextRef="#ctx0" brushRef="#br0">41068 28844 465,'55'-41'22,"-13"11"0,-13 13 0,-15 11 0,-5 6 2,0 2 3,1 0 5,2 2 3,0 1 2,3 1 0,1 3 1,3 2 0,-1 2-3,-3 1-4,-3 3-6,-2 2-4,-5 2-4,-2 2-2,-6 4-3,-2 3-3,-6 2-2,-6 3-3,-5 1-2,-6 2-2,-4 1-2,-1 0-3,-1 0-1,0 0-2,-2-2-2,1-5-2,0-6 0,0-3-1,2-7-1,3-3 3,5-6 2,4-4 1,4-5 4,6-2 4,6-4 4,6-2 5,6-1 1,8 1-1,5 0 0,9 2-2,2 1-1,2 2-1,1 2-2,1 3-1,0-1-5,2-1-9,0 0-8,2-1-9,-1-2-4,-4 0 1,-2-2 0,-3 0 0,-2-1-2,-1-2-3,-1 0-5,-1-1-4,-3 0 2,-3 1 7,-5 0 8,-3 2 8,-3 0 4,0 0 0,-2 1 0,0-1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2"/>
    </inkml:context>
    <inkml:brush xml:id="br0">
      <inkml:brushProperty name="width" value="0.05206" units="cm"/>
      <inkml:brushProperty name="height" value="0.05206" units="cm"/>
      <inkml:brushProperty name="color" value="#FED406"/>
    </inkml:brush>
  </inkml:definitions>
  <inkml:trace contextRef="#ctx0" brushRef="#br0">43041 29431 422,'-2'-11'66,"-4"8"-2,-4 10-1,-4 8-2,-1 6-5,1 3-8,1 3-8,1 3-8,0 0-6,2 0-1,1-1-2,1-1-2,1-3-3,2-2-3,2-3-5,2-2-3,4-4-4,6-3-6,5-3-4,7-2-5,3-7-5,3-8-2,1-9-4,2-9-2,0-5-3,-1-1 1,-3 0-1,-1-2 1,-4 2 2,-5 4 3,-5 3 3,-4 5 5,-5 2 2,-3 3 4,-2 1 3,-3 2 3,-4 3 2,-4 3 1,-4 2 1,-3 4 1,-3 2 0,-1 2-1,-1 2-2,0 2 0,0 1-1,2 1 1,4 1 0,4 2 0,4-2-8,10-3-18,8-2-18,9-4-16,4-2-3,-3 0 12,-1-2 14,-2 0 13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3"/>
    </inkml:context>
    <inkml:brush xml:id="br0">
      <inkml:brushProperty name="width" value="0.06416" units="cm"/>
      <inkml:brushProperty name="height" value="0.06416" units="cm"/>
      <inkml:brushProperty name="color" value="#FED406"/>
    </inkml:brush>
  </inkml:definitions>
  <inkml:trace contextRef="#ctx0" brushRef="#br0">44300 28408 342,'48'8'24,"-12"3"7,-13 2 8,-12 2 9,-9 2-1,-3 3-7,-2 3-9,-3 3-6,-4 3-6,-2 2 1,-3 4-2,-3 3 0,0-2-3,5-6-4,2-5-5,6-7-5,7-8-9,12-12-14,11-12-15,12-11-14,4-4-2,-3 3 8,-5 5 10,-4 3 8,-3 4 8,-5 2 4,-3 4 6,-4 3 4,-4 2 5,-3 4 5,-2 2 4,-4 4 5,-2 3 4,-2 3 5,-2 5 5,-1 3 5,-2 1 0,0-4-3,0-5-4,0-3-3,5-7-10,10-8-15,10-9-15,9-9-15,3-3-5,-5 5 5,-5 3 5,-5 5 5,-3 2 6,0 4 4,-2 2 6,0 4 5,-3 3 4,-1 4 3,-2 4 1,-2 3 3,1 0 1,2-6 0,3-6 1,4-6 0,2-5-5,3-3-10,3-5-9,3-3-10,1-1-4,-1 4 2,-1 5 2,0 3 2,-5 5 8,-3 6 13,-6 6 14,-4 6 13,-5 3 8,0 1 0,-3 1 1,-2 1 1,0 0-3,0-1-6,2-1-5,1-1-5,2-2-6,7-6-4,6-5-6,6-4-4,3-4-4,3 0-4,1-1-3,3-2-4,-1 1-2,-3-1-1,-3 0-1,-3 0-1,-2 0 1,-3-2 2,-1 0 2,-2-1 2,-3-2 1,-4 0 2,-4-1 0,-4-1 1,-3 0 2,-3 3 5,-4 1 4,-2 2 5,-1 2 4,-1 0 4,0 2 5,1 1 4,0 1 2,2 4-1,3 2-1,1 4-1,5 0-6,8-1-12,8-1-11,8 0-13,4-4-6,1-4 1,1-5 0,1-5 0,2-5 0,3-4 0,3-3 0,3-4 1,-1-2 1,-4 1 0,-3 1 3,-5 1 0,-3 0 2,-2-1 2,-4 0 3,-3-2 1,-2 1 5,-2 3 6,-2 3 6,-2 3 6,-1 2 3,0 3-2,0 1-2,0 3-3,0 4 14,2 10 28,0 8 29,2 9 27,0 7 4,1 5-20,2 4-21,0 6-21,1 6-13,0 10-8,0 8-7,0 9-8,0 9-9,1 10-13,2 9-11,0 11-12,-1-7-7,-1-24-4,-2-24-3,-2-22-4,0-13-4,0 1-5,1-1-7,2 1-6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7:54:53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17163 3264 0,'0'0'0,"-2"-11"0,-1-4 16,-4-6-16,-1-1 0,-7-10 15,-4-5-15,-2 2 0,-1 0 0,-15-9 16,-8 2-16,1 4 0,0 5 16,-24-4-16,-11-1 15,-6 4-15,6 8 0,-57-4 0,-4 10 16,14 4-16,10 3 0,-15 5 16,-9 5-16,15 4 0,11 3 0,-13 5 15,-7 5-15,18-2 16,13 1-16,-11 9 0,-9 6 15,18 0-15,13 0 0,-13 8 16,-8 4-16,16 0 0,11 2 0,-10 8 16,-7 7-16,12-3 0,7-3 15,-1 9-15,-1 9 16,19-9-16,13-7 0,0 16 0,1 12 16,8-10-16,5-7 0,9 6 15,7 5-15,7-13 0,7-8 0,15 3 16,8 1-16,7-11 15,5-8-15,9 4 0,8 4 16,4-8-16,4-5 0,15-4 16,11-2-16,-6-5 0,-6-3 0,23-2 15,15-1-15,-6-2 16,-3-5-16,20-1 0,15-3 0,-12-1 16,-8 1-16,18-10 0,13-4 15,-16 2-15,-11-1 0,20-4 16,10-3-16,-16-1 0,-13-1 0,16-5 15,11-5-15,-16 1 0,-12 0 16,13-9-16,7-7 16,-18 5-16,-13 3 0,15-7 0,8-5 15,-15 9-15,-10 6 0,-2-9 16,-2-7-16,-12 8 0,-8 5 16,0-5-16,1-5 0,-16 7 15,-12 3-15,-4-7 0,-2-6 16,-11 8-16,-7 5 0,-4-7 15,-2-4-15,-8 5 0,-5 4 0,-15-8 16,-11-6-16,0 7 0,0 8 16,-20-13-16,-16-6 15,0 8-15,-3 7 0,-26-3 0,-18-3 16,6 3-16,5 0 0,-27-1 16,-20 0-16,11 8 0,5 4 15,-31 2-15,-21 2 0,16 12 16,12 6-16,-31 12 0,-21 10 15,14 0-15,11 1 0,-32 17 16,-22 15-16,21 3 0,17 4 0,-43 33 16,-27 24-16,28-1 0,20 1 15,67-35-15,44-24 16,33-17-16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7:55:21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13332 6655 0,'0'0'0,"-12"-2"15,-5-2-15,-7-1 0,-2-1 0,-16-2 16,-8-1-16,-2 2 16,-1-2-16,-19 0 0,-8-2 15,-9-2-15,3 2 0,-15-1 16,-2 1-16,8 3 0,5 2 0,-46 0 15,6 5-15,17 1 0,11 1 16,-6 1-16,-4 0 16,8 1-16,8-1 0,-6 7 0,-4 6 15,4 2-15,5 0 0,-13 4 16,-9 3-16,12 0 0,10-2 0,-6 4 16,-2 3-16,10-1 15,8 1-15,-1 4 0,-2 3 16,9 1-16,5-3 0,-4 7 15,-2 4-15,9-3 0,7-3 0,-5 12 16,-3 7-16,7-3 0,4-3 16,-5 3-16,-5 1 0,17 1 15,11 1-15,-4 5 0,-2 4 16,6-7-16,4-4 0,2 4 16,0 1-16,9-1 0,6-2 0,-4 4 15,-1 0-15,6-7 0,4-7 16,5 7-16,2 4 15,3-5-15,1-5 0,6 3 0,3 3 16,2-8-16,4-4 0,9-3 16,7-1-16,4-2 0,1 1 15,6-3-15,1-1 0,3-3 16,3-4-16,3-2 0,4-1 16,0-2-16,2-1 0,9 7 15,8 4-15,-7-9 0,-4-5 0,15-2 16,9-1-16,-5-2 15,-4-2-15,12-3 0,8 0 16,-8-1-16,-6 1 0,14-2 0,10-1 16,-6-5-16,-4-1 0,7-4 15,6-2-15,-6-2 0,-4-2 16,14-4-16,9-3 0,-9 1 16,-6 2-16,11-5 0,7-3 15,-9-2-15,-5-2 0,5-4 16,4-3-16,-7 7 0,-3 3 0,8-8 15,6-2-15,-9 3 0,-8 4 16,9-7-16,7-5 0,-12 4 16,-9 1-16,7-3 0,3-3 15,-7 4-15,-4 1 0,12-9 16,8-4-16,-9 1 0,-7 3 16,9-2-16,7 0 0,-13-3 0,-10 0 15,2-6-15,2-2 16,-11 6-16,-7 4 0,1-8 15,-1-5-15,-15 8 0,-10 6 0,2-4 16,3-2-16,-7-1 0,-4 1 16,-5-3-16,-3-1 0,-3 11 15,-1 6-15,-4-13 0,-2-7 16,-6 2-16,-7 4 0,-4-1 16,-3-1-16,-4 6 0,-3 3 0,-6-4 15,-5-3-15,-3 6 16,-1 5-16,-7-4 0,-5-4 15,-2 4-15,-3 4 0,-4-3 16,-4 0-16,-1 3 0,-2 1 0,-7-1 16,-6 1-16,2 3 0,3 2 15,-11-1-15,-7-4 0,4 6 16,5 2-16,-12-1 0,-9-2 16,9 5-16,4 4 0,-10 1 15,-7 3-15,2 4 0,0 3 16,-9-1-16,-7-1 0,5 6 15,1 2-15,-9-2 0,-6-2 0,8 5 16,7 3-16,-12 5 0,-9 4 16,5-2-16,5-2 0,-11 4 15,-9 1-15,9 7 0,5 6 16,-13 4-16,-10 4 0,8-4 16,6-2-16,-14 10 0,-11 7 15,9 3-15,5 0 0,-15 11 16,-11 7-16,10 1 0,7 0 0,-16 19 15,-12 16-15,17-2 0,14 1 16,-1 11-16,1 8 0,15-4 16,10-1-16,4 7 0,5 8 15,13-12-15,10-8 0,1 13 16,0 8-16,23-38 0,17-26 0,11-18 16</inkml:trace>
  <inkml:trace contextRef="#ctx0" brushRef="#br0" timeOffset="7315.7701">9811 10906 0,'0'0'0,"0"0"16,0 0-16,0 0 0,0 0 0,0 0 15,0 0-15,0 0 0,0 0 16,0 0-16,0 0 0,0 0 16,28-5-16,-28 5 0,0 0 15,38 2-15,-38-2 0,32 3 16,-11 0-16,1 0 0,2 2 0,4-1 15,3 3-15,8 2 0,2 1 16,3 1-16,2-1 16,12 1-16,-2 0 0,16 0 0,2-2 15,-3-3-15,-1-4 0,16-3 16,1-2-16,-6-1 0,-4 1 16,16-5-16,3-3 0,25-3 15,-16 1-15,-2 3 0,-3 2 16,-10 11-16,-6 8 0,3 3 15,4 2-15,-30-6 0,-19-3 0,-12-2 16</inkml:trace>
  <inkml:trace contextRef="#ctx0" brushRef="#br0" timeOffset="9782.6725">12101 12799 0,'0'0'0,"0"0"16,0 0-16,0 0 0,0 0 0,0 0 16,0 0-16,0 0 0,0 0 15,0 0-15,0 0 0,0 0 16,0 0-16,0 0 0,0 0 16,29 2-16,-29-2 0,25 4 15,-25-4-15,36 6 0,-17-5 0,5 1 16,5-1-16,-2-1 0,1 0 15,14 0-15,4-2 16,-1-1-16,-1 0 0,16-4 0,4 0 16,-5 1-16,-3 1 0,16-2 15,12-3-15,-10 5 0,-8 3 0,14 2 16,5 1-16,-11 2 16,-8 1-16,42 2 0,0-1 15,-16 0-15,-11-1 0,11-4 16,7-2-16,-14 0 0,-10 0 0,14 2 15,12 2-15,-14-2 0,-10-1 16,14 0-16,10-1 0,-9 3 16,-3 1-16,7 0 0,6 1 15,-9 1-15,-7 3 0,15 0 16,13 0-16,-15-4 0,-8-3 0,12-1 16,6-1-16,-10 2 15,-7 1-15,18-1 0,12 1 16,-14-3-16,-11-2 0,11 3 15,8 2-15,-14 2 0,-10 0 0,20 3 16,11 3-16,-13-3 0,-8 0 16,14-2-16,8 1 0,-15-1 15,-11-1-15,12 1 0,6 1 16,-10-1-16,-7 0 0,14-6 16,8-4-16,-17 2 0,-12 4 0,16-2 15,13 1-15,-16 0 16,-9-1-16,9 4 0,8 0 15,-14 2-15,-9 1 0,15 1 16,10 2-16,-14-3 0,-10-1 0,12 3 16,6 3-16,-14 0 0,-10 0 15,9-3-15,7-3 16,-13-5-16,-7-2 0,7-2 0,6 0 16,-14 1-16,-8-1 0,7-3 15,5-3-15,-14 7 0,-8 4 0,2-4 16,2-2-16,-6 1 0,-6-1 15,0 1-15,-1-2 16,-6 2-16,-5 1 0,-2 1 0,-2 1 16,-1 2-16,-1 1 0,-3-4 15,-1-2-15,-5 1 0,-4 2 16,3 0-16,5 1 0,-6-3 16,-3-1-16,2 1 0,0 3 15,-3-1-15,-2 0 0,-6 1 16,-4 1-16,-4-1 0</inkml:trace>
  <inkml:trace contextRef="#ctx0" brushRef="#br0" timeOffset="17354.8404">16824 13927 0,'0'0'0,"0"0"0,0 0 16,0 0-16,0 0 0,0 0 15,0 0-15,22 5 0,-22-5 16,0 0-16,33 4 0,-19-3 15,0 1-15,3-1 0,0 0 0,1 1 16,1 1-16,3-2 16,2 2-16,7 1 0,0 1 0,2 0 15,1-1-15,0-1 0,1 1 16,10-1-16,2 0 16,-3 0-16,-1 0 0,8 1 0,0 0 15,-2-1-15,0 0 0,1 1 16,2 1-16,-1 0 0,-1-2 15,6 2-15,-2-1 0,-1 1 16,-1-2-16,2 2 0,1 1 16,-2-3-16,-2-1 0,9 1 15,-2 0-15,1 0 0,-2 1 0,9-1 16,5 1 0,4-3-16,2-1 0,-17-1 15,-12-3-15,31-1 0,0-1 16,-15 2-16,-10 3 0,9 1 15,5 0-15,-12 3 0,-6 0 0,6-2 16,5-3-16,-12 1 0,-7 0 16,10 0-16,6 1 0,-10-1 15,-7 1-15,7-1 0,5 0 16,-1 1-16,-2 1 0,1 0 16,0 1-16,-8 2 0,-4 0 0,4-2 15,4-4-15,-3 4 0,-2 0 16,8 3-16,5-1 15,-9-2-15,-6 0 0,6-1 0,5 2 16,-8-3-16,-4 0 0,8 1 16,4 0-16,-8 0 0,-6-1 0,9 1 15,7 1-15,-9-2 16,-5-1-16,5 0 0,3-1 16,-6 2-16,-5 2 0,7-4 15,5-1-15,-6-3 0,-4 1 0,3 1 16,2 2-16,-5 2 0,-4 0 15,3-2-15,4-2 16,-22 2-16,-1 1 0,8 0 0,5 1 16,-4 2-16,-1 0 0,-1-2 15,0-3-15,-3 1 0,-2-1 16,2 4-16,1 2 0,-6-1 16,-4-1-16,-1-2 0,-1-3 15,-3 2-15,-1 0 0,-2 0 16,1 1-16,-2 1 0,1 1 0,-2-1 15,-1 0-15,0-1 0,-2 1 16,2-1-16,-2 1 0,3 0 16,-3 0-16,3-1 0,0 1 15,1-1-15,-2 1 0,0-2 16</inkml:trace>
  <inkml:trace contextRef="#ctx0" brushRef="#br0" timeOffset="19283.0129">4808 14984 0,'0'0'16,"0"0"-16,0 0 0,0 0 15,22 3-15,-22-3 0,22-1 16,-9 2-16,1 0 0,3 1 0,2-1 15,1 1-15,-1-1 0,11 0 16,4 0-16,-1 0 0,-1 0 16,4 0-16,3-1 0,5 1 15,1 0-15,2 0 0,4 1 16,-1 0-16,-2 0 0,12 3 16,2 4-16,-5-1 0,-2-1 0,11-1 15,1-1-15,-8 1 0,-5 1 16,12 0-16,1-2 15,-8-3-15,-1-3 0,30-4 0,-1-4 16,-32 8-16,-1 3 0,28-5 16,0-1-16,-8 1 0,-5 2 15,6 3-15,7 1 0,-8-3 16,-4-4-16,10 6 0,6 4 16,-9-3-16,-5-1 0,9 3 15,9 1-15,-11 0 0,-6-2 0,12 1 16,7-1-16,-8-4 0,-9-1 15,19 2-15,12 2 16,-17-2-16,-11-1 0,15 0 0,8-1 16,-4 1-16,-6 0 0,12 4 15,11 4-15,-15 0 0,-7 1 16,17 4-16,12 3 0,-13-4 16,-10-4-16,19-1 0,12-2 15,-15-2-15,-12-2 0,14-2 16,8-2-16,-12 0 0,-10 1 0,21 0 15,13 2-15,-14 0 0,-11-1 16,15 2-16,10 1 0,-12 2 16,-11 4-16,14 3 0,8 6 15,-12-9-15,-8-4 0,12-1 16,8-2-16,-20 1 0,-15 0 0,20-3 16,15-1-16,-15 0 0,-10 0 15,13 0-15,8 1 16,-19-2-16,-11-1 0,9 3 15,8 2-15,-12 4 0,-8 2 0,14-1 16,12 1-16,-18-3 0,-13-1 16,12 3-16,7 1 0,-16-1 15,-11-2-15,14 2 0,11-1 16,-14-3-16,-10-3 0,15-3 16,11 0-16,-15-1 0,-9-1 0,-29 2 15,-17 1-15,-13 2 0</inkml:trace>
  <inkml:trace contextRef="#ctx0" brushRef="#br0" timeOffset="20532.7139">18610 12357 0,'0'0'0,"-20"-4"0,-2 0 16,-2 1-16,1-3 0,-12-1 0,-5 0 16,-2 0-16,-1 0 0,-11-2 15,-1-2-15,0 4 0,1 4 16,-12 3-16,-1 3 0,2 3 15,3 3-15,-12 5 0,-1 3 16,7 1-16,4-1 0,-2 3 16,-3 1-16,-27 13 0,10 1 0,7-1 15,5-2-15,3 5 0,0 4 16,4 10-16,2 6 0,8 3 16,8 3-16,-2 15 15,0 13-15,4-1 0,2 2 16,10-3-16,6 1 0,9-16 0,6-10 15,0-3-15,3-2 0,7-5 16,4-3-16,9-4 0,5-2 16,-1-3-16,2-1 0,1 3 15,3 1-15,3-1 0,2 0 16,4 0-16,3-1 0,-3-6 16,0-2-16,7 8 0,5 9 15,0-7-15,0-2 0,8-3 0,6-2 16,0-1-16,0-1 0,-3-4 15,-2-2-15,0-8 0,0-6 16,12-1-16,7 1 16,6 4-16,4 2 0,-16-10 15,-10-8-15,11-5 0,7-5 16,-1-3-16,-3-3 0,9-2 16,6-3-16,-9-3 0,-8-3 0,13-14 15,9-9-15,-9-1 0,-6 0 16,5-13-16,5-10 15,-14 8-15,-10 5 0,11-13 0,9-8 16,-10 9-16,-5 7 0,3-11 16,2-6-16,-11 6 0,-7 4 15,3-8-15,4-7 0,-9 11 16,-4 8-16,2-17 0,2-12 16,-8 11-16,-2 9 0,-2-16 15,0-11-15,-8 12 0,-8 10 0,0-12 16,-1-8-16,-5 14 0,-4 10 15,-10-5-15,-7-4 16,-2 13-16,-2 10 0,-6-6 0,-3-2 16,-1 11-16,-1 7 0,-13-8 15,-10-4-15,5 8 0,4 4 16,-9-5-16,-7-2 0,0 9 16,-1 5-16,-12-4 0,-9-3 15,6 8-15,2 7 0,-16 1 16,-13 3-16,9 8 0,6 6 0,-14 5 15,-8 3-15,8 4 0,6 4 16,-15 7-16,-10 5 0,13 6 16,7 1-16,-18 23 0,-13 15 15,17-2-15,12 3 0,-11 30 16,-7 22-16,13-3 0,11-3 16,4 25-16,2 19 0,21-12 15,15-7-15,15-40 0,10-26 16,7-20-16</inkml:trace>
  <inkml:trace contextRef="#ctx0" brushRef="#br0" timeOffset="23116.6684">19269 9201 0,'0'0'0,"9"16"0,2 1 15,0 0-15,3 2 0,8 13 16,10 12-16,0 0 0,1 1 0,10 13 16,2 2-16,6 5 15,-3-2-15,10 9 0,0 2 16,-6-3-16,-3-2 0,27 33 15,-1-6-15,-10-12 0,-7-10 0,7 6 16,5 3-16,-5-3 0,-4-4 16,10 4-16,5 5 0,-5-9 15,-6-4-15,4 3 0,4 5 16,-9-1-16,-5 1 0,11 9 16,5 4-16,-8-6 0,-4-4 15,6 6-15,6 4 0,-2-9 16,-2-6-16,4 8 0,4 2 15,-5-6-15,-5-8 0,8 9 0,5 7 16,-8-6-16,-6-3 0,13 3 16,6 2-16,-8-5 0,-5-3 15,8 4-15,4 4 0,-7-8 16,-6-6-16,8 5 0,6 4 16,-8-6-16,-7-4 0,6 7 15,3 5-15,-6-6 0,-4-3 0,6 6 16,6 6-16,-14-9 15,-9-4-15,8 8 0,7 6 16,-6-11-16,-4-6 0,3 0 0,-1 1 16,-10-8-16,-7-6 0,-1 3 15,1 1-15,-16-18 0,-11-14 0,-6-9 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1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40958 27259 579,'-34'-22'4,"8"5"9,8 3 8,10 5 8,7 1 7,6 2 5,6 1 4,6 0 6,2 1-4,1 1-10,-1-2-11,1 2-10,0-1-7,1 2-1,1 0-2,1 2-2,0 1-1,-1 2 2,-1 2-1,-1 2 2,-1 0-1,-3-1-2,-1-1-2,-2 0-1,1-1-1,5 0-2,5-1-2,5 1 0,2-1-1,-2 0 2,0-2 1,-1 0 1,1-1 2,1 0 0,2 0 0,3 0 1,0 0 0,2 0 0,1 0 1,0 0-1,2 0 0,-1 0 0,0 0 0,0 0-1,0 0 0,0 0-2,0 0 0,1 0-2,-3 0 0,0 0 0,-3 0 2,-2 0 0,-1 0-1,-1 0-4,-1 0-4,-1 0-3,-1 0-4,-1 0-4,-1 0-2,-1 0-4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3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42667 33738 446,'8'-29'-14,"-2"7"7,-1 5 7,0 7 8,-2 2 3,-1 0 2,0 0-1,-1 0 2,-3 0 0,0-2 0,-3 0 0,-2-1 1,-2 0-1,-2 2-1,-2 3-1,-1 1-1,-2 1-1,1 2-4,-1 0-2,0 2-3,1 1 0,-1 2 0,0 2 3,1 2 0,-2 1 2,-2 1 0,-1 2 2,-3 0 0,0 0 1,1 1 1,1 0 0,1 0 0,1-1 0,1 1 1,1 0-1,1 0 0,0-1 0,1 1 1,-1 0 0,0 0 0,2 0 0,3 1-2,2 1-1,4 1 0,1 1-2,0 2 0,0 0 1,0 1-1,1 0 0,2-1 0,2-1 1,2-1 0,2 0-1,2 0-2,2-1-3,2 1-1,1-1-2,1-1 2,1-1-1,2 0 2,0-1-1,1 1 1,1 1 0,1 1 0,0 0 1,1-1 1,0 0 2,-1-2 0,0 0 2,-1 0-2,-1-1 0,0 1 0,-2 0-1,-1 0 1,-1-1-2,0 1 1,-2 0-1,1 1 1,0 1 0,0 2 1,-3 0-1,-5 1 2,-4 1 2,-6 1 0,-2 0 0,-1-1-1,-2-1-2,0 0-1,-1-2-1,-1-1 0,-2-1-1,0-1-1,-1 1-1,-3 0 1,-2 1-2,-1 1 1,-3 0-1,-1-1-1,-2-1-1,-2 0-1,-1-2-1,1-1-2,1 0-1,1-2-2,0-1 0,1-2-1,0-3 0,-1 0-1,2-3-1,0-1-4,0 0-4,3-1-4,1-4-1,6-4 1,5-5 3,5-5 1,2-1-1,2 1-4,0 2-3,2 3-3,1 1-4,2 2-3,2 3-2,2 1-4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7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44382 35300 604,'-19'0'-6,"9"0"19,8 0 19,9 0 20,6 0 4,0 0-11,1 0-11,1 0-10,0 0-7,-1 0-1,-1 0-3,0 0-1,-2 1-3,1 4-1,0 2-2,-1 3-3,-1 3-1,-2 0-1,-4 1-3,-2 1 0,-3 1-2,-2 1-1,-2 1-1,-2 1 0,-1 1-1,-1-1 2,-2 1 0,0-1 2,-1 0 0,1-3 2,-1-1 1,0-2 1,1-2 2,-1-1 1,0 0 2,1-2 2,0 0 1,2 0 1,2-1 0,2 1 2,4 0-1,4 2 0,5 0-2,6 1 0,1-1-4,1-2-7,0-4-5,-1-2-6,1-2-3,1 0 1,1 0 0,1 0 0,1-2-5,1-2-14,1-4-13,1-2-13,-1-1-2,-5 3 8,-3 1 8,-4 2 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8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45700 34800 682,'36'0'108,"-6"0"-24,-6 0-24,-5 0-23,-4 0-17,-1 0-11,-1 0-11,0 0-10,-3 2-13,-1 4-13,-2 3-13,-2 5-15,-2 0-1,-2-2 11,-2-1 11,-2-2 10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8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45546 35400 570,'-14'7'1,"3"-1"3,3 0 2,3-2 3,1 1 4,2 0 6,0 1 6,2 2 6,0 0 2,0 1-2,0 2-1,0 0-2,0 2-3,0 3-1,0 3-2,0 3-2,0 1-2,0-3-1,0-1-1,0-3-2,0 0 0,0 0-3,0-1-1,0 1-1,1-3-13,4-5-23,2-4-21,3-6-23,0-3-6,-1-3 13,-2-4 12,-2-2 13,-2-1 8,1-1 5,0 0 6,0 1 6,-1 0 3,0 2 1,-2 3 2,0 1 2,-2 1 3,0 2 6,-2 1 4,0 0 5,-2 2 2,0 1-2,-1 0-2,-1 2-3,0 0-4,1 2-4,0 0-5,2 1-6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3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38250 16950 478,'8'21'104,"0"-5"-22,-1-5-22,1-4-22,0-3-10,0 1 2,0 1 2,-1 2 2,1 1 0,0 1-4,0 3-4,0 2-3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0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45600 35650 659,'0'16'89,"0"-1"-18,0 1-18,0 0-19,0 0-11,0 3-3,0 1-4,0 3-3,0-1-3,0-3-3,0-3-3,0-3-4,0-1-3,0 1-5,0 1-5,0 2-5,0-2-7,0-1-6,0-2-8,0-2-7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2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45600 35146 530,'22'-8'43,"-1"0"-9,-3 0-7,-1 0-9,-2 1-5,-1-1-4,0 0-4,-2 0-4,0 1-1,0 2-1,-1 2 1,1 3 1,-1-1-1,-1-1 0,0 0 0,-2-1 0,-1 0 0,0 4 1,-2 2 1,0 4 1,-2 1 1,2 1 0,-2 1 0,1 2 2,-1-1 0,0 1 0,-1 0 2,-2-1 0,-1 2 0,-2 0 1,-2 1 0,-1 1 0,-2 1 1,0-1-1,0 1-1,0 0 1,0-1-2,1 1-1,-1-1-1,0 1-2,0-1-1,0-1-2,0-1-1,1 0-2,-1-5-7,0-8-12,0-8-14,0-8-12,1-5-3,0-5 8,2-3 8,1-4 7,0-1 6,0 3 3,0 3 3,0 4 3,0 1 3,0 4 3,0 3 2,0 3 3,1 2 4,1 1 7,0 0 7,2 2 6,-1 3 6,-1 4 3,0 6 4,-1 4 3,-1 3-1,0 1-7,0 1-8,0 2-7,1 1-4,0 3-1,2 3-1,0 3-2,1-1-2,0-3-6,0-5-5,0-3-6,1-5-3,2-5-3,2-4-2,2-5-2,2-6-1,1-4 1,3-5 1,2-5 1,0-3 0,-1-2-3,-1-3-2,0-1-2,-2 1 2,-1 2 5,-1 3 5,0 3 6,-2 4 3,-1 3 4,0 4 2,-2 5 2,0 1 3,0 2 1,0 1 1,0 0 1,-1 4 5,0 6 10,-2 6 9,0 5 9,-1 3 1,0-1-7,0 0-6,0-2-7,0-2-4,0-1-4,0-2-1,0-2-4,1-2-3,2 1-4,2 0-5,2 0-4,1-3-7,3-4-8,2-6-9,1-4-9,2-3-2,-2 1 4,-1-1 3,-1 0 5,-1 1 4,-2 1 5,-2 0 6,-2 2 5,-2 0 3,-1 1 2,0-1 2,-2 0 0,0 0 5,-2 2 6,0 1 6,-1 0 7,-1 3 5,0 2 6,0 4 6,0 2 5,1 2 0,0 0-7,1 0-7,2 0-6,0 0-4,2 1-1,1 1-1,0 2-1,2-2-3,2-3-5,1-3-5,3-2-5,1-3-3,2 0 0,0-2 1,1 0-1,1-1-1,-1-2-5,1 0-3,0-1-5,-2-1-2,-1 0 1,-2 0 0,-2 1 0,-4 0 3,-3 4 6,-4 2 7,-3 4 4,-5 2 6,-2 5 3,-3 4 3,-3 4 4,-1 1 0,1 1-3,0-1-3,2 1-3,1-2-1,-1 1 0,0-2-1,1-1 0,0 0 0,2-1-1,3 1 0,1-1-2,2 0 2,4 0 1,2-2 3,4-1 2,1 1 3,0 1 4,0 3 4,0 2 4,-1-1-1,-1-1-3,0-3-4,-2-1-4,0-1-1,-2 1 0,0 1 0,-1 2 0,-1-1-2,2-1-4,0-1-5,2-1-3,2-5-10,4-12-14,3-10-13,5-11-13,2-3-3,-1 4 10,1 3 9,0 5 9,-2 2 7,-1 4 7,-2 3 5,-2 3 6,-1 1 8,-1 4 7,1 0 8,0 4 8,-1 0 4,-2 3-1,-3 2-2,0 2 0,-3 1-3,0 1-3,-2 1-4,0 2-3,-2-1-5,-2-1-7,-2-1-7,-1-1-6,-2-3-9,2-6-13,1-6-10,0-6-13,4-4-1,6-1 8,6-3 9,6-1 8,3 0 7,-1 2 6,1 4 5,0 3 7,-1 2 5,-1 2 5,-1 2 6,-1 2 5,-1 3 6,-2 4 6,-2 4 7,-2 4 6,-3 1-1,-4 1-8,-4 0-8,-4-1-7,-1 0-8,1-1-6,0-1-7,2 0-7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5"/>
    </inkml:context>
    <inkml:brush xml:id="br0">
      <inkml:brushProperty name="width" value="0.03029" units="cm"/>
      <inkml:brushProperty name="height" value="0.03029" units="cm"/>
      <inkml:brushProperty name="color" value="#F2395B"/>
    </inkml:brush>
  </inkml:definitions>
  <inkml:trace contextRef="#ctx0" brushRef="#br0">34765 18539 726,'-6'-5'4,"1"6"17,2 6 19,2 6 17,1 3 2,2 3-14,0 1-16,2 3-13,-1 2-13,-1 5-10,0 3-10,-2 4-10,0 4-5,0 2-1,0 4-1,0 2-2,1 0 0,0-2 0,2-4 0,0-2 0,0-3 3,0-3 7,-2-4 6,0-2 7,-1-2 5,0 1 1,0-1 2,0 1 2,0-2 3,0-1 2,0-3 2,0-1 3,0-2 2,0-1 2,0-1 2,0-1 2,-1 1 1,0 1 3,-2 3 2,0 1 3,0 1 0,0-1 2,2-1 0,0 0 0,1-2-1,0 1-4,0-1-6,0 1-4,0 0-3,0 3-5,0 1-2,0 3-3,1 0-6,0 1-5,2-1-7,0 0-6,1 0-4,2-1-3,0-1-4,1-1-3,0-3 3,-2-3 8,-3-4 9,0-4 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5"/>
    </inkml:context>
    <inkml:brush xml:id="br0">
      <inkml:brushProperty name="width" value="0.02276" units="cm"/>
      <inkml:brushProperty name="height" value="0.02276" units="cm"/>
      <inkml:brushProperty name="color" value="#F2395B"/>
    </inkml:brush>
  </inkml:definitions>
  <inkml:trace contextRef="#ctx0" brushRef="#br0">35000 24200 966,'0'16'1,"0"-1"2,0 1 1,0-1 1,0 1 2,0 0-2,0-1-1,0 1-1,0 0-1,0 1-3,0 1-1,0 1-2,0 2-5,0 3-9,0 3-7,0 3-9,0-1-1,0-6 4,0-4 4,0-4 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6"/>
    </inkml:context>
    <inkml:brush xml:id="br0">
      <inkml:brushProperty name="width" value="0.02439" units="cm"/>
      <inkml:brushProperty name="height" value="0.02439" units="cm"/>
      <inkml:brushProperty name="color" value="#F2395B"/>
    </inkml:brush>
  </inkml:definitions>
  <inkml:trace contextRef="#ctx0" brushRef="#br0">35130 27150 901,'-7'37'5,"1"-4"3,1-4 3,1-3 3,0-1 1,2 5-1,0 3-1,2 4-1,0 2-5,2-2-8,0 0-7,2-1-8,0-2-7,1-2-4,1-1-6,1-3-5,0-3 0,-2-5 8,-3-5 5,0-5 8,-2-2 3,0 0 3,0 0 1,0 0 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6"/>
    </inkml:context>
    <inkml:brush xml:id="br0">
      <inkml:brushProperty name="width" value="0.0269" units="cm"/>
      <inkml:brushProperty name="height" value="0.0269" units="cm"/>
      <inkml:brushProperty name="color" value="#F2395B"/>
    </inkml:brush>
  </inkml:definitions>
  <inkml:trace contextRef="#ctx0" brushRef="#br0">34993 30900 817,'-7'50'-14,"1"-8"6,0-9 6,2-9 7,0-5 4,2 1-2,0-1 0,2 1-1,0 0-1,0-1-3,0 1-2,0-1-2,0 1-2,0 1 0,0 1 0,0 2-1,0-2-1,0 0-3,0-1-4,0 0-2,-1 0-1,0 2 3,-2 4 4,0 3 2,0 2 1,0-1 0,2 0 0,1 1-2,0-2 2,1-4 1,2-2 2,0-2 2,0-2 2,0 1 3,-2 1 4,0 1 3,-1-1 3,0-1 5,0-3 3,0-1 5,-1-1 0,0-1 0,-2 1-2,0 0-1,0 0-3,0 1-6,2 1-3,1 1-6,0 1-4,0 3-3,0 1-3,0 3-3,0 0-3,0-1-5,0-1-3,0-1-4,0-1-1,0 1 0,0-1 2,0 1 1,-1 2-1,-1 6 0,0 7-1,-1 5-1,-1 0 1,2-4 5,0-5 4,2-5 4,-1-4 3,0-2 1,-2-1 2,0-2 1,-1-3 2,1 1 2,-2-2 2,2-1 3,-1-1 2,2-1 1,0-1 3,2 0 1,0-2 3,0 1 3,0 0 3,0 0 4,0-1 1,0 1 0,0 0-1,0 0 0,0 0-1,0 1-2,0 1-1,0 2-2,0-1-4,2 1-8,0 0-8,2-1-9,-1 1-3,-1 0-2,0-1-1,-1 1-1,-1 0 1,0 1 1,0 1 2,0 1 1,0 1 4,0 1 3,0 1 4,0 2 3,0-1 3,1 2-2,2 1-1,0 1-2,0 1-2,0 1-4,-2 1-5,0 1-4,-1 0-2,2 2 0,0 1 1,2 1 0,-1-1 1,-1 0-2,0-1 1,-1-1-2,-1-2 2,0-3 3,0-3 3,0-3 3,-1-1 3,-1 1 3,0 1 2,-1 1 2,-1 0 4,2-1 2,0-1 3,2-1 2,0 0 2,0 3-2,0 1 0,0 3-1,0 1-1,0 1-3,0 1-1,0 1-3,0-1 0,2 0-2,0-1-1,2-1 0,0 0-1,0 1-2,-1 0-1,1 2-2,0 0 0,0-3 1,0-2 0,0-1 2,0-1-1,0-1 0,-1 1-1,1-1 0,0-1-1,0-3-2,0-3-2,0-2-2,-1-3-1,0 1-1,-2 0-2,0 0-1,-1-1-4,0-1-6,0-1-7,0 0-6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49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43443 47177 461,'-8'-6'5,"2"2"9,1 4 10,0 3 9,2 2 3,0 3-6,2 3-4,0 4-6,2 0-3,0 1-3,2 0-2,0-1-3,0 1-1,0 0 0,-2-1-2,0 1 0,-1 0-2,0 1 1,0 1-1,0 1-1,0 1 0,0-1-1,0 1 0,0 0-2,0 0 0,0 1-3,0 0-1,0 3-2,0-1 0,0-2 1,0 0 0,0 0 1,1-7-6,4-9-13,2-10-14,4-9-13,-1-8-2,-1-1 9,-2-4 10,-2-3 9,-1 0 5,0 3 4,-1 3 2,2 3 3,-2 2 4,-1-1 6,0 0 4,-2 1 7,1 0 2,0 3 1,2 1 1,0 2 1,1 6 2,0 7 6,0 7 5,0 9 5,-1 4 1,-1 3-6,0 1-5,-1 3-6,-1-2-3,0-3-3,0-5-4,0-3-2,2-4-3,3-4-2,5-4-4,4-4-1,0-3-3,-1-2-3,-2-2-1,-2-1-4,-3 0 0,-4 8 0,-4 4-1,-4 8-1,-3 3 3,-2 5 3,-2 3 4,-1 5 3,-2 2 3,-2 2 0,0 3 1,0 1 0,-1 0 2,2 0 2,2-1 2,3-1 3,1-2 1,0-1 2,2-3 2,1-1 0,0-4 2,2-3 0,1-5-1,0-3 1,4-5-2,6-8-2,6-6-2,6-7-2,3-6-3,1-3-5,1-5-4,1-3-5,0-3-2,1-2-1,-1-2-1,1-2 0,-1-1-1,-2 3 1,0 2 1,0 2 0,-3 1 1,-3 2 0,-3 0 0,-2 1 0,-3 2 0,-1 1 3,-1 3 3,0 2 2,-1 1 3,0 4 3,0 3 4,0 3 4,-1 6 6,-1 10 9,0 10 10,-1 9 9,-1 6 1,0-1-7,0 0-7,0 1-7,0 0-5,0 1-2,0 0-2,0 2-2,0 0-1,0-1 0,0-1-2,0-1 0,0 0-1,1 0-1,2 2-3,0 1 0,3-1-3,2-3-2,3-3-1,4-3-3,0-3-2,-1-3-1,-1-3-3,-1-2-1,0-4-1,0-1 1,-1-2 0,1-2 0,1-1-1,0-2-6,1 0-3,1-1-5,1-3-3,-1-2-1,1-3 0,0-4-1,-1-1-1,-1-3 0,-1-2 1,0-1-1,-3-1 1,-1-1-1,-2 1 0,-2-1 0,-2 1 1,-1 1 5,0 1 3,-1 1 5,-1 2 3,0 3 3,0 2 3,0 4 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4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45115 47728 592,'-1'-21'7,"-1"3"4,0 4 4,-1 5 4,-2 2 3,0 2 4,-1 2 4,-2 2 4,1 1 0,-1 0-2,0 0-2,0 0-2,0 3-3,-2 6-3,0 5-3,-1 7-3,-2 3-4,-2 3-1,-1 1-4,-3 2-1,0 2-5,1 1-4,1 1-5,1 1-5,0-1-4,2-2-3,1-2-3,1-1-2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0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45800 46532 445,'36'-21'45,"-7"8"-5,-8 7-6,-5 6-4,-5 6-6,-1 2-5,0 3-6,-2 4-5,-1 1-3,-1 1 1,0 1 1,-1 1 0,-2 0-5,-1 1-13,0 0-12,-2-1-13,-1 0-5,-2-3 2,-2-1 0,-1-2 2,-2-2 4,0-3 8,0-1 6,0-2 7,1-1 4,-1 0 1,0 0 2,0 0 1,0 0 3,2 0 2,1-1 5,1 2 2,0-1 4,2 1 3,0 2 3,2 0 3,0 2 3,0 1 0,0 3 0,0 2 1,0 2 0,0 1-3,0 3-3,0 1-1,0 3-1,0 1-1,0 3 2,0 1-1,-1 2 1,-1 0-2,0 2 0,-1 1-1,-1-1 0,2 0-1,0-1-1,2-1-1,0-3-1,0-5-2,0-5-2,0-5-3,1-7-4,4-10-9,2-10-7,4-9-9,1-9-3,1-7 2,1-6 2,1-8 1,0-2-2,-1 1-5,0 0-6,-2 2-6,1-1 0,1 0 6,3-1 5,2-1 5,0 0 5,1 2 5,-1 2 4,1 2 6,-1 3 2,-1 4 3,-1 4 2,0 4 3,-3 3 2,-1 7 3,-2 4 3,-2 5 3,-1 3 4,1 2 6,2 2 7,0 2 6,-1 3 1,-3 4-4,-2 4-5,-4 4-4,0 3-5,0 5-3,2 3-4,0 5-4,0 2-2,-2 1-2,-2 1 0,-2 1-1,-1-2 0,-2-2-1,0-3 1,-1-3 0,-1-3-4,0-2-11,0-4-9,0-3-10,1-2-6,-1-2-2,0-2-1,0-2-2,0-3 1,0-2 5,1-4 5,-1-2 5,0-3 4,0-1 4,0-3 4,0-1 4,1-1 5,1 2 5,0 3 5,2 1 6,0 2 6,0 2 4,0 2 6,0 3 5,1 2 3,2 7 1,2 6-1,2 6 0,1 2-2,0 1-5,0 0-5,0-1-6,0 0-5,0-1-5,-1 0-6,2-2-5,-1-2-4,3-1-3,2-2-2,2-2-4,2-4-3,3-2-7,3-6-5,3-2-6,2-6-3,-1-4 1,1-5 0,-1-5 1,0-2 5,-1 1 7,-1 1 9,0 2 8,-4 0 6,-1 2 2,-4 3 2,-3 1 4,-1 3 4,-2 3 5,-1 2 6,0 4 5,-2 4 5,-2 4 5,-2 5 3,-2 6 5,-3 2-2,-2 3-9,-3 1-7,-3 3-8,-3 1-6,-2 1-3,-1 1-2,-3 1-4,0-1-2,-1 0-4,1-1-2,-1-1-4,1-2-2,1-3-1,1-3-2,1-2-1,2-3-1,3-3 2,2-1-1,4-2 2,2 1 10,2 6 19,3 4 20,1 5 19,0 4 4,0 3-13,-2 3-11,0 2-12,-1 1-8,0-5-3,0-4-3,0-3-3,0-3-3,0 1-1,0 0-3,1-1-1,-1-3-11,3-8-19,2-8-18,3-8-18,1-7-5,3-5 8,3-7 10,4-5 9,0-3 7,-1 1 5,-1 2 6,0 0 5,-2 2 5,1 1 2,0 3 4,0 1 3,-1 3 4,1 1 7,0 3 7,0 1 6,-1 2 5,1 2 2,0 3 3,0 1 2,-1 2 1,1 2-2,0 2-2,0 2-2,-1 1-3,1 0-2,0 0-3,0 0-4,-2 2-1,-1 2 0,-2 4 0,-2 2 0,-1 1 0,0 1-1,0 0-1,0 0 0,-1 0 1,-1 1 4,0 1 3,-2 2 3,0 0 2,0 1 2,0 1-1,0 1 2,0 2-1,0 5-3,0 3-2,0 5-3,0 1-2,0 0-1,0 0-1,0 1-2,0-3-1,0-2 1,0-3 2,0-3 0,0-3-2,0-1-6,0-3-4,0-1-6,-3-4-7,-5-6-10,-7-6-10,-6-6-10,-1-5-1,1-6 6,3-4 6,1-4 6,1-5 5,1 1 2,-1-2 3,0-1 3,2 0 1,3-1 1,3 1 1,2 0 0,3 1 3,0 3 3,2 3 4,0 3 5,3 2 2,2 1 3,4 1 1,2 1 3,1 1 1,1 4-2,0 3 0,0 2-2,-1 5 1,-3 4 0,-1 6 0,-2 4 1,-4 5-1,-4 3 0,-5 4-2,-5 5-2,-3 1 0,2-2 0,1 0-2,1-1 1,0-2-1,0-3 0,0-3 0,1-3 1,4-6-7,10-10-13,10-10-13,9-9-13,4-5-4,-3 1 3,-3 1 4,-3 1 3,-2 2 3,-2 2 3,-3 4 1,-1 3 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1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49012 46311 513,'7'-13'8,"0"8"15,-2 7 17,0 6 15,-3 6 3,-1 5-9,-2 5-9,-1 5-8,-3 2-8,-2 1-4,-2-1-4,-2 0-4,0-1-3,1-1-3,0-3-1,2-1-3,3-4-3,8-5-6,6-5-6,8-4-5,1-4-1,-1-1 3,-3 0 4,-1-1 2,-3 1 3,-4 7 0,-4 6 0,-4 6 0,-5 2 1,-4 2 0,-5 1 0,-5 1 0,-1-1 1,1-3 0,2-3 0,3-3 0,1-2 1,2-2 1,3-3-1,1-1 1,3-2 1,6-2 1,4-2 2,6-2 2,1-1 2,1 0 3,0 0 4,0 0 2,-1 0 2,-1 2 1,-1 0-1,0 2 0,-2 2 0,-1 5 0,0 5 0,-2 6 0,-2 2-1,-2 2-1,-3 3 0,-4 1-2,0 1 0,1 1-2,0-1-1,2 0-2,1-1-1,0-3-4,1-3-4,2-3-4,1-8-12,2-14-23,2-14-21,2-13-23,0-5-4,-1 5 14,0 5 13,-2 5 14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3"/>
    </inkml:context>
    <inkml:brush xml:id="br0">
      <inkml:brushProperty name="width" value="0.06173" units="cm"/>
      <inkml:brushProperty name="height" value="0.06173" units="cm"/>
      <inkml:brushProperty name="color" value="#F2395B"/>
    </inkml:brush>
  </inkml:definitions>
  <inkml:trace contextRef="#ctx0" brushRef="#br0">39250 15602 356,'0'-22'17,"2"4"10,0 5 9,1 3 10,0 5 8,-2 6 7,-2 6 5,-2 6 7,0 2-4,1 1-14,0 0-14,2-1-13,0 2-8,0 1-4,0 3-4,0 1-2,0 3-4,0 3-1,0 3-4,0 3-1,0 4-2,0 6 1,0 6 0,0 6 0,0 5-5,0 6-11,0 7-10,0 5-12,0 3-3,0 0 5,0 0 5,0 1 4,0-8-5,0-14-17,0-13-15,0-13-16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2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49750 46654 542,'30'-36'25,"-3"7"2,-4 7 3,-1 7 1,-2 4 1,1 1-2,1 0-2,1 2-1,0 1-3,-1 2-5,-1 2-5,-1 3-3,-2 0-3,-1 3 1,-2 2 1,-2 2 0,-3 2 1,-1 2 0,-2 1 1,-2 3 0,-2 2 0,-2 1-1,-2 3-2,-2 1-1,-2 2-2,0-1 0,-1 1-2,-2-1 0,1-1-1,1-3 1,0-3 0,2-2 2,-1-6-10,-2-5-17,-2-6-17,-1-5-18,-1-7-4,2-4 11,2-5 10,2-4 11,1-6 4,1-3 0,-2-4-1,2-4-1,-1 1 3,2 6 6,0 6 5,2 5 6,0 5 5,0 3 4,0 3 4,0 3 5,-1 4 6,-2 6 10,-2 6 9,-2 6 11,0 4 1,0 5-5,2 3-7,1 5-5,-1 2-5,0 1-4,-2 0-5,0 2-4,0 0-3,0-1-2,2-1-1,1-1-1,0-2-4,2-2-7,0-1-7,2-2-7,-1-3-6,0-1-8,-2-3-7,0-1-7,-2-3-4,0-2-1,-1-4 0,-1-2-1,-1-3 4,0-1 9,0 0 9,0-1 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2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49547 47295 527,'1'-33'25,"2"9"5,2 12 7,2 11 6,0 7 2,1 4-5,0 3-3,0 5-5,-1 2-3,-2 3-4,-3 1-3,0 3-3,-4 2-2,0 5-2,-3 3-2,-2 4-2,-1 0-1,-2-4-1,0-4-2,-1-3-2,0-5-3,2-1-8,2-4-5,2-3-7,1-1-6,1 1-3,-1 1-5,0 1-4,0-3-5,2-8-7,0-8-8,2-8-7,0-5 2,2 0 12,0-1 11,2-1 11,0 0 8,0 3 5,-1 1 4,1 2 6,3 0 4,4-3 5,5-4 6,5-2 6,4-2 2,1-1 0,3-1 0,1-1 1,1 1 0,1 1 3,-1 3 2,0 1 2,-1 2 2,-3 2-2,-3 3 0,-3 1-1,-2 2-2,-3 0-2,-1 2-4,-2 1-3,-2 1-1,-1 3 0,-1 4-1,0 2 0,-3 3 0,-1 4-2,-2 2-1,-1 3-1,-5 2-1,-2 1 1,-5 1 0,-4 1 1,-3 1-3,-1 1-4,-3 1-5,-1 1-5,-3 0-2,-1-1 1,-3-1 1,-1-1-1,0-3 0,3-3-3,3-5-3,3-3-3,2-3-2,1-2-3,1-2-2,1-2-3,1-3 0,1-4-1,0-4 0,2-3-1,1-3 1,2-2-2,3 0 0,1-1 0,1 0 2,2 1 8,0 1 6,2 1 8,1 1 6,4 4 7,2 3 6,3 3 6,3 1 2,0 0-1,1 0-2,1 0-1,2 1 3,3 2 9,3 2 10,3 2 8,1 3 2,-1 4-4,-1 3-5,-1 5-3,0 2-7,1 1-8,1 1-8,1 1-7,1 2-9,1 1-8,1 2-9,1 3-9,-1-1-6,0 0-4,-1-1-6,-1-1-4,-4-3-2,-5-5 1,-6-5 0,-6-4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3"/>
    </inkml:context>
    <inkml:brush xml:id="br0">
      <inkml:brushProperty name="width" value="0.04296" units="cm"/>
      <inkml:brushProperty name="height" value="0.04296" units="cm"/>
      <inkml:brushProperty name="color" value="#F2395B"/>
    </inkml:brush>
  </inkml:definitions>
  <inkml:trace contextRef="#ctx0" brushRef="#br0">52356 46700 512,'-22'43'100,"3"-6"-24,3-7-23,3-7-23,0-3-14,-2 3-4,-1 1-4,-3 3-4,-1 1-2,-3 0 1,-1 2 1,-3 1 0,0-1-2,0-1-6,-1-3-5,1-1-6,1-4-3,3-1 3,3-5 1,3-1 1,2-3 2,2-3 2,3-1 2,1-2 1,3-1 3,6 0 5,4 0 4,6 0 5,3-2 1,5-4 0,3-4 0,5-4-1,1-1-1,1 1-2,-1 0-2,0 2-1,2-2-3,3-6-1,3-4-2,2-4-3,0-3 0,-3 3-3,-5 1-1,-4 3-2,-3 2 0,-4 2 0,-5 4 1,-3 3 0,-3 1-4,-2-2-8,-3 0-8,0-1-8,-5 0-1,-2 0 4,-5 2 6,-4 1 4,-3 0 4,-5 2 1,-3 1 2,-4 1 2,-2-1 2,1 2 3,1-1 4,1 0 2,2 0 4,3 0 0,3 0 3,3 0 2,2 0-1,1 0 0,1 0-1,1 1-1,1-2 2,2 0 4,2-2 4,2 0 5,2 1 9,2 6 15,2 5 14,2 4 16,1 5 2,0 5-13,0 5-10,0 5-13,0 3-7,0 0-5,-1 2-4,2 1-4,-2 1-5,-1 2-2,0 2-4,-2 2-3,0 0-2,0-2-4,0-2-1,0-1-3,0-4-2,0-2 1,0-3 1,0-3-1,2-4-2,2-5-6,3-5-5,4-4-6,0-6-2,1-6 3,0-6 1,0-6 2,0-3-1,1-1-2,1-1-2,1-1-3,1 0 0,0 0 3,-1-1 2,1 1 3,-2 1 0,-1 5 0,-2 3-1,-2 4-2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4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53350 48200 478,'8'14'51,"0"-1"-5,-1-2-6,1-2-5,1-1-4,2 3-4,1 2-3,3 2-4,1 0-1,-1 3 3,1 0 2,0 1 1,-1 0 2,1 1-3,-1-1-1,1 1-1,-1-2-3,-1 0-2,-1-1-3,0 0-2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4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54643 45650 523,'17'1'100,"2"2"-20,1 2-22,3 2-20,-1 1-16,0 3-9,-1 2-8,0 2-10,-4 1-6,-5 3-4,-5 1-3,-4 3-4,-6 2-4,-6 3-2,-6 3-3,-5 2-3,-5 2 0,-3-1 3,-3-1 1,-2-2 3,-3-1 3,1-3 2,0-3 3,0-3 2,0-2 4,-1-3 3,1-1 5,0-2 4,2-2 4,4 1 4,3 0 4,5 0 3,3-1 4,2-3 3,4-1 1,3-2 3,3-2 3,6 0 5,4-2 4,6 0 5,4-1-1,7 0-5,5 0-4,7 0-6,4-2-4,6-2-4,4-3-4,5-3-5,2-2-2,-4 0-1,-3 0-3,-2 1-1,-5-1-5,-4 0-8,-5 0-8,-5 1-8,-5 0-5,-3 2-5,-5 2-4,-3 2-4,-5 0 0,-8-4 1,-6-2 3,-7-3 2,-4-2 5,-1 1 8,-1-1 7,-1 0 8,0 2 5,1 1 4,1 2 2,1 3 5,1 0 4,1 2 6,0 0 6,2 2 6,1 1 3,1 0 0,1 1 2,1 2-1,1 2 1,4 6 0,3 4 0,2 5 0,2 5-1,0 3-1,0 4-1,0 5-1,1 4-2,2 4-2,2 5-3,2 6-3,1 5-1,0 7-4,-1 7-1,1 7-3,-1 5-6,0 4-12,-2 4-12,0 4-10,-1-1-8,1-4-3,2-5-3,0-5-4,1-6-1,0-4 4,0-5 2,-1-4 3,0-10 6,-2-10 6,-2-13 7,-2-11 8,-1-8 2,2 1 1,0-2-1,2 0-1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5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55058 47921 627,'-7'-22'-4,"-1"7"0,0 3 1,0 6 0,-1 3 4,-2 2 9,-1 2 7,-3 2 8,-2 3 3,-1 6 0,-3 3-1,-1 7-1,-2 1-2,1 2-1,0 1-3,-1 1-1,1-1-1,1 0-1,1-1 0,1-1-1,2-2-1,5-3 0,3-3-1,4-2-1,7-7-3,10-9-6,9-8-7,11-9-6,4-4-3,0-1-1,0 1-2,0 0-1,1-1-3,3 3-3,1 0-3,2 1-3,-3 3 1,-8 6 7,-7 6 8,-8 7 6,-6 2 4,-1 3 3,-2 2 2,-2 2 2,-2 2 2,-2 3 1,-2 3 2,-2 3 3,1-1 2,4-5 5,4-5 4,4-4 5,2-5-1,3-3-6,1-2-6,3-3-6,1-3-7,1-2-9,1-2-10,1-1-8,-1 0-3,-3 5 2,-3 3 5,-2 4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57050 47110 420,'25'-1'39,"3"0"-2,3-2-1,2 0-1,3-1-5,3-2-6,1 0-7,2-1-8,-1-1-3,-2 2 0,-3 1-2,-4 0 0,-2 2 0,-5 0 1,-4 2 1,-3 0 0,-4 4 4,-2 6 4,-4 6 5,-3 5 6,-3 3 1,-6-3-1,-4-1-1,-5-2-2,-3-1-1,1 3-2,-1 1-1,0 3-3,0 1-1,-1 1-1,-1 1-1,-1 1-1,-1-1-2,-1 0-2,-1-1-2,-1-1-3,1-1-2,3-3-2,3-1-2,3-2-3,1-7-6,2-11-13,1-10-10,0-11-12,3-7-5,5-4 2,2-5 1,5-3 1,2-3 2,0-2 0,0-2 0,0-2 0,0 1 4,-1 2 10,1 4 8,0 2 8,0 3 6,2 2 3,0 2 2,1 2 2,0 2 2,-1 5 0,0 3 1,-2 5 0,-1 5 11,0 8 22,-2 8 22,0 8 20,-3 5 5,-4 5-14,-4 3-15,-4 5-13,-3 2-10,-1 2-4,-3 2-4,-2 2-4,-1 1-4,-1-1-5,-1-2-5,-1 0-5,0-2-4,1-1-6,1-3-5,1-2-5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2997" units="cm"/>
      <inkml:brushProperty name="height" value="0.02997" units="cm"/>
      <inkml:brushProperty name="color" value="#F2395B"/>
    </inkml:brush>
  </inkml:definitions>
  <inkml:trace contextRef="#ctx0" brushRef="#br0">57600 47927 733,'29'-6'3,"-6"2"5,-4 4 4,-4 2 6,-4 3 4,1 2 3,0 2 2,0 2 3,0 1 1,1 3-3,1 1-3,1 3-1,0-1-10,-3-1-17,-1-3-17,-2-1-15,-2-2-11,-2-1-4,-3-1-4,0 0-4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56864 47047 560,'-8'-8'5,"0"0"11,1 0 9,-1 1 11,2 0 5,4 2 0,4 2 2,4 2-1,4 4 0,5 6-5,5 5-3,5 7-4,3 2-6,1 1-8,0-1-8,2 0-10,-1 0-9,-3-1-12,-3-1-13,-3-1-12,-3-2-7,-3-3-5,-3-3-4,-2-2-3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5523" units="cm"/>
      <inkml:brushProperty name="height" value="0.05523" units="cm"/>
      <inkml:brushProperty name="color" value="#F2395B"/>
    </inkml:brush>
  </inkml:definitions>
  <inkml:trace contextRef="#ctx0" brushRef="#br0">59850 46415 398,'0'-16'7,"0"2"15,0 1 15,0 1 15,0 5 7,0 10-1,0 10 0,0 9-1,0 7-4,0 3-7,0 2-9,0 4-7,0 4-5,0 4-5,0 6-3,0 4-3,0 3-6,0 3-7,0 2-5,0 1-8,0 3-10,2 1-16,0 2-16,2 3-14,-1-6-2,-1-13 12,0-12 13,-2-13 13,0-8 3,2 0-6,0-1-5,2 0-6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6"/>
    </inkml:context>
    <inkml:brush xml:id="br0">
      <inkml:brushProperty name="width" value="0.06008" units="cm"/>
      <inkml:brushProperty name="height" value="0.06008" units="cm"/>
      <inkml:brushProperty name="color" value="#F2395B"/>
    </inkml:brush>
  </inkml:definitions>
  <inkml:trace contextRef="#ctx0" brushRef="#br0">75010 15841 366,'20'-47'61,"-7"16"-5,-7 15-5,-6 16-7,-6 10-5,-4 3-6,-3 5-7,-5 4-6,-2 1-4,1 1-3,-1-1-4,1 0-2,0 1-3,1 1-1,0 1 0,3 1-1,-2 1-1,0 1 0,-1 1 1,-1 1-1,0-1 1,1-2-1,1-2 1,1-1-1,1-3 0,4-3 1,3-3 0,3-2-1,4-3 1,7-1-2,7-1-1,8 0 0,3-3-1,2-3 1,3-2 1,1-4 1,3-3 0,5-5-1,3-5-1,4-5-2,1-5 0,-1-5-1,0-5 0,-1-4-2,-4-1 1,-6 5 1,-6 5 0,-5 6 1,-5 0 0,-1-1-2,-3-3-2,-1-1-2,-3 1-1,-2 3 2,-4 5 0,-2 3 0,-4 3 3,-2-1 0,-4 0 3,-2 1 1,-1 0 2,1 2 0,0 2 1,2 3 1,-1 1 0,-2 2 1,-1 2 1,-3 2 2,0 1-1,-1 2 0,0 0-1,1 2-1,-2 0 1,0 2 0,-1 0 1,-1 1 1,0 2 0,-1 2-1,0 2-1,1 1 0,0 3 0,3 1 3,1 3 1,2 2 2,3-1 1,1-2 1,2-1-1,2-2 0,2-1 1,2 1-2,2 1 1,2 1-1,3 1-1,4-1 0,3 1 0,5-1 0,2 0-2,3-3 0,1-1-1,3-2-2,0-1 0,1 0-1,-1-1 0,0 1 1,1 0-1,-1 1 0,0 1 1,1 2 0,-1-2 0,-1-1-2,-1-2-1,-1-2-2,-2-2 0,0-1 1,-1 0-1,0-2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02"/>
    </inkml:context>
    <inkml:brush xml:id="br0">
      <inkml:brushProperty name="height" value="0.053" units="cm"/>
      <inkml:brushProperty name="color" value="#F2395B"/>
    </inkml:brush>
  </inkml:definitions>
  <inkml:trace contextRef="#ctx0" brushRef="#br0">85759 8516 415,'7'-7'0,"1"2"0,0 2 0,0 2 0,0 1 4,0 0 10,-1 0 8,1 0 10,0 0 3,2 2 0,0 0 0,1 2-1,0 1-2,0 1-4,-2 3-3,0 2-4,-2 1-4,-1 1-1,-1 1-3,0 2-3,-2 0-2,0 1-2,-2 1-2,0 1-3,-3 2-1,-2 1-3,-4 2-1,-2 3-3,-3 0-2,-1 1-1,-3-1-2,-1 0-1,-3 1 0,-2-1 0,-1 0 2,-2 1 0,-2-2 2,1-1 0,-1-3 2,1-1 0,1-3 1,1-1-1,3-3 1,1-1-1,3-2 2,3-2 5,3-2 4,2-2 4,7-4 5,8-2 4,9-5 4,10-4 5,4-2-1,2 1-6,2-1-8,3 0-7,1 0-4,0-2-1,2 0-3,1-1-1,-2 0-4,-2 1-7,-3 1-6,-3 1-7,-3 0-3,0 2-1,-1 1 0,-1 0-1,-2 2 3,-3-1 2,-3 0 4,-2 0 4,-3 0 4,-3-2 3,-1 0 5,-2-1 3,-1 0 4,0 2 0,0 3 2,0 1 2,-2 1 10,-2 2 21,-4 0 20,-2 2 20,-2 2 4,2 4-14,1 4-13,1 3-14,-1 3-9,-1 1-3,0 2-4,-1 0-3,0 1-2,0 1-1,2 1-1,1 1-1,0 0-2,2-2 0,0 0-1,2 0-2,1-3-2,1-1-1,3-3-3,2-1-1,2-3-2,4-2-3,2-4-3,3-2-2,3-4-2,3-2-2,3-4 0,3-2-1,0-4 0,-2-3 2,-1-5 2,-2-3 1,-3-3 3,-2-3 2,-1-1 2,-2-2 2,-3 0 2,-3 1 2,-3 3 2,-2 2 2,-3 2 0,-2 3 0,-2 3 0,-2 3-1,-3 2 0,-2 4 2,-3 3-1,-3 3 2,-3 2-3,-3 4-6,-4 2-6,-1 4-6,-5 3-6,-3 7-6,-4 5-7,-4 7-7,0 1-4,5 0-2,5-1-4,6-1-2,3-3-1,5-3 4,3-5 2,4-3 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6"/>
    </inkml:context>
    <inkml:brush xml:id="br0">
      <inkml:brushProperty name="width" value="0.04198" units="cm"/>
      <inkml:brushProperty name="height" value="0.04198" units="cm"/>
      <inkml:brushProperty name="color" value="#00BFF3"/>
    </inkml:brush>
  </inkml:definitions>
  <inkml:trace contextRef="#ctx0" brushRef="#br0">91050 15737 524,'0'-28'25,"2"5"1,0 7 0,2 5 2,1 4 4,3 2 6,4 2 6,2 3 6,1-1 1,-1-1-9,-1 0-7,0-1-7,-2-1-7,1 0-5,0 0-7,0 0-5,-2 2-4,-3 4-1,-2 4-3,-4 4-1,-1 1 0,0 1 4,0 0 4,0-1 4,0 1-5,2 0-12,0-1-12,2 1-13,-1 0-9,-2 1-6,-2 1-6,-2 2-6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7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89549 16222 476,'-16'7'-1,"2"-2"-4,1-2-2,1-2-2,1-1 2,2 2 10,2 0 8,2 2 9,2 0 4,0 1-4,2 2-2,1 0-2,0 1-2,1 2 2,2 0 1,0 1 2,1 1 0,-2 0 0,0-1-1,-2 1 0,0 1-2,-2 3-2,0 3-2,-2 4-2,0 0-3,-2-2-4,0 0-4,-1 0-3,-1-3-4,2-3 0,1-3-2,0-2-1,6-7-1,8-6-4,9-9-2,9-8-2,6-4-1,3-3 5,2-1 3,4-2 3,-1 0 4,-4 3 3,-4 3 3,-3 3 2,-5 3 3,-5 5 0,-5 3 2,-5 4 1,-5 4 1,-6 6 3,-6 4 2,-5 5 3,-6 4-1,-2 3-3,-3 4-3,-2 2-2,-2-1-3,3-2-2,1-3-2,3-2-1,1-3-1,0-1-1,2-1-1,1-1 0,3-1 0,6-2 0,7-2-1,5-2 1,4-2 0,3-2 0,3-2 0,3-2 0,-3 1-1,-10 6-3,-10 4-4,-10 5-3,-5 3 0,-1 0 0,-1-1 1,-1 1 2,-2 0 0,-1 1 3,-2 1 1,-2 1 3,-1-1 0,1-2-1,1-4 1,1-3-1,3-2 2,3 0 4,4-2 4,5 0 4,7-4 5,12-2 6,11-5 6,13-4 6,8-3-1,6-2-4,6-1-6,6-3-6,3-1-2,3-1-1,2-1 0,1-1 0,-1 2-3,-7 3-3,-5 4-3,-6 5-5,-6 2-3,-5 2-6,-7 2-6,-5 2-4,-7 1-6,-7 2-5,-6 0-6,-8 2-6,-4-1 1,-3-2 7,-4-2 5,-2-2 6,-1-2 6,-1-2 3,1-2 4,-1-2 4,0 0 3,1-1 2,-1 0 2,1 1 2,1-1 3,2 2 4,4 1 4,3 0 4,2 3 5,0 5 8,2 2 8,1 5 7,-1 3 0,2 4-6,-1 2-7,0 3-6,-3 3-6,-4 3-2,-5 3-4,-5 3-2,-4 2-4,-3 0-4,-3 2-4,-2 1-3,-2-1-5,1-2-3,1-1-4,2-3-5,1-2 0,5-3 2,3-3 3,5-3 2,5-6-5,8-10-9,8-10-11,8-9-10,5-5 1,5 1 9,3 1 11,5 1 11,1 1 6,0 4 5,1 3 4,-1 3 5,0 2 5,0 2 7,1 2 7,-1 2 7,-1 1 3,-1 0-1,-3 0-1,-1 0-2,-3 1-1,-3 4-3,-3 2-2,-3 4-3,-2 0-1,-2-1-2,-3-1-1,-1 0-1,-1-6-12,0-8-24,0-10-23,0-7-23,0-8-4,0-1 17,0-4 15,0-2 16,0-3 10,1-1 4,2-1 3,0 0 4,2-2 4,4 0 3,2-2 4,3 0 5,2 1 2,3 6 5,1 4 3,3 5 3,0 4 2,-1 3-2,-1 3-1,-1 3-1,-3 4 0,-3 3 1,-5 4 1,-3 4 2,-2 3-1,-2 4-3,-1 2-4,0 3-3,-3 4-2,-4 4-3,-4 3-3,-4 5-2,-1 0-2,1 0-1,0-1-1,2 0-2,1-3 0,2-2-2,2-1-1,2-2-1,1-2-1,0-1-1,0-1 0,0 0 0,1-2 0,0 1 1,2 0 1,0 0 1,0 0 1,0 1-1,-2 1 0,0 1 0,-2 0 0,-2-1-2,-2 0-1,-2-2-2,-2 0 1,-1 0 0,-3-1 1,-2 1 1,0-2-1,1-2-1,1-4-1,1-2-2,0-3 0,0-1-2,0 0 1,1-1-1,-1-3-1,2-4 0,1-4 0,1-3 0,1-5 0,2-1 2,2-4 0,2-3 3,1-1 1,0-1 2,0 1 3,0 0 2,0 1 3,0 5 2,0 3 2,0 5 3,1 7 7,2 12 13,2 11 13,2 13 12,-1 8 1,-1 4-9,-2 6-11,-2 5-10,-1 4-6,-2 7-4,-1 5-3,0 7-4,-2 8-5,-3 10-6,-4 11-8,-2 12-6,-1 0-9,3-7-9,1-9-10,2-6-10,2-13 0,2-14 9,2-14 9,3-15 8,-1-10 1,-1-2-7,0-3-7,-1-2-8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8"/>
    </inkml:context>
    <inkml:brush xml:id="br0">
      <inkml:brushProperty name="width" value="0.04184" units="cm"/>
      <inkml:brushProperty name="height" value="0.04184" units="cm"/>
      <inkml:brushProperty name="color" value="#00BFF3"/>
    </inkml:brush>
  </inkml:definitions>
  <inkml:trace contextRef="#ctx0" brushRef="#br0">92802 16199 525,'1'-23'4,"2"1"5,2 1 8,1 1 5,2 2 5,0 5 1,0 3 1,0 4 2,0 3-1,-1 2-3,1 2-2,0 2-3,-1 3-3,-1 4-3,0 3-2,-2 5-4,0 1-1,-2 1-4,0-1-2,-2 1-3,0-1-2,0-1-1,0-1 0,0-1 0,1 0-5,0 0-6,2-1-7,0 1-7,0-1-2,0-1 3,-2-1 4,0 0 3,-4-1 3,-4 3 2,-5 2 3,-5 1 1,-3 2 2,1-1 1,-1 1 2,1-1 2,0-1-1,2-2 0,3-4-1,1-3-1,3-1 4,2 0 7,4 0 9,3-1 7,2 1 3,1 0-3,3 0-3,2 0-4,2 0 1,2 1 2,1 2 3,3 0 2,0 0 0,-3 1-2,-1 0-3,-2 0-2,-2 0-2,-2 1-3,-3 1-1,0 1-3,-4 1 0,-2 2-2,-4 0 1,-2 1-1,-3 0 0,-1-1 0,-3-1 0,-1-1 0,-1-1 1,0-3 0,2-1 1,1-2 2,1-2-1,-1-2 1,0-3-1,1 0 0,0-5 0,2-2-1,3-5-1,1-4 0,3-2 0,4-3 2,4-2 0,4-1 2,4-2-1,5-3-1,5-1-3,5-2-1,4-1-3,3 1-6,2 1-5,4 2-6,1 0-4,-2 3-4,0 1-3,-1 3-5,-4 2-1,-6 4 1,-5 4 0,-6 5 1,-4 1-1,-1 0-6,-1 0-3,0 0-5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9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87349 20137 496,'-23'-1'2,"1"0"3,1-2 3,1 0 3,4-1 3,7 0 4,6 0 2,8 0 4,7 0 1,9 1 0,9-1 0,9 0 0,6 0 0,7 0 0,6 0-1,6 0-1,5 0 0,5 0-1,5 0 0,5 1 0,4-1-2,6 0-2,4 0-2,5 0-2,4 0-2,2 0-1,1 0-2,3 1-1,1-2-3,1-2-2,1-2-5,1-2-2,-2 0-4,-6 1-5,-7 1-5,-4 1-4,-8 1-4,-6 2-1,-7 2-3,-7 2-1,-8 1-3,-9 0-3,-8 0-4,-9 0-4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9"/>
    </inkml:context>
    <inkml:brush xml:id="br0">
      <inkml:brushProperty name="width" value="0.02529" units="cm"/>
      <inkml:brushProperty name="height" value="0.02529" units="cm"/>
      <inkml:brushProperty name="color" value="#00BFF3"/>
    </inkml:brush>
  </inkml:definitions>
  <inkml:trace contextRef="#ctx0" brushRef="#br0">91300 20920 869,'29'-14'4,"-3"3"6,-5 3 6,-3 2 7,-3 2 1,1 1-5,-1-1-5,1 0-5,0 1-4,-1 2-1,1 2-2,-1 2-2,-1 1-9,-4 2-17,-4 0-16,-4 1-18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90137 21648 999,'-6'-8'-41,"6"2"2,4 1 4,5 1 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0"/>
    </inkml:context>
    <inkml:brush xml:id="br0">
      <inkml:brushProperty name="width" value="0.03514" units="cm"/>
      <inkml:brushProperty name="height" value="0.03514" units="cm"/>
      <inkml:brushProperty name="color" value="#00BFF3"/>
    </inkml:brush>
  </inkml:definitions>
  <inkml:trace contextRef="#ctx0" brushRef="#br0">90150 21366 626,'17'-7'72,"1"2"-6,3 2-7,1 2-7,2 2-9,-1 2-8,1 2-11,-1 2-10,-1 0-7,-1 1-6,-3 0-5,-1 0-5,-3 1-7,-4 3-8,-4 3-7,-4 4-7,-4 1-6,-4 1-4,-4 0-4,-4 3-4,0-4 2,1-4 11,2-4 11,2-6 9,2-1 8,-1 0 3,0 1 3,0 2 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1"/>
    </inkml:context>
    <inkml:brush xml:id="br0">
      <inkml:brushProperty name="width" value="0.04672" units="cm"/>
      <inkml:brushProperty name="height" value="0.04672" units="cm"/>
      <inkml:brushProperty name="color" value="#00BFF3"/>
    </inkml:brush>
  </inkml:definitions>
  <inkml:trace contextRef="#ctx0" brushRef="#br0">89813 21760 470,'-46'13'23,"18"-5"3,17-5 4,18-4 3,10-5-1,5-2-5,3-3-6,5-3-7,1-1-4,2 2-3,1 3-5,1 1-3,-2 2-3,-6 2-3,-3 2-3,-6 2-2,-8 1-5,-11-2-6,-10 0-7,-11-1-7,-4-3 0,1-2 9,3-3 8,1-4 8,3 1 8,3 3 6,3 3 6,2 2 7,3 4 5,1 2 4,0 4 3,2 2 4,1 4 1,0 6 1,1 4-2,2 5 1,0 3-1,0 2-2,0 2-2,0 3-2,0-1-2,0 0-1,0-1-1,0-2-1,0 0-3,2-1-2,1-1-2,0-1-4,0-3 0,0-3 0,-2-5 0,0-3 0,1-6-5,6-8-13,4-8-11,5-8-11,3-7-7,3-7 0,1-6-1,3-8 0,-1-5 2,-1-3 3,-3-5 3,-1-3 4,-2-1 3,1 6 4,-1 5 4,1 5 3,-1 5 6,-3 7 7,-1 7 6,-2 7 8,-2 6 5,-1 3 6,0 4 5,-2 4 5,-1 4 1,-1 4-3,0 4-3,-2 3-2,-1 5-4,-2 3-3,-2 5-3,-2 3-2,-2 2-2,-1 1 0,-3-1-1,-2 0-1,0-2-2,1-3-5,0-5-6,2-3-5,3-6-5,6-7-6,6-6-4,6-7-6,3-7-2,1-4 1,1-4 0,1-6 1,1-2 3,-1 3 4,1 2 4,-1 1 4,-1 6 6,-4 7 8,-5 8 8,-3 8 8,-4 6 3,-6 5-2,-4 5-2,-5 5-2,-4 2-1,-1-1-1,-3-1 0,-1-1-1,0-2-3,4-3-6,5-3-5,3-3-7,5-5-7,8-6-9,6-7-11,7-7-9,3-4-1,-2 2 8,-3 1 9,-1 1 7,-5 4 10,-6 10 8,-8 8 10,-6 9 9,-4 4 3,-1-1-3,-1-1-3,-1-1-3,1-2-1,4-3-1,4-2-1,5-4-1,4-4-2,7-4-3,8-6-3,6-4-3,4-2-1,3 1 1,1 0 2,3 2 2,-1 1 1,-2 2 4,-2 2 3,-1 2 2,-4 3 1,-5 2-2,-5 4-2,-4 2-2,-5 2-2,-4 1-2,-4 1-2,-4 2-2,-3 0 0,-5 1 0,-4 1 0,-3 1 0,-2-1 1,-1-1 1,1-2 0,-1-3 1,0 0 0,-1 0 0,0-1-1,-2 1 1,2-1 0,3-2 4,5-2 2,3-2 3,6-2 4,6 1 3,8 0 5,6 0 4,6-1 1,5-2-4,5-2-3,5-2-2,3-1-5,-1 0-4,0 0-6,1 1-4,-1-2-7,0 0-8,1-2-9,-1 0-8,-1-1-5,-3 1 2,-4-1 1,-1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92931 21190 464,'8'-9'3,"1"0"5,2-1 5,0-1 5,1 0 4,1 2 3,1 2 3,2 3 3,-2 1-2,-3 3-3,-3 4-4,-2 2-5,-4 5-4,-2 6-5,-4 5-5,-2 7-5,-5 3-4,-5 4-3,-7 3-2,-5 2-4,-2 0 0,5-6 2,3-4 3,5-5 2,2-4 0,2-3-2,3-3-3,1-2-1,3-4 0,6-1 4,4-2 5,6-2 4,2-1 3,1 1 0,1 2 0,2 0 1,-2 2 2,-1 2 4,-3 1 2,0 3 4,-4 1 2,-1-1 0,-2 1 0,-2 0 1,-2-1 0,-2-1 0,-2-1-1,-1 0 1,1-9-3,10-13-7,6-13-7,9-14-6,4-9-6,3-2-4,1-3-4,2-4-5,0 2-1,-3 3 1,-3 4 2,-3 4 1,-3 4 3,-3 5 5,-2 5 4,-4 5 6,-2 6 10,-2 7 15,-3 6 17,0 8 15,-1 4 5,3 1-9,4 3-8,2 2-9,3-1-6,3-1-8,3-2-5,4-2-7,-1-2-6,-1-1-5,-3 0-5,-1-2-6,-4 2-7,-5 6-11,-4 4-10,-6 5-10,-3 1-1,-3-1 6,-4-3 7,-2-1 7,-4-1 4,-3 1 2,-5 1 2,-3 2 2,0-3 2,4-3 5,3-4 3,4-4 4,4-3 4,1 1 4,2 0 5,2 0 5,2 0 4,1 0 4,0 0 5,2 0 5,0 0 2,2 3 2,0 2 2,2 2 1,0 1 0,0 1-3,0 2-2,0 0-3,0 0-2,0 1 0,0 0-2,0-1-1,0 2-1,0 1 0,0 3-1,0 2-1,0-1 0,2 0-1,0-1 0,2 0-1,1-3-2,3-1-3,4-3-4,2-1-4,3-3 0,1-2 0,3-4 1,1-2 0,2-3-8,1 0-20,1-2-20,1 0-20,-1-3-5,-1-4 11,-3-4 9,-1-3 9,-3-1 8,-5 2 2,-3 4 4,-4 3 3,-2 1 1,0 1-1,0-1 0,0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4"/>
    </inkml:context>
    <inkml:brush xml:id="br0">
      <inkml:brushProperty name="width" value="0.05709" units="cm"/>
      <inkml:brushProperty name="height" value="0.05709" units="cm"/>
      <inkml:brushProperty name="color" value="#F2395B"/>
    </inkml:brush>
  </inkml:definitions>
  <inkml:trace contextRef="#ctx0" brushRef="#br0">80250 42450 385,'29'0'173,"-6"0"-40,-3 0-43,-6 0-40,-2 0-23,1 2-3,1 0-3,2 1-3,-1 0-2,3 0-3,0-2-2,1 0-2,0-1-1,1 0-1,-1 0-1,1 0-2,-1-1-1,-1 0-2,-1-2-2,-1 0-2,0 0-6,-1 1-10,1 0-9,0 2-9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94037 22562 616,'-22'-27'24,"5"8"-1,3 7 0,4 8 0,1 6 1,-4 6 4,-2 4 3,-3 5 5,-3 4 1,-3 5-4,-3 3-3,-2 4-3,-3 2-5,1-2-7,0 0-8,-1-1-7,3-3-7,5-6-10,5-4-10,5-4-9,3-4-8,3-1-9,1-1-8,2 0-8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97734 19011 579,'-17'-13'36,"0"8"-3,-1 7-4,-1 6-4,-2 7 3,-3 7 6,-3 7 9,-2 6 6,-2 5-1,3-1-10,1 0-11,3 0-11,1-2-7,1-2-4,1-4-4,1-2-5,0-2-5,1-3-9,-1-2-9,1-1-7,0-3-6,2-3-1,3-3-1,1-2-1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5149" units="cm"/>
      <inkml:brushProperty name="height" value="0.05149" units="cm"/>
      <inkml:brushProperty name="color" value="#00BFF3"/>
    </inkml:brush>
  </inkml:definitions>
  <inkml:trace contextRef="#ctx0" brushRef="#br0">97250 18883 427,'22'-6'32,"-1"4"2,-3 4 4,-1 4 4,-1 4 1,1 5 2,2 5 2,0 5 1,0 3-1,1 3-4,-1 1-3,1 2-6,-2 1-4,-1 1-7,-2-1-7,-3 0-7,-1-2-7,-2-3-8,-2-5-8,-2-3-7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3"/>
    </inkml:context>
    <inkml:brush xml:id="br0">
      <inkml:brushProperty name="width" value="0.05877" units="cm"/>
      <inkml:brushProperty name="height" value="0.05877" units="cm"/>
      <inkml:brushProperty name="color" value="#00BFF3"/>
    </inkml:brush>
  </inkml:definitions>
  <inkml:trace contextRef="#ctx0" brushRef="#br0">99050 18207 374,'7'9'7,"-2"3"15,-3 4 14,0 2 15,-2 2 5,0 1-7,0 1-5,0 1-6,0-1-6,0-1-5,0-3-5,0-1-5,3-3-10,7-4-15,7-5-15,7-2-14,4-7-7,-1-6 2,1-7 0,-1-7 3,-1-3 2,-1 1 6,-3 1 6,-1 1 6,-3 2 4,-3 5 4,-2 3 5,-4 4 3,-4 5 10,-4 6 13,-6 6 13,-4 6 15,-3 4 3,-2 1-6,0 3-5,-1 1-7,1 1-3,3-1-3,2-1-3,4-1-2,4-2-4,6-2-8,6-4-6,5-3-8,5-4-5,1-6-7,3-6-6,1-5-6,1-6-3,-3-2 0,-1-3 0,-3-3 1,-2 0 1,-2 1 5,-4 3 4,-3 2 4,-2 1 4,-2 4 5,-2 3 3,-2 3 6,-3 1 2,-2 2 0,-4 1 1,-2 0 0,-1 2 4,1 0 7,0 2 7,2 0 6,2 3 3,2 2-2,4 4-1,2 2-2,3 1-4,2-3-6,2-1-7,2-2-7,0-1-5,1 0-6,0 0-6,0 0-4,-2 1-3,-1 1 3,-2 3 2,-2 2 2,-2 2 3,0 3 3,-2 3 4,0 4 2,-1-1 2,0-1-1,0-3-1,0-1 0,3-6 1,6-9 1,5-8 2,7-9 0,2-8 0,-1-7-5,-1-6-3,-1-8-4,-2 1-3,-5 10 2,-3 8 0,-4 9 1,-3 3 0,0-2-1,-2-2 0,0-1 0,-1-4 0,0-3 0,0-4 1,0-5 0,0 1 3,0 2 3,0 3 3,0 3 3,0 3 5,0 3 3,0 3 4,0 2 4,3 4 2,6 3 3,5 2 1,7 4 2,2 1-3,-1 0-9,-1 0-9,-1 0-8,0 0-5,-1 0-2,1 0-3,-1 0-2,0 0-2,-2 0-2,-3 0-4,-1 0-2,-4 0 6,-6 0 14,-6 0 15,-6 0 15,-3 1 9,-2 4 4,0 2 3,-1 3 3,1 3 0,3 2-4,2 1-4,4 3-4,0 2-3,-2 3-4,-2 3-3,-1 3-2,-4 5-4,-4 8-2,-3 8-2,-5 8-3,-4 7-2,-4 9-4,-6 7-2,-4 8-4,-4 3-3,-1-2-1,0-2-2,-1-2-3,0-2-5,4 0-12,2-1-10,4-1-12,3-5-5,5-6 1,5-7 1,5-6 1,4-10 1,3-10 3,2-12 1,4-9 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4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101050 21350 449,'0'38'135,"0"-2"-28,0-2-28,0-1-28,1-3-15,2-2-3,2-2-3,2-1-3,1-4-4,1-3-7,1-4-6,1-4-6,0-7-10,-2-9-10,-2-8-12,-2-9-10,-3-2-3,-3 4 6,-2 3 7,-3 4 7,-3 2-5,0 1-16,-1-1-16,-1 0-16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92908 30239 999,'-8'-22'-86,"0"7"22,0 3 22,0 6 21,1 1 12,-1-2 3,0-1 1,0-3 2,0 0 1,1 2 1,-1 2 0,0 3 0,1-1 1,0 0 0,2-1-1,1-2 1,0 1 0,0 1 0,0 0 0,0 2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92015 29500 999,'-7'7'-45,"3"1"4,1-1 5,2 1 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92082 29600 999,'-1'14'-84,"0"-1"22,-1-3 20,-1-1 22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1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90059 29594 523,'7'-8'-29,"-2"0"11,-2 0 10,-2 0 11,-1 1 6,2 1 1,0 0 1,2 2 1,1 0 3,1 0 4,3 0 5,2 0 5,-1 3 3,-2 4 1,-4 5 2,-2 6 2,-4 0-2,-1-1-6,-2-2-6,-1-2-7,-2-1-3,0 1-2,0 1-2,1 2-2,-2-1-1,0 1-1,-1 0 0,-1 0 0,-1 0-1,2 1 1,1 1 1,1 1 0,0 2 1,0 1 1,0 3-1,0 1 1,1 0-1,1-3 0,0-3-1,2-3-1,0-1 0,2 0-1,0-1 1,2 1-1,3-2-1,7-2-2,8-4-1,6-2-3,2-4-1,0-2 1,-1-4-2,-1-2 1,0-3-1,1-1-2,1-3-2,1-1-1,-2-2-2,-3 1 1,-5-1-1,-3 1 1,-3-1-1,-1 1 2,0-1 0,-2 1 1,-1 0 0,-2 1 2,-3 0 1,0 2 2,-4 1 0,-2-1 0,-4 1 0,-2-1 0,-2 1 0,1 3 0,-1 1 0,0 2 0,0 2-1,1 0 0,-1 2-1,0 1-1,1 0 0,-1 2-2,0 0 0,1 2-2,0 1-6,2 2-9,2 2-9,2 2-10,1 0-1,1-1 5,-2-1 7,2 0 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1"/>
    </inkml:context>
    <inkml:brush xml:id="br0">
      <inkml:brushProperty name="width" value="0.03821" units="cm"/>
      <inkml:brushProperty name="height" value="0.03821" units="cm"/>
      <inkml:brushProperty name="color" value="#00BFF3"/>
    </inkml:brush>
  </inkml:definitions>
  <inkml:trace contextRef="#ctx0" brushRef="#br0">91350 30050 575,'8'14'-10,"0"-1"14,-1-2 16,1-2 14,0-1 8,0 1 1,-1 1 2,1 2 1,0-1-3,0 1-8,0-1-6,-1 1-8,0 0-4,0-1 0,-2 1 0,0 0-2,-1-1-8,3-1-20,2-1-17,2 0-19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5"/>
    </inkml:context>
    <inkml:brush xml:id="br0">
      <inkml:brushProperty name="width" value="0.06288" units="cm"/>
      <inkml:brushProperty name="height" value="0.06288" units="cm"/>
      <inkml:brushProperty name="color" value="#F2395B"/>
    </inkml:brush>
  </inkml:definitions>
  <inkml:trace contextRef="#ctx0" brushRef="#br0">82196 41328 349,'-5'-21'58,"4"5"-10,6 5-8,4 4-8,4 4-6,3 2-3,3 2-2,4 2-2,-1 2-3,0 0 0,-1 1-1,0 2-2,-3 0-1,-1 1 0,-3 2-1,-1 0-1,-2 2 0,-2 1-2,-2 3 0,-2 2-2,-3 1-1,-2 3-2,-4 1-3,-2 3-1,-5 0-3,-4 2-3,-5 1-4,-5 1-2,-3 0-3,-1 0 2,0 1 0,-2-1 0,0-1 1,1-3-1,1-4 0,1-1 0,1-3 1,1 1 3,1-1 3,2 1 3,4-3 8,10-7 10,10-5 10,10-6 12,6-3 2,5-2-7,3 0-6,5-1-6,1-1-5,1 0-3,-1 0-5,0 1-4,1-1-2,-1 0 1,0 0 0,0 0 0,0 0-5,-1-2-12,-1 0-11,-1-1-12,-2-2-6,-1-1-1,-3-3-1,-1-1-1,-2-2 2,-1 0 3,-1 1 4,-1-1 4,-1 1 5,0-1 6,-2 0 7,-1 1 6,-1-1 4,0 1 1,-2-1 3,-1 1 0,0 0 3,-2 2 4,-1 3 2,0 1 4,-1 2 5,0 1 5,0 0 6,0 2 6,-2 2 9,-1 4 12,-2 4 12,-1 4 14,-3 3-2,-2 3-12,-2 4-13,-2 2-13,-1 3-8,-1 3-5,-2 3-5,0 3-3,0 0-5,-1 0-1,0-1-3,1-1-2,-1-1-2,2 1-2,1-1-2,1 0-1,1 0-1,2-3-2,2-1-2,3-3-2,1 0 0,6-1 0,2 1 1,5 0 1,3-4 0,0-3 1,1-6 1,1-4 1,3-6 0,5-4-2,5-6-1,5-3-2,1-4 0,-2 2 1,-1 1 0,-3 1 1,0-1-1,-1-1 1,0-3 0,1-1 0,-2-3-1,-1-1 0,-3-3-1,-1-1-1,-3-2 0,-1-2-1,-2-3-1,-2 0-1,-3-1 1,-1 3 1,-2 3 1,-2 4 1,-2 1 3,-1 1 1,0 1 3,-1 1 2,-2 2 1,-1 3 3,0 3 1,-1 2 3,-3 4-1,-2 3 1,-3 2-2,-3 4 0,-3 1 1,0 2 1,-1 0 1,-1 2 2,-1 1-1,1 5-1,-1 4-1,1 4-1,0 1-2,1 1-2,0-1 0,2 1-2,1 0-3,1 1-6,1 1-6,1 1-6,0 1-5,2-1-4,1 0-5,0 1-5,2-2-1,-1-3 1,0-3 1,0-3 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2"/>
    </inkml:context>
    <inkml:brush xml:id="br0">
      <inkml:brushProperty name="width" value="0.04625" units="cm"/>
      <inkml:brushProperty name="height" value="0.04625" units="cm"/>
      <inkml:brushProperty name="color" value="#00BFF3"/>
    </inkml:brush>
  </inkml:definitions>
  <inkml:trace contextRef="#ctx0" brushRef="#br0">92475 29153 475,'8'-7'0,"-1"-1"-2,1 0-1,0 0-1,-1 1 0,-1 0 1,0 2 1,-2 1 1,1-1 4,0 0 9,1-2 9,2 0 8,-2-1 4,-1-2-2,-2 0-2,-2-1-2,-2 0-3,-2 0-4,-2 2-3,-1 1-5,-3 0-3,-2 0 0,-2 0-2,-1 1 0,-2 0-2,-1 2 1,-2 2-1,1 2 0,-1 1 0,0 0-1,2 0 0,1 0 0,1 1 0,-1 2 0,1 2 0,-1 2 0,1 0 1,2 1 1,3 0 0,1 0 1,2 0 1,2 1-1,2 2 1,2 0 0,2 0 0,2-1 1,2 0 0,2-2 0,1 1 0,2 2 0,0 1 0,1 3 0,1 0-1,1-1 0,1-1-1,2 0-1,-1-1 0,-1 1-1,-1 1-1,-1 2 1,-1 0-1,0 1 0,-2 1 1,-1 1 0,-1 0-1,-2-1-2,-2-1-2,-2-1-2,-1 0-1,0 0-2,0-1 0,0 1-2,-1-1 0,-4-1-2,-2-1-1,-3 0-1,-4-2 0,-4 1 0,-3 0 0,-4 0 0,-2-2 1,3-1 1,1-2 2,3-2 1,1-2 2,3-2 0,1-2 2,2-2 1,2-2 1,3-2-1,1-2 1,2-1 1,3-4-1,4-2 0,4-3 0,4-3 0,3-2 0,5-1 1,3-1-1,5 0 0,2-1-2,0 3-2,2 1-4,1 3-2,0 0-4,-2 1-2,0-1-4,-1 0-3,-2 2 0,-3 3 3,-3 3 2,-3 3 2,-3 0-3,-3 0-8,-3-1-10,-2-1-8,-2 0-1,0 2 8,0 2 8,0 2 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2"/>
    </inkml:context>
    <inkml:brush xml:id="br0">
      <inkml:brushProperty name="width" value="0.05098" units="cm"/>
      <inkml:brushProperty name="height" value="0.05098" units="cm"/>
      <inkml:brushProperty name="color" value="#00BFF3"/>
    </inkml:brush>
  </inkml:definitions>
  <inkml:trace contextRef="#ctx0" brushRef="#br0">93893 28586 431,'0'-15'2,"2"2"3,1 3 3,0 1 3,0 4 10,0 6 14,-2 6 16,0 6 14,-1 2 2,0 1-10,0 0-9,0-1-12,-1 2-6,0 1-4,-2 3-3,0 1-5,-2 3-2,0 3-2,-1 3-2,-1 3-2,-1 3-2,0 4-4,0 4-2,1 4-5,-1 2-4,0 0-9,0-1-7,1 1-9,0-3-6,2-4-7,2-5-6,2-6-6,1-4-3,0-7 1,0-5 1,0-6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3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94783 29530 531,'-6'7'6,"4"-2"15,4-3 12,4 0 15,4-2 4,5 0-4,5 0-5,5 0-3,2-2-4,1 0-5,-1-3-4,1-2-4,-1 0-4,1 1-3,-1 1-4,0 1-3,0 0-4,-1 2-6,-1 0-5,-1 2-5,-2 0-6,-3 0-5,-3 0-5,-2 0-5,-3 0-5,-1 2-2,-1 0-2,0 2-4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3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96683 29100 470,'-16'1'47,"2"2"-3,1 2-3,1 2-3,1 1-3,0 1-4,2 1-4,1 2-4,-1-1-1,0 1 0,-1 0 0,-1-1 2,-1 2-2,2 0-2,1 1-2,1 1-3,0 1-2,2 1 0,1 1-2,0 1 0,1 0-2,0-3-1,0-1-1,1-2-2,1-3-4,5-1-4,6-2-6,4-2-5,3-3-3,1-4-1,1-4-1,1-4 0,0-2-1,-1-1 0,-1-1 0,0-1 0,-3-1 1,-1 0 2,-3 1 2,0-1 2,-3 1 2,-1-1 0,-1 0 1,0 1 0,-2-1 2,-2 1 0,-2-1 1,-2 0 2,-2 2 0,-2 3 0,-2 3-1,-1 2 1,-2 3-2,0 0-1,0 2-1,1 1-2,0 0-2,0 1-3,2 2-3,1 0-3,0 2-2,0 0-2,0 1-3,1 2-1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4"/>
    </inkml:context>
    <inkml:brush xml:id="br0">
      <inkml:brushProperty name="width" value="0.03957" units="cm"/>
      <inkml:brushProperty name="height" value="0.03957" units="cm"/>
      <inkml:brushProperty name="color" value="#00BFF3"/>
    </inkml:brush>
  </inkml:definitions>
  <inkml:trace contextRef="#ctx0" brushRef="#br0">97250 29700 555,'14'14'54,"-1"-3"-10,-2-3-9,-2-2-10,-1-2-2,-1 2 3,1 0 5,0 1 4,0 2 1,0 2 1,-1 1 0,1 3 0,-1 0-12,-2-1-26,-3-1-24,0 0-25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4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98531 29300 494,'-7'16'108,"0"-1"-23,2 1-23,1-1-24,0 0-12,2-1-2,0-1-2,2 0-1,0-2-2,0 1-1,0 0-1,0 0-2,0-1-1,0 1-3,0-1-1,0 1-2,2-2-3,4-2-3,3-4-2,5-2-3,2-4-2,1 0-4,1-3-2,1-2-2,0-1-2,-1-2 0,-1 0 0,0-1 0,-2-1 1,-1 1 1,-1-1 2,-1 0 0,-2 1 2,-2-1 1,-4 0 1,-2 1 2,-5-1-1,-4 0 0,-5 0-1,-5 1 0,-3 0-2,1 2-6,-1 2-4,1 3-5,0 0-2,2 2 0,3 0 2,1 2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5"/>
    </inkml:context>
    <inkml:brush xml:id="br0">
      <inkml:brushProperty name="width" value="0.04919" units="cm"/>
      <inkml:brushProperty name="height" value="0.04919" units="cm"/>
      <inkml:brushProperty name="color" value="#00BFF3"/>
    </inkml:brush>
  </inkml:definitions>
  <inkml:trace contextRef="#ctx0" brushRef="#br0">99755 28568 447,'7'-14'0,"0"1"0,-2 2 0,0 2 0,-1 1 3,1 1 5,2-1 7,0 0 5,0 0 2,-2 0-3,-3 0-2,0 1-2,-4-1-2,0 0 0,-3 0 0,-2 0-1,-2 2 0,-2 2 1,-2 4 0,-1 3 1,-2 1 0,1 1-1,-1 1 0,0 2-1,1 1 0,1 1-1,1 3 1,1 2-1,0 0 1,2-1-1,1-1-1,0 0 0,3-2-1,1 1 0,2 0-3,2 0 0,3-1-3,6-1-3,4-1-4,5 0-3,2-3-4,-1-1-6,-1-2-5,-1-1-7,-1-3-1,0-1 2,-2 0 1,-1-1 2,-1-2 3,0 0 2,-2-2 4,-1 0 3,0-1 4,-2 1 5,-1-1 6,0 0 5,-3 0 6,-2 2 8,-4 1 8,-2 0 7,-2 4 3,0 6 1,1 6-1,-1 6-1,0 2-2,2-1-6,1-1-6,0-1-6,0 3-2,-2 5-2,-1 6 0,-3 7-1,-1 3-4,0 4-6,1 2-8,-1 4-7,0 1-6,0 2-6,1 0-6,-1 1-6,1-2 0,2-8 5,2-6 5,3-7 4,0-5 0,2 0-7,0-1-7,2-1-7,-1-1-2,0-3 1,-2-1 2,0-2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6"/>
    </inkml:context>
    <inkml:brush xml:id="br0">
      <inkml:brushProperty name="width" value="0.04312" units="cm"/>
      <inkml:brushProperty name="height" value="0.04312" units="cm"/>
      <inkml:brushProperty name="color" value="#00BFF3"/>
    </inkml:brush>
  </inkml:definitions>
  <inkml:trace contextRef="#ctx0" brushRef="#br0">88610 32650 510,'-16'0'0,"2"0"0,1 0 0,1 0 0,1-1 4,2 0 7,2-2 7,3 0 7,3-1 6,7 2 3,7 0 5,8 2 2,4-1 0,2-2-7,5-2-6,1-2-6,2 0-3,1 1-1,-1 0 0,0 2-1,1 1-1,-1 0-2,0 2-4,1 0-3,0 0 0,4-2-1,2-2 2,4-1 0,1-2-1,0 2-3,0 1-2,0 0-2,1 1-2,0 0 0,2 0 0,0 1-1,0-2 0,-2 0 1,-2-2 0,-2 0 0,0 0 0,0 1-1,2 0 0,0 2 0,1 0 0,-2 0 1,0 0 0,-1 0 0,-2 1 1,0 0 1,-1 2 1,-2 0 0,1 1 1,1 0 0,0 0-1,2 0 1,-1 0-1,0 0-1,-1 0 1,-1 0 0,-3 0 0,0-2-1,-3 0 0,-1-1 0,-3 0-1,0 2-4,-1 2-3,-1 2-3,3 0 0,6-1 7,8 0 5,7-2 6,2 0 1,-1-2-2,0 0-2,-2-1-2,-1-1-2,-4 2-2,-2 0-2,-3 2-2,-3 0-2,0 0-1,-2 0-1,1 0-1,-1 0 0,2 0-1,2 0 0,2 0 0,0 0 1,-2 0 0,-1 0 2,-3 0 0,-2 0 1,0 0 1,-1 0 1,-1 0 0,0-1 1,-1 0 1,0-2 2,1 0 1,-2-1 0,0 0 1,-1 0 1,-1 0 1,0 1 0,1 0-2,1 2 0,1 1-2,0-1 1,0-1 1,1 0 2,-1-1 0,-1-1 0,-1 2-2,-3 0-2,-1 2-3,-2 0-1,1 0 0,-1 0 0,1 0-1,-1 0 1,-1 0 0,-1 0 0,-1 0 0,-1 0-1,-1 0-1,-1 0-2,0 0-2,-3 0-2,-1 0-3,-2 0-3,-2 0-4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7"/>
    </inkml:context>
    <inkml:brush xml:id="br0">
      <inkml:brushProperty name="width" value="0.04751" units="cm"/>
      <inkml:brushProperty name="height" value="0.04751" units="cm"/>
      <inkml:brushProperty name="color" value="#00BFF3"/>
    </inkml:brush>
  </inkml:definitions>
  <inkml:trace contextRef="#ctx0" brushRef="#br0">93871 34837 463,'-14'-6'111,"4"6"-16,5 4-19,3 6-18,1 3-12,-1 3-8,0 3-7,-1 3-9,-1 4-4,0 3-3,0 4-3,0 4-3,0 4-4,-2 4-4,0 4-6,-1 4-4,-1 1-6,-2-1-6,0 0-5,-1-2-6,0-1-3,1-2-1,1-2-1,1-2-1,1-5 2,2-7 6,2-9 7,2-7 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8"/>
    </inkml:context>
    <inkml:brush xml:id="br0">
      <inkml:brushProperty name="width" value="0.05372" units="cm"/>
      <inkml:brushProperty name="height" value="0.05372" units="cm"/>
      <inkml:brushProperty name="color" value="#00BFF3"/>
    </inkml:brush>
  </inkml:definitions>
  <inkml:trace contextRef="#ctx0" brushRef="#br0">95873 34891 409,'-8'-5'95,"-2"4"-20,0 6-22,-1 4-22,-2 5-11,-2 3-3,-1 5-3,-3 3-3,0 1-2,3-5-3,1-3-2,3-5-4,4-3-6,10-6-10,8-4-10,9-6-11,4-2-2,-1 1 6,-1-1 7,-1 0 6,-2 1 5,-3 0 5,-2 2 6,-4 1 4,-2 1 7,-1 3 6,0 4 7,-2 2 6,0 2 2,0 0-5,0 0-4,0 0-5,1-2-5,2-1-7,1-2-6,3-2-7,2-2-4,0-2-1,1-2-2,1-1 0,1-2-1,0 0 1,-1 0 2,1 0 1,-2 1 4,-1 1 9,-2 0 8,-2 2 8,-1 1 5,0 2 2,-1 2 0,1 2 3,0 0-5,2-2-7,0-2-9,1-2-9,0-2-4,0 0-1,-2-1-1,0-2-2,-2 3 7,-1 5 13,-1 4 13,0 5 14,-1 3 3,0 0-8,0-1-7,0 1-7,0-1-4,1-1-2,2 0-1,0-2-1,2-1-4,2-2-7,1-2-7,3-2-6,0-4-5,-3-4 1,-1-5-1,-2-5-1,-3-2 1,-2 1 4,-4 0 4,-2 2 2,-3 2 3,-2 1 3,-2 2 1,-1 3 2,-2 0 1,0 2 0,0 0-2,1 2 0,-1 1 2,0 0 5,0 2 5,1 0 6,-1 2 2,2 0 1,1 2 0,1 0 2,3 0-4,5 0-8,7-2-8,6 0-8,3-2-4,1-2-2,2-2-1,0-2-1,0-1-1,1 1 2,-1-1 0,1 0 1,-1-1 1,1-2 0,0-2 2,-1-1 1,0-1 1,-1 1 3,-1 1 1,0 0 3,-2 1 0,-1-1 0,-1-1-2,0-1 0,-3-1 3,-1 2 9,-2 1 7,-2 1 8,-2 3 12,-2 6 16,-2 6 16,-2 6 16,-2 5 1,0 7-13,-1 5-15,-2 7-14,2 3-10,1 2-5,2 2-6,2 2-5,1 2-7,0 0-4,0 1-7,0 2-5,0-1-7,2 0-9,0-2-8,2 0-8,-1-4-2,1-4 7,0-5 7,0-5 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6"/>
    </inkml:context>
    <inkml:brush xml:id="br0">
      <inkml:brushProperty name="width" value="0.06423" units="cm"/>
      <inkml:brushProperty name="height" value="0.06423" units="cm"/>
      <inkml:brushProperty name="color" value="#F2395B"/>
    </inkml:brush>
  </inkml:definitions>
  <inkml:trace contextRef="#ctx0" brushRef="#br0">86216 40738 342,'-14'-20'74,"2"9"-16,4 6-17,3 10-17,-1 6-7,-2 7 1,-3 7 1,-3 7 2,-2 1-1,0-2-2,1-3-3,-1-3-2,1-1-1,1 1-1,1 1 1,0 1-1,0 3 0,-5 4 0,-4 6 0,-3 5 1,-2 0 0,3-1 1,1-2 1,3-1 0,2-4 0,2-2-1,4-3-1,3-3-2,6-4-1,10-5-1,10-5-2,9-5-2,6-6 0,1-8-2,1-8-1,0-7 0,5-7-2,8-3-3,8-4-2,8-4-2,1-2-1,-5 3 1,-4 2 1,-6 2 0,-3 0 0,-4 1-2,-2 0-1,-3 0-3,-5-2 0,-4-3-4,-5-3-1,-5-2-2,-4-2 0,-6 0 2,-5 0 1,-4 0 1,-5 1 3,-2 5 4,-3 4 2,-3 4 4,-3 3 2,-2 5 3,-1 3 1,-3 4 2,-1 4 2,-1 3 2,-1 2 1,0 4 2,-3 3 1,-3 4-1,-3 4 1,-3 3-1,0 4 0,0 3 0,1 3 1,2 3-1,2 2 0,5 1 0,5 1 1,5 1-1,3 0 0,4-2 1,3 0-1,3-1 0,3-1-1,6 1-1,4-1-1,5 1-3,5-1 1,5 1 2,5-1 1,5 0 2,4 0 0,2-3-3,4-1-3,2-3-2,3 0-2,0-1-2,2 1 0,0 0-1,0 0-1,-2 1-1,-2 1 0,-2 1-1,-1 0-3,-2 1-5,0-1-5,-1 1-5,-3-2-7,-4 0-13,-4-1-10,-3 0-12,-4-4-5,-3-3 0,-3-4 0,-2-4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9"/>
    </inkml:context>
    <inkml:brush xml:id="br0">
      <inkml:brushProperty name="width" value="0.04023" units="cm"/>
      <inkml:brushProperty name="height" value="0.04023" units="cm"/>
      <inkml:brushProperty name="color" value="#00BFF3"/>
    </inkml:brush>
  </inkml:definitions>
  <inkml:trace contextRef="#ctx0" brushRef="#br0">102203 31950 546,'-24'2'95,"1"6"-16,-1 4-16,1 5-15,-1 3-11,-1 3-6,-1 1-5,-1 3-6,-1 1-3,1 1-4,0 0-3,-1 2-3,1 0-3,1-1-1,1-1-2,1-1-3,2-2-3,3-2-8,3-1-6,3-2-6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9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101850 31850 499,'22'23'55,"-3"-1"-1,-3-1-4,-3-1-3,-2 0-3,0 1-3,-2 1-5,0 1-4,-1 1-3,1 1-5,1 1-4,2 1-4,-1 0-2,1 1-1,0-1-1,0 0 0,-2 0-10,-1-3-20,-2-2-20,-2-1-19,-1-2-11,0-3-2,0-1-2,0-2-2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0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103350 32300 553,'7'15'126,"-1"-1"-27,-1-1-25,0 0-26,-2 0-16,0 3-6,-2 3-6,0 3-6,-3 1-7,0-1-7,-3-1-7,-2-1-7,1-1-7,1-1-5,2-1-6,2 0-5,2-3-3,2-3 1,2-3 1,1-2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0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103810 31718 456,'-8'15'64,"2"-1"-11,0 0-11,2-2-12,1 0-6,0-1 1,2 1 0,0 0 0,2 0-1,0-1-4,2 1-2,0 0-3,2-1-5,3-3-7,4-1-7,2-2-7,3-3-4,1-2 0,3-3-1,1-4-1,1-1-2,-3-1-4,-1-2-3,-2 0-4,-3 0 0,-3 1 5,-3 0 4,-2 2 4,-5 1 6,-6 0 6,-6 2 7,-6 1 5,-1 1 5,1 3 2,2 4 2,3 2 3,1 3 2,2 0 2,2 1 1,3 2 3,2-2-6,5-1-13,6-2-15,4-2-13,1-2-7,-1-2 3,-2-2 1,-2-2 2,-1-2 1,1-2-1,2-2 0,0-1 0,0-3 1,-1-2 2,0-2 2,-2-1 1,0-4 1,2-3 1,0-4-1,1-4 0,0-1 2,0 3 2,-2 3 3,-1 3 3,0 3 0,-2 3 0,-1 3 0,0 3-2,-1 2 11,0 2 23,-1 2 21,1 2 23,1 2 3,2 1-16,2 0-15,2 2-17,1 0-10,1 0-5,1 0-6,2 0-6,-1-1-7,1-1-10,-1 0-11,1-1-10,-2-1-2,-1 0 6,-2 0 6,-2 0 6,-2-1 6,-2 0 7,-3-1 6,0-1 7,-4 2 11,-2 8 16,-4 6 17,-2 7 15,-3 5 3,-1 1-12,-3 2-10,-1 3-12,-2 1-7,1 3-4,-1 1-3,0 2-4,-1 4-3,-3 6-3,-3 6-2,-2 6-2,-4 3-1,-1 3 1,-2 2 1,-2 1 1,0 0-4,1-5-8,3-3-9,2-4-9,3-5-8,3-6-6,5-6-8,3-6-6,5-4-2,3-5 3,4-3 3,4-4 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1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104664 34200 555,'14'8'49,"-3"1"-5,-2 2-6,-4 0-5,-1 0-3,0-1-1,0-1-1,0 0-1,1-2 0,5-1-1,4-1 0,4 0 0,0-2-4,-1 0-4,-3-2-6,-1 0-4,-2-3-7,-2-4-5,-3-4-6,-1-3-7,-3-2-3,-6 2-1,-4 3-1,-5 1-1,-4 2-1,-1 2 0,-3 2 0,-1 3-1,-1 0-1,3 0-2,1 0-2,3 0-2,0 0-1,2 1-2,1 2 0,1 0-1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2"/>
    </inkml:context>
    <inkml:brush xml:id="br0">
      <inkml:brushProperty name="width" value="0.04702" units="cm"/>
      <inkml:brushProperty name="height" value="0.04702" units="cm"/>
      <inkml:brushProperty name="color" value="#00BFF3"/>
    </inkml:brush>
  </inkml:definitions>
  <inkml:trace contextRef="#ctx0" brushRef="#br0">87121 41000 467,'-8'8'2,"0"0"3,1-1 2,-1 1 4,3 0 11,8 0 16,6 0 19,7-1 17,5 0 3,3-2-13,3-2-13,3-2-12,2-1-10,2 0-6,2 0-5,2 0-7,0 0-7,-3 0-5,-4 0-6,-2 0-7,-2 0-5,-3 0-5,-2 0-6,-1 0-5,-2 1-4,-3 3-1,-1 4-2,-2 2-1,-3 1 1,-1-1 5,-2 0 4,-2-2 5,-2 0 2,0 0 0,-2 0-1,0-1 0,-2 0 2,0 0 4,-2-2 4,0 0 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2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87399 42150 469,'-29'0'0,"7"2"0,5 0 0,6 2 0,3-1 2,1-1 4,-1-1 5,0 0 3,3-1 8,6 0 12,6 0 10,6 0 12,5-1 1,5 0-6,5-1-8,4-1-8,5-1-4,2 2-4,4 0-3,3 2-4,1 0-3,2 0-3,0 0-2,1 0-4,-1 0-5,-4 2-11,-4 0-9,-3 2-9,-5-1-9,-2 1-7,-3 0-7,-3 0-8,-4-1-3,-3 1 1,-4 0 0,-4 0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7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92274 40522 463,'-7'-15'1,"0"3"4,2 1 2,1 2 3,0 1 3,0-2 2,0 0 3,0-1 1,1 0 2,2 0 0,2 2 0,2 1 1,2 0 0,4 0 0,2 0-1,3 1 1,2 0-1,1 2-1,1 2 0,2 2-2,-1 2 0,1 2-3,-1 2-1,1 2-2,-2 0-2,1 1-2,-2 0-2,-1 0-1,0 0-2,-1 0-2,1-1 0,0 1-2,-2 0-1,-1 0 1,-3 0 0,-1 0 0,-1 0 0,-2 1-1,-1 1 0,0 2-1,-3 1 1,-4 5 5,-4 3 2,-4 5 5,-3 3 2,-3 2 0,-3 4 1,-3 3 1,-2 1-1,1 2-2,0 1-1,-1 0-2,1 0-1,-1 0-5,1-1-2,-1-2-3,2 0-5,1-2-7,3 0-6,1-1-6,3-2-5,1-3-3,2-4-3,2-2-3,3-3 1,2-4 4,4-5 4,3-3 4,1-3 5,1-2 3,1-3 6,2 0 4,0-4-3,0 0-7,-1-3-9,1-2-9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7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94265 40663 512,'16'-22'52,"0"6"-8,-1 5-7,1 5-6,0 2-5,-1 2-3,1 0-3,0 2-3,0 1 1,1 2 5,1 2 4,1 2 4,-1 3 0,-3 5-4,-2 5-5,-4 5-4,-3 2-4,-2 1-2,-4-1-4,-2 1-3,-5 0-4,-4 2-1,-5 2-4,-5 3-2,-3-2-3,-1-2-4,-1-3-2,-1-3-4,0-3 0,1-3-1,1-3 2,1-2 0,2-4 3,3-1 2,3-2 5,3-2 2,3-2 4,6-2 3,4-2 2,6-2 2,6-2 1,7-2-1,9-2-1,7-1-2,4-2-3,0 0-7,0 0-6,1 1-6,0-2-5,2 0-4,2-1-3,2-1-3,-2 0-2,-8 2 2,-6 3 2,-7 1 1,-4 1 3,-1 0 3,-1 0 3,0 1 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8"/>
    </inkml:context>
    <inkml:brush xml:id="br0">
      <inkml:brushProperty name="width" value="0.05472" units="cm"/>
      <inkml:brushProperty name="height" value="0.05472" units="cm"/>
      <inkml:brushProperty name="color" value="#00BFF3"/>
    </inkml:brush>
  </inkml:definitions>
  <inkml:trace contextRef="#ctx0" brushRef="#br0">95012 39487 402,'-8'-22'22,"-2"6"3,0 5 2,-1 5 2,-1 3-1,-2 2-4,0 2-3,-1 2-4,0 2-1,-1 5 4,0 4 3,1 4 4,-1 1-1,2-1-1,1-1-2,1-1-3,1-1-3,4-1-3,2-1-4,4 0-3,3-2-6,6-3-5,4-1-8,5-2-5,3-3-5,0-4-3,-1-4-2,1-3-4,-1-4 1,-1-2 2,-1-2 1,-1-1 3,-2-1 3,-2 1 5,-4 1 5,-2 1 5,-4 1 1,-1 2 0,-2 2-2,-1 3-1,-3 0 5,-2 2 11,-2 0 11,-2 2 10,-1 1 6,1 2-1,-1 2 0,0 2-1,4 1-5,8 2-8,8 0-9,8 2-8,4-2-7,1-1-5,1-2-5,1-2-5,0-1-2,-1 0 3,-1 0 1,-1 0 3,-1 0 3,-3 0 4,-1 0 5,-2 0 4,-5 1 8,-6 4 10,-8 2 10,-6 4 10,-4 0 3,1 1-7,-1 0-6,0 0-6,0 1-3,-1 3-2,-1 3-2,-1 3-1,-3 4-2,-3 3-3,-5 4-1,-3 4-2,-5 8-1,-6 10 0,-6 11 0,-6 11 1,-6 7-2,-5 2-5,-7 4-6,-5 3-5,-3 5-4,1 9-5,1 9-5,1 9-4,4 0-4,5-7-3,7-9-4,5-7-2,7-7-3,8-6 1,7-6-1,9-6 1,6-7 4,3-10 6,4-11 8,5-8 7,1-9 2,2-6-2,0-5-4,2-6-3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01:19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8716 1951 0,'0'0'0,"0"0"0,0 0 0,0 0 16,0 0-16,1-21 0,-1 21 16,0 0-16,0 0 0,10-19 0,-10 19 15,0 0-15,0 0 0,0 0 16,20 6-16,-20-6 0,9 20 16,-9-20-16,9 33 0,-4-12 15,-2 1-15,3 7 0,-1 1 16,3 1-16,0 1 0,1 1 15,1 0-15,1 7 0,-2-3 16,0 0-16,-1-3 0,-1-3 0,-2-2 16,0-3-16,-2-3 0,-1-1 15,-1-1-15,-1-5 0,0 0 16,-1-4-16,0-2 0,-3-2 16,-3-2-16,-1-3 0,1-2 15,-2-4-15,-1-5 0,1-2 16,1-3-16,4-4 0,2-3 15,2-2-15,1-1 0,1-2 16,-1 6-16,0 4 0</inkml:trace>
  <inkml:trace contextRef="#ctx0" brushRef="#br0" timeOffset="433.5927">9610 1595 0,'0'0'0,"0"0"0,0 0 16,0 0-16,0 0 0,0 0 0,2 29 16,-2-29-16,-5 31 0,-1-12 15,0 5-15,-2-1 0,0 3 16,-3 4-16,-3 5 16,-7 8-16,-1 1 0,-8 12 0,-1 2 15,-3 0-15,-2-1 0,-13 14 16,-3 3-16,-5 4 0,4-5 15,-11 10-15,-1-1 0,-20 18 16,10-16-16,8-5 0,6-3 16,6-11-16,5-8 0,-2-1 0,-1-2 15,7-5-15,5-6 0,2-4 16,1-2-16,8-8 0,6-5 16,3-3-16,2-4 0,6-5 15,3-4-15,4-3 0,4-3 16,2-2-16,0 0 0,0 2 15,0-2-15,0 0 0,0 0 16,0 0-16,2-2 0,-2 2 0,0-2 16,0 2-16,0-2 15,0 2-15,0 0 0,0 0 0,0 0 16,0-4-16,1 1 0,0 1 16,0 0-16,-1 2 0</inkml:trace>
  <inkml:trace contextRef="#ctx0" brushRef="#br0" timeOffset="1429.5909">8142 4496 0,'0'0'0,"0"0"0,0 0 16,13-17-16,-13 17 0,22-19 0,-6 5 15,2 2-15,2 0 0,3 0 16,4 1-16,8-4 0,2 3 16,3 2-16,3 3 15,7 0-15,-3 3 0,-4 4 0,0 2 16,7 4-16,-2 2 0,-2 4 15,-1 4-15,-2 6 0,-3 3 0,4 7 16,-3-1-16,-7 1 16,-3 2-16,1 6 0,2 7 15,-6-6-15,-5-3 0,-1 8 0,-4 3 16,-3-1-16,0 0 0,-2 1 16,-3 1-16,-1-6 0,-3-4 15,0-1-15,-1 0 0,-2-5 16,-1-5-16,-2 0 0,0 0 15,-2-2-15,-1-1 0,-1-5 16,-3-5-16,2-3 0,-1-3 0,-2-3 16,2-2-16,-5-1 0,0 1 15,-8-5-15,-2-1 16,5-1-16,2 0 0,4 1 0</inkml:trace>
  <inkml:trace contextRef="#ctx0" brushRef="#br0" timeOffset="1906.5336">9384 3996 0,'0'0'0,"0"0"0,0 0 16,-12 22-16,12-22 0,-19 25 0,6-5 15,-1 1-15,-1 0 0,-10 13 16,-6 5-16,0 2 0,0 1 16,-13 15-16,-3 3 0,-9 6 15,2-4-15,-10 13 0,1 1 16,-4-1-16,7-9 0,-20 25 15,8-9-15,12-14 0,10-9 0,2-8 16,3-5-16,5-6 16,4-5-16,5-4 0,4 0 0,5-7 15,3-5-15,-1-4 16,-1-4-16,11-5 0,3-4 0,7-2 16,4 1-16,-4-1 0,0 0 15,0 0-15,0 0 16,1 0-16,1-1 0,-2 1 0,2 1 15,-2-1-15,0 0 0,0 0 16,0 0-16,0-3 0,0 3 16,1-3-16,-1 3 0,0 0 0,4-3 15,-4 3-15,2-3 0,-2 3 16</inkml:trace>
  <inkml:trace contextRef="#ctx0" brushRef="#br0" timeOffset="20263.1446">3177 6484 0,'0'0'0,"0"0"16,0 0-16,0 0 0,0 0 0,0 0 15,-15 20-15,15-20 0,0 0 16,-13 35-16,6-18 0,1 1 16,1 1-16,1 3 0,-3 2 15,0 2-15,1 1 0,-5 12 16,-1 5-16,-3 0 0,1-2 0,-5 14 15,-1 1-15,4-2 16,-2-4-16,2 9 0,-1-1 0,-2 0 16,4-6-16,-1-1 0,4-1 15,-1-8-15,0-4 0,-2-7 16,4-2-16,2-6 0,0-5 0,0 2 16,-1-1-16,1-1 15,1-3-15,0-1 0,-2 0 16,1-4-16,0-1 0,5-2 15,0-2-15,1-3 0,-1-2 0,0-1 16,3 1-16,-2-1 0</inkml:trace>
  <inkml:trace contextRef="#ctx0" brushRef="#br0" timeOffset="20730.0063">4106 6427 0,'0'0'0,"0"0"15,0 0-15,0 0 0,-3 25 0,3-25 16,-5 27-16,0-7 0,2 2 16,-4 6-16,1 3 0,-3 9 15,-1-2-15,-2 7 16,-6 8-16,-2 9 0,1-2 0,-3 14 16,3 0-16,-2-5 0,1-3 15,-5 13-15,-1 1 0,1 1 16,3-10-16,-3 28 0,0-10 15,9-14-15,3-11 0,2-13 16,3-9-16,-2-5 0,1-5 0,-1-4 16,2-2-16,2-9 0,1-6 15,2-5-15,0-5 0,3-1 16,-2 3-16,-4-11 0,-2-5 16,-6-5-16,0-4 0,-7-3 15,-1-3-15,7 10 0,4 4 0,4 3 16</inkml:trace>
  <inkml:trace contextRef="#ctx0" brushRef="#br0" timeOffset="20962.8347">2873 7315 0,'0'0'0,"0"0"16,0 0-16,18-16 0,-18 16 0,27-18 15,-3 6-15,6-1 16,5-1-16,21-5 0,4 0 16,16-2-16,0 1 0,19-3 0,0 1 15,5 1-15,-8 5 0,6-1 16,-9 3-16,-16 5 0,-10 4 16,15 7-16,-13 5 0,-17-2 15,-14 0-15,-10-1 0,-9-2 16,-4 0-16</inkml:trace>
  <inkml:trace contextRef="#ctx0" brushRef="#br0" timeOffset="21480.1559">4090 7303 0,'0'0'0,"0"0"16,0 0-16,0 0 0,30 3 0,-30-3 16,31-1-16,-31 1 0,37 4 15,-15 0-15,4-2 0,0 0 16,2 2-16,7 1 0,1 1 16,-4 1-16,-3 1 0,1 2 15,-3 1-15,-5 2 0,-3-2 0,-6 4 16,-1 2-16,-8 0 0,-4 0 15,-7 5-15,-6 5 16,-3-3-16,-6 1 0,0 2 0,-5 1 16,0 0-16,-2-3 0,-5 6 15,2-2-15,7-1 16,3-4-16,4-1 0,4 0 0,3-4 16,3-2-16,4-1 0,5-2 15,3-3-15,5-3 0,7-2 16,6 0-16,3-3 0,0-1 0,9-2 15,5-3-15,5 1 0,0-2 16,2 0-16,0-3 16,-4 4-16,-7 1 0,7-2 0,-1 0 15,-8 1-15,-7-1 0,-5 1 16,-4 0-16,-7 2 0,-1 1 16,-5-2-16,0 1 0,0 0 15,-1 1-15,-3 0 0,-3 1 16,-4 2-16,-2-1 0,3 1 0,-1-1 15,2 0-15</inkml:trace>
  <inkml:trace contextRef="#ctx0" brushRef="#br0" timeOffset="22287.3937">2751 8520 0,'0'0'0,"0"0"0,0 0 15,0 0-15,0 0 0,0 0 16,0 0-16,0 0 0,0 0 0,0 0 16,0 0-16,0 0 0,0 0 15,0 0-15,0 0 0,28 8 16,-28-8-16,0 0 0,31 1 16,-31-1-16,25-1 0,-25 1 15,26-3-15,-13 2 0,2 1 0,1-2 16,4 1-16,-1 0 15,-1-1-15,4 1 0,0 0 16,7 2-16,-4 3 0,3 0 16,-3 0-16,1 2 0,-7 3 0,1 1 15,1 3-15,-4 1 0,0 1 16,-6 2-16,1 0 0,-6 3 16,-1 4-16,-5 7 0,-5 0 15,-5 0-15,-5-1 0,-7 4 16,-9 3-16,-3-1 0,-3 2 0,-12 9 15,-5 3-15,-4 4 16,4-3-16,-5 4 0,5-3 0,11-10 16,7-5-16,8 1 0,4-3 15,10-10-15,8-2 0,6-3 16,6-6-16,8-2 0,4-2 0,7-3 16,7-2-16,2-4 15,6-3-15,8-3 0,6-1 16,-2-4-16,-3-1 0,15-7 15,2-3-15,-3 2 0,-5 1 16,6-7-16,-2-2 0,7-6 0,-13 4 16,-8-5-16,-3-5 15,-17 13-15,-7 8 0,-6 5 0</inkml:trace>
  <inkml:trace contextRef="#ctx0" brushRef="#br0" timeOffset="22763.3427">3744 8764 0,'0'0'0,"0"0"16,0 0-16,0 0 0,-5 22 16,5-22-16,-8 22 0,8-22 15,-9 35-15,4-13 0,-1 3 16,3 2-16,-3-1 0,3 10 15,2 0-15,2-1 0,2-3 0,4 8 16,1-2-16,6-8 0,2-5 16,6-4-16,5-1 0,1-7 15,1-3-15,6-4 0,6-5 16,7-5-16,-1-3 0,4-10 16,2-5-16,-6-1 0,-3-1 0,1-11 15,-6-4-15,-7 7 0,-6 5 16,-4-7-16,-5-3 15,-13 7-15,-3 1 0,-6 2 16,-9 2-16,-4 1 0,-6 3 0,-12 0 16,-8 4-16,-1 4 0,-2 5 15,-13-1-15,-6 5 0,9 2 16,4 1-16,-1 7 0,0 4 16,7-2-16,7 3 0,-3-1 15,2-2-15,15-2 0,5-2 16,8 1-16,3-1 0,4 0 15,4-2-15,4-1 0,5 1 16,-1-1-16,-3 1 0,1-1 0</inkml:trace>
  <inkml:trace contextRef="#ctx0" brushRef="#br0" timeOffset="23363.6128">7461 6886 0,'0'0'0,"0"0"0,0 0 15,3-23-15,-3 14 0,-1-3 16,-2-1-16,-1 2 0,-2-1 0,-10-3 16,-6 3-16,-2 2 15,-2 3-15,-7 5 0,-7 6 0,-1 3 16,-4 3-16,-12 8 0,-4 7 16,-1 5-16,3 3 0,-5 11 15,3 3-15,11-2 0,8-1 16,1 11-16,7 3 0,9-5 0,2-4 15,6 25-15,11-5 16,8-23-16,2 2 0,11 16 0,4-5 16,3-11-16,2-9 0,13-3 15,7-4-15,3-5 0,3-6 16,7-8-16,6-7 0,0-6 16,-3-4-16,13-4 0,10-4 15,-6-4-15,-3-4 0,1-5 16,-2-1-16,-22 8 0,-16 5 0,-11 4 15</inkml:trace>
  <inkml:trace contextRef="#ctx0" brushRef="#br0" timeOffset="23697.0328">7929 6760 0,'0'0'0,"0"0"0,0 0 15,-6 25-15,6-25 0,-8 28 0,1-4 16,-1 3-16,0 3 0,-4 15 16,-2 6-16,1 1 0,1 0 15,-3 17-15,-1 15 0,0-7 16,2-6-16,-5 12 0,1-3 15,-2 2-15,2-9 0,4-7 16,0-2-16,2-5 0,1-8 0,0 3 16,5-11-16,1-10 0,2-8 15,1-8-15,0-6 0,2-11 16,0 0-16,4-13 0,3-11 16,-3 8-16,-1 5 0,0 2 15</inkml:trace>
  <inkml:trace contextRef="#ctx0" brushRef="#br0" timeOffset="24045.9829">8756 6609 0,'0'0'0,"0"0"0,0 0 15,0 0-15,0 0 0,0 0 16,0 0-16,0 0 0,0 0 0,-9 28 15,3-8-15,1 4 0,-2-1 16,-2 8-16,-1 6 0,-3 12 16,1 1-16,-3 18 0,-1 4 15,2-2-15,2-4 0,-4 16 16,0 11-16,0-11 0,0-8 16,-3 1-16,1-6 0,4-8 15,2-4-15,-2 14 0,3-13 16,1-13-16,1-8 0,1-12 15,4-9-15,2-10 0,-1-1 16,1-2-16,-2-2 0,-3-2 0,-2-1 16,-9-9-16,-8-6 15,4 1-15,-1-1 0,5 4 0,5 3 16,2 2-16</inkml:trace>
  <inkml:trace contextRef="#ctx0" brushRef="#br0" timeOffset="24214.0935">7658 7642 0,'0'0'15,"0"0"-15,-12-6 0,6 2 0,2-1 16,-2-1-16,4-2 16,2-1-16,2-3 0,9-4 0,9-4 15,10-5-15,6 1 0,12-4 16,8 0-16,13-6 0,2 2 16,17-1-16,2 1 0,5 0 0,-10 4 15,-14 5-15,-21 7 16,-13 4-16</inkml:trace>
  <inkml:trace contextRef="#ctx0" brushRef="#br0" timeOffset="24803.3399">8664 7470 0,'0'0'0,"0"0"0,0 0 15,0 0-15,0 0 0,27 10 16,-27-10-16,23 7 0,-23-7 0,31 12 16,-13-3-16,2 0 0,-1 0 15,1 1-15,0 0 0,-3 2 16,1 1-16,0 6 0,-4 1 16,-4-1-16,-4 1 0,-6 0 15,-5 2-15,-4 1 0,-2 1 16,-10 3-16,-6 3 15,-6 3-15,2-4 0,-7 2 0,2-5 16,5-1-16,4-1 0,4-5 16,3-3-16,5-4 0,4-2 0,4-3 15,0-2-15,4-2 0,5 1 16,2-3-16,4-4 0,5-2 16,5-1-16,5-2 0,3-2 15,3 4-15,2-2 0,1 0 16,2-1-16,-1 0 0,0 1 0,6 0 15,-3 1-15,-5 4 16,-6 4-16,-4 2 0,-3-1 16,-5 2-16,-2 2 0,-4 0 15,-3 4-15,-3 1 0,-3 1 0,-7 1 16,-4 0-16,-5 3 0,-3 1 16,-4 3-16,-4 3 0,-3-1 15,-2 0-15,-9 4 0,-1-2 16,2-2-16,2 0 0,5-3 15,0 1-15,2-4 0,2-3 0,-1 2 16,4-3-16,10-4 0,2-1 16,3-1-16,2-1 0,2-2 15,3-1-15,1-2 0,2 0 16,1-1-16,-1 1 0,3 0 16</inkml:trace>
  <inkml:trace contextRef="#ctx0" brushRef="#br0" timeOffset="25247.3128">9934 7161 0,'0'0'0,"0"0"16,0 0-16,6-17 0,-5 8 0,-1-2 15,0-2-15,-1 1 0,-1 1 16,-4-3-16,-1-1 0,0 3 16,-2 1-16,-5 4 0,-5 3 15,-3 4-15,-1 4 0,-7 5 16,-7 7-16,2 2 0,0 2 0,-11 9 15,-4 7-15,-2 6 16,7-1-16,-6 8 0,3-1 16,8 0-16,8-1 0,6 6 0,8-3 15,9-8-15,7-5 0,13-1 16,8 0-16,3-7 0,3-5 16,12 0-16,8-4 0,-1-4 15,0-5-15,7-3 0,3-2 16,1-4-16,1-4 0,1-4 15,1-2-15,-7-4 0,-3-3 0,5-3 16,-17 7-16,-10 3 0</inkml:trace>
  <inkml:trace contextRef="#ctx0" brushRef="#br0" timeOffset="25696.4303">10149 7203 0,'0'0'0,"0"0"16,0 0-16,-16 15 0,16-15 15,-14 18-15,14-18 0,-16 31 16,8-13-16,0 3 0,1 4 16,0-1-16,2 2 0,0 6 15,3 0-15,1-2 0,1-3 0,7 4 16,4-1-16,2-7 0,2-3 15,6-6-15,3-6 16,2-3-16,1-3 0,6-6 16,5-6-16,-2-1 0,0-3 0,7-8 15,0-6-15,-5 1 0,-3 1 16,2-9-16,-5-1 0,-8 3 16,-5 3-16,-7-2 0,-4-3 15,-6 5-15,-3 4 0,-11 4 16,-8 1-16,0 5 0,1 0 0,-11 5 15,-6 3-15,1 3 0,2 3 16,-8 5-16,-7 4 16,10 3-16,6 2 0,-3 4 0,-3 2 15,7 1-15,5 2 0,5 1 16,8-2-16,6-7 0,4-5 0,-1-2 16,2-1-16,1-2 15</inkml:trace>
  <inkml:trace contextRef="#ctx0" brushRef="#br0" timeOffset="26113.3425">10763 7295 0,'0'0'0,"0"0"0,-12 12 0,6-3 16,-2 1-16,1 3 0,1 4 15,-2 3-15,2 0 0,4 2 16,2 2-16,3-1 0,3-1 0,6-2 16,6-2-16,4-1 0,0-1 15,7-4-15,5-5 0,0-3 16,1-3-16,4-5 0,4-3 16,5-4-16,-4-2 0,2-5 15,0-4-15,-5-2 0,-5 0 16,0-6-16,-4-2 0,-6 5 0,-6 1 15,-12-2-15,-7-2 16,-6 3-16,-5 2 0,-9 3 0,-6 0 16,-6 4-16,-4 3 0,-10 3 15,-9 3-15,2 4 0,2 3 16,-1 4-16,0 2 0,-2 1 16,4 1-16,5 7 0,2 3 15,9 2-15,8 0 0,4-4 16,4 0-16,6-4 0,2-3 0,4-3 15</inkml:trace>
  <inkml:trace contextRef="#ctx0" brushRef="#br0" timeOffset="26530.1563">11632 6828 0,'0'0'0,"0"0"16,0 0-16,0 0 0,-4 25 0,4-25 15,-4 33-15,2-12 16,-1 0-16,-3 4 0,0 3 15,-3 10-15,1 1 0,-3 11 16,-2 3-16,2-5 0,1-1 0,-1 11 16,0 1-16,1-5 0,1-3 15,-1 4-15,1-1 16,1-9-16,0-8 0,-3 1 0,-1 0 16,4-6-16,2-3 0,0-2 15,-2-2-15,2-5 0,-1-6 0,3-3 16,0-1-16,2-5 0,1-2 15,0-6-15,0-5 16,2-3-16,2-3 0,4-8 16,2-6-16,-3 6 0,0 4 0,-2 2 15</inkml:trace>
  <inkml:trace contextRef="#ctx0" brushRef="#br0" timeOffset="27135.4551">12306 6668 0,'0'0'0,"0"0"0,0 0 0,0 0 16,0 0-16,0 0 0,0 0 16,1 26-16,-1-26 0,-1 31 15,-3-9-15,1 3 0,0 3 0,-2 4 16,0 4-16,-3 8 0,0-2 15,-3 15-15,0 4 16,0-4-16,1-3 0,-1 9 16,1-5-16,2-2 0,0-3 0,0 7 15,2-2-15,0-7 16,2-4-16,-1-3 0,2-2 16,0-2-16,-1-2 0,1 0 15,0-6-15,0-9 0,1-5 0,0 0 16,1 0-16,-1-6 0,-2-4 15,1-5-15,-2-2 0,-4-4 16,-2-2-16,-6-8 0,-3-3 16,5-1-16,0 0 0,-3-4 15,-2-2-15,-5-4 0,-2 2 0,1-1 16,-1-2-16,1 4 0,-2 2 16,-1-1-16,-2 0 0,4 1 15,4 3-15,2-2 0,1 2 16,4 1-16,1 1 0,4 2 15,4 1-15,1 1 0,3 2 16,5-1-16,4 0 0,1 4 16,3-1-16,9 0 0,7-1 0,2 1 15,1 2-15,6-2 0,5 1 16,5 2-16,-3 2 0,2 2 16,2 0-16,-4 2 0,-3 1 15,2 4-15,-1 0 0,-11 0 16,-4 1-16,-2 3 15,-5 0-15,-8 0 0,-5-2 0,-10 1 16,-8-1-16,2 0 0,3-3 0,1 0 16</inkml:trace>
  <inkml:trace contextRef="#ctx0" brushRef="#br0" timeOffset="27813.7053">9622 8826 0,'0'0'0,"0"0"0,0 0 15,0 0-15,0 0 0,0 0 16,0 0-16,0 0 0,2 28 0,-2-28 15,-2 33-15,0-12 0,0 3 16,-3 4-16,0 5 0,-2 1 16,1 3-16,-4 13 0,-1 2 15,-4 11-15,-1-1 0,-4 11 16,0-4-16,-1-3 0,1-3 0,-1 9 16,4-4-16,-3-10 0,-1-7 15,-1-1-15,3-5 0,3-7 16,1-3-16,2-6 0,3-1 15,-1-11-15,3-5 0,3-2 16,1-3-16,1-1 0,2-1 16,0-2-16,-1-3 0,2 0 15,0 0-15,-3-3 0,0-5 16,1-6-16,1-6 0,0 5 16,0 2-16,0 3 0</inkml:trace>
  <inkml:trace contextRef="#ctx0" brushRef="#br0" timeOffset="35629.8684">8075 10824 0,'0'0'0,"0"0"16,0 0-16,-11 21 0,11-21 0,-14 26 16,6-7-16,1 3 0,0 2 15,-2 10-15,2 1 16,1 0-16,2 1 0,3 7 0,4-1 15,5-4-15,4-4 0,3-2 16,3-3-16,4-6 0,5-3 16,6-3-16,4-6 0,-3-6 15,2-4-15,2-7 0,-1-3 0,0-1 16,-2-2-16,0-5 0,1-5 16,-7-1-16,-3-1 0,0-3 15,-4-1-15,-5-2 16,-5-1-16,-6 0 0,-2-1 0,-6 2 15,-4 0-15,-7-2 0,-6-2 16,-6 5-16,-4 2 0,-6 4 16,-4 1-16,-1 4 0,2 4 15,0 5-15,1 3 0,1 4 16,-3 2-16,6 3 0,2 2 16,6 3-16,3 1 0,4 0 0,1-1 15,6 4-15,3 2 0,4 1 16,4 2-16,5 2 0,1 0 15,4-3-15,0-4 0,-1-2 16,-4-3-16,1-1 0</inkml:trace>
  <inkml:trace contextRef="#ctx0" brushRef="#br0" timeOffset="35813.4359">8746 11523 0,'0'0'16,"0"0"-16,0 0 0,0 0 0,0 0 16,0 0-16,0 0 0,0 0 15</inkml:trace>
  <inkml:trace contextRef="#ctx0" brushRef="#br0" timeOffset="36713.8533">9368 11106 0,'0'0'0,"0"0"0,0 0 15,5-22-15,-5 22 0,8-23 0,-3 8 16,2-1-16,2 0 0,3-4 15,2 0-15,5-10 0,0-2 16,1-1-16,0 0 0,6-5 0,-1 2 16,1 0-16,-1 0 15,-4 3-15,-2 2 0,-1-5 0,-2 2 16,-4 4-16,-2 4 0,-2-1 16,-3 1-16,-2 1 0,-2 3 15,-4-3-15,-5 0 0,-3 2 16,-2 4-16,-6 1 0,-5 1 15,1 1-15,-1 2 0,-4 5 16,-3 3-16,3 3 0,0 1 0,2 3 16,1 2-16,1 4 15,2 2-15,2 2 0,2 2 16,2 2-16,3 1 0,2 2 16,2 0-16,3-5 0,3 1 0,3 1 15,0 2-15,3-1 0,3-1 16,3 1-16,3 1 0,0-4 15,1-1-15,6-1 0,4-2 16,4-2-16,1-1 0,3-3 16,2-1-16,1 0 0,1-2 0,2 1 15,-3-1-15,-4 0 0,-5-1 16,-1-1-16,-5 0 16,-3 1-16,-4 0 0,-5 0 0,-3-3 15,0 4-15,1 1 16,-5-1-16,0 0 0,-2 4 0,-4-3 15,-1 4-15,-1 4 0,-1 1 16,0 1-16,-2 5 0,-1 3 16,0 3-16,0 1 0,-3 4 15,0 5-15,-3 10 0,2 1 0,0 5 16,2 4-16,0 8 16,0-5-16,-2 16 0,0 1 0,1-4 15,2-4-15,-6 10 0,-2-3 16,3-8-16,2-5 0,-5 25 15,5-7-15,3-15 0,3-9 16,-1-3-16,-1-1 0,2-6 16,1-6-16,2-3 0,-1-2 15,1-10-15,3-5 0,-3 1 16,1-1-16,4-9 0,2 1 0,0-3 16,0 1-16,0-2 0,0-2 15,0-2-15,0 0 0,0 0 16,0 0-16,0 0 0,0 0 15,0 0-15,-2-2 0,2 2 16,0 0-16,0 0 0,0 0 16,2-3-16,-2 3 0,0-2 15,0 2-15,0-5 0,-2 0 16,1 0-16,-1 0 0,0-2 0,0-2 16,-1 6-16,0 4 0,1-1 15,0 1-15,0-1 0</inkml:trace>
  <inkml:trace contextRef="#ctx0" brushRef="#br0" timeOffset="38499.9338">3817 12490 0,'0'0'0,"0"0"0,0 0 16,0 0-16,0 0 0,21-15 0,-21 15 16,27-21-16,-9 11 0,4-1 15,3-3 1,4 2-16,2 1 0,12-2 0,0 2 0,0 4 0,1 3 15,4 5 1,0 7-16,-4 5 0,-1 4 0,1 13 16,-5 8-16,-5 3 0,-2 3 0,1 14 15,0 4-15,-5-1 0,-4 1 16,0 6-16,-5 0 0,-4-4 16,-2-2-16,-1 25 0,-2-9 15,-2-18-15,0-14 0,-5-3 16,-3-4-16,-2-13 0,1-8 0,-5-11 15,1-6-15,4-2 16,-3 1-16,4 0 0</inkml:trace>
  <inkml:trace contextRef="#ctx0" brushRef="#br0" timeOffset="38782.2911">4757 12111 0,'0'0'15,"0"0"-15,0 0 0,-13 22 0,13-22 16,-18 29-16,4-8 0,-4 5 16,-2 4-16,-10 13 0,-2 4 15,0-3-15,1-1 0,-8 14 16,-8 12-16,6-5 0,1-3 15,-4 6-15,1-3 0,7-12 0,4-7 16,-6-2-16,2-7 16,7-10-16,11-7 0,2-6 0</inkml:trace>
  <inkml:trace contextRef="#ctx0" brushRef="#br0" timeOffset="38996.7877">4918 12604 0,'0'0'0,"0"0"16,23 3-16,-8-1 0,0 0 0,6-2 16,4 0-16,8 0 0,0 1 15,4-2-15,2-2 16,8-2-16,-3-2 0,0 0 0,-2-2 15,-6 1-15,-5 0 0,-1 1 16,-8 0-16,-4 3 0</inkml:trace>
  <inkml:trace contextRef="#ctx0" brushRef="#br0" timeOffset="39263.8427">5346 12270 0,'0'0'0,"0"0"0,0 0 16,0 0-16,0 0 0,2 23 16,-2-23-16,0 33 0,0-33 0,0 43 15,0-14-15,0 3 16,0 0-16,-2 13 0,-2 2 16,1-1-16,0-2 0,-2 12 0,1-2 15,-3 4-15,1-7 0,-2-3 16,0-2-16,1-6 0,0-5 0,4-5 15,4-6-15,1-13 16,1-6-16,1-1 0,-3-1 16,1-1-16</inkml:trace>
  <inkml:trace contextRef="#ctx0" brushRef="#br0" timeOffset="39496.8958">5962 12389 0,'0'0'0,"0"0"16,0 0-16,9 22 0,-9-22 0,6 28 15,-3-7-15,0 0 0,-2 3 16,1 11-16,1 2 0,-2 0 16,0-3-16,1 9 0,-1-1 15,1-4-15,0-2 0,2-6 16,-3-5-16,1 3 0,-1 1 15,1-1-15,-2-7 0,1-4 16</inkml:trace>
  <inkml:trace contextRef="#ctx0" brushRef="#br0" timeOffset="39815.0794">6460 12094 0,'0'0'0,"0"0"0,0 0 16,0 0-16,0 0 0,-5 22 16,5-22-16,-11 37 0,3-15 0,-3 6 15,-3 6-15,-1 3 0,1 1 16,-12 20-16,-12 19 0,3-2 16,1-2-16,-13 25 0,-10 24 15,-4 0-15,7-15 0,-27 50 16,4-10-16,11-25 0,7-17 15,-4 9-15,-4 7 0,15-21 16,9-14-16,-6-5 0,-4-3 16,10-16-16,7-12 0,-4-2 15,-2-2-15,8-17 0,5-10 0,5-28 16,4-20-16,7-8 16,4-7-16,2 14 0,3 10 15,1 6-15</inkml:trace>
  <inkml:trace contextRef="#ctx0" brushRef="#br0" timeOffset="40097.3523">6454 12645 0,'0'0'0,"0"0"16,0 0-16,25 10 0,-25-10 0,30 3 16,-7-1-16,3 0 0,3-1 15,13 1-15,5 0 0,-1 0 16,-1-2-16,12 3 0,1 0 16,-9 1-16,-5-1 0,0 0 15,-7 1-15,-9-2 0,-6 1 16,-4-1-16</inkml:trace>
  <inkml:trace contextRef="#ctx0" brushRef="#br0" timeOffset="40281.7487">6489 13075 0,'0'0'0,"0"0"15,0 0-15,0 0 0,34-2 0,-34 2 16,48-4-16,-20 1 0,2-1 15,6-1-15,6-1 0,9-1 16,-1 0-16,10-4 0,1-2 16,-11 3-16,-10 1 0,-9 2 0</inkml:trace>
  <inkml:trace contextRef="#ctx0" brushRef="#br0" timeOffset="40716.0073">7216 12919 0,'0'0'0,"0"0"16,-9 18-16,3-5 0,2 0 0,-2 6 16,2 6-16,-4 5 0,2 1 15,2 2-15,3 3 0,2 3 16,3-6-16,4-1 0,7 0 15,1-4-15,1-4 0,4-8 16,4-4-16,4-6 0,-1-1 16,11-9-16,2-6 0,-5-1 15,-3-1-15,-1-7 0,-1-6 16,-4-1-16,-4-1 0,0-16 0,-2-5 16,-6 2-16,-4 2 0,-10 0 15,-5 0-15,-6 7 0,-1 3 16,-7 3-16,-5 1 0,-3 4 15,-4 3-15,-7 3 0,-3 6 16,8 4-16,1 4 0,2 4 0,3 4 16,-1 2-16,3 4 0,1 1 15,0 2-15,6-1 0,2 0 16,5 2-16,1 3 0,6-4 16,3 1-16,6-1 0,7 1 15,-1 0-15,0-1 0,-2-2 16,-3-2-16,-1-3 0</inkml:trace>
  <inkml:trace contextRef="#ctx0" brushRef="#br0" timeOffset="40898.0006">7739 13196 0,'0'0'15,"0"0"-15,0 0 0,0 0 0,0 0 0,7 26 16,-7-26-16,0 0 15,8 26-15,-6-16 0,1-2 16,0-1-16,2-1 0,4-2 16,3-1-16,0-2 0,-3 1 0,-1-1 15</inkml:trace>
  <inkml:trace contextRef="#ctx0" brushRef="#br0" timeOffset="41646.8724">8271 13038 0,'0'0'0,"0"0"16,0 0-16,0 0 0,13-26 0,-13 26 16,16-36-16,-6 14 0,1-2 15,-2-3-15,2-5 0,1-10 16,0 1-16,2-11 0,-2-1 16,-1 2-16,0 2 0,-1-9 15,0-1-15,-3 9 0,1 7 16,-2-6-16,-4 3 0,-2 4 0,-2 7 15,-5 2-15,-2 4 16,-3 4-16,-1 4 0,-11 3 0,-6 0 16,6 5-16,0 1 0,-11 1 15,-5 4-15,10 4 16,1 2-16,-5 3 0,-2 2 16,6 3-16,1 2 0,5 0 0,3 3 15,7-3-15,2 1 0,4 2 16,0 2-16,3 0 15,2 2-15,4 0 0,3 1 0,2-2 16,0-1-16,4-5 0,3-1 16,2-3-16,2 0 0,2-1 0,1-3 15,5-1-15,1-4 0,1 0 16,-1 0-16,-1-2 0,1-1 16,-1 1-16,2 2 0,-6 0 15,-3 1-15,0 2 0,-2 1 16,-2 0-16,-3 1 0,-2 4 15,-1 3-15,-1 3 0,-3 1 0,-1 7 16,-2 2-16,-2 2 0,-2 2 16,0 7-16,0 4 0,-5 2 15,-1 1-15,-2 22 16,0 9-16,2 1 16,-2 2-16,0 10 0,1-1 0,2-6 15,1-4-15,-2 12 0,1-2 16,0 26-16,0-13 0,1-7 15,1-5-15,0-6 0,2-4 0,-4-3 16,-1-2-16,-1-10 0,0-6 16,3-3-16,0 0 0,-1-6 15,-1-4-15,2-5 0,-1-4 16,5-8-16,-1-4 0,3-2 16,1-1-16,0-3 0,0-2 15,-1-8-15,-1-1 0,2-1 0,0 0 16,0 0-16,0 0 15,1-2-15,-1 0 0,0-6 0,2-4 16,1-2-16,0-2 0,0 3 16,-1 3-16,1 1 0</inkml:trace>
  <inkml:trace contextRef="#ctx0" brushRef="#br0" timeOffset="41898.1237">8608 13788 0,'0'0'0,"0"0"0,0 0 0,0 0 15,0 0-15,0 0 0,0 0 16,0 0-16,0 0 0,0 0 15,0 0-15,0 0 0,0 0 16,0 0-16,0 0 0,0 0 16,0 0-16,0 0 0,0 0 0,0 0 15</inkml:trace>
  <inkml:trace contextRef="#ctx0" brushRef="#br0" timeOffset="54455.2142">21534 7100 0,'0'0'0,"0"0"0,0 0 16,19 16-16,-19-16 0,18 17 0,-8-5 15,-2 3-15,1 2 0,-2 0 16,-2 2-16,1 6 0,-3 0 16,-5 1-16,-3 2 0,-5 1 15,-3 3-15,-9 8 0,-4 3 16,-4 0-16,-1 2 0,-9 10 16,-5-2-16,4-1 0,1-2 0,-2 1 15,4-4-15,4-7 0,3-2 16,6-3-16,10-6 0,7-9 15,5-4-15,11-3 0,10-3 16,5-1-16,6-1 0,11-7 16,9-3-16,6-8 0,6-4 0,5-4 15,5-3-15,-1 1 0,0 1 16,5-3-16,-5 2 16,13-14-16,-19 1 0,-21 10 15,-13 7-15,-9 5 0</inkml:trace>
  <inkml:trace contextRef="#ctx0" brushRef="#br0" timeOffset="54797.6382">22113 7173 0,'0'0'0,"0"0"0,20 13 16,-20-13-16,24 17 0,-6-3 16,5 3-16,0 3 0,1 3 0,11 10 15,2 1-15,5 6 0,-5-1 16,9 9-16,-2 3 0,-6-3 16,-2-5-16,-1 4 0,-3-4 15,-3-4-15,-3-3 0,-2-1 16,-2-2-16,-5-2 0,-4-4 15,-2-1-15,-1-2 0,-3-2 16,-2-2-16,-4-2 0,-3-4 16,-5-3-16,-2-3 0,-7-5 15,-3-5-15,5 1 0,3 0 0,2 0 16</inkml:trace>
  <inkml:trace contextRef="#ctx0" brushRef="#br0" timeOffset="55230.8109">22712 7099 0,'0'0'0,"0"0"0,0 0 15,-12 19-15,12-19 0,-16 28 16,2-7-16,-4 3 0,-2 0 15,-9 10-15,-4 3 0,-2-2 16,1 0-16,-12 9 0,-4-1 16,-5 6-16,4-4 0,-8 6 0,-1-1 15,10-8-15,6-7 0,-3 0 16,5-6-16,9-6 0,7-4 16,5-6-16,5-2 0,8-3 15,1-1-15,3-4 0,0-1 16,2 0-16,0-1 0,2-1 15,-2 2-15,2-2 0,0 0 0,0 0 16,0 0-16,0 0 0,0 0 16,0 0-16,0 0 15,0 0-15,0 0 0,0 0 16,0 0-16,0 0 0,0 0 0,0 0 16,0 0-16,0 0 0,1 4 15,-2-1-15,-1-1 0,0 0 0,1 1 16,1-3-16</inkml:trace>
  <inkml:trace contextRef="#ctx0" brushRef="#br0" timeOffset="57080.7951">19862 9774 0,'0'0'15,"0"0"-15,0 0 0,0 0 0,0 0 0,0 0 16,0 0-16,29-3 16,-29 3-16,27-1 0,-5 1 15,0 0-15,1 1 0,7 0 16,7 2-16,0 0 0,3-1 0,17 0 15,19 3-15,-5 0 0,-5 1 16,17 2-16,2 1 16,4 3-16,-12 1 0,18 3 0,2 0 15,-14-3-15,-9-3 0,38 3 16,-5 1-16,-18-3 0,-11 0 16,-2-1-16,-1-1 0,-16-3 15,-13 1-15,-4-3 0,-2-2 16,-13-2-16,-7-2 0,-10 1 15,-7 0-15,-3 1 0,0 0 0,0 0 16,0 0-16,-2-2 0,2 2 16,0 0-16,0 0 15,-2 0-15,2 0 0,-2-4 16,-1 2-16,2 0 0,0-2 0,0 2 16,-1-1-16,1 1 0,1 2 15,-2-3-15,2 3 0,-2-2 16,2 2-16,0-2 0,0 2 15,0 0-15,0 0 0,0-3 16,0 3-16,0 0 0,0 0 0,0 0 16,0 0-16,0 0 0,0 0 15,0 0-15,0 0 16,0 0-16,0 0 0,0 0 0,0 0 16,0 3-16,0-3 0,0 0 15,0 0-15,0 0 0,0 0 0,0 0 16,0 0-16,0 0 15,0 0-15,0 0 0,0 0 16,0 0-16,0 0 0,0 0 16,0 0-16,0 0 0,0 0 0,0 0 15,0 0-15,0 0 0,0 0 16,0 0-16,0 0 0,0 0 16,0 0-16,0 0 0,0 0 15,0 0-15,0 0 0,0 0 16,0 0-16,0 0 0,0 0 0,0 0 15,0 0-15,0 0 16,0 0-16,0 0 0,0 0 16,0 0-16,0 0 0,0 0 0,0 0 15,0 0-15,0 0 0,0 0 16,0 0-16,0 0 0,0 0 16,0 0-16,0 0 0,0 0 15,0 0-15,0 0 0,0 0 16,0 0-16,0 0 0,0 0 15,0-7-15,0 7 0,0 0 0,0 0 16,0 0-16,0 0 0,0 0 16,0 0-16,0 0 15,0 0-15,0 0 0,0 0 0,0 0 16,0 0-16,0 0 0,0 0 16,0 0-16,0 0 0,0 0 0,0 0 15,0 0-15,0 0 16,0 0-16,0 0 0,0 0 15,0 0-15,0 0 0,0 0 16,0 0-16,0 0 0,0 0 0,0 0 16,0 0-16,0 0 0,0 0 15,0 0-15,0 0 16,0 0-16,0 0 0,0 0 0,0 0 16,0 0-16,0 0 0,0 0 15,0 0-15,0 0 0,0 0 0,0 0 16,0 0-16,0 0 15,0 0-15,0 0 0,0 0 16,0 0-16,0 0 0,0 0 16,0 0-16,0 0 0,0 0 0,0 0 15,0 0-15,0 0 0,0 0 16,0 0-16,0 0 0,0 0 16,-2-4-16,2 4 0,0 0 15,0 0-15,0 0 0,0 0 16,0 0-16,0 0 0,0 0 0,0 0 15,0 0-15,0 0 0,0 0 16,0 0-16,0 0 16,0 0-16,0 0 0,0 0 15,0 0-15,0 0 0,0 0 16,0 0-16,0 0 0,0 0 0,0 0 16,0 0-16,0 0 0,0 0 15,0 0-15,0 0 0,0 0 16,0 0-16,0 0 0,0 0 15,0 0-15,0 0 0,0 0 0,0 0 16,0 0-16,0 0 0,0 0 16,0 0-16,0 0 15,0 0-15,0 0 0,0 0 0,0 0 16,0 0-16,-7-4 0,-2 4 16,-3 0-16,1 0 0,1 0 0,1 0 15</inkml:trace>
  <inkml:trace contextRef="#ctx0" brushRef="#br0" timeOffset="58164.3341">19345 10244 0,'0'0'0,"0"0"0,0 0 15,0 0-15,0 0 0,0 0 16,0 0-16,0 0 0,14 19 0,-14-19 16,10 23-16,-10-23 0,10 28 15,-6-12-15,1 5 16,-1 1-16,0 1 0,-2 2 0,0 2 16,-1 7-16,-1-1 0,0 1 15,0 0-15,-1-1 0,0-2 0,-2 7 16,-2-2-16,0-4 15,0-3-15,1 0 0,-1-1 16,1-2-16,1-1 0,-1-5 16,2-5-16,4-4 0,3-3 0,-2-2 15,0-2-15,0 1 0</inkml:trace>
  <inkml:trace contextRef="#ctx0" brushRef="#br0" timeOffset="58550.8398">19885 10098 0,'0'0'0,"0"0"16,0 0-16,0 0 0,0 0 16,0 0-16,0 0 0,0 0 15,0 0-15,0 0 0,-13 28 16,13-28-16,-11 23 0,11-23 15,-16 36-15,8-14 0,-1 2 0,-2 5 16,-3 5-16,-4 9 16,-1-1-16,-9 14 0,-2 3 15,0-3-15,1-5 0,-9 17 0,-5 3 16,-3 1-16,6-8 0,-12 9 16,-2 0-16,4-9 0,3-7 15,-18 26-15,7-7 0,11-14 16,6-9-16,-2-5 0,0-4 15,9-8-15,6-6 0,0-7 16,0-3-16,6-7 0,3-3 0,6-5 16,4-4-16,3-6 0,2-2 15,9-15-15,4-9 0,-4 12 16,-2 4-16,0 6 0</inkml:trace>
  <inkml:trace contextRef="#ctx0" brushRef="#br0" timeOffset="58880.3624">19797 10655 0,'0'0'15,"0"0"-15,0 0 0,0 0 0,23-2 16,-23 2-16,28-6 16,-28 6-16,37-5 0,-12 0 15,4 0-15,1-1 0,1-1 0,11-1 16,1 0-16,-4 1 0,-1 1 16,5-1-16,-5 1 0,-6 0 15,-5 1-15,-4 1 0,-2 0 16,-5 1-16,-2 2 0,-2 0 15,-1-1-15,-3 0 0,-4-2 0,-1 2 16,1 0-16,-2 0 0</inkml:trace>
  <inkml:trace contextRef="#ctx0" brushRef="#br0" timeOffset="59247.0552">20645 10275 0,'0'0'0,"0"0"0,0 0 16,0 0-16,0 0 0,25 0 15,-25 0-15,0 0 0,28 2 0,-28-2 16,29 11-16,-11-4 0,0 2 16,0 3-16,2 2 0,1 1 15,0 0-15,7 9 0,0 2 16,-2-1-16,-3-2 0,2 12 15,-3 2-15,-1 0 0,-2-3 16,0 1-16,-1 1 0,-1 1 16,-3-2-16,2 7 0,-2 1 0,-1-5 15,-1-3-15,-1-1 0,-2-1 16,-1-4-16,-3-2 0,1-2 16,-2-2-16,1-4 0,-2-3 15,-1-3-15,-1-1 0,1-4 16,-1-2-16,-1-6 0,-5 0 15,1-7-15,-3-5 0,2 1 16,0 3-16,2 2 0</inkml:trace>
  <inkml:trace contextRef="#ctx0" brushRef="#br0" timeOffset="59663.9823">21313 10194 0,'0'0'0,"0"0"16,0 0-16,0 0 0,0 0 0,0 0 15,-27 23-15,27-23 0,-22 26 16,6-8-16,-6 3 16,0 2-16,-2 1 0,-12 9 0,-6 5 15,1-3-15,1 1 0,-14 9 16,-13 8-16,6-4 0,3-5 0,-8 6 15,1-2-15,9-5 16,6-7-16,-1 3 0,2-3 16,10-8-16,6-6 0,-7 3 0,6-7 15,19-8-15,4-3 16,2-2-16,3-1 0,2-2 0,2 0 0,0 0 16,2-2-16,-2 0 15,2 0-15,0 0 0,0 0 16,0 0-16,0 0 0,0 0 15,0 0-15,0 0 0,0 0 0,0 0 16,1-2-16,-1 2 0,0 0 16,0 0-16,3 0 15,-1 1-15,0 0 0,1-1 0</inkml:trace>
  <inkml:trace contextRef="#ctx0" brushRef="#br0" timeOffset="60368.815">22728 10000 0,'0'0'0,"0"0"15,0 0-15,0 0 0,0 0 0,0 0 16,0 0-16,0 0 0,0 0 16,0 0-16,30 1 0,-30-1 15,32 5-15,-9-4 0,6-1 16,2 1-16,2 0 0,18 0 15,6 0-15,-2-1 0,-1 1 0,19-1 16,18 0-16,-8 2 0,-8 1 16,14-1-16,1 0 15,-1 1-15,-11 1 0,27 3 0,-11-1 16,-25 2-16,-16-1 0,-3-1 16,-2-1-16,-9-3 0,-9 0 15,-4-1-15,-4 2 0,-7-3 16,-4 0-16,-7 1 0,-2-1 15,1 1-15,2-1 0,-3-1 16,-2 1-16,0 0 0,0 0 0,-2 0 16,2 0-16,0 0 15,0 0-15,0 0 0,0 0 16,0 0-16,0 0 0,0 0 0,0 0 16,0 0-16,0-2 0,0 2 15,0 0-15,0 0 0,0 0 0,0 0 16,0 0-16,-5 1 15,1 1-15,-1-1 0,2 0 16,0 0-16</inkml:trace>
  <inkml:trace contextRef="#ctx0" brushRef="#br0" timeOffset="62197.5667">22904 10457 0,'0'0'0,"5"-4"16,2-2-16,0 1 0,2 0 0,3 0 16,4-1-16,8 2 0,4 3 0,3 1 15,2 1-15,1 1 0,1 2 16,7 3-16,-3 2 0,-4 5 15,-2 2-15,-6 1 0,-3 1 16,-7-1-16,-4 1 0,-6 0 16,-5 2-16,-5 0 0,-5 2 15,-4-1-15,-3 1 0,-6 0 16,-5 1-16,-6 4 0,-2 0 16,-1 0-16,-1 1 0,1 1 15,3 1-15,5-2 0,3-1 0,2 0 16,5-2-16,4-2 0,4 1 15,7-5-15,4-1 0,5-3 16,3 1-16,9-4 0,9-1 16,3-3-16,2-2 0,7-2 15,4-1-15,4-3 0,4-1 16,9-3-16,-3-2 0,-5-3 16,-3-1-16,-13 2 0,-9 3 15,-7 0-15</inkml:trace>
  <inkml:trace contextRef="#ctx0" brushRef="#br0" timeOffset="62547.2804">23630 10453 0,'0'0'0,"0"0"16,0 0-16,0 0 0,0 0 15,30 2-15,-30-2 0,38 13 16,-18-3-16,6 2 0,2 4 16,1 2-16,0 1 0,10 10 15,3 3-15,5 7 0,-6 1 0,1 2 16,0 1-16,2 6 0,-6-4 16,0 5-16,-5 0 15,-3-6-15,-2-4 0,-3-1 0,-2-1 16,-4-4-16,-5-5 0,-3-1 15,-3-2-15,-2-5 0,-3-4 16,-5-5-16,-4-4 0,-3-5 16,-2-3-16,-4-11 0,-3-7 15,1-3-15,0-2 0,4 5 0,3 5 16,2 2-16</inkml:trace>
  <inkml:trace contextRef="#ctx0" brushRef="#br0" timeOffset="63081.0591">24283 10476 0,'0'0'0,"0"0"0,0 0 16,0 0-16,0 0 0,-21 24 0,21-24 16,-30 25-16,15-12 0,-4 3 15,-2 3-15,-2 0 0,-3 0 16,-10 6-16,-3 3 0,1-1 15,2-1-15,-13 5 0,-1 0 16,5-1-16,4-2 0,-5 4 16,2 1-16,3-6 0,4-5 0,0 2 15,6-3-15,8-3 16,6-5-16,5-3 0,2 0 16,2-5-16,1-2 0,3-1 0,1 1 15,0-3-15,1 1 0,2-1 16,-2 3-16,2-3 0,0 0 15,0 2-15,0-2 0,0 0 16,0 0-16,0 0 0,0 0 16,0 0-16,2-3 0,-2 3 15,0 0-15,0 0 0,0-3 0,0 3 16,0 0-16,0 0 0,0-2 16,0 2-16,0 0 15,0 0-15,0 0 0,0 0 0,0 0 16,0 0-16,0 0 0,0 0 15,1-2-15,-1 2 0,0 0 16,0 0-16,0 0 0,5 2 16,-5-2-16,0 0 0,0 0 15,0 0-15,4 2 0,-4-2 16,0 0-16,0 0 0,0 0 0,-5 4 16,-3-3-16,1-1 15,1 1-15,6-1 0</inkml:trace>
  <inkml:trace contextRef="#ctx0" brushRef="#br0" timeOffset="66914.5188">26806 7860 0,'0'0'0,"0"0"16,19-4-16,-6 4 0,3 0 0,8 4 16,5 0-16,-4 3 15,-1 0-15,-2 4 0,-2 2 16,1 3-16,-4-1 15,-4 5-15,-2 4 0,-4-3 0,-4-3 16,-2 0-16,-1 2 0,-2 0 16,-3 0-16,-1 0 0,-2 1 15,-3-3-15,-2-1 0,-4 0 16,-2-1-16,1-1 0,0-2 0,3-2 16,3 0-16,2-3 0,3-1 15,3 1-15,1 0 0,7-3 16,2 1-16,9 0 0,6 0 15,5-2-15,5-2 0,14-2 16,7-2-16,0-3 0,-2 0 16,12-8-16,0-4 0,-14 3 15,-10 3-15,-9 3 0</inkml:trace>
  <inkml:trace contextRef="#ctx0" brushRef="#br0" timeOffset="67214.1418">27585 7565 0,'0'0'15,"0"0"-15,0 0 0,23 6 0,-23-6 16,26 13-16,-6-2 16,0 2-16,1 2 0,2 5 0,1 4 15,6 8-15,0 2 0,5 12 16,0 2-16,-5-2 0,-3-4 15,2 13-15,-1 2 0,-5-7 16,-3-4-16,1 5 0,-1-4 16,-5-7-16,-3-5 0,-1-4 15,-1-2-15,-2-5 0,-1-4 0,-3-3 16,-1-3-16,-2-7 0,-1-2 16,-4-11-16,-4-7 0,3 2 15,0 4-15,2 0 0</inkml:trace>
  <inkml:trace contextRef="#ctx0" brushRef="#br0" timeOffset="67464.6211">28167 7679 0,'0'0'0,"0"0"16,0 0-16,-17 16 0,17-16 0,-23 20 15,7-5-15,-2 2 16,-1 1-16,-8 9 0,-3-1 16,2 2-16,2-1 0,-6 7 15,0 0-15,1-3 0,1-1 0,-4 6 16,2 1-16,2-4 0,2-2 16,-7-7-16,-2-4 15,8-3-15,6-4 0,6-4 0</inkml:trace>
  <inkml:trace contextRef="#ctx0" brushRef="#br0" timeOffset="67830.6644">26232 8301 0,'0'0'0,"0"0"0,0 0 0,28-1 16,-28 1-16,35-1 0,-8 0 16,4 0-16,5-1 0,16 2 15,9 0-15,4 0 0,3 0 0,24-1 16,22 0-16,8 0 0,-10 1 16,17-3-16,-1 1 15,32 1-15,-24 3 0,-8-2 0,-6 0 16,-22 2-16,-14 5 0,-3 1 15,-1 2-15,-13-1 0,-7-1 16,-5 3-16,-3 2 0,-7-4 16,-5-3-16,-5-1 0,-5-1 15,-12-2-15,-9 2 0,-11-4 0,-4 0 16,-8 0-16,-4 2 0,-21-3 16,-13-1-16,30 1 0,5 0 15,4 1-15</inkml:trace>
  <inkml:trace contextRef="#ctx0" brushRef="#br0" timeOffset="68464.6988">26678 8697 0,'0'0'0,"0"0"15,0 0-15,-17 24 0,11-13 0,-3 5 16,0 4-16,-4 6 0,2-1 16,1 1-16,3 1 0,0 0 15,2 0-15,0 7 0,3 0 16,3-5-16,4-3 0,4-4 15,7-2-15,2-3 0,0-4 16,4-5-16,3-5 0,1-3 16,3-3-16,3-9 0,3-8 15,5-4-15,-4 2 0,0-5 0,0-4 16,-7 1-16,-3 1 0,-1-6 16,-3 0-16,-7 3 0,-6 2 15,-5-1-15,-4-1 0,-6 6 16,-3 3-16,-8 4 0,-6 2 15,-3 5-15,-3 1 0,-11 8 16,-4 4-16,2 5 0,2 1 0,-1 4 16,-1 2-16,7 3 0,4 2 15,5 4-15,3 2 16,5 0-16,5-4 0,6 2 0,5-2 16,8-2-16,5-3 0,-4-4 15,0-1-15,-3-4 0</inkml:trace>
  <inkml:trace contextRef="#ctx0" brushRef="#br0" timeOffset="68627.5162">27295 9006 0,'0'0'0,"0"0"15,0 0-15,0 0 0,0 0 0,10 21 16,-10-21-16,0 0 0,13 22 15,-13-22-15,0 0 0,21 15 16,-16-10-16,1-2 0</inkml:trace>
  <inkml:trace contextRef="#ctx0" brushRef="#br0" timeOffset="69447.6748">28025 8848 0,'0'0'0,"0"0"0,0 0 16,14-17-16,-14 17 0,12-20 16,-3 6-16,-1 1 0,-1-1 0,0-3 15,0-1-15,0-4 16,0 0-16,-3 1 0,-2 0 16,-2 3-16,-2 1 0,-4 1 0,-3 1 15,-2 1-15,-2 1 0,-5 3 16,-3 3-16,0 2 0,0 0 15,-2 4-15,-1 2 0,-5 2 16,1-1-16,0 3 0,-1 2 16,5 1-16,3 0 0,3-1 15,3 0-15,2 1 0,3 0 0,2 0 16,2 0-16,3 1 0,2-2 16,4-1-16,5-1 0,2 0 15,2 1-15,4-2 0,2-1 16,1 0-16,1 0 0,2-1 15,1 1-15,-1-1 0,0 0 16,2 2-16,-2 0 0,-3-1 16,-1 1-16,-3 4 0,-1 2 15,-5 2-15,0-1 0,-2 4 16,-2 2-16,0 1 0,-2 1 0,-1 7 16,-1 2-16,-1 0 0,-1 0 15,0 4-15,-1 5 0,0-1 16,0-1-16,-2 11 0,1 3 15,0-2-15,0 0 0,1 0 16,0 4-16,0-3 0,1-1 0,-1 8 16,-1-1-16,1-1 15,0-2-15,0 6 0,0-3 16,-2-7-16,1-6 0,-1 4 0,-1 1 16,0-7-16,-1-5 0,2-4 15,-1-2-15,1-5 0,1-2 16,-1-2-16,2 1 0,0-7 15,0-1-15,1-1 0,1 1 16,-2-5-16,0-1 0,1-1 16,1 0-16,-1-3 0,0 1 0,1-3 15,1 2-15,-1-2 16,0 0-16,0 0 0,0 0 16,0 0-16,0 0 0,0 0 0,0 0 15,0 0-15,0 0 0,0 0 16,0 0-16,0 0 0,0 0 15,0 0-15,0 0 0,2-1 16,-2 1-16,1-4 0,-1 4 16,4-3-16,-2 1 0,1-1 15,0 0-15,2 0 0,-1 0 0,0 0 16,-1 0-16,-1-2 0,0-1 16,0 1-16,0 1 0,-1-1 15</inkml:trace>
  <inkml:trace contextRef="#ctx0" brushRef="#br0" timeOffset="71397.4182">29083 8334 0,'0'0'16,"0"0"-16,0 0 0,0 0 0,0 0 16,0 0-16,29 16 0,-29-16 15,33 8-15,-9-5 0,5-1 16,1 0-16,2 0 0,10-1 15,1 1-15,-3 0 0,-4 1 0,2 1 16,-6-1-16,-6 1 0,-4-1 16,-4-1-16</inkml:trace>
  <inkml:trace contextRef="#ctx0" brushRef="#br0" timeOffset="71581.563">28994 8833 0,'0'0'0,"0"0"16,0 0-16,0 0 0,0 0 0,32 3 16,-32-3-16,35 5 0,-35-5 15,48 1-15,-16-1 16,4-1-16,0 1 0,14-1 16,0-1-16,8-1 0,-5-1 0,-10 1 15,-9 0-15,-6 0 0</inkml:trace>
  <inkml:trace contextRef="#ctx0" brushRef="#br0" timeOffset="72047.8504">29832 8181 0,'0'0'0,"0"0"15,0 0-15,27 5 0,-27-5 0,35 7 16,-8-1-16,-2-1 0,1 2 16,9 6-16,1 1 0,-2 1 15,-2-1-15,3 8 0,-7 3 16,-5-1-16,-4-3 0,-6 5 15,-4 2-15,-3 0 0,-3-1 0,-12 11 16,-10 2-16,0-4 16,-1-4-16,-5 3 0,-2 4 15,-3-6-15,-2-3 0,-5 8 0,-2-1 16,4-5-16,3-7 0,1 5 16,4-3-16,12-6 0,5-3 15,6-2-15,5-3 0,3-2 16,4-1-16,11-1 0,8-4 15,0-2-15,4 0 0,12-5 16,8-1-16,1 1 0,-1 1 0,13-5 16,4-1-16,-8 1 0,-5 2 15,-9 0-15,-13 2 16,-10 0-16</inkml:trace>
  <inkml:trace contextRef="#ctx0" brushRef="#br0" timeOffset="72481.4866">30596 8601 0,'0'0'16,"0"0"-16,0 0 0,0 0 0,-8 28 15,8-28-15,-10 30 0,3-11 16,1 3-16,0 0 0,2 2 15,0 0-15,2-1 0,2 6 16,4-1-16,1-4 0,3-4 0,5-3 16,5-2-16,3-6 0,3-4 15,8-3-15,2-8 16,1-3-16,2-3 0,-3-6 0,0-7 16,1-3-16,-3-1 0,-5-2 15,-5-3-15,-6 2 0,-5 3 16,-7-4-16,-8 1 0,-3 9 15,-4 2-15,-6 2 0,-5-1 16,-4 4-16,-3 2 0,-9 3 16,0 4-16,5 3 0,-1 3 15,-5 3-15,1 4 0,6 2 0,4 1 16,2 2-16,4 1 16,6-2-16,4-2 0,8 0 15,6 0-15,3-4 0,5-3 0,-2-1 16,-3 1-16,0-1 0</inkml:trace>
  <inkml:trace contextRef="#ctx0" brushRef="#br0" timeOffset="72782.1086">31146 8035 0,'0'0'0,"0"0"15,0 0-15,0 0 0,0 0 0,-6 25 16,6-25-16,6 24 16,-6-24-16,11 27 0,-3-13 15,2 0-15,0-3 0,2 0 16,3-1-16,0-1 0,2-1 0,6 0 16,2-3-16,-2-1 0,1-1 15,0-2-15,2-1 0,-1-1 16,-2-3-16,-2-1 0,-2-2 15,-1 0-15,-2-3 0,-4-3 16,-2-4-16,-2-2 0,1 0 0,0 0 16,-2 3-16,-2 4 0</inkml:trace>
  <inkml:trace contextRef="#ctx0" brushRef="#br0" timeOffset="73197.8123">31935 7874 0,'0'0'0,"-8"8"16,-4 4-16,-2 2 0,-3 1 0,-9 12 15,-12 12-15,0 1 16,-1 3-16,-12 13 0,-4 5 16,-1 5-16,7-6 0,-15 18 15,-5 7-15,1-1 0,7-10 0,-18 28 16,6-6-16,11-15 0,8-11 16,3 5-16,0 3 15,6-11-15,4-7 0,9-5 0,6-3 16,7-6-16,3-4 0,-1-6 15,-2-2-15,3-10 0,3-4 0,3-5 16,4-1-16,3-6 16,3-2-16,0-4 0,0-2 15,3-2-15,1 0 0,7-10 16,7-5-16,-1-4 0,2-1 0,-7 9 16,-3 2-16,-2 4 0</inkml:trace>
  <inkml:trace contextRef="#ctx0" brushRef="#br0" timeOffset="73500.8198">31390 8989 0,'0'0'0,"0"0"16,0 0-16,0 0 0,0 0 0,-21 17 15,21-17-15,-12 22 0,7-9 16,0 1-16,3 1 0,0 1 15,1-1-15,4-1 0,5-1 16,1-1-16,1 1 0,7-3 16,5-5-16,0-1 0,2-1 15,-4-2-15,0-1 0,-1-1 0,0 0 0,-4-2 16,-2 0-16,0 0 16,-3 1-16,-3-1 0,-1 1 15,-5-1-15,-2-1 0,-10 1 16,-8 0-16,-4 2 0,-4 1 15,-10 2-15,-11 0 0,1-1 16,8 0-16,8 0 0</inkml:trace>
  <inkml:trace contextRef="#ctx0" brushRef="#br0" timeOffset="75531.159">27773 10587 0,'0'0'0,"0"0"0,0 0 0,0 0 0,0 0 16,0 0-16,17-19 15,-17 19-15,0 0 0,21-14 0,-21 14 16,23-14-16,-9 9 0,4 0 16,3 2-16,0 1 0,1 1 15,3 2-15,4 2 0,4 6 16,-2 3-16,0 5 0,-1 6 15,4 6-15,-5 0 0,-3 6 16,-4 4-16,-4 1 0,-2 3 0,-1 9 16,-1 2-16,-5-4 0,-1-3 15,1 8-15,-1 2 16,-3-8-16,1-6 0,-1 6 0,1-2 16,-1-10-16,1-8 0,-1-4 15,1-2-15,-2-7 0,2-3 16,-2-3-16,-1-3 0,0-2 15,-2-1-15,-1-4 0,-5-6 16,1-4-16,1-6 0,-2-7 16,0-9-16,0 7 0,1 4 0,1 4 15</inkml:trace>
  <inkml:trace contextRef="#ctx0" brushRef="#br0" timeOffset="75932.2667">28653 10293 0,'0'0'0,"0"0"16,0 0-16,0 0 0,0 0 0,0 0 16,0 0-16,0 0 15,0 0-15,-9 33 0,9-33 16,-14 30-16,5-13 0,-3 3 15,-2 5-15,-1 0 0,1 0 0,-8 11 16,-2 4-16,-2-1 0,1 0 16,-9 9-16,-3 2 15,-5 5-15,1-6 0,-11 10 16,-2-1-16,5-7 0,5-6 0,-13 9 16,-4 0-16,10-7 0,8-7 15,-22 17-15,6-6 0,14-11 16,9-7-16,3-8 0,1-6 15,7 0-15,4-1 0,4-5 16,4-3-16,9-6 0,-1-2 0,3 1 16,1 0-16,1-3 0,-2-2 15,5-7-15,3-4 16,1 0-16,4-2 0,-2 4 0,-2 2 16,-2 2-16</inkml:trace>
  <inkml:trace contextRef="#ctx0" brushRef="#br0" timeOffset="76347.9226">28654 10879 0,'0'0'0,"0"0"0,0 0 16,0 0-16,0 0 0,0 0 15,0 0-15,33-9 0,-33 9 16,33-3-16,-11 2 0,3 0 0,0 0 16,1 0-16,1 1 15,6 0-15,0 2 0,0 0 16,-1 0-16,-4 1 0,-4-1 0,2 2 16,-3-1-16,-8 0 0,-4 0 15,-5 1-15,-2-1 0,-2 0 16,0 0-16,-2-3 0</inkml:trace>
  <inkml:trace contextRef="#ctx0" brushRef="#br0" timeOffset="76532.2049">28600 11147 0,'0'0'0,"0"0"0,0 0 16,0 0-16,0 0 0,0 0 15,27 2-15,-27-2 0,34-2 16,-9-1-16,6-1 0,1-1 15,1 0-15,13-2 0,4 1 16,-4 1-16,-3-1 0,9 0 16,-1-2-16,-7 2 0,-6 3 0,-1-2 15,-9 2-15,-6 1 0</inkml:trace>
  <inkml:trace contextRef="#ctx0" brushRef="#br0" timeOffset="77047.9195">29310 10860 0,'0'0'0,"0"0"15,0 0-15,0 0 0,0 0 0,-8 32 16,8-32-16,-6 32 15,4-16-15,-2 4 0,1 3 16,0-1-16,0 0 0,1 8 16,2 2-16,2-3 0,2-1 0,2-2 15,4-1-15,1-4 0,2-3 0,10-1 16,3-4-16,0-3 16,1-3-16,4-7 0,4-6 15,-4-3-15,-2-2 0,5-7 16,0-3-16,-4-1 0,-4-2 0,-5-4 15,-3-3-15,-5 4 16,-3 3-16,-7-2 0,-3-1 16,-5 1-16,-4 2 0,-5 1 15,-5 1-15,0 4 0,1 3 0,-7 1 16,-7-1-16,2 3 0,3 1 16,-5 4-16,-2 3 0,1 2 15,2 2-15,2 3 0,3 4 16,1 1-16,3-1 0,0 4 15,0 3-15,5 0 0,3 2 16,3 2-16,1 3 0,4-4 16,2-2-16,9 0 0,5-1 0,0-4 15,1-4-15,-4-1 0,-1-2 16,-1 0-16</inkml:trace>
  <inkml:trace contextRef="#ctx0" brushRef="#br0" timeOffset="77252.4657">29805 11130 0,'0'0'0,"0"0"0,0 0 15,0 0-15,7 20 0,-7-20 0,0 0 16,7 23-16,-7-23 0,7 19 15,-4-10-15,0-1 0,-1-2 0,0-1 16,-1 0-16,0-1 0</inkml:trace>
  <inkml:trace contextRef="#ctx0" brushRef="#br0" timeOffset="77748.0208">30126 11097 0,'0'0'0,"0"0"16,0 0-16,0 0 0,0 0 16,0 0-16,0 0 0,0 0 15,-6 23-15,6-23 0,0 0 16,-5 31-16,5-31 0,0 27 15,1-12-15,2 1 0,2-2 0,1 0 16,3-3-16,2 0 16,1-2-16,3 0 0,0-1 15,0-2-15,2-2 0,7-3 0,2-3 16,-2-2-16,-1 0 0,-1-5 16,-1-3-16,-2-3 0,-2-1 15,4-8-15,-2-3 0,-4 2 16,-2-1-16,-8 0 0,-5 0 15,-3 2-15,-2 3 0,-3 0 16,-5 0-16,-2 3 0,-3 1 0,-4 3 16,-2 2-16,1 2 0,1 2 15,-2 4-15,-4 3 16,3 2-16,0 1 0,-1 5 0,3 4 16,5-4-16,1 0 0,-1 3 15,1 1-15,4 2 0,2 1 16,7-3-16,5-4 0,0 0 15,0-2-15,0 0 0</inkml:trace>
  <inkml:trace contextRef="#ctx0" brushRef="#br0" timeOffset="78465.8219">31086 10711 0,'0'0'0,"0"0"16,3-15-16,0 4 0,-1-2 0,0-2 16,1-3-16,1-5 0,-2-1 15,-2-2-15,-2-2 0,-2 1 16,0-1-16,-6-6 0,-3 0 16,-2 3-16,0 1 0,-4 4 15,-3 2-15,-1 5 0,0 1 0,-10 2 16,-4 4-16,4 4 15,3 3-15,-5 5 0,0 5 16,3 2-16,3 2 0,2 3 16,0 4-16,6-1 0,4 2 0,1 2 15,2 0-15,3 0 0,2 0 16,7-1-16,6 2 0,4-4 16,2 0-16,3 0 0,5 0 15,1-5-15,3-3 0,6 0 16,2-2-16,0 0 0,1-2 0,0-1 15,1 0-15,-5 0 16,-4-1-16,0-1 0,0-1 16,-6 2-16,-2-1 0,-2 1 0,0 0 15,-4 1-15,-1 2 0,-3 2 16,-1 2-16,-2 0 0,-4 3 16,-1 2-16,-1 5 0,-1-2 15,1 1-15,-4 9 0,-1 6 16,2-1-16,0 1 0,2 7 15,-1 4-15,2 1 0,-1 1 0,0 14 16,0 5-16,1-4 0,1-2 16,-3 15-16,1 3 15,-1 5-15,0-6 0,1 10 0,-1 0 16,-1 10-16,-1-14 0,4-5 16,1-3-16,1-10 0,2-10 0,1-2 15,2-4-15,-3-6 16,-2-5-16,5-3 0,0-4 15,0-6-15,1-3 0,-3-2 0,0-2 16,-2-5-16,0-3 0,2-6 16,1 1-16,-1-2 0,-1 2 15,0-4-15,3 1 16,-3-1-16,0-2 0,0-3 0,0-2 16,2-3-16,2-3 0,0-7 15,2-7-15,-2 6 0,-1 3 0,1 4 16</inkml:trace>
  <inkml:trace contextRef="#ctx0" brushRef="#br0" timeOffset="78743.1948">31410 11805 0,'0'0'16,"0"0"-16,0 0 0,0 0 0,0 0 15,0 0-15,0 0 16,0 0-16,0 0 0,0 0 0,0 0 16,0 0-16,0 0 0,0 0 15,0 0-15,0 0 0,0 0 0,0 0 16,0 0-16,0 0 0,0 0 15,0 0-15,0 0 16,0 0-16</inkml:trace>
  <inkml:trace contextRef="#ctx0" brushRef="#br0" timeOffset="86881.7035">9739 2414 0,'0'0'0,"0"0"0,0 0 15,0 0-15,29-1 0,-29 1 16,34-1-16,-13-2 0,3 0 0,4-1 16,1 1-16,2 0 0,1 1 15,7-3-15,-3 1 0,-3 0 16,-4 2-16,2 0 0,-6 1 16,-5 1-16,-6 1 0,-4 2 15,-4 2-15,-4 1 0,-2 0 16,-4 0-16,-4 1 0,-2 1 0,-1-1 15,-4 2-15,-4-1 16,1 3-16,1-1 0,-3 0 16,-2-2-16,1 3 0,2-1 0,-2 1 15,2-2-15,5 0 0,4-2 16,4 3-16,4-1 0,2-1 16,4 0-16,4-3 0,7-2 15,0-1-15,3-1 0,4-1 16,4-2-16,0-1 0,-2 1 0,6-4 15,-2-1-15,-3 3 0,-7-1 16,-2 1-16</inkml:trace>
  <inkml:trace contextRef="#ctx0" brushRef="#br0" timeOffset="87315.0593">10627 2271 0,'0'0'0,"0"0"0,0 0 0,0 0 15,0 0-15,-7 23 0,7-23 16,-11 29-16,11-29 0,-12 38 16,5-14-16,1 3 0,0 0 0,1 9 15,1 1-15,3-6 16,2-3-16,7 2 0,5-2 15,2-5-15,-1-2 16,7-8-16,5-3 0,1-6 0,-1-2 0,1-7 16,-1-4-16,3-2 0,2-3 15,3-7-15,-2-3 0,-7-2 16,-4 0-16,-5-1 0,-4 0 16,-6 0-16,-2 1 0,-7 2 15,-2 2-15,-6 1 0,-4 3 0,-3 4 16,-3 2-16,-3 4 15,-2 5-15,-5 5 0,-4 4 16,-1 4-16,-3 2 0,2 3 0,0 4 16,4 0-16,3 0 0,3 0 15,5-2-15,9-6 16,5-2-16,1-1 16,3-2-16,0-2 0</inkml:trace>
  <inkml:trace contextRef="#ctx0" brushRef="#br0" timeOffset="87492.3489">11062 2567 0,'0'0'0,"0"0"0,0 0 16,0 0-16,0 0 0,0 0 15,0 0-15,0 0 0,11 21 0,-11-21 16,0 0-16,0 0 15,0 0-15,20 18 0,-20-18 16,0 0-16</inkml:trace>
  <inkml:trace contextRef="#ctx0" brushRef="#br0" timeOffset="88115.0536">11631 2361 0,'0'0'0,"0"0"0,0 0 15,13-22-15,-6 13 0,0-5 16,2-3-16,1-1 0,0-1 0,0-8 16,-2 0-16,-5 0 0,-3 1 15,-3-1-15,-4 0 0,-4-4 16,-1 3-16,-6 5 0,-4 3 16,0 3-16,-1 2 0,1 1 15,1 5-15,0 3 16,1 5-16,2 3 0,0 3 15,3 0-15,1 3 0,3 3 0,1 5 16,2 1-16,0 2 0,1 3 16,3 1-16,0 0 0,2 0 0,2 3 15,1 1-15,3 3 0,0 1 16,4 0-16,3 2 0,1-1 16,2-1-16,3 7 0,-1 1 15,1-3-15,1-2 0,-1-2 16,1-2-16,-1 0 0,1-1 15,-4 0-15,-3 0 0,-4-3 16,-3-4-16,-5 0 0,-4 0 16,-3-7-16,-3-2 0,-2-2 15,-3-1-15,-1-1 0,-1-2 0,-5-2 16,-5-1-16,4-3 0,-2 0 16,-8-1-16,-3-2 0,4 0 15,2 1-15,6-2 0,5-3 16,5-2-16,4-3 0,6-6 15,6-5-15,8 1 0,7-1 16,4-10-16,7-5 0,9-8 16,5 1-16,2-1 0,1 1 15,7-10-15,-3 1 0,6-3 16,-1 6-16,-6 5 0,-5 5 0,-3 4 16,-1 2-16,-5 5 0,-2 2 15,6-9-15,-6 3 0,-18 12 16,-3-2-16,-3 7 0,-2 4 15,-1 4-15</inkml:trace>
  <inkml:trace contextRef="#ctx0" brushRef="#br0" timeOffset="88483.0257">12124 2140 0,'0'0'0,"-1"12"0,-2 2 16,1 2-16,1 4 0,-2 9 16,-2 4-16,0 8 0,-1 0 0,-1 3 15,-2 2-15,0 4 0,1-3 16,1-2-16,0 0 0,1-5 16,1-4-16,-2 2 0,1-4 15,1-9-15,2-1 0,0-3 16,-1 0-16,1-4 0,1-2 0,0-3 15,-1-3-15,2-1 16,0-3-16,0-1 0,1 0 16,0-2-16,1 1 0,-1-3 0,0 3 15,0-3-15,0 0 0,0 0 16,0 0-16,0 0 0,0 0 16,0 0-16,0 0 0,0 0 15,0 0-15,0 0 0,-1-2 16,1 2-16,-3-4 0,3 4 15,-2-2-15,2 2 0</inkml:trace>
  <inkml:trace contextRef="#ctx0" brushRef="#br0" timeOffset="93414.6612">11162 12524 0,'0'0'0,"0"0"16,0 0-16,0 0 0,0 0 0,0 0 15,0 0-15,29-10 0,-29 10 16,33-11-16,-9 4 16,3-2-16,1 0 0,14-3 0,5 3 15,-4 2-15,-3 3 0,14 2 16,3 0-16,-9 4 16,-6 1-16,1 11 15,-7 6-15,-12 7 16,-10 5-16,-6-1 0,-6-1 0,-12 5 15,-8 5-15,-4 0 0,-3 0 0,-18 13 16,-9 3-16,-1 0 0,1-1 16,-9 13-16,0 3 0,-17 18 15,13-15-15,19-12 0,13-9 16,15-17-16,9-12 0,8-9 16,6-9-16,10-1 0,4-2 0,18-3 15,10-2-15,-16-1 0,3-1 16,17-8-16,12-4 15,-3-3-15,-1-3 0,37-13 0,-5 1 16,-8 3-16,-8 2 0,-3-5 16,-3-2-16,-16 7 0,-10 5 15,-13 7-15,-10 5 0,-6 5 16</inkml:trace>
  <inkml:trace contextRef="#ctx0" brushRef="#br0" timeOffset="93681.8933">11979 12700 0,'0'0'0,"0"0"0,0 0 0,28 22 16,-28-22-16,34 25 0,-12-10 15,2 3-15,3 1 0,7 9 16,1 3-16,6 6 0,-2-1 0,-3 1 15,-1 2-15,2 4 0,-5-3 16,-1-4-16,-1-1 16,-4-7-16,-4-4 0,-2 0 0,-6-3 15,-9-11-15,-2-5 0,-2-2 16,0 0-16,0 0 0</inkml:trace>
  <inkml:trace contextRef="#ctx0" brushRef="#br0" timeOffset="93914.9113">12356 12667 0,'0'0'0,"0"0"16,0 0-16,0 0 0,0 0 0,-13 29 16,13-29-16,-14 41 0,6-16 0,-4 5 15,-3 5-15,-1 1 16,2 2-16,-4 13 0,-2 13 15,3-3-15,0-5 0,1 6 16,2-5-16,4-9 0,3-5 0,-1-5 16,1-7-16,4-11 0,2-7 15,0-4-15,0-3 0,0-1 16</inkml:trace>
  <inkml:trace contextRef="#ctx0" brushRef="#br0" timeOffset="94351.7141">12801 12837 0,'0'0'0,"0"0"15,0 0-15,0 0 0,0 0 16,0 0-16,0 0 0,0 0 16,-12 29-16,12-29 0,-13 31 15,7-13-15,-1 0 0,1 2 16,0 0-16,3 2 0,2 0 0,3 4 15,2-2-15,2-3 16,0-2-16,3-4 0,2-1 16,4-4-16,1-5 0,4-4 0,2-5 15,-1-5-15,0-5 0,6-10 16,2-5-16,-4-3 0,-1-1 16,-5-6-16,-1-3 0,-1-4 15,-5 3-15,-5-1 0,-2 1 16,-5 0-16,-5 8 0,-8 6 15,-7 2-15,-1 5 0,0 6 0,-5 4 16,-4 5-16,4 2 0,-3 3 16,-2 5-16,3 5 0,3 1 15,2 1-15,0 6 0,2 2 16,7-2-16,3 0 0,3 4 16,3 3-16,3 1 0,5 1 15,7-4-15,7-1 0,-1-5 0,-2-3 16,-3-3-16,-2-1 15,-3-3-15</inkml:trace>
  <inkml:trace contextRef="#ctx0" brushRef="#br0" timeOffset="94549.2086">13206 13011 0,'0'0'0,"0"0"0,0 0 16,0 0-16,0 0 0,6 25 15,-6-25-15,3 17 0,-3-17 0,5 20 16,-3-9-16,1-1 16,0 0-16,2-3 0,0 0 15,0-3-15,-1-1 0,-1-2 0,1 1 16,-1 0-16</inkml:trace>
  <inkml:trace contextRef="#ctx0" brushRef="#br0" timeOffset="95181.8895">13632 12889 0,'0'0'0,"0"0"16,0 0-16,12-24 0,-12 24 15,14-28-15,-5 8 0,-1 0 16,-1-3-16,0-8 0,1-1 16,-1 0-16,-2 1 0,-1-2 15,0-4-15,-3-2 0,-2 3 0,-5 0 16,-3 2-16,-2 1 15,-1 4-15,-4-1 0,-2 4 16,3 8-16,-2 1 0,-6 2 0,-3 2 16,5 7-16,1 3 0,-2 3 15,2 4-15,6 2 0,1 3 16,0 2-16,0 4 0,2 1 16,3 2-16,4 8 0,2 4 15,2 2-15,2-1 0,2 10 16,3 1-16,1 2 0,-1 0 15,3 5-15,2 4 0,6 6 0,3 0 16,1 2-16,2 0 16,0 4-16,-3-8 0,1 1 15,2 0-15,-1-7 0,0-6 0,4 13 16,-6-12-16,-7-11 0,-6-8 16,-4-10-16,-2-2 15,-5-4-15,-2-4 0,-6-3 0,-4-2 16,-4-5-16,-3-3 0,-4-4 15,-3-2 1,-3-9-16,-6-6 0,8 1 0,3 3 16,-7-9-16,-1-2 15,6 5-15,6 1 0,1-9 0,5-3 16,7 8-16,4 3 0,7-10 16,7-3-16,5 6 0,4 1 0,12-8 15,6-1-15,2 3 16,0 3-16,9-6 0,7-2 15,-5 5-15,-5 5 0,26-20 16,-1 5-16,-17 5 0,-9 8 0,3-2 16,3 1-16,-11 8 0,-6 3 15,-9-3-15,-5 1 0,-6 9 16,-3 6-16,-3 5 0</inkml:trace>
  <inkml:trace contextRef="#ctx0" brushRef="#br0" timeOffset="95448.8584">14167 12132 0,'0'0'0,"0"0"16,0 0-16,-7 29 0,7-29 0,-6 29 15,5-9-15,0 2 0,0 2 16,1 5-16,0 6 0,0 9 16,1 0-16,1 16 0,2 2 15,-1-1-15,0 1 0,2 10 16,0-1-16,2 3 0,-2-5 0,3 6 15,0-3-15,-2-11 0,1-6 16,-1-4-16,-2-1 0,-1-8 16,1-6-16,-3-6 0,0-6 15,0-5-15,0-3 0,-4-6 16,-3-3-16,-4-5 0,-4-4 16,3 1-16,3-1 0,3 2 15</inkml:trace>
  <inkml:trace contextRef="#ctx0" brushRef="#br0" timeOffset="95964.9289">11247 13644 0,'0'0'0,"0"0"0,-13 5 0,6-2 16,1 0-16,0-1 16,2 0-16,1 0 0,-1 0 0,4-2 15,4 2-15,1-1 0,3-1 16,4-2-16,4-1 0,7-1 15,4 0-15,15-5 0,4-2 16,4 1-16,3-1 0,21-3 16,6 0-16,15-2 0,-1 2 0,16 1 15,-1 5-15,13 2 0,-2 4 16,48-1-16,-11 2 0,-14 1 16,-7 4-16,-1 2 0,2 4 15,-8-2-15,-7 0 0,2 1 16,-1 0-16,-9 5 0,-9 1 15,-3 0-15,0 0 0,-16 1 16,-10-1-16,-8 6 0,-5 2 16,-6-4-16,-4-1 0,-13-2 0,-11-1 15,-11-6-15,-10-4 0,-6-2 16,-4-2-16,-4 1 0,-3-1 16,-20-1-16,-15-2 0,-5-3 15,-2 0-15,17 1 0,10 1 16,7 2-16</inkml:trace>
  <inkml:trace contextRef="#ctx0" brushRef="#br0" timeOffset="96431.4325">12488 13927 0,'0'0'0,"0"0"16,36 0-16,-18 0 0,0-1 16,7 0-16,4 1 0,10 1 15,1 2-15,8 1 0,0 1 16,-7 0-16,-3 1 0,3 7 15,-5 4-15,-8 3 0,-7 2 0,-14 5 16,-10 4-16,-5 0 0,-3 2 16,-12 8-16,-10 9 15,1-1-15,0-1 0,-11 10 0,-3 1 16,3 2-16,7-6 0,7-5 16,2-4-16,5-8 0,3-6 0,4 7 15,10-9-15,6-17 16,3-2-16,7-4 0,4-1 15,2-2-15,3-1 0,7-7 0,8-4 16,1-5-16,1-3 0,8-6 16,4-4-16,0-5 0,-1-2 0,11-12 15,0-5-15,-10 1 16,-7 0-16,-9 10 0,-10 11 16,-8 10-16</inkml:trace>
  <inkml:trace contextRef="#ctx0" brushRef="#br0" timeOffset="96999.2245">13103 14165 0,'0'0'0,"0"0"0,-12 21 16,6-12-16,1 3 0,-1 3 15,1 4-15,-1 9 0,2 3 0,1 3 16,3 5-16,4-3 15,1-2-15,5 7 0,2-1 16,5 0-16,2-5 0,6-8 16,5-6-16,2-6 0,2-5 15,3-6-15,3-4 0,0-10 16,-1-6-16,-3-1 0,-5-2 0,3-12 16,-2-8-16,-6 2 15,-5 0-15,-4-4 0,-5-6 16,-6 7-16,-3 5 0,-7-7 15,-3-1-15,-8 8 0,-4 6 0,-10 2 16,-9 1-16,0 4 0,-1 4 16,-7 4-16,-5 3 0,4 6 15,0 4-15,0 8 0,-2 4 16,9-2-16,4-3 0,1 6 16,3 2-16,9-3 0,2-1 0,-1 5 15,0 3-15,3-1 0,5-2 16,1 2-16,2 1 15,4-3-15,3-1 0,0 2 16,2 4-16,3-3 0,4 0 0,0-3 16,2 2-16,0-4 0,2-1 15,1-1-15,0 1 0,1-3 16,0-1-16,-2-1 0,0-2 16,-2 0-16,1 0 0,1 0 15,0 1-15,0-4 0,-1-3 16,1 0-16,0-2 0,0-2 15,0-1-15,-3 0 0,0 2 16,-1 1-16</inkml:trace>
  <inkml:trace contextRef="#ctx0" brushRef="#br0" timeOffset="99148.2288">14911 13591 0,'0'0'0,"0"0"0,0 0 16,31-4-16,-31 4 0,39-8 0,-9 1 16,0-1-16,1 0 0,11-2 15,2 1-15,-5-1 0,-2 2 16,6 0-16,-2 2 0,-7 2 16,-4 1-16,-4 2 0,-6 1 15,-10 1-15,-7 1 0,-6 6 16,-7 5-16,-2 0 0,-3 3 15,-8 2-15,-8 1 0,-1 2 16,0 2-16,-10 6 0,-3 2 16,4-6-16,5-4 0,-5 4 0,4 1 15,6-5-15,6-2 0,6-6 16,6-4-16,5-4 0,2 1 16,8-2-16,3 0 0,6 2 15,3-1-15,4-2 0,4 0 16,5 0-16,3-1 0,13-1 15,4 1-15,-2-2 0,-1-1 0,2-1 16,3 0-16,-11 0 0,-8 0 16,-7 1-16</inkml:trace>
  <inkml:trace contextRef="#ctx0" brushRef="#br0" timeOffset="100748.5718">16110 13051 0,'0'0'16,"0"0"-16,0 0 0,7-23 0,-7 23 15,8-25-15,-6 8 0,-1 2 16,-1-1-16,-2-4 0,-4 0 16,0 1-16,-3 1 0,-5 0 15,-3 1-15,-6 4 0,-5 2 16,-4 5-16,-4 3 0,-7 2 15,2 2-15,-2 5 0,-1 6 16,-4 1-16,6 1 0,4 5 16,5 4-16,6 1 0,5-1 0,8 8 15,7 2-15,7-4 0,4 2 16,9 3-16,8 1 0,5 4 16,2-1-16,7 4 0,6 5 15,-3-4-15,-3-1 0,10 10 16,2 2-16,-7-5 0,-7-3 0,7 26 15,-10-4-15,-7-11 0,-3-8 16,-7-4-16,-5-3 16,-6-3-16,-4-1 0,-9-2 0,-7 0 15,0-7-15,2-4 0,-3-10 16,-7 3-16,-1-3 0,0-1 0,-4-1 16,-2-1-16,0-4 15,1-3-15,1-6 0,1-4 16,0-2-16,0-4 0,5-6 15,3-5-15,8 4 0,3 1 0,5-8 16,4-4-16,2-1 16,2-4-16,9-6 0,7-4 0,2-1 15,2-1-15,9-4 0,7-1 16,7-10-16,-1 1 0,6 2 16,3 2-16,24-16 0,-6 14 15,-6 8-15,-4 7 0,-7 8 16,-4 4-16,-8 9 0,-7 4 15,-6 5-15,-6 4 0,-6 3 16,-6 2-16,-4 1 0</inkml:trace>
  <inkml:trace contextRef="#ctx0" brushRef="#br0" timeOffset="100965.4073">16443 13927 0,'0'0'0,"0"0"15,0 0-15,0 0 0,0 0 16,0 0-16,0 0 0,17 17 16,-17-17-16,0 0 0,0 0 15,0 0-15,0 0 0,22-12 16,-22 12-16,0 0 0</inkml:trace>
  <inkml:trace contextRef="#ctx0" brushRef="#br0" timeOffset="101334.9498">16918 12867 0,'0'0'0,"0"0"0,0 0 16,0 0-16,0 0 0,0 0 0,0 0 16,12 26-16,-12-26 0,4 34 15,-4-7-15,0 4 0,1 4 16,0 4-16,0 5 0,0 14 16,1 0-16,-2 22 0,-1 6 15,1 12-15,2-5 0,1 20 16,-1 1-16,-1 2 0,0-13 15,0 45-15,-1-11 0,0-25 16,0-16-16,4-5 0,2-3 16,1-16-16,-1-9 0,-3-6 0,-6-6 15,-1-13-15,-2-11 0,1-14 16,1-10-16,-4-9 0,-1-5 16,2-27-16,4-17 0,1 17 0,1 12 15,0 8-15</inkml:trace>
  <inkml:trace contextRef="#ctx0" brushRef="#br0" timeOffset="101749.0847">17233 13296 0,'0'0'0,"0"0"0,0 0 15,0 0-15,0 0 0,0 0 16,0 0-16,0 0 0,0 0 0,0 0 16,0 0-16,0 0 0,9 27 15,-9-27-15,14 29 0,-14-29 16,18 30-16,-4-15 0,2 2 16,3-2-16,2-3 0,6-1 15,3-3-15,-1-2 0,0-1 0,-2-4 16,1-4-16,-1-2 0,-4-2 15,-5-5-15,-5-3 16,-4-1-16,-5-2 0,-9 2 0,-8 1 16,-3 0-16,-1-1 0,-5 0 15,-5-1-15,0 2 0,-1-2 16,-4 0-16,1 2 0,3 1 16,1 2-16,3 3 0,1 1 15,3 3-15,3-2 0,7-2 16,5-2-16,4-3 0,2-2 0,0 1 15,0 4-15,0 1 0</inkml:trace>
  <inkml:trace contextRef="#ctx0" brushRef="#br0" timeOffset="102114.8869">18268 12658 0,'0'0'16,"0"0"-16,0 0 0,0 0 0,0 0 16,0 0-16,-21 29 0,21-29 15,-21 32-15,9-9 0,-1 3 16,-2 3-16,-1 0 0,-9 18 16,-2 9-16,0-1 0,1 0 15,-9 20-15,-9 19 0,4-3 16,3-3-16,-8 22 0,-9 16 15,-8 31-15,14-22 0,-4-6 16,0-5-16,8-10 0,6-9 0,-1 5 16,2 2-16,4-16 0,2-11 15,6-2-15,4-3 0,4-14 16,1-9-16,1-11 0,0-7 16,6-8-16,4-5 0,3-11 15,3-8-15,-2-9 0,-1-7 0,10-11 16,6-5-16,4-7 0,0-4 15,-4 11-15,-6 8 0,-2 5 16</inkml:trace>
  <inkml:trace contextRef="#ctx0" brushRef="#br0" timeOffset="102548.6803">17960 14227 0,'0'0'0,"0"0"16,0 0-16,0 0 0,0 0 0,0 0 16,0 0-16,-16 24 0,16-24 15,-9 25-15,6-6 0,0 0 16,2-1-16,3 3 0,3 1 16,0 0-16,2-1 0,5 4 15,3-2-15,5-3 0,3-4 16,2-3-16,0-5 0,2-2 15,0-2-15,6-6 0,-1-4 16,-4-6-16,-4-4 0,-1-2 0,-2-3 16,-4-1-16,-4-2 0,-7-7 15,-7-3-15,-2 2 0,-2 1 16,-5 1-16,-4-1 0,-4 4 16,-5 2-16,-3 2 0,0 1 15,-3 3-15,-1 2 0,2 4 16,-1 4-16,4 2 0,3 3 15,2 3-15,1 3 0,3 2 16,3 0-16,3 2 0,2 1 0,1 3 16,3 3-16,5-1 0,3 3 15,-1-4-15,0-2 0,-1-1 16</inkml:trace>
  <inkml:trace contextRef="#ctx0" brushRef="#br0" timeOffset="102795.0388">18572 14570 0,'0'0'15,"0"0"-15,0 0 0,0 0 0,0 0 16,0 0-16,0 0 16,0 0-16,0 0 0,0 0 0,0 0 15,0 0-15,0 0 0,0 0 16,0 0-16,0 0 0</inkml:trace>
  <inkml:trace contextRef="#ctx0" brushRef="#br0" timeOffset="120132.3651">8819 10155 0,'0'0'0,"0"0"0,0 0 16,0 0-16,0 0 0,0 0 16,0 0-16,0 0 0,0 0 0,27-10 15,-27 10-15,0 0 0,29-12 16,-16 8-16,2 0 15,3 0-15,1 0 0,1 0 0,2 1 16,-2 0-16,2 2 0,7 0 16,3-1-16,-1 0 0,0 1 15,2 2-15,1 1 0,-3-1 16,-3 0-16,4 1 0,-1 2 16,-5-1-16,-1-1 0,-1 0 15,-2 1-15,-4-3 0,-1-2 16,-3 2-16,-2 2 0,-3-1 0,-2 0 15,-2 0-15,1-1 16,-2 0-16,0 0 0,-1-1 0,-1 0 16,-2 1-16,2 1 0,-2-1 15,2 0-15,-2 0 0,3 0 16,-3 0-16,2 0 0,-2 0 16,0 0-16,0 0 0,0 0 15,0 0-15,0 0 0,0 0 16,0 0-16,0 0 0,0 0 0,0 0 15,0 2-15,0-2 16,0 0-16,0 0 0,0 0 0,0 0 16,0 0-16,0 0 0,0 0 15,0 0-15,0 0 0,0 0 16,0 0-16,0 0 0,0 0 16,0 0-16,0 0 0,0 0 15,0 0-15,0 0 0,0 0 16,0 0-16,-7-1 0,0-1 0,-6-1 15,3 2-15,2-1 0,0 1 16</inkml:trace>
  <inkml:trace contextRef="#ctx0" brushRef="#br0" timeOffset="126466.5028">9150 14802 0,'0'0'0,"-2"9"0,-1 3 0,1 0 16,1 1-16,2 6 0,2 1 16,4-2-16,3 0 0,3-4 15,2-1-15,6-4 0,4-2 16,14-7-16,6-5 15,-2-6-15,-2-3 0,9-7 0,0-4 16,-4-2-16,-5-3 0,2-5 16,-5-2-16,-7 2 0,-5 2 15,-3 2-15,-2 2 0,-6 7 16,-6 3-16,-8 1 0,-5 1 16,-6 1-16,-3 3 0,-3 4 15,-5 1-15,-5 3 0,-3 2 0,-3 4 16,-1 3-16,-3 2 0,0 2 15,1-2-15,2 1 0,1 0 16,1-1-16,2 1 0,3 1 16,5-3-16,4 0 0,4 0 15,2-1-15,4-1 0,1-1 16,3-3-16,3-2 0,6-1 16,3 1-16,5-5 0,4-2 15,-4 2-15,-2 2 0,-2 1 0</inkml:trace>
  <inkml:trace contextRef="#ctx0" brushRef="#br0" timeOffset="126630.1053">9671 14763 0,'0'0'0,"0"0"15,0 0-15,0 0 0,0 0 0,0 0 16,2 23-16,-2-23 0,0 0 15,16 16-15,-16-16 0,0 0 16,0 0-16,24 3 0</inkml:trace>
  <inkml:trace contextRef="#ctx0" brushRef="#br0" timeOffset="127099.8063">9931 14054 0,'0'0'0,"0"0"0,0 0 16,0 0-16,0 0 0,0 0 16,0 0-16,0 0 0,0 0 15,0 0-15,0 0 0,29-2 16,-29 2-16,32-4 0,-9 1 15,2-1-15,2 0 0,2 0 0,3 0 16,6 0-16,-3 0 0,-1 1 16,-1 2-16,-3 0 0,-2 0 15,1 2-15,-3 0 0,-6 3 16,-5 2-16,-6 5 0,-5 4 16,-6 1-16,-3 2 0,-5 6 15,-5 2-15,-2 10 0,-1 3 0,-4 8 16,-2 7-1,-2 11-15,4-1 0,-1 10 0,3-2 16,-4 6-16,1-4 0,2-3 16,3-3-16,-2 19 0,7-15 0,2-10 15,1-8-15,3-10 0,0-5 16,3-6-16,0-4 0,2-11 16,1-8-16,3-17 15,3-6-15,-1-10 0,1-5 0,-1 10 16,-2 4-16,0 3 0</inkml:trace>
  <inkml:trace contextRef="#ctx0" brushRef="#br0" timeOffset="127499.2413">10448 14228 0,'0'0'0,"0"0"0,0 0 16,0 0-16,0 0 0,28-1 15,-28 1-15,0 0 0,33 3 0,-33-3 16,30 4-16,-13-1 0,1 2 16,-2 0-16,1 2 0,-1 2 15,1 3-15,-1 2 0,1 1 16,4 6-16,-1-1 0,-4 4 16,-3 2-16,-4 1 0,-4-2 15,-6 1-15,-5 1 0,-5 7 16,-3-2-16,-8 0 0,-6-1 15,-1 0-15,1-1 0,-8 3 16,0-1-16,4-6 0,3-5 0,7-5 16,6-4-16,6-1 15,6-2-15,10 0 0,10-1 16,5 1-16,4-1 0,5-2 0,6-3 16,13 1-16,3 0 0,4 0 15,1 0-15,2 0 0,-7 0 0,-8 1 16,-4 0-1,-13 0-15,-11 0 0,-4-1 0,-2-1 16,-3 0-16</inkml:trace>
  <inkml:trace contextRef="#ctx0" brushRef="#br0" timeOffset="127882.6094">9160 15414 0,'0'0'0,"0"0"0,0 0 16,27 5-16,-27-5 0,34 0 0,-8-3 16,5-1-16,3-3 0,19-1 15,7-1-15,13-2 0,-2-1 0,20-4 16,1-2-16,10-1 15,-6 1-15,11 1 0,-5 3 16,-9 5-16,-8 3 0,33 3 0,-11 5 16,-18 1-16,-12-1 15,-3 6-15,-2 2 0,-14 3 0,-8 1 0,0-3 16,2-3-16,-10 2 16,-6 2-16,-3-5 0,-2-2 15,-10 0-15,-4-1 0,-9-2 16,-6-1-16,-7-3 0,-4-3 0,-7 1 15,-8 0-15,8 1 0,4 1 16,3 0-16</inkml:trace>
  <inkml:trace contextRef="#ctx0" brushRef="#br0" timeOffset="128149.224">10517 15379 0,'0'0'0,"0"0"15,0 0-15,0 0 0,0 0 0,0 0 16,0 0-16,0 34 0,0-34 16,-1 35-16,0-8 0,0 3 15,-1 2-15,-1 18 0,-3 3 16,1 1-16,-2 0 0,-1 19 16,-1 4-16,-2 9 0,0-4 15,-1 14-15,1-1 0,2-2 16,4-14-16,-2 25 0,4-13 15,2-20-15,2-12 0,3-14 0,5-11 16,0-16-16,1-13 0,-3 0 16,-3-3-16,-1 0 0</inkml:trace>
  <inkml:trace contextRef="#ctx0" brushRef="#br0" timeOffset="128482.7509">11568 15083 0,'0'0'0,"0"0"0,0 0 15,0 0-15,0 0 0,0 0 0,0 0 16,0 0-16,0 0 0,0 0 16,0 0-16,25 10 0,-25-10 15,29 5-15,-7-2 0,1 0 16,2-1-16,3 1 0,4-1 16,8-1-16,-2-1 0,2-1 15,0-1-15,1 0 0,-8 0 0,-7 1 16</inkml:trace>
  <inkml:trace contextRef="#ctx0" brushRef="#br0" timeOffset="128665.5643">11646 15573 0,'0'0'0,"0"0"15,0 0-15,36 0 0,-36 0 0,43-1 16,-16-1-16,4-2 0,2 0 16,12-5-16,3-1 0,7-3 15,-3-1-15,-10 3 0,-8 1 16,-7 3-16</inkml:trace>
  <inkml:trace contextRef="#ctx0" brushRef="#br0" timeOffset="129183.0225">12334 14857 0,'0'0'0,"0"0"0,0 0 15,0 0-15,0 0 0,0 0 16,0 0-16,0 0 0,29-10 0,-29 10 15,26-11-15,-11 5 0,0-1 16,5 0-16,4 0 16,-1 0-16,-1 2 0,4 1 0,0 0 15,6-1-15,-1 3 0,-3 1 16,-3 1-16,-3 0 0,-3 0 0,-3 1 16,0 1-16,-4 1 15,-2 1-15,-4 1 0,-1 1 16,-3 3-16,-2 0 0,-5 5 15,-5 2-15,-4 4 0,-1 3 0,-4 6 16,-2 4-16,-7 7 0,-3 1 16,0 5-16,1 6 0,-2 9 15,4-4-15,-8 17 0,-1 4 16,5-7-16,3-4 0,0 14 16,3 1-16,-4 21 0,6-18 0,0-9 15,-1-4-15,6-10 16,1-6-16,4-7 0,2-6 15,3-11-15,2-7 0,3-13 16,0-7-16,2-7 0,0-5 0,0-15 16,1-7-16,2 3 0,2-5 15,5-11-15,3-8 0,-3 19 16,-3 7-16,-1 6 0</inkml:trace>
  <inkml:trace contextRef="#ctx0" brushRef="#br0" timeOffset="129633.6433">12594 15170 0,'0'0'0,"0"0"16,0 0-16,0 0 0,0 0 0,0 0 15,0 0-15,0 0 0,0 0 16,0 0-16,3-18 0,-3 18 16,0 0-16,0 0 15,0 0-15,0 0 0,0 0 0,0 0 16,26-1-16,-26 1 0,30 4 0,-6-2 15,6 0 1,0 1-16,1 1 0,7 3 0,1 2 16,-1-1-16,0 0 0,1 4 15,-3 1-15,-8-1 0,-4-1 16,-7 0-16,-4 1 0,-4-1 16,-4 2-16,-8-1 0,-4 2 15,-8-1-15,-6 0 0,-1 2 16,-2 2-16,-4 0 0,-4 0 0,1 0 15,0 1-15,-4 4 0,-1 2 16,4 2-16,1-1 0,7-1 16,4-2-16,5-3 0,4-3 15,4 0-15,4-1 0,8-1 16,8-1-16,4-1 0,4 0 16,1-5-16,5 0 0,4-4 15,3-1-15,10-4 0,3-3 16,-3-3-16,-3-2 0,1-6 15,0-4-15,-5 3 0,-8 4 0,-8 4 16</inkml:trace>
  <inkml:trace contextRef="#ctx0" brushRef="#br0" timeOffset="130017.3404">13257 15022 0,'0'0'0,"0"0"0,0 0 16,0 0-16,0 0 0,0 0 16,0 0-16,0 0 0,0 0 0,0 0 15,-5 29-15,5-29 0,0 0 16,9 30-16,-9-30 16,11 20-16,-3-10 0,4-1 15,5-1 1,1-2-16,-1-1 0,-1-1 0,-3-2 15,1-2-15,0-1 0,0-2 16,-2-1-16,-1-2 0,-1-2 16,-3 0-16,-1-2 0,-3-3 15,-3 0-15,-2 0 0,-3 0 0,-3 0 16,-2-2-16,-3 3 0,-4-1 16,0 1-16,-1 1 0,1 2 15,3 0-15,2 0 0,1 0 16,2 1-16,1 1 0,4-2 15,3-1-15,3 2 0,4-1 16,-2 2-16,0 1 0,0 1 0</inkml:trace>
  <inkml:trace contextRef="#ctx0" brushRef="#br0" timeOffset="130399.1645">14025 14675 0,'0'0'0,"0"0"16,0 0-16,0 0 0,0 0 0,0 0 16,0 0-1,0 0-15,0 0 0,0 0 0,-24 21 16,24-21-16,-20 25 0,8-6 0,-1 3 16,-4 5-16,0 3 0,-10 16 15,-1 4-15,-2 1 16,-1 1-16,-6 16 0,-6 15 15,-1-6-15,1-5 0,-5 14 16,5-2-16,-1 4 0,7-10 0,-15 28 16,5-12-16,12-11 0,9-7 15,7-13-15,6-9 0,3-9 16,2-7-16,3-11 0,1-6 16,2-9-16,1-6 0,1-6 15,0 0-15,0 0 0,3 2 0,2-3 16,0-2-16,2-5 0,0-3 15,6-9-15,2-9 0,5-2 16,4 0-16,2-3 0,-1 0 16,-2 3-16,-5 8 0,-5 6 15</inkml:trace>
  <inkml:trace contextRef="#ctx0" brushRef="#br0" timeOffset="130766.2313">13836 15688 0,'0'0'0,"0"0"16,0 0-16,0 0 0,0 0 0,0 0 15,0 0-15,0 0 16,0 0-16,0 0 0,0 0 0,-11 28 16,11-28-16,-8 21 0,8-21 15,-5 23-15,2-11 0,2 2 16,1 1-16,1 0 0,2 1 16,2-2-16,5-1 15,1-2-15,2-2 0,-1-1 16,1-2-16,7-3 0,6-3 15,-3-1-15,-1-3 0,-1-6 16,-1-3-16,-4 0 0,-1 1 0,0-2 16,-2 1-16,-5 5 0,-1 0 15,-3-4-15,-3 1 16,-2 1-16,-1 0 0,-4 1 0,-2 0 16,-3 2-16,-2 2 0,-1 0 15,-2 1-15,0 1 0,3 1 0,-3 0 16,0 2-16,0 0 15,1 1-15,-1 0 0,-3 2 16,2 0-16,3 0 0,2 0 16,2-1-16,1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8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96547 43659 447,'-14'2'7,"2"6"12,4 4 13,3 5 14,1 3 5,2 1-2,0 1-1,2 1-1,1-1-3,4-3-5,2-3-5,3-3-5,3-3-4,2-2-4,1-4-6,3-2-3,1-4-4,1-2 0,1-4 0,1-2-2,0-3-2,-1-1-3,-1-3-5,-1-1-3,-2-2-3,-3 1 0,-3-1-1,-2 1 1,-5 0-1,-2 3 1,-6 1 0,-2 2 1,-5 2-1,-6 3-3,-4 1-4,-5 2-3,-3 3-4,-2 4-4,-3 4-5,-1 4-4,2 1 1,7-1 6,7-1 6,7 0 7,3-1-2,1-1-9,-1 1-9,0 0-8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1"/>
    </inkml:context>
    <inkml:brush xml:id="br0">
      <inkml:brushProperty name="width" value="0.05128" units="cm"/>
      <inkml:brushProperty name="height" value="0.05128" units="cm"/>
      <inkml:brushProperty name="color" value="#FED406"/>
    </inkml:brush>
  </inkml:definitions>
  <inkml:trace contextRef="#ctx0" brushRef="#br0">32681 17747 429,'-23'0'9,"15"-2"18,16 0 18,15-1 18,9-2 3,-1 0-13,0-2-13,1 0-13,-3 0-8,-2 0-3,-3 2-5,-3 1-3,-1-1-6,-1 0-11,1-2-9,0 0-10,-3-1-4,-1 0 0,-4 1 0,-3-1 1,-2 0 1,-4 0 3,-3 0 2,-2 1 1,-4-2 4,-3 0 1,-5-2 3,-4 0 2,-1-1 3,1-1 2,1-1 2,1-1 3,0 0 4,2 2 4,1 2 4,1 3 5,1 1 5,0 2 7,2 2 7,1 2 7,0 3 1,2 6-4,1 4-4,0 5-4,1 3-2,-2 3-4,0 1-1,-1 3-3,-1 0-2,0 1-1,0-1-1,1 1-1,-2-1-2,0 2-4,-2 1-2,0 1-3,0-1-2,1-3 1,0-4 1,2-1 0,1-4-1,2-1-2,3-2-2,1-3-2,3-3-2,5-4-2,6-6-2,4-4-2,3-4-1,1-2 0,1-1 1,1-3 0,0 0 0,1-1 0,-1 0 0,1 1 0,-2 0-2,-3 2-2,-3 2-3,-3 3-3,-4 0 2,-4 2 5,-6 1 5,-4 0 5,-3 2 3,-2 0 0,0 2 0,-1 0 0,-1 2 3,0 0 3,1 2 4,-1 0 4,1 2 3,2 0 1,2 1 2,3 2 2,0 0 1,0 1-1,0 2 1,0 0-1,1 2-1,0 5 1,2 3-1,0 5-1,1 2-1,0 3-2,0 1-1,0 2-3,1 1-2,2 1-3,2-1-2,2 0-4,0-1-2,-1-3-4,0-4-2,-2-1-4,0-5-3,0-1-4,0-5-4,0-1-4,-3-4-3,-6-4-1,-6-5-1,-5-2-1,-3-4 3,2-2 8,3-2 6,1-2 8,2-1 4,2-1 1,2-1 2,3-1 1,1-3 2,4-4 3,2-3 3,4-4 3,3-4 0,5-3-2,5-3-4,5-2-2,3-2-3,3 2-3,1 0-1,2 2-4,0 2-2,-3 5-2,-3 5-3,-3 5-3,-3 3-1,-1 3 0,-3 1 1,-1 3 0,-2 0 2,-1 2 1,-1 1 1,0 0 2,-3 2 6,-1 1 13,-2 0 10,-2 2 13,-1 1 6,2 0 1,0 1 2,2 2 0,-1 1-1,-1 2-8,-1 2-5,0 2-7,-2 2-5,-2 1-3,-2 3-4,-2 2-4,-3 1-2,-2 3 0,-3 1 0,-3 3-1,-3 2 0,-1 3 0,-3 3 0,-1 2 0,-2 2 0,1-3-1,-1-2 0,1-1-2,0-4 1,4-3 1,3-5 1,3-3 1,5-5 2,8-7 5,8-4 4,8-7 4,5-5 1,3-2-3,3-3-2,3-3-4,0-1-2,-2 1-5,-1 1-2,-3 1-5,-1 2-2,-3 3-3,-1 3-2,-2 3-2,-4-1-5,-5 0-3,-5-3-5,-4-1-5,-6-3 1,-4-2 4,-5-1 6,-5-3 5,-1-2 4,1-3 2,3-3 3,1-2 2,3-1 2,2 3 5,4 3 2,3 4 4,1 1 3,0 4 3,0 3 4,0 3 2,1 5 7,0 8 7,2 8 8,0 8 8,2 6 0,0 5-7,2 4-7,0 6-7,0 3-4,-2 0-3,-2 2-3,-2 1-2,-1 0-2,0 1-2,0 2-1,1 1-2,-2-2-1,2-3-1,-1-2-2,0-3 0,3-6-2,7-10-1,8-7-2,6-10-1,4-6-3,3-6-2,1-4-2,3-5-3,-1-1 1,-2 3 1,-2 2 2,-1 4 1,-3 3 3,-1 2 1,-2 4 3,-3 3 1,-1 2 1,-4 5 0,-3 4 1,-2 4 0,-5 2 0,-2 2 1,-5 3 1,-4 1 0,-3 1 1,0-1-1,-1-1-1,-1-1 0,-2-2-1,-1-1-1,-3-2-1,-1-3-1,-1-1-1,3 0 1,1-2-1,3-1 0,0-2 1,2-2 5,1-4 2,1-2 5,3-3 1,8-1 1,6 0 1,8-1 0,4-1 1,5 0 0,3 0 0,5 0 0,1 0-1,0 0-1,1 0-2,-1 1-2,-1-1-2,-2 2-4,-1 0-3,-3 2-3,-1 0-2,-3 0 0,-1 0 2,-2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4"/>
    </inkml:context>
    <inkml:brush xml:id="br0">
      <inkml:brushProperty name="width" value="0.05166" units="cm"/>
      <inkml:brushProperty name="height" value="0.05166" units="cm"/>
      <inkml:brushProperty name="color" value="#FED406"/>
    </inkml:brush>
  </inkml:definitions>
  <inkml:trace contextRef="#ctx0" brushRef="#br0">30129 15524 425,'-2'-11'41,"-2"10"8,-4 10 7,-2 10 9,-3 9-1,-3 10-9,-3 10-9,-3 10-9,-3 5-7,-3 3-5,-3 1-3,-3 3-5,-1 1-2,0 1-2,0 1-2,-1 1-1,0 2-3,0 4-1,-2 4-2,0 4-2,0 1-3,1-4-2,3-2-4,2-3-2,3-7-2,5-9-3,5-10-3,5-10-2,3-9-3,2-6-3,2-7-4,3-7-4,1-8-5,3-12-9,4-10-8,2-11-8,2-4 0,-2 3 9,-1 4 10,0 2 10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4"/>
    </inkml:context>
    <inkml:brush xml:id="br0">
      <inkml:brushProperty name="width" value="0.04746" units="cm"/>
      <inkml:brushProperty name="height" value="0.04746" units="cm"/>
      <inkml:brushProperty name="color" value="#FED406"/>
    </inkml:brush>
  </inkml:definitions>
  <inkml:trace contextRef="#ctx0" brushRef="#br0">28610 16538 463,'-35'-63'36,"9"14"2,9 15 2,9 15 2,7 9 0,7 3-1,7 2 0,8 4-1,3 4-4,1 7-5,1 8-4,1 6-7,1 6-2,2 6-3,2 6-1,3 6-2,0 4-2,0 0 0,0 1-1,1 2-1,1 1-3,4 3-4,4 3-4,4 3-4,3 3-10,5 1-15,4 2-15,4 3-14,-5-6-2,-13-13 8,-12-12 11,-13-13 8,-6-8 4,-1 0-4,1-1-4,0 0-2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6"/>
    </inkml:context>
    <inkml:brush xml:id="br0">
      <inkml:brushProperty name="width" value="0.0473" units="cm"/>
      <inkml:brushProperty name="height" value="0.0473" units="cm"/>
      <inkml:brushProperty name="color" value="#FED406"/>
    </inkml:brush>
  </inkml:definitions>
  <inkml:trace contextRef="#ctx0" brushRef="#br0">35912 18166 465,'-2'-12'7,"-1"8"14,-2 8 14,-1 8 15,-4 6 2,-4 8-11,-4 7-11,-3 7-10,-2 4-7,-1 0-1,1 2-2,-1 0-1,2-1-4,1-6-3,2-4-4,3-5-4,3-8-4,8-9-6,7-10-5,6-10-5,5-6-1,3-3 4,3-3 5,4-3 5,-1 0 2,-2 7 1,-1 3 1,-2 6-1,-3 3 5,-1 2 6,-2 2 8,-2 2 6,-3 3 5,-1 6 0,-2 3 1,-1 7 2,-3 1-1,-1 1-2,0-1-3,-1 1-2,-2-2-2,-2-1-3,-2-3-1,-2-1-2,0-4-5,1-7-7,0-5-7,2-5-8,3-6-3,6-2 4,6-3 3,6-3 2,1 0 4,-1 5 3,-2 3 3,-2 4 3,1 0 2,5-4 2,5-4 2,5-3 2,3-3 0,-1 1-1,0-1 0,1 1-2,-2 0 1,-3 2 3,-3 3 2,-3 1 2,-4 1-3,-5 1-11,-4-1-9,-5 0-9,-4 1-4,0 0 6,-2 2 3,0 1 6,-1-1 2,1 0 3,-1-1 1,0-1 3,0-1 2,2 2 3,1 1 3,0 1 3,2 3 6,0 6 8,2 5 8,1 7 8,0 5 1,0 3-6,0 5-6,0 3-7,0 3-4,1-1-2,2 0-3,0 0-2,1 0-2,0-1-2,0-1 0,0-1-2,0-2-2,2-3-4,0-3-2,2-3-4,0-3-4,1-1-5,1-2-5,2-2-5,1-4-2,3-6 0,3-6 1,3-6-1,1-6 0,-1-7-3,-1-7-2,-1-6-4,-2-4 0,-2 0 0,-4 0 1,-3 0-1,-2 3 3,0 7 1,-2 7 4,0 7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7"/>
    </inkml:context>
    <inkml:brush xml:id="br0">
      <inkml:brushProperty name="width" value="0.04626" units="cm"/>
      <inkml:brushProperty name="height" value="0.04626" units="cm"/>
      <inkml:brushProperty name="color" value="#FED406"/>
    </inkml:brush>
  </inkml:definitions>
  <inkml:trace contextRef="#ctx0" brushRef="#br0">37799 17188 475,'1'-43'31,"4"8"0,2 7 0,4 9 1,0 4-1,1 2-2,0 2-1,-1 3-2,1 1-2,0 2-3,0 2-3,-1 2-4,0 2-4,0 2-2,-2 2-5,-1 2-2,-1 2-2,-2 5 3,-2 4 2,-2 3 2,-2 4-4,-4 1-11,-2 2-11,-3 3-11,-3-1-5,-2-4 0,-1-2 0,-3-2 1,0-4 3,3-1 7,1-3 7,3-1 6,3-5 10,8-6 10,6-7 12,7-8 10,4-2 4,0 1-6,-1 1-4,1 1-5,-1 1-4,-1 2-1,-1 2-3,0 2 0,-5 6-2,-5 8 0,-6 9 0,-5 9 0,-5 3-1,0-1 1,-1-3 0,-1-1 0,0-3-1,1-3 0,0-3-1,2-3 0,4-3-3,8-2-4,8-4-4,8-2-4,3-3 0,1-1 1,-1 0 3,1-1 2,-4 1 1,-9 6-1,-7 4-1,-7 5 0,-5 2 0,2-3 0,1-1 1,1-2 0,4-3 0,8-4 1,7-4 1,9-4 1,3-2 0,-1 1-2,-1-1-1,-1 0-2,-3 3-1,-3 6-3,-4 6-3,-4 6-2,-6 3 0,-6 3 3,-7 1 3,-7 3 3,-5 1 2,-1 1-2,-3 1 0,-1 1-1,-1 0 3,2 0 5,0 1 6,1-1 5,1-1 3,3-1 2,1-3 0,3-1 1,4-3 2,7-3 3,6-3 2,8-2 3,6-6-1,7-4-7,7-7-5,7-6-5,3-4-6,2-1-2,0-3-5,2-1-3,0 0-4,-2 3-3,0 3-3,-1 2-3,-3 3-2,-4 1-2,-3 0-2,-5 2-1,-7-1-8,-10-3-18,-12-4-15,-10-1-17,-4-2 1,1 4 19,3 3 17,1 3 18,2 1 13,-1 2 10,0 1 8,1 0 10,0 2 11,4 2 16,3 2 15,3 2 15,1 5 3,3 8-11,2 7-11,3 9-11,1 6-8,5 7-5,4 8-5,3 6-5,2 10-7,-1 15-7,0 12-9,-2 15-8,-2-1-7,-1-14-6,-2-16-7,-2-14-7,-2-9-6,-1-2-9,-1-4-7,0-2-9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21"/>
    </inkml:context>
    <inkml:brush xml:id="br0">
      <inkml:brushProperty name="width" value="0.05874" units="cm"/>
      <inkml:brushProperty name="height" value="0.05874" units="cm"/>
      <inkml:brushProperty name="color" value="#FED406"/>
    </inkml:brush>
  </inkml:definitions>
  <inkml:trace contextRef="#ctx0" brushRef="#br0">81953 19695 374,'-6'-7'8,"4"0"15,4 2 15,4 1 16,3 2 3,3 5-8,3 6-9,4 4-9,1 3-6,1-1-4,0 1-6,3 0-4,-2-1-6,-1 1-10,-3 0-7,-1-1-10,-4 2-5,-2 1-2,-6 3-3,-3 2-3,-4 0 0,-6 1 0,-4-1 1,-5 0 1,-3 0 2,-1-3 3,-1-1 4,-1-2 2,0-4 3,1-3 5,1-4 3,1-4 5,1-2 2,1 2 1,0 0 0,2 2 2,4-1 6,5 0 11,6-2 12,6 0 12,3-1 4,3 2-5,2 0-3,2 2-3,1 0-4,1 3-2,1 2-3,1 2-2,-1 1-2,-4 1-3,-5 1-2,-3 2-2,-3 2-2,0 8-3,-2 7-1,0 7-3,-3 2-2,-6-2-4,-4-2-2,-5-1-4,-4-4-2,1-4-2,-2-3-2,-1-5-1,0-3-2,1-5 2,1-3 0,1-4 0,1-5 1,4-6 0,3-6 0,3-5-1,2-5 1,4-1 1,2-3 1,4-1 0,3 0 4,4 3 7,3 3 6,5 3 7,1 3 2,-1 4-3,-1 4-2,-1 4-3,-1 3 1,0 2 6,-2 2 6,-1 2 6,0 2 2,0 3 1,-1 4 1,1 2 0,-2 2-3,-2 1-6,-4 1-6,-2 1-5,-4 1-4,0-1 0,-3 0 1,-2 1-1,-1-2-1,-2-3-3,0-3-4,-1-3-3,2-3-7,8-4-12,6-4-12,8-4-12,3-2 0,1 0 10,1 0 10,1 0 10,0 1 8,-3 0 3,-1 2 5,-2 1 3,-3 1 3,-3 1 1,-2 3 2,-4 2 0,-4 2 0,-7 4-2,-8 2-3,-5 3-1,-7 1-2,-1 1 0,-4 0 0,-3-1-1,-1 0 0,0-1 1,0-1-1,0 0-1,1-2 3,1 1 2,3 0 4,2-1 3,3-1 3,7-2 0,5-4 1,6-3 2,8-2 3,8-4 8,9-2 6,10-3 7,5-2 1,4 0-7,4 0-6,5 0-5,1 1-4,3 2-1,2 3-1,3 1 1,0 1-2,1 0 1,1 0 0,2 0 0,-2 0-2,-2 0-2,-4 0-3,-2 0-3,-4-1-1,-4 0 1,-4-2 0,-3 0 1,-5-2-8,-3-2-18,-5-2-18,-3-1-18,-5-2-8,-6 2 3,-6 1 2,-6 0 3,-2 2 2,0 1 1,2 0 1,1 2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23"/>
    </inkml:context>
    <inkml:brush xml:id="br0">
      <inkml:brushProperty name="width" value="0.0656" units="cm"/>
      <inkml:brushProperty name="height" value="0.0656" units="cm"/>
      <inkml:brushProperty name="color" value="#FED406"/>
    </inkml:brush>
  </inkml:definitions>
  <inkml:trace contextRef="#ctx0" brushRef="#br0">82441 34818 335,'64'-15'105,"-15"2"-23,-12 3-24,-15 1-24,-5 1-13,1 2-2,3 1-2,2 1-2,-2 0-4,-1 2-6,-4 0-4,-3 2-7,-3 1-6,-2 3-9,-4 4-7,-2 2-9,-5 2-4,-4 2 2,-6 0 1,-4 1 2,-3 0 2,-1-1 4,-1-1 4,-1 0 4,1-2 3,1-1 5,3-1 4,1 0 5,2-1 4,0 0 3,2-1 5,1 1 3,1 0 4,2 0 6,2 0 4,3-1 6,0 1 1,2 0-1,0 0-3,2 0-1,0 0-2,0 1-1,0 2-2,0 0-2,0 0-2,2 1-3,0 0-3,2 0-3,-1-1-3,-2 1-1,-2 0-3,-2 0-3,3-4-3,9-8-6,10-8-5,8-8-6,3-3-1,0 3 6,-1 1 4,-1 3 6,-2 1 3,-3 4 1,-3 2 2,-3 4 2,-3 2 1,-4 4 0,-5 2 1,-2 4 1,-6 1 2,-2 3 1,-5 1 1,-4 3 2,-3 1 1,-3 1-3,-3 1-3,-3 1-1,0-1-4,3-3-4,3-3-5,3-2-4,2-4-4,0-3-2,2-2-1,1-4-2,0-1 3,1 2 9,-1 1 7,0 0 9,-1 4 6,-3 5 3,-3 7 3,-3 6 3,-1 1 3,4 0-1,3-1 1,3-1 0,2-1-1,2-3-3,3-1-4,1-2-2,1-1-2,2 3-1,0 1 0,2 3-1,5-7-6,9-13-15,11-13-14,9-15-14,5-6-4,-2 0 6,0-1 7,-1 1 6,-1 2 5,1 5 5,-1 5 5,0 5 4,-1 3 5,-3 2 4,-4 2 4,-1 3 4,-5 1 2,-3 6 0,-5 2 1,-3 5 0,-4 3 1,-2 2 3,-4 1 4,-2 3 2,-4 1 0,-4 1-4,-3 1-5,-5 1-3,-2-1-3,1-1-1,-1-3-2,1-1-1,-2-2-2,0-3-6,-1-1-4,0-2-4,-1-3-4,4-4-3,3-4-1,3-4-4,3-3 0,2-3 1,4-4 0,3-2 1,2-2 1,5-3 2,4-1 2,4-3 1,1 2 3,-1 5 1,-1 5 2,0 5 1,-4 5 9,-3 6 13,-4 6 14,-4 6 15,-3 2 2,-2 1-7,-1 0-9,-3-1-8,3-2-11,6-6-15,7-6-14,8-6-15,5-5-5,5-6 5,5-4 3,5-4 4,1-2 5,0 5 3,-1 3 5,-1 4 3,-2 4 4,-3 5 5,-4 2 4,-1 6 5,-5 2 4,-1 3 2,-4 3 2,-3 4 3,-2 1 2,-4 1 0,-3 1 1,-2 1 1,2-6-10,6-14-21,7-14-21,7-13-21,3-8-6,-3-3 10,-1-1 8,-2-2 10,-3-3 7,-1-4 3,-2-3 5,-2-5 3,-1 0 3,-1 4 3,1 4 2,0 4 2,-1 5 2,-2 6 2,-3 5 2,0 7 2,-1 6 10,1 7 20,3 6 21,2 8 19,1 7 4,-2 9-14,-1 9-14,0 8-13,-1 10-8,0 10-4,-1 10-4,2 9-4,-2 7-3,-1 6-1,0 4-1,-2 6-3,1 9-1,0 14 0,2 16-2,0 14-1,1 5-10,0-5-23,0-5-22,0-4-21,-1-16-13,-1-26-3,0-24-3,-1-26-2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0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81450 51850 519,'0'16'56,"2"1"-10,0 1-8,2 1-9,0 0-4,1-1 0,2-1 1,0 0 1,1-2 0,0 1-3,0 0-3,-1-1-2,1 0-1,0-3-2,0-1-2,0-2 0,-1-1-2,1 2 0,0 0-1,0 1-1,0 1-3,-1 1-3,1 2-6,0 0-4,-3-1-15,-4-3-27,-6-3-27,-4-2-26,-2-3-3,1-2 23,0-2 23,2-2 22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1"/>
    </inkml:context>
    <inkml:brush xml:id="br0">
      <inkml:brushProperty name="width" value="0.0444" units="cm"/>
      <inkml:brushProperty name="height" value="0.0444" units="cm"/>
      <inkml:brushProperty name="color" value="#00BFF3"/>
    </inkml:brush>
  </inkml:definitions>
  <inkml:trace contextRef="#ctx0" brushRef="#br0">80159 53450 495,'-8'7'0,"-2"-1"0,0 0 0,-1-2 0,-1 0 1,-2 0 2,0 0 2,-1 0 3,1 0 1,1 2 0,2 0 1,2 2 0,2-1 4,2 1 5,3 0 6,1 0 6,2-2 2,5-1 0,4-2-1,4-2 0,3-1-2,5 0-5,3 0-3,5 0-4,2 0-2,0 0 0,2 0 1,1 0-1,-1-1 0,0-2-3,-1-2-1,-1-1-3,-2-2-2,-1 2-6,-3 1-4,-1 0-4,-3 2-4,-1 0-2,-3 2-1,-1 1-3,-6 0-11,-10 0-17,-10 0-19,-10 0-19,-4 0 1,-1 3 18,1 2 19,-1 2 20,1 0 12,1 0 5,1-2 7,1 0 5,2-1 5,1 1 5,2 2 4,3 0 5,0 1 1,2 0 0,1 0-2,1-1 0,0 1 0,2 0 0,0 0-1,2 0 1,1 0 0,0 3-2,2 2-1,0 2-1,1 0-1,-2 3-1,-1 0-1,0 1 0,0 1-3,0 1-3,2 1-2,1 1-4,0-1-2,0-1-4,0-3-2,0-1-3,1-3-8,3-4-11,4-5-12,2-3-13,4-5-1,5-7 6,5-8 8,5-5 7,2-4 6,-1 1 4,-2 1 4,1 1 4,-3 1 5,-2 3 3,-1 1 4,-2 3 4,-3 1 1,-1 4-1,-3 3 0,-1 3-2,-5 3 10,-6 6 18,-7 4 18,-8 5 19,-2 3 2,-1-1-14,0 1-14,1 0-14,-3 1-9,-3 3-5,-5 3-5,-3 3-5,-3 0-5,1-2-4,0-1-4,0-2-4,-1-3-2,1 0 1,0 0 2,-1-2 1,2-2 3,3-1 1,3-2 3,3-2 3,2-2 1,1-1 2,1 0 0,1-2 1,1 0 3,2 0 7,3 0 5,1 0 7,3-1 3,6-1 0,4 0 1,6-1 0,3-1 0,5 0-3,3 0-1,5 0-3,3-1-2,3-1-3,2 0-3,4-1-2,1-2-5,1-2-4,-1-2-4,0-1-5,0-2-3,0 2-1,0 1-3,0 1-1,-2 0-3,-3 2-7,-5 0-4,-3 2-7,-4 1-2,-3 0 0,-3 2 0,-3 0 0,-4 2 0,-4 0 0,-6 2 0,-4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1"/>
    </inkml:context>
    <inkml:brush xml:id="br0">
      <inkml:brushProperty name="width" value="0.05542" units="cm"/>
      <inkml:brushProperty name="height" value="0.05542" units="cm"/>
      <inkml:brushProperty name="color" value="#F2395B"/>
    </inkml:brush>
  </inkml:definitions>
  <inkml:trace contextRef="#ctx0" brushRef="#br0">70000 14755 396,'-1'-39'9,"0"17"18,-2 17 18,0 16 17,-1 11 5,-2 3-12,0 4-10,-1 5-11,-2 2-6,0 0-4,-1 2-3,-1 1-2,-1 1-3,0 3-2,0 4-1,1 3-2,-1 1-1,0 1-2,1 1-1,-1 2-2,1-2-2,2-1-1,2-2-1,3-2-1,0-3-1,0-4-1,0-4-1,0-3-1,0-4 0,0-2-1,0-1 0,0-3 0,0-2-1,1-3-1,-1-3-2,0-2-1,0-6-2,2-8-2,0-8-3,2-8-3,0-5 0,0-3 1,0-3 2,0-3 2,1-2 2,2-2 0,2-3 2,2 0 0,2-3 2,3-1 0,3 0 2,3-2 0,2 1 2,1 0-2,1 1 1,1 2 0,1 2 1,-1 3 6,1 5 3,-1 4 6,-1 2 2,-1 2 2,-3 3 1,-1 1 2,-2 4 1,-1 5 3,-1 4 1,0 6 3,-3 3 0,-5 3-4,-3 4-4,-4 2-2,-2 3-3,-2 3-3,0 3-3,-1 3-2,-2 1-3,-2 1-1,-1-1-2,-3 1-2,-1-1-1,-1 1 0,-1-1-2,-1 0 0,-1 0-1,1-3-1,-1-1-2,1-3-1,0-2-1,0-3-1,2-2 0,1-4-2,1-2 1,1-2 0,1-3 1,1 0 1,1-5 0,2-4 2,2-6 1,2-3 1,3-3 3,2 4 4,4 3 4,2 3 5,4 3 5,4 4 6,3 4 6,5 4 6,-1 2 2,-3 3-3,-5 2-4,-3 2-3,-1 1-2,2 1 0,1 1 1,3 1-1,1 1-1,-1-1-4,1 1-2,0-1-3,-1 0-4,1-1-3,-1 0-4,1-2-3,-1-1-7,-1-1-7,-1-1-9,0 0-8,-2-2-6,1-1-4,0-1-3,0 0-3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1"/>
    </inkml:context>
    <inkml:brush xml:id="br0">
      <inkml:brushProperty name="width" value="0.03819" units="cm"/>
      <inkml:brushProperty name="height" value="0.03819" units="cm"/>
      <inkml:brushProperty name="color" value="#00BFF3"/>
    </inkml:brush>
  </inkml:definitions>
  <inkml:trace contextRef="#ctx0" brushRef="#br0">79652 55400 576,'-56'1'26,"16"2"8,14 2 8,15 2 6,7 1 2,2 3-8,0 2-7,2 2-6,0 1-5,2 1-2,0 1-1,2 1-2,-3 2-4,-5 5-4,-4 3-6,-5 5-4,-5 2-5,-3 4-1,-5 2-2,-3 4-2,-3 1-3,-1 0-3,-1 0-5,0 0-3,-4 1-5,-6 3-5,-6 4-7,-6 2-6,1-4-1,6-10 3,7-12 2,8-9 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2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82624 52645 458,'8'-13'28,"-1"4"0,1 6 0,0 5-1,0 2-1,0 3-2,0 2-2,-1 2-2,2 0-3,0-1-5,1 0-4,2-2-4,-1 0-5,1 0-3,0 0-3,0-1-4,-2 1-2,-1 0 0,-2 0 0,-2 0 0,-2 0-3,-1 1-2,0 2-4,-1 0-4,-3 0-1,-2-1 0,-4 0 0,-2-2 1,-2 0 1,-2 0 6,0-1 4,-1 1 5,-1 0 3,-1-2 2,-1-1 1,-1 0 2,-2-1 1,-3 2 0,-3 0 0,-3 1 1,-1 1 0,-1 2 2,1 0 1,0 1 2,1 0 1,5 0-1,3-2 1,5 0-1,5-3 6,8-1 12,8-2 10,8-2 12,5-1 1,3-2-6,3 0-8,3-2-7,1 1-5,-1 0-4,-1 2-3,-1 1-4,-3 1-2,-5 3-4,-5 4-2,-4 2-3,-7 2-2,-6 1-1,-8 2 0,-6 0-1,-3 1 1,-1 1-1,1 1 1,-1 1 0,1 0 1,-1-1 0,1 0 0,-1-2 2,2-2 0,3-1 2,3-2 2,3-2 2,6-4 2,10-6 1,10-6 2,9-6 1,6-2 0,1-1-2,1 0-1,1 1-2,-1-1-1,0 2-2,-1 1-1,-1 1-1,-2 1-1,-5 4-1,-3 2-1,-4 4 0,-7 4 0,-9 6 2,-8 6 1,-9 5 3,-5 4-1,-1-1 1,-1 1-2,-1-1 0,-1 1 1,-1 1 3,-1 1 2,0 1 4,1-2 1,5-3 1,5-4-1,5-5 0,7-3 0,11-2-1,12-4-1,10-2 0,6-4-2,2-2-3,2-4-3,3-2-2,-1-2-2,-2 1-1,-2-1 0,-1 0-1,-5 4-3,-7 6-5,-7 8-5,-7 6-5,-8 5-1,-10 1 3,-9 3 3,-10 1 3,-6 1 4,-1-1 5,-1-1 6,0 0 6,-1-3 1,-1 1 0,1-2-1,0-1-1,1-1 0,1-1 1,3-1 0,2 0 0,3-2 3,5-1 3,5 0 5,5-2 3,5-1 1,6-2-2,6-3-3,6 0-1,5-3-2,5-1-2,5 0-2,5-1-2,4-2 0,2-2-1,4-2 1,3-1 0,1-2-1,0 0 1,0 0-1,0 1 0,-1 0-2,-4 2-7,-2 2-6,-3 2-6,-3 2-5,-3 0-6,-3 2-5,-3 0-5,-4 3-7,-5 2-5,-4 4-8,-6 2-5,-4 0 1,-2-3 12,-3-2 11,-3-4 10,-4-3 7,-2-3 0,-3-5 2,-3-4 1,-1-3 2,3-3 2,1-3 3,3-3 3,0 0 1,2 3 0,1 3 0,1 3 0,0 2 3,0 2 6,0 3 7,1 1 7,0 5 12,0 10 19,2 8 19,1 9 19,0 7 1,2 6-17,1 6-17,0 7-16,1 5-11,-2 7-5,0 7-5,-1 7-5,-1 7-11,0 8-18,0 8-19,0 8-18,1-3-6,2-14 6,3-14 5,1-13 7,1-12 2,0-10-2,0-10 0,0-9-1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3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85800 54616 584,'33'-7'128,"2"2"-27,4 2-26,3 2-27,-1 1-19,-4 0-8,-4 0-10,-3 0-8,-5 2-9,-3 4-5,-5 4-6,-3 3-6,-4 4-6,-4 1-5,-4 3-7,-4 1-5,-4 2-1,-2-1 1,-3 1 3,-3-1 3,-3-1 3,0-3 5,-1-3 5,-1-3 5,1-2 5,3-2 4,2-2 3,4-2 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3"/>
    </inkml:context>
    <inkml:brush xml:id="br0">
      <inkml:brushProperty name="width" value="0.03982" units="cm"/>
      <inkml:brushProperty name="height" value="0.03982" units="cm"/>
      <inkml:brushProperty name="color" value="#00BFF3"/>
    </inkml:brush>
  </inkml:definitions>
  <inkml:trace contextRef="#ctx0" brushRef="#br0">85336 55950 552,'-35'7'4,"8"-1"8,7 0 8,8-2 8,9 0 7,8 0 7,9 0 4,10 0 7,4 0-2,2 0-9,2 0-9,3 0-10,0 0-6,0 1-2,0 1-2,1 2-2,-2 0-9,0 1-11,-1 2-14,-1 0-13,-2 0-9,-3 1-6,-4 0-7,-1 0-7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4"/>
    </inkml:context>
    <inkml:brush xml:id="br0">
      <inkml:brushProperty name="width" value="0.04857" units="cm"/>
      <inkml:brushProperty name="height" value="0.04857" units="cm"/>
      <inkml:brushProperty name="color" value="#00BFF3"/>
    </inkml:brush>
  </inkml:definitions>
  <inkml:trace contextRef="#ctx0" brushRef="#br0">89422 52763 452,'21'-49'15,"-5"10"-1,-4 11-2,-6 11 0,-2 4 0,0-2 2,0-1 2,0-3 3,-1 1 2,-1 1 0,0 2 2,-1 3 0,-4 1 0,-2 0-2,-5 2-2,-4 1-2,-3 1-1,-5 2-2,-3 2 0,-5 2-1,-1 1 0,0 2-1,-1 0 0,1 2 0,0 1 0,0 3-2,-1 4 0,1 2-2,1 3-1,3 1 0,3 3 0,3 1-2,2 2 1,3-1-1,1 1 0,2-1-1,2 1 1,3-1-1,1 1-1,2-1 1,3 1-1,4 1 0,4 1 0,4 1 0,2 0 0,1 1-2,1-1-1,2 0-1,0 1-1,1 1 0,1 1 0,1 1 1,0 0 0,-1 0 1,-1 1 0,0-1 0,-2 0 0,1-2 0,0 0-1,-1-1 0,0-2 0,-3-3 1,-1-3 0,-2-3 1,-1-2 1,0 0-1,0-2 0,-1-1-1,0 0 2,-2 0 0,-2-1 3,-2 1 1,-1 0 0,2 0 0,1-1-1,0 1 0,0 0-1,-2 0-1,-2-1-1,-2 1 0,-4 0-2,-6 1 0,-5 2-2,-7 0-1,-3 1-1,-3-1 1,-1 1-1,-2-1 0,-2 1-1,-3 0-2,-1-1-2,-2 1-2,-1-2-3,-2-1-5,0-2-6,-2-2-4,1-2-3,2-2-3,2-3-3,2 0-1,4-4-2,7-2 1,7-4 0,7-2-1,4-2 3,3 1 3,1-1 4,2 0 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5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91731 55350 550,'0'29'92,"0"-5"-20,0-5-21,0-5-22,0-2-11,0-1-3,0 1-3,0 0-3,2-1-1,2-3-3,3-1 0,4-2-3,2-2-1,3 0-2,3-2-1,3 0-3,0-1-1,-3 0-2,-3 0 0,-3 0-1,-3 1-2,-4 4-3,-4 2-1,-4 4-2,-4 1 0,-6 1 3,-4 1 3,-5 1 3,-3 0 3,-1-1 0,-1 0 1,0-2 1,-1-1 2,1-3-1,1-1 2,1-2 0,3-1 0,3 0 0,4 0-1,5 0 1,3 0 4,6 2 11,4 0 10,5 1 10,5 0 1,2-2-7,3-2-6,3-2-8,1-1-4,1 0-3,-1 0-2,1 0-2,-2-1-5,0-2-4,-1-2-5,0-2-5,-4 0-5,-1-1-6,-4 0-5,-3 0-4,-2-1-2,-2-3 3,-2-4 4,-2-2 4,-1-2 3,0-3 3,0-1 4,0-2 4,-1-1 1,0 3-1,-2 1-1,0 3 0,-1 2 5,0 2 11,0 4 11,0 3 11,0 3 7,1 6 5,-1 4 3,0 6 5,-2 4 0,-2 5-6,-3 5-5,-3 5-5,-2 1-5,2 0-3,1-1-5,1-1-3,1-2-3,0-1-4,2-3-2,1-1-3,0-3-2,2-1-2,1-2-3,1-2-2,1-3-2,6 1-3,2-2-1,5 0-3,3-2 0,1-1 1,3-1 1,2 0 1,-1-1-1,-1 0-2,-3 0-3,-1 0-3,-4-1-4,-4-3-7,-6 0-6,-4-3-6,-5-2 1,-3-2 8,-5-2 8,-3-2 8,-4 0 7,0-1 3,-1 0 3,0 1 3,-1-1 3,3 2 0,1 1 0,3 0 1,1 2 4,1 1 9,1 0 10,1 2 8,1 1 4,2 0-1,3 1-2,1 2-1,1 1-1,0 2-2,0 2-2,1 2-1,0 2 0,2 1 1,2 3 1,2 2 1,3 1 0,4 3-2,4 1-1,3 3-3,4 0-2,3-1-4,3-1-5,3-1-5,1-3 0,-1-3 1,-1-4 1,-1-4 3,1-3-7,2-1-12,4 0-15,3-1-13,0-4-11,0-2-8,-1-5-8,-1-4-9,-4 0 4,-7 3 13,-7 3 14,-7 2 14,-2 2 9,0-2 3,1 0 4,2-1 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6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93231 55418 541,'-13'-28'17,"3"5"4,4 7 3,4 5 5,4 4-1,6 0-3,4 2-3,5 1-4,3 0-2,3 2-2,1 0-1,3 2-1,-1-1-3,-1 0-3,-3-2-4,-1 0-2,-3 0-6,-1 0-7,-2 2-7,-2 0-7,-5 0-3,-5-4 3,-6-2 3,-5-3 3,-4-2 5,2 0 5,1 0 7,0 1 6,2 0 3,-1 2 0,0 2 0,0 3 0,0 1 7,0 3 15,1 4 14,-1 2 16,1 3 2,2 4-11,2 2-12,2 3-9,1 3-8,0 3-4,0 3-2,0 3-4,0 1-3,0 2-1,0 1-1,0 1-2,0 0-4,0 0-3,0 0-5,0 0-4,-1-1-4,-2-5-4,-2-4-2,-1-3-3,-2-5-2,0-3 1,0-4 0,0-4 1,-1-3 1,-2 0 3,-1-2 3,-3 0 3,0-4 3,1-4 3,1-6 5,0-3 3,3-5 2,3-2 2,2-1 2,4-2 0,4-2 1,6-1 1,5-1-1,7-1 1,4 0-2,5 0-1,3 0-2,4-1-3,2 1-2,-2 2-4,0 0-3,-1 1-4,-3 2-2,-4 3-3,-3 3-2,-5 3-2,-3 1 0,-2 1 3,-4-1 2,-3 0 2,-2 2 4,-2 1 2,-2 2 4,-2 3 3,-1 0 4,0 0 3,0 0 4,0 0 4,0 1 4,2 0 5,0 2 5,2 1 5,0 0 2,3 0-1,2 0-1,2 0-1,1 0 0,-1 0-2,1 0 0,0 1-1,-1 0-3,-3 3-4,-1 4-3,-2 2-5,-3 4-3,-2 4-1,-3 3-2,-4 5-3,-2 1 0,-3 1-1,-4-1-1,-1 1-1,-2-1-2,0-2-2,2 0-1,1 0-3,1-4-2,3-3 0,1-4-1,2-4-1,5-3 0,6-1 1,7 0 0,8-2 0,2 0 4,-1-2 6,-1 0 6,-1-1 5,-1-1 3,-1 2-1,-1 0 0,0 2-2,-3 1-1,-4 2-1,-5 2-1,-2 1-1,-5 3 0,-4 2-1,-4 2 0,-3 1 0,-4 1-1,0-1 0,-1 0 0,0-2-1,-1-1 0,2-1 0,3 0 0,1-2 0,3-1 1,1 0 1,2-2 1,2 0 3,6-2 0,10-1 1,10 0 2,9-1 0,6-2-1,-1-1-2,0 0-3,1-1-2,-3-1-2,-4 0-2,-3 0 0,-5 0-3,-5 3-1,-8 4-3,-8 5-2,-8 6-4,-5 1 1,-5 3 3,-3 0 2,-4 1 3,-3-1 1,1-1 1,0-2-2,-1-3 1,2 0 0,1 0 2,3 0 1,2-1 1,2-1 3,5-2 6,3-4 5,4-2 5,8-2 4,10 0 4,11 0 3,11 0 3,6-1-2,0-2-8,2-2-7,1-2-8,-2-1-9,0 1-9,-3-1-10,-2 0-10,-2 1-5,-5 2-3,-3 2-3,-5 2-2,-3 0-1,-2-2 2,-4-2 1,-3-1 2,-2-2 4,-4 2 6,-2 1 6,-3 0 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6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94742 56071 581,'-15'-28'0,"4"5"0,3 7 0,3 5 0,1 3 0,0 2 0,0 1 0,0 1 0,1 1 8,0 3 14,2 4 15,0 2 15,1 4 5,0 6-7,0 4-5,0 5-7,0 9-5,-2 14-5,0 13-6,-1 15-4,-1 6-9,0 2-14,0 1-11,0 0-13,0-4-9,0-11-2,0-11-2,1-11-4,-1-7-1,0-7-2,0-6 1,0-5-2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7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95724 56187 623,'-7'-6'9,"4"6"19,3 4 18,2 6 18,2 4 4,0 5-13,-1 5-12,1 5-13,-1 2-10,-2 0-9,-2 0-8,-2 0-10,-1-2-8,1-5-7,-1-5-7,0-5-7,1-5-7,2-4-7,2-6-7,2-4-8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637" units="cm"/>
      <inkml:brushProperty name="height" value="0.04637" units="cm"/>
      <inkml:brushProperty name="color" value="#00BFF3"/>
    </inkml:brush>
  </inkml:definitions>
  <inkml:trace contextRef="#ctx0" brushRef="#br0">95983 55527 474,'-1'-10'36,"0"10"10,-2 12 10,0 10 9,0 6 0,0 2-8,2 3-10,0 1-8,1 1-8,0 0-5,0 0-5,0 1-6,0-1-4,-2 2-4,0 1-3,-2 0-5,0 0-4,1-3-7,-1-4-6,0-2-6,-2-6-9,-2-9-10,-3-8-11,-3-9-11,-2-9-1,0-8 7,1-7 7,-1-8 6,1-3 10,2 3 8,3 3 10,1 4 9,2 2 9,0 5 7,2 3 9,1 4 7,2 3 7,5 1 4,6 0 5,4 2 5,4 1-2,3 2-9,3 3-8,3 1-8,1 1-6,1 0-5,-1 0-3,1 0-3,-2 0-4,-1 2-2,-3 0-3,-1 2-1,-2-2-5,-1-1-3,-1-2-6,-1-1-4,-1-4-1,-3-2 0,-1-4 2,-2-2 1,-1-1 2,0 1 4,0 1 4,0 1 4,-2 0 7,-1 0 10,-2 0 9,-2 1 11,-2 2 10,-2 8 14,-2 6 12,-1 8 13,-2 2 0,2 1-16,0-1-14,2 1-16,1-1-9,0-1-7,2-1-6,0 0-7,2-2-8,4-1-12,2 0-11,4-2-12,1-1-2,3-2 6,2-3 7,1 0 6,0-2 7,-2 0 6,-4 0 6,-3 0 7,-3 1 5,-2 5 5,-4 4 5,-2 4 5,-4 2 0,-4-1-3,-3 1-4,-5 0-2,-2-1-3,-1 1 1,-1-1 0,-1 1 0,-1-1 1,1-1-1,-1-1-1,1 0 1,1-2 0,5-1 3,3 0 2,4-2 2,5-1 0,6-2-5,6-3-3,6 0-4,4-2-3,5 0-2,3 0-1,5 0-3,1 0-1,1 0 0,-1 0 0,0 0-1,1 0-5,1 1-9,1 2-10,0 0-10,1 1-3,-1-2 7,-2 0 5,0-2 5,-3 0 1,-7-2-4,-5 0-5,-6-2-5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1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35878 34583 487,'0'-35'25,"2"7"-2,0 9-1,2 7-1,-1 7 5,0 6 11,-2 6 11,0 6 11,-2 5 0,0 5-10,-2 5-10,0 4-11,-2 7-7,0 6-3,-1 8-3,-2 6-4,0 4-3,-1-1-4,-2 1-5,0 0-2,1-2-7,3-3-6,2-3-8,4-2-7,2-6-7,2-5-5,2-5-6,2-7-5,0-6 1,1-5 10,0-6 10,0-6 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72000 16200 476,'51'13'161,"-6"-3"-38,-8-4-37,-6-4-38,-4-2-20,-1 0-4,-1 0-4,-1 0-3,-2 0-5,-1 0-8,-3 0-5,-1 0-8,-3 1-11,-1 4-17,-2 2-17,-2 3-16,-4 3-2,-6 0 12,-6 1 12,-6 1 12,-1-1 6,3-1-1,3-2-2,2-2-1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41" units="cm"/>
      <inkml:brushProperty name="height" value="0.0441" units="cm"/>
      <inkml:brushProperty name="color" value="#00BFF3"/>
    </inkml:brush>
  </inkml:definitions>
  <inkml:trace contextRef="#ctx0" brushRef="#br0">99403 55293 498,'-15'-8'0,"2"2"0,3 1 0,1 1 0,0 1 9,0 3 18,-1 4 17,-1 2 18,-1 4 4,2 6-10,1 4-9,1 5-11,-2 3-7,-2 0-4,-3 2-5,-3 1-4,-3 1-3,-3 1 0,-3 0 0,-3 2-1,-2 0-2,-1 0-7,0 1-5,-2-1-6,1-2-6,3-4-7,4-3-6,2-5-8,4-6-8,5-8-11,4-10-9,6-8-12,3-4 3,2 1 13,2 1 14,2 0 14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901" units="cm"/>
      <inkml:brushProperty name="height" value="0.04901" units="cm"/>
      <inkml:brushProperty name="color" value="#00BFF3"/>
    </inkml:brush>
  </inkml:definitions>
  <inkml:trace contextRef="#ctx0" brushRef="#br0">99133 55790 448,'-6'-27'35,"4"11"15,4 9 16,4 10 15,4 8 1,5 5-13,5 7-13,5 5-13,2 3-11,-1 1-10,-1-1-10,-1 0-9,0 2-8,1 2-9,1 4-8,1 3-8,-2 0-8,-2-2-6,-3-2-8,-2-2-7,-5-4 1,-3-6 8,-4-5 8,-4-6 9,-2-4 4,2-1 0,0-1-1,2 0-1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3"/>
    </inkml:context>
    <inkml:brush xml:id="br0">
      <inkml:brushProperty name="width" value="0.03392" units="cm"/>
      <inkml:brushProperty name="height" value="0.03392" units="cm"/>
      <inkml:brushProperty name="color" value="#00BFF3"/>
    </inkml:brush>
  </inkml:definitions>
  <inkml:trace contextRef="#ctx0" brushRef="#br0">102289 53980 648,'-5'-7'-16,"6"2"19,6 3 18,6 1 19,3 0 7,1 0-5,1-2-5,1 0-3,0 0-6,-3 1-3,-1 0-4,-2 2-4,-2 0-3,1 0-2,0 0-1,0 0-2,-1 0-3,-1 2-5,-1 0-6,0 1-4,0 0 0,5 0 3,4-2 5,3 0 4,2-1 1,-3 0 0,-1 0-1,-2 0 0,-2 0-1,1 0 0,0 0-1,-1 0-2,-3 0-10,-6 0-24,-8 0-21,-6 0-23,-3 0-4,2 2 16,2 0 16,3 1 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5"/>
    </inkml:context>
    <inkml:brush xml:id="br0">
      <inkml:brushProperty name="width" value="0.04324" units="cm"/>
      <inkml:brushProperty name="height" value="0.04324" units="cm"/>
      <inkml:brushProperty name="color" value="#00BFF3"/>
    </inkml:brush>
  </inkml:definitions>
  <inkml:trace contextRef="#ctx0" brushRef="#br0">102442 53244 508,'-2'-18'10,"0"10"11,-3 11 11,-2 12 12,-3 7 0,-6 7-9,-4 5-9,-5 6-9,-3 5-5,-1 2-3,0 3 0,-2 4-2,1-1-2,3-1-1,3-2-2,3-2 0,3-4-1,3-6 0,2-6 1,4-5 0,3-6 1,2-3-1,4-4 0,3-4 1,3-4-2,5-1 0,5-2 0,5-2-2,4-2 0,3-2-1,3-2 0,3-1 0,-1-3-2,-2-2-2,-3-2-3,-3-1-1,-3-1-1,-5 4 2,-3 3 1,-4 3 2,-3 0-2,-2 0-4,-3-2-5,0 0-5,-5 0 1,-2 0 3,-5 2 5,-4 1 5,-2 0 3,-1 0 5,-1 0 3,-1 0 5,0 1 3,2 4 1,3 2 2,1 4 1,3 2 3,2 1 1,4 3 3,3 2 2,1 1 1,0 1-2,0 1-1,0 1-1,0 1-3,2-1-3,0 1-4,1-1-3,1 1-2,0 0 0,0-1-1,0 1 0,-1-1-3,0 1-6,-2-1-5,0 1-6,-2-2-3,-2-1-1,-2-2-1,-2-2-1,-2-1 0,-1 1 2,-3 1 2,-2 1 1,-1 0 2,-1-2 2,-1-3 1,-1-1 2,0-2 2,1-2 1,0-2 3,2-2 2,3-3 1,3-4 2,4-4 1,4-3 1,5-6 0,7-6 0,8-5-1,6-6-1,5-4-1,4 0-4,4-2-2,5 0-3,1-1 0,2 3 3,0 2 2,2 2 3,-2 3 2,-2 4 3,-4 3 2,-2 5 3,-3 2 2,-3 4-1,-3 3 1,-3 3 0,-4 3-1,-3 6 0,-4 4-1,-4 6-1,-5 2-1,-5 1-2,-4 1-2,-5 1-3,-4 1 0,0 0-1,-1-1-1,-1 1 1,0-2-1,2-1-2,3-2-1,1-2-1,0-1-1,-2 2-1,-2 0 0,-1 1-1,-2 1 1,-2 2 1,0 0 2,-1 1 1,0 1 1,-1 1 0,1 1 1,-1 1 0,2-1 0,3-2 2,2-4 0,4-3 2,5-2 0,6-2 2,8-2 1,6-2 1,4-3-1,3-2-4,1-4-3,3-2-5,-1-2-3,0-3-3,-1-2-4,0-1-3,-3-2-3,-3 1-1,-3-1-1,-3 0-3,-3-1 1,-2-4 3,-4-5 1,-2-3 2,-4-1 4,0 3 4,-3 3 4,-2 4 4,-1 1 6,0 4 5,0 3 7,1 3 6,-1 2 4,0 2 2,0 2 1,0 3 2,2 2 2,2 6 0,4 4 2,2 5 0,2 5-1,0 3-6,0 5-4,0 3-5,-1 3-4,0 3-2,-2 1-2,0 2-3,-2 0-3,0-4-3,-2-2-4,0-3-2,-1-3-1,0-1 0,0-3 2,0-1 1,-1-3-2,-1-3-6,-3-3-6,-2-2-5,-1-3-2,-2-1 1,0 0 1,-1-2 1,-2-1 3,-3 0 2,-3-2 3,-3 0 3,-1-1 3,3 0 2,2 0 3,1 0 1,6 1 9,10 4 13,10 2 16,10 4 13,5-1 2,-1-1-10,1-2-11,-1-2-10,2 0-9,0 3-6,0 4-5,3 2-7,-2 0-3,-3-1-3,-3-2-2,-3-2-3,-1-5-4,1-8-9,2-8-9,0-7-8,2-7-1,3-5 6,3-5 5,3-4 5,1-3 6,-1 1 5,-1 2 4,-1 0 6,-1 3 2,-1 4 3,-1 3 2,-1 5 2,-1 3 4,-3 3 5,-1 3 5,-2 3 6,-5 6 10,-7 10 16,-6 9 16,-7 11 15,-4 4 1,1 1-16,-1-1-14,0 0-15,1 0-10,-1-3-3,0-1-3,1-3-5,-1-1-4,2-1-5,1 0-5,1-2-6,2-2-8,6-1-11,4-2-11,6-2-12,1-1 1,-1-1 11,0 1 12,-2 0 11,-1 0 7,-4 0 4,-2 0 3,-3-1 4,-2 1 1,0-2 0,0-1 0,0 0-1,4-3 4,8-4 5,8-4 5,8-4 7,3-2 0,2 1-2,1-1-4,1 0-4,2 0-1,1 1-3,2-1-1,3 0-3,-1 0 0,-2 1-3,-1-1-1,-3 0-1,-2 0-3,-3 1-3,-3-1-3,-3 0-3,-3 1-3,-2 1-2,-4 0-1,-3 2-2,-3 0 0,-6 1 2,-4-1 1,-5 0 1,-3 0 2,1 2 5,-1 1 4,0 0 4,0 1 4,-1 1 3,-1-1 3,-1 0 4,1 0 2,2 2 4,4 0 2,3 2 3,1 1 4,2 4 4,1 2 5,0 3 5,1 3 0,1 2-6,-2 1-5,2 3-6,-1 1-4,2 1-1,0 1-1,2 1-2,0 1-2,0-1-2,0 1-2,0-1-1,0-1-3,2-1-3,0-3-1,2-1-4,1-3-1,3-2 1,3-4-1,4-3 1,1-1 1,-1-2-1,1 0-1,0-2 1,0-1-7,3-4-12,1-2-14,3-3-13,1-5-2,3-4 6,1-4 7,3-6 7,-1-5 1,0-3-3,-1-4-4,-1-4-3,-4 1 1,-5 8 7,-6 6 6,-6 7 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6"/>
    </inkml:context>
    <inkml:brush xml:id="br0">
      <inkml:brushProperty name="width" value="0.04797" units="cm"/>
      <inkml:brushProperty name="height" value="0.04797" units="cm"/>
      <inkml:brushProperty name="color" value="#00BFF3"/>
    </inkml:brush>
  </inkml:definitions>
  <inkml:trace contextRef="#ctx0" brushRef="#br0">106010 54028 458,'-14'-21'20,"6"3"5,4 4 2,6 5 5,3 2 1,2 2-2,1 2-1,3 2-3,2 1-2,0 2-4,1 0-5,1 2-4,-1 1-4,-1 1-2,-2 3-2,-2 2-2,-2 1-2,-2 0-1,-3-1-2,0 1-2,-4-1-2,-2-1-2,-4 0-3,-2-2-3,-1-1-4,1 0-7,0-2-5,2 0-8,-2 0 3,-3 5 11,-5 4 10,-3 4 11,-3 2 6,1 3 1,-1 1 2,1 3 1,0-2 2,2-2 2,3-2 2,1-4 2,5-3 3,5-3 2,6-3 3,6-2 4,4-3-2,5-2-4,4-2-5,3-2-4,2-1-4,-1 0-4,-1 0-4,-1 0-2,-4 2-4,-6 4-1,-8 4-3,-6 4-2,-6 2 1,-4 1 3,-3 1 2,-5 2 3,0-2 2,1-1 3,3-2 3,1-2 2,3-2 2,2 1 2,4 0 2,3 0 1,3-1 0,6-1-3,4 0-5,5-2-4,3 0-1,2 0-1,0 0 0,1 0 0,-1 0-1,-1 0 1,-2 0 1,-3 0-1,-4 1-2,-10 5-4,-8 4-5,-9 4-4,-7 2-2,-3 1 3,-4 1 3,-4 1 1,-1-1 4,3-1 2,4-3 3,2-1 3,3-2 3,5-1 3,3-1 3,5 0 2,6-3 4,11-3 3,12-2 4,10-4 3,4-1-2,-2-2-4,-2 0-7,-1-1-5,-2-1-4,-1 2-3,-1 0-3,-1 2-1,-1 0-2,-1 0 0,-1 0 0,0 0 0,-2-1-1,1 0-3,0-2-2,-1 0-3,0-2-4,-3 0-6,-1-1-6,-2-2-6,-3 1 0,-4-1 6,-4 0 6,-4 0 5,-2 1 5,-2 0 3,0 2 2,-1 1 4,-1 0 2,-2 2 3,0 0 3,-1 2 2,0-1 3,1 0 3,1-2 3,1 0 3,0-1 2,0 0-1,0 0 0,1 0 0,0 3 6,4 6 11,2 6 10,4 6 13,1 2-1,2 1-12,1-1-10,0 1-12,1 4-8,2 10-3,0 11-5,1 8-3,0 11-6,-2 9-5,-2 11-6,-2 9-5,-4 11-7,-6 16-6,-6 15-8,-5 14-7,-2-2-2,3-20 3,3-19 1,3-20 4,1-14 0,2-9-1,1-9-1,1-8-1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7:57:34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15869 3882 0,'0'0'0,"-4"-8"16,-2-6-16,-2 1 0,-1 1 0,-7-9 15,-4-1-15,-3 0 16,-3 0-16,-15-9 0,-10-1 16,-2 3-16,-1 3 0,-24-6 0,-11 1 15,-10 1-15,5 3 0,-21 4 16,-4 4-16,-41 1 0,18 6 16,6 9-16,4 9 0,24 6 15,16 5-15,-3 9 0,1 8 16,8 2-16,6 1 0,2 6 15,1 4-15,14 0 0,11-1 0,4 10 16,1 7-16,9-4 0,6-2 16,5 9-16,4 6 15,11-3-15,9-4 0,10 10 0,9 6 16,4-10-16,2-3 0,6 11 16,5 7-16,6-9 0,4-9 15,8 2-15,4 0 0,-4-10 16,-4-7-16,16-7 0,10-5 15,6-9-15,5-8 0,18-8 16,14-8-16,-2-8 0,-3-5 0,20-9 16,15-4-16,-5-7 0,-3-3 15,14-12-15,9-7 0,-18-1 16,-12 0-16,-7-6 0,-6-3 16,-22 1-16,-16 4 0,-9-9 15,-6-6-15,-10 8 0,-6 3 16,-9-8-16,-7-5 0,-9 5 15,-6 4-15,-10-9 0,-7-7 16,-9 7-16,-6 2 0,-12-5 16,-8-3-16,-3 8 0,-4 6 0,-4 5 15,-5 5-15,4 8 16,1 8-16,-10-1 0,-7 0 0,6 5 16,3 2-16,-12 1 0,-9-1 15,-3 4-15,-2 4 0,-8 2 16,-5 1-16,4 6 0,6 3 15,-16 8-15,-10 4 0,6 1 0,6 0 16,-15 7-16,-11 4 16,11 4-16,9 3 0,-7 6 0,-4 6 15,6 3-15,4 4 0,-9 10 16,-3 9-16,11 1 0,9-1 16,0 17-16,0 10 0,11-4 15,6-5-15,-2 23 0,-4 17 16,8-4-16,6-3 0,-2 27 15,1 14-15,15-3 0,11-3 16,14-46-16,9-31 0,8-22 0</inkml:trace>
  <inkml:trace contextRef="#ctx0" brushRef="#br0" timeOffset="5284.2102">29783 5273 0,'0'0'0,"0"-12"0,-1 0 16,1 0-16,-1-2 0,-1-9 15,-3-3-15,1 1 0,-1-1 0,-2-7 16,-2-1-16,-3 2 16,-3 1-16,-1-1 0,-2-1 15,-2-2-15,-1 3 0,-9-7 0,-5 2 16,0 0-16,0 2 0,-13 0 16,-2 2-16,-1 4 0,-1 2 15,-5 2-15,-5 2 0,-4 0 16,5 3-16,-3 3 0,-2 3 15,3 4-15,3 4 0,-32 4 16,6 4-16,15 4 0,10 5 0,-1 3 16,2 4-16,9 2 0,7 2 15,0 6-15,-2 5 0,6-2 16,2-3-16,0 10 0,-2 4 16,4-1-16,0-1 0,0 1 15,-2 2-15,6-1 0,5-2 0,-3 10 16,-2 7-16,2-9 0,2-6 15,3 4-15,4 3 16,4 2-16,2 1 0,0 3 0,-1 2 16,2-5-16,4-7 0,8 7 15,5 2-15,3-6 0,3-4 16,5-1-16,6 0 0,0-2 16,0-2-16,3 1 0,3 1 15,5-7-15,3-4 0,3 2 16,1 0-16,1-5 0,1-4 0,7 3 15,6 3-15,-2-3 0,-2 1 16,6-4-16,4-4 0,-9-5 16,-5-3-16,9-7 15,7-3-15,2-1 0,0-2 0,3-3 16,4 0-16,-8-9 0,-3-2 16,8-8-16,7-6 0,-5 2 15,-3 1-15,4-5 0,4-5 16,-5 3-16,-2 2 0,-1-1 15,0-4-15,-10 2 0,-6 0 0,3-5 16,3-2-16,-4 2 0,-3 3 16,-2-11-16,-2-8 15,-3 9-15,-3 6 0,-2-6 16,-2-3-16,-7 4 0,-4 5 0,-3-4 16,-1-3-16,-6 6 0,-4 2 15,-7-3-15,-3-1 0,-4 1 16,-4 1-16,-5-1 0,-4 1 15,-1-1-15,-2 3 0,-2-3 16,-3-2-16,-2 6 0,-4 4 0,-5-3 16,-5-1-16,-7 0 15,-2 1-15,-12 0 0,-6 0 0,4 6 16,3 2-16,-10-1 0,-7 1 16,5 3-16,5 4 0,-11 2 15,-7 3-15,3 2 0,3 3 0,-16 2 16,-11 3-16,5 6 15,5 3-15,-20 7 0,-14 7 16,8 4-16,5 2 0,-17 17 0,-9 14 16,13 6-16,7 3 0,39-18 15,28-14-15,17-8 0</inkml:trace>
  <inkml:trace contextRef="#ctx0" brushRef="#br0" timeOffset="18601.0201">27321 7625 0,'0'0'16,"0"0"-16,0 0 0,0 0 0,0 0 15,0 0-15,18-14 16,-18 14-16,0 0 0,22-6 16,-22 6-16,24-4 0,-10 1 0,2 1 15,2 0-15,0 1 0,2 2 16,3-1-16,5-1 0,1 1 16,0 1-16,11 0 0,2 1 15,-1 2-15,-2 1 0,10 2 16,-1 1-16,-1-4 0,-4-1 15,7-1-15,-1 0 0,-3 0 0,-2 2 16,3-3-16,1 1 16,-2-1-16,1-2 0,8-1 15,-1-2-15,-1 3 0,-1 3 0,0 0 16,3-1-16,-6 0 0,-3 2 16,13 0-16,3 1 0,-6-1 15,-3 0-15,1 1 0,1-1 16,-2 1-16,-1-1 0,-2 1 15,0 0-15,-3-1 0,0 1 0,17 1 16,-7-3-16,-24-4 0,0-3 16,7 6-16,1 3 15,-7-2-15,0-1 0,1 2 0,0 0 16,0-3-16,-1 0 0,-1 3 16,0 2-16,-2-4 0,-3-1 0,6-1 15,1 0 1,-11 1-16,-2 2 0,1-1 15,3 0-15,-4 0 0,-1 1 0,0-2 0,0 1 16,-4-2-16,-1-1 0,-6 0 16,-2-1-16,1 1 0,0 4 15,-1-2-15,-2 0 0,-1-2 16,-2 2-16,0 0 0,1 0 16,-2 0-16,0 2 0,-2-2 15,2 1-15,-2-1 0,2 4 0,0-2 16,-1 0-16,-1-2 0</inkml:trace>
  <inkml:trace contextRef="#ctx0" brushRef="#br0" timeOffset="19900.9813">31215 5622 0,'0'0'16,"0"0"-16,-15 16 0,3-3 0,-2 3 15,-7 9-15,-3 4 0,-2 4 16,-3 2-16,-9 15 0,0 3 16,-7 9-16,1-4 0,0-2 15,-1 0-15,-4 2 0,1-2 0,-2 0 16,2-5-16,9-8 15,4-6-15,9-3 0,4-4 0,8-10 16,5-8-16,2-3 0,3-4 16,0 0-16</inkml:trace>
  <inkml:trace contextRef="#ctx0" brushRef="#br0" timeOffset="20134.3027">30734 5624 0,'0'0'0,"0"0"0,0 0 16,0 0-16,19 26 0,-5-10 15,6 4-15,1 5 0,1 5 0,13 18 16,2 10-16,5 13 15,-5 0-15,-1 11 0,-9-1 16,-1-10-16,-8-17 0,-3-14 16</inkml:trace>
  <inkml:trace contextRef="#ctx0" brushRef="#br0" timeOffset="26167.899">27139 16372 0,'0'0'0,"5"-7"16,1-3-16,0-1 0,-1-3 0,1-8 15,-2-5-15,0-3 0,-2-1 0,-3-13 16,-4-5-16,-4 3 15,-2 1-15,-7-12 0,-5-3 16,-2 3-16,1 2 0,-13-7 16,-8 2-16,-1 8 0,-1 8 0,-14-8 15,-2 1-15,4 9 0,1 6 16,-34-6-16,-1 11 0,9 9 16,6 6-16,-2 6 0,-3 5 15,6 6-15,3 7 0,-7 3 16,-3 4-16,-1 0 0,-1 1 15,-7 9-15,-4 8 0,11-3 16,8-1-16,-17 16 16,-12 12-16,13-3 0,9-2 0,-4 9 15,-3 5-15,9-1 16,6-2-16,-2 11 0,1 9 0,4 3 16,3 3-16,-2 1 0,0 3 15,4-2-15,1-1 0,2 1 16,0 3-16,19-10 0,12-7 0,5-2 15,2-1-15,8-9 16,6-7-16,8 4 0,7 1 16,6-3-16,3-4 0,10 3 15,5 1-15,3 1 0,0 1 0,10 3 16,5 1-16,1-2 0,1-1 16,11 2-16,8 4 0,5-7 15,3-4-15,6 2 0,2 1 16,1-8-16,-1-5 0,2-3 15,-1-1-15,-2-1 0,-3-3 0,-7-3 16,-4-3-16,-9-4 0,-6-3 16,2-3-16,1-2 0,1-1 15,0 1-15,-4-8 0,-1-6 16,4-5-16,4-3 0,-3 0 16,-2 0-16,-2-2 0,-2-2 0,4-7 15,3-5-15,2 0 16,3 0-16,4-5 0,2-3 15,8 2-15,5 1 0,5-11 0,4-7 16,-1-4-16,0-1 0,-2-5 16,-1-1-16,-9-3 0,-5-2 15,-8 0-15,-4-1 0,-6 3 16,-4 1-16,-3-7 0,-1-6 16,-2 2-16,-1 1 0,-4-4 15,-1-2-15,-6 3 0,-5 1 0,6-2 16,4-1-16,-8 0 15,-8 3-15,-4-5 0,-4-2 16,3 3-16,1 4 0,-3-6 16,-4-4-16,-4 7 0,-4 7 0,-5-1 15,-4 1-15,-4 2 0,-2 1 16,-1-1-16,1-3 0,-6 5 16,-4 5-16,-5-2 0,-4-1 15,4 1-15,2 1 0,-11 1 16,-8 0-16,-1 6 0,-2 4 15,-5-6-15,-4-2 0,-7 5 0,-2 3 16,-8 2-16,-4-1 16,-3 7-16,-2 5 0,-11 9 0,-5 5 15,30 4-15,23 4 0,15 1 16</inkml:trace>
  <inkml:trace contextRef="#ctx0" brushRef="#br0" timeOffset="38401.7457">5162 14354 0,'0'0'0,"0"0"0,0 0 0,0 0 15,25 8-15,-16-8 0,2 0 16,1 0-16,0 0 0,4-1 0,-1-1 16,3 0-16,-1 1 0,2-1 15,0 0-15,4-2 16,-1 1-16,3-1 0,3 2 0,-3-2 16,2 1-16,4-1 0,4 0 15,2-2-15,2-1 0,17-5 16,7-2-16,3-1 0,0 1 15,29-8-15,10-2 0,18-3 16,1 2-16,81-12 0,33-1 16,-12 14-16,-8 9 0,-68 3 0,-47 5 15,-33 1-15</inkml:trace>
  <inkml:trace contextRef="#ctx0" brushRef="#br0" timeOffset="41718.3421">10912 5364 0,'0'0'0,"0"0"0,0 0 0,0 0 15,3 26-15,-3-26 0,6 34 16,-3-11-16,-1 1 0,2 9 0,0 7 16,2 12-16,0 1 0,2 18 15,0 3-15,-2 10 0,0-5 16,-5 17-16,-4 0 0,-3-10 16,-2-8-16,-3 12 0,-1 7 15,0 6-15,4-18 0,6-1 16,2 0-16,8-9 0,4-7 0,2 7 15,2 1-15,-1-4 16,1-2-16,2 8 0,2 4 16,-2-4-16,-2-2 0,-3 10 15,-3 7-15,-2-10 0,1-4 0,-4 2 16,-3 4-16,-7-8 0,-2-6 16,0 8-16,2 5 0,-1-7 15,0-2-15,0 8 0,-1 4 16,2-4-16,0-6 0,3 7 15,1 5-15,1-7 0,1-3 16,2 7-16,3 5 0,-4-11 0,-2-6 16,0 10-16,1 7 15,1-4-15,1-4 0,-3 8 16,-1 3-16,-1-5 0,1-5 0,0 4 16,1 7-16,0-11 0,1-4 15,3 1-15,1 3 0,1-3 16,0-4-16,2 2 15,1 1-15,0-8 0,1-5 0,-4 9 16,-2 5-16,-2-2 0,0-2 16,0 5-16,0 3 0,1-4 0,-2-3 15,0 5-15,1 4 16,-1-8-16,0-2 0,-1 3 0,0 5 16,1-8-16,0-5 0,-1 5 15,-1 1-15,0 0 0,0-2 16,1 5-16,1 3 0,-1-6 15,0-4-15,0 5 0,-1 5 16,1-9-16,1-8 0,0 8 16,-1 3-16,-1-6 0,0-6 0,-2 3 15,-1 3-15,1-9 0,1-8 16,-2 4-16,-2 3 0,-1-8 16,1-4-16,-2 7 0,-1 4 15,3-5-15,0-3 0,1 1 16,-1 2-16,1-5 0,0-2 0,-1-2 15,-2-1-15,1-4 16,2-3-16,0-2 0,2-3 16,0-5-16,-1-4 0,1-6 0,1-5 15,0-7-15,2-7 0,-3-10 16,2-10-16,0 3 0,-1-4 16,-1-15-16,-2-13 0,1 8 15,-1 1-15,1 6 0,1 10 16,1 6-16</inkml:trace>
  <inkml:trace contextRef="#ctx0" brushRef="#br0" timeOffset="42617.6327">11332 7454 0,'0'0'0,"0"0"0,0 0 0,0 0 16,-5-23-16,5 23 0,-10-16 16,1 8-16,-1 1 0,-3-1 15,-3 2-15,-2 2 0,-3 0 0,-9 3 16,-3 2-16,-5 2 0,-1 0 15,-2 2-15,0 3 0,-10 8 16,2 2-16,-1 5 0,0 3 16,-5 9-16,4 2 0,3 3 15,4 1-15,-2 9 0,4 2 16,7-1-16,4-1 0,4 6 16,8-2-16,6-3 0,4-1 0,6-4 15,4-3-15,7-3 0,5-2 16,7-6-16,4-3 0,7-4 15,4-1-15,6-8 0,4-3 16,7-5-16,7-2 0,1-3 16,4-3-16,1-7 0,0-5 15,27-13-15,-11-1 0,-6-2 16,-4-1-16,-7-5 0,-5-2 0,-7-3 16,-4-2-16,-4-1 0,-2-2 15,-10 1-15,-7 0 16,-6 4-16,-5 2 0,-6 0 0,-6 1 15,-4 1-15,-3-2 0,-5 4 16,-3 2-16,-8 0 0,-5-1 16,-14 2-16,-10 1 0,-9 4 15,-7 1-15,-8 7 0,-5 4 16,0 7-16,2 5 0,-4 4 16,-4 5-16,2 5 0,2 3 0,0 12 15,0 5-15,1 11 0,1 6 16,-4 10-16,-2 7 15,3 8-15,3 6 0,24-25 0,17-18 16,13-11-16</inkml:trace>
  <inkml:trace contextRef="#ctx0" brushRef="#br0" timeOffset="43189.9828">11005 7167 0,'0'0'0,"0"0"0,0 0 16,0 0-16,0 0 0,0 0 0,0 0 16,0 0-16,-4 19 0,4-19 15</inkml:trace>
  <inkml:trace contextRef="#ctx0" brushRef="#br0" timeOffset="43359.6084">10973 7237 0,'0'0'0,"0"0"0,0 0 16,0 0-16</inkml:trace>
  <inkml:trace contextRef="#ctx0" brushRef="#br0" timeOffset="53118.5938">10835 5960 0,'0'0'0,"0"0"16,0 0-16,0 0 0,0 0 0,0 0 15,0 0-15,0 0 0,0 0 16,16 21-16,-16-21 16,20 30-16,-8-12 0,2 5 15,-1 4-15,0 2 0,-1 2 0,3 15 16,-2 4-16,1 13 0,-2 2 16,-2 14-16,-3 2 0,-4-4 15,-2-2-15,-4 21 0,-4 4 16,-7 9-16,-5-6 0,-11 45 15,2-11-15,9-43 0,6-29 16,4-21-16</inkml:trace>
  <inkml:trace contextRef="#ctx0" brushRef="#br0" timeOffset="189488.5468">10898 5705 0,'0'0'0,"0"0"15,0 0-15,0 0 0,0 0 16,0 0-16,0 0 0,0 0 16,0 0-16,-11-17 0,11 17 15,0 0-15,0 0 0,0 0 16,0 0-16,0 0 0,0 0 15,0 0-15,0 0 0,0 0 16,0 0-16,0 0 0,-2 23 0,2-23 16,0 0-16,-5 21 0,5-21 15,0 0-15,-4 24 0,4-24 16,-5 21-16,5-21 0,-3 24 0,3-24 16,-3 27-16,2-14 15,0 2-15,1 1 0,0 2 16,1 0-16,0-1 0,1 1 15,0 2-15,1 4 0,2-1 0,-1 1 16,2 2-16,-1-2 0,1-1 16,-1 0-16,1 3 15,-1-1-15,0 0 0,0 8 0,0 0 16,0-2-16,1-2 0,-1 2 16,1 1-16,-1-3 0,0-3 0,0 3 15,1 1-15,-1-1 16,0-3-16,0 3 0,1 2 15,-2-2-15,0 0 0,1 6 16,-1 1-16,1 0 0,-1-1 0,2-1 16,0 1-16,1-1 0,-1-1 15,1 0-15,0 4 0,-2-3 16,0-2-16,0 4 0,1 2 16,-2-1-16,-2-1 0,3 8 15,0 1-15,0-4 0,-1-3 16,-1 3-16,1 4 0,-1-5 0,0-1 15,-1 2-15,1 2 16,-1-1-16,0 1 0,0 1 16,0 2-16,1-2 0,-1-2 0,-1 12 15,0 0-15,-1-4 0,0-4 16,0 4-16,0 3 0,0-7 16,1-5-16,0 7 0,0 4 15,-2-4-15,0-4 0,1 11 16,1 3-16,0-10 0,0-1 0,3 28 15,-1-1-15,0-12 0,0-10 16,-2 8-16,0 2 16,0-2-16,1-2 0,-1 0 0,-1-1 15,-3-2-15,-2 0 0,0 5 16,1 6-16,-1-7 0,2-4 16,-2 5-16,1 4 0,1-5 15,0-4-15,-2 7 0,-1 6 16,1-7-16,-2-6 0,4 8 15,2 5-15,-1-5 0,-2-3 0,0 5 16,-2 4-16,1-7 16,-2-5-16,0 6 0,-1 3 15,4-4-15,1-2 0,0 5 16,-1 5-16,0-7 0,2-1 0,1 6 16,2 5-16,0-6 0,1-6 0,1 4 15,-1 1-15,1-1 16,0-1-16,2 2 0,0 4 15,1-10-15,-2-7 0,6 6 16,3 3-16,-3-3 0,-2-3 0,2 3 16,2 1-16,-1-12 0,0-6 15,-2 5-15,-1 4 0,-2-6 16,1-3-16,1-1 0,0-1 16,1-2-16,1-2 0,0 2 15,0 3-15,-1-7 0,0-4 0,2 1 16,2 0-16,-3-4 0,-2-2 15,-2 3-15,0 1 16,0-2-16,2-2 0,-5-12 16,1 3-16,-2-5 0,-1-1 0,0-2 15,0-1-15,0-2 0,0-2 16,-1-3-16,0 3 16,0-3-16,0 0 0,0 4 0,1-2 15,-1 0-15,0 1 0,-1 1 16,-1 1-16,0-3 0,0-1 0,0 0 15,-1-1-15,3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08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51960 9460 647,'-22'0'-43,"5"2"16,3 0 17,4 2 16,2-1 12,0-1 8,1 0 9,-1-1 7,1-3 2,2-2-4,2-4-3,2-2-5,1-1-5,0 1-6,0 0-8,0 2-5,0 0-5,2 0-1,0 1-2,2-1 0,1-3-1,3-4 1,4-5 0,2-5 1,1-1-1,-1 3-1,-1 3 0,0 3-2,-2 2 0,-1 1 1,0 1 2,-2 0 1,0 2 1,0 1 2,0 0 0,-1 2 2,1 0 0,-2 1 0,-1-1-1,0 0-1,-1 0-1,2 2 0,0 1 0,1 0-2,1 0 1,0-1-1,0-3 0,0-2 0,0-1 0,1 1 0,2-1-1,0 0 1,0 1 0,-1 1-1,0 0 1,-2 2 0,0 0-1,2-2 0,0 0 1,1-1-2,0-1 1,0 0-1,-2 1 1,0-1-1,-2 0 0,1 0 0,0 1 1,0-1 0,0 0 0,0 0 0,-1 1 0,1-1 0,0-1 0,2 0 0,0-1 0,1-1 0,0 0 1,0 3-1,-2 1 0,0 2 0,-2 1 0,1-2 0,0 0 0,0-1 0,0-1 0,0 1 0,0-1 0,-1 0 0,1 0 0,0 1 0,0-1-1,0 0 1,0 1-1,-1 1 1,1 0-1,0 2 0,0 0 1,0 0-1,0 1 0,-1-1 1,1 0 0,0 0 0,0 0 0,0 0 1,0 0 0,1-1 0,2-2 0,0 0 1,0 0-1,-1 3 0,0 1 0,-2 2-1,-1 0 1,0 0-1,-2-1 0,0-2 0,-1 1 0,1-1 0,2 0 0,0 0 0,1 1 0,2 0-1,0 2 1,1 1 0,0 0 0,0 0 0,-2 0-1,0 0 1,-2 0 0,1 0 0,0 0 0,0 0 0,0 0 0,0 1 0,-1-2 0,1 2 0,0-1 0,0 0 1,0 0-1,0 0 1,0 0-1,3 0 1,2 0 0,2 0 0,0 0 0,-1 1-1,-1-2 1,-1 2-1,-1-1 0,0 0 1,-2 0-1,0 0 1,-1 0-1,3 0 0,2 0 1,2 0-1,-1 0 0,-1 1 0,-2-1 0,-2 0 0,-1 0 0,1 0 0,2 0 0,0 0 0,0 0 0,-1 0 0,0 0 0,-2 0-1,0 0 1,2-2 0,0 0 0,1-1 0,2-1 0,0 2 0,1 1 0,1 0 0,0 1 0,-1-2 0,0 0 0,-2-1 0,-1-1 0,-1 2 0,0 1 0,-2 1 0,0-1 0,2 2 0,0-1 0,1 0 0,1 0 0,0 2 0,0 0-1,-1 2 0,2-1 0,0 0 0,1-2 0,1 0 1,0-1-1,-2 0 0,-3 0 1,-1 1 0,-1-1-1,2 2 1,0 0 0,2 2-1,1-2 0,3 0 0,3-3-2,3-2-1,0 0 0,-3 0 0,-3 2 0,-2 1 1,-2 0 0,3 0 1,2 0 0,1 0 2,1 0 1,-1 0-1,0 0 0,-2 0-1,-2 0 1,-1 0 0,-2 0-1,-2 1 1,-1-1 0,1 0 0,2 0 0,0 0 0,1 0-1,0 0 1,-1 0 0,1 0 0,0 0 0,0 0 1,-1 0-1,1 1 0,1-1 0,1 0 0,3 0 0,2 0 0,-1 0 0,-1 0 0,-2 0 0,-2 0 0,-2 0 0,1 0 0,0 0 0,0 1 0,-1-1 0,1 2 0,0 0 0,0 2 0,-1-1 0,1 0 0,0-2 0,0 0 0,-1 0 0,1 0 0,0 1 0,0 2 0,-1 0 0,1 0 0,0 0 0,0 0 0,-1 0 0,1 0 0,0 0 0,0 0 0,-1 0 0,1 0 0,0 0 0,0 0 0,0 0 1,1 0 0,1 0 1,2 0 0,-1 0 0,1 0 0,0 0 0,-1 0-1,1 0 0,0 0 0,-1 0-1,1 0 1,0 0 0,-1-2-1,1-1 0,0 0 1,-1-1-1,1 1 0,0-2-1,-1 2 1,1-1 0,0 0 0,-1 0 0,1 0 1,0 1-1,-1 0 1,1 2 0,0 0 0,0 1 0,-1 0 1,1 0 0,0 0 1,-1 0-1,-1 0 0,-1 0 0,-1 0-1,1 0 0,0 0 0,1 0 0,1 0-1,1 0 0,0 0 0,-1 0 1,1 0-1,0 0 0,1 0 1,1 0-1,2 0 0,-1 0 0,1 0 0,-1 0-2,1 0 0,-1 0 0,1-2 0,0 0 1,-1-2 0,1 1 0,-1 0 0,1 2 1,0 1-1,-2 0 0,1 0 1,-2 0 0,-1 0 0,0-1 0,0-1 0,-1 0 1,1-1-1,0-1 0,-1 2 1,1 0-1,0 2 0,-1-1 0,-1 0 0,-1-2 1,-1 0-1,1 0 0,0 0 0,1 2 1,1 0-1,1 1 1,0-2 0,-1 0-1,1-2 1,-1 1 0,-1 0 0,-1 2-1,0 1 0,-2 0 1,1 0-1,0 0 0,0 0 0,0 0 1,-1 0-2,1 0 1,0 0-1,0 0 0,1 0 0,1 0 0,2 0 0,-1-1 0,-1-1 0,-1 0 0,0-1 0,-1-1 1,1 2 0,1 0-1,2 2 0,-1 0 1,-1 0 0,-1 0 1,-1 0 0,0 0 0,0 0 0,0 0 0,-1 0 0,2 0-1,0 0 0,1 0 0,1 0-1,1 0 0,0 0 0,-1 0 0,1 0 0,0-1 0,-1 0-1,1-2 1,0 0 0,0 0 0,1 0 0,1 2 0,1 0 0,0 1 1,-3 0 0,-1 0-1,-2 0 0,-1 0 0,1 0 1,1 0 0,2 0 1,-1 0-1,1 0 0,0 0 1,0 0-1,-1 0 0,1 0 0,0 0-1,-1 0 0,1 0 0,1 0 0,2 0 1,0 0-1,1 0 0,1 0 1,1 0 0,1 0 0,0 0 0,-1 0 0,-1 0 0,-1 0 0,0 1 0,-1 0 0,1 2 0,0 0 0,-2 0 0,1 0-1,-2-2 1,-1 0 0,1-1-1,1 2 1,3 0-1,1 2 1,2-1-1,0-1 1,-1 0-1,1-1 0,-1-1 0,2 0 0,1 0 1,1 0-1,0-1 1,-1-1 0,-1 0 0,-1-1-1,-1-1 1,-1 2 0,-1 0-1,0 2 1,-2 0 0,1 0 1,-1 0 1,1 0 1,-1 0 0,-1 0 0,-1 0-1,-1 0 0,0 0-1,-2 0 0,-1 0 0,-1 0-1,1 0-1,0 0 1,1 0 0,1 0 0,1 0 0,0 0 0,-1 0 0,1 0 0,0-1 0,-1 0 1,1-2 0,0 0 1,-1 0 1,1 0-1,0 2 1,-1 0 0,1 1 0,2 0-1,0 0 1,1 0 1,1 0-1,1-2-1,1 0 1,1-2-1,1 0-1,-1 1 0,1-1 0,-1 0-1,1 0 0,1 0 0,1 0 0,1 0 0,-1 1 0,-1 0 0,-3 2 0,-1 0 0,-1 1 0,1 0 0,1 0 1,1 0-1,1 0 1,1 0 0,1 0-1,1 0 1,1 0 0,1-2-2,1 0 1,1-2-1,-1 1 0,0 1 0,-1 0 0,-1 2 0,0-1 1,-1-1-1,0 0 0,1-1 0,-2-1-1,-1 2 0,-3 0-2,-1 2 0,-2 0-4,-1 0-6,-1 0-5,0 0-6,-3 0-5,-1 2-5,-2 0-5,-2 2-4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10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51900 23263 665,'8'-7'68,"0"2"-13,-1 3-14,1 1-15,0 1-7,0 0-1,0 0-3,-1 0-1,2-1-1,2 0-1,1-2-1,3 0-1,0-1-1,-1 1 0,-1-1-2,0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15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52213 17525 589,'-15'-14'-30,"4"2"11,3 4 11,3 3 10,0 1 7,2 0 2,-1 0 2,0 0 2,0 2 1,2 4-3,0 4-1,2 4-2,0 1-1,0 1-2,0 0-1,0 0-1,0-1 0,0-1-1,0 0 0,0-2-1,1 0 0,2 1 0,2 2 0,2 0-1,1 1 1,-1 1-1,1 2 0,0 0 0,0 1-1,0-1 1,0 1 0,-1 0 0,1-1 0,0 1 0,0-1-1,0 1 0,0 0 0,1-1 0,2 1 0,0 0 0,1-1 0,-1-1 0,1-1 1,0 0-1,0-2 1,-1 1-1,1 0 1,0 0 0,0 0 0,1 3 0,2 1 0,0 3 0,0 1 0,-1-1 0,-1 1 0,0-1 0,-2 1-1,1 0 0,0-1 1,0 1-1,-1-1 0,1-1 1,0-1-1,0-1 0,-1-1 0,-1-1 1,0-1 0,-2 0 0,0-1 0,2-1 0,0 1 0,1 0 0,1-1 0,2-1 1,0 0-1,1-2 1,0 0-1,-1 0 0,-1 0 1,0-1-1,-1 1 0,1 0 0,1 0-2,2 0 0,-1 0 0,-1-1 0,-1 1 0,0 0 1,-1 0-1,1 0 0,1 0 0,2-1 1,-1 1-1,1 0 0,0 0 0,-1 0 1,1-1-1,1-1 0,2-1 0,0 0 0,0-1-1,1 0 1,-1 0 0,1 0-1,-1 0 1,-1 2 0,-1 0-1,0 1 1,-2 1-1,-1 2 1,-1 0-1,0 1 1,-2 1 0,-1 0 0,-1-1 0,0 1 0,-1-1 0,1 0 1,2-2-1,0 0 1,1-2 0,-1-1 0,1-1 1,0 0-1,0-1 1,1 2-1,2 0 1,0 2-1,0-1 1,-1 1-1,-1 0 0,0 0-1,-1-1 1,1-1 0,1 0 0,2-2 0,-1 0 0,1 0 0,0 0 1,-1 0-1,1 0 1,0 0 0,-1 0-1,1 0 0,-1-1 0,-1 1 0,-1 0-1,0 0 1,-1 1-1,-1 0 0,1 1 0,0 2 0,0-1 0,-1-1 0,1 0 1,0-2 0,0 0 0,-1 0 0,1 0 0,0 0 0,1 0 1,1 0-1,3-1 1,2 2 0,0-2 0,1 1 0,-1 0-1,1 0 0,-1 0 0,-1 0 0,-1 0 0,0 0 0,-1 0 0,1 0 0,1-1-1,1 2 0,0-1 0,-1 1-1,-1 1 1,0 2 0,-2-1-1,1-1 1,0 0 0,-1-2-1,1 0 1,0 0 1,-1 0 0,1 0 1,0 0 0,0 0 0,-1 0-1,1 0 1,-1-1-1,-1-1 0,-1 0 0,0-1-1,-1-1 1,1 2-1,1 0 1,2 1 0,-1 1-1,1 0 1,0 0 0,-1 0 0,1-1 0,0 0 0,-1-2 0,1 0 0,0-1 0,-1 2-1,1 0 0,0 2 1,-1 0-1,1 0 0,0-1 0,-1 1 0,1 0-1,2 0 1,0 0 0,1 0 0,0-1-1,-1 0 1,-1-2 0,0 0 0,-3-1 0,-1 2-1,-3 0 1,0 2 0,-1-1 1,5-1 0,4 0 2,3-1 0,2-1 1,-3 0 0,-1 0-1,-2 0-1,-1 0 0,1 1 0,1 2 0,1 0 0,0 1 0,-3-2 0,-1 0-1,-2-2 1,-1 1 0,1 0-1,1 2 1,2 0 0,-1 0-1,1 0 1,0-2-1,-1 0 0,1-1-1,0 0 1,0 0 0,-1 0-1,1 0 1,0 2-1,-1 0 0,1 2 0,0-1 0,-1-1 0,1 0 0,0-1 1,0-1-1,3 0 0,1 0-1,3 0 0,-1 0 0,-1 0 0,-3 0 0,-1 0 1,-2 0 0,0 0 0,-2 0 1,-1 0 0,0 0 0,0 0 0,-1 0-1,1 0 1,0 0 0,0 1-1,-1 2 1,1 0 0,0 1 0,0-2 0,-1 0 0,1-2 0,1 0 0,0 0 0,1 0 0,1 0 0,0 0-1,-1 0 1,0 0 0,-2 0 0,0 0 0,1 0-1,2 0 1,0 0-1,1 0 0,-1 0 1,1 0-1,0 0 1,-1 0 0,-1 0 0,-1 0 0,0 0-1,-1 0 0,1 0 0,1 0 0,1 0 0,1 0-1,0 0 1,-1 0 0,1 0 0,0 0 0,-1 0 0,1 0 0,0 0 0,0 0-1,1 0 1,1 0 0,1 0-1,1 0 1,0 0 1,-1 0-1,1 0 0,-1 0 1,1 0-1,-1 0 1,1 0-1,0 0 0,-1 0 1,1 0-1,0 0 0,-2 0-1,1 0 1,-2 0-1,-1 0 0,0 0 0,-1 0 1,1 0-1,0 0 1,-1 0 0,1 0 0,0 0 0,-1 0 0,1 0 0,-2 0 0,-1 0 0,-1 0 0,1 0 0,0 0 1,1 0 1,1 0 0,1 0 0,1 0 1,2 0-2,0 0 1,0 0-1,1 0 0,-1 0 0,1 0-1,0 0 0,-1-2 1,1 0 0,0-2 0,-1 1-1,1 0 1,-1 2-1,1 1 1,-1 0-1,-1 0 0,-1 0 0,-1 0 0,0 0 0,0 0 0,0 0 0,-1 0 1,1-1-1,0-1 1,-1 0-1,1-1 1,0-1 0,-1 2 0,1 0 0,0 2 0,-1-1 0,1 0 0,0-2 1,-1 0-1,1 0 0,0 0 1,-1 2 0,1 0 0,0 1 0,-1-2 0,1 0 0,0-2-1,-1 1 0,1 0 0,0 2 0,-1 1-1,0 0 1,0 0-1,-2 0 0,-1 0 0,1 0 0,0 0-1,1 0 2,1 0-1,1 0 0,0 0 0,-1 0 0,1 0 0,-1 0 0,-1 0 0,-1 0 1,0 0-1,-1 0 0,1 0 1,1 0 0,2 0 1,-1 0-1,-1 0 1,-1 0-1,-1 0-1,1 0 1,0 0-1,1 0 0,1 0 1,1 0-1,2 0 0,0 0 1,1 0-1,0 0 0,-1 0 0,-1 0 0,-1 0 0,0 0 0,0 0 0,-1 0-1,1 0 0,0 0 1,1 0-1,2 0 0,0 0 0,0 0 0,-1 0 0,-1 0 0,-1 0-1,-1 0 1,-1 0 0,0 0 0,-2 0 0,0 0 1,2 0-1,0 0 0,1 0 0,1 0 0,-1 0 1,1 0-1,0 0 0,-1 0 0,1 0 1,0 0-1,-1 0 0,1 0 1,0 1-1,-1 2 1,1 0 0,0 1 0,-1-2-1,1 0 0,0-2 0,0 0-1,1 0 1,1 0-1,1 0 0,0 1 1,-1 0-1,0 2 1,-2 0 0,1 0 1,1 0-1,3-2 1,1 0 0,1-1-1,-1 0 1,-1 0 0,0 0 0,-2 0 0,1 0 0,-1 0 0,1 0 0,-1 0 0,1 2 0,0 0 0,-1 2 1,1-1-2,0-1 0,-1 0-1,1-1-1,-1-1 0,1 1 0,-1 2 0,1 0-1,0 1 1,-1-2 0,1 0 0,-1-2 0,0 1 0,-1 0 0,0 2 1,-2 0-1,0 0 0,-1 0 0,1-2 0,0 0-1,-1-1 1,1 0 0,0 0-1,-1 0 1,1 0-1,2 0-1,0 0-2,1 0-2,-1 0-2,-1 2-4,-2 0-3,-2 2-4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5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79794 4697 573,'-19'-21'43,"12"7"7,10 5 6,12 6 8,4 4-3,1 2-11,-1 2-11,1 2-12,-1 1-9,1 1-5,-1 1-7,1 2-7,-2 0-6,-1 1-7,-3 1-7,-1 1-7,-3 2-7,-2 1-5,-4 3-6,-2 1-7,-4 3 1,0 1 8,-3 2 7,-2 2 7,-1-2 4,0-7 2,1-7 1,-1-6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71705 17450 520,'-39'13'11,"17"-5"22,17-4 21,16-6 23,9-1 3,1 0-15,1 2-14,1 1-15,1 0-11,1 0-5,1 0-5,1 0-6,0 1-5,-1 1-7,-1 3-7,-1 2-5,-1 1-8,1 0-7,-1 0-8,1-1-8,-3 0-3,-3-2 3,-5-2 1,-3-2 2,-2-1 2,0 2 1,0 0 3,0 2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6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78726 6147 591,'-14'-8'-3,"6"0"11,5 0 13,4 1 11,5 0 4,6 2-2,4 2-5,5 2-3,2 1-2,-1 0-2,-1 0-1,-1 0-1,-1 1-2,-3 4-3,-1 2-1,-2 3-3,-3 3-2,-1 0-3,-2 1-2,-2 1-4,-3 2-1,-2 3 0,-4 3 0,-2 3-1,-4 1-2,-3-1-4,-5-1-3,-3-1-5,-3-2-1,2-1 0,1-3-1,1-1 1,1-3 0,1-2 1,1-4 3,1-2 0,1-3 3,2-1 2,3 0 3,1-2 1,1-1 3,2-2 4,1-2 2,0-1 3,4-2 2,4 0 1,5 0 1,6 0 1,2 1 2,1 1 1,1 0 1,1 2 2,0 0 0,-1 2-3,0 0-1,-2 2-2,-1 0-3,-1 2-2,-1 0-4,0 2-2,-2 0-5,-1 2-7,-1 0-7,0 1-6,-3 2-4,-2 4 0,-4 2 1,-2 3 0,-4 2 3,-4-1 5,-4 1 6,-3-1 5,-4 0 3,0-1 1,-1 0 2,0-2 2,-3 0 1,-3-1 1,-3 1 0,-3-1 1,-1 1 1,2 0 1,0-1 2,1 1 1,3-2 2,3-1 1,5-2 3,3-2 1,8-4 3,12-4 4,12-6 2,11-4 4,8-3-2,1 1-5,2-1-7,2 0-5,2 1-5,2 1-2,3 0-4,1 2-1,1 1-1,0 0 0,0 2 2,-1 1 2,2 0-7,0 2-15,2 0-13,0 2-15,-3 0-4,-8 0 3,-7 0 4,-9 0 4,-4-1 2,-1 0 3,-1-2 2,0 0 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7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82200 4277 582,'15'-6'84,"-1"2"-14,-1 4-16,-1 2-16,0 2-8,0 0-3,-1 0-2,1 0-2,0 1-3,1 2-3,1 1-2,1 3-2,-2 2-11,-6 1-19,-6 3-18,-6 2-18,-4-1-7,-2 0 1,-1 0 3,-3-2 3,0-2 4,1-3 7,1-3 7,1-2 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81498 5081 664,'-5'7'7,"6"0"14,5-2 14,7 0 15,4-2 1,3-1-12,3 0-10,3-1-12,3-3-7,3-1-5,2-2-4,4-1-5,0-2-5,-4 2-4,-2 1-6,-3 0-5,-4 1-2,-5 1 0,-5-1 1,-4 0-1,-6 0 0,-5 2-3,-4 0-1,-5 2-1,-4 1 4,-2 2 11,-1 2 13,-3 2 10,0 0 9,3 1 4,1 0 4,3 0 5,0 0 1,0 0-2,0-1-1,1 1-3,0 1 0,2 2 3,2 1 2,2 3 2,2 0-1,0-1-6,2-1-6,1 0-5,1-2-10,5 1-14,4 0-15,4 0-14,2-3-5,3-3 7,2-4 4,1-4 7,2-3 2,-1-3-3,0-4 0,1-2-3,-2-1 3,-1-1 7,-3 0 7,-1 1 6,-6 2 13,-10 8 16,-10 6 18,-10 8 16,-4 3 2,0 3-13,-1 2-14,1 1-12,-2 2-10,-1 1-4,-3 1-4,-1 1-6,-1 1-1,0-1-2,-1 1 0,1-1-1,0 0 1,1-1 2,2-1 1,0-1 2,2-2 3,5-3 4,3-2 3,4-4 4,7-2 4,9-1 2,8 0 2,9-1 3,6-3-1,5-3-5,3-2-4,4-3-6,3-3-5,0 0-5,2-1-6,0-1-6,-1 0-4,-6 2-4,-4 2-3,-5 2-3,-4 1-2,-5 0 1,-3 0 0,-4 1 1,-5 0 1,-6 2 2,-6 2 2,-6 2 2,-2 0 3,1 1 4,1 0 6,0 0 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81032 6450 577,'-30'0'1,"5"0"2,3 0 2,5 0 3,2 2 4,4 4 9,3 4 9,3 3 9,1 3 1,2 1-5,0 2-5,2 0-5,0 2-2,0 3-1,0 2 0,0 4 0,-1 4-1,-2 3-3,-2 4-2,-2 4-3,-2 4-3,-3 6-5,-4 4-3,-1 5-6,-4 1-2,0-1-3,-1-2-3,0-3-3,-3-2 0,-3-4 2,-3-4 2,-3-4 2,2-6-3,7-8-9,7-7-8,7-8-10,3-5-5,1-1-4,-1-1-3,0 0-4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84593 4714 597,'9'-14'2,"0"2"6,1 4 5,1 3 6,-1 5 7,-2 10 11,-4 8 11,-2 9 10,-4 3 0,-2 0-10,-4-1-11,-2-1-10,-1 0-11,-1 2-10,0 2-12,1 3-9,-1-3-10,0-4-8,0-5-8,1-5-8,0-5-4,2-6-1,2-6 0,3-6 0,0-3 5,2-2 10,0 0 12,2-1 11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84850 4803 641,'58'-56'9,"-11"12"6,-9 14 6,-9 12 8,-7 7 1,-3 2 0,-3 2-3,-3 3 0,-4 3-1,-6 7 0,-6 7 2,-6 8 1,-5 2-3,-3 0-7,-5 1-8,-3-1-6,-1-1-5,3-1-3,3-3-4,3-1-4,7-3-4,12-4-5,12-5-5,11-3-5,4-2-1,-3-2 3,-5 0 3,-3-1 3,-3-1 1,-3 2-1,-1 0-2,-2 2-1,-4 2-1,-4 4-2,-6 3-1,-4 5-1,-2 0 3,1-1 5,0-2 7,2-2 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9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83644 6450 472,'-16'0'0,"1"2"0,-1 0 0,0 2 0,3 1 8,3 3 18,4 3 18,4 4 16,2 0 5,2 1-11,0-1-9,2 1-11,0 0-6,0 1-4,-1 1-3,2 1-4,-1 0-8,1-3-13,1-1-14,2-3-12,0-3-7,2-4-1,0-5 1,1-6 0,2-3 1,3-3 4,3-4 4,4-1 3,1-4 4,2-1 4,3-3 4,1-1 4,-1 1 4,-3 5 6,-5 5 5,-3 5 6,-5 5 6,-6 6 10,-6 6 9,-6 6 8,-4 3 2,-4 3-7,-2 1-8,-3 3-7,-1-2-6,3-3-3,1-5-4,2-3-4,7-4-8,8-2-15,11-4-15,10-2-14,4-3-6,1-2 6,-1-2 3,0-1 5,0-2 4,-1 0 4,-1 0 3,-1 1 4,-1-1 3,-3 0 2,-1 1 3,-2-1 3,-3 1 2,-3 2 3,-3 3 3,-2 1 3,-2 1 5,0 0 6,-1 0 7,1 0 5,1 1 8,0 2 8,1 2 7,2 2 8,-1 2 1,-1 2-6,0 2-8,-2 2-6,0 1-7,-2 1-6,0 1-6,-2 1-6,-2 2-5,-4 1-5,-4 3-5,-3 1-4,-2 0-3,2-3-1,3-3-1,1-3-2,4-5-3,8-6-9,6-8-6,7-6-8,6-6-2,5-3 6,5-4 6,5-4 4,1 0 5,-2 5 3,-2 5 4,-1 5 3,-4 3 5,-3 2 4,-5 3 6,-3 1 4,-5 4 9,-5 6 12,-4 5 13,-6 7 12,-4 2 3,-3 1-7,-5-1-7,-4 1-7,0-2-5,3-3-2,3-3-3,3-2-1,3-3-7,6 1-8,4 0-11,5 0-8,6-2-6,5-3 1,7-2-1,5-4 0,3-1 1,-3-2 1,-2 0 2,-1-1 3,-3-1-12,-2-2-22,-1 0-23,-2-1-22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8"/>
    </inkml:context>
    <inkml:brush xml:id="br0">
      <inkml:brushProperty name="width" value="0.03059" units="cm"/>
      <inkml:brushProperty name="height" value="0.03059" units="cm"/>
      <inkml:brushProperty name="color" value="#F2395B"/>
    </inkml:brush>
  </inkml:definitions>
  <inkml:trace contextRef="#ctx0" brushRef="#br0">30031 4400 719,'-14'14'77,"5"-1"-17,3-2-17,4-2-18,2 0-9,0 3-3,0 4-3,0 2-3,0 2-1,2 3 0,0 1 1,2 3 1,-1 1-6,1 2-11,0 3-11,0 1-12,-1 2-6,0 2 0,-2 2 0,0 3 0,-1-1 1,2-1 1,0 0 3,2-1 1,-1-3 4,-1-4 6,0-3 5,-2-5 6,0-1 4,0-1 3,0 1 3,0-1 3,0-1 1,0-1-2,0-2-1,0-3-2,0 0 4,0 0 9,0-1 10,0 1 9,0 0 4,0-1-1,0 1-1,0 0-2,0 0-3,0 3-4,0 1-3,0 3-5,0 1-3,0 3-1,0 1-1,0 3-2,0 1-3,0 2-7,0 2-7,0 3-5,1-1-8,0 0-5,2-2-7,0 0-7,0-4 1,0-7 7,-2-7 8,0-7 7,-1-3 4,2 0 1,0 0 2,2 0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9"/>
    </inkml:context>
    <inkml:brush xml:id="br0">
      <inkml:brushProperty name="width" value="0.02894" units="cm"/>
      <inkml:brushProperty name="height" value="0.02894" units="cm"/>
      <inkml:brushProperty name="color" value="#F2395B"/>
    </inkml:brush>
  </inkml:definitions>
  <inkml:trace contextRef="#ctx0" brushRef="#br0">30162 10400 760,'-15'37'21,"3"-6"1,1-4 1,2-5 0,3-2 2,1 1-1,2 1 0,2 1 0,1 1-2,0 1-6,0 1-6,0 1-5,0 0-6,0 1-8,0-1-8,0 1-9,1-2-3,2 0-2,2-1 0,1 0-2,2-2 1,-2 2 1,-1 1 1,0 1 0,-2 1 4,-1-1 3,0 0 4,-2 1 4,0-2 2,0 0 4,0 0 2,0-2 3,0-1 2,0 1 0,0-1 1,0 1 0,0 0 1,-2 4 1,0 3 2,-1 3 0,-2 2 4,0 0 3,-1 2 5,-2 1 5,2-2 0,1-4-3,2-4-4,2-3-2,1-1-2,0 2 1,0 4 0,0 3 1,0-1 0,0-5-4,0-5-3,0-5-3,0-1-3,0 3-2,0 3-4,0 3-2,0 1-1,2 1-2,0-1-1,2 1-1,-1-1 0,-1 0-1,0 1 1,-2-1 0,0-2 1,0-5 3,0-5 4,0-4 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9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29846 18500 750,'-1'17'1,"-4"1"3,-2 3 2,-3 1 2,0 0 2,3-5-3,2-3-1,4-4-1,1 1 0,0 7 5,0 7 2,0 7 4,0 1 1,0-3-3,0-5-2,0-3-3,0-1-2,2 2-2,0 4-2,2 3-2,-1 0-3,1-1-3,0-3-3,0-1-4,0-2-1,0-1 0,0-1 1,0-1 0,-1 0-1,-1-1-2,0 1-3,-2-1-1,0 1-2,0 1 1,0 1-1,0 2 1,0-1 1,0 0 3,0 1 3,0-1 2,0 1 2,0 1 1,0 1-1,0 1 1,0 0 3,-2-3 5,0-2 5,-1-1 6,-1-1 1,0 1-3,0 1-2,0 1-2,1 2 2,0 1 8,2 3 8,0 1 8,1 0 2,0-3 0,0-4-1,0-1 0,0-3-3,0 1-3,0-1-3,0 1-4,0-1-2,0 1-3,0-1-2,0 1-4,0-1-2,0-1-3,0-1-2,0 0-1,1-1-4,0 3-2,2 1-3,0 3-3,0 1-1,0 3 3,-2 1 2,0 3 3,-1-1 0,2 0-1,0-1-2,2-1-1,-1 0-1,-1 3 1,0 1 0,-2 2 2,0 0 1,0-1 3,0-3 4,0-1 2,0-3 2,0-2-1,0-1 0,0-3-2,0-1 0,0-2 0,0-3 0,0-1 0,1-1-1,0 0 1,2-1-2,0 1 1,0 0-1,0 0 1,-2-1-1,0 1 0,-1 0 0,0 0 1,0-1 0,0 1 0,0 0 2,0 1 0,0 1 2,0 2 1,0-1 1,0 1-2,0 0 0,0-1-1,0 1 0,0 0 0,0-1-1,0 1 1,-1 0-1,0 1 0,-2 1 0,0 1 0,0 0 1,0-1-1,2 0 1,0-2-1,1-2 1,-2-1-2,0-2 0,-1-2-2,-1-5-6,2-8-11,0-8-11,2-7-11,0-4-5,0 2-1,0 3-1,0 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5551" units="cm"/>
      <inkml:brushProperty name="height" value="0.05551" units="cm"/>
      <inkml:brushProperty name="color" value="#F2395B"/>
    </inkml:brush>
  </inkml:definitions>
  <inkml:trace contextRef="#ctx0" brushRef="#br0">74113 15186 396,'-8'-28'10,"0"7"10,0 7 9,0 7 8,1 4 5,-1 2-2,0 2 0,0 2-1,0 2-2,-2 4-4,0 2-3,-1 3-4,-1 3-3,1 3 0,-1 3-1,0 3-1,-1 3-1,-1 3 0,-3 2-2,-1 4-1,-3 3-2,0 6-2,-1 4-2,0 6-2,-2 2-3,1 1-3,-1 1-4,1 1-2,1-2-5,3-7-7,3-5-6,2-5-6,4-7-5,1-2-3,2-5-3,2-3-4,3-7-5,4-7-9,4-8-9,4-8-9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2"/>
    </inkml:context>
    <inkml:brush xml:id="br0">
      <inkml:brushProperty name="width" value="0.05737" units="cm"/>
      <inkml:brushProperty name="height" value="0.05737" units="cm"/>
      <inkml:brushProperty name="color" value="#00BFF3"/>
    </inkml:brush>
  </inkml:definitions>
  <inkml:trace contextRef="#ctx0" brushRef="#br0">52049 35909 383,'-18'-48'56,"12"14"8,12 14 7,12 13 8,4 7-3,-2 2-16,-1 0-15,-2 2-15,1 0-9,7 1-3,5 2-3,7 0-3,1 0-3,0-2-2,-1-3-3,-1 0-2,-1-2-1,2 0 1,1 0-1,1 0 0,0-1 0,0-1 1,0 0 1,0-1 0,0-1 0,-2 2 0,0 0-1,-1 2 1,-1 1-2,-1 2 1,-2 2-1,0 2-1,0 0 0,-1-1 1,1-1-1,-1 0 1,0-2-1,1-1 0,-1 0 0,0-1-1,2-1 1,1 0 0,2 0 0,2 0 0,2 0 0,-1 0 1,0 0-1,0 0 0,0 0-1,1 0 2,-1 0-1,0 0 1,0 1 0,0 1 0,1 3 1,-1 2-1,0 0 0,2-2 0,1-3 0,0 0-1,2-2 1,0 0 0,2 0-1,1 0 1,0-2 0,2 0 0,0-3 0,2-2 0,0-1 0,1 1-2,2-1 1,0 0-2,2 1 0,2 0 1,2 2 0,1 1 0,2 0 1,0 0-1,-1 0 1,1 0 0,-1 1-1,-1 0 1,0 2 0,-2 1 0,-1 0 0,-2 0-1,-2 0 0,-2 0-1,-2 0 1,-1 1-1,0 2 0,-1 0 0,-2 0 1,-1 0 0,0-2 1,-1 0 0,-1-1 0,0 0 1,0 0-1,0 0 1,-1 0 0,-1 2-1,-3 0 1,-2 2 0,-1 0 0,-2 0 0,0-1-1,-1 1 0,0 0 0,-1 0 0,0 0-2,1 0 0,-1-1 0,1-1 1,-1 0-1,0-1 0,1-1 1,-1 0 1,0 0-1,1 0 2,-1-1-1,2-1 0,1 0 0,1-1-1,-1-1 1,0 0 1,-1 0 2,-1 0 0,0 1 1,1 2-2,1 2-1,0 2-1,2 0-2,1 0 1,0-2-2,2 0 0,1-1 0,1 0 0,0 0 0,2 0 1,1 0 0,0 0 1,2 0 0,0 0 0,0 0 0,-2 0 1,-2 0 0,-1 0 1,-2 0-1,0 0-1,0 0 0,0 0 0,0 0-1,-1 2 1,-2 0 0,0 2 1,-1 0 0,-3 0-1,-2-1 0,-1 1 0,-4 0-1,-1-2-1,-4 0-1,-3-2-1,-3-1-8,-1-4-17,-2-2-16,-2-3-17,-4-3-7,-4 0-1,-6-1 1,-4 0-1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8"/>
    </inkml:context>
    <inkml:brush xml:id="br0">
      <inkml:brushProperty name="width" value="0.05013" units="cm"/>
      <inkml:brushProperty name="height" value="0.05013" units="cm"/>
      <inkml:brushProperty name="color" value="#00BFF3"/>
    </inkml:brush>
  </inkml:definitions>
  <inkml:trace contextRef="#ctx0" brushRef="#br0">67676 29225 438,'-16'-28'26,"2"5"2,1 7 2,1 5 4,-1 3-1,0 0-5,-1 0-4,-1 1-4,-2 0-3,-1 2-3,-3 2-2,-1 2-1,-3 3-1,-1 4 0,-3 4 2,-1 3 1,0 2 1,2-1 0,1 0 0,3-2 1,1 1 0,3 1-2,1 3-1,3 2-1,1 0-1,2 1-1,2-1 0,3 1-1,0 0 0,2 1-1,1 1 0,0 1 0,3 2-2,4 3-1,4 3-1,4 2-1,2 1-1,3-5 1,2-4-1,1-3 0,2-3 0,1-1 1,1-1 1,1-1 0,2 0-1,1 0 0,3-1 0,1 1-2,0 0 0,-3-1 0,-4 1 2,-1 0-1,-3-1 1,-1-1 0,-1-1-1,-1-1 0,-1 0 1,-3 0-1,-1-1 0,-2 1 0,-2 0 0,-2 2 0,-2 0 1,-2 1 0,-4 2 0,-6 3 0,-6 3 1,-5 3 0,-3 0-1,1-3-1,1-3-3,1-3-1,-2-2-3,-1-1-2,-4-1-3,-3 0-2,0-2-3,3-1-3,3 0-3,3-2-2,3-1-3,1-2-4,2-3-3,3 0-3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8"/>
    </inkml:context>
    <inkml:brush xml:id="br0">
      <inkml:brushProperty name="width" value="0.04734" units="cm"/>
      <inkml:brushProperty name="height" value="0.04734" units="cm"/>
      <inkml:brushProperty name="color" value="#00BFF3"/>
    </inkml:brush>
  </inkml:definitions>
  <inkml:trace contextRef="#ctx0" brushRef="#br0">69609 31516 464,'-5'-7'31,"8"2"11,6 2 12,7 2 12,3 1 1,-1 2-10,-1 0-11,-1 2-10,0 0-7,-2 1-4,-1 2-3,-1 0-4,-2 2-3,-2 2-3,-4 1-4,-2 3-2,-4 1-4,-2 1-4,-4 1-2,-2 1-3,-3 1-1,-1 1 0,-3 1 0,-1 1 0,-1 0 0,2-1 1,3-1 1,1-1 0,2-2 2,1-3 3,0-3 3,2-2 3,5-4 0,10-3-2,9-2-3,11-3-2,3-3-5,-2-2-6,-1-2-7,-3-2-7,-1 0-6,-1 3-3,-1 1-3,-1 2-4,-1 0-1,-1 0 3,-1-1 4,0-1 2,-3-1 2,-3 0 2,-3 0 0,-2 0 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0"/>
    </inkml:context>
    <inkml:brush xml:id="br0">
      <inkml:brushProperty name="width" value="0.05163" units="cm"/>
      <inkml:brushProperty name="height" value="0.05163" units="cm"/>
      <inkml:brushProperty name="color" value="#00BFF3"/>
    </inkml:brush>
  </inkml:definitions>
  <inkml:trace contextRef="#ctx0" brushRef="#br0">71147 30644 426,'1'-22'0,"2"5"0,2 3 0,2 4 0,1 3 9,3 1 21,2 0 18,2 2 21,1 0 2,1 2-15,1 0-13,1 2-15,0 1-10,-3 4-7,-1 2-6,-2 3-6,-3 3-8,-1 0-8,-2 1-9,-2 1-8,-3 1-6,-4 1 0,-4 2-3,-4 0-1,-2-1 2,-3-1 4,-2-3 5,-1-1 5,-2-2 5,1-2 3,-1-3 5,0-1 4,2-1 3,1 0 4,2 0 4,3 0 3,1 0 5,2 0 8,2 0 6,2 0 8,2 1 9,1 3 11,0 3 11,2 4 11,0 0-1,0-1-13,0-1-13,0 0-12,0 0-7,0 5-2,0 3-2,0 5-1,-1 1-3,-1 1-4,0-1-6,-1 0-4,-1-1-1,2-3 0,0-3 2,2-3 0,2-5-8,4-8-18,4-8-19,3-8-18,4-6-6,3-7 6,3-5 7,3-6 6,1-1 7,-3 3 7,-1 5 7,-3 4 7,-2 3 6,-2 5 2,-4 3 5,-3 4 2,-2 4 11,0 4 19,-2 4 17,0 4 18,-2 3 4,-1 2-12,0 1-11,-1 3-11,-2 1-9,-1 1-4,0 1-4,-1 1-4,-2 0-3,-2-1 0,-2 0 1,-2-2-1,-1-2-12,-3-3-21,-2-3-22,-1-2-22,0-6-6,4-8 12,4-8 12,5-7 11,1-4 7,2 1 2,0 1 1,2 1 2,0 2 3,0 3 5,0 3 6,0 3 5,0 4 12,2 4 17,0 5 17,2 6 18,-1 3 5,-1 2-10,0 1-8,-1 3-10,-1 0-9,0-1-12,0-1-11,0 0-12,2-5-7,7-7-3,6-6-2,6-7-3,2-7-3,2-5-4,1-7-4,1-5-4,0-2 1,-1 0 5,-1 2 6,-1 0 4,-3 3 6,-3 5 7,-4 5 6,-4 5 6,-3 4 8,-1 3 9,0 2 7,-2 4 9,-1 5 9,-4 8 10,-2 8 10,-4 7 10,1 3-1,1-1-12,2-3-12,2-1-13,1-2-7,2-1-5,0-1-4,2-1-4,1-2-6,5-2-5,4-4-7,4-3-5,2-2-7,1-2-6,1-2-6,1-2-7,0-3-4,1-3-3,-1-5-1,1-4-3,-2-1 1,-3 1 5,-3 1 6,-3 1 4,-3 1 4,-2 1 6,-4 1 4,-2 0 5,-4 3 6,0 2 7,-3 4 7,-2 3 7,-2 2 3,-2 2-1,-2 2-2,-1 1-2,-2 4 3,-1 4 6,-2 3 6,1 5 6,-2 2 1,2-1-2,1 0-4,1 1-2,1-2-4,3-1-5,1-3-5,2-1-4,3-2-12,6-1-19,5-1-19,4 0-20,0-2 0,-5 1 18,-4 0 18,-5 0 19,-3-1 10,0 1 3,0 0 1,0 0 3,1-1 2,1-1 2,0-1 3,2 0 1,2-3-1,6-1-6,4-2-7,5-2-5,3-1-5,0 0-2,-1 0-2,1 0-3,-1 1 1,-1 2 3,-1 2 5,0 2 3,-3 1 4,-3 2 3,-2 0 3,-4 1 3,-1 1 2,0 0 1,0-1 1,0 1 1,1-3-6,0-6-14,2-6-14,0-6-13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1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74829 30400 470,'-20'2'69,"5"4"-4,6 4-5,7 3-3,3 3-6,3 0-8,4-1-7,2 1-8,2-1-5,1 1-4,1 0-2,2-1-4,-1 0-2,-1-1 1,-1 0 0,-1-2-1,-2 0-8,-4-1-21,-4 1-20,-4 0-20,-3-2-4,-2-3 13,-2-2 11,-1-4 13,-3 0 7,0 0 6,-1 2 3,-1 0 6,0 2 1,1 0 0,1 1 1,0 2-1,1 0 3,-1 1 5,-1 1 6,-1 2 5,0-1 3,2-1 0,3-1 1,1 0 0,4-1 2,6-1 3,6 1 2,6 0 3,2-1-2,1-2-8,-1-3-9,1 0-7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1"/>
    </inkml:context>
    <inkml:brush xml:id="br0">
      <inkml:brushProperty name="width" value="0.0358" units="cm"/>
      <inkml:brushProperty name="height" value="0.0358" units="cm"/>
      <inkml:brushProperty name="color" value="#00BFF3"/>
    </inkml:brush>
  </inkml:definitions>
  <inkml:trace contextRef="#ctx0" brushRef="#br0">74700 31677 614,'9'-7'101,"3"2"-19,4 2-21,2 2-19,2 1-12,1 0-6,0 0-6,3 0-4,-2 0-5,0 0-5,-1 0-3,0 0-5,-3 0-7,-1 0-8,-3 0-8,-1 0-9,-2-1-7,-1-3-5,0-4-5,-2-2-4,-1-1 1,-2 1 10,-3 1 9,0 1 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2"/>
    </inkml:context>
    <inkml:brush xml:id="br0">
      <inkml:brushProperty name="width" value="0.04583" units="cm"/>
      <inkml:brushProperty name="height" value="0.04583" units="cm"/>
      <inkml:brushProperty name="color" value="#00BFF3"/>
    </inkml:brush>
  </inkml:definitions>
  <inkml:trace contextRef="#ctx0" brushRef="#br0">74617 30737 480,'-1'-35'2,"-1"7"5,0 9 5,-1 7 5,-1 9 8,0 10 12,0 9 13,0 11 11,-1 4 1,-2 1-13,-1-1-12,-3 0-12,-2 1-8,0 1-5,-1 1-5,-1 0-4,0-1-2,3-3 1,1-5 1,2-3 1,4-6-13,6-7-30,6-6-27,6-8-30,1-2-3,-1 1 21,-2 0 22,-2 2 21,-1 1 17,-1 4 11,1 2 12,0 4 11,-1 2 8,-2 3 6,-3 3 4,0 3 6,-2 1-1,0-2-4,0-3-5,0-1-5,-2-5-13,0-6-23,-3-8-24,-2-6-21,-2-4-7,-4-1 13,-2-1 13,-3-1 11,-3-1 8,-3 1 5,-3-1 3,-3 1 4,-1 1 2,2 4 2,0 4 0,1 5 1,1 1 4,3 2 11,1 0 8,3 2 10,1 1 6,3 3 2,1 4 2,2 2 2,3 3 0,3 1-3,2 3-3,4 2-3,1 1-3,0 3-4,0 1-4,0 3-3,2 1 0,4 0 1,4 2 2,3 1 1,3-1-2,2-1-9,0-3-8,1-1-7,1-3-8,3-3-7,1-3-8,3-3-6,2-4-5,2-6-3,4-6-1,3-6-3,-3-3 3,-6 1 7,-7-1 7,-6 0 8,-5 0-2,1 1-9,0-1-10,0 0-9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5544" units="cm"/>
      <inkml:brushProperty name="height" value="0.05544" units="cm"/>
      <inkml:brushProperty name="color" value="#00BFF3"/>
    </inkml:brush>
  </inkml:definitions>
  <inkml:trace contextRef="#ctx0" brushRef="#br0">76300 30498 396,'3'-14'44,"7"4"0,8 4 1,6 4 2,5 2-4,2 0-8,4 0-7,3 0-9,-1 0-6,-4 0-7,-3 0-7,-5 0-6,-3 0-6,-3 0-5,-3 0-4,-2 0-5,-6-1-3,-8-4 0,-8-2-2,-8-3 0,-4-3 1,-1-2 5,-1-1 5,-1-3 4,0 1 7,3 3 10,1 2 8,3 4 10,0 2 7,2 2 6,1 3 6,1 1 7,1 2-1,4 5-3,3 4-6,2 4-4,2 4-2,0 5 4,0 5 2,0 5 4,0 2-2,0 2-6,0 1-4,0 0-6,0 1-5,0-1-3,0-2-3,0 0-4,0 2-4,0 4-4,0 6-4,0 4-4,-1 0-5,-2-8-4,-2-6-3,-1-7-5,-4-8-3,-2-7-5,-3-8-5,-3-8-3,0-8 0,4-6 7,4-7 5,5-7 5,3-5 6,4-4 5,3-5 5,5-2 4,5-2 2,4 1-1,4 3-1,7 2 0,1 2-1,0 2 0,1 2 0,-1 1-1,0 3 1,-2 3-3,0 4 0,-1 2-1,-2 1-2,-3 1 0,-3-1 0,-2 0-2,-4 2 2,-3 1 0,-3 2 3,-2 3 0,-3-1 3,-1 0 3,0-1 2,-1-1 3,-1 0 4,1 2 5,2 3 4,0 1 5,2 1 3,2 0 4,2 0 2,2 1 3,1 0-1,1 2-2,1 2-4,2 2-3,-2 3-1,-1 4 1,-3 4 1,-1 3 0,-2 5 0,-2 3-3,-2 5-2,-2 3-3,-4 3-3,-6 1-3,-5 1-3,-7 0-3,-2 0-3,-1-3 0,1-3-1,-1-3 0,2-4-3,1-3-2,2-5-3,3-3-3,2-4-1,6-6-1,5-4 0,4-5-2,6-4 2,4 0 3,5-1 3,5-1 3,3 0 5,-1 2 4,1 3 4,-1 1 6,-1 3 4,-3 4 1,-3 4 1,-2 4 3,-7 3-2,-9 3-5,-8 3-4,-9 4-5,-4 0-2,-1 1-1,1-1 0,-1 1 0,1-2-1,-1-1 1,1-2 1,-1-2 0,7-3 1,13-1 5,12-2 3,13-2 4,7-3 0,1-4-4,1-4-4,1-4-5,-1 0-2,-2 2 0,-2 4-2,-1 3-1,-9 4-3,-14 7-7,-15 7-7,-15 8-6,-8 1-2,1-2 5,0-1 4,0-3 4,-2-1 3,-3-1 1,-2 0 2,-4-2 2,1-2 2,2-1 3,3-2 3,4-2 4,9-2 7,18-2 11,18-3 11,18 0 11,9-4 1,2 0-9,2-3-9,2-2-9,0-1-6,-2 0-1,-1 0 0,-3 1-1,-2-1-10,-3 0-18,-4 0-18,-1 0-17,-5 0-10,-3-2-1,-5 0-1,-3-1 0,-4 0 2,-2 1 9,-4 0 7,-2 2 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77762 31605 491,'-27'-13'41,"7"6"10,9 6 9,7 6 9,4 7 0,0 7-10,0 9-10,0 7-11,0 8-9,2 10-7,0 8-7,2 9-8,-1 7-11,-1 6-13,0 6-13,-2 6-14,0-4-7,-2-14 1,0-14-1,-1-13 0,-1-10 1,2-7 1,0-7 1,2-7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3995" units="cm"/>
      <inkml:brushProperty name="height" value="0.03995" units="cm"/>
      <inkml:brushProperty name="color" value="#00BFF3"/>
    </inkml:brush>
  </inkml:definitions>
  <inkml:trace contextRef="#ctx0" brushRef="#br0">78950 31850 550,'7'30'174,"-1"-2"-45,-1-2-44,0-1-46,-2-3-25,1-1-7,0-3-5,0-1-8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3"/>
    </inkml:context>
    <inkml:brush xml:id="br0">
      <inkml:brushProperty name="width" value="0.06308" units="cm"/>
      <inkml:brushProperty name="height" value="0.06308" units="cm"/>
      <inkml:brushProperty name="color" value="#F2395B"/>
    </inkml:brush>
  </inkml:definitions>
  <inkml:trace contextRef="#ctx0" brushRef="#br0">74159 14851 348,'-1'-36'5,"0"7"11,-2 7 10,0 7 11,0 6 6,0 6 4,2 6 2,0 6 4,1 4-3,0 3-6,0 3-6,0 3-7,1 3-5,0 1-1,2 3-1,0 1-2,0 2-2,0 4-2,-2 3-2,0 3-2,-1 2-1,0 6-2,0 2-2,0 5-2,0 1-2,0-3-2,0-1-4,0-2-3,0-3-3,0-2-5,0-3-4,0-4-5,0-2-3,0-2-1,0-1-2,0-3-1,-1-3-2,0-3-1,-2-5-1,0-3-1,-2-4 0,0-1 2,-1-2 2,-1-2 2,-2-4-1,-2-6-2,-2-6-3,-1-6-2,-3-5 0,-3-5 3,-4-5 3,-1-4 3,-3-4 4,1 1 4,0 0 6,-1 0 4,2 1 3,1 5 4,3 3 2,2 5 3,2 2 0,2 3-1,4 1-2,3 3-1,3 0 10,6 2 23,4 1 23,6 0 22,2 2 5,3 1-17,2 0-15,1 2-16,4 0-11,7 0-7,5 0-7,6 0-7,2 0-5,-4 0-3,-2 0-3,-3 1-3,-3-1-6,-2 4-12,-2 0-9,-1 4-11,-4 0-4,-3 1 3,-4 2 2,-4 0 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4"/>
    </inkml:context>
    <inkml:brush xml:id="br0">
      <inkml:brushProperty name="width" value="0.05353" units="cm"/>
      <inkml:brushProperty name="height" value="0.05353" units="cm"/>
      <inkml:brushProperty name="color" value="#00BFF3"/>
    </inkml:brush>
  </inkml:definitions>
  <inkml:trace contextRef="#ctx0" brushRef="#br0">79094 31143 410,'0'52'130,"0"-4"-25,0-6-22,0-4-25,0-2-16,2 0-9,0 2-11,2 1-9,-1-1-8,-1-2-6,0-2-7,-1-1-6,-2-4-4,-1-4-3,0-3-1,-1-4-3,-3-9-6,-2-11-11,-3-11-12,-3-13-12,-1-6 1,2-2 10,2-3 10,3-1 10,1 2 9,2 6 5,2 5 6,2 7 6,1 3 10,0 2 11,0 3 13,0 1 11,2 2 8,4 4 3,4 3 2,3 2 3,3 2-3,0 0-11,-1 0-10,1 0-10,0-1-8,1-1-5,1 0-6,1-1-6,0-3-6,-1-2-8,0-4-7,-2-2-8,0-3-3,-1-2-1,1-1 0,0-3-1,-1 0 3,-1-1 7,-1 1 5,-1-1 6,-1 1 5,-2 1 3,-2 1 4,-2 1 3,-1 1 5,0 4 5,-1 3 7,1 3 7,0 2 13,0 3 23,0 4 24,0 2 21,-1 5 2,-2 6-20,-2 5-21,-2 7-20,-1 1-14,0 0-6,0-1-6,0-1-6,1-2-10,2-3-12,2-3-13,2-3-12,2-5-4,2-6 6,2-8 6,2-6 5,0-5 5,-1-3 1,-1-4 2,0-1 2,-2-3-2,-1 2-4,0 1-4,-2 1-4,0 1 1,0 1 10,0 1 8,0 1 9,-2 5 13,-2 8 18,-4 9 18,-2 10 17,-1 3 2,0-1-12,2-1-12,1-1-13,-1 2-7,-2 5-3,-2 5-4,-2 5-2,0 0-3,3-6-3,1-3-3,2-6-3,0-3-10,0-1-18,-1-1-19,-1 0-19,0-5-2,2-5 11,2-6 12,2-5 12,1-4 8,0 0 2,0 0 4,0 1 2,1-1 2,4 2 3,2 1 2,3 0 1,3 2 2,0 1-1,1 0 1,1 2-1,0 1 2,-1 0 3,0 1 3,-2 2 3,-2 2 3,-2 4 2,-4 4 4,-2 3 2,-4 4 1,-2 3-1,-4 4 0,-2 2-2,-3 0 0,-2-2 2,-1-1 1,-3-2 2,0-2 0,-1 1-1,1-1-2,-1 1-1,1-2 0,3-1 0,1-2-1,2-3 1,7-1-5,10-2-8,12-2-10,10-2-8,4-4-8,0-6-8,-1-6-7,-1-6-8,-2-2-2,-1 1 5,-3 1 3,-1 1 3,-2 1 4,-3 1 3,-1 0 2,-2 2 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4"/>
    </inkml:context>
    <inkml:brush xml:id="br0">
      <inkml:brushProperty name="width" value="0.05224" units="cm"/>
      <inkml:brushProperty name="height" value="0.05224" units="cm"/>
      <inkml:brushProperty name="color" value="#00BFF3"/>
    </inkml:brush>
  </inkml:definitions>
  <inkml:trace contextRef="#ctx0" brushRef="#br0">81536 30827 421,'0'-48'13,"2"15"26,0 15 27,2 15 26,-1 10 4,0 7-18,-2 7-18,0 7-19,-3 4-11,-4 1-6,-4 0-5,-3 2-6,-3-1-5,0-3-9,1-4-7,-1-2-7,2-3-9,3-3-12,3-3-10,2-2-12,4-5-4,2-5 2,4-4 1,2-5 2,2-3 6,2 2 8,0 0 10,1 2 9,0 3 19,-1 4 26,0 5 27,-2 6 28,-1 2 7,-2 3-14,-3 1-12,0 3-12,-3 0-10,-1 1-5,0-1-5,-1 0-5,-3 2-5,-2 1-6,-3 3-5,-3 1-7,0-1-3,2-6-1,4-4-3,3-4-1,1-7-14,0-8-26,0-8-25,0-8-26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82050 31159 558,'8'-8'0,"0"2"0,-1 1 0,1 0 0,1 0 5,2-1 10,1-3 11,3-2 10,1 0 7,-1 1 3,1 1 4,0 1 4,-1 1-3,-1 2-8,-1 2-7,-1 2-9,-2 2-18,-2 4-28,-4 2-28,-2 3-29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5249" units="cm"/>
      <inkml:brushProperty name="height" value="0.05249" units="cm"/>
      <inkml:brushProperty name="color" value="#00BFF3"/>
    </inkml:brush>
  </inkml:definitions>
  <inkml:trace contextRef="#ctx0" brushRef="#br0">82111 31350 419,'-15'15'6,"3"-1"11,1-1 11,2 0 10,2-1 6,2 1 3,2 1 1,2 2 3,1 0-2,0 3-5,0 1-5,0 3-5,0 0-4,0-1-3,0-2-2,0 1-4,-1 0-4,-2 3-6,-2 2-7,-1 5-5,0-8-16,4-13-23,4-16-23,4-14-24,3-6 1,3 3 23,3 3 23,4 3 24,1 2 16,1 1 9,1 1 8,1 1 9,-1 1 4,-1 2 0,-3 2-1,-1 2 0,-1 1-2,1 0-4,1 0-4,2 1-4,-1-1-10,1 0-16,-1 0-16,1 0-15,-4-1-10,-7-2-4,-6-2-4,-8-1-4,-2-1 5,1 2 11,0 2 13,2 2 12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5493" units="cm"/>
      <inkml:brushProperty name="height" value="0.05493" units="cm"/>
      <inkml:brushProperty name="color" value="#00BFF3"/>
    </inkml:brush>
  </inkml:definitions>
  <inkml:trace contextRef="#ctx0" brushRef="#br0">82912 31700 400,'-14'0'-27,"1"0"12,2 0 14,3 0 12,1 2 16,2 4 18,2 4 18,2 3 18,2 4 3,2 1-12,2 3-11,2 2-12,1 2-9,1 4-5,1 4-5,2 5-6,0 3-8,3 6-12,1 4-11,3 5-13,1 1-3,1-2 5,1-4 6,1-2 5,-1-5-6,-2-5-17,-1-4-17,-2-5-18,-3-5-6,-3-5 2,-3-5 3,-2-4 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4741" units="cm"/>
      <inkml:brushProperty name="height" value="0.04741" units="cm"/>
      <inkml:brushProperty name="color" value="#00BFF3"/>
    </inkml:brush>
  </inkml:definitions>
  <inkml:trace contextRef="#ctx0" brushRef="#br0">82578 32792 463,'-16'-9'7,"1"0"12,-1-1 13,1-1 13,3 3 12,8 6 9,8 7 10,8 8 9,4 4-8,3 2-27,1 5-27,3 1-28,-2 1-12,-2-3 1,-3-3 1,-2-3 2,-3-3-11,-1-1-26,-1-2-24,0-2-25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2"/>
    </inkml:context>
    <inkml:brush xml:id="br0">
      <inkml:brushProperty name="width" value="0.02326" units="cm"/>
      <inkml:brushProperty name="height" value="0.02326" units="cm"/>
    </inkml:brush>
  </inkml:definitions>
  <inkml:trace contextRef="#ctx0" brushRef="#br0">91126 6198 945,'-36'-8'43,"8"2"-32,6 1-32,7 1-32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9"/>
    </inkml:context>
    <inkml:brush xml:id="br0">
      <inkml:brushProperty name="width" value="0.04193" units="cm"/>
      <inkml:brushProperty name="height" value="0.04193" units="cm"/>
    </inkml:brush>
  </inkml:definitions>
  <inkml:trace contextRef="#ctx0" brushRef="#br0">83865 11555 524,'0'-13'75,"0"6"-11,0 6-10,0 6-9,0 4-8,0 1-5,0 3-5,0 2-5,0 1-2,0 1-2,0 1-1,0 1-1,0 0-1,0 1-3,0-1-3,0 1-2,0-1-2,-2-1-4,0-1-4,-1-1-4,-1-1-3,2-1-6,0-1-5,2 0-5,0-5-9,2-8-12,0-8-13,2-8-13,0-3 1,1-1 12,1 1 14,2-1 13,-1 1 8,-1-1 5,-1 1 5,0-1 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9"/>
    </inkml:context>
    <inkml:brush xml:id="br0">
      <inkml:brushProperty name="width" value="0.04747" units="cm"/>
      <inkml:brushProperty name="height" value="0.04747" units="cm"/>
    </inkml:brush>
  </inkml:definitions>
  <inkml:trace contextRef="#ctx0" brushRef="#br0">84550 10290 463,'7'-19'37,"-1"10"9,0 10 10,-2 10 9,0 5-1,0 1-11,0 1-12,0 1-12,-1 3-6,1 5-1,0 5-1,0 5-1,-1 3-2,0 4-3,-2 2-3,0 4-4,-1 0-3,0 1-4,0 0-2,0 0-5,-1 0-1,0 0-1,-2 0 0,0 0-1,-1 0-3,0 1-8,0 1-6,1 2-7,-1-2-3,2-1-1,0-2 1,2-2 0,0-4 0,0-6 2,0-5 1,0-7 2,0-8 0,2-12-1,0-12-2,2-12-1,-1-5 3,-1-1 7,0 1 7,-2-1 7,0 2 5,-2 1 1,0 3 1,-1 1 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0"/>
    </inkml:context>
    <inkml:brush xml:id="br0">
      <inkml:brushProperty name="width" value="0.03117" units="cm"/>
      <inkml:brushProperty name="height" value="0.03117" units="cm"/>
    </inkml:brush>
  </inkml:definitions>
  <inkml:trace contextRef="#ctx0" brushRef="#br0">84400 12187 705,'0'-16'0,"0"-2"0,0 0 0,0 0 0,2 0 8,4 5 15,4 3 15,3 4 16,3 4 0,0 4-13,-1 4-13,1 4-14,-1 1-6,-1 1 0,-1 0 1,0-1 1,-2 0-11,-1-2-19,-1-3-21,0-1-19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3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76168 16329 391,'-22'14'1,"3"-1"3,3-3 4,3-1 2,5-2 8,8-2 13,8-2 13,7-2 12,6-2 3,1-4-10,2-2-10,3-3-9,0-2-8,-1 0-4,-2 0-5,1 1-5,-3-1-3,0 0-4,-1 0-2,-1 1-4,-1-2-1,-2 0-2,-3-1-1,-1-1-1,-2-1-3,-3-1-1,-1-2-2,-2 1-2,-2-1-1,-2 0 2,-2 2 1,-2 1 1,-2 1 3,-4 1 4,-2 1 3,-3 0 4,-3 3 1,-1 3 0,-3 2 1,-1 4-1,-1 2 3,-1 4 6,1 2 6,-1 3 7,1 4 3,-1 4 2,1 3 3,0 5 2,-1 2-1,3 4-3,0 3-4,1 3-3,2 0-2,2-2-3,4-2-3,3-2-1,1-1-2,2-1 0,1-1-1,1-1-1,1-2-1,3-1-1,4-3-1,2-1-3,4-3-2,6-3-7,4-3-5,5-3-6,4-1-4,4-2-2,4-1-3,4 0-2,1-2-5,0-2-6,-1-2-6,-2-2-7,-3-1-4,-5 0 1,-7 0 0,-5 0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0"/>
    </inkml:context>
    <inkml:brush xml:id="br0">
      <inkml:brushProperty name="width" value="0.04507" units="cm"/>
      <inkml:brushProperty name="height" value="0.04507" units="cm"/>
    </inkml:brush>
  </inkml:definitions>
  <inkml:trace contextRef="#ctx0" brushRef="#br0">85002 10744 488,'15'-29'57,"1"7"-9,0 5-10,-1 7-9,1 3-5,1 2 0,1 2-1,2 2-1,-2 2-2,-1 4-4,-3 2-6,-1 3-4,-3 2-5,-2 0-5,-4-1-4,-2 1-4,-4 2-4,0 1-1,-3 5-2,-2 2-2,-2 0 1,-4-1 0,-2-3 2,-3-1 1,-1-3 2,3-3 3,1-3 2,3-2 2,2-3 4,6 0 3,4-2 4,6 0 4,4-2 2,3 0 0,5-2-1,3 0 1,2-1-1,-3 0-1,-1 0-1,-2 0-1,-3 2-1,-3 2-1,-3 4-1,-2 2-1,-4 3 1,-2 4 2,-4 2 2,-2 3 3,-4 1 0,-2-1 1,-3-1 0,-3-1-1,-1-1 1,1-1-1,1 0 1,1-2-1,1-1 0,2-1 0,3 0-2,1-2 0,3 0-1,4 2 0,4 0-1,4 1 0,3-1-2,1-2-2,3-4-2,2-2-2,0-2-1,-1 0 1,-1 0-1,-1 0 1,-3 2-1,-6 4-2,-6 3-3,-6 5-2,-2 0-1,-1-1 1,0-2 0,1-2 2,-1-1 1,0 0 0,0-1 0,1 1 0,-3 0 2,-4 2 1,-3 0 3,-5 1 2,0 0 3,0 0 4,1-2 3,1-1 4,2 0 3,5-2 5,3-1 4,4 0 3,8-2 3,12-2-2,11-2-1,13-2 0,6-2-4,2-2-6,2-2-6,2-1-5,0-1-6,-2 2-4,-2 2-5,-2 2-4,-3 2-7,-2 0-8,-3 2-7,-3 1-9,-3 0-6,-1 0-6,-3 0-6,-1 0-7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5042" units="cm"/>
      <inkml:brushProperty name="height" value="0.05042" units="cm"/>
    </inkml:brush>
  </inkml:definitions>
  <inkml:trace contextRef="#ctx0" brushRef="#br0">86372 10213 436,'2'-15'34,"6"2"4,4 2 6,5 3 3,3 1-1,0 2-8,-1 2-8,1 2-9,-2 1-6,-1 0-6,-3 0-6,-1 0-6,-3 2-8,-4 6-15,-4 4-12,-4 5-13,-5 2-5,-4-1 6,-5-1 5,-5 0 5,-2-3 7,1-1 7,1-3 7,1 0 8,1-3 5,1-1 1,1-1 3,1 0 1,1-2 3,2 0 2,2-2 3,3 0 3,0 0 9,2 2 14,1 2 14,0 2 15,2 1 3,2 1-8,2 1-10,2 2-8,0 1-5,0 3-2,-2 3-3,0 3-1,-1 3-2,2 1-2,0 2-2,2 3-1,-1 0-3,-2 2-3,-2 1-4,-2 1-4,-3 2-5,-2 6-6,-3 4-7,-3 6-7,-3 0-5,-2-1-1,-1-2-3,-2-2-2,-2-3-3,3-6-1,0-4-3,1-5-2,-1-2-2,0 1-3,-1 0-4,0 2-2,0-2 1,4-7 8,5-5 6,3-6 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87100 11760 605,'9'-21'64,"1"5"-6,3 5-5,2 5-6,2 2-7,5 2-6,3 0-8,5 2-6,1-1-5,2 0-1,1-2-2,1 0-1,-3 0-11,-4 1-22,-5 0-23,-5 2-22,-5 0-6,-6 0 7,-6 0 9,-6 0 9,-3-1 7,2 0 7,1-2 9,1 0 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4701" units="cm"/>
      <inkml:brushProperty name="height" value="0.04701" units="cm"/>
    </inkml:brush>
  </inkml:definitions>
  <inkml:trace contextRef="#ctx0" brushRef="#br0">87521 11222 467,'-7'-19'30,"0"7"11,2 8 11,1 8 11,0 6 0,2 5-9,0 5-9,2 5-10,-1 3-6,-2 1-5,-2 1-3,-2 1-4,-1-1-3,1 0-3,-1-1-3,0-1-1,0-2-2,2-3-1,1-3 0,1-3 0,1-1-3,3 3-2,4 1-3,2 3-3,2-2-2,2-5 1,0-5 1,1-4 1,2-4 1,2 2 0,1-2 2,3 1 0,0 1 0,-1 0-1,-1 1-1,-1 2-1,0-1-2,2-1-1,0 0 0,1-2-2,-1 0-4,-1 0-8,-3 0-9,-1 0-7,-1-1-3,0 0 3,-1-2 3,1 0 2,-2-3 1,-2 0-3,-4-3-2,-2-2-2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2"/>
    </inkml:context>
    <inkml:brush xml:id="br0">
      <inkml:brushProperty name="width" value="0.0355" units="cm"/>
      <inkml:brushProperty name="height" value="0.0355" units="cm"/>
    </inkml:brush>
  </inkml:definitions>
  <inkml:trace contextRef="#ctx0" brushRef="#br0">88129 12550 619,'-14'0'0,"1"0"0,2 0 0,3 0 0,2 0 11,4 2 22,4 0 23,4 2 21,1 1 2,1 3-20,0 3-20,0 4-20,-1 0-12,1 1-7,0-1-5,0 1-7,-1-2-7,-1-1-4,-1-2-7,0-2-5,-2-2-7,0 1-6,-2 0-8,0 0-6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4191" units="cm"/>
      <inkml:brushProperty name="height" value="0.04191" units="cm"/>
    </inkml:brush>
  </inkml:definitions>
  <inkml:trace contextRef="#ctx0" brushRef="#br0">92316 11212 524,'-12'-1'9,"8"0"15,8-2 17,8 0 16,5-1 3,3 0-7,3 0-10,3 1-8,2-2-5,4 0-3,3-1-3,2-2-3,0 2-4,-5 1-4,-5 2-6,-5 2-4,-4 1-2,-1 0 1,-3 0 2,-1 0 0,-3 1-14,-2 4-33,-4 2-31,-2 3-33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4477" units="cm"/>
      <inkml:brushProperty name="height" value="0.04477" units="cm"/>
    </inkml:brush>
  </inkml:definitions>
  <inkml:trace contextRef="#ctx0" brushRef="#br0">92992 11450 491,'-15'3'40,"4"6"8,3 5 8,3 7 8,1 3 0,2 1-10,0 1-10,2 1-8,-1 0-8,0 0-5,-2 0-4,0 1-5,-1-1-4,0-2-4,0 0-4,1 0-3,-2-2-5,0 0-4,-2 1-4,0-1-4,0-1-5,1-3-4,0-3-4,2-2-4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5215" units="cm"/>
      <inkml:brushProperty name="height" value="0.05215" units="cm"/>
    </inkml:brush>
  </inkml:definitions>
  <inkml:trace contextRef="#ctx0" brushRef="#br0">95156 10400 421,'0'17'155,"0"1"-37,0 3-36,0 1-38,0 5-18,0 5-1,0 6-2,0 6 0,-1 5-2,0 4-5,-2 4-3,0 3-4,-2 2-2,-2-1-1,-2-1-1,-1 0 0,-1-2-4,0-1-8,2-1-8,1 0-7,0-3-5,0-1-2,0-2-2,1-2-2,-1-3 0,2-6 2,1-4 0,0-5 2,2-5 1,0-3 1,2-5 0,1-3 1,-1-5-1,-1-4-2,0-6-2,-1-4-1,-1-4 0,2-2 3,0-2 4,2-1 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6"/>
    </inkml:context>
    <inkml:brush xml:id="br0">
      <inkml:brushProperty name="width" value="0.03417" units="cm"/>
      <inkml:brushProperty name="height" value="0.03417" units="cm"/>
    </inkml:brush>
  </inkml:definitions>
  <inkml:trace contextRef="#ctx0" brushRef="#br0">94830 10200 643,'-3'18'156,"-4"5"-45,-5 5-44,-5 4-45,-4 3-23,-1 1-3,-3-1-4,-1 0-3,-1-2-6,3-2-7,1-3-8,3-3-8,2-4-4,3-3-1,3-5 0,2-3-2,3-3 3,1 0 7,0-2 7,2 0 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6"/>
    </inkml:context>
    <inkml:brush xml:id="br0">
      <inkml:brushProperty name="width" value="0.04185" units="cm"/>
      <inkml:brushProperty name="height" value="0.04185" units="cm"/>
    </inkml:brush>
  </inkml:definitions>
  <inkml:trace contextRef="#ctx0" brushRef="#br0">95800 10200 525,'9'8'82,"3"1"-10,3 2-9,4 0-11,1 1-6,0 1-7,2 1-5,1 1-6,0 0-5,-1-1-5,-1 0-7,-1-2-5,-2-1-6,-3 1-8,-3 0-7,-2 0-7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4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78377 14665 472,'-10'-6'53,"10"1"6,12 2 4,10 2 5,4 1-2,0 0-9,-1 0-9,-1 0-9,0 1-8,-1 2-8,1 2-9,-1 1-7,1 1-11,-1 0-11,1-2-11,-1-1-11,0-1-4,-1 0 4,-1-2 3,-1 0 5,-2-1-5,-3 2-10,-3 0-12,-2 2-11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8"/>
    </inkml:context>
    <inkml:brush xml:id="br0">
      <inkml:brushProperty name="width" value="0.04539" units="cm"/>
      <inkml:brushProperty name="height" value="0.04539" units="cm"/>
    </inkml:brush>
  </inkml:definitions>
  <inkml:trace contextRef="#ctx0" brushRef="#br0">85861 17763 484,'-13'-8'50,"8"2"-4,7 0-5,6 2-5,5 0-4,5 0-3,4 0-3,3 0-4,2 0-4,-1 1-2,-1-1-4,-1 0-2,-2 0-3,-3 2-3,-3 0-3,-3 2-3,-2 1-3,-1 2-2,0 2-2,-2 2-2,-3 1-6,-4 1-9,-6 1-8,-4 2-8,-2-2-1,1-3 7,0-2 8,2-4 7,0-1 7,-2 0 7,0 0 7,-1 0 7,0 1 6,1 2 6,0 2 6,2 2 5,1 2 4,0 1 0,2 3 0,1 2 1,0 0-2,0 1-2,0 0-4,0-1-3,1 2-2,0 1-2,1 3-2,2 1-2,0 1-2,0-1-3,0-1-2,0-1-2,0 0-3,0 0-3,0-1-5,0 1-4,0-2-1,0 1-2,0-2-1,0-1-1,0-1-3,0-1-5,0-1-5,0 0-6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8"/>
    </inkml:context>
    <inkml:brush xml:id="br0">
      <inkml:brushProperty name="width" value="0.03741" units="cm"/>
      <inkml:brushProperty name="height" value="0.03741" units="cm"/>
    </inkml:brush>
  </inkml:definitions>
  <inkml:trace contextRef="#ctx0" brushRef="#br0">85480 19715 588,'-56'6'3,"15"-1"9,12-2 6,15-2 8,9-1 7,8-2 4,6 0 4,7-1 6,4-1-2,3 0-7,1 0-8,3 1-7,1-1-5,1 2-3,0 0-4,2 2-1,0 0-5,-1 0-6,-2 0-4,1 0-5,-3 1-10,0 2-14,-1 1-14,-1 3-13,-2 0-6,-3-1 7,-3-1 4,-2 0 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9"/>
    </inkml:context>
    <inkml:brush xml:id="br0">
      <inkml:brushProperty name="width" value="0.0427" units="cm"/>
      <inkml:brushProperty name="height" value="0.0427" units="cm"/>
    </inkml:brush>
  </inkml:definitions>
  <inkml:trace contextRef="#ctx0" brushRef="#br0">88928 17994 515,'-2'-19'95,"-2"12"-11,-4 10-11,-2 12-11,-3 4-11,-3 1-12,-3-1-11,-3 1-11,-3-1-8,-1 1-4,-2-1-5,-3 1-4,1-1-3,2-1 1,1-1 1,3-1 0,2-1-1,3-3-2,3-1-2,3-2-2,3-1 2,6 0 6,4-1 6,6 1 6,4 0 3,3 0 0,5 0 0,3 0 1,3-1-1,-1 1-2,1 0-1,-1 0-1,-1 1-2,-1 1-2,-2 3-3,-3 2-1,0-1-4,0-1-6,-1-3-6,1-1-6,-2-1-1,-1 0 2,-2 0 3,-2 0 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9"/>
    </inkml:context>
    <inkml:brush xml:id="br0">
      <inkml:brushProperty name="width" value="0.04407" units="cm"/>
      <inkml:brushProperty name="height" value="0.04407" units="cm"/>
    </inkml:brush>
  </inkml:definitions>
  <inkml:trace contextRef="#ctx0" brushRef="#br0">89600 18598 499,'39'0'139,"-2"0"-32,0 0-31,-1 0-31,0 0-19,4 0-3,3 0-3,2 0-5,3 0-2,0 0-2,2 0-2,0 0-1,1-1-3,0 0-2,0-2-2,0 0-3,0 0-2,1 0-2,2 2-1,0 1-1,0 0-1,-2 0 0,-2 0 0,-2 0 1,-3 0 0,-2 0 1,-4 0 0,-2 0 1,-4 0 1,-5 0 2,-5 0 1,-5 0 1,-6 0-6,-6 0-12,-8 0-13,-6 0-13,-3-1-8,0-1-3,2 0-2,1-1-4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0"/>
    </inkml:context>
    <inkml:brush xml:id="br0">
      <inkml:brushProperty name="width" value="0.03967" units="cm"/>
      <inkml:brushProperty name="height" value="0.03967" units="cm"/>
    </inkml:brush>
  </inkml:definitions>
  <inkml:trace contextRef="#ctx0" brushRef="#br0">85516 23350 554,'-12'0'61,"8"2"-5,8 0-6,8 1-5,4 0-5,3 0-5,1-2-4,3 0-4,1-1-3,1 0-3,1 0-2,0 0-3,0 0-3,-3 0-6,-3 0-6,-2 0-7,-3 0-11,-1 0-18,-1 0-18,-1 0-17,-3 0-6,-4 0 9,-6 0 7,-4 0 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0"/>
    </inkml:context>
    <inkml:brush xml:id="br0">
      <inkml:brushProperty name="width" value="0.04106" units="cm"/>
      <inkml:brushProperty name="height" value="0.04106" units="cm"/>
    </inkml:brush>
  </inkml:definitions>
  <inkml:trace contextRef="#ctx0" brushRef="#br0">85781 23700 535,'-1'23'139,"0"-1"-32,-2-1-32,0-1-31,-1 0-19,0 1-6,0 1-5,1 1-6,-1-1-3,2-3 3,0-3 1,2-3 3,3-5-17,5-6-34,7-8-34,5-6-34,1-2-4,-5 1 24,-5 2 26,-5 2 24,-1 1 14,0-1 6,1-2 5,2 0 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4584" units="cm"/>
      <inkml:brushProperty name="height" value="0.04584" units="cm"/>
    </inkml:brush>
  </inkml:definitions>
  <inkml:trace contextRef="#ctx0" brushRef="#br0">86190 23783 479,'6'-6'11,"-3"4"21,-2 4 22,-3 4 21,-3 3 4,2 3-14,-1 3-12,0 3-14,0 2-9,0 1-3,0 1-5,0 1-4,1 1-6,1-1-8,0 1-9,2-1-9,-1-1-4,0-1 1,-2-3-1,0-1 0,0-2-5,0-1-10,1-1-9,2 0-10,-1-1-4,-4-1 3,-2 1 1,-3 0 3,-1-2 5,0-1 7,2-2 7,1-2 8,0-1 6,1 0 3,-1 0 4,0 0 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3668" units="cm"/>
      <inkml:brushProperty name="height" value="0.03668" units="cm"/>
    </inkml:brush>
  </inkml:definitions>
  <inkml:trace contextRef="#ctx0" brushRef="#br0">84772 25416 599,'-24'-1'40,"13"-1"6,14 0 7,14-1 7,7-1-2,4 2-12,3 0-11,3 2-11,2 0-7,2 2-6,2 0-3,2 2-5,0 0-5,-2 3-4,-1 2-4,-3 2-4,-1 0-5,0-1-8,0-1-7,1 0-7,-3-2-5,-2-1-3,-3-1-4,-3 0-3,-4-2 3,-3-2 11,-4-2 12,-4-2 10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4448" units="cm"/>
      <inkml:brushProperty name="height" value="0.04448" units="cm"/>
    </inkml:brush>
  </inkml:definitions>
  <inkml:trace contextRef="#ctx0" brushRef="#br0">88978 23945 494,'-2'-13'47,"0"4"7,-3 6 8,-2 5 7,-2 2-3,-2 3-11,-1 2-13,-3 2-11,-2 2-9,-3 3-3,-3 3-3,-3 3-4,-2 2-4,-1 1-5,-1 1-6,0 1-4,-1-1-3,3-1-1,2-3-2,1-1-1,4-3 1,3-1 0,4-2 2,5-3 1,4 0 2,8 0 3,6 0 4,7-1 2,4 0 2,3 0-1,1-2 0,3 0 0,0-2-4,1-1-6,-1-1-6,1 0-7,-3-1-3,-2 0-1,-3 0 0,-2 0-1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2"/>
    </inkml:context>
    <inkml:brush xml:id="br0">
      <inkml:brushProperty name="width" value="0.04131" units="cm"/>
      <inkml:brushProperty name="height" value="0.04131" units="cm"/>
    </inkml:brush>
  </inkml:definitions>
  <inkml:trace contextRef="#ctx0" brushRef="#br0">89600 24681 532,'17'-8'59,"1"2"-5,3 1-4,1 1-6,4 0-3,3 2-6,4 0-5,5 2-5,1 0-3,0 0-3,0 0-2,1 0-1,-1 0-3,0 2-2,0 0-2,0 2-2,0-1-2,1 1-1,-1 0 0,0 0-2,0-1-2,-2 0-1,0-2-2,-1 0-3,-2-1 0,0 0-1,-1 0 1,-1 0 0,-1-1 0,-1 0-1,-1-2 0,-1 0-1,-3 0 1,-3 0 1,-5 2 1,-3 0 1,-5 1-3,-6-2-7,-6 0-6,-6-1-8,-4 0-9,-2 2-10,-1 2-13,-3 2-10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4"/>
    </inkml:context>
    <inkml:brush xml:id="br0">
      <inkml:brushProperty name="width" value="0.04007" units="cm"/>
      <inkml:brushProperty name="height" value="0.04007" units="cm"/>
      <inkml:brushProperty name="color" value="#F2395B"/>
    </inkml:brush>
  </inkml:definitions>
  <inkml:trace contextRef="#ctx0" brushRef="#br0">80400 12627 549,'30'-21'7,"-2"4"14,-1 3 16,-3 4 13,0 4 8,1 1-2,1 2-2,1 2 0,-1 1-8,-2 0-11,-1 0-13,-3 0-12,-2 1-10,-2 2-7,-4 2-9,-3 1-8,-2 2-8,-2 2-8,-3 0-10,0 1-8,-4 0-2,0-1 4,-3-1 3,-2 0 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3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96674 17647 549,'-8'-8'0,"2"2"-1,1 1 0,0 0 0,5 1 5,8 1 11,8-1 12,7 0 11,4 0 5,1 2-1,-1 0-1,1 2-1,-3 0-4,-2 2-4,-3 0-5,-3 2-6,-3 1-3,-4 3-4,-4 4-4,-4 2-3,-5 4-3,-6 5-1,-6 5-2,-5 4-1,-5 3-2,-3-1-2,-3-2-1,-2 0-2,-2-1 1,3-1 0,2-2 3,2 1 1,3-4 2,7-2 1,5-3 3,6-2 1,6-3 1,6-1 1,6-1 0,5-1 0,4-2 0,0-2-1,-1-4 1,1-2-1,-2-3-4,0-1-8,0 0-8,-2-1-8,-1-2-7,1 0-4,0-1-4,-1-2-5,0 0-3,-1-1 2,0-2-1,-2 0 1,-1 0 2,-3 1 4,-1 0 3,-2 2 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4"/>
    </inkml:context>
    <inkml:brush xml:id="br0">
      <inkml:brushProperty name="width" value="0.04496" units="cm"/>
      <inkml:brushProperty name="height" value="0.04496" units="cm"/>
    </inkml:brush>
  </inkml:definitions>
  <inkml:trace contextRef="#ctx0" brushRef="#br0">98069 17331 489,'1'-13'17,"1"3"9,3 4 9,2 4 8,2 2 1,4 2-6,2 0-7,3 2-6,0 0-6,-1 2-7,-2 0-6,-3 1-7,-2 2-6,-2 2-5,-4 2-7,-2 1-5,-4 1-3,-4-1-2,-4-1-3,-3 0 0,-4-2-1,0-1 0,-1 0 2,-1-2 1,1-1 3,1 0 5,2-2 7,3 0 5,1-2 5,0-1 4,2 0 3,1-2 5,0 0 4,0 0 4,0 0 5,0 0 4,2 2 2,1 2 1,2 4 0,2 2-1,1 3 2,0 3 3,0 3 1,0 3 3,-1 2 0,0-1 0,-2 1-2,0-1 0,-2 1-3,0-1-4,-1 0-4,-1 1-4,-1-2-3,2-1-1,1-3-3,0-1-2,3-5-7,4-6-12,4-8-12,4-6-12,3-8-7,5-7 1,3-8-1,5-9 0,0-1 2,-1 4 4,-3 4 3,-1 4 4,-3 4 5,-1 5 6,-3 4 7,-1 6 6,-2 4 9,-2 4 13,-3 4 12,-1 4 11,-1 4 6,-2 4-1,0 3-1,-2 5-2,-1 1-4,-2-1-7,-2-1-6,-1-1-7,-2-1-5,0 1-3,0-1-4,0 1-3,1-1-4,1-3-1,0-1-3,2-2-2,-1-5-9,0-5-15,-1-6-15,-1-5-16,1-6-3,4-4 9,4-3 8,4-5 9,2-1 6,1 0 4,1-1 4,2 1 4,-1 1 4,-1 5 6,-1 3 4,0 5 6,-2 1 1,-1 2-5,-1 1-4,0 1-5,-1 0-1,0 2-1,0 1 0,0 0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5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99010 16883 553,'14'-6'67,"-1"4"-10,-2 4-11,-2 4-11,-1 2-4,1 1-1,2 2 0,0 0-1,0 1-3,-1 1-7,-1 1-6,0 2-8,-3-1-5,-1 1-5,-2 0-5,-1-1-5,-6 1-3,-4-1-3,-7 1-3,-5 0-2,-3-1-3,1 1-4,1 0-3,1-1-3,2-1 2,2-4 8,4-5 6,3-2 8,3-3 5,4 0 7,4 0 4,4 0 7,3 0 3,1 1 4,3 2 2,2 0 4,-1 2 0,-3 0 0,-3 1-2,-2 2-1,-3 1-1,-2 1-2,-2 3 0,-2 2-1,-2-1-1,0-1-1,-1-2-1,-1-2 0,-1-2-2,0 1-2,0 0-1,0 0-1,2-1-2,4-1-1,4 0 0,4-2-1,3 1-1,2 0 2,1 1-1,3 2 1,1 1 1,1 1 2,1 3 2,1 2 3,-2 0 0,-4 1 2,-6 0 0,-4-1 2,-3 0-1,0-1-3,0 0-1,0-2-3,-3 0-1,-2 0 0,-5-1-1,-4 1 0,-3-1-2,-1-3-2,-3-1-1,-1-2-3,-1-1-2,-1 0-1,1 0-2,-1 0-1,1-1 0,1-1 0,1 0 1,1-1 0,2-2 1,1-1 2,2 0 3,3-1 1,3-2 2,6-2 0,6-2 1,6-1 1,4-2 0,5 0 0,3 0 0,5 1 0,2-1-3,1 0-4,0 0-5,2 1-5,-1-1-1,-1 0 2,-3 0 1,-1 1 2,-3 0 3,-2 2 3,-1 2 2,-2 3 4,-3-1 3,-1 0 3,-2-2 3,-2 0 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101125 18475 333,'49'20'167,"16"14"-1,15 14 1,17 16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6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102314 17050 454,'0'16'100,"0"1"-22,0 1-23,0 1-22,1 2-11,2 3 0,2 3 1,1 3 1,2 1-2,0-1-1,0-2-3,0 1-3,-1-2-1,-1 0 0,-1 1-2,0-1 0,-2 1-1,0 1-1,-2 0-2,0 2-2,-2 1 0,0-1-1,-2 0 1,0 1-1,-2-1-2,0 0-4,-1 1-4,-1-1-4,-1-1-3,2 0-1,1-1-1,0-1-1,1-2-1,-2-1-2,0-3-3,-1-1-1,-1-2-8,-2-3-12,0-1-13,-1-2-12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6"/>
    </inkml:context>
    <inkml:brush xml:id="br0">
      <inkml:brushProperty name="width" value="0.04937" units="cm"/>
      <inkml:brushProperty name="height" value="0.04937" units="cm"/>
    </inkml:brush>
  </inkml:definitions>
  <inkml:trace contextRef="#ctx0" brushRef="#br0">101850 19233 445,'7'16'122,"-1"1"-26,0 1-26,-2 1-25,0 2-14,0 1-4,0 2-2,0 3-3,-1 0-2,0 1-2,-2-1-2,0 1-2,-1-2-2,0 0-2,0-1-2,0-1-2,0-1-1,0-1-1,0-1-2,0-1 0,4-6-3,9-10 0,9-12-2,9-10-2,8-9-3,6-8-6,8-8-4,6-8-6,0-3-5,-6 4-8,-8 3-6,-6 2-8,-7 6-5,-6 8-2,-5 8-2,-6 7-3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7"/>
    </inkml:context>
    <inkml:brush xml:id="br0">
      <inkml:brushProperty name="width" value="0.04247" units="cm"/>
      <inkml:brushProperty name="height" value="0.04247" units="cm"/>
    </inkml:brush>
  </inkml:definitions>
  <inkml:trace contextRef="#ctx0" brushRef="#br0">95683 24281 517,'-6'-7'6,"4"1"12,4 0 12,4 2 12,3 0 3,3 2-5,3 0-6,4 2-4,0 1-4,1 2-2,-1 2-2,1 2-2,-1 1-1,1 3-1,-1 2-2,1 2-1,-3 1-2,-3 4-2,-4 4-2,-4 1-2,-5 4-2,-6 3-2,-6 2 0,-5 4-2,-6 0-1,-3-2-1,-5-2 1,-3-1-2,1-5 2,5-5 1,7-7 1,5-5 1,7-4 2,6 0 0,8-2 1,6 0 0,7-3-6,7-3-11,7-2-13,6-3-13,3-4-7,-2-2-3,-1-3-2,-3-3-4,-3-1 1,-2 1 5,-3 1 5,-3 1 4,-4 0 5,-3 2 4,-4 1 4,-4 1 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8"/>
    </inkml:context>
    <inkml:brush xml:id="br0">
      <inkml:brushProperty name="width" value="0.0466" units="cm"/>
      <inkml:brushProperty name="height" value="0.0466" units="cm"/>
    </inkml:brush>
  </inkml:definitions>
  <inkml:trace contextRef="#ctx0" brushRef="#br0">97421 23605 472,'16'-14'14,"1"3"9,1 2 11,1 4 9,1 2 3,1 2-4,1 2-5,1 2-3,-1 2-8,-3 2-10,-3 1-10,-2 3-10,-4 1-5,-3 0 2,-2-1 2,-4 1 1,-3 0-5,-6 2-15,-4 0-14,-5 1-14,-3 0-4,1-1 7,-1-1 6,1 0 7,0-3 6,1-1 7,0-2 6,2-2 7,1-1 4,1 0 2,1 0 0,1 0 2,0 0 6,2 1 8,1 2 11,1 0 9,0 2 6,2 3 4,0 4 3,2 2 4,0 2-1,0 1-3,0 1-3,0 1-4,0 1-4,1 4-2,-1 3-4,0 3-3,-1 0-2,-2-2-3,-2-1-3,-1-3-2,-1-2-3,2-3-3,2-3-5,2-3-3,4-6-10,6-10-17,6-10-18,6-10-17,4-9-4,4-10 8,5-10 8,3-10 9,0 1 6,-3 9 3,-5 10 4,-3 10 4,-4 5 5,-1 2 7,-3 3 8,-1 1 8,-2 5 9,-2 5 11,-3 6 11,-1 6 12,-2 4 2,-4 5-6,-2 4-7,-3 3-7,-2 3-4,0 1-6,0 1-3,0 1-5,0-1-4,-2 0-3,0-1-4,-1-1-3,-1-1-4,1-3-6,-1-1-5,0-2-6,1-5-7,1-7-12,0-6-10,2-8-12,1-5 1,2-5 9,2-5 12,3-5 9,0-2 9,3-2 4,2-1 7,2 0 5,1 0 3,0 5 1,0 3 1,-1 5 1,1 3 2,0 5 0,0 3 2,0 4 0,-1 4 6,-1 2 10,0 3 9,-2 4 11,-1 1 4,0 2-3,-2 0-1,0 1-2,-1 1-4,0 0-4,0-1-5,0 1-5,0 0-3,2 1-2,0 1-1,2 2-3,1-2-4,1-3-6,3-3-7,2-2-7,2-3-5,1-1-5,3 0-6,2-1-4,0-4-3,1-4 1,-1-6 0,1-3 2,-2-3 2,-3 2 7,-3 3 6,-2 1 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9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99105 23450 558,'-22'44'130,"6"-6"-30,5-6-30,5-5-29,3-5-17,4-3-1,2-3-3,4-3-3,2-2-4,1-2-9,3-3-9,2-1-9,1-2-7,3-4-7,1-2-8,3-3-6,0-3-4,-2-2 0,0-2-1,0-1 1,-4-2 3,-3 2 7,-4 1 5,-4 1 7,-4 1 10,-3 2 13,-2 2 15,-3 3 13,-4 2 10,-2 6 4,-3 4 5,-3 5 4,-2 3-1,-1 1-6,-1 1-7,-1 2-6,-1 0-6,-1 2-3,-1 3-3,0 1-3,-1 2-4,3-1-2,1 0-4,3 1-3,2-3-3,5-3-4,3-5-5,4-3-5,6-4-6,10-4-11,8-4-9,9-4-11,2-3-1,-4 0 8,-3-1 7,-5-2 7,-2 1 8,-2 1 6,-3 0 5,-1 2 7,-2 1 3,0 4 0,-2 2 0,0 4 0,-4 1 5,-5 3 8,-4 2 9,-5 2 8,-2-1 5,1-1 1,1-3 0,1 0 1,3-4-5,6-1-11,6-2-11,6-2-11,4-2-6,5-2-3,3-2-3,5-1-3,0-2-1,-2 2 0,-1 0-1,-3 2-1,-2 2 4,-2 2 8,-4 3 7,-3 4 7,-3 2 6,-2 3 1,-4 3 1,-2 4 3,-4-1 3,-2-1 5,-3-3 5,-3-1 6,1-3-11,8-2-24,7-4-24,6-2-24,3-4-12,-1 0 4,0-3 1,-2-2 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40"/>
    </inkml:context>
    <inkml:brush xml:id="br0">
      <inkml:brushProperty name="width" value="0.04534" units="cm"/>
      <inkml:brushProperty name="height" value="0.04534" units="cm"/>
    </inkml:brush>
  </inkml:definitions>
  <inkml:trace contextRef="#ctx0" brushRef="#br0">101924 23050 485,'0'23'84,"0"1"-14,0-1-15,0 1-13,0 0-9,0 1-1,0 1-2,0 1-2,0 0-3,0 2-2,0 1-3,0 1-3,0 0-3,0 1-1,0-1-2,0 0-3,-1-2-1,0-5-4,-2-5-4,0-5-3,-2 2-2,0 7-4,-1 9-2,-1 7-3,-1 2-2,2-2 0,1-3-1,1-4 0,0-3-2,0-5-3,0-5-5,0-4-4,-1-5 0,0-1 2,-1-2 2,-1-2 3,-1-2 1,0-1 1,1 0 1,-1-1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5936" units="cm"/>
      <inkml:brushProperty name="height" value="0.05936" units="cm"/>
      <inkml:brushProperty name="color" value="#F2395B"/>
    </inkml:brush>
  </inkml:definitions>
  <inkml:trace contextRef="#ctx0" brushRef="#br0">80553 12850 370,'-14'0'8,"2"2"16,4 0 15,3 2 16,0 1 6,0 5-5,-1 4-4,-2 4-5,-1 3-5,-1 3-4,-3 2-5,-1 4-4,-2 2-4,2 1-3,1 1-2,1 0-2,1 1-3,2-1-3,2-1-1,3-2-3,0 1-2,2-1-2,0 0-2,2 1-2,0-2-1,0-2 1,0-2 1,0-1 1,2-4-2,4-5-2,3-5-4,5-4-2,2-4-7,1-1-8,1 0-10,1-1-7,0-3-5,-1-2-1,-1-4 1,0-2 0,-3-2 1,-1 1 2,-3-1 2,-1 0 3,-1 1 1,0 1 0,0 0 0,0 2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40"/>
    </inkml:context>
    <inkml:brush xml:id="br0">
      <inkml:brushProperty name="width" value="0.04313" units="cm"/>
      <inkml:brushProperty name="height" value="0.04313" units="cm"/>
    </inkml:brush>
  </inkml:definitions>
  <inkml:trace contextRef="#ctx0" brushRef="#br0">101200 25005 510,'21'16'66,"-5"1"-12,-5 1-14,-4 1-11,-4 0-7,-1 1 1,0 0 0,-1-1 0,-1 1 0,0-1-2,0 1-3,0-1-2,0 0 0,0-1 1,0-1 1,0 0 1,1-3-2,3-3-2,4-3-2,2-2-4,4-5-3,5-6-4,5-6-5,5-6-4,4-6-5,2-6-6,4-8-7,3-6-5,1-5-3,0-2 3,0-2 1,0-2 3,-5 4-5,-8 9-12,-9 8-10,-8 9-11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0"/>
    </inkml:context>
    <inkml:brush xml:id="br0">
      <inkml:brushProperty name="width" value="0.04929" units="cm"/>
      <inkml:brushProperty name="height" value="0.04929" units="cm"/>
      <inkml:brushProperty name="color" value="#F2395B"/>
    </inkml:brush>
  </inkml:definitions>
  <inkml:trace contextRef="#ctx0" brushRef="#br0">41452 43240 446,'-5'-5'85,"3"8"-12,4 6-11,3 7-12,2 7-9,-2 7-8,-2 6-8,-2 8-7,-2 4-6,0 4-1,-2 2-3,0 4-2,-2 0-2,-3 1-2,-4-1-1,-2 1-1,-1-2-1,1-2-3,1-4-1,0-2-2,2-5-1,3-2 1,1-5 1,2-4 0,1-4 1,0-5 2,0-5 3,1-5 0,0-5 5,3-4 6,4-6 5,2-4 7,3-4 0,4-2-3,2-2-3,3-1-4,2-1-2,1 3-2,1 1-1,1 2-1,1 2-1,-1 0-3,1 2-1,-1 1-2,0 0-2,-1 2-4,-1 0-4,-1 2-4,-2 0-7,-1 0-10,-2 0-11,-2 0-10,-2-1-3,-1 0 1,-1-2 4,0 0 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0"/>
    </inkml:context>
    <inkml:brush xml:id="br0">
      <inkml:brushProperty name="width" value="0.05673" units="cm"/>
      <inkml:brushProperty name="height" value="0.05673" units="cm"/>
      <inkml:brushProperty name="color" value="#F2395B"/>
    </inkml:brush>
  </inkml:definitions>
  <inkml:trace contextRef="#ctx0" brushRef="#br0">43100 45650 387,'29'7'78,"-5"-1"-16,-5 0-14,-5-2-15,-2 1-7,0 0-1,-1 1-1,1 2 0,0 1-1,0 1-4,-1 3-2,1 2-4,-2 1-2,-2 3-1,-4 1-2,-2 3-1,-5 2-2,-2 4-1,-5 5-1,-4 3-2,-2 0-1,-1-2-3,-1-4-2,-1-1-3,0-5-1,2-2 0,3-3-2,1-3 1,5-3 7,8-4 18,8-5 17,8-2 18,6-5 2,7-2-13,5-4-13,6-2-13,5-2-10,2 1-11,3-1-10,4 0-9,-1 1-9,-1 3-7,-2 1-7,-2 2-9,-5 2 2,-10 0 8,-8 2 8,-8 0 9,-6 1 1,1-2-4,0 0-4,0-1-5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3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53177 43837 494,'-6'-5'6,"2"6"11,4 6 12,3 6 12,1 4 3,1 3-7,2 3-6,0 3-6,1 2-6,2 1-3,0 1-3,1 1-4,0 1-1,0 4 2,-2 3 1,-1 2 3,0 2-2,0-2-1,0 0-3,0-1-1,0-1-2,1 0-1,2 0 0,0 0-1,1 0 2,1-1 3,1-2 3,2 0 4,0-3 0,1-7-2,1-6-3,1-5-2,0-5-2,-3-2 1,-1-4 1,-2-2-1,-1-2 0,1 0-5,2 0-5,0 0-3,1-2-3,-1-2-2,1-4 0,0-2-2,2-5 1,7-7 1,5-7 1,6-7 2,9-12 1,10-19 0,11-19 0,11-18 1,10-12-2,10-5-4,10-5-2,10-4-4,3 1-3,-3 9-2,-3 9-2,-3 9-2,-11 14 1,-22 21 4,-19 20 5,-21 22 4,-12 9-3,-2 2-11,-1 1-9,-2 1-10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0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89647 38000 570,'-8'9'104,"0"3"-24,0 4-24,0 2-23,1 2-14,-1 3-2,0 1-3,0 3-3,1 1-1,0 0 0,2 2 1,1 1-1,-1 0 1,0 1-1,-1-1 1,-2 0-1,1 1-1,-1 1-6,0 1-3,0 0-5,0 2-1,1 2 1,-1 3 1,0 1 2,0 1 1,0 2-1,1 0 1,-1 2-1,0 1-1,0 3-1,0 4-2,0 2-1,1 0-2,1-4-1,0-5-1,2-2-1,0-5-1,0-2-1,0-4-3,0-2-1,0-3 0,1-1 0,-1-3 2,0-1 0,0-3 0,2-3 0,0-3-2,2-3 1,0-4-4,0-4-5,0-6-5,0-4-6,0-3 0,2-2 6,0 0 6,2-1 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1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90481 39736 547,'-1'-28'6,"-1"7"13,0 7 11,-1 7 13,-2 4 3,0 2-9,-1 2-7,-2 2-7,-1 2-6,-3 2-2,-3 1-3,-3 3-2,-4 2-2,-1 1 0,-4 3-1,-3 2-1,-1 0 0,1-1-3,2-1-2,0-1-1,1-1-2,3-1 0,1-1-1,3 0 1,2-2-1,3-1 1,2-1 0,4 0 0,3-1 2,2 3 3,4 2 3,3 2 3,2 0 1,3-1 1,3-1 1,4-1 0,1 0 0,1 0 1,1-1 0,1 1-1,1 0 0,1 0-3,1-1-3,1 1-2,-1-1-6,-1-1-5,-3 0-7,-1-2-7,-2 0-5,-1 0-5,-1-1-4,0 1-4,-2-1-2,-1 0 2,-1-2 1,0 0 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91950 40015 520,'16'-6'131,"1"1"-30,1 2-28,1 2-30,1 1-16,1 0-5,1 0-5,1 0-3,1 0-4,-1 0 1,1 0 1,-1 0-1,-1 0-4,-1 0-7,-3 0-7,-1 0-7,-2 1-11,-1 2-15,-1 2-14,0 1-15,-5 2-2,-6 2 8,-8 0 8,-6 1 9,-3-1 7,1-1 7,1-2 7,0-2 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91830 40700 592,'-15'6'0,"2"-1"1,3-2 2,1-2 0,3-1 6,4 0 14,4 0 12,4 0 13,4 0 3,5 0-4,5 0-6,5 0-5,2-1-4,1 0-7,-1-1-4,1-1-6,-2-1-4,-2 2-6,-1 0-4,-2 2-4,-2 0-8,1 0-10,-1 0-9,1 0-11,-2 1-5,-1 2-4,-2 1-2,-3 3-3,-1 0 2,-2-1 8,-2-1 8,-2 0 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94389 38965 492,'-1'-16'4,"-1"2"7,0 1 8,-1 1 7,-3 5 9,-4 10 9,-4 10 9,-3 9 8,-3 6 0,1 1-11,-1 1-10,1 1-12,-2 0-6,0 0-5,-1 1-2,-1-1-5,0 1-3,1 4-3,1 3-4,1 3-2,1 0-3,1 0-2,1-2-2,1 0-1,1-1-4,2-2-6,2 0-6,3-1-5,1-3-4,2-4-1,2-3-1,2-5-1,2-4-3,2-6-4,2-6-5,2-6-3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3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94672 38695 451,'-8'-21'3,"2"3"7,1 5 5,0 3 8,1 4 4,1 4 6,-2 4 6,2 4 4,-1 4 1,0 5-6,0 5-6,0 5-4,0 2-5,0 1-1,0-1-3,0 1-1,0 0-2,1 2 0,-1 2-1,0 3 0,0 1-1,0 0-1,0 2-1,0 0-1,1 3-2,0 4-2,2 4-4,0 4-3,1 1-1,-2-2 0,0-3-2,-1 0 1,-1-5-5,0-2-7,0-6-6,0-2-8,-1-5-3,0-5 1,-1-5 3,-1-5 0,-2-6-2,0-6-6,-2-8-8,0-6-6,0-7 1,1-7 7,1-7 9,0-6 7,1-7 3,-1-6 0,-2-6-2,0-5 1,-1 2 1,1 12 7,-1 12 5,0 12 7,1 7 6,3 2 5,1 4 7,2 3 6,3 2 6,4 0 6,4 2 6,4 1 6,3 0-1,5 2-7,3 0-8,5 2-7,2 1-6,1 2-4,0 2-5,2 1-3,0 2-10,-2-2-11,0-1-13,-1 0-12,-3-1-5,-5 0 2,-5-1 3,-4 1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80813 13646 531,'-21'-1'5,"8"0"14,7-2 13,7 0 14,4-1 8,5 0-1,4 1 1,4-1 0,2 0-5,2 0-9,3 0-11,1 1-9,1-1-9,-3 2-9,-1 0-6,-3 2-9,-1 0-8,-1 0-8,-1 0-8,0 0-8,-3 0-4,-1 2 4,-3 0 2,-1 2 3,-1-1 1,0 1 0,0 0 0,0 0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3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96547 40069 468,'-17'0'9,"12"0"16,13 0 17,14 0 16,5-2 4,0 0-13,1-3-10,-1-2-12,-1 0-8,-1 0-3,-3 2-4,-1 1-4,-3-1-3,-1 0-4,-2-2-4,-3 0-3,-1-1-2,-2-2-2,-2 0 0,-2-1-2,-4-2-1,-2-1-4,-5-3-3,-4-1-4,-3 0 2,-2 4 6,-1 4 7,-3 5 6,0 1 4,1 2 0,1 0 0,1 2 1,0 0 3,-1 2 6,-1 0 6,-1 2 6,0 0 2,3 3 0,1 2 0,2 2 0,2 2-2,1 3-3,0 3-2,2 3-3,1 2-2,1-1 0,0 1 0,2-1 0,0 1-1,2-1-2,0 0-2,2 1 0,1-1-4,2-1-2,2-2-5,2 1-3,2-3-4,5-1-4,4-3-4,3-1-4,4-3-2,5-2 2,3-4 1,4-2 3,1-4-1,-2 0-2,-2-3-2,-1-2-2,-5 0-7,-4 0-10,-5 2-11,-4 1-11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5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98137 37631 618,'-6'-8'33,"6"2"2,4 1 1,6 1 3,3 0-2,3 2-2,3 0-4,3 2-2,3 0-4,1 0-4,2 0-4,3 0-4,-1 0-3,-2 0-1,-1 0-3,-3 0-1,-1 0-4,-3 2-8,-1 0-6,-2 2-6,-3-1-8,-1 1-9,-2 0-9,-2 0-8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101137 35380 640,'-15'-8'31,"2"2"-3,2 1-3,3 0-2,-1 2-2,0 2 0,-1 2 0,-1 2 0,-1 2-1,0 4-1,0 2 0,1 3-2,-2 3-1,0 1-2,-1 3-1,-1 1-2,-1 1-2,1-1-1,-1-1-3,0-1-1,2-1-1,1-1-1,2-1 1,3-1 0,0-2-1,2-1-2,0-2-1,2-2-2,1-1-2,2 0-2,2-1-2,2 1-3,3-1 0,4-2 3,3-3 1,5 0 3,1-2 1,1 0-1,-1 0-1,1 0 0,0 0 1,-1 0 0,1 0 2,-1 0 2,0 0 1,-3 0 1,-1 0 3,-2 0 1,-3-3 2,-4-6 3,-5-6 3,-2-5 2,-4-3-1,2 3-7,-1 1-7,0 3-6,1-2-5,2-5-2,2-5-2,2-4-2,1-1-4,2 7-6,0 5-5,1 7-7,1 2-3,2 1-1,0-1 0,1 0-1,0 1 5,-2 3 8,-2 1 9,-2 2 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102262 34950 523,'7'23'81,"-2"-1"-10,-2-1-12,-2-1-12,-1 0-7,0 3-6,0 1-3,0 3-6,-1 1-3,0 0-4,-2 2-2,0 1-3,-2 0-3,0 1-4,-1-1-2,-1 0-5,-1-2-5,0-3-8,0-5-8,1-3-7,0-6-11,2-8-12,2-8-12,2-8-11,2-5 0,4-3 14,2-3 13,3-3 14,2 0 11,0 3 10,-1 3 11,1 3 9,0 2 6,1 3 0,1 1 2,2 2 0,-1 2 2,1 0 3,0 2 1,-1 1 4,-1 0-1,-1 2-4,-2 0-5,-2 2-3,-1 0-5,0 0-6,-1 0-7,1 0-6,-1-1-7,-2-2-7,-3-2-8,0-2-6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103042 34753 552,'6'-18'11,"-3"14"16,-2 12 16,-3 13 17,-3 9 4,-2 5-7,-2 4-7,-2 6-6,0 2-9,3 0-10,1 0-10,2-1-10,1 1-4,0-2 1,0-1 1,1 0 1,-2-3-3,0-2-6,-1-3-9,-2-3-6,1-5-14,1-4-18,0-5-19,2-4-18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7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100309 37459 493,'-14'-2'4,"3"0"8,3-3 8,2-2 8,4 0 5,4 1 5,4 0 4,4 2 3,4-1 0,7 0-6,5-1-6,7-1-5,4-1-5,4 0-2,4 0-2,4 1-3,3 0-1,2 2-2,1 2-1,3 2-2,0 1-2,0 0-6,-2 0-4,0 0-5,-3 1-6,-1 2-5,-2 2-5,-2 2-5,-2 0-5,-4-1-2,-2-1-3,-3 0-3,-5-2 0,-6-1 3,-5 0 3,-6-1 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100596 38540 532,'-8'23'126,"0"2"-30,0 1-29,1 1-29,-2 1-16,0 1-3,-1 0-4,-1 2-4,-1 1-2,0-1-2,0 0-2,1 0-1,0-1-2,0-3-3,2-3-3,1-3-2,3-10-10,8-18-19,6-18-19,7-16-18,3-6-2,-3 9 15,-1 10 16,-2 8 14,-1 2 9,1-2 4,1-3 3,1-2 3,0-2 4,-1 3 1,-1 1 3,0 3 2,-1 1 3,1 3 6,1 1 4,2 2 6,-2 2 3,-1 3 2,-3 1 2,0 2 3,-2 2 0,1 2 0,1 2-1,2 2-1,-2 1-1,-1 2-2,-2 0-3,-2 2-2,-2 0-2,-2 3-2,-2 2-2,-2 1-2,-2 2 0,-2 2 0,-2 0 1,-1 1 1,-3-1-3,-2-1-5,-1-3-6,-3-1-6,0-1-4,1 0-5,1-1-4,1 1-5,0-2-3,2-2-4,1-4-2,1-2-3,1-4-1,2-2 1,3-4 1,1-2 1,1-1 5,2 1 7,0 0 6,2 2 8,1 2 13,2 6 20,2 5 20,2 4 20,0 2 5,1-1-12,0 0-10,0-2-10,1 0-9,1 2-3,3 0-4,2 1-4,1 0-4,3-1-1,1 0-3,3-2-2,0-1-3,1-2-7,-1-2-6,1-2-6,-2-2-6,-2 0-5,-1-2-6,-2 0-5,-2-2-4,-1 0-4,-1-1-3,-1-1-4,-1-1 2,-2 0 5,-2 0 4,-2 0 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102100 38581 592,'16'-7'59,"-1"0"-4,1 2-5,0 1-5,1 0-5,3 2-5,3 0-4,3 2-5,0 0-4,-1 0-4,-3 0-4,-1 0-3,-3 1-9,-1 2-17,-2 2-16,-3 2-15,-1 0-6,-2 1 4,-2 0 4,-2 0 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102376 39100 498,'7'30'142,"-2"-3"-32,-3-4-33,0-1-32,-4-1-18,0 2-5,-3 4-5,-2 3-4,-1 3-2,1 3 0,-1 2 0,0 4-1,0 4-5,0 6-11,1 5-11,-1 7-12,0 0-9,2-3-6,1-4-6,1-4-7,0-7-1,0-8 1,0-10 2,0-7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9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102200 38512 561,'0'-15'20,"0"3"6,0 1 5,0 2 5,1 3 6,2 1 5,2 2 4,2 2 6,1 1-5,3 2-14,2 0-13,2 2-13,2-2-11,6-1-4,5-2-7,5-1-6,0-2-3,-3 2-3,-5 0-3,-4 2-2,-2 0-2,-1 2-3,0 0-2,-2 2-3,-2 0-2,-1 1-3,-2 1-3,-2 2-2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5206" units="cm"/>
      <inkml:brushProperty name="height" value="0.05206" units="cm"/>
      <inkml:brushProperty name="color" value="#F2395B"/>
    </inkml:brush>
  </inkml:definitions>
  <inkml:trace contextRef="#ctx0" brushRef="#br0">82112 13509 422,'-15'-2'18,"4"0"0,3-3 0,2-2 2,1-1 2,-1 2 7,-3 1 6,-2 1 7,-2 1 0,-1 3-3,-3 4-5,-1 2-4,-1 4-4,0 4-1,2 3-1,1 5-3,1 2-1,1 1 0,1 1-1,1 1 0,1-1-2,2 0-2,2-1-4,2-1-2,4-2-4,6-4-6,6-5-4,6-3-5,3-5-5,1-6-6,0-6-4,3-6-6,-2-4-4,0-1-1,-1-3-1,0-1-2,-4-1 3,-1 1 5,-4 1 5,-3 1 6,-1 2 6,-2 3 5,-1 2 8,0 4 5,-2 4 10,-2 6 14,-2 6 13,-2 6 14,-1 3 2,2 1-8,0 1-11,2 1-8,0 1-7,0 1-4,0 1-4,0 1-4,1 0-6,2-1-4,2-1-6,2-1-5,0-1-10,-1-1-15,-1 0-13,0-2-16,-1-1-3,0-1 8,0-1 7,0 0 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2308" units="cm"/>
      <inkml:brushProperty name="height" value="0.02308" units="cm"/>
      <inkml:brushProperty name="color" value="#F2395B"/>
    </inkml:brush>
  </inkml:definitions>
  <inkml:trace contextRef="#ctx0" brushRef="#br0">87300 47480 953,'1'-13'38,"2"3"-29,1 5-32,3 3-29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87278 47300 597,'-8'10'125,"0"5"-28,0 5-27,1 5-28,-1 2-17,2-3-6,1-1-5,0-3-6,1 0-6,1 0-6,-1-1-6,0 1-8,0-2-2,2-1-2,0-2-1,2-3-2,0-1 1,0 0 0,0-2 1,0 0 0,1-6-2,2-9-6,2-8-5,2-9-6,0-3 0,1 1 6,0 3 6,0 1 6,-1 2 4,1 1 5,0 1 4,0 1 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87845 46189 524,'6'-14'2,"-1"1"3,-2 2 3,-2 2 3,0 6 10,0 8 15,2 9 15,0 10 15,0 4 1,0 2-11,-2 2-13,0 3-13,-2 2-8,0 4-3,-2 4-4,0 4-5,-1 1-2,0-1-4,0 0-3,0-2-2,0 0-2,-1-2-1,-2 0-2,0-2 0,0-2-2,1-3-4,0-5-3,2-4-4,1-1-3,0 3-1,2 1-1,0 2-2,1 1 0,-2-1-2,0-2 1,-2 0-2,1-3 2,1-3 1,0-5 4,2-3 1,0-6 0,0-6-4,0-8-5,0-6-3,-1-5 1,0 0 6,-2-1 7,0-1 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7"/>
    </inkml:context>
    <inkml:brush xml:id="br0">
      <inkml:brushProperty name="width" value="0.03037" units="cm"/>
      <inkml:brushProperty name="height" value="0.03037" units="cm"/>
      <inkml:brushProperty name="color" value="#F2395B"/>
    </inkml:brush>
  </inkml:definitions>
  <inkml:trace contextRef="#ctx0" brushRef="#br0">87600 47762 724,'0'-15'13,"0"2"7,0 3 5,0 1 6,1 3 2,4 1-2,2 2-2,3 2-2,3 1-3,2 2-6,1 0-4,3 2-6,0 0-6,-1 3-5,-1 2-8,-1 1-6,-1 1-5,-1-2-6,-1-3-5,0-1-4,-2-1-4,1 0 0,0 0-2,0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7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88504 46528 540,'8'-21'15,"1"3"4,2 4 5,0 5 6,1 2 1,1 2-2,1 2-2,2 2-3,-1 1-1,1 2-4,0 0-4,-1 2-2,0 0-3,-3 2-1,-1 0-3,-2 1-1,-2 1-7,-2 2-10,-2 0-11,-2 1-11,-2 2-4,0 0 2,-2 1 4,0 1 3,-2 0 2,-2-1 3,-2-1 3,-1 0 1,-1-2 10,4-1 13,2 0 14,4-2 14,1 0 5,0 2-4,0 0-4,0 1-4,-1 2-4,-4 1-3,-2 3-2,-3 2-3,-2-1-1,2-1-2,1-2-1,1-3 0,0-1-3,0-2 0,0-2-2,0-2-2,4-2-3,8-1-2,8 0-4,8-2-3,2 0-2,-1 0 3,-3 0 0,-1 0 3,-3 0 0,-1 0 1,-2 0 1,-2 0 0,-3 2 2,-1 4 2,-2 4 1,-1 4 2,-4 0 1,-2-1 0,-4-2-1,-2-2 0,-2-2 0,1-1 0,-1-1 0,0 0 0,-1 0 0,-3 0 2,-3 1 1,-3 2 1,-2-1 1,3-1-1,0-1-1,1 0-2,1-1 3,2 0 2,2 0 4,3 0 3,3-1 3,6 2 3,6-2 3,6 1 2,4 0-1,5 0-5,4 0-5,3 0-5,3-1-3,3 0-2,1-2-1,2 0-2,1-1-4,-3 0-5,-2 0-5,-1 0-5,-2 0-6,0 0-5,1 0-5,-1 0-5,-2 0-3,-5 2 0,-5 0 1,-4 2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90655 46531 517,'-22'-1'5,"5"0"11,3-2 9,4 0 12,7 0 4,8 0 2,9 2 2,10 0 0,4 1-2,2-2-3,2 0-5,3-1-5,0-1-4,2 2-5,1 0-6,0 2-4,0 0-6,-3 0-8,-4 0-7,-2 0-6,-3 0-7,-3 0-6,-3 0-5,-3 0-6,-3 1-3,-4 4-1,-4 2 2,-4 3-1,-4 2 1,0-1 2,-3 1 3,-2 0 1,0-2 5,0-1 5,2-2 6,1-2 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91439 46928 541,'-15'-1'0,"4"0"0,3-2 0,3 0 0,1 1 10,2 4 20,0 4 20,2 4 20,0 2 3,0 1-14,0 1-14,0 2-13,-2 5-9,-2 12-4,-3 12-4,-3 12-3,-2 6-3,2-1-3,1 1-2,1-1-2,0 3-7,0 5-7,0 5-9,0 5-9,2 0-2,1-4 3,2-3 4,2-5 2,1-8 2,0-14-2,0-14-2,0-13-2,-1-8-4,0-1-6,-2-1-6,0 0-6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3545" units="cm"/>
      <inkml:brushProperty name="height" value="0.03545" units="cm"/>
      <inkml:brushProperty name="color" value="#F2395B"/>
    </inkml:brush>
  </inkml:definitions>
  <inkml:trace contextRef="#ctx0" brushRef="#br0">92900 46509 620,'3'-22'9,"6"3"16,5 3 18,7 3 17,2 2 3,1 2-10,-1 2-10,1 3-11,0 0-8,2 2-8,3 0-7,1 2-7,-1 1-9,-3 4-13,-5 2-11,-3 3-13,-4 2-6,-3 1-2,-3 1-2,-2 2-1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93303 46850 531,'-36'8'34,"7"2"-1,7 0-3,7 1 0,4 2-1,1 3 1,0 3 2,2 3 2,1 4 0,1 3-4,0 4-2,2 5-3,0 1-2,0 2-2,0 0-2,0 2-3,0 1-3,1 2-6,-1 1-7,0 4-5,0-2-7,2-3-10,0-2-8,2-4-8,0-3-8,0-5-3,0-6-6,0-3-3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92750 47878 677,'2'-16'5,"4"2"7,4 1 9,3 1 8,5 2 6,3 3 3,5 2 2,3 4 4,2 4-4,1 5-11,-1 7-9,0 6-11,-2 0-11,-3-4-16,-5-3-13,-3-4-16,-4-3-7,-1 1 0,-2 0-1,-2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0"/>
    </inkml:context>
    <inkml:brush xml:id="br0">
      <inkml:brushProperty name="width" value="0.0545" units="cm"/>
      <inkml:brushProperty name="height" value="0.0545" units="cm"/>
      <inkml:brushProperty name="color" value="#F2395B"/>
    </inkml:brush>
  </inkml:definitions>
  <inkml:trace contextRef="#ctx0" brushRef="#br0">36957 34371 403,'7'-12'6,"-1"6"10,-1 8 12,0 6 11,-2 5 2,-2 1-7,-2 3-6,-2 2-8,-2 2-5,-2 3-3,-2 3-3,-1 3-3,-3 0-3,-2 0 0,-1-1-2,-3-1-1,0-2-1,1-3 1,1-3 1,1-3-1,4-7-2,8-12-4,8-12-6,8-11-5,4-5-2,1 3 2,1 3 3,1 3 0,0 3 4,-3 5 2,-1 3 4,-2 4 2,-2 4 4,-1 2 4,-1 3 4,0 4 4,-3 1 2,-1 1-1,-2 2-1,-1 0-1,-1 0-2,3-3-4,4-1-4,2-2-4,2-2-2,0-4 1,-1-2 1,1-4 0,0-1-2,1-1-4,1-2-4,2 0-5,-2 2 4,-3 5 13,-3 4 11,-2 6 12,0-2 0,4-5-12,3-6-11,5-5-13,0-3-5,-1 4 1,-2 3 1,-2 3 1,-3 2 6,-3 4 14,-3 2 11,-2 4 13,-2 1 6,2 3-3,0 2 0,2 2-2,1 0-7,3-1-10,4-1-11,2-1-12,2-2-5,-1-2-1,1-4-1,0-2 0,-1-4 0,1-4 1,0-4 1,-1-4 0,0-1 2,-3 1 1,-1 1 1,-2 1 2,-2-1 1,-2-2 5,-2-1 4,-2-3 4,-2 1 2,-2 3 1,-2 2 1,-2 4 0,-1 2 2,-2 1 1,0 0 0,-1 2 3,-2 1-1,-1 2 1,-3 2 0,-2 2 0,1 1-1,1 2-2,2 0-2,3 1-2,5-1-9,12-4-15,10-4-15,11-4-15,5-3-6,1-3 6,-1-4 4,0-1 7,1-3 3,-1 0 4,0 1 3,0-1 4,0 1 3,-3-1 3,-2 0 3,-1 1 2,-3-1 4,-3-1 2,-3-1 3,-2-1 2,-4 1 2,-1 3-3,-2 3 0,-2 3-2,-2 1 9,-1 2 20,0 1 19,-1 0 20,-3 6 6,0 8-4,-3 9-6,-2 10-4,-1 4-9,0 2-9,1 2-11,-1 3-10,1 3-8,2 6-8,2 6-5,2 6-8,1 2-2,0 1 1,0-1 1,0 1 1,0 1-5,2 3-15,0 3-13,2 4-14,0-7-8,0-13-5,-1-14-3,2-13-4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79217 15481 469,'-32'0'10,"12"0"19,12 0 21,14 0 19,10 0 5,9 0-12,9 0-10,8 0-11,6-1-8,2 0-5,2-2-5,2 0-5,2-1-4,3 0-3,3 0-2,4 1-4,-1-1-2,1 2-6,-2 0-4,-1 2-4,-3 0-7,-5 0-7,-4 0-8,-5 0-7,-6 0-2,-4 0 5,-5 0 4,-5 0 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95000 48265 999,'7'-7'-56,"1"3"9,-1 1 9,1 2 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5076" units="cm"/>
      <inkml:brushProperty name="height" value="0.05076" units="cm"/>
      <inkml:brushProperty name="color" value="#F2395B"/>
    </inkml:brush>
  </inkml:definitions>
  <inkml:trace contextRef="#ctx0" brushRef="#br0">97609 46080 433,'-8'-15'5,"2"2"9,1 3 10,0 1 9,2 3 7,1 4 2,0 4 4,2 4 2,0 4-1,0 7-4,0 6-5,0 5-5,0 6-5,0 4-3,0 6-4,0 4-4,0 4-2,0 2-2,0 2 0,0 2-1,-2 1-4,0 1-6,-3 1-8,-2 1-6,-1 2-3,1 3 2,-1 3 1,0 3 0,1-2-3,0-5-9,2-6-10,1-7-9,0-5-5,2-8 1,0-6 1,2-7 1,0-6 0,0-3 2,0-4 0,0-4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1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97850 45921 537,'1'-15'0,"2"1"0,2 1 0,2 0 0,2 2 5,3 3 7,3 1 9,3 2 9,2 1 4,1 0 1,1 0 1,1 1 1,2 0-2,1 3-4,2 4-4,3 2-5,-1 3-2,-2 4-2,-2 2-1,-1 3-1,-4 2-2,-3 1-1,-5 1-2,-3 1-2,-5 1-2,-8 3-1,-6 1-2,-7 3-1,-6 0-5,-3 0-6,-4 0-7,-4 1-6,-3-2-5,1 0-7,0-1-5,0-1-5,3-3-1,5-5 3,7-5 4,5-5 4,4-2 1,1 0-1,0 0-3,2 0-1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101020 45933 481,'-7'-6'8,"2"4"16,2 4 15,2 4 17,1 3 3,0 3-8,0 3-8,0 4-9,0 2-5,0 2-3,0 4-3,0 3-2,0 3-2,0 1-2,0 2 0,0 2-2,-1 2-2,0 0-2,-2 2-4,0 1-2,-1 0-4,-2 0-1,0 0-4,-1 0-2,-1 1 0,0 2 1,1 2 2,-1 2 1,-1-1-3,0-1-9,-1-2-10,-1-1-8,0-5-5,2-4 1,2-5 1,3-5 1,-1-7-3,0-7-5,-1-8-6,-2-8-5,1-5 1,1 0 10,0-1 8,2-1 10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100813 45617 525,'0'-28'4,"2"5"11,0 7 9,2 5 11,-1 6 6,-2 6 4,-2 6 5,-2 6 3,-3 4-1,-4 3-8,-3 3-8,-5 3-8,-2 1-7,-1 0-7,-1 1-5,-1-1-6,0 0-5,3-3-7,1-2-5,3-1-6,0-2-5,0-1-5,1-1-6,-1 0-4,1-3-6,2-3-7,3-3-5,1-2-7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3798" units="cm"/>
      <inkml:brushProperty name="height" value="0.03798" units="cm"/>
      <inkml:brushProperty name="color" value="#F2395B"/>
    </inkml:brush>
  </inkml:definitions>
  <inkml:trace contextRef="#ctx0" brushRef="#br0">101900 46300 579,'35'1'91,"-8"4"-16,-7 2-17,-8 3-17,-4 3-9,1 2-3,1 1-2,2 3-2,-2 0-4,-1-1-7,-2-1-7,-2-1-7,-2 0-8,0 0-11,-2-1-12,0 1-11,-2-2-8,0-1-7,-2-2-7,0-2-6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5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83900 51731 590,'65'-13'115,"-9"3"-27,-10 4-29,-10 4-27,-7 2-19,-3 0-8,-5 0-7,-3 0-8,-4 1-7,-1 4-4,-2 2-6,-2 3-5,-4 1 1,-6 0 5,-6-2 5,-6 0 7,-2-2 4,-1 1 3,0 0 5,1 0 3,0-1 3,2-1 2,3 0 0,1-2 2,1 2 4,0 2 9,0 3 7,1 3 8,0 2 1,2 1-5,2 2-7,2 0-6,0 0-4,0 1-2,-2-1-2,0 1-3,-1-1-1,0 1 1,0-1-1,1 1 1,-1-1-2,2 1-7,0-1-5,2 1-6,-1-1-4,0-3-1,-2-1-2,0-2-2,-1-2 0,2 1 0,0 0 0,2 0 0,0-1-3,0-1-7,0-1-6,0 0-7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5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83510 53850 690,'-36'6'3,"7"-1"7,7-2 6,7-2 7,7-1 6,8-2 5,8 0 5,7-1 5,6-1-2,1 2-11,3 0-8,1 2-11,3 0-8,1 0-8,2 0-8,3 0-6,0 1-9,0 2-7,0 2-7,1 1-9,-4 1-1,-6-2 3,-5-3 5,-6 0 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87366 52409 580,'-7'-8'6,"2"0"12,2 0 10,2 1 13,4-1 5,7 0-1,8 0 0,6 1-1,4-1-3,0 2-8,2 1-6,1 0-8,0 1-5,2 1-5,1-2-5,1 2-6,-2-1-2,-2 2-3,-3 0-1,-3 2-3,-3 1-5,-3 2-13,-3 2-10,-3 2-12,-3 0-6,-2 1 1,-4 0 0,-2 0 0,-4-2 5,0-1 12,-3-2 11,-2-2 11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4218" units="cm"/>
      <inkml:brushProperty name="height" value="0.04218" units="cm"/>
      <inkml:brushProperty name="color" value="#F2395B"/>
    </inkml:brush>
  </inkml:definitions>
  <inkml:trace contextRef="#ctx0" brushRef="#br0">87647 51863 521,'-8'-8'0,"2"2"0,1 0 0,0 2 0,1-1 1,-2-2 2,0-2 1,-1-1 2,-1 2 10,0 8 20,0 8 19,1 7 19,-2 7 2,0 3-13,-1 5-15,-1 3-14,-1 3-9,0 0-7,0 2-5,1 1-7,-2 0-6,-2 2-5,-1 0-8,-3 2-5,1-1-7,3-2-6,3-2-7,3-2-5,2-2-3,2-3 0,2-3 0,2-3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5791" units="cm"/>
      <inkml:brushProperty name="height" value="0.05791" units="cm"/>
      <inkml:brushProperty name="color" value="#F2395B"/>
    </inkml:brush>
  </inkml:definitions>
  <inkml:trace contextRef="#ctx0" brushRef="#br0">79993 15700 379,'-9'7'0,"-2"-2"0,-2-3 0,-1 0 0,-1-2 6,2 0 12,3 0 11,1 0 11,2 1 6,2 3 1,2 4-1,2 2 0,1 4-1,-2 3-4,0 5-4,-2 3-2,-1 4-5,-1 5-2,-3 3-4,-2 4-3,-1 1-3,-2 0-2,0-2-3,-1 0-2,1-3-3,1-4-4,2-3-3,2-5-4,6-9-12,8-14-20,9-15-21,10-15-20,3-8-4,0-1 14,1 0 13,-1-2 13,0 1 9,1 2 6,-1 2 6,1 2 5,-3 2 4,-2 7 6,-3 4 5,-2 5 6,-3 3 4,-1 2 7,-1 2 6,-1 2 7,0 2 6,0 0 7,-1 2 8,1 0 7,-2 3-2,-4 4-9,-4 4-9,-4 4-11,-4 3-7,-2 3-3,-3 3-5,-3 3-4,-3 1-3,-2 0-3,-1 1-2,-2-1-2,-2-1-4,1-3-4,-1-3-5,1-3-4,0-3-3,1-3 0,1-2 0,1-4 0,2-5-2,2-8-4,4-7-3,3-9-4,3-1 3,4 3 10,4 5 9,4 3 10,3 3 6,1 2 2,3 3 4,2 1 2,1 3 2,3 4 0,2 3-1,1 5 0,1 3 4,-1 2 6,-1 1 8,-1 3 7,0 1 0,-1 1-8,1 1-7,-1 1-7,1-1-6,-1-3-4,1-3-2,0-3-5,-1-3-5,1-2-10,-1-4-10,1-2-10,-2-3-7,-1 0-5,-2-2-5,-3 0-5,-1-2 2,-2 0 12,-2-1 11,-2-1 11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87950 53231 594,'9'-14'66,"3"5"-6,4 3-8,2 4-6,1 2-6,1 0-7,-1 0-5,1 0-7,-2 0-3,-1 2-4,-3 0-3,-1 2-2,-3 1-4,-2 3-2,-4 3-5,-2 4-2,-4 0-3,-4-1-1,-4-1-2,-4-1-1,-1-1 1,-1-1 1,1 0 2,-1-2 1,5-1-4,8-2-13,9-3-12,10 0-13,4-2-3,3 0 4,1 0 5,3 0 4,-2-1 5,-4 0 3,-3-2 4,-4 0 4,-3-1 3,-1 0 4,-1 0 4,0 0 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89927 52197 511,'-8'-8'3,"2"0"6,1 0 7,0 1 5,3 0 6,2 2 5,4 2 4,2 2 5,3 1 0,2 2-3,1 0-4,3 2-4,2 0-2,1 2-4,3 0-2,1 1-2,2 2-4,-1 2-4,1 2-3,-1 1-3,0 2-2,-3 0 0,-1-1 2,-2 1 0,-3-1-3,-3 1-4,-3 0-5,-2-1-4,-3 1-3,-2 0 3,-2-1 2,-2 1 3,-3-2 1,-4-1 2,-4-2 1,-3-2 2,-4-1 1,-3 1 0,-3 2 0,-3 0 1,-1 1-4,-1 1-5,1 1-6,0 2-6,1-1-7,3-1-7,3-1-7,3 0-8,3-2-3,5-1-3,3-1-1,4 0-2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91527 52078 602,'-6'-15'6,"2"2"11,4 3 11,3 1 11,4 2 5,9 0-1,7 2 0,9 1-1,3 0-5,0 2-6,0 0-8,1 2-7,-2 0-4,-2 0-4,-1 0-2,-3 0-3,-2 0-6,-3 0-8,-3 0-9,-3 0-7,-5 0-12,-6 2-12,-8 0-13,-6 2-14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91841 51411 532,'-9'-13'8,"0"8"17,-1 7 17,-1 6 16,-1 5 4,0 5-8,0 4-8,1 3-8,-2 4-7,-2 3-3,-1 2-4,-3 4-4,-1 1-5,-1 0-5,-1 0-4,-1 1-6,1-4-7,3-2-13,3-5-11,3-3-12,3-5-8,4-3-6,4-5-5,4-3-6,2-3 3,0 0 12,0-2 12,0 0 12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92096 52800 538,'-7'16'141,"2"-1"-31,2 1-30,2-1-30,1 2-19,0 1-8,0 3-7,0 1-7,0 0-7,-2-1-9,0-3-6,-1-1-8,-2-1-10,0 0-9,-1-1-11,-1 1-10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8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92250 52994 593,'36'-29'14,"-8"7"7,-6 5 8,-7 7 7,-3 3 2,0 2-1,-1 2-2,1 2-3,-1 2-2,-3 2-3,-1 2-4,-2 2-3,-3 3-3,-2 5-4,-3 5-3,-4 5-3,-3 1-3,-3 0 1,-5-1-2,-3-1 1,-1-1-3,1-3-1,3-1-3,1-3-3,7-2-1,10-4 1,11-4 1,12-4 0,3-4-4,-2 0-8,-2-3-10,-1-2-8,-3 0-1,-3 0 6,-3 2 7,-2 1 7,-3 0-3,1 0-11,0 0-12,0 0-12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9"/>
    </inkml:context>
    <inkml:brush xml:id="br0">
      <inkml:brushProperty name="width" value="0.04855" units="cm"/>
      <inkml:brushProperty name="height" value="0.04855" units="cm"/>
      <inkml:brushProperty name="color" value="#F2395B"/>
    </inkml:brush>
  </inkml:definitions>
  <inkml:trace contextRef="#ctx0" brushRef="#br0">98265 52400 453,'-22'0'4,"3"0"8,3 0 9,3 0 8,3 0 7,6 2 3,4 0 4,6 2 5,3-1-3,3 1-5,4 0-7,2 0-7,2-1-3,3 0 0,1-2-1,3 0-1,1-1-1,1 0-3,0 0-3,2 0-2,-1 0-3,-1 0-3,-3 0-3,-1 0-2,0 0-3,5 0 1,3 0-1,4 0 0,3 0 0,1 0-2,0 0-1,2 0-1,-2 0-3,-2 2-2,-3 0-3,-3 2-3,-3-1-1,-2 1 1,-1 0 1,-3 0 0,-1 0 1,-3 0 0,-1 0 0,-2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9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100659 51581 450,'8'-13'102,"1"3"-22,1 4-22,2 4-23,0 3-12,1 2-2,1 2-3,2 2-3,0 2-3,3 5-4,1 4-4,3 3-4,1 3-1,1-1 2,1 1 3,1-1 2,0 1 3,0 1 4,1 1 3,-1 1 4,-1-2 1,-5-1 0,-3-4 0,-5-3-1,-2-2-5,-2 1-7,-2 0-10,-2-1-7,-4 0-4,-6-4 1,-6-3 2,-6-2 1,-2-3 1,1 1 3,1 0 1,1 0 1,-2 2 1,-5 2-4,-5 3-1,-5 3-4,-6 3-4,-6 3-6,-7 3-7,-7 3-6,-5 3-4,-2 1-1,-1 2-3,-3 3-1,7-4 3,15-6 6,14-7 9,15-6 6,7-4 2,0 1-4,1 1-3,-1 2-4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87350 56128 597,'8'-14'110,"0"5"-24,-1 3-25,1 4-25,1 1-14,2 0-2,2-2-3,1 0-2,5-2-3,7 0-2,7-1-3,7-1-2,0 0-3,-4 2-6,-6 2-5,-4 2-4,-4 2-4,-4 2-1,-5 2-1,-3 2-1,-3 1-5,-1 1-8,0 1-8,-2 2-8,-1-1-3,-4-1 5,-2-1 2,-3 0 5,-3-3 5,0-1 8,-1-2 8,-1-2 7,-2-1 5,0 0 2,-1 0 1,-1 0 1,-1 0 2,1 0 0,-1 0 0,0 0 1,2 0 3,1 0 7,2 0 7,2 0 7,2 0 5,-1 0 4,0 0 3,0 0 4,1 1 0,0 2-4,2 2-3,1 2-4,0 2-3,0 1-2,0 3-3,0 2-2,-1 2-2,0 1-4,-1 3-3,-2 1-3,1 2-4,1-1-5,0 0-5,2 1-6,1-2-2,0-3 1,2-3 1,0-3 1,2-3-5,4-2-12,2-4-11,4-2-11,0-4-3,-1 0 8,-1-3 8,0-2 8,-1-1 6,-1-2 5,1 0 4,0-1 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88312 56500 628,'-8'22'120,"2"-1"-26,1-3-28,1-1-27,0 0-16,2 3-7,0 3-6,2 3-6,-1 1-9,0 1-11,-2-1-9,0 0-12,-1 0-6,0-3-7,0-2-4,1-1-6,-1-3 2,2-3 11,0-3 10,2-2 10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5264" units="cm"/>
      <inkml:brushProperty name="height" value="0.05264" units="cm"/>
      <inkml:brushProperty name="color" value="#F2395B"/>
    </inkml:brush>
  </inkml:definitions>
  <inkml:trace contextRef="#ctx0" brushRef="#br0">81655 16055 417,'-13'-1'10,"6"0"20,6-2 20,6 0 20,5-1 5,3 0-10,5 0-8,4 0-9,1 0-7,2 1-7,1-1-6,1 0-5,0 1-5,-3 2-4,-1 2-2,-3 2-4,-1 2-14,-1 1-24,-1 3-24,0 2-25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87240 57762 655,'-28'0'4,"7"-2"7,7-1 8,7 0 7,4-1 4,3 1 2,4-1 0,2 0 1,5-1 0,7 0-1,8-1-2,5-1-2,6 0-6,1 2-10,2 2-11,2 2-12,2 3-7,0 4-7,2 3-7,0 5-5,-2 0-3,-6-3 2,-5-3 2,-7-2 2,-4-3 0,-3 0 1,-3-2 0,-2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92111 56331 623,'-13'-2'5,"8"0"12,7-3 11,6-2 10,5 1 6,5 1-1,4 2 0,3 2-2,3 1-3,3 0-8,1 0-8,2 0-7,1 0-6,1 0-6,-1 0-3,0 0-5,-2 0-7,-3 2-7,-5 0-7,-3 2-7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92345 56016 541,'-16'-7'5,"2"2"10,1 2 11,1 2 9,1 2 6,1 4-2,0 2-1,2 3-2,0 4-1,-2 2-4,0 3-2,-1 3-4,-1 3-3,-1 2-1,-1 4-3,-1 3-2,-1 1-3,2-2-4,1 0-5,1-1-4,1-2-7,2-1-13,2-3-10,3-1-12,-1 0-6,0 4-1,-1 5-1,-2 3-1,1-2 2,1-8 3,0-7 3,2-8 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92650 57047 628,'8'-14'0,"2"2"1,0 4 1,1 3 1,0 1 3,-1 2 8,0 0 7,-2 2 7,1 0 6,4 2 6,2 0 5,3 2 5,0 1-3,-3 1-11,-2 3-11,-4 2-11,-3 2-9,-2 3-5,-4 3-5,-2 3-7,-4 2-2,-4 1 1,-4 1 1,-3 1 0,-3-1 1,1-3 1,-1-3 2,0-3 2,3-2 2,3-3 6,4-1 5,5-2 6,3-2 1,7-2 0,6-3-2,6 0 0,4-4-2,3 0-2,3-3-2,3-2-2,0-1-5,0 0-8,-1 1-8,-1-1-8,-1 0-8,-1 2-7,-1 1-8,-1 0-7,-3 1 0,-3 0 5,-4 0 6,-4 1 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94487 56670 594,'-6'-8'4,"6"0"11,4 1 8,6-1 10,4 1 7,7 1 2,5 0 3,6 2 3,2 1-2,-4 2-6,-2 2-8,-3 2-6,-3 1-15,-3 2-20,-3 0-20,-3 1-22,-3 1-6,-2-1 8,-4 1 8,-2 0 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94240 57200 626,'-16'7'0,"1"-1"0,-1-1 0,0 0 0,6-1 8,10 0 16,12-1 14,10 1 17,5 0 2,1 0-9,-1 0-10,0 0-11,0-1-5,1 1-2,-1 0-2,1 0-2,-3-1-14,-2 0-23,-3-2-23,-2 0-25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96050 56136 566,'32'-15'102,"2"2"-19,3 3-19,1 1-19,1 2-11,2 2-4,1 3-3,0 1-5,0 0-5,-2 0-8,-1-2-8,-3 0-9,-3 0-7,-3 2-9,-5 2-7,-3 2-9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96404 55759 567,'-22'-14'3,"6"3"8,5 2 6,5 4 8,1 3 7,0 4 9,-1 4 8,-2 4 8,-1 3 0,-1 5-11,-3 3-10,-1 5-11,-4 3-8,-4 2-6,-3 4-5,-4 3-7,-2 1-4,1 0-1,1 0-3,1 0 0,2-2-9,3-2-13,3-4-14,3-2-14,4-4-5,3-5 4,4-5 3,4-4 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96730 56750 561,'7'8'102,"-2"2"-19,-3 0-17,0 1-17,-2 3-12,0 3-5,0 5-5,0 3-6,-1 2-6,0 1-8,-2-1-9,0 1-8,-1-2-8,-2 0-8,0-1-10,-1-1-7,1-3-5,1-3 1,2-4 1,2-4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6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97000 57036 540,'15'-14'1,"-1"1"3,-1 2 1,0 3 2,-2 0 0,-1 2-1,-1 0-4,0 2-1,0 1 8,1 2 17,3 2 19,2 2 17,-1 3 3,-3 4-11,-3 3-12,-2 5-13,-3 1-6,0 1-2,-2-1-3,0 1-1,-3 0-6,0-1-6,-3 1-9,-2-1-6,-1 1-4,0-1 0,1 1 1,-1-1-1,4-2-3,8-6-9,7-6-6,9-6-9,1-3-6,-3 0-5,-4 0-4,-4 0-5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7"/>
    </inkml:context>
    <inkml:brush xml:id="br0">
      <inkml:brushProperty name="width" value="0.05156" units="cm"/>
      <inkml:brushProperty name="height" value="0.05156" units="cm"/>
      <inkml:brushProperty name="color" value="#F2395B"/>
    </inkml:brush>
  </inkml:definitions>
  <inkml:trace contextRef="#ctx0" brushRef="#br0">81803 16400 426,'-22'0'2,"5"0"5,3 0 4,4 0 4,3 1 7,2 4 7,3 2 8,1 3 7,1 5 7,0 6 3,0 5 5,0 6 4,0 6-4,0 6-12,0 6-13,0 6-13,-2 7-8,-4 9-8,-4 9-5,-3 9-6,-3 4-3,2 1 3,1 2 1,1 0 3,1-9-15,0-18-32,2-18-33,1-19-31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6"/>
    </inkml:context>
    <inkml:brush xml:id="br0">
      <inkml:brushProperty name="width" value="0.02339" units="cm"/>
      <inkml:brushProperty name="height" value="0.02339" units="cm"/>
      <inkml:brushProperty name="color" value="#F2395B"/>
    </inkml:brush>
  </inkml:definitions>
  <inkml:trace contextRef="#ctx0" brushRef="#br0">100082 56880 940,'-5'-8'4,"3"1"7,4-1 8,3 1 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2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74508 6150 677,'-7'30'104,"2"-3"-24,2-4-24,2-2-25,1-2-14,-2-1-3,0-1-4,-1 0-3,-1-2-4,2 1-3,0 0-3,2-1-4,-1 0-5,0-3-5,-2-1-5,0-2-6,1-4-8,2-6-8,4-6-10,2-6-8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2"/>
    </inkml:context>
    <inkml:brush xml:id="br0">
      <inkml:brushProperty name="width" value="0.04123" units="cm"/>
      <inkml:brushProperty name="height" value="0.04123" units="cm"/>
      <inkml:brushProperty name="color" value="#00BFF3"/>
    </inkml:brush>
  </inkml:definitions>
  <inkml:trace contextRef="#ctx0" brushRef="#br0">75015 5050 533,'1'23'103,"0"1"-22,2-1-21,0 1-21,0 0-13,0 3-3,-2 1-3,0 3-4,-1 0-1,0 0-1,0 1 0,0-1 0,-1 1-2,0 2-2,-2 3-2,0 1-2,0 1-2,0 0-2,2 0-4,0 0-2,1 1-2,-2 2-4,0 3-4,-1 1-3,-1-1-3,2-2-5,0-4-5,2-2-3,0-4-3,0-3 2,0-5 0,0-3 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3"/>
    </inkml:context>
    <inkml:brush xml:id="br0">
      <inkml:brushProperty name="width" value="0.0307" units="cm"/>
      <inkml:brushProperty name="height" value="0.0307" units="cm"/>
      <inkml:brushProperty name="color" value="#00BFF3"/>
    </inkml:brush>
  </inkml:definitions>
  <inkml:trace contextRef="#ctx0" brushRef="#br0">74766 6631 716,'-12'-14'43,"8"5"2,8 3 2,8 4 1,3 2-5,-1 2-12,-1 0-12,-1 2-12,-1-1-10,0 1-9,-2 0-9,-1 0-9,0-1-4,0 0 1,0-2 1,0 0 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3"/>
    </inkml:context>
    <inkml:brush xml:id="br0">
      <inkml:brushProperty name="width" value="0.03165" units="cm"/>
      <inkml:brushProperty name="height" value="0.03165" units="cm"/>
      <inkml:brushProperty name="color" value="#00BFF3"/>
    </inkml:brush>
  </inkml:definitions>
  <inkml:trace contextRef="#ctx0" brushRef="#br0">75350 5565 695,'22'-6'92,"-3"1"-20,-3 2-19,-3 2-21,-1 1-11,1 2-5,1 0-5,2 2-4,-2 0-7,-1 1-5,-3 1-8,-1 2-6,-2 0-10,0-1-14,-2 1-15,0 0-13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4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75293 5950 475,'-8'8'-1,"0"2"0,0 0-1,0 1-1,0 0 2,1-1 5,-1 0 3,0-2 6,2-1 2,4 0 3,4-2 1,4 0 2,1-1-1,-1 3-4,0 2-4,-2 2-5,0 1-2,-2 1-1,0 1-2,-2 2 0,-1-1-2,-2-1 1,-2-1 0,-1-1 0,-2-1 1,2 0 1,1-2 1,0-1 1,1 0 0,-2-2 0,0-1 0,-1 0 0,0-1-1,4 1-1,2 2-1,4 0-1,1-4-9,0-8-14,0-9-15,0-9-15,0-3-2,1 3 11,2 3 10,0 3 12,1 3 7,0 3 6,-1 2 6,1 4 5,0 0 4,0 0 5,0-1 3,0-1 5,0 0 4,1 4 5,1 2 5,2 4 5,-2 2-1,-1 1-5,-2 3-6,-2 2-5,-2 1-6,0 0-2,-2-1-3,0 1-4,-3 0-2,0-1-2,-3 1-2,-2 0-3,-1-1-1,-2 1-1,0 0-2,-1 0 0,-1-1-2,1-1-2,-1-1-1,0 0-2,1-3 1,1-1 1,0-2 2,2-2 2,2-2 1,4-3-1,4-4 1,4-2 0,2-1 2,2 2 2,0 2 3,1 3 3,0 0 1,-1 0 2,0 0 2,-2 0 2,0 1 0,0 0-1,0 2 0,-1 0-1,0 3-1,-2 2-2,-2 3-1,-2 4-2,-2 0-2,-2 1-3,-2 0-4,-2 0-2,-1-2-2,-1-1 1,-2-2 0,0-2 0,-1-1 1,-1 2 0,-1 0 1,-1 1 0,-2 1 1,0 2 0,-1 0-1,-1 1 1,0 0 1,-1 0 3,1-2 3,-1-1 3,2 0 3,3-2 1,3-1 1,2 0 2,7-2 7,8-2 13,9-2 12,10-2 12,4-1 2,2 2-11,2 0-9,3 2-10,-2-1-8,-4 0-4,-4-2-6,-3 0-5,-3 0-2,1 0-3,-1 2-1,1 0-1,-1 1-1,-3 0 1,-1 0 1,-2 0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4"/>
    </inkml:context>
    <inkml:brush xml:id="br0">
      <inkml:brushProperty name="width" value="0.04349" units="cm"/>
      <inkml:brushProperty name="height" value="0.04349" units="cm"/>
      <inkml:brushProperty name="color" value="#00BFF3"/>
    </inkml:brush>
  </inkml:definitions>
  <inkml:trace contextRef="#ctx0" brushRef="#br0">76261 5578 505,'-13'0'23,"8"1"13,7 2 15,6 0 15,5 0 2,3 0-11,3-2-10,3 0-10,2-1-7,-1 0-5,1 0-5,-1 0-4,1-1-5,-1 0-5,1-2-4,-1 0-5,0-1-6,-3 1-7,-1-1-8,-2 0-7,-3 2-7,-3 4-9,-3 4-7,-2 3-9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5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76998 6200 535,'-7'8'10,"2"0"20,2-1 21,3 1 20,0 1 3,0 2-14,0 2-13,0 1-13,0 2-11,0 1-4,0 2-6,0 0-6,0 3-1,0 6 0,0 6 0,0 7 1,0 6-7,0 7-17,0 9-16,0 7-16,0-2-6,0-13 3,0-12 4,0-13 4,-1-7 2,-1 1 0,0-1 0,-1 1-1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6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75430 23050 582,'-13'9'114,"3"1"-23,5 3-24,3 2-23,2 0-15,0 1-4,0 0-6,0-1-5,0 1-4,0-1-5,0 1-6,0-1-3,0 0-9,0-1-10,0 0-11,0-2-11,0-4-6,2-6-3,0-8-3,1-6-1,1-2 3,0 1 10,-1 2 10,1 2 10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487" units="cm"/>
      <inkml:brushProperty name="height" value="0.0487" units="cm"/>
      <inkml:brushProperty name="color" value="#00BFF3"/>
    </inkml:brush>
  </inkml:definitions>
  <inkml:trace contextRef="#ctx0" brushRef="#br0">75746 21727 451,'7'-36'2,"-2"9"7,-3 7 9,0 9 8,-2 5 8,0 4 9,0 4 10,0 4 8,-1 3-1,0 3-11,-2 3-11,0 4-11,-1 2-5,0 5-2,0 3-2,1 4-1,-1 3-2,2 2-2,0 2-3,2 3-2,-1 1-4,0 3-2,-2 4-5,0 2-2,0 4-4,0 5-6,2 5-4,0 5-5,1 5-3,0 5-2,0 4-1,0 6-1,0-4-2,0-10-3,0-11-2,0-11-2,0-10 0,0-10 5,0-9 4,0-10 5,0-6 4,-2 1 1,0 0 3,-1 0 3,-1-1 0,2-1 0,0-1-1,2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0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48922 15659 501,'-19'-20'47,"7"5"-2,8 6-1,8 6-1,8 3-1,7-2-1,9 0-1,7-1-1,4-2-2,2 0-4,1-2-5,0 0-3,0 0-6,0 0-8,-1 2-6,-2 1-8,-2 0-3,-6 2 1,-4 0 1,-4 2 2,-6 1-7,-1 2-15,-4 2-15,-3 2-15,-4 3-8,-8 5 1,-6 5 1,-7 5-1,-3 0 6,1-3 9,0-5 9,2-3 10,1-3 8,-1-1 3,1-1 5,-1 0 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3231" units="cm"/>
      <inkml:brushProperty name="height" value="0.03231" units="cm"/>
      <inkml:brushProperty name="color" value="#00BFF3"/>
    </inkml:brush>
  </inkml:definitions>
  <inkml:trace contextRef="#ctx0" brushRef="#br0">75337 23583 680,'-6'-6'66,"6"4"-10,4 4-9,6 4-10,1 2-7,1 1-4,0 2-6,0 0-5,-1 0-4,1 1-3,0 0-4,0 0-5,-1-1-1,1 1-3,0 0-2,0 0-3,-1-1-5,-1-1-10,-1-1-10,0 0-10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3488" units="cm"/>
      <inkml:brushProperty name="height" value="0.03488" units="cm"/>
      <inkml:brushProperty name="color" value="#00BFF3"/>
    </inkml:brush>
  </inkml:definitions>
  <inkml:trace contextRef="#ctx0" brushRef="#br0">76300 22750 630,'36'0'111,"-8"0"-21,-6 0-22,-7 0-21,-2 1-18,0 2-11,1 2-12,1 1-11,-1 2-10,-3 0-7,-3 0-8,-2-1-6,-3 1-5,0 2-4,-2 0-4,0 1-4,-3-1 2,0-1 8,-3-2 8,-2-2 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4638" units="cm"/>
      <inkml:brushProperty name="height" value="0.04638" units="cm"/>
      <inkml:brushProperty name="color" value="#00BFF3"/>
    </inkml:brush>
  </inkml:definitions>
  <inkml:trace contextRef="#ctx0" brushRef="#br0">76197 23250 474,'-14'1'21,"3"4"7,3 2 8,2 3 8,2 3 1,0 0-5,0 1-4,1 1-4,-1 1-4,2-1-4,0 1-3,2 0-4,3-5-8,5-7-14,7-8-14,6-7-13,3-6-6,1 0 5,0-1 4,2-1 5,-1 2 3,-5 3 5,-3 4 4,-4 4 4,-4 3 5,1 1 4,-2 0 4,0 2 5,-4 2 3,-5 3 4,-4 5 3,-5 4 4,-5 2 0,-2-1 1,-3 1-1,-3-1 0,0 0-2,3 0-4,3-2-2,3-1-5,4-1-3,6-2-8,6-3-5,6-1-7,4-1-2,3-2 0,3 0 1,3-2 1,1 0 1,-3 0 0,-1 0-1,-2 0 1,-7 2 1,-9 6 2,-10 4 3,-9 5 2,-5 2 0,1-3-1,1-1-1,1-2-1,-1-2-1,-1 1 1,-3 0 0,-1 0 1,0-1 1,1-1 0,3-1 1,1 0 0,3-2 5,1-1 9,2 0 10,3-2 8,3 0 5,6 0 1,6 0 0,6 0 0,4-1-2,5-2-7,3-2-4,5-2-7,3-2-5,2 0-2,4-1-5,3-2-2,0 1-7,0 1-7,-2 0-9,0 2-7,-1 1-7,-3 0-6,-2 2-7,-1 0-5,-4 1-3,-4 0 1,-3 0 0,-4 0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77861 22693 519,'-14'-8'3,"3"0"5,3 1 7,2-1 6,5 0 8,6 2 14,6 1 11,5 1 14,4 0-1,1 0-13,1 0-12,1 0-13,1 0-9,1 0-5,1 0-6,1 1-6,-2-1-8,-2 2-13,-3 0-13,-3 2-12,-2 1-8,-3 4-3,-1 2-2,-2 3-3,-2 1 3,-2-1 5,-3-1 8,0 0 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5027" units="cm"/>
      <inkml:brushProperty name="height" value="0.05027" units="cm"/>
      <inkml:brushProperty name="color" value="#00BFF3"/>
    </inkml:brush>
  </inkml:definitions>
  <inkml:trace contextRef="#ctx0" brushRef="#br0">78379 23200 437,'-14'1'126,"5"4"-26,3 2-25,4 3-26,2 5-14,2 4-3,0 4-3,2 7-2,-1 5-4,-1 8-1,0 7-3,-2 9-2,-1 9-9,-2 13-12,-2 11-15,-1 11-13,-1-3-3,2-22 5,3-20 6,1-20 6,0-11-7,0 1-20,-2-1-20,0 1-21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4"/>
    </inkml:context>
    <inkml:brush xml:id="br0">
      <inkml:brushProperty name="width" value="0.04502" units="cm"/>
      <inkml:brushProperty name="height" value="0.04502" units="cm"/>
      <inkml:brushProperty name="color" value="#FED406"/>
    </inkml:brush>
  </inkml:definitions>
  <inkml:trace contextRef="#ctx0" brushRef="#br0">72950 10555 488,'0'-13'10,"0"6"-3,0 6-2,0 6-3,0 3 8,0 0 20,0-1 18,0 1 19,0 1 4,0 2-11,0 1-12,0 3-10,0 1-8,0-1-4,0 1-4,0 0-3,0-1-6,0 1-8,0 0-5,0-1-8,0 0-11,0-1-12,0-1-14,0 0-13,0-5-5,0-8 5,0-8 4,0-8 5,0-3 4,0 3 4,0 1 5,0 3 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3369" units="cm"/>
      <inkml:brushProperty name="height" value="0.03369" units="cm"/>
      <inkml:brushProperty name="color" value="#FED406"/>
    </inkml:brush>
  </inkml:definitions>
  <inkml:trace contextRef="#ctx0" brushRef="#br0">73050 10881 653,'1'-14'80,"4"5"-8,2 3-9,3 4-10,2 3-12,1 2-15,1 2-15,1 1-14,0 3-14,-3 2-13,-1 1-12,-2 3-13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73675 10025 333,'49'20'167,"16"14"-1,15 14 1,17 16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4852" units="cm"/>
      <inkml:brushProperty name="height" value="0.04852" units="cm"/>
      <inkml:brushProperty name="color" value="#FED406"/>
    </inkml:brush>
  </inkml:definitions>
  <inkml:trace contextRef="#ctx0" brushRef="#br0">73415 9866 453,'0'-12'13,"0"8"25,0 8 25,0 8 25,0 5 5,0 5-17,0 3-17,0 5-17,0 1-13,0 0-7,0 0-7,0 1-8,0 3-5,0 10-4,0 8-2,0 9-3,-1 3-6,0-5-7,-2-3-8,0-4-7,0-5-6,1-6-4,0-6-4,2-6-5,0-5 2,0-5 8,0-5 8,0-4 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6"/>
    </inkml:context>
    <inkml:brush xml:id="br0">
      <inkml:brushProperty name="width" value="0.0362" units="cm"/>
      <inkml:brushProperty name="height" value="0.0362" units="cm"/>
      <inkml:brushProperty name="color" value="#FED406"/>
    </inkml:brush>
  </inkml:definitions>
  <inkml:trace contextRef="#ctx0" brushRef="#br0">73450 10850 607,'8'8'124,"0"1"-27,-1 2-24,1 0-27,0 0-18,1-1-10,2-1-12,0 0-10,0-2-5,-1 1 1,-1 0 1,0 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48676 16750 529,'-16'8'0,"1"2"0,-1 0 0,0 1 0,-1 1 0,-3 1 1,-3 2 0,-3 0 0,1 0 5,3 1 10,4 0 9,5-1 10,4-1 6,6-2 3,6-4 3,6-3 3,8-2-2,9-4-7,10-2-7,10-3-7,5-3-6,0-2-5,0-2-5,0-1-5,-1-2-7,-1 2-7,0 1-7,-1 1-7,-4 1-7,-4 2-9,-6 2-9,-4 3-8,-4 0 0,-3 0 8,-3 0 7,-2 0 8,-4-1 4,-3 0-1,-3-1-1,-2-1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6"/>
    </inkml:context>
    <inkml:brush xml:id="br0">
      <inkml:brushProperty name="width" value="0.0322" units="cm"/>
      <inkml:brushProperty name="height" value="0.0322" units="cm"/>
      <inkml:brushProperty name="color" value="#FED406"/>
    </inkml:brush>
  </inkml:definitions>
  <inkml:trace contextRef="#ctx0" brushRef="#br0">73950 9800 683,'16'8'120,"-1"0"-30,1-1-29,-1 1-30,0 0-19,-1 0-9,-1-1-10,0 1-8,-2-1-6,1-1-3,0 0-3,-1-2-3,-1 1-3,-2 0-5,-4 1-4,-2 2-4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7"/>
    </inkml:context>
    <inkml:brush xml:id="br0">
      <inkml:brushProperty name="width" value="0.04668" units="cm"/>
      <inkml:brushProperty name="height" value="0.04668" units="cm"/>
      <inkml:brushProperty name="color" value="#FED406"/>
    </inkml:brush>
  </inkml:definitions>
  <inkml:trace contextRef="#ctx0" brushRef="#br0">73678 10500 471,'-7'10'95,"4"5"-14,2 5-15,4 5-14,0 3-11,0-1-6,-2 0-6,0 1-6,-2-2-6,0-1-5,-2-3-5,0-1-5,0-6-12,2-7-18,2-8-18,2-8-18,3-6-3,7-7 11,6-5 12,5-6 12,3-2 9,-1 5 4,-1 3 4,-1 5 4,-3 4 7,-3 5 5,-4 4 8,-4 6 7,-5 6 7,-3 8 9,-4 7 10,-3 8 8,-5 4 1,-2-1-7,-3-1-7,-3-1-8,-1-2-7,3 0-8,1-1-9,2-1-7,1-3-5,1-5-1,-1-4-1,0-6 0,5-4-5,7-4-6,7-4-7,9-3-8,3-2 2,-3 2 7,-1 2 8,-2 2 9,-2 1 6,1 0 4,0 0 6,0 1 5,-2 1 2,-1 6 2,-2 4 0,-2 5 1,-3 3-3,-4-1-9,-4 1-8,-4 0-9,-3 0-5,-3 1-2,-3 1-2,-3 1-3,-1 0 0,1-3 3,1-1 1,1-2 3,-1-2 2,-1 1 4,-3 0 2,-1 0 3,0-2 5,5-1 8,3-2 9,5-2 8,3-2 8,6 0 7,4-2 7,6 0 8,4-2-1,5 0-7,5-2-9,5 0-9,3-1-5,3 0-5,1 0-4,2 0-4,1 0-7,1 0-6,-1 0-9,0 1-7,0-1-9,-2 0-8,0 0-8,-1 0-10,-2-1-3,-3 0-1,-4-1 0,-1-2 0,-5 1 4,-3 1 10,-4 0 10,-4 2 10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7"/>
    </inkml:context>
    <inkml:brush xml:id="br0">
      <inkml:brushProperty name="width" value="0.04789" units="cm"/>
      <inkml:brushProperty name="height" value="0.04789" units="cm"/>
      <inkml:brushProperty name="color" value="#FED406"/>
    </inkml:brush>
  </inkml:definitions>
  <inkml:trace contextRef="#ctx0" brushRef="#br0">75455 9966 459,'-13'-7'9,"6"2"19,6 2 19,6 2 19,4 1 3,1 0-12,3 0-12,2 0-12,1 1-7,1 2-3,1 2-2,1 2-2,0 0-3,-1 1-3,-1 0-3,-1 0-2,-1 0-2,-3 1 0,-1 2 0,-2 0 0,-2 1-3,-2 1-5,-3 1-6,0 2-6,-4 0-4,-4 3-2,-4 1-3,-4 3-1,-2 0-2,-1 1-2,-1-1 0,-1 1-2,1-2 0,1-3 2,2-3 0,3-3 2,1-5-2,0-8-4,2-8-4,1-7-3,1-6 1,4-2 6,3-1 7,2-2 6,1 0 5,0 3 3,-2 3 4,0 3 2,-1 7 20,0 12 37,0 11 38,0 13 36,1 9 3,2 8-28,2 8-30,1 8-30,2 6-24,-2 7-18,-1 5-21,0 6-18,-2-4-16,-1-13-12,0-14-12,-1-14-11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4417" units="cm"/>
      <inkml:brushProperty name="height" value="0.04417" units="cm"/>
      <inkml:brushProperty name="color" value="#FED406"/>
    </inkml:brush>
  </inkml:definitions>
  <inkml:trace contextRef="#ctx0" brushRef="#br0">74330 18205 498,'-13'-13'31,"4"6"16,3 6 16,4 6 16,2 4 0,2 1-15,0 3-16,2 2-15,-1 1-11,-1 1-5,0 1-5,-2 1-6,0-1-6,0-1-5,0-3-6,0-1-7,1-6-12,0-10-21,2-10-19,0-9-22,1-4 0,1 5 18,1 3 18,2 5 19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4862" units="cm"/>
      <inkml:brushProperty name="height" value="0.04862" units="cm"/>
      <inkml:brushProperty name="color" value="#FED406"/>
    </inkml:brush>
  </inkml:definitions>
  <inkml:trace contextRef="#ctx0" brushRef="#br0">74650 17084 452,'0'-17'0,"2"0"0,0-1 0,2-1 0,-1 3 9,-1 7 19,0 6 19,-2 8 19,1 5 4,0 5-10,2 5-9,0 5-9,0 4-8,0 3-3,-2 2-6,0 4-3,-1 1-4,0 0-3,0 1-2,0-1-3,0 2-4,0 4-5,0 4-6,0 4-4,-1 2-6,0 3-4,-2 2-6,0 1-5,0-1-2,0-6 2,2-6 3,0-6 1,1-6-1,0-8-7,0-6-6,0-6-6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3518" units="cm"/>
      <inkml:brushProperty name="height" value="0.03518" units="cm"/>
      <inkml:brushProperty name="color" value="#FED406"/>
    </inkml:brush>
  </inkml:definitions>
  <inkml:trace contextRef="#ctx0" brushRef="#br0">74500 18381 625,'8'-14'60,"0"5"-6,-1 3-5,1 4-6,0 2-5,2 2-4,0 0-4,1 2-4,1 0-5,0 1-8,-1 1-7,1 2-7,-1-1-8,1-1-11,0-1-11,0 0-9,-1-2-8,-1-2-5,-1-2-6,0-2-5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3499" units="cm"/>
      <inkml:brushProperty name="height" value="0.03499" units="cm"/>
      <inkml:brushProperty name="color" value="#FED406"/>
    </inkml:brush>
  </inkml:definitions>
  <inkml:trace contextRef="#ctx0" brushRef="#br0">75150 17466 628,'8'-7'85,"1"2"-12,2 2-12,0 2-12,1 1-10,-1 0-9,1 0-10,0 0-9,-1 1-8,1 2-6,0 2-6,0 2-6,-2 0-3,-1 1 1,-2 0 2,-2 0 0,-2-1-7,0 1-17,-2 0-16,0 0-18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2"/>
    </inkml:context>
    <inkml:brush xml:id="br0">
      <inkml:brushProperty name="width" value="0.04714" units="cm"/>
      <inkml:brushProperty name="height" value="0.04714" units="cm"/>
      <inkml:brushProperty name="color" value="#FED406"/>
    </inkml:brush>
  </inkml:definitions>
  <inkml:trace contextRef="#ctx0" brushRef="#br0">75149 17850 466,'-28'29'5,"7"-5"8,7-5 9,6-5 9,5-3 6,0-1 1,2 0 2,1-2 2,0 1-5,1 1-10,2 3-11,0 2-10,1 1-10,-2-1-8,0 1-8,-2-1-7,2-3-4,6-8-1,4-8 0,5-8-1,2-2 4,-3 1 7,-1 2 6,-2 3 6,-3 3 12,-3 6 17,-2 5 17,-4 7 16,-1 2 4,-2-3-10,0-1-9,-2-2-11,0-1-6,-2 2-4,0 0-5,-1 1-4,-1 0-5,-2-2-5,0-3-6,-1-1-5,2-2-4,8-4-1,6-2-1,8-3-2,2-2 2,1 2 3,0 1 4,-1 0 3,0 2 3,-3 0 5,-1 2 3,-2 0 3,-3 3 4,-4 2 1,-4 4 3,-4 2 1,-3 1-1,-2 1-2,-1 0-4,-3 0-3,-2 0-1,-1 1-1,-3 1 0,-1 1-1,-1 1 0,1 0 2,1-1 0,1 1 2,2-2 2,3-1 3,3-2 5,2-2 3,7-3 4,8-4 3,9-4 3,10-4 4,2-2-2,-2 0-6,-1 0-5,-3 1-7,1 0-4,3 2-3,3 2-3,3 2-4,0 1-5,-2 0-6,-1 0-6,-3 0-6,-2 0-7,-3 0-7,-3 0-7,-2 0-8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3"/>
    </inkml:context>
    <inkml:brush xml:id="br0">
      <inkml:brushProperty name="width" value="0.05435" units="cm"/>
      <inkml:brushProperty name="height" value="0.05435" units="cm"/>
      <inkml:brushProperty name="color" value="#FED406"/>
    </inkml:brush>
  </inkml:definitions>
  <inkml:trace contextRef="#ctx0" brushRef="#br0">76450 17113 404,'16'-22'35,"-1"6"0,1 5 1,-1 5 1,1 2-2,0 2-4,-1 0-4,1 2-4,0 1-2,1 2-1,1 2-1,1 2 1,-1 1-2,-5 3-3,-3 2-1,-4 2-3,-3 1-1,0 3-2,-2 1 0,0 3-1,-3-1-1,0-3-1,-3-3-1,-2-3-1,-3 1-7,-6 3-13,-3 5-15,-6 3-13,-1 0-5,5-5 4,3-5 6,5-4 5,2-6 2,2-5 3,2-4 0,3-5 2,0-5 3,2-1 1,0-5 4,2-1 1,0-2 3,0 4 3,0 3 3,0 3 1,0 2 3,0 1 2,0 0 1,0 2 1,0 2 11,0 4 21,0 4 21,0 4 21,0 2 3,0 2-14,0 0-14,0 1-15,0 2-6,0 3 4,0 3 3,0 4 3,0 0-2,0 0-4,0 1-7,0-1-5,0 0-3,2-1-2,0-1-2,2-1-1,-1 3-2,-1 5 1,0 6-1,-2 7 0,1 7-9,0 13-16,2 11-17,0 12-17,0-1-12,0-13-9,-2-15-10,0-12-8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29"/>
    </inkml:context>
    <inkml:brush xml:id="br0">
      <inkml:brushProperty name="width" value="0.05605" units="cm"/>
      <inkml:brushProperty name="height" value="0.05605" units="cm"/>
      <inkml:brushProperty name="color" value="#FED406"/>
    </inkml:brush>
  </inkml:definitions>
  <inkml:trace contextRef="#ctx0" brushRef="#br0">103922 16663 392,'0'-21'11,"1"8"23,2 7 23,0 7 22,0 4 4,0 3-17,-1 3-15,-2 4-17,0 1-9,2 3-3,1 1-2,0 3-4,0 1-1,-2 1-2,-2 1-2,-2 1-1,-1 0-2,0 0 0,0 1-2,0-1 0,1 0-1,0-1 0,2-1 1,1-1-1,-1-1 1,-1-1-3,0-1-1,-1-1-1,-1 0-2,2 1-1,0 1 0,2 1-2,-1 0 0,0-1 1,-2-1 1,0-1-1,-2-1 1,0 1-2,-1 0 0,-1-1-1,-1 0-1,2-1-1,1-1 0,0 0-1,0 0-4,-1 3-9,-3 3-9,-2 3-9,0-1-2,1-3 5,0-5 5,2-3 5,0-2-1,1 1-7,-1 1-6,0 2-7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50943 13766 425,'-8'-17'3,"0"-5"3,1-3 5,-1-4 4,1-1 3,2 7 2,2 3 2,2 6 1,1 3 3,0 1 3,0 0 3,0 2 3,1 7 1,0 14 3,2 13 1,0 15 1,0 8-2,0 5-5,-2 5-6,0 6-6,-2 0-4,0 0-4,-2 0-2,0-2-4,-2 11-5,-2 24-3,-1 23-5,-3 24-5,1 6-7,3-10-7,2-12-8,4-10-8,2-9-5,4-8 1,2-8 0,3-8 0,1-11 1,-1-15 3,-1-15 3,0-14 3,-1-9 1,-1-3 1,1-3 0,0-2 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0"/>
    </inkml:context>
    <inkml:brush xml:id="br0">
      <inkml:brushProperty name="width" value="0.04473" units="cm"/>
      <inkml:brushProperty name="height" value="0.04473" units="cm"/>
      <inkml:brushProperty name="color" value="#FED406"/>
    </inkml:brush>
  </inkml:definitions>
  <inkml:trace contextRef="#ctx0" brushRef="#br0">103963 16645 491,'-7'-3'80,"2"11"-13,2 11-11,2 11-11,0 5-8,-2-1-5,-2-2-3,-2 0-6,0-1-2,1-1-3,0-1-2,2-1-2,0-2-3,0 0 0,0-1-1,0 0-2,0-3-1,1 0-1,-2-1 0,2 0-2,-1-1-1,0 1 0,0 1-2,0 1-1,0 0 0,0 1 0,0-1-1,0 1 0,0-1 0,1 2 0,-1 1 1,0 1 0,0 0 0,2-1-2,0-1 0,2-1-2,-1 0-1,0-1-2,-2 1 0,0-1-2,-2-1 0,0-1 0,-1-3 0,-1-1-1,-1-1 1,0 0 0,0-1 2,0 1 0,0-1 0,-1-1 0,-2-1 0,0 0-1,0-2 0,1 1 0,0 0-1,2 0-1,0-1-3,1 1-6,-1 0-6,0 0-7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0"/>
    </inkml:context>
    <inkml:brush xml:id="br0">
      <inkml:brushProperty name="width" value="0.05407" units="cm"/>
      <inkml:brushProperty name="height" value="0.05407" units="cm"/>
      <inkml:brushProperty name="color" value="#FED406"/>
    </inkml:brush>
  </inkml:definitions>
  <inkml:trace contextRef="#ctx0" brushRef="#br0">103350 19150 406,'7'8'90,"-1"2"-20,0 0-19,-2 1-20,0 1-10,-2 1-3,0 1-2,-2 2-2,1 0-2,0 1 1,2 1-2,0 1 1,0 0-1,0 1-1,-2 0 1,0-1-1,-1 0-1,0-1 0,0-1 0,0 0-1,0-2-1,0 3-1,0 0-2,0 1-2,0 1-1,0 1-2,0 1-2,0 1-3,2-3 2,4-5 4,3-6 4,5-6 3,3-5 3,1-4 0,3-4 1,1-4 0,1-1 0,-1-1-1,-1 1 0,-1-1-1,0 0 0,0 1-1,-1-1 0,1 0-1,-2 2-1,-1 1 0,-3 2-1,-1 3-1,-2-1-1,0 0-1,-2-2-2,-1 0 0,0-1-19,0-1-33,0-1-35,0-1-33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1"/>
    </inkml:context>
    <inkml:brush xml:id="br0">
      <inkml:brushProperty name="width" value="0.04564" units="cm"/>
      <inkml:brushProperty name="height" value="0.04564" units="cm"/>
      <inkml:brushProperty name="color" value="#FED406"/>
    </inkml:brush>
  </inkml:definitions>
  <inkml:trace contextRef="#ctx0" brushRef="#br0">104083 16966 482,'-1'-16'26,"-1"16"13,0 16 11,-1 15 12,-1 6 0,0-4-11,0-3-11,0-5-11,0 1-6,-2 3-2,0 4-2,-1 4 0,-1 1-3,0-1-2,0-3-2,1-2-3,-2 1-1,0 1-1,-2 2-3,1 2 0,-2 1-2,2 0-1,1 1-2,1-1 0,0 0-1,0 0 0,0 0 1,0 0-1,1-1-1,1-2-3,0-1-2,2-3-3,0-2-2,0-3-3,0-3-2,0-3-3,0-3-1,0-1-1,0-2 0,1-2-1,-1-2 0,0-1 0,0-1 0,0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1"/>
    </inkml:context>
    <inkml:brush xml:id="br0">
      <inkml:brushProperty name="width" value="0.04861" units="cm"/>
      <inkml:brushProperty name="height" value="0.04861" units="cm"/>
      <inkml:brushProperty name="color" value="#FED406"/>
    </inkml:brush>
  </inkml:definitions>
  <inkml:trace contextRef="#ctx0" brushRef="#br0">102188 17119 452,'-1'-14'0,"0"3"0,-2 3 0,0 2 0,-2 1 3,0-2 4,-1-1 6,-2-3 4,2 2 8,1 6 10,2 6 9,2 6 10,1 3 1,2 1-11,0 1-8,2 2-10,-1 1-5,1 5-2,0 3-1,0 5 0,-1 0-2,0 0-1,-2-1-1,0-1-1,-1-1-1,0-1-1,0-1-2,0-1-1,0-1-2,2 1-1,0-1-2,2 1-3,-1-1 0,0 1-1,-2-1-1,0 1-1,-1-1-1,0 1 0,0-1-2,0 1 0,-1 0 0,0 1 1,-2 1 0,0 1 2,-2 0 0,-2 0-1,-2 1-2,-1-1 0,-2 0-2,0-1 2,0-1-1,1-1 1,-1-1 0,2-1 0,1-1 0,1-1 0,0-1-1,0-3-1,0-1-2,0-2-2,1-2-1,2 1-2,3 0-3,1 0-2,-1-1-7,0 1-11,-3 0-12,-2 0-11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2"/>
    </inkml:context>
    <inkml:brush xml:id="br0">
      <inkml:brushProperty name="width" value="0.04533" units="cm"/>
      <inkml:brushProperty name="height" value="0.04533" units="cm"/>
      <inkml:brushProperty name="color" value="#FED406"/>
    </inkml:brush>
  </inkml:definitions>
  <inkml:trace contextRef="#ctx0" brushRef="#br0">101627 19100 485,'-6'16'93,"2"1"-18,4 1-19,3 1-19,0 2-11,1 3-4,0 3-2,0 3-4,0 0-1,0-1-2,0-3-1,0-1-2,0-2 0,0 2-1,-1 1-1,1 1-1,-1-1 0,-2-1-2,-2-3-2,-2-1 0,0-2-1,0-1-1,2-1 0,1-1 0,2-2 1,5-4 3,6-5 1,4-2 3,3-6 0,1-4 0,1-6-1,1-3 0,3-7-3,6-4-3,7-4-5,5-6-4,0-1-6,-2 2-7,-5 2-7,-4 2-7,-5 3-1,-5 7 6,-7 5 5,-5 6 7,-3 3-6,0-2-16,0 0-16,0-1-15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59"/>
    </inkml:context>
    <inkml:brush xml:id="br0">
      <inkml:brushProperty name="width" value="0.04955" units="cm"/>
      <inkml:brushProperty name="height" value="0.04955" units="cm"/>
      <inkml:brushProperty name="color" value="#FED406"/>
    </inkml:brush>
  </inkml:definitions>
  <inkml:trace contextRef="#ctx0" brushRef="#br0">103575 51295 444,'1'-13'10,"1"4"23,3 6 22,2 5 21,1 2 3,0 1-17,0 2-15,-1 0-18,1 0-9,2-1-4,0 0-4,1-2-4,1 3-3,0 4-2,-1 5-2,1 5-2,-2 3-1,-3-1 0,-2 1 0,-4-1 0,-2 2 1,-4 1 0,-2 2 0,-3 3 1,-2 0-1,-2 0-3,0 0-2,-1 1-2,0-2-1,-1-2 1,1-1 1,-1-3 1,2-2 1,1-1 4,2-2 1,3-3 3,0-1 4,2 0 5,1-2 5,0-1 6,3-2 1,4-2-5,4-4-3,4-2-5,2-2-1,1 0-2,1 0-2,1 0 0,1 0-3,-1 0-2,1 0-2,-1 0-2,0-1-6,-1 0-9,0-2-9,-2 0-9,0-1-7,-1 2-8,1 0-6,0 2-7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59"/>
    </inkml:context>
    <inkml:brush xml:id="br0">
      <inkml:brushProperty name="width" value="0.03929" units="cm"/>
      <inkml:brushProperty name="height" value="0.03929" units="cm"/>
      <inkml:brushProperty name="color" value="#FED406"/>
    </inkml:brush>
  </inkml:definitions>
  <inkml:trace contextRef="#ctx0" brushRef="#br0">104800 51181 559,'14'-14'61,"-1"5"-6,-2 3-8,-2 4-6,-1 2-5,1 0-1,2 0-1,0 0-3,0 0-3,1 2-3,0 0-4,0 2-5,-1-1-6,1-1-10,-1 0-9,1-2-9,-2 2-12,-2 4-14,-4 4-12,-2 3-14,-3 2-1,0-3 9,-2-1 8,0-2 11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0"/>
    </inkml:context>
    <inkml:brush xml:id="br0">
      <inkml:brushProperty name="width" value="0.04481" units="cm"/>
      <inkml:brushProperty name="height" value="0.04481" units="cm"/>
      <inkml:brushProperty name="color" value="#FED406"/>
    </inkml:brush>
  </inkml:definitions>
  <inkml:trace contextRef="#ctx0" brushRef="#br0">104737 52000 490,'-14'14'1,"3"-3"1,3-3 2,2-2 1,2-2 10,0 2 17,0 0 17,1 2 16,-1 0 4,2 3-14,0 2-13,2 1-13,0 3-7,0 1-2,0 3-3,0 2-1,-1 0-3,-2 0-2,-2 1-2,-2-1-2,0 1-1,0-1-3,2 1-1,1-1-2,0-1-1,0-3 1,0-3 0,0-3 0,2-5-7,4-10-14,4-8-16,4-9-14,1-7-5,1-3 4,0-4 4,0-4 4,-1 0 6,1 4 4,0 3 6,-1 5 4,0 2 7,-2 3 4,-2 1 7,-2 3 5,-1 1 11,1 4 19,2 3 17,0 3 19,0 5 4,-2 9-10,-3 10-8,0 7-9,-3 4-8,-1-3-5,0-3-7,-1-3-6,-1-3-5,2-1-4,0-2-4,2-2-3,0-6-12,2-9-21,0-8-22,2-9-20,0-6-4,2-1 13,0-2 15,1-2 13,0 1 10,0 5 4,-2 5 5,0 5 5,-3 4 10,-1 6 15,-2 4 16,-1 6 15,-3 2 3,0 1-7,-2 2-9,0 0-8,0 0-7,1-1-2,0 0-5,2-2-3,0 0-2,0 0-2,0-1-1,0 1-2,2-1-1,4 0-2,4-2-1,4 0-2,1-1 1,1 0 6,0-1 5,0 1 6,-1 1 3,-1 0 1,-1 1 2,0 2 2,-1 0 0,-1-1 0,1 1-1,0 0-1,-1 0 0,-1 2 1,0 0 1,-2 1 0,-1 2 0,0 1-3,-1 3-2,-2 2-3,0 0-3,-2 1-2,-1-1-2,0 1-2,-1-1-2,-2-1-3,0-1-3,-1-1-1,-1-1-3,0-3-2,1-1-1,-1-2-3,-1-2-1,-2-2-4,-2-3-3,-1 0-2,-1-4 0,2-2 4,3-4 4,1-2 3,2-3 4,2-1 1,2-3 1,2-1 3,2 0 1,0 2 3,2 4 3,0 3 1,2 1 4,0 0 3,1 1 3,2-1 3,-1 0 2,1 2 3,0 1 2,0 0 1,0 2 2,1 0-2,2 2 0,0 0-1,1 1-1,1 0-1,1 0-1,2 0 0,-1-1-5,-1-2-9,-1-2-8,-1-1-8,-3 0-14,-6 4-22,-6 4-21,-6 4-21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6"/>
    </inkml:context>
    <inkml:brush xml:id="br0">
      <inkml:brushProperty name="width" value="0.04708" units="cm"/>
      <inkml:brushProperty name="height" value="0.04708" units="cm"/>
      <inkml:brushProperty name="color" value="#FED406"/>
    </inkml:brush>
  </inkml:definitions>
  <inkml:trace contextRef="#ctx0" brushRef="#br0">106630 50713 467,'1'-15'1,"1"1"4,3 1 2,2 1 4,0 4 8,0 10 16,-2 8 13,0 9 16,-2 4 1,-1 1-13,0-1-12,-2 1-11,1-1-9,0 1-2,2-1-3,0 1-3,0 0-2,0 3-2,-2 1-1,0 3-1,-1 0-1,2 2 0,0 1 0,2 1 0,-1-2 0,0-4-1,-2-3 1,0-5-2,-2-1 1,0 1-1,-2 1 1,0 1-1,-1 3-1,0 3 1,0 4-2,0 5 1,0 2-1,0 2-1,0 2 1,1 2-2,-1 0 0,0-2-1,0-2-2,0-2 0,0-1-2,0-2 1,0 0 1,0-1-1,1-4-1,1-4-2,0-5-2,2-4-2,-2-9-11,-2-11-22,-4-10-21,-2-11-21,-1-4-3,3 3 17,1 3 16,2 3 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7"/>
    </inkml:context>
    <inkml:brush xml:id="br0">
      <inkml:brushProperty name="width" value="0.0336" units="cm"/>
      <inkml:brushProperty name="height" value="0.0336" units="cm"/>
      <inkml:brushProperty name="color" value="#FED406"/>
    </inkml:brush>
  </inkml:definitions>
  <inkml:trace contextRef="#ctx0" brushRef="#br0">106818 50189 654,'-8'-5'112,"0"6"-25,0 6-26,0 6-25,-1 3-15,-3 3-6,-4 1-5,-1 3-6,-3 1-5,2 1-3,1 1-2,1 0-4,1 1-2,1-3-1,1-1-1,0-3-1,2-1-3,3-3-4,1-1-4,2-2-5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51800 14987 453,'0'-17'2,"0"-3"4,0-4 6,0-1 3,-2 3 8,-6 10 11,-4 12 11,-5 10 11,-4 8-1,-3 3-13,-3 5-12,-3 3-12,-2 3-7,-1-1-3,0 0-1,-2 0-2,1 0-1,2-1 0,1-1-1,3-1 1,1-1-1,1 1 0,1-1 0,2 0 1,1 0-1,4-3 0,5-1 0,3-3-1,4-1 3,6-1 4,4-1 4,6 0 5,5-3 1,9-3 0,7-3-1,8-2 0,6-3-5,2 2-6,3-2-8,4 1-7,-1 1-5,-1 2-2,-2 2-3,-2 2-2,-3 2-4,-4 3-7,-4 3-7,-4 3-5,-4-1-7,-7-3-6,-5-4-5,-6-4-7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7"/>
    </inkml:context>
    <inkml:brush xml:id="br0">
      <inkml:brushProperty name="width" value="0.04565" units="cm"/>
      <inkml:brushProperty name="height" value="0.04565" units="cm"/>
      <inkml:brushProperty name="color" value="#FED406"/>
    </inkml:brush>
  </inkml:definitions>
  <inkml:trace contextRef="#ctx0" brushRef="#br0">107050 50550 481,'21'0'32,"-3"2"0,-4 0 0,-4 2-1,-3 1 0,1 1 1,0 3 1,0 2 0,0 1-1,1 1-1,2 1-2,0 2-2,1-1-2,-1-1-2,1-1-2,0 0-2,-1-3-2,1 1-3,0-2-2,0 0-3,-1-1-5,1 1-10,0 1-9,0 2-10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696" units="cm"/>
      <inkml:brushProperty name="height" value="0.03696" units="cm"/>
      <inkml:brushProperty name="color" value="#FED406"/>
    </inkml:brush>
  </inkml:definitions>
  <inkml:trace contextRef="#ctx0" brushRef="#br0">106126 50933 595,'8'-6'71,"-2"4"-14,-1 4-14,0 4-14,-2 2-8,0 1-4,-2 2-4,0 0-3,-1 2-1,0 1 0,0 3 0,0 2 0,0 1-1,0 1-1,0 1-2,0 1-2,-1 1 0,0 3 1,-2 1 1,0 2 1,-1 2 0,2-1-1,0 0 1,2 1-2,-1-2 1,0 0 0,-2-1 1,0-1 0,0-1 0,0-1 0,2-1-1,0-1-1,1-1-2,-2 1-2,0-1-2,-1 1-3,-1-1-2,0 1-1,0-1 0,0 1-2,0 0 0,0 1-1,0 1 0,0 1 0,0 1-1,1 0 2,-1 2 1,0 1 0,0 0 0,0-1-2,0-2-3,0 1-2,0-4-1,0-3-1,0-5 0,1-3-2,-1-6-3,0-6-9,0-8-9,0-6-7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583" units="cm"/>
      <inkml:brushProperty name="height" value="0.03583" units="cm"/>
      <inkml:brushProperty name="color" value="#FED406"/>
    </inkml:brush>
  </inkml:definitions>
  <inkml:trace contextRef="#ctx0" brushRef="#br0">106088 50340 614,'6'-5'7,"-3"8"17,-2 6 16,-3 7 15,-3 3 2,-1-3-11,0-1-12,-1-2-12,-2 0-6,-2 3-1,-1 3-1,-3 3-1,0 0-1,3-1-1,1-3-2,2-1-1,1-1-6,-2 0-10,0-1-12,-1 1-10,0-2-5,1-1 3,0-2 2,2-2 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32" units="cm"/>
      <inkml:brushProperty name="height" value="0.0332" units="cm"/>
      <inkml:brushProperty name="color" value="#FED406"/>
    </inkml:brush>
  </inkml:definitions>
  <inkml:trace contextRef="#ctx0" brushRef="#br0">106400 50650 662,'22'0'-17,"-3"0"20,-3 0 20,-3 0 21,-1 1 8,0 2-6,-1 2-6,1 1-4,0 2-6,0 0-3,-1 0-4,1-1-4,0 1-8,1 2-10,1 0-12,2 1-11,-2 0-6,-3-1 0,-3-1-1,-2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6"/>
    </inkml:context>
    <inkml:brush xml:id="br0">
      <inkml:brushProperty name="width" value="0.02468" units="cm"/>
      <inkml:brushProperty name="height" value="0.02468" units="cm"/>
      <inkml:brushProperty name="color" value="#FED406"/>
    </inkml:brush>
  </inkml:definitions>
  <inkml:trace contextRef="#ctx0" brushRef="#br0">66450 49755 891,'4'-26'5,"9"-19"10,9-19 11,9-20 10,0 0-10,-8 21-28,-7 21-30,-8 20-30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5332" units="cm"/>
      <inkml:brushProperty name="height" value="0.05332" units="cm"/>
      <inkml:brushProperty name="color" value="#F2395B"/>
    </inkml:brush>
  </inkml:definitions>
  <inkml:trace contextRef="#ctx0" brushRef="#br0">66543 47880 412,'28'-22'25,"-6"7"3,-5 3 2,-6 6 3,-5 6 4,-3 8 5,-2 7 5,-4 9 5,-1 2-1,-2-1-9,0-3-9,-1-1-8,-3 2-5,-3 8-3,-5 9-2,-3 7-3,-2 2-1,2-1 0,3-2 0,1-2-1,2-2 0,-1 0-1,1-1-2,-1-2-1,1-1-3,2-3-2,3-4-4,1-2-2,2-3-3,0-3-1,2-3-2,1-3-1,0-2-1,0-1-1,0 0-1,0-2-1,1-5-9,2-10-18,2-10-17,2-9-18,1-4-3,0 5 12,0 3 11,0 5 12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5406" units="cm"/>
      <inkml:brushProperty name="height" value="0.05406" units="cm"/>
      <inkml:brushProperty name="color" value="#F2395B"/>
    </inkml:brush>
  </inkml:definitions>
  <inkml:trace contextRef="#ctx0" brushRef="#br0">67450 47755 406,'1'-13'73,"4"6"-9,2 6-8,3 6-8,1 4-7,0 1-7,-2 3-7,0 2-7,-2 2-3,-1 3-1,-1 3-2,0 3 0,-1 2 0,0 1 0,0 0 0,0 2 2,-1 3-1,-1 3 0,0 4-1,-2 4 0,0 2-2,0 0-1,0 0-2,0 0-1,1-2-2,0-2-2,2-4-1,0-2-2,0-4-3,0-3-4,-2-5-4,0-3-3,-1-3-4,2-1-3,0-1-2,2-1-4,-1-4-8,-2-6-12,-2-8-13,-2-6-13,-1-4-1,0 1 11,0-1 12,0 0 10,0 1 8,0 0 5,0 2 6,1 1 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66834 49621 521,'-15'-15'2,"2"2"5,3 3 4,1 1 6,3 1 8,6-2 15,4 0 15,6-1 14,3 0 1,3-1-13,3 0-13,3 1-12,2 0-10,1 2-6,1 2-7,1 3-6,-1 0-8,-2 2-7,-1 0-8,-3 2-7,-1 1-9,-1 2-11,0 2-10,-2 2-10,-2 0-1,-1 1 9,-2 0 8,-2 0 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3019" units="cm"/>
      <inkml:brushProperty name="height" value="0.03019" units="cm"/>
      <inkml:brushProperty name="color" value="#F2395B"/>
    </inkml:brush>
  </inkml:definitions>
  <inkml:trace contextRef="#ctx0" brushRef="#br0">68650 50400 728,'21'0'150,"-3"2"-59,-5 0-61,-3 1-59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6167" units="cm"/>
      <inkml:brushProperty name="height" value="0.06167" units="cm"/>
      <inkml:brushProperty name="color" value="#F2395B"/>
    </inkml:brush>
  </inkml:definitions>
  <inkml:trace contextRef="#ctx0" brushRef="#br0">69981 48511 356,'0'-13'15,"0"8"28,0 7 29,0 6 29,0 5 4,0 1-22,0 3-21,0 2-21,0 2-12,0 2-5,0 4-4,0 3-4,-1 3-3,0 1-4,-2 2-2,0 2-4,-1 1-2,0 0-6,0 1-3,1-1-4,-1-2-4,2-2 0,0-3-1,2-3-2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48287 22856 562,'-7'-6'0,"-1"1"0,0 2 0,0 2 0,-2-2 2,-3-4 5,-5-5 4,-3-5 5,3-1 7,10 2 10,11 4 11,12 3 11,7 1 0,5 0-8,4 0-9,6 1-8,2 0-6,0 2-4,0 2-5,0 2-4,-1 1-5,-4 2-6,-2 0-7,-3 2-6,-4 0-7,-3 2-8,-5 0-8,-3 1-8,-4 2-4,-2 2 0,-4 2 0,-2 1-1,-4 1 3,0-1 5,-3-1 6,-2 0 5,-2-3 6,-2-3 5,-1-2 6,-3-4 5,0-1 3,-1 0 3,0 0 2,1 0 3,-1 0 0,2 0 0,1 0 0,1 0 1,0 0 2,1 0 6,-1 0 6,0 0 6,1 2 4,1 2 1,0 4 2,2 2 1,1 2 0,2 1-2,2 1-1,2 2-3,1 0-2,-2 1-3,0 1-4,-1 1-2,-1 1-3,0 3 0,0 1-2,0 3-1,1 1-4,0 0-5,1 2-5,2 1-6,0-2-6,-2-3-6,-1-5-5,0-3-6,1-5-4,4-5-2,4-4-1,4-6-2,1-2 3,-3-2 8,-1 0 7,-2-1 7,-1-1 5,0 0 2,0 1 3,0-1 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5805" units="cm"/>
      <inkml:brushProperty name="height" value="0.05805" units="cm"/>
      <inkml:brushProperty name="color" value="#F2395B"/>
    </inkml:brush>
  </inkml:definitions>
  <inkml:trace contextRef="#ctx0" brushRef="#br0">69711 47886 378,'-7'-14'2,"2"1"1,2 2 3,2 3 1,4 0 11,6 2 16,6 0 18,5 2 17,4 1 1,1 2-13,1 2-13,1 2-13,1 2-8,-1 2-3,0 1-3,1 3-2,-1 1-1,1 0-1,-1-1 0,1 1 0,-2-1 0,-2 0 0,-1-2 0,-3-1-1,-1 0 0,-1 2-2,0 0-2,-2 1-2,-3 4-1,-5 4-1,-4 4-1,-6 6-2,-7 6-1,-11 5-6,-11 6-4,-10 5-5,-9 5-8,-6 4-9,-6 2-11,-5 3-9,1-4-5,10-9 3,10-10 1,10-9 2,7-8 2,5-4 1,5-3 2,5-4 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1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68587 50259 509,'-6'-14'58,"6"3"4,4 2 7,6 4 4,1 3-2,1 4-14,-1 4-13,1 4-14,0 1-11,0 1-12,-1-1-10,1 1-12,-1 0-17,-1-1-23,-1 1-22,0 0-22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5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48850 52450 576,'0'22'120,"0"-1"-25,0-3-26,0-1-25,0-1-16,2 0-5,0-1-5,2 1-6,-1 1-5,-1 5-2,0 3-3,-2 5-2,0 1-3,0 2-3,0 1-2,0 1-3,0 1 3,0 2 5,0 2 6,0 2 6,0-2 2,0-6-3,0-5-3,0-7-3,0-7-12,0-8-22,0-10-21,0-8-21,0-4-5,0-1 15,0 0 14,0 1 14,0-1 8,2 0 2,0 1 2,2-1 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5"/>
    </inkml:context>
    <inkml:brush xml:id="br0">
      <inkml:brushProperty name="width" value="0.0354" units="cm"/>
      <inkml:brushProperty name="height" value="0.0354" units="cm"/>
      <inkml:brushProperty name="color" value="#F2395B"/>
    </inkml:brush>
  </inkml:definitions>
  <inkml:trace contextRef="#ctx0" brushRef="#br0">48850 52628 621,'37'-28'74,"-4"7"-16,-3 7-17,-5 7-17,-1 3-9,-1 2-1,1 0-2,-1 2-2,0 1-1,-1 2-1,-1 2 0,-1 2-2,-1 1 0,-1 1 0,-1 2 0,0 0-1,-2 1 2,-1 1 1,-1 1 2,0 2 1,-3-1 0,-1 1-1,-2-1-2,-2 1-2,-2 0-2,-1-1-3,0 1-1,-1 0-2,-3-1-2,-2 1 2,-4 0 0,-2-1 1,-4 1 0,-3 1-2,-5 2 0,-3 0-2,-4 0 0,-1 1 0,-2-1 1,-2 1 0,-1-2-3,3-1-6,2-2-4,1-2-7,4-2-5,3-1-6,5-1-6,3 0-5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6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51165 52700 525,'18'2'142,"3"4"-31,5 4-32,3 3-30,1 2-19,-1-1-7,-3 0-6,-1-2-6,-2-1-4,-1-1-3,-1 0-2,-1-2-3,-1 0-2,-1 0-2,-1 0-1,-1-1-2,-1 2-2,-1 0 1,0 1-1,-2 2 0,-2 0 1,-4 1 2,-4 1 2,-4 1 2,-3-1 1,-2-2 3,-2-4 1,-2-2 3,-1-3 0,-1 1-1,-1 0-1,-1 0-1,-3 1-1,-2 2-2,-3 2-1,-2 1-2,-4 4-1,-1 2 0,-3 3-1,-1 3-1,0 1-1,2-1-4,1-1-4,3-1-4,2-1-3,5-1-3,3-1-4,5-1-3,3-2-4,6-4-5,4-5-5,6-2-4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6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53676 52828 537,'6'-21'42,"-3"3"1,-2 4-1,-3 5 0,-3 2-3,-2 2-4,-2 2-7,-2 2-4,-1 1-5,-1 2-1,-2 0-3,0 2-2,-1 0-1,-1 3-1,-1 2 0,-1 2 0,-1 1 0,-1 1-2,-1 1-1,-1 2 0,0-1-2,3 1-1,1 0-1,3-1-2,1 1 0,2 1-1,2 2 0,3 0-1,1-1 0,2 0 0,2 0 0,2-2 0,2-2 0,4-1 0,2-2 0,3-2 0,4-1 0,4-1-1,3 1-3,5 0 0,3-1-3,2-2-5,4-3-3,3 0-3,1-2-5,0 0-5,0 0-4,0 0-5,1-2-1,-1 0 0,0-3 1,0-2 1,-3 0 0,-8 0-1,-6 2 0,-6 1-1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7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56667 52500 497,'-15'0'5,"-1"0"11,0 0 10,1 0 11,2 1 5,6 2 1,6 2-1,6 2 1,4 1-3,3 1-5,4 1-6,2 2-6,2-1-4,1-1-2,1-1-1,1 0-3,0-1-1,1-1-1,-1 1-1,1 0-2,-1 0-1,-2 0-2,0-1-2,0 1-2,-3 0-3,1 0 0,-2 0-2,-1 0-2,-1-1 0,-3 1 0,-1 0 0,-2 0 0,-2 1 1,-2 1 1,-3 3 0,0 2 2,-5-1 0,-2-1 0,-5-3 0,-4-1 1,-3 0-2,-3 2-2,-3 2-1,-3 1-3,-2 2-1,-2 0 0,-3-1-2,-1 1-1,0 0-2,2 1-5,1 1-5,3 1-3,2 0-4,5-3 0,3-1-1,5-2-2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7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59183 52012 563,'-6'-9'6,"4"0"13,4-1 13,4-1 13,3 1 5,3 3-4,3 2-3,3 4-2,2 1-5,-1 0-5,1 0-6,-1 0-4,1 0-5,1 2-3,1 0-5,1 2-3,-1-1-7,-1 1-6,-3 0-8,-1 0-7,-2 0-7,-3 0-4,-1 0-4,-2 0-5,-2 0-2,-2 1 4,-3 1 3,0 2 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8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59194 52650 480,'-14'2'71,"4"4"-7,4 4-6,5 3-6,1 4-7,1 1-7,2 3-6,0 1-7,0 3-5,-4 1-3,-2 3-3,-3 1-2,-2 1-3,0 0 0,0 1-1,0-1 0,1-1 0,1-2-1,0-1-1,2-3 0,0-1-1,2-3-1,0-1-3,2-2-1,2-3 0,4-1 0,4-3-1,3-1 1,3-1 0,1-2-2,2-1 0,0 0-2,0-2-1,1 0-4,-1-2-2,1 0-4,-1-1 0,-1 0 0,-1 0 2,-1 0 0,0-2 1,1 0-1,1-3 1,2-2-1,-3-1-7,-1-2-14,-4 0-15,-3-1-13,-2 0-4,0 0 10,-2 2 8,0 1 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8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59477 53196 576,'-6'-8'7,"2"0"13,4 1 13,3-1 14,4 2 6,7 1-3,7 2-1,7 2-2,5 1-6,4 0-8,4 0-9,4 0-8,3 0-12,0 0-16,1 0-14,2 0-15,-5 0-12,-8 0-6,-10 0-8,-7 0-7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50150 22278 470,'29'-58'2,"-4"10"5,-3 10 4,-5 10 5,-2 6 3,-1 5 4,-1 3 5,0 4 2,-3 7 5,-1 10 2,-2 9 3,-2 11 4,-2 6-2,0 2-5,-2 4-7,0 3-5,-1 0-5,0-2-2,0-2-4,0-2-2,0-4-3,0-5-2,0-7-3,0-5-2,-2 3 0,-2 13 0,-4 12 2,-2 14 2,-2 8-2,-1 5-6,-1 5-5,-1 4-5,0 0-6,3-7-5,1-7-5,2-7-5,2-7-2,2-8 2,3-8 2,1-7 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1"/>
    </inkml:context>
    <inkml:brush xml:id="br0">
      <inkml:brushProperty name="width" value="0.04295" units="cm"/>
      <inkml:brushProperty name="height" value="0.04295" units="cm"/>
      <inkml:brushProperty name="color" value="#F2395B"/>
    </inkml:brush>
  </inkml:definitions>
  <inkml:trace contextRef="#ctx0" brushRef="#br0">64600 23082 512,'0'-19'54,"0"9"6,0 8 6,0 9 5,0 6-4,0 2-14,0 1-14,0 3-14,0 0-9,0-1-3,0-1-4,0-1-2,0 0-4,0-1 0,0 1-2,0 0 0,0-1-2,0-1 0,0-1 0,0-1 0,0 0 0,0 0 0,0-1 1,0 1 1,0 1-1,2 1 0,0 3-1,1 2-1,0-1 1,0-1-1,-2-3 1,0-1 0,-1-1-1,0 0-4,0-1-3,0 1-4,-1 0-1,0 1 3,-2 1 3,0 2 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2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63900 24162 588,'21'9'111,"-3"0"-22,-4 1-25,-4 1-22,-3 1-15,1 0-6,0-1-6,0 1-6,-1 0-3,-1 0-2,0-1-2,-2 1-1,1-1-2,0-1-2,1 0-3,2-2-2,0-1 1,1-2 3,1-3 5,2 0 3,-1-4 2,1-4 0,0-4-2,0-4 0,-1-1 0,1-1-2,0 1 0,-1-1 0,0 0-1,0 1 0,-2-1 1,0 1 0,-1-1 1,1 2-1,1 1 0,2 1 0,-1 1-3,-1 0-5,-1 2-6,0 1-4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56900 6096 999,'0'-15'-23,"0"3"4,0 2 4,0 1 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56850 6000 591,'0'15'94,"0"-1"-19,0-1-19,0 0-20,0-2-10,0 1-3,0 0-4,0 0-3,0 0-1,0 1-2,0 1-1,0 1-1,0 1-3,0 0-4,0-1-4,0 1-4,0 0-3,0-1 1,0 1-1,0 0 0,0-1 0,0-1 1,0-1 1,0-1 0,0 1 0,0 0 2,0 1 0,0 1 2,0 0-2,2-3-2,0-1-2,1-2-2,-1-4-12,-2-4-19,-3-6-19,-3-4-19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56470 6050 665,'-15'8'49,"2"1"-9,3 2-10,1 0-8,1 2-5,0 1 0,1 3 1,-1 1 1,-1 1-1,0-1-1,-1-1 0,-1 0-2,0-2-2,0-1-1,2-1-2,1-1-1,0-1-3,0-2-2,1-2-3,-1-2-1,2-3-14,4-3-25,4-2-23,4-3-24,1-2-2,-1 0 19,-1 0 20,0 0 19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10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56800 6100 567,'14'0'70,"-1"2"-12,-2 0-13,-2 2-12,-1 0-5,3 1 0,2 2 3,1 0 0,1 1-1,-3-1-5,-1 1-5,-2 0-5,-1 0-5,1 1-4,2 2-3,0 0-6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6"/>
    </inkml:context>
    <inkml:brush xml:id="br0">
      <inkml:brushProperty name="width" value="0.05457" units="cm"/>
      <inkml:brushProperty name="height" value="0.05457" units="cm"/>
      <inkml:brushProperty name="color" value="#F2395B"/>
    </inkml:brush>
  </inkml:definitions>
  <inkml:trace contextRef="#ctx0" brushRef="#br0">11207 56463 403,'-9'-22'137,"0"6"-31,-1 5-34,-1 5-32,-1 2-19,0 2-5,0 0-6,1 2-5,-1 0-3,0 2-1,0 0-1,1 2-1,-1 0 0,0 2-1,0 0 0,1 1-2,-1 2 1,0 4 0,0 2 1,1 3-1,-2 1 2,0 1 3,-1 0 2,-1-1 2,0 1 2,1 1 2,1 1 2,0 1 1,2 1 1,1 1-2,0 1-2,2 1-1,1-1-1,1-3 0,0-3-1,2-3-1,0-1 1,2-1 0,0 1 0,2-1 1,1 1-1,4-2 0,2-1 0,3-1-2,3-2 0,0-2 0,1-4-1,1-2 0,1-3-1,1-1 0,2 0-3,0-1 0,1-2-3,2-2-5,3-2-6,1-1-4,2-2-5,-1 2-6,0 1-5,1 0-5,-1 2-5,-1 1-1,-1 0-3,-1 2-1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7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19065 56350 444,'6'37'180,"-3"-6"-43,-2-4-44,-3-5-43,-2-3-25,2 1-4,0 0-4,2-1-5,-1 1-4,0 1-2,-1 1-2,-1 1-1,-1-1-4,2-1-2,0-3-4,2-1-2,0-6-16,0-10-29,0-10-27,0-9-30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8"/>
    </inkml:context>
    <inkml:brush xml:id="br0">
      <inkml:brushProperty name="width" value="0.05402" units="cm"/>
      <inkml:brushProperty name="height" value="0.05402" units="cm"/>
      <inkml:brushProperty name="color" value="#F2395B"/>
    </inkml:brush>
  </inkml:definitions>
  <inkml:trace contextRef="#ctx0" brushRef="#br0">19000 55828 407,'1'-15'4,"2"3"10,2 1 9,2 2 9,0 2 4,1 1-3,0 0-3,0 2-2,1 0-1,1 2 2,3 0 1,2 2 2,1 1-1,1 4-2,1 2-4,1 3-2,1 2-3,1 0 0,1-1-2,2 1-2,-2-1-1,0 0-1,-1-2-3,0-1-1,-2 1-1,1 0-1,-1 1-1,1 2-1,-2-1-1,-1 1-1,-2 0-2,-2-1-1,-3 3-1,1 4-4,-2 3-2,0 5-2,-3-1-2,-3-2-1,-2-3 0,-4-2-2,-3-1 1,-5 3 0,-5 3 0,-5 3 1,-4 2-3,-3 2-4,-3 2-4,-3 3-4,0-2-3,2-4-2,1-3-2,3-5-2,1-2 0,1-1 4,1-1 1,1 0 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8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19095 56700 674,'-7'9'102,"2"1"-24,2 3-24,2 2-24,1 2-13,0 3-1,0 3-3,0 3-2,-1 3-7,-2 4-9,-2 4-12,-1 4-10,-2-2-4,2-6 4,1-7 3,0-7 3,1-4-2,1-1-12,-1-1-9,0 0-11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8"/>
    </inkml:context>
    <inkml:brush xml:id="br0">
      <inkml:brushProperty name="width" value="0.02819" units="cm"/>
      <inkml:brushProperty name="height" value="0.02819" units="cm"/>
      <inkml:brushProperty name="color" value="#F2395B"/>
    </inkml:brush>
  </inkml:definitions>
  <inkml:trace contextRef="#ctx0" brushRef="#br0">59225 35425 780,'-1'-13'6,"0"4"9,-2 6 7,0 5 7,-2 2 3,0 1-6,-1 2-4,-1 0-6,-1 1-3,2 2-5,1 0-4,0 1-3,0 1-2,0 1 1,-1 2 1,-1 0 1,-1 0 0,2 1 1,1 0-1,0-1-1,1 0 1,1-1-1,-1 0 1,0-2-1,0 0 0,2 0 0,0-1 0,2 1 0,0-1 0,2-1 1,0 0-2,2-2 1,0-1 0,3-2-1,2-3 1,2 0-2,1-4 1,1 0-2,1-3-1,2-2 0,-1-2-2,3-2-1,0-1-1,1-3-1,-1-1-1,-1-1 2,-3-1-1,-1-1 1,-2 0 1,-1 1 1,0 0 1,-2 2 2,-1 1 1,-2 1 2,-3 1 2,0 1 1,-2 0 1,0 0-1,0 0 0,0 1 0,-1-2-1,0 0 2,-2-1 0,0-1 0,-2 0 0,-2 3-3,-2 1-2,-1 2-3,-2 2-1,2 1-1,1 0-1,1 2 0,-1 0-2,0 2-2,-1 0-2,-1 2-2,0 1-2,0 2-1,2 2-1,1 2-1,0 0-1,2 1-1,1 0-2,0 0-1,3-1 0,2-1 1,4 0 1,2-2 2,2-1 2,0 0 4,0-1 4,-1-2 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50018 22126 585,'1'-25'3,"2"-3"6,2-3 7,2-2 6,-2 3 6,-4 13 6,-6 11 6,-4 12 5,-4 10 1,-1 7-5,-3 8-6,-1 8-5,-2 4-5,1 0-6,-1 0-6,1 0-6,0-2-6,3-6-6,1-4-7,2-5-7,3-4-7,3-3-8,2-3-7,4-2-7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26487 55512 509,'-6'-7'89,"6"1"-16,4 0-15,6 2-15,3 0-9,3 0-3,3 0-3,3 0-3,1 1-3,1 0-2,-1 2-1,1 1-2,-1-1-3,-2-1-4,0 0-4,0-1-5,-3-1-3,1 2-6,-2 0-4,-1 2-5,-3 1-8,-5 4-11,-4 2-12,-6 3-12,-4 3-3,-7 3 4,-6 3 5,-5 3 3,-2-1 7,5-5 8,3-5 8,5-4 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26228 56200 439,'-20'1'29,"9"2"16,7 2 15,8 2 14,2 2 2,-1 3-14,-2 3-12,-2 3-14,-1 3-8,-2 1-4,0 3-4,-1 1-4,-2 2-3,0 1-3,-2 1-2,0 1-2,0-1-3,0-2-3,2-2-1,1-1-4,0-3 0,2-1-1,0-3 0,2-1 0,1-1 0,2-1 1,2 1 1,2 0 2,2-2-1,5-3 2,4-3-1,3-2 1,3-3-1,1-1-1,1 0-3,1-1-2,0-1 1,0 0 0,0 0 1,1 0 2,-3 0-4,-1 0-6,-4 0-9,-3 0-6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26359 56779 587,'-14'-1'5,"3"0"7,3-2 9,2 0 8,4-1 7,4 0 4,4 0 5,4 1 4,4-1-1,5 2-8,5 0-8,5 2-7,2 0-8,2 0-6,1 0-8,1 0-8,1-1-9,2 0-12,2-2-11,2 0-13,-3-1-6,-7 1-2,-9-1-2,-7 0-2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5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78550 42394 999,'7'-13'-6,"-1"5"-12,-1 5-12,0 4-12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59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8755 59100 626,'-20'0'-4,"9"0"21,7 0 21,8 0 21,5 0 5,1 0-10,3 0-12,2 0-10,0 0-8,-1 0-6,-1 0-5,-1 0-4,-1 2-6,-1 4-5,0 4-5,-2 3-5,-3 3-1,-4 1 2,-6 2 2,-4 0 1,-3 1 1,-1 1-2,-1 1-2,-1 1-1,-1-1 0,1-1 0,-1-3 0,1-1 1,0-3 2,2-1 2,3-2 2,1-2 2,4-3 4,6-2 8,6-4 5,5-2 7,3-2 2,-1 2-3,-1 0-2,0 2-3,-2 0-2,1 0-2,0 0 0,0 0-2,-2 2-2,-3 6-3,-3 4-3,-2 5-4,-4 2-1,-4-1 0,-4-1 1,-3-1 0,-2-1 1,1 0 0,0-2 1,2-1 0,0-1-2,1-2-5,-1-3-4,1-1-5,0-2-6,2-4-10,2-2-8,2-3-9,3-2-2,2 0 5,4 0 6,2 0 5,1 0 4,0-1 6,-2-2 5,0 0 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4483" units="cm"/>
      <inkml:brushProperty name="height" value="0.04483" units="cm"/>
      <inkml:brushProperty name="color" value="#00BFF3"/>
    </inkml:brush>
  </inkml:definitions>
  <inkml:trace contextRef="#ctx0" brushRef="#br0">9766 59200 490,'8'7'38,"1"-1"-3,1 0-2,2-2-2,-1 1-2,1 0-3,0 1-3,0 2-2,-2 0-3,-1 1-1,-2 2-2,-2 0-1,-2 1-2,-1 1-4,0 1-3,-1 2-4,-3 0-1,-2 1-1,-4 1 1,-2 1-1,-2 0-2,-1-1-6,-1-1-4,-1-1-6,-1 0-2,2-1 3,1 1 1,1 0 2,4-4 6,8-7 11,8-6 10,7-7 11,5-4 0,0 0-8,-1 0-9,1 1-8,-2-1-7,0 0-5,0 0-5,-2 1-4,-2-1-2,-1 0 1,-2 0 0,-2 1 2,-1-2 0,1-2-3,2-1-2,0-3-1,-1 0 0,-1 1 4,-2 1 3,-2 1 4,-1 1 4,0 3 3,0 1 5,0 2 3,-1 4 14,2 4 25,-2 6 24,1 4 24,-1 3 4,0 1-18,-1 1-18,-2 2-17,0 0-10,2 1-2,1 1-3,0 1-2,0-1-2,0-1-3,-2-2-2,0-2-3,0-1-2,2 1-1,2 1 0,1 1-2,2 1-1,-2-1-3,-1 1-1,0 0-2,-1-1-2,0-1-2,-1-1-2,1-1-2,-2-1-4,-6 0-8,-4-2-7,-5-1-8,-3 0 0,1-2 4,-1-1 6,1 0 5,-1-2 0,2-1-4,1 0-3,1-1-4,1-3-2,2-2 2,2-4 1,3-2 1,0-1 4,0 1 5,0 0 5,0 2 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3226" units="cm"/>
      <inkml:brushProperty name="height" value="0.03226" units="cm"/>
      <inkml:brushProperty name="color" value="#00BFF3"/>
    </inkml:brush>
  </inkml:definitions>
  <inkml:trace contextRef="#ctx0" brushRef="#br0">10850 59281 681,'7'-8'5,"-1"2"9,0 1 8,-2 1 10,1 0 4,0 2-1,1 0-2,2 2-1,0 0-2,1 0-3,2 0-3,0 0-4,1 0-12,1 0-18,1 0-18,2 0-20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11747 58916 606,'-15'1'54,"4"3"-3,3 4-3,3 2-3,1 1-5,2 1-6,0 0-5,2 0-6,0-1-4,0 1-3,0-1-3,0 1-2,2-1-3,4-2-6,3-3-3,5-1-6,1-4-3,-1-8-4,-1-6-4,0-7-2,-3-2-1,-1 3 3,-2 4 4,-2 1 2,-2 3 3,-2 1 2,-2 1 2,-2 1 1,-2 1 1,0 2-1,-1 2-2,-1 2-1,-2 2-2,0 2-6,-2 2-3,1 2-5,-1 1-3,2 1-3,2 1-2,2 1-2,1 0 1,1-2 2,-1-2 4,0-2 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1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12462 59427 553,'-9'-6'80,"-1"2"-13,-3 4-12,-2 3-13,0 2-9,-1 3-7,0 3-8,1 4-6,-1 1-3,0 3 1,1 1 0,-1 3 2,1-1-1,2-1-1,3-3-1,1-1-1,1-1 0,2-1-1,1 1 0,1 0 0,1-1-3,3-1-2,4-1-5,2-1-3,4-2-3,4-2-2,3-4-1,5-2-3,3-3-5,5 0-10,3-2-8,4 0-10,-1-1-1,-5 0 9,-7 0 8,-5 0 9,-4 0 1,-1 0-6,-1 0-5,0 1-5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2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18955 59000 595,'29'0'108,"-3"0"-23,-5 0-23,-3 0-23,-4 0-13,-1 2-4,-2 0-2,-2 2-4,-1 1-3,-1 3-4,1 3-5,0 4-4,-2 0-2,-2 1-4,-4 0-2,-2-1-3,-4 1-1,-2 1 0,-3 2 1,-3 0 0,-2-1-1,1 1-2,-1-2-2,0-1-1,1-1 0,1-1 2,1-1 4,1 0 1,0-3 3,2-1 1,1-2 2,1-2 1,3-2 6,7 0 11,8-2 11,6 0 11,3-1 1,1 0-10,-1 0-10,1 0-9,-1 0-8,-1 0-7,-1 0-6,-1 0-7,1-2-6,1 0-4,3-3-5,1-2-5,0-1-1,-3 0 6,-3 1 4,-2-1 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50500 22197 669,'9'-8'4,"3"0"5,4 0 7,2 1 7,1 0 3,1 2 1,-1 2 1,1 2 0,0 3 1,1 6 2,0 4 0,3 5 3,-2 3-7,0 1-12,-1 1-13,-1 1-12,-1-1-8,-1-1-2,-1-3-3,0-1-2,-3-3-7,-3-1-11,-3-2-10,-2-2-10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3"/>
    </inkml:context>
    <inkml:brush xml:id="br0">
      <inkml:brushProperty name="width" value="0.04454" units="cm"/>
      <inkml:brushProperty name="height" value="0.04454" units="cm"/>
      <inkml:brushProperty name="color" value="#00BFF3"/>
    </inkml:brush>
  </inkml:definitions>
  <inkml:trace contextRef="#ctx0" brushRef="#br0">20281 59280 493,'-14'28'114,"5"-4"-27,3-5-27,4-5-25,2-2-15,0 0-4,0-1-4,0 1-2,0 0-3,2 0 0,0-1 0,2 1 0,1-3-4,5-4-7,4-6-8,4-4-7,-1-4-2,-1-2 1,-4-2 2,-3-1 2,-2-2 1,0 1 3,-2-1 2,0 1 3,-2-1 1,-1 2 3,0 1 1,-1 1 2,-3 1 2,-2 0 3,-4 2 1,-2 1 3,2 1-6,6 0-10,7 2-13,8 1-11,1 0-2,-1 2 6,-2 0 6,-2 2 7,-1 0 6,-1 0 5,1 0 6,0 0 5,-1 1 5,-1 2 7,0 2 5,-2 1 7,-1 3 4,0 4 1,-1 2 2,-2 3 2,0 1-3,0-1-7,0-1-7,0-1-7,0-1-4,0-1 0,0-1 0,0 0 0,1-2-4,4-1-9,2-1-7,4 0-8,1-3-5,1-4 0,1-4 0,1-4 0,0-3 1,-3 0 2,-1-1 2,-2-1 3,-2-2 2,-2-2 1,-3-1 2,0-3 2,-2 0 1,0 1 0,0 1 0,0 1 1,-2 2 0,0 1-1,-3 2 0,-2 2 1,-1 2-2,0 1 0,1 0-1,-1 2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3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21800 58578 611,'1'28'143,"4"-7"-35,2-7-35,3-7-34,2-4-22,0-4-8,-1-2-10,1-3-9,-1-3-4,0-2-1,-2-2-1,-1-1 0,0-1 0,-2 2 4,-1 3 2,0 1 2,-2 1 3,-2 0-1,-2 0 1,-2 1 0,-2 0-1,0 2-3,-1 2-4,-2 2-2,0 1-5,-1 2-5,-2 0-4,0 2-5,0 1-3,1 1 1,0 3 1,2 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4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22500 59316 562,'-15'-7'77,"2"2"-17,2 2-20,3 2-17,-1 1-11,0 2-2,-1 0-1,-1 2-1,-1 0-1,0 1 3,0 2 1,1 0 2,-1 1 1,1 2 2,-1 0 0,0 1 1,0 1 0,1 2-3,-1 0-2,0 1-3,2 1-1,3-1 0,2 1-1,4-1 0,1 0-1,0-1-2,0 0-2,0-2-1,1-1-3,4-1-1,2 0-3,3-2-2,4-1-3,4-2-7,3-3-6,4 0-5,2-4-6,1-2-5,-1-4-6,1-2-6,-4-1 0,-4 3 3,-5 1 5,-4 2 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7"/>
    </inkml:context>
    <inkml:brush xml:id="br0">
      <inkml:brushProperty name="width" value="0.03356" units="cm"/>
      <inkml:brushProperty name="height" value="0.03356" units="cm"/>
      <inkml:brushProperty name="color" value="#00BFF3"/>
    </inkml:brush>
  </inkml:definitions>
  <inkml:trace contextRef="#ctx0" brushRef="#br0">28922 58500 655,'-29'8'29,"5"1"-1,5 2-1,5 0-2,2 1-1,1 3-2,-1 2-1,0 1-1,1 1-1,2-3-2,3-1 0,1-2-2,1-2-1,2 1-1,0 0-2,2 0-1,1-1-2,4 1-1,2-1 0,3 1-2,2-2-1,0-2-3,-1-4-1,1-2-4,2-2-4,4 0-8,3 0-7,5 0-8,0-2-4,0 0-2,-1-3-1,-1-2-2,-3-1 0,-3 1 2,-4-1 1,-4 0 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7"/>
    </inkml:context>
    <inkml:brush xml:id="br0">
      <inkml:brushProperty name="width" value="0.03323" units="cm"/>
      <inkml:brushProperty name="height" value="0.03323" units="cm"/>
      <inkml:brushProperty name="color" value="#00BFF3"/>
    </inkml:brush>
  </inkml:definitions>
  <inkml:trace contextRef="#ctx0" brushRef="#br0">29097 58600 662,'-15'1'21,"2"2"0,3 2 1,1 2 0,1 1 1,2 3 0,1 2 1,0 2 0,1 1 0,-2 1-2,0 1-1,-1 1-1,-1 1-4,-2 1-2,0 1-5,-1 1-3,0 1-1,0 1 0,2 1 1,1 1 0,0 1-3,0 0-4,0 2-6,1 1-6,-1-1-5,2-1-3,1-3-4,0-1-5,3-5-5,4-5-9,4-6-7,4-6-9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8"/>
    </inkml:context>
    <inkml:brush xml:id="br0">
      <inkml:brushProperty name="width" value="0.04532" units="cm"/>
      <inkml:brushProperty name="height" value="0.04532" units="cm"/>
      <inkml:brushProperty name="color" value="#00BFF3"/>
    </inkml:brush>
  </inkml:definitions>
  <inkml:trace contextRef="#ctx0" brushRef="#br0">30016 58959 485,'5'15'98,"-3"-1"-21,-4-1-22,-3 0-22,-2-1-12,2 1-3,2 1-2,2 2-3,1-1-2,0-1-2,0-1 0,0-1-2,2-3-3,6-4-7,4-6-6,5-4-7,2-4-2,-3-3 2,-1-4 2,-2-2 2,-2-1 2,-1 1-1,-1 1 0,0 1-1,-2 1 2,-1-1 2,0 0 2,-2 1 4,-1 0 0,-2 2 0,-2 3 1,-2 1 0,-2 2 1,-2 2 3,-1 2 3,-3 2 3,-1 1 1,1 0 0,-1 0-1,0 0-1,4 1-5,8 0-7,8 2-8,8 0-8,2 0-2,-1-2 3,-3-2 3,-1-2 4,-1 0 4,0 0 3,-1 2 4,1 0 3,-1 1 2,-1 0 2,0 0 2,-2 0 1,-1 1 1,-2 2 3,-2 2 2,-2 2 2,-1 2 3,0 3 6,0 3 5,0 3 5,0 1 0,0-3-4,0-1-6,0-2-4,0-1-5,2 1-2,0 1-4,2 2-2,1-2-6,3-1-6,3-3-7,4-1-7,0-3-3,-1-6 2,-1-4 2,0-5 1,-2-4 2,1-2 2,0-1 2,0-3 2,-2 0 1,-1-1 1,-2 0-1,-2 1 1,-2 0 0,0 3 0,-2 1 0,0 3 0,-3 0 2,0 2 2,-3 1 4,-2 1 2,-1 1 1,-2 2-5,0 2-2,-1 2-4,-2 1-4,0 0-4,-1 0-5,-1 0-5,0 1-3,3 4-2,1 2-3,2 3-2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9"/>
    </inkml:context>
    <inkml:brush xml:id="br0">
      <inkml:brushProperty name="width" value="0.03876" units="cm"/>
      <inkml:brushProperty name="height" value="0.03876" units="cm"/>
      <inkml:brushProperty name="color" value="#00BFF3"/>
    </inkml:brush>
  </inkml:definitions>
  <inkml:trace contextRef="#ctx0" brushRef="#br0">31931 58108 567,'-7'15'125,"0"-1"-28,2-1-25,1 0-27,0-2-16,2 1-5,0-1-5,2 1-5,2-2-7,4-4-8,3-4-10,5-4-9,1-3-3,-3 0 3,-1-1 3,-2-1 3,-2-2 1,-1 0 3,0-1 0,-2-1 2,0-1 1,0 0 1,0 1 2,0-1 0,-1 1 0,-2 1 1,-2 0 0,-2 2 0,-2 2-2,-2 2-4,-2 4-3,-1 2-3,-3 4-4,0 2-5,-1 3-3,-1 3-5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9"/>
    </inkml:context>
    <inkml:brush xml:id="br0">
      <inkml:brushProperty name="width" value="0.04172" units="cm"/>
      <inkml:brushProperty name="height" value="0.04172" units="cm"/>
      <inkml:brushProperty name="color" value="#00BFF3"/>
    </inkml:brush>
  </inkml:definitions>
  <inkml:trace contextRef="#ctx0" brushRef="#br0">32582 58905 527,'-2'-14'72,"-2"2"-9,-3 4-9,-3 3-10,-2 2-8,0 2-6,0 2-6,1 2-7,-3 2-4,-2 2 1,-3 1-2,-3 3 1,-1 1-1,3 0-1,1-1-1,3 1 0,1-1-1,2-1-2,2 0 0,3-2-2,1 1-2,2 2 0,2 1-1,2 3-1,3 0-1,6-1 0,4-1-2,5 0 0,4-3-5,3-1-8,3-2-8,3-2-8,4-2-7,4-2-4,6-2-5,5-2-5,-3-1-1,-9 0 2,-8 0 1,-8 0 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5036" units="cm"/>
      <inkml:brushProperty name="height" value="0.05036" units="cm"/>
      <inkml:brushProperty name="color" value="#00BFF3"/>
    </inkml:brush>
  </inkml:definitions>
  <inkml:trace contextRef="#ctx0" brushRef="#br0">41923 57965 436,'-22'0'7,"3"-2"14,3 0 14,3-1 13,5-1 7,6 2-1,7 0-1,8 2-1,2 0-4,1 2-9,0 0-7,-1 2-9,1 0-5,-1 1-1,1 1-2,0 2-1,-1-1-3,1-1-2,0-1-2,-1 0-3,1-2-2,-1 0-3,1-2-1,0 0-2,-1-2-1,1 0-3,-1-2-1,1 0-2,-1-2-5,-1 0-7,-1-1-9,0-1-8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42562 58483 498,'-7'-6'35,"2"4"16,2 4 16,2 4 18,1 3-2,0 3-18,0 3-19,0 4-18,0 1-11,-2 0-5,0 2-5,-1 1-4,-1 1-2,2-1 0,0 1-1,2-1 1,-1 1-8,0-1-12,-2 1-12,0-1-13,-1 0-6,0-1 1,0-1 0,1-1 1,-1-2 0,2-3 1,0-3 0,2-2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53340 21389 484,'-15'-5'28,"2"6"12,3 6 11,1 6 12,2 5 1,2 5-9,3 5-8,1 4-10,0 6-6,-1 6-5,0 6-3,-1 6-5,-2 3-4,0 0-4,-1-1-4,-1 1-4,-1-2-2,0-3-1,0-2-1,1-4-1,0-2-5,2-4-8,2-2-9,2-3-8,2-6-5,2-6-6,2-7-3,2-6-5,0-6 2,1-3 9,0-2 10,0-4 8,-1-1 3,1-2-5,0 0-5,0-1-4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4782" units="cm"/>
      <inkml:brushProperty name="height" value="0.04782" units="cm"/>
      <inkml:brushProperty name="color" value="#00BFF3"/>
    </inkml:brush>
  </inkml:definitions>
  <inkml:trace contextRef="#ctx0" brushRef="#br0">44000 57554 460,'7'-16'3,"-1"2"8,0 1 7,-2 1 8,0 3 6,0 6 8,0 6 8,0 6 6,0 4 1,0 5-7,-1 3-7,1 5-7,0 2-5,0 3-5,0 1-3,0 2-5,-1 1-2,0 1-4,-2-1-2,0 0-3,-1 0-3,0 1-1,0-1-4,0 0-1,0 1-3,0 2-2,0 2-3,0 3-3,-1-2-3,0-2-5,-2-3-5,0-4-5,-1-2-2,0-1 0,0-3 0,0-1 0,0-4 0,-2-5 0,0-5 1,-1-4-1,-1-5 1,1-4 1,-1-4 1,0-4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5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43823 57414 646,'-2'-29'58,"-2"19"-1,-4 20 1,-2 19-1,-2 9-7,-1 0-12,-1-2-14,-1 0-12,0-3-13,3-4-12,1-3-11,2-5-12,2-3-2,1-3 4,0-3 6,2-2 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5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44400 57500 503,'22'8'50,"-3"1"3,-3 2 4,-3 0 3,-1 0-2,0 1-7,-1 0-8,1 0-8,0 0-6,1 1-4,2 1-6,0 1-4,-1 1-13,-1 3-23,-2 1-23,-2 3-21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6"/>
    </inkml:context>
    <inkml:brush xml:id="br0">
      <inkml:brushProperty name="width" value="0.0516" units="cm"/>
      <inkml:brushProperty name="height" value="0.0516" units="cm"/>
      <inkml:brushProperty name="color" value="#00BFF3"/>
    </inkml:brush>
  </inkml:definitions>
  <inkml:trace contextRef="#ctx0" brushRef="#br0">48775 57650 426,'0'22'84,"0"-3"-15,0-3-15,0-3-16,0 1-9,0 4-5,0 3-4,0 5-5,-1 1-2,-2 0-2,-2 0-1,-2 1 0,-2-1-3,-1-2-1,-3 0-3,-2 0-1,-2-1-3,-1 4-3,-3 3-2,-1 3-2,-1-2-2,1-4 1,1-5 2,1-5 0,2-4 0,1-4-4,2-4-3,3-4-2,0-4-3,0-4 0,1-4-1,-1-4 0,1-3 1,2-5 0,2-3 1,3-4 1,0-2 2,2 1 3,0 1 3,2 1 2,0 3 5,0 5 4,0 5 4,0 5 6,1 3 6,2 0 10,2 2 10,2 1 10,1 0 1,1 4-6,1 0-6,2 4-6,0 0-5,1 3-2,1 2-2,1 2-3,1 0-1,1 1-3,2 0-2,0 0-3,0 0-2,1 1-3,-1 1-2,1 1-4,-1 0-3,1 0-6,-1-2-5,1-1-5,-2 1-11,-1 1-16,-3 3-17,-1 2-16,-3-1-3,-2-3 10,-4-3 11,-2-3 11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6"/>
    </inkml:context>
    <inkml:brush xml:id="br0">
      <inkml:brushProperty name="width" value="0.05149" units="cm"/>
      <inkml:brushProperty name="height" value="0.05149" units="cm"/>
      <inkml:brushProperty name="color" value="#00BFF3"/>
    </inkml:brush>
  </inkml:definitions>
  <inkml:trace contextRef="#ctx0" brushRef="#br0">51100 56674 427,'8'-21'21,"1"5"6,2 5 8,0 5 6,0 3 4,-1 3-3,-1 4-2,0 2-1,-2 3-2,1 2-3,0 2-3,0 1-2,-1 4-2,-1 5-3,-1 5-2,0 5-3,-2 4-3,0 2-2,-2 4-3,0 2-4,-1 2-1,0-2-3,0 0-1,0-2-1,0-1-4,0-1-3,0-3-3,0-2-4,0-2-4,0-2-5,0-1-5,0-3-4,-1-1-2,0-1 2,-2-1 1,0-1 2,-1-2 0,0-1 1,0-3-1,0-1-1,0-3 0,-2-2-1,0-4-1,-1-3-1,0-2 0,0-4 3,2-2 3,1-3 1,0-2 4,0 0 4,0 0 4,0 0 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7"/>
    </inkml:context>
    <inkml:brush xml:id="br0">
      <inkml:brushProperty name="width" value="0.05208" units="cm"/>
      <inkml:brushProperty name="height" value="0.05208" units="cm"/>
      <inkml:brushProperty name="color" value="#00BFF3"/>
    </inkml:brush>
  </inkml:definitions>
  <inkml:trace contextRef="#ctx0" brushRef="#br0">50776 58574 422,'-21'-15'30,"5"2"9,5 2 9,5 3 9,4 2 2,5 4-6,6 4-4,4 4-6,2 3-5,-1 3-5,-1 3-4,0 3-5,-2 3-4,-1 1-3,-1 3-4,0 1-4,-2 1-2,-1 1-1,0-1-3,-2 1-2,-1-2-2,0-2-1,-1-1 0,-2-2-2,0-3-2,0 1-2,0-2-2,0-1-3,2-3 1,4-5 4,4-4 4,3-6 3,5-5 3,4-9 1,3-7-1,4-9 1,3-5-1,3-4-4,1-4-4,2-4-4,1-1-5,2 2-8,1 2-8,0 2-8,-3 5-8,-7 8-10,-9 8-10,-7 7-11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01:07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22589 15597 0,'0'0'0,"0"0"0,0 0 16,0 0-16,0 0 0,25 0 0,-25 0 16,33 0-16,-13-2 0,6-1 15,7-1-15,5 0 0,-998-1 16,2031 1-16,-989 1 0,26 8 15,6 6-15,-6-1 0,-11 0 16,-24-3-16</inkml:trace>
  <inkml:trace contextRef="#ctx0" brushRef="#br0" timeOffset="616.1697">21748 15247 0,'0'0'0,"7"5"15,2 3-15,2 1 0,1 1 0,8 4 16,3 2-16,3 0 0,3 0 16,12 4-16,3 0 0,3-1 15,3-2-15,15 3 0,4 0 16,5-1-16,3 0 0,30 8 15,11 2-15,38 11 0,11 5 0,19 5 16,-59-17-16,-39-9 16</inkml:trace>
  <inkml:trace contextRef="#ctx0" brushRef="#br0" timeOffset="167587.2045">16525 11182 0,'0'0'0,"0"0"0,0 0 16,0 0-16,0 0 0,0 0 0,0 0 15,0 0-15,0 0 0,0 0 16,0 0-16,-7 24 0,7-24 16,0 0-16,0 0 0,0 0 15,0 0-15,12 20 0,-12-20 16,0 0-16,22 8 0,-22-8 15,21 10-15,-21-10 0,25 9 0,-11-5 16,1 1-16,2 1 0,0 1 16,4-2-16,4 0 15,0 0-15,3 1 0,10-2 0,4-1 16,2 0-16,1 2 0,14-1 16,3 0-16,-5-1 0,-3-2 15,14 0-15,4-1 0,-4 2 16,-1 1-16,14 1 0,1 0 15,-6-2-15,-5-2 0,14 1 16,1 0-16,0 0 0,-9-1 0,28-2 16,-4-5-16,-13 2 15,-11 0-15,3 2 0,4 4 0,-9 2 16,-7 2-16,5 1 0,2-1 16,-2-5-16,-1-1 0,2 2 15,4 3-15,-7-2 0,-1-2 16,7 2-16,7 2 0,-9-2 15,-6-1-15,7 2 0,6 1 16,-9-2-16,-6-1 0,4-1 16,6-2-16,-10 2 0,-5 2 0,5 0 15,3-2-15,0 2 0,-1 1 16,4 1-16,3 1 0,-6-3 16,-7 1-16,11 0 0,6 1 15,-9 0-15,-3 0 0,5 2 16,7-3-16,-10 4 0,-5 1 0,7 0 15,4 0-15,-4-3 16,-3-2-16,3 0 0,2 0 16,-6 0-16,-3 0 0,5 2 0,2 1 15,-8-2-15,-5-1 0,1 0 16,3 1-16,0 2 0,0-1 16,-5 2-16,-2-1 0,-8-2 15,-4-2-15,8 3 0,5-1 16,-9 3-16,-8-2 0,3 0 15,3 0-15,-11-2 0,-5-1 0,-5-1 16,-1-1-16,-3-2 16,-1-2-16,-3 0 0,-3-2 15,-5 2-15,-3 0 0,-4 1 0,0-1 16,-1 0-16,0 0 0,0 0 16,-1 1-16,0-1 0,0-1 15,-2 0-15,0 0 0,-3 1 16,-1-1-16,-5 0 0,-5-1 15,0-1-15,-2-1 0,-1-1 16,-2 1-16,-3-2 0,-2 1 16,-6-1-16,-5-1 0,0 1 15,-1 3-15,-8-4 0,0 0 0,-2 0 16,1 2-16,-6 1 0,-3 1 16,-7-1-16,4 0 0,-1 1 15,-1 1-15,1 0 0,0 2 16,-11-2-16,0 0 0,6 2 15,4 2-15,0 1 0,1 0 16,-24 0-16,9 0 0,3-1 16,3 0-16,7 1 0,6 2 0,-2 1 15,-2 1-15,-1-1 0,0-3 16,-1 0-16,1 1 0,5 0 16,4-1-16,-6 3 0,-5 1 15,2-1-15,2-2 0,0 1 16,1 2-16,3 0 0,2 2 0,-4 0 15,-4 0-15,7-2 16,3-1-16,-2 0 0,-2 2 16,0 0-16,-1 3 0,-3-2 0,1 0 15,5-4-15,3-1 0,-5 1 16,-2 1-16,2 2 0,2 1 16,1-3-16,1 0 0,0-2 15,-3 0-15,-2 1 0,-1 2 16,4 1-16,1 1 0,-7-3 15,-6 1-15,1-1 0,0 0 0,-1 2 16,-1 0-16,3-1 0,2-3 16,-3 3-16,-3 1 15,-1-1-15,-1 0 0,-5-1 0,-2 1 16,3 3-16,2-1 0,-3 1 16,-2-2-16,5-1 0,4 1 15,-3 0-15,-4 2 0,0 1 16,-1-2-16,-1 2 0,-2 0 15,3-1-15,2-1 0,-1-2 16,0 1-16,5 0 0,1-1 0,3 1 16,0-1-16,8 1 0,4 0 15,1-2-15,3-1 16,1-1-16,3-3 0,4 3 16,3-1-16,1 1 0,3-1 0,1 1 15,0 1-15,9-4 0,5 0 16,2-1-16,4 1 15,0 1-15,0 1 0,8 1 0,1-1 16,-2-1-16,1 1 0,1 0 16,0 0-16,2 0 15,0 1-15,2 0 0,-2-1 0,2 1 16,0 0-16,0-2 0,0 2 16,0 0-16,0 0 0,2-1 15,-2 1-15,5 0 0,3 1 0,-1 0 16,-2 0-16,0-1 15</inkml:trace>
  <inkml:trace contextRef="#ctx0" brushRef="#br0" timeOffset="167894.1232">17752 11632 0,'0'0'0,"0"0"16,0 0-16,0 0 0,0 0 0,-19-10 16,19 10-16,0 0 0,0 0 15,-15-17-15</inkml:trace>
  <inkml:trace contextRef="#ctx0" brushRef="#br0" timeOffset="169946.0715">16454 5431 0,'0'0'0,"0"0"0,0 0 15,0 0-15,0 0 0,0 0 0,0 0 16,-25 6-16,25-6 0,0 0 16,-20 5-16,20-5 0,0 0 0,0 0 15,-22 8-15,22-8 0</inkml:trace>
  <inkml:trace contextRef="#ctx0" brushRef="#br0" timeOffset="170104.4812">16290 5489 0,'0'0'0,"0"0"0,0 0 15,0 0-15,0 0 0,0 0 16,0 0-16,0 0 0,0 0 16,0 0-16,0 0 0,0 0 15,0 0-15,0 0 0,0 0 16,0 0-16,-12-19 0,12 19 15,0 0-15,0 0 0</inkml:trace>
  <inkml:trace contextRef="#ctx0" brushRef="#br0" timeOffset="193638.4244">16383 2293 0,'0'0'16,"0"0"-16,0 0 0,0 0 0,0 0 15,0 0-15,0 0 16,0 0-16,0 0 0,0 0 0,0 0 16,0 0-16,0 0 0,0 0 15,0 0-15,0 0 0,0 0 16,26 8-16,-26-8 0,0 0 16,0 0-16,0 0 0,0 0 15,26 5-15,-26-5 0,0 0 16,0 0-16,0 0 0,20 6 0,-20-6 15,7 3-15,-4-2 0,1 2 16,-1-2-16,0-1 16,-1 1-16,-2-1 0,4 1 0,-2-1 15,-2 0-15,0 0 0,6 1 16,-6-1-16,5-2 0,-5 2 16,0 0-16,8-2 15,-8 2-15,6-2 0,-6 2 0,9 2 16,-9-2-16,12 0 0,-5 0 15,1 0-15,-1 0 0,1 0 0,1 1 16,1 1-16,-2-1 0,1-1 16,1 0-16,1 0 15,0 1-15,0 2 0,1-3 0,3 1 16,-1 3-16,2 2 0,0-4 16,2-1-16,-3 0 0,-1-1 0,3 1 15,3 1-15,-1-1 16,-1 1-16,5-1 0,2 0 15,-3 0-15,-1 1 0,1 0 16,1-2-16,-1 1 0,0 3 0,1-3 16,1 0-16,0 0 0,-2 0 15,3 1-15,3 0 16,-3 1-16,-1-1 0,5 2 0,0-1 16,-3-1-16,-1 1 0,3-1 15,1 0-15,-4 0 0,-2 2 0,4-2 16,1 2-16,0-2 15,-2 0-15,2 1 0,0 2 16,0 0-16,-2 0 0,3 0 16,2-1-16,-2 1 0,-3-3 0,10 4 15,3 0-15,-6-2 0,-4-1 16,3 2-16,2-2 0,-3 2 16,-3 0-16,6 1 15,2 0-15,-2-1 0,-2-2 16,-1 3-16,0 2 0,1-1 0,1 0 15,1-1-15,0-3 0,-2 2 16,-1 1-16,1 1 0,1-1 16,-1 0-16,0 0 0,1-1 15,1 3-15,-1-2 0,0 0 0,1 0 16,-1 0-16,2 0 0,1 1 16,0-2-16,-1 1 0,1-1 15,2 1-15,-2 1 0,-1 1 16,7-1-16,0-2 0,-2 2 15,-2-1-15,3 2 0,1 0 16,-1 0-16,-1-1 0,0 0 16,2 0-16,-1 0 0,-1 2 15,2-2-15,1 0 0,-3 2 16,0 1-16,2-1 0,1 1 0,0-2 16,0 0-16,0 0 0,1 2 15,-1 0-15,0-1 0,0 1 16,0-1-16,6 2 0,-1 0 15,-1 0-15,0 0 0,-1 2 16,2 0-16,-2-2 0,-1-2 16,2 0-16,4-3 0,-5 4 15,-1 1-15,1 0 0,3 0 16,-3 2-16,-3-1 0,2 0 16,1-2-16,-1-2 0,-1 0 0,-1 2 15,0 1-15,3 3 0,0-1 16,-2-2-16,-1 0 0,1 1 15,0 0-15,-1 2 0,0-1 16,0 0-16,0-1 0,-4 0 16,-2 1-16,2-1 0,2 0 15,-3-1-15,1 0 0,1 1 0,0 0 16,0 1-16,-1 2 16,0-1-16,2 0 0,0 0 0,1 1 15,2 1-15,1-2 0,0 3 16,2 3-16,-1-1 0,0-2 15,-3 1-15,-3 1 0,0-3 16,-1-1-16,-3-1 0,-3 0 16,-3-4-16,0-2 0,-3 2 15,-3 1-15,-3-2 0,-2 0 0,-5-2 16,-2-1-16,-2 0 0,-2-1 16,-3-1-16,0 0 0,-2-2 15,-1-2-15,0 0 0,-2 0 16,3 0-16,-3 0 0,0 0 15,0 0-15,0 0 0,-3-2 16,0-2-16,-2-3 0,-1 1 16,2 2-16,0-1 0</inkml:trace>
  <inkml:trace contextRef="#ctx0" brushRef="#br0" timeOffset="195402.6827">16528 2316 0,'0'0'0,"0"0"0,0 0 0,0 0 16,0 0-16,0 0 0,0 0 16,0 0-16,0 0 0,0 0 0,0 0 15,0 0-15,0 0 0,0 0 16,-1-24-16,1 24 0,0 0 16,0 0-16,0 0 0,0 0 15,0 0-15,0 0 0,0 0 16,0 0-16,0 0 0,0 0 15,0 0-15,10-21 0,-10 21 0,0 0 16,0 0-16,26 5 16,-26-5-16,22 1 0,-22-1 15,30 4-15,-14-2 0,2-1 0,2-1 16,1 0-16,1 0 0,2 0 16,2 0-16,7 0 0,-1 1 15,0 1-15,1-1 0,0 2 16,0-1-16,0 0 0,1 1 15,9 0-15,0-1 0,-2 0 16,-1 0-16,1 3 0,0 0 0,7 0 16,-3 0-16,1-2 0,1-1 15,-2 1-15,-1 1 16,1 0-16,1-2 0,-1 1 0,-1-1 16,9 1-16,-2 1 0,0 1 15,-1 1-15,-2-2 0,1 0 16,3 0-16,2 1 0,-3-2 15,-1-3-15,7 2 0,0 3 16,0 0-16,0 1 0,-1 0 16,1 2-16,-4-2 0,-3 0 0,5 1 15,3 1-15,-6 2 0,-4-1 16,24 5-16,-4-2 0,-3-5 16,-2-2-16,-5 5 0,-2 3 15,-1 1-15,0 0 0,1 0 16,0 0-16,-2-1 0,-2 1 15,2 0-15,2 1 0,-1-2 16,1 1-16,-1-3 0,1-1 16,-1 1-16,-1 0 0,1 1 15,1 1-15,-3-2 0,-2 0 0,1 0 16,1 2-16,1-3 0,1 1 16,-2-1-16,0-2 0,0 1 15,1 1-15,2 2 0,1 4 16,-4-3-16,-2-1 0,2 0 15,1 1-15,-1 3 0,-3 2 0,0-4 16,0-4-16,0-3 16,3-2-16,-1 5 0,0 6 15,-4 0-15,-1 0 0,3 3 16,6 0-16,-8-2 0,-4-2 0,4-2 16,2-3-16,-2 3 0,-2 3 15,-2 0-15,-1 0 0,0 0 16,0 0-16,-1 0 0,-1 1 15,-4 0-15,-1-2 0,1-1 16,2 1-16,-3 1 0,-1 0 0,4 1 16,2-1-16,-23-7 0,0 0 15,7 1-15,5 1 0,0 2 16,-1 1-16,-1-2 0,1 2 16,0-3-16,0 0 0,0 0 15,-3 2-15,-5-2 0,0-1 16,-1-1-16,-1-2 0,-1-1 15,-3-1-15,-3-1 0,-2-2 16,-4-1-16,-2 2 0,-1-2 16,-1-1-16,-2 0 0,0 0 0,3 2 15,-3-2-15,2 1 0,-2-1 16,0 0-16,0 0 0,0 0 16,0 0-16,0 0 0,0 0 15,0 0-15,0 0 0,-2-2 16,2 2-16,0 0 0,0 0 15,-3 0-15,3 0 0,0 0 16,-2-1-16,2 1 0,0 0 16,0 0-16,0 0 0,0 0 0,0 0 15,0 0-15,0 0 0,0 0 16,0-2-16,0 2 0,0 0 16,0 0-16,0 0 0,0 0 15,0 0-15,0 0 0,0 0 16,0 0-16,0 0 0,0 0 15,0 0-15,0 0 0,0 0 0,0 0 16,0 0-16,0 0 16,0 0-16,0 0 0,0 0 15,-1-6-15,1 6 0,0 0 0,0 0 16,0 0-16,0 0 0,0 0 16,0 0-16,0 0 0,0 0 15,0 0-15,0 0 0,0 0 16,0 0-16,0 0 0,0 0 15,0 0-15,0-8 0,0 8 16,0 0-16,0 0 0,0 0 0,0 0 16,0 0-16,0 0 15,-8 0-15,8 0 0,0 0 0,0 0 16</inkml:trace>
  <inkml:trace contextRef="#ctx0" brushRef="#br0" timeOffset="202672.4487">16381 7227 0,'0'0'0,"0"0"15,0 0-15,0 0 0,0 0 0,0 0 16,0 0-16,0 0 0,0 0 16,0 0-16,0 0 15,0 0-15,0 0 0,0 0 0,0 0 16,0 0-16,0 0 0,0 0 16,0 0-16,0 0 0,0 0 15,0 0-15,0 0 0,0 0 16,0 0-16,0 0 0,0 0 15,0 0-15,0 0 0,26-8 16,-26 8-16,0 0 0,0 0 0,27 0 16,-27 0-16,0 0 0,28-1 15,-28 1-15,21-3 0,-9 2 16,0-1-16,1 1 0,1-1 16,-1 0-16,-1 1 0,1-2 15,0 1-15,1 0 0,-2 0 16,1 0-16,0 0 0,0 1 15,1-1-15,1 0 0,2-2 16,-1 0-16,0 1 0,-1 1 16,0 1-16,2 0 0,1-1 0,5 1 15,1 1-15,-1-3 0,0 1 16,2 0-16,-1 2 0,-1 0 16,-1 2-16,2 0 0,2-1 15,-3-1-15,-1 0 0,1-1 16,1-2-16,-1 2 0,1 1 15,4 0-15,0-1 0,-7 0 0,-1 0 16,7-3-16,2 1 16,-3 0-16,0 2 0,-1-1 0,1 1 15,0 0-15,-2-1 0,3 1 16,1-2-16,-1 2 0,-2-1 16,4 0-16,2-1 0,-2-1 15,0 0-15,0-1 0,-1 1 16,2-2-16,0 1 0,-1 0 15,-1 1-15,0-1 0,-2-1 0,9-2 16,2-2-16,-4 3 0,-3 1 16,3 1-16,3-2 15,-2 1-15,-2-2 0,4 1 0,1-1 16,-1 1-16,0 2 0,1-3 16,2-1-16,-3 2 0,-1 0 15,2 1-15,-1-2 0,1 0 16,-2-2-16,8-1 0,1 0 15,0 1-15,-1 0 0,0-1 16,0 1-16,-1 2 0,-1 2 0,0-3 16,-1-1-16,0-1 0,0 1 15,0 0-15,2 0 0,-2 1 16,-2 0-16,0-1 0,1 1 16,-1-2-16,1 1 0,5-3 15,-1 2-15,-7 3 0,2 1 16,5-3-16,0-3 0,-6 5 0,2 2 15,6-5-15,1-3 0,-3 2 16,-3 0-16,1-1 0,2 1 16,-2 2-16,-2 1 0,3-1 15,1-2-15,0 3 0,0 0 16,1 1-16,3 1 0,-3-3 16,-1 0-16,3-2 0,3 0 15,-4 1-15,-3 1 0,4 0 16,4 0-16,-6 0 0,-4 2 0,6-2 15,1-1-15,-3 3 0,-2 0 16,4-2-16,5-3 0,-6 0 16,-3 0-16,3-2 0,3 0 15,-3 3-15,-2 4 0,21-8 16,-6-1-16,-22 10 0,1 1 0,20-9 16,-4 0-16,-20 5 15,4 0-15,21-6 0,-2 3 16,-20 5-16,2-2 0,22-6 15,-4 3-15,-24 4 0,2 1 0,25-6 16,-1 2-16,-24 5 0,-2-2 16,17 0-16,-2-1 0,-20 5 15,0-1-15,5-1 0,2-3 16,-2 3-16,-1 0 0,-1-2 16,-1-3-16,-3 1 0,-2 2 0,1 2 15,-1 0-15,-8 1 16,-1 1-16,-3 1 0,-2 1 15,-3 0-15,-1 1 0,-2 0 16,0-1-16,-2 2 0,0 1 0,-2 0 16,0 0-16,2-2 0,-2 2 15,1-2-15,-1 2 16,0 0-16,0 0 0,0 0 0,-3 2 16,1-1-16,0 0 0,-2 0 15,0 2-15,-2 1 0,1 1 16,-1 1-16,1 0 0,-2-1 15,1 1-15,-2 0 0,0 2 16,1 0-16,-1 2 0,0-1 16,0 1-16,1-2 0,-1 1 0,-3 1 15,-2 2-15,-2-1 0,1-3 16,-6 6-16,0-2 0,1 0 16,-1 0-16,-5 0 0,-1 0 15,0 1-15,0-1 0,-4-1 16,-3 1-16,-6 1 0,1-1 15,-4 1-15,-2 1 0,3-3 0,3 0 16,-14 0-16,-4 2 0,5-1 16,4-2-16,-11 4 0,1 1 15,4-4-15,5-1 0,-4 0 16,-1 0-16,1-2 0,2-3 16,-7 5-16,1 3 0,4-2 15,2 0-15,-3 1 0,-3 2 16,4-3-16,5-3 0,-5 2 15,-2 1-15,3-2 0,3 1 0,-27 5 16,3-2-16,6-2 0,6-3 16,-3 1-16,0-2 0,9 0 15,6 0-15,-4 2 0,-5 3 16,7-2-16,3-1 0,-3 1 16,-2 3-16,1-3 0,1-2 15,-2 2-15,-5-1 0,7-2 16,3-3-16,-5 2 0,-3 0 15,9 1-15,5-3 0,-8 4 16,-5-1-16,6 1 0,6 1 0,-5 0 16,-4 1-16,2-2 0,0 0 15,1-3-15,-2 0 0,0-2 16,1 2-16,-1 1 0,0 3 16,2-5-16,-1-1 0,-7 1 15,-4-1-15,8 1 0,5 0 0,-2-2 16,-4 0-16,1-1 15,0 1-15,-1 4 0,0 2 16,3 0-16,0-2 0,2 1 16,0 0-16,5-2 0,2 0 0,-3 0 15,-2 1-15,4-1 0,4 1 16,-7-1-16,-3-1 0,5 0 16,3 1-16,-6 1 0,-5 0 15,8 0-15,6-1 0,-8-1 16,-5-1-16,21-2 0,3 1 0,-24 4 15,0 3-15,20-5 0,-1-1 16,-11 1-16,-3 2 16,11-2-16,3-1 0,-8 1 0,-4 1 15,3 1-15,4 0 0,-4 1 16,-1-1-16,4 0 0,5-2 16,-4 3-16,-4 1 0,6-3 15,3-4-15,-4 3 0,-4-1 16,5 0-16,2-1 0,1 1 15,1-1-15,3 0 0,-3 1 0,3-1 16,0-1-16,4 0 0,2-1 16,-4 1-16,-3 0 0,2-1 15,1 0-15,3-2 0,1 1 16,3 1-16,-1-1 0,-2 1 16,-2 1-16,3-2 0,1 1 15,2-2-15,1 1 0,3 1 16,1 3-16,1-3 0,0-2 0,0 1 15,1-2-15,1 2 0,1 0 16,0 1-16,1-1 0,2 1 16,3-1-16,-1 1 0,0 0 15,-1 0-15,2 0 0,2 0 16,0 0-16,0 0 0,0 0 16,0 4-16,-1-1 0,1-3 15,4 3-15,0 0 0,-2 3 16,1-2-16,0 1 0,2-2 0,-1 1 15,2 0-15,0 0 16,1 1-16,0 1 0,1 0 0,3-1 16,2 0-16,-1 0 0,2-1 15,3 2-15,-1-2 0,0 1 16,2 1-16,4 1 0,7 1 16,0-1-16,3 1 0,2 0 15,0-1-15,1-2 0,12 0 16,2 0-16,0-1 0,-3-1 0,14 1 15,1-2-15,-2 0 0,-4 1 16,12-3-16,1-2 0,-6 1 16,-4 2-16,4-3 0,5-3 15,3-1-15,-5-1 0,5 2 16,2 1-16,-6 0 0,-3-1 16,35-5-16,-4-1 0,-10 2 15,-7 1-15,2 1 0,2 1 16,-8 1-16,-6 2 0,5-2 15,3-2-15,-4 2 0,-1 1 0,5-1 16,4 2-16,-6-4 0,-5 0 16,9-5-16,6-2 15,-7 3-15,-3 2 0,2-1 0,2-1 16,-5 2-16,-5-2 0,7 0 16,3 2-16,-4 1 0,-4 0 0,4-4 15,3-3-15,-7 4 0,-5 0 16,6-3-16,3-1 15,-9 0-15,-6 0 0,6 0 16,4-3-16,0 3 0,-3 2 0,3-2 16,1-1-16,-8 0 0,-7 1 15,8 0-15,5 1 0,-3-2 16,-3 0-16,7 2 0,6-2 16,-6 2-16,-4 1 0,0-2 15,0 1-15,-8 3 0,-3 4 0,7-8 16,5-5-16,-6 2 15,-2 1-15,-3 5 0,0 2 16,-3-4-16,-1-3 0,1-1 0,1-2 16,-7 1-16,-3 2 0,2 3 15,2 1-15,-6-1 0,-4 1 16,3-2-16,1-1 0,-3 2 16,-3 0-16,-1-1 0,0-2 15,-2 2-15,-1 3 0,-2 2 16,1 2-16,-4 0 0,-1 1 0,2-2 15,3-3-15,-14 5 0,0 1 16,-2-1-16,-2 1 16,-2 0-16,-2 1 0,1 0 0,0-2 15,-2 2-15,1 1 0,-3 1 16,0-1-16,-1 1 0,0 2 0,0 1 16,-1 1-16,-2-1 15,2 2-15,-2-2 0,0 0 16,0 0-16,0 0 0,0 0 15,-1-3-15,1 3 0,0 0 0,0 0 16,0 0-16,0 0 0,-2 3 16,-1-2-16,1 1 15,-1 1-15,0 0 0,-2 1 16,-1-1-16,0-1 0,2 1 0,-1-1 16</inkml:trace>
  <inkml:trace contextRef="#ctx0" brushRef="#br0" timeOffset="206544.3921">16200 4303 0,'0'0'16,"0"0"-16,0 0 0,0 0 0,0 0 15,0 0-15,0 0 16,0 0-16,0 0 0,2-22 0,-2 22 16,0 0-16,0 0 0,0 0 15,0 0-15,16-15 0,-16 15 0,0 0 16,0 0-16,0 0 16,0 0-16,0 0 0,0 0 15,16-14-15,-16 14 0,0 0 16,0 0-16,4-5 0,-4 5 0,2-4 15,-2 4-15,0 0 0,1-7 16,-1 7-16,0 0 0,0-7 16,0 7-16,0 0 0,0 0 15,0 0-15,2-8 0,-2 8 16,0 0-16,1-5 0,-1 5 16,2-5-16,-2 5 0,0 0 15,0 0-15,3-5 0,-3 5 16,0 0-16,0 0 0,0 0 15,0 0-15,0 0 0,0 0 0,0 0 16,0 0-16,0 0 0,0 0 16,0 0-16,0 0 15,0 0-15,0 0 0,0 0 0,0 0 16,0 0-16,0 0 0,0 0 16,0 0-16,0 0 0,0 0 15,0 0-15,0 0 0,0 0 16,0 0-16,0 0 0,0 0 15,0 0-15,0 0 0,0 0 16,0 0-16,0 0 0,0 0 0,0 0 16,0 0-16,0 0 0,0 0 15,0 0-15,0 0 0,0 0 16,0 0-16,0 0 0,0 0 16,0 0-16,0 0 0,0 0 15,0 0-15,0 0 0,0 0 0,-4 4 16,4-4-16,0 0 0,0 0 15,-2 4-15,2-4 16,0 0-16,0 0 0,0 0 0,0 0 16,0 0-16,0 0 0,0 0 15,0 0-15,0 0 0,0 0 16,-3 5-16,3-5 0,0 0 16,0 0-16,0 0 0,0 0 15,0 0-15,0 0 0,0 0 16,0 0-16,0 0 0,0 0 0,0 0 15,0 0-15,0 0 16,0 0-16,-2-3 0,2 3 16,0 0-16,0 0 0,0 0 0,0 0 15,0 0-15,0 0 0,0 0 16,0 0-16,2-5 0,-2 5 16,0 0-16,0 0 0,0 0 15,0 0-15,0 0 0,0 0 16,0 0-16,0 0 0,0 0 15,3-5-15,-3 5 0,0 0 0,0 0 16,0 0-16,0 0 0,0 0 16,0 0-16,0 0 0,0 0 15,-2 8-15,2-8 0,0 0 16,5 4-16,-5-4 0,0 0 16</inkml:trace>
  <inkml:trace contextRef="#ctx0" brushRef="#br0" timeOffset="239573.2307">16349 2383 0,'0'0'15,"0"0"-15,0 0 0,0 0 0,0 0 16,0 0-16,0 0 0,0 0 16,0 0-16,0 0 0,0 0 15,0 0-15,0 0 0,0 0 16,0 0-16,26-2 0,-26 2 16,0 0-16,0 0 0,0 0 15,0 0-15,0 0 0,26-10 16,-26 10-16,0 0 0,0 0 0,29-3 15,-20 3-15,-2 1 0,1-1 16,1 0-16,0-1 0,-1 1 0,1-1 16,3 1-16,-1 1 15,0 1-15,2-1 0,1 0 16,0-1-16,1 0 0,-1 1 16,0 2-16,2-2 0,-1-1 15,2 1-15,0 0 0,1 0 16,0 0-16,-1 0 0,2 2 15,5 1-15,1-1 0,0 1 16,1-1-16,1 1 0,-1 1 0,3-1 16,1 0-16,0-1 0,-1 1 15,8-1-15,-1 0 0,-1 0 16,0 1-16,-2 0 0,-1 3 16,1-2-16,1-2 0,0 1 15,0 1-15,-3-1 0,-1 2 0,8 0 16,3-1-16,-4 1 0,-5-3 15,3 4-15,1-1 16,-2 0-16,-2-3 0,-1 0 0,-1-2 16,1 0-16,0 0 0,0 1 15,1 1-15,-3 1 0,0-1 0,2 1 16,3 1-16,-3-2 16,-3 1-16,2-2 0,3 0 15,-1-1-15,-1 1 0,1 1 16,1-1-16,-2 0 0,0 0 0,1 2 15,2 0-15,-1 0 0,0 0 16,2-2-16,-1 2 16,-1-2-16,-1 1 0,3 0 0,3 0 15,-3-1-15,-2-1 0,9 4 16,1 4-16,-11-7 0,-1-1 16,8 3-16,4 2 0,-5-3 15,-4 0-15,3 1 0,3 2 0,-2-2 16,-3 0-16,5 3 15,3 2-15,-4-3 0,-1-4 0,3 2 16,2 3-16,-3 0 0,-1-3 16,4 2-16,3 3 0,-3 0 15,-3 1-15,6-1 0,6-2 16,-6 0-16,-4-2 0,10 4 16,1 2-16,-5 0 0,-1-1 0,1 1 15,3-1-15,-1-2 16,-2 1-16,3 1 0,2-1 0,-4 1 15,-2 0-15,9 3 16,1 3-16,-13-5 0,-4 0 0,25 7 16,-1 3-16,-24-9 0,-2-2 15,23 4-15,1-2 0,-6 2 16,-4-2-16,-4 4 0,0 2 16,-1-4-16,0-2 0,1-1 15,0 1-15,-1 3 0,-2 1 0,2 2 16,3 1-16,-5-4 0,-3-2 15,1 3-15,1 3 0,-2-4 16,-2-2-16,2 3 0,2 1 16,-4-4-16,-1 0 0,1 2 15,0 1-15,-2 0 0,-2-1 16,-1 0-16,-2 2 0,-15-9 16,3 1-16,2 2 0,3 1 15,0 1-15,1-1 0,-1 1 16,2 0-16,-4-2 0,-1 0 0,-4 1 15,-4 2-15,-4-7 0,-1-5 16,-1 1-16,1 1 0,-2 0 16,-1-2-16,-1 1 0,-1-3 15,0 2-15,-1 0 0,1 0 16,-1 0-16,-1 0 0,1 0 16,-1-1-16,1-1 0,1 1 15,0 0-15,1-1 0,-1 1 16,1-1-16,-1 1 0,1 0 15,-1 0-15,-1-1 0,-1-1 0,0 1 16,0 1-16,-1-2 0,1 0 16,-1 0-16,0 0 0,-2 1 15,3 1-15,-3-1 0,2 2 16,-2-2-16,2-2 0,-2 2 16,2-1-16,-2 1 0,2-1 15,-2 1-15,0 0 0,0 0 16,0 0-16,0 0 0,0 0 15,0 0-15,0 0 0,0 0 0,0 0 16,0 0-16,0 0 0,0 0 16,0 0-16,0 0 0,0 0 15,0 0-15,0 0 0,0 0 16,0 0-16,0 0 0,0 0 16,0 0-16,-6 0 0,6 0 0,0 0 15,-7-2-15</inkml:trace>
  <inkml:trace contextRef="#ctx0" brushRef="#br0" timeOffset="276407.8107">17435 1869 0,'0'0'0,"0"0"0,0 0 0,0 0 16,0 0-16,0 0 0,0 0 16,0 0-16,0 0 0,0 0 15,0 0-15,0 0 0,29 2 0,-29-2 16,31 1-16,-31-1 0,40 0 16,-16-1-16,5 0 0,-1-2 15,0 0-15,10 0 16,3-2-16,-2 0 0,-3-2 0,8-2 15,-1-1-15,-1 0 0,0-1 16,-1-1-16,-3 0 0,-1 0 16,-2-1-16,4-6 0,-3-1 15,-5-1-15,-5 2 0,-1-1 16,-3 2-16,-6-1 0,-3 1 0,-3-2 16,-2-3-16,-2 3 0,-3 2 15,-8-1-15,-3-2 0,-3 7 16,-4 0-16,-11-1 0,-8-3 15,3 5-15,-2 2 0,-14 0 16,-3 1-16,0 3 0,0 3 16,-11 0-16,-4 4 0,8 1 0,7 1 15,-11 6-15,0 5 16,11-2-16,6 0 0,0 6 16,-2 5-16,9-3 0,6-1 0,-2 8 15,0 4-15,4-3 0,5-3 0,1 7 16,2 3-1,4 2-15,3-1 0,3 0 0,2 0 16,2-3-16,4-3 0,4 1 16,4 1-16,2-2 0,4-1 0,9-4 15,7-1-15,-3-9 16,0-4-16,12-1 0,7-2 16,-2-1-16,1 0 0,6-4 15,4-2-15,-1-3 0,2-1 0,7-3 16,-3 1-16,-4-2 0,-3 0 15,-2-3-15,0-3 0,-5-1 16,-4-1-16,-2-3 0,-3-3 16,-1 1-16,-2 2 0,-4-5 15,-1-3-15,-6 2 0,-4 1 0,-4-4 16,-3-1-16,-3 1 0,-3 0 16,-2 1-16,-2-1 15,-2 5-15,-2 0 0,-4 1 0,-4-1 16,-5 2-16,-3 5 0,-2-3 15,-2 1-15,-3 1 0,-1 3 0,-7 3 16,-3 2-16,-1 2 16,0 1-16,-4 3 0,-3 5 15,-1 1-15,2 2 0,-5 5 16,-2 2-16,5 0 0,4 2 0,-10 6 16,-1 4-16,8-2 0,7-2 15,-1 4-15,0 0 0,5 3 16,3 1-16,3 2 0,2 1 15,3-3-15,2-5 0,2 6 16,1 3-16,1-4 0,3-3 16,4 9-16,2 5 0,3-6 0,1-4 15,6-3-15,5-1 16,3-3-16,3 0 0,8 0 0,8-2 16,0-4-16,2-2 0,10-1 15,7 0-15,1-3 0,3-5 16,10-4-16,6-4 0,5 0 15,-4-2-15,3-6 0,5-3 16,0-1-16,-8 0 0,23-13 16,-7-2-16,-11 5 0,-9 2 0,-9-3 15,-6-3-15,-5 1 0,-3-1 16,-6 0-16,-3-2 16,-9 2-16,-6 3 0,-4-1 0,-3 0 15,-3 2-15,-1 1 0,-6-3 16,-4-1-16,0 11 0,-3-1 0,-1-2 15,-1-2-15,-3 3 16,-3 0-16,-8 1 0,-7 0 16,6 5-16,1 1 0,-8 0 15,-6 2-15,4 4 0,3 2 0,-3 1 16,-2 2-16,1 1 0,4 1 16,3 2-16,4 2 15,2-1-15,3 1 0,0 0 16,-1 2-16,3-1 0,1 1 0,4-1 15,0 2-15,2-1 0,1-1 16,3 3-16,0 4 0,3-5 16,0 0-16,3 1 0,2 0 15,0-1-15,-1-2 0,0-1 0</inkml:trace>
  <inkml:trace contextRef="#ctx0" brushRef="#br0" timeOffset="278074.1586">17796 2056 0,'0'0'0,"0"0"15,0 0-15,0 0 0,0 0 0,0 0 16,0 0-16,0 0 0,0 0 15,0 0-15,0 0 0,0 0 16,0 0-16,0 0 0,0 0 16,0 0-16,0 0 0,0 0 15,0 0-15,0 0 0,0 0 0,0 0 16,-2 21-16,2-21 0,0 0 16,0 0-16,0 0 0,0 0 15,0 0-15,-7 22 0,7-22 16,0 0-16,0 0 0,0 0 15,-5 24-15,5-24 0,0 0 16,0 0-16,-7 22 0,6-16 16,0 0-16,-1-1 0,-1 0 15,2 1-15,0-1 0,0-1 16,0 1-16,0-1 0,0 0 0,0 0 16,0 0-16,-1 0 0,1-2 15,0 2-15,1-1 0,-1 0 16,1-1-16,0 1 0,0-1 15,0 0-15,0-2 0,0 4 16,-1-1-16,1-3 0,0 0 0,-1 7 16,1-7-16,0 0 15,0 7-15,0-7 0,0 0 16,-1 7-16,1-7 0,-2 8 16,2-8-16,0 7 0,0-7 0,0 9 15,0-4-15,0 1 0,0-2 16,0 3-16,0 0 0,-2 1 15,1 1-15,0-1 0,1 0 16,0 0-16,0 1 0,0-1 16,1 2-16,0 0 0,1 0 0,-1 0 15,-1 0-15,0 1 0,1-1 16,0 3-16,0 0 16,0 0-16,-1-1 0,1 3 15,0 1-15,-1-2 0,0 1 16,0-1-16,0 3 0,0-2 15,1 0-15,-1-1 0,0 2 16,0 0-16,0-1 0,0 6 16,0 1-16,2-2 0,-1 1 0,-1-1 15,0 0-15,0 1 0,0-2 16,0 3-16,0-1 0,0-1 16,-1 0-16,-1 0 0,1 1 15,0 0-15,1-1 0,-1 3 16,0 0-16,0 0 0,-1-1 0,-1 1 15,1 1-15,0 5 0,0 0 16,0-3-16,-1-2 0,1 1 16,1-2-16,0 0 0,0 0 15,1 0-15,0-1 0,0 0 16,0 2-16,0-1 0,0-1 0,1 2 16,0 1-16,0 0 15,-1-1-15,0 2 0,0 2 16,0-1-16,0-1 0,0 0 0,-1 1 15,0 1-15,0 1 0,0-1 16,0 1-16,1-1 0,1 1 16,0 1-16,0 3 0,-1 5 15,-2-2-15,1 1 0,1 1 16,0-1-16,0-2 0,-1-1 16,-2 0-16,2-1 0,0 1 15,0 1-15,-1 1 0,1 0 16,1-1-16,0 1 0,0 4 15,0-2-15,0-1 0,-1 9 16,0 0-16,0-3 0,1-1 0,0 0 16,0 0-16,1 0 0,0-1 15,0 0-15,0 0 0,0-1 16,0 1-16,0 2 0,0-1 16,3 3-16,0 2 0,-4 4 15,-3-3-15,1 0 0,-1-2 16,2 2-16,0 1 0,-2 0 0,-2-1 15,1 0-15,1 0 16,0-1-16,0 0 0,0 2 0,-2 2 16,1-1-16,1-1 0,-1-1 15,2 2-15,0 1 0,1-3 16,-1 16-16,0-4 0,0-5 16,2-3-16,-1-1 0,0-2 15,1-4-15,0-2 0,0 2 16,0-1-16,0-1 0,0-4 0,0 4 15,-1 2-15,0-17 0,-1 2 16,0 17-16,-1-1 0,2-18 16,-1 3-16,0 3 0,0 1 15,-1 0-15,1 1 0,0-4 16,1 1-16,-1-1 0,0-2 16,0 0-16,1 1 0,0-1 15,0-4-15,0-2 0,0-1 16,1-5-16,0-1 0,0 0 15,0 0-15,-1-4 0,-1-2 0,1-2 16,-1-2-16,1 1 16,1-1-16,0 0 0,0 0 0,0 0 15,0 2-15,1-2 0,2 0 16,-2-1-16,-1 1 0,1-5 16,-1-2-16,3 1 0,-1-3 15,1-1-15,-3 3 0,2-4 0</inkml:trace>
  <inkml:trace contextRef="#ctx0" brushRef="#br0" timeOffset="280123.6604">17831 2327 0,'0'0'0,"0"0"16,0 0-16,0 0 0,0 0 0,0 0 15,0 0-15,0 0 16,0 0-16,0 0 0,0 0 16,0 0-16,0 0 0,0 0 15,0 0-15,0 0 0,0 0 0,0 0 16,0 0-16,0 0 0,0 0 16,0 0-16,0 0 0,-15 18 15,15-18-15,0 0 0,0 0 16,0 21-16,0-21 0,0 0 15,0 0-15,1 23 0,-1-23 0,0 0 16,0 0-16,0 0 16,-2 23-16,-1-17 0,0 0 15,-1-1-15,-3 0 0,-3-2 16,-2 1-16,-1 0 0,0-1 0,0 0 16,1-1-16,1-2 0,1 1 15,0 0-15,2 0 16,0 0-16,2 1 0,2-1 0,0 2 15,0-3-15,2 0 0,2 0 16,2-4-16,3 2 0,1-2 0,4-1 16,3 1-16,1-2 0,-1 0 15,-1 1-15,0 1 16,-1-1-16,-1 1 0,-1 0 0,-1 1 16,-2-2-16,1 1 0,-2 1 15,0-1-15,-1 1 0,0-1 16,-2 0-16,-2 1 15,-1 0-15,-2 1 0,-2 2 0,-3 1 16,-3 0-16,-2 2 0,-2 1 16,-2 4-16,0 0 0,1 1 0,-5 3 15,1 2-15,2 1 0,3-2 16,4 2-16,4-1 0,4 2 16,3-1-16,3-1 0,4 1 15,3-3-15,2-2 0,5-2 16,5 0-16,-1-5 0,0-1 0,7-2 15,2-1-15,-2-2 16,-3-2-16,-2-1 0,-1-2 16,-4 0-16,-3 1 0,-3 1 15,-2-1-15,-2-1 0,-3 2 0,-1-1 16,-4-1-16,-2 1 16,-3 1-16,-7 0 0,-6 0 0,0 1 15,-1 1-15,-5 2 0,-6 2 16,1 0-16,2 0 0,-11 4 15,-3 2-15,5 0 0,4 0 16,0 1-16,7 0 0,8-3 16,4 1-16,2 1 0,3 1 15,3 0-15,1-2 0,7 1 16,3-2-16,5-1 0,4-2 0,0-2 16,4-3-16,1 0 0,1-2 15,6-2-15,3-3 16,-4 2-16,-3 1 0,-3 0 0,-2-2 15,-4 1-15,-3 3 0,-1-2 16,-2 0-16,-3 1 0,0 0 0,-4 2 16,-1 0-16,-1 1 0,-2 2 15,-6 1-15,-5 0 16,-2 1-16,-3 1 0,-1 4 0,-1 2 16,0 1-16,1 1 0,-4 3 15,5 3-15,3-2 0,5 1 16,4 0-16,4 1 0,3-1 15,3-2-15,4-1 0,3-2 16,-1-4-16,1-1 0,3-1 16,2-2-16,2-2 0,1 0 0,-1-3 15,0-2-15,-3 0 0,-1 1 16,1-3-16,-3 0 16,-4 1-16,-1-1 0,-3 0 0,-1-2 15,-2 1-15,-1 0 0,-5 1 16,-5-1-16,-3 1 0,-2 0 15,-4 4-15,-2 1 0,-2 2 16,-1 0-16,-4 2 0,0 0 16,5 2-16,3-1 0,3 1 15,3 3-15,1-3 0,3 1 0,3-1 16,1 0-16,3-1 0,0 1 16,2-2-16,2-1 15,0 0-15,1 2 0,2-1 0,2 0 16,-1-1-16,3 2 0,2-2 15,3 0-15,0 1 0,1 1 16,0-1-16,1-1 0,0 1 16,-2 0-16,-1 1 0,-1 2 15,-1-1-15,0 1 0,-3-2 0,0-1 16,-2 0-16,0 0 0,-2 0 16,0 0-16,0 1 0,0-2 15,-2 0-15,3 2 16,-3-2-16,2 2 0,-2-2 0,3 4 15,-1 0-15,2-2 0,-1 0 16,0 0-16,-1-1 0</inkml:trace>
  <inkml:trace contextRef="#ctx0" brushRef="#br0" timeOffset="282441.3879">16299 4002 0,'0'0'0,"0"0"16,0 0-16,0 0 0,5-18 0,-5 18 15,0 0-15,9-24 16,-9 24-16,9-17 0,-2 7 16,0-2-16,3-2 0,3-1 15,5-3-15,0 0 0,0-1 0,9-8 16,2-3-16,0 2 0,2 0 16,8-5-16,-1-1 0,0 0 15,-1-1-15,10-3 16,-1 4-16,0 0 0,-1 1 0,9-4 15,2 0-15,-6 3 0,-1 4 16,3-2-16,3-1 0,1 1 0,-6 4 16,1-3-16,2 0 15,-2 3-15,-1 2 0,19-12 0,-6 2 16,-9 6-16,-4 3 0,-2 2 16,-1-2-16,0 3 0,-2 2 15,3-2-15,5 0 0,-5 1 16,-4 2-16,8 2 0,4-1 15,-8 2-15,-3 2 0,5-3 16,6 0-16,-3 1 0,-2 3 0,2-3 16,2-2-16,0 4 15,2 3-15,4 1 0,5 1 16,-8-1-16,-6-2 0,7-1 0,7-1 16,-1 3-16,-1 0 0,6 1 15,4 1-15,-8 4 0,-6 2 16,6 3-16,4-1 15,-6 2-15,-6 0 0,11 0 0,6 0 16,-6-3-16,-2 0 0,5 1 16,3 0-16,-6 3 0,-2 3 15,8-6-15,6-1 0,-9 5 0,-7 4 16,8-1-16,5 0 16,-9-1-16,-4-3 0,5 0 0,1 1 15,-2-2-15,-4-2 0,5 4 16,6 2-16,-6 0 0,-3 3 15,7-5-15,4-1 0,-6 3 16,-6 2-16,9 1 0,6 3 16,-10-4-16,-5-2 0,4 4 15,4 1-15,-6 1 0,-3 2 16,5-2-16,1-2 0,-5 1 0,-4 2 16,2 4-16,0 2 15,-9-6-15,-6-3 0,4 2 0,2 1 16,-9-1-16,-5 0 0,-5-3 15,-3-1-15,-6 0 0,-4-1 16,-9 1-16,-5 1 0,-5-2 16,-1-2-16,-6 2 0,-1 3 15,-5-3-15,-4-1 0,-18 2 0,-12 2 16,0-3-16,-5 1 0,11-3 16,10 1-16,6-2 0</inkml:trace>
  <inkml:trace contextRef="#ctx0" brushRef="#br0" timeOffset="283907.1248">16523 5598 0,'0'0'0,"0"0"15,0 0-15,0 0 0,0 0 16,0 0-16,0 0 0,14 23 0,-14-23 16,12 17-16,-12-17 15,18 23-15,-10-11 0,2 1 16,0 3-16,0 1 0,0 2 0,1 2 16,0-2-16,1 3 0,2 0 15,5 9-15,2 2 0,0-4 16,0-5-16,7 7 0,2-2 15,0-1-15,2-3 0,4 1 16,0-1-16,2-1 0,0-3 0,7 5 16,-1-3-16,1 2 15,-2-1-15,2 2 0,2-1 16,5 1-16,-4-2 0,4-1 0,3 0 16,-5 0-16,-4-3 0,9 4 15,2-2-15,-3-2 0,-1-2 16,-3 3-16,1 2 0,0 0 15,-2-1-15,3-2 0,1-1 16,-3-1-16,-3 0 0,26 8 16,-5-1-16,-8-4 0,-6-3 0,1 0 15,2-1-15,-1-1 0,0-1 16,0-1-16,0-3 0,-1 1 16,-1 0-16,5 3 0,1 3 15,-7-4-15,-4 0 0,4-1 16,2 1-16,2 0 0,1-1 15,1-2-15,-1-1 0,-5-3 16,-2 0-16,5 0 0,5-1 16,-5 3-16,-3 2 0,4-4 15,5-3-15,0 1 0,1 2 16,-1-2-16,1 0 0,-4 1 0,-4 3 16,1-4-16,1-1 0,3 0 15,1-2-15,1 3 0,3 1 16,-6-3-16,-4-1 0,5-1 15,1 1-15,3 1 0,1 3 16,1-2-16,1 0 0,-6-2 0,-2 2 16,5 0-16,2 1 15,-2-1-15,-1-3 0,4-1 16,5 0-16,-2 3 0,1 2 0,-2-3 16,2-2-16,-5 0 0,-2 0 15,1 0-15,1 0 0,-2-1 16,-1-2-16,4 0 0,5 1 15,-3 1-15,-2 1 0,-1 0 16,1 0-16,-6 0 0,-2 1 0,3-2 16,1 0-16,-3 0 0,-4 1 15,0-1-15,1-1 16,-11-1-16,-6-1 0,-3-1 0,-2-1 16,1 3-16,-1 2 0,-5 2 15,-3 2-15,0-1 0,-2-2 16,-1 0-16,0 0 0,-5-2 15,-1-1-15,-9 2 0,2-1 16,2 0-16,0 1 0,-1 1 16,1 3-16,-3-1 0,-2-1 0,0 0 15,1-1-15,-3 0 0,0 0 16,0-1-16,-2 1 0,-2 0 16,0 0-16,1 0 0,-1 0 15,-2 0-15,2 0 0,-2 0 16,0 0-16,0 0 0,0 0 15,0 0-15,0 0 0,-2 0 16,2 0-16,-6 0 0,0-1 16,-5 1-16,-4 1 0,2 0 15,2 0-15,1-1 0</inkml:trace>
  <inkml:trace contextRef="#ctx0" brushRef="#br0" timeOffset="292191.478">20103 7776 0,'0'0'0,"0"0"0,0 0 16,0 0-16,0 0 0,0 0 0,0 0 15,0 0-15,0 0 0,0 0 16,0 0-16,0 0 0,0 0 16,0 0-16,0 0 0,0 0 15,3 31-15,-3-31 0,2 22 16,-2-22-16,2 23 0,-1-10 16,0 2-16,0 0 0,0 1 0,0 1 15,1 2-15,-1-3 0,-1 0 16,0 0-16,0-1 15,0 1-15,0-2 0,0 0 0,0-3 16,0 0-16,0 1 0,0-4 16,0-1-16,0 0 0,0-2 15,1 1-15,0-2 0,-1 1 16,0-2-16,0-3 0,-2 2 16,2-5-16,0 0 0,0-3 15,0-2-15,0 0 0,0 0 0,1-6 16,1 0-16,-1-3 0,0-2 15,0 1-15,2 0 16,-2 0-16,0 0 0,0-4 0,0 1 16,1 2-16,0 0 0,1 3 15,-2 2-15,0 1 0,0 1 0,0 2 16,0 1-16,2 1 16,2 1-16,-2 3 0,0 0 15,1 0-15,-1 1 0,-1 1 0,0-2 16,1 2-16,-2-1 0,-1 3 15,2-2-15,-2 2 0,2-2 16,-2 2-16,2-3 0,-2 3 16,0-3-16,-1-2 0,0-1 15,-1-3-15,-1-3 0,-1 0 16,1-3-16,0-1 0,0-1 0,1-2 16,1-2-16,0 0 0,1-2 15,1-6-15,2-2 16,2 2-16,2 1 0,-2-1 15,1-2-15,-1 1 0,-1 0 0,2-5 16,-2 2-16,0 2 0,-2 0 16,-2 1-16,-1-1 0,-1 2 15,-2 4-15,3 0 0,0 1 16,1 1-16,2 0 0,0 1 16,1 0-16,-2 3 0,0 5 0,0 1 15</inkml:trace>
  <inkml:trace contextRef="#ctx0" brushRef="#br0" timeOffset="293390.9205">20206 6922 0,'0'0'0,"0"0"0,0 0 16,0 0-16,0 0 0,0 0 15,0 0-15,0 22 0,0-22 0,0 0 16,0 0-16,3 19 0,-3-19 15,0 0-15,5 18 0,-5-18 16,4 12-16,-3-4 0,0 0 16,0 1-16,2 1 0,-2 0 15,0 1-15,0 0 0,0 0 16,0 1-16,0 0 0,0 3 16,0 0-16,-1 3 0,1 1 15,-1 0-15,0 1 0,0 1 0,0 3 16,0 6-16,0 1 0,0 2 15,0 2-15,0 0 0,0-2 16,2 10-16,-1-1 0,-1 0 16,0-2-16,1 1 0,0 1 15,0 5-15,0-1 0,-1-4 16,0 1-16,0-4 0,1-1 0,-1-3 16,1 1-16,-1-2 15,1-1-15,-1-4 0,0-1 0,0-6 16,0-2-16,0-4 0,-1-3 15,1-2-15,0-4 0,0-2 16,0 0-16,0-2 0,-1-1 16,1 0-16,0-2 0,0 0 15,0 0-15,0-7 0,0-4 16,0-3-16,-1-4 0,0-3 16,1-3-16,-1-1 0,0-2 0,0-3 15,-2-3-15,1-8 0,-1 0 16,-1-3-16,-1 1 0,2 0 15,1 2-15,-2-9 0,0 0 16,-1 3-16,1 3 0,1-1 16,-1 2-16,-1-4 0,-1 3 15,3 2-15,3 0 0,-1 1 16,1 1-16,-1 3 0,0 4 16,0 1-16,0 4 0,-3 2 15,0 2-15,2 4 0,1 3 0,1 3 16,0 3-16,0 4 0,1 0 15,-1 2-15,0 1 0,-1 2 16,1 2-16,-3-3 0,3 3 16,0 0-16,0 0 0,-1 7 15,1-2-15,0 4 0,0 4 16,1 3-16,0 3 0,1 2 16,-1 1-16,1 2 0,0 3 15,1 1-15,1 1 0,-1 6 16,-1 1-16,0-1 0,1 1 0,-1 0 15,0 2-15,0-1 0,0-1 16,1 7-16,-1 1 0,-1-4 16,-1-1-16,1-2 0,0 0 15,1-3-15,1-2 0,-1-4 16,0-2-16,-1-2 0,0-1 16,1-3-16,2-2 0,-2-3 15,0-2-15,-1-2 0,0 0 16,-1-5-16,0 0 0,0 0 15,0-3-15,0-1 0,0-2 0,0 3 16,0-3-16,0 0 0,0 3 16,0-3-16,0 0 0,0 0 15,0 2-15,0-2 0,0 0 16,0 0-16,0 0 0,0 0 16,0 0-16,0 0 0,0 0 0,0 0 15,0 0-15,0 0 0,0 0 16,0 0-16,0 0 0,0 0 15,0 0-15,0 0 0,0 0 16,0 0-16,0 0 0,0 0 16,0 0-16,0 0 0,0 0 15,0 0-15,0 0 0,0 0 16,0 0-16,0 0 0,0 0 16,0 0-16,0 0 0,0 0 15,0 0-15,0 0 0,0 0 0,0 0 16,0 0-16,0 0 0,0 0 15,0 0-15,0 0 16,-1-8-16,-2 4 0,-1-4 0,-2-2 16,2 0-16,-1 2 0,2 1 15</inkml:trace>
  <inkml:trace contextRef="#ctx0" brushRef="#br0" timeOffset="294241.6007">20162 7136 0,'0'0'0,"0"0"0,0 0 16,0 0-16,0 0 0,0 0 15,0 0-15,0 0 0,0 0 0,0 0 16,0 0-16,0 0 16,0 0-16,0 0 0,0 0 15,0 0-15,-5 23 0,5-23 0,0 0 16,0 0-16,6 26 0,-6-26 15,0 0-15,3 21 0,-3-21 16,0 0-16,4 18 0,-3-13 16,-1-1-16,1 0 0,0 0 15,-1-2-15,0 1 0,0-3 16,1 3-16,-1-3 0,3-1 0,1-1 16,-1-2-16,1-1 0,1-2 15,-1 0-15,0 1 0,1-2 16,-2 0-16,1 0 0,-2 1 15,0-1-15,-1 1 0,-1-2 16,-1 0-16,-1 2 0,-2 0 16,0 0-16,-2-1 0,-1 1 0,-3 0 15,-1 3-15,-1 1 16,1 2-16,0-1 0,0 4 0,-2 1 16,2 1-16,2 1 0,0 2 15,0 0-15,2 0 0,2 2 0,1-1 16,2 2-16,2 0 15,2 0-15,2-1 0,0 1 16,2-3-16,0-1 0,5 1 16,3-1-16,-1-3 0,1 0 0,0-3 15,1-2-15,-2-1 0,-2-1 16,-1-1-16,-1-1 16,-1 0-16,-2 1 0,0-1 0,-2 0 15,-1-1-15,0 1 0,-2 2 16,-1 1-16,-1-2 0,-1 2 15,-2 0-15,-4-1 0,0 2 16,-2 1-16,-1 1 0,-2-1 16,2 2-16,0 0 0,1 2 15,1 2-15,0 0 0,1 1 0,1 2 16,2 2-16,0 0 0,1-1 16,2 1-16,2 1 0,1 1 15,1-1-15,4 6 0,2 1 16,4 1-16,0 0 0,1-1 15,1 1-15,-2-4 0,-1-1 0,-2-3 16</inkml:trace>
  <inkml:trace contextRef="#ctx0" brushRef="#br0" timeOffset="332362.9055">20147 2831 0,'0'0'0,"0"0"0,0 0 16,0 0-16,0 0 0,0 0 16,0 0-16,0 0 0,0 0 0,0 0 15,0 0-15,0 0 16,0 0-16,0 0 0,0 0 15,0 0-15,0 0 0,0 0 0,0 0 16,-7 26-16,7-26 0,0 0 16,7 23-16,-7-23 0,0 0 15,21 22-15,-21-22 0,21 7 16,-21-7-16,25 1 0,-10-4 16,0-2-16,1 1 0,-2-2 15,1-2-15,-2 1 0,-1 0 0,1-1 16,-1-1-16,-4 1 15,-1 1-15,-1-3 0,0 1 16,-3 2-16,0 0 0,-3 0 0,-2-1 16,-2 1-16,-3 1 0,-4 1 15,-3 2-15,-2 0 16,0 2-16,-10 1 0,-1 2 0,0 1 16,3 0-16,1 2 0,1 1 15,2-1-15,2 2 0,-1 2 16,1 2-16,7-4 0,3 0 0,4 4 15,3 1-15,2-1 16,2 0-16,4 0 0,3-1 16,1-3-16,2-1 0,5-2 0,3-2 15,-1-1-15,1-1 0,7-2 16,0-4-16,-4 0 0,-2 1 16,-3-2-16,-3-1 0,-2 3 15,-3 1-15,-2-2 0,-2-3 16,-4 3-16,-2 0 0,-2 1 15,-2 1-15,-4-2 0,-2 2 0,-4 0 16,-2 3-16,-2 0 0,1 1 16,-4 1-16,-2 1 15,2 2-15,1-1 0,3 3 0,0 1 16,3-1-16,2 1 0,3 0 16,2 2-16,0-3 0,3 1 15,1-1-15,2 1 0,2 0 16,2-1-16,2-1 0,0 1 15,2-2-15,1-1 0,0-2 16,0 0-16,-1 2 0,1-2 0,-1 0 16,-1 0-16,-2-1 0,0 0 15,-2 0-15,0 0 0,0-1 16,0 1-16,-1-1 0,0 1 16,-2 0-16,2 1 0,-2-1 15,2 1-15,-2-1 0,3-1 16,-3 1-16,0-5 0,0 1 0,0 1 15,0-1-15,0 1 0,0 0 16</inkml:trace>
  <inkml:trace contextRef="#ctx0" brushRef="#br0" timeOffset="333392.3353">20247 2840 0,'0'0'16,"0"0"-16,0 0 0,0 0 0,0 0 0,0 0 16,0 0-16,0 0 15,0 0-15,0 0 0,0 0 16,0 0-16,0 0 0,0 0 15,0 0-15,0 0 0,0 0 0,0 0 16,0 0-16,0 0 0,0 0 16,0 0-16,0 0 15,5-22-15,-5 22 0,0 0 0,0 0 16,0 0-16,0 0 0,1-29 16,-1 29-16,0 0 0,0-19 0,0 19 15,0 0-15,-2-24 0,1 16 16,1-2-16,0 1 15,0-1-15,0 1 0,0 0 16,0-4-16,0 1 0,-1-1 0,1 0 16,0 0-16,-1-1 0,0 1 15,0 0-15,-1-1 0,1 1 16,0-2-16,-1 2 0,0 1 16,1-3-16,0-1 0,0 1 15,-1-1-15,1 0 0,0 2 0,0-6 16,0 0-16,0 0 15,0-2-15,1 2 0,0-2 16,0 2-16,0 2 0,0-1 0,0-1 16,0 1-16,0 1 0,0 1 15,1-1-15,-1 0 0,0 1 16,0 0-16,0-1 0,0 3 16,1-1-16,-1-1 0,0-1 15,1 2-15,0 0 0,-1 0 16,0 0-16,1 1 0,0 3 15,1 0-15,-1 1 0,0 1 0,-1 0 16,1 2-16,0-2 16,0 3-16,-1 1 0,0 2 0,0 2 15,0-1-15,0 3 0,0-3 16,0 3-16,0 0 0,0-4 16,0 4-16,0 0 0,0 4 15,0-1-15,-1 3 0,0 2 16,0-1-16,0 3 0,-2 2 15,0 1-15,0 3 0,-2 1 0,1 0 16,0 3-16,-2 0 0,1 2 16,-2 7-16,0 0 0,2 1 15,-1 0-15,1 3 0,-1 1 16,0 6-16,-1 0 0,2 1 16,0-1-16,1-1 0,0-1 15,-1 6-15,-3-2 0,3-3 16,0-4-16,2 1 0,0-1 15,-1-7-15,1-4 0,0-2 16,1-3-16,-1-4 0,2-1 0,0-4 16,0-2-16,0-2 0,1-2 15,-1 1-15,0-2 0,0 0 16,1-3-16,0 2 0,0-2 16,0 0-16,0 0 0,0 0 15,0 0-15,0 0 0,0-3 16,-1-1-16,-1 0 0,1-2 15,1 0-15,-1-2 0,0-4 16,-1-2-16,0 1 0,-1 1 0,2 2 16,0 2-16</inkml:trace>
  <inkml:trace contextRef="#ctx0" brushRef="#br0" timeOffset="334110.6085">20032 1267 0,'0'0'0,"0"0"16,0 0-16,0 0 0,0 0 0,0 0 15,0 0-15,0 0 0,27 0 16,-27 0-16,0 0 16,28 8-16,-28-8 0,23 11 0,-11-2 15,-1-1-15,-1 1 0,-1 0 16,-1 4-16,-2-3 0,-1 1 16,-4 1-16,-2 1 0,-3-1 15,-1 1-15,-4 2 0,-3 2 16,-6 1-16,1-3 0,-3 1 15,-2 1-15,3-2 0,3-4 0,2 2 16,3-2-16,3-2 0,2-2 16,2-2-16,4-2 15,3 1-15,1-2 0,5-1 0,4-1 16,-1 0-16,-1-1 0,1 0 16,2 1-16,-2 0 0,-2 0 0,-1 1 15,-2 1-15,-1 2 16,-2 2-16,-1 3 0,-1 4 15,-4 1-15,0-1 0,-2 4 16,-3 1-16,1 1 0,-1-3 0,-3 4 16,-3-1-16,1 1 0,0-4 15,-4 3-15,1-2 0,0-4 16,3 0-16,-1-4 0,1-3 16,2-1-16,0-2 0,-3 0 15,-3-2-15,2-3 0,0-2 16,2-5-16,2-3 0,2-2 0,2-1 15,2 2-15,1 3 16,-1 2-16</inkml:trace>
  <inkml:trace contextRef="#ctx0" brushRef="#br0" timeOffset="334492.644">20272 1288 0,'0'0'15,"0"0"-15,0 0 0,0 0 0,0 0 16,25 4-16,-25-4 16,20 10-16,-20-10 0,22 15 0,-10-5 15,1 1-15,-1 2 0,0 0 16,1 1-16,-2 0 0,0-1 16,-1 5-16,-2 0 0,-3-1 15,0 1-15,-4 0 0,-3 1 16,-2-2-16,-1-1 0,-3 4 15,-2 2-15,-1-1 0,-1-3 0,-2 0 16,-3 0-16,4-2 0,2-1 16,1 0-16,3 0 15,4-1-15,2-3 0,5-3 0,6-3 16,1-2-16,1 0 0,7-5 16,4-2-16,0-1 0,2-1 0,4-5 15,2-1-15,-1-2 16,-1 1-16,-4-3 0,-2-1 15,-4 2-15,-4 4 0,-2 1 0</inkml:trace>
  <inkml:trace contextRef="#ctx0" brushRef="#br0" timeOffset="334859.0433">20742 1253 0,'0'0'0,"0"0"15,0 0-15,0 0 0,0 27 16,0-27-16,2 35 0,0-15 16,1 1-16,4 10 0,2 1 15,0-1-15,-2-2 0,6 9 16,1 1-16,-1-3 0,0-6 0,-1-1 15,-1-1-15,-1-4 0,-1-1 16,1 0-16,-1 1 16,-2-10-16,-2 0 0,-1-2 0,0-1 15,-2-2-15,0 0 0,-3-2 16,-3 0-16,-1-1 0,0-1 16,-6 0-16,-4-1 0,-1-2 15,-3-1-15,-2-3 0,-2-4 16,0-2-16,0-2 0,0 0 15,4 1-15,3 2 0</inkml:trace>
  <inkml:trace contextRef="#ctx0" brushRef="#br0" timeOffset="335017.1823">20695 1281 0,'0'0'0,"0"0"16,0 0-16,0 0 0,22-8 0,-22 8 15,32-6-15,-14 2 0,-1 1 16,-1 5-16,0 4 16,-2 0-16,-2-1 0,-1-1 0</inkml:trace>
  <inkml:trace contextRef="#ctx0" brushRef="#br0" timeOffset="335375.3888">21047 1249 0,'0'0'0,"0"0"16,0 0-16,0 0 0,0 0 0,0 0 15,0 0-15,0 0 0,0 0 16,0 0-16,0 0 0,0 0 16,0 0-16,0 0 0,-1 26 15,1-26-15,0 0 0,0 0 16,10 23-16,-10-23 0,0 0 0,24 12 15,-24-12-15,27 2 16,-14-2-16,-1-2 0,0-1 16,-1-1-16,-2-1 0,-1-1 0,-2 0 15,0-1-15,-2-1 0,-3 0 16,-2 0-16,-1 0 0,-1 1 16,-6 1-16,-4 2 0,-2 2 15,1 1-15,-7 3 0,-2 3 16,0 0-16,0 0 0,1 1 15,-1 1-15,5 2 0,2 1 0,0 0 16,3-2-16,1-1 0</inkml:trace>
  <inkml:trace contextRef="#ctx0" brushRef="#br0" timeOffset="335808.8369">21429 1429 0,'0'0'0,"0"0"16,0 0-16,0 0 15,0 0-15,0 0 0,0 0 0,-15-24 16,15 24-16,0 0 0,-26-9 16,26 9-16,-31 3 0,13 2 15,-1 3-15,2 2 0,0 1 0,-7 8 16,-1 5-16,2-2 15,2 0-15,3 5 0,3 3 16,0 5-16,5-4 0,7 0 0,4 0 16,3-5-16,3-1 0,6 2 15,4-2-15,-4-9 16,1-2-16,11-2 0,8-3 16,-3-3-16,-3-1 0,7-3 0,-1 0 15,-2-3-15,-2 0 0,-5-1 16,-4-2-16,-4 2 0,-2 0 0,-2 1 15,-1 0-15,-5 0 16,0 0-16,-3 2 0,0 0 16,-1-1-16,0 0 0,-2 0 15,0 0-15,-3 0 0,0 0 0,-2 0 16,-3 2-16,3-1 0,0-1 16,1 1-16</inkml:trace>
  <inkml:trace contextRef="#ctx0" brushRef="#br0" timeOffset="338664.9294">19686 8301 0,'0'0'0,"0"0"0,0 0 16,0 0-16,0 0 0,-23 1 0,23-1 15,0 0-15,0 0 0,-19 15 16,19-15-16,0 0 0</inkml:trace>
  <inkml:trace contextRef="#ctx0" brushRef="#br0" timeOffset="340159.2156">20002 7221 0,'0'0'0,"0"0"15,0 0-15,0 0 0,0 0 0,0 0 16,0 0-16,0 0 16,0 0-16,0 0 0,0 0 15,0 0-15,0 0 0,0 0 16,0 0-16,0 0 0,0 0 0,-22 10 15,22-10-15,0 0 0,0 0 16,0 0-16,0 0 16,16 20-16,-16-20 0,0 0 0,20 3 15,-20-3-15,0 0 0,22-1 16,-22 1-16,0 0 0,22-11 0,-22 11 16,0 0-16,19-17 15,-19 17-15,0 0 0,14-18 16,-10 12-16,-1 0 0,-1 1 15,0-1-15,0 1 0,-1 1 0,0 2 16,0 0-16,-1-1 0,0 3 16,-1-3-16,1 3 15,-2 2-15,2-2 0,-4 3 0,2-1 16,0 0-16,0 1 0,1-1 16,-1 2-16,1-1 0,0 1 0,0-1 15,0 0-15,1 1 16,0-1-16,0 0 0,0 0 15,0 0-15,0 0 0,1 1 16,0 0-16,1 1 0,1-2 0,-1 0 16,1 1-16,0-2 15,2-1-15,-2 0 0,0 0 0,1 1 16</inkml:trace>
  <inkml:trace contextRef="#ctx0" brushRef="#br0" timeOffset="342758.9048">19473 7515 0,'0'0'0,"0"0"0,0 0 16,0 0-16,26 0 0,-26 0 16,27 2-16,-27-2 0,31 3 0,-13 1 15,3 0-15,-1 1 0,-1 1 16,3 1-16,-2 2 16,-3 0-16,-1-1 0,-4 4 0,-2 1 15,-4 1-15,-1-1 0,-6 4 16,-5 3-16,-3-2 0,-3-1 0,-6 5 15,-6 3-15,-5 7 16,-2-3-16,-3 2 0,-4 2 16,5-4-16,3-4 0,2 3 15,4-2-15,7-6 0,4-3 0,7-3 16,7-2-16,6 0 0,4-1 16,4-2-16,6-3 0,5-4 15,3-4-15,8-1 0,3 0 16,11-5-16,1 0 0,-2-1 15,-2-2-15,0 2 0,-2-1 16,2-4-16,-5-3 0,-11 3 16,-7 5-16,-8 3 0</inkml:trace>
  <inkml:trace contextRef="#ctx0" brushRef="#br0" timeOffset="343209.1516">20021 7668 0,'0'0'0,"0"0"16,0 0-16,0 0 0,-17 23 16,17-23-16,-13 26 0,6-11 15,1 3-15,0 2 0,2 2 16,2 3-16,2-2 0,4-1 15,5-1-15,1-1 0,1-2 16,4-3-16,3-4 0,-1-2 0,2-3 16,9-3-16,3-5 15,-3-3-15,0-3 0,1-1 0,-1-3 16,-2-2-16,-4-1 0,-4-5 16,-1-3-16,-5 2 0,-3 2 15,-4-2-15,-2 1 0,-3 0 16,-3 2-16,-6 2 0,-4 1 15,-1 3-15,-2 0 0,-4 6 0,-5 2 16,1 2-16,-1 1 0,0 4 16,1 3-16,0 0 0,1 1 15,-4 4-15,1 1 0,7-3 16,3-1-16,2 2 0,4 2 16,5 1-16,3-1 0,-1-2 15,1-2-15,1-1 0</inkml:trace>
  <inkml:trace contextRef="#ctx0" brushRef="#br0" timeOffset="343609.5897">20478 7764 0,'0'0'0,"0"0"0,0 0 15,-12 16-15,12-16 0,-8 19 16,6-7-16,0 1 0,1 1 0,1 0 16,1 0-16,3 1 0,3-1 15,5 2-15,2-2 16,2-2-16,0-2 0,4-3 0,2-2 16,1-4-16,2-2 0,-1-4 15,1-1-15,2-1 0,0-1 16,3-3-16,-2-3 0,-5 0 15,-4-2-15,-4 0 0,-3 0 16,-4 1-16,-3-1 0,-5 3 16,-4-1-16,-7 2 0,-5 1 0,-3-1 15,-5 1-15,-1 2 0,-4 2 16,1 2-16,-2 3 0,1 2 16,2 0-16,1 1 0,2-1 15,3 1-15,5 0 0,5 2 16,5 0-16,6-3 0,2 2 15,2-1-15,-2-1 0,0 1 16</inkml:trace>
  <inkml:trace contextRef="#ctx0" brushRef="#br0" timeOffset="343952.8517">20928 7543 0,'0'0'16,"0"0"-16,0 0 0,0 0 0,0 0 16,0 20-16,0-20 0,0 0 15,15 20-15,-15-20 0,25 13 16,-25-13-16,29 11 0,-9-7 16,3-2-16,0-1 0,-3 0 15,7-1-15,-2-1 0,-4 1 16,-2 0-16,-4-1 0,-1-1 15,-3-2-15,-3 0 0,-2-1 0,-4 1 16,-2-2-16,-1-1 0,-2 0 16,-2 0-16,-1 0 0,-2 1 15,-4-1-15,-2 1 16,-1 1-16,1 0 0,2 2 0,2 2 16,3-1-16,3 1 0,1-2 15,-1 2-15,2 0 0</inkml:trace>
  <inkml:trace contextRef="#ctx0" brushRef="#br0" timeOffset="344426.3609">21808 7536 0,'0'0'15,"0"0"-15,0 0 0,0 0 16,-26-11-16,26 11 0,-21-3 0,9 5 16,-1-1-16,-2 2 15,-3 2-15,-1 2 0,1 1 0,-9 4 16,0 5-16,-1 1 0,-1 1 16,1 3-16,0 2 0,-4 6 15,2 0-15,1 4 0,-2 4 16,3-2-16,4 0 0,1 6 15,5 0-15,6-4 0,4-4 0,9 0 16,7-2-16,3-3 0,3-2 16,10-2-16,4-6 15,2-8-15,4-2 0,14-1 0,5-3 16,-5-2-16,-3-1 0,4 0 16,3 1-16,-7-3 0,-6-3 15,2 1-15,-2 0 0,-13 2 16,-4-1-16,-5 1 0,-5 1 15,-2-1-15,-3-1 0,-3 1 16,-2-1-16,0 1 0,1 0 0,-3 0 16,-2-3-16,0-1 0,-2-3 15,-3-2-15,-1-2 0,3 4 16,1 0-16,-1 2 0</inkml:trace>
  <inkml:trace contextRef="#ctx0" brushRef="#br0" timeOffset="345859.6733">21824 6222 0,'0'0'16,"0"0"-16,0 0 0,0 0 15,0 0-15,0 0 0,0 0 16,18 14-16,-18-14 0,0 0 16,8 23-16,-8-23 0,0 0 0,5 23 15,-5-23-15,2 17 0,-2-9 16,0-1-16,0 0 0,0-1 16,-1-1-16,0-1 0,0 1 15,0-1-15,0-1 0,0-1 16,-1 0-16,-1 0 0,1 0 0,0-1 15,0 0-15,0 0 16,-1-1-16,1-1 0,2 1 16,-1-4-16,2 1 0,2 1 0,3 2 15,2 0-15,0 0 0,5 1 16,1 2-16,0 0 0,1-1 16,-2 1-16,-1 2 0,-1 0 15,-2 0-15,-1 0 0,-2 1 16,-1 0-16,-2 0 0,-2 0 15,-1-1-15,-3 0 0,-3 0 0,-2-3 16,-2 2-16,1-1 16,-2 0-16,1-1 0,1-1 0,1-1 15,1 1-15,2-1 0,-1-1 16,2 0-16,1-1 0,2-2 16,2 0-16,2 0 0,3-1 0,2 1 15,6 2-15,-1-2 16,0 1-16,-1-1 0,-1 2 15,0-1-15,-1 2 0,1 1 16,-1 0-16,-3 0 0,-2 0 0,0 0 16,-2 2-16,-1 0 0,-1 1 15,-1 1-15,-1-1 0,-1 2 16,0 1-16,-3-2 0,1 1 16,-3-2-16,0 1 0,-2-2 15,-2-1-15,0 0 0,-1 0 16,-1-2-16,1-1 15,1 1-15,0-1 0,-1-2 0,-1 0 16,1-2-16,0 1 0,1-1 0,1 2 16,0-1-16,1 0 0,0 0 15,1 1-15,2-2 0,0 0 16,2 1-16,0 1 0,0-1 16,2 1-16,0 1 0,0 0 15,-1 1-15,2-2 0,0 1 16,1 3-16,-2-3 0,2 3 0,-2-2 15,2 2-15,-2-3 16,2 3-16,0 0 0,-2-2 16,2 2-16,0 0 0,0 0 0,0 0 15,-2-2-15,2 2 0,0 0 16,0 0-16,0 0 0,0 0 16,0 0-16,0 0 0,0 0 15,0 0-15,0 0 0,0 0 16,0 0-16,0 0 0,0 0 15,0 0-15,0 0 0,0 0 0,0 0 16,0 0-16,0 0 0,0 0 16,0 0-16,0 0 15,0 0-15,0 0 0,0 0 0,0 0 16,0 0-16,0 0 0,0 0 16,0 0-16,0 0 0,0 0 15,0 0-15,0 0 0,0 0 16,0 0-16,0 0 0,0 0 15,0 0-15,0 0 0,0 0 0,0 0 16,0 0-16,0 0 0,0 0 16,0 0-16,0 0 15,0 0-15,0 0 0,0 0 16,0 0-16,0 0 0,0 0 0,2-6 16,-2 6-16,0 0 0,0 0 15,0 0-15,0 0 0,0 0 16,0 0-16,0 0 0,0 0 15,0 0-15,0 0 0,0 0 16,0 0-16,0 0 0,0 0 16,0 0-16,0 0 0,0 0 0,0 0 15,0 0-15,0 0 0,0 0 16,0 0-16,0 0 16,0 0-16,0 0 0,0 0 0,0 0 15,0 0-15,0 0 0,0 0 16,0 0-16,3-3 0,-3 3 0,2 3 15,-2-3-15,0 0 0</inkml:trace>
  <inkml:trace contextRef="#ctx0" brushRef="#br0" timeOffset="346970.4316">21890 6193 0,'0'0'16,"0"0"-16,0 0 0,0 0 15,0 0-15,0 0 0,0 0 16,0 0-16,0 0 0,0 0 16,0 0-16,0 0 0,0 0 0,0 0 15,0 0-15,0 0 0,0 0 16,0 0-16,0 0 0,0 0 16,0 0-16,0 0 0,0 0 15,0 0-15,0 0 0,0 0 16,0 0-16,0 0 0,0 0 0,0 0 15,0 0-15,0 0 16,0 0-16,0 0 0,0 0 16,0 0-16,0 0 0,0 0 15,0 0-15,0 0 0,0 0 0,0 0 16,0 0-16,0 0 0,0 0 16,0 0-16,0 0 0,0 0 15,0 0-15,0 0 0,0 0 16,0 0-16,0 0 0,0 0 15,0 0-15,0 0 0,0 0 0,0 0 16,0 0-16,0 0 0,0 0 16,0 0-16,0 0 0,0 0 15,0 0-15,0 0 0,0 0 16,0 0-16,0 0 0,0 0 16,0 0-16,0 0 0,0 0 15,0 0-15,0 0 0,0 0 16,0 0-16,0 0 0,0 0 0,19 17 15</inkml:trace>
  <inkml:trace contextRef="#ctx0" brushRef="#br0" timeOffset="347363.7738">21991 6387 0,'0'0'0,"0"0"0,0 0 0,0 0 15,0 0-15,0 0 0,0 0 16,0 0-16,0 0 0,0 0 15,0 0-15,0 0 0,0 0 0,0 0 16,0 0-16,0 0 16,0 0-16,0 0 0,0 0 0,0 0 15,0 0-15,0 0 0,0 0 16,0 0-16,0 0 0,0 0 16,0 0-16,0 0 0,0 0 15,0 0-15,0 0 0,0 0 16,0 0-16,0 0 0,0 0 15,0 0-15,0 0 0,0 0 16,0 0-16,0 0 0,0 0 0,0 0 16,0 0-16,0 0 0,0 0 15,0 0-15,0 0 16,0 0-16,0 0 0,0 0 16,0 0-16,0 0 0,0 0 0,0 0 15,0 0-15,0 0 0,0 0 16,0 0-16,0 0 0,0 0 15,0 0-15,-20-13 0,20 13 16,0 0-16</inkml:trace>
  <inkml:trace contextRef="#ctx0" brushRef="#br0" timeOffset="348331.1254">21939 1950 0,'0'0'0,"0"0"15,0 0-15,0 0 0,0 0 16,0 0-16,0 0 0,0 0 0,0 0 15,0 0-15,0 0 16,0 0-16,0 0 0,0 0 16,0 0-16,0 0 0,0 0 0,15 17 15,-15-17-15,0 0 0,-4 23 16,4-23-16,-7 29 0,7-29 16,-8 36-16,3-14 0,1 1 15,-1-2-15,2-3 0,0-2 16</inkml:trace>
  <inkml:trace contextRef="#ctx0" brushRef="#br0" timeOffset="348531.3048">21938 2921 0,'0'0'16,"0"0"-16,0 0 0,0 0 0,0 0 15,-6 22-15,6-22 16,0 0-16,5 22 0,-2-12 16,0 2-16,1 0 0,-1 1 0,0-2 15,-1-1-15,1-2 16</inkml:trace>
  <inkml:trace contextRef="#ctx0" brushRef="#br0" timeOffset="348742.8243">21868 3493 0,'0'0'0,"0"0"0,0 0 16,0 0-16,0 20 0,0-20 0,0 0 16,0 28-16,0-28 0,0 22 15,0-11-15,0 1 0,0 0 16,0 2-16,0 0 0,0-1 15,0 0-15,0-3 0,0-1 16,0 0-16</inkml:trace>
  <inkml:trace contextRef="#ctx0" brushRef="#br0" timeOffset="348881.0066">21823 3952 0,'0'0'16,"0"0"-16,0 0 0,0 0 16,-11 25-16,11-25 0,-10 19 15,6-8-15,1 1 0,0 3 16,3 0-16,0 1 0,1-1 0,1 1 15,-1 0-15,-1-1 0,-1-1 16,-1 1-16,1-1 16,0-3-16</inkml:trace>
  <inkml:trace contextRef="#ctx0" brushRef="#br0" timeOffset="349027.799">21715 4518 0,'0'0'0,"0"0"15,0 0-15,0 0 0,-8 24 0,7-14 16,0 1-16,1 1 15,0-1-15,1 2 0,0-1 16,2 0-16,-1-1 0,-1 0 0,0-1 16,0-2-16,-1 0 0,0-1 15</inkml:trace>
  <inkml:trace contextRef="#ctx0" brushRef="#br0" timeOffset="349159.0654">21739 4987 0,'0'0'0,"0"0"16,0 0-16,0 0 0,-2 23 0,2-23 15,0 0-15,0 29 16,1-18-16,0 2 16,1 0-16,-1-1 0,0-1 0,0-1 15,0-3-15,-1 0 0</inkml:trace>
  <inkml:trace contextRef="#ctx0" brushRef="#br0" timeOffset="349297.1556">21695 5531 0,'0'0'15,"0"0"-15,0 0 0,0 0 0,-4 23 16,3-14-16,0 0 0,0 0 16,-1 0-16,2 1 0,0 0 15,0-1-15,0-1 0,0-1 16,0-1-16,0 0 0</inkml:trace>
  <inkml:trace contextRef="#ctx0" brushRef="#br0" timeOffset="349444.3048">21696 5999 0,'0'0'0,"0"0"0,0 0 0,-5 18 15,3-10-15,1 0 0,1-1 16,0-1-16,0 0 0,0 0 16,0 0-16,0 0 0,0-1 15,0-1-15</inkml:trace>
  <inkml:trace contextRef="#ctx0" brushRef="#br0" timeOffset="349684.201">21620 6363 0,'0'0'0,"0"0"0,0 0 16,0 0-16,0 0 0,0 0 15,0 0-15,0 0 0,0 0 0,0 0 16,0 0-16,-14 14 0,14-14 15,0 0-15,0 0 0,0 0 16,-11 1-16,7-2 0,-1 0 16,1-1-16,-1 0 0,1-1 15,0 0-15,0-3 0,2 0 16,0-2-16,0-3 0,-1 1 16,1 3-16,0-1 0</inkml:trace>
  <inkml:trace contextRef="#ctx0" brushRef="#br0" timeOffset="350794.4144">21867 2033 0,'0'0'0,"0"0"0,0 0 16,0 0-16,0 0 0,0 0 15,0 0-15,0 0 0,0 0 0,0 0 16,0 0-16,0 0 16,0 0-16,0 0 0,0 0 15,0 0-15,0 0 0,0 0 16,0 0-16,0 0 0,0 0 0,0 0 16,0 0-16,0 0 0,-22-10 15,22 10-15,0 0 0,0 0 16,0 0-16,0 0 0,0 0 15,0 0-15,0 0 0,0 0 16,0 0-16,0 0 0,0 0 0,0 0 16,0 0-16,0 0 0,0 0 15,0 0-15,0 0 0,-9 21 16,9-21-16,0 0 16,0 0-16,0 0 0,0 0 0,0 0 15,0 0-15,0 0 0,0 0 16,0 0-16,-17-17 0,17 17 15,0 0-15,0 0 0,0 0 16,0 0-16,0 0 0,0 0 16,0 0-16,0 0 0,0 0 0,0 0 15,0 0-15,0 0 0,21-8 16,-21 8-16,0 0 0,0 0 16,23 7-16,-23-7 0,0 0 15,0 0-15,0 0 0,0 0 16,0 0-16,0 0 0,0 0 15,0 0-15,0 0 0,-12 17 16,12-17-16,0 0 0,0 0 16,0 0-16,0 0 0,0 0 15,0 0-15,0 0 0,0 0 0,0 0 16,0 0-16,0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09:18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26093 14990 0,'0'0'16,"0"0"-16,0 0 0,0 0 0,0 0 16,-21 4-16,21-4 15,-27-3-15,9-1 0,-6-3 0,-6-3 16,-4-2-16,-6-1 0,-24-10 16,-11-4-16,-22-6 0,-3 2 0,-48-2 15,-44 1-15,-29 16 16,1 17-16,-21 2 0,74-1 15,53 0-15</inkml:trace>
  <inkml:trace contextRef="#ctx0" brushRef="#br0" timeOffset="14784.435">10914 8965 0,'0'0'0,"-9"0"15,-4 0-15,-3 0 0,-3-2 0,-9 1 16,-1 0-16,-2 0 0,-1 0 16,-9 1-16,0 1 15,0 1-15,1 1 0,-8 3 0,2 1 16,2-1-16,1 0 0,0 3 16,1 4-16,1-1 0,3 0 0,-8 7 15,2 4-15,0-4 16,1-1-16,0 5 0,1 4 15,3-2-15,0 0 0,0 2 0,2 2 16,2 1-16,2 0 0,-4 10 16,4 3-16,3-8 0,5-5 15,0 3-15,3 1 0,4-1 16,4-2-16,-1 1 0,0 0 16,1-3-16,1-3 0,7 4 15,0 2-15,4-8 0,0 0 16,1-1-16,0 1 0,4 0 0,6 1 15,0 3-15,3 2 16,1-4-16,1-4 0,4 1 0,3 1 16,0-2-16,0-3 0,6 1 15,5-3-15,3 0 0,1 1 16,8 0-16,7 2 0,-1-1 0,0-2 16,8-1-16,6-2 15,8-3-15,-2-3 0,3-5 16,5-3-16,1-8 0,-7-1 0,21-16 15,-6-7-15,-11-1 16,-7-1-16,1-9 0,2-6 16,-8 3-16,-4-1 0,-2-8 0,-2-8 15,-5 7-15,-5 5 0,-2-8 16,-2-5-16,-1 0 0,-1 0 16,-4 7-16,-3 5 0,-8 7 15,-5 7-15,5 4 0,1 0 16,-3 5-16,-2 3 0,-1 3 0,0 3 15,4 6-15,4 4 0,5 0 16,3 2-16,5 4 0,3 3 16,-13 0-16,-10-1 0,-7 2 15</inkml:trace>
  <inkml:trace contextRef="#ctx0" brushRef="#br0" timeOffset="15035.4179">13662 9669 0,'0'0'0,"16"9"0,3 0 16,3 3-16,3 0 0,21 6 15,11 4-15,4-1 0,0 1 16,26 8-16,25 4 0,-5-3 15,-4-2-15,62 12 0,16 3 16,-11-9-16,-9-5 0,13-4 0,9-1 16,-57-8-16,-40-6 0,-26-2 15</inkml:trace>
  <inkml:trace contextRef="#ctx0" brushRef="#br0" timeOffset="16700.4039">10842 12176 0,'0'0'16,"0"0"-16,0 0 0,0 0 0,0 0 15,-2 25-15,2-25 0,0 0 16,5 21-16,-5-21 0,6 15 16,-1-5-16,-1 0 0,3 0 15,2 2-15,2 0 0,1 0 0,2-1 16,3-1-16,1-3 16,3-3-16,10-7 0,5-6 15,0-2-15,1-3 16,14-15-16,4-8 0,-1 0 0,-1 0 0,16-11 15,12-8-15,-7 13 16,-7 8-16,6 2 0,-5 6 16,13 5-16,-18 10 0,-9 17 0,-6 9 15,-7 8-15,-5 4 0,-4 9 16,-3 4-16,-1-1 0,-2-2 16,5 8-16,2 5 0,-2-10 15,-1-7-15,14-10 0,9-7 16,-3-8-16,-1-4 0,15-17 15,11-12-15,-5-5 0,-2-3 0,14-5 16,12-7-16,-9 7 0,-6 2 16,11 3-16,5 1 15,-15 11-15,-13 5 0,7 9 0,4 5 16,-8 3-16,-5 2 0,-1 9 16,0 8-16,-13 3 0,-8 2 0,4 13 15,1 9-15,-6-2 16,-5-2-16,4 2 0,7 4 15,-1-13-15,2-7 0,16-13 0,11-8 16,-8-8-16,-4-6 0,19-14 16,13-10-16,-10 2 0,-7 1 15,14-7-15,8-5 0,-12 6 16,-7 5-16,11-3 0,6-1 16,-11 7-16,-7 5 0,8 11 15,5 7-15,-16 5 0,-11-1 16,1 12-16,2 6 0,-11 1 15,-6 0-15,2 15 0,3 7 16,-10-3-16,-5-1 0,8 0 0,4 1 16,-3-10-16,-4-6 0,22-15 15,13-8-15,-3-10 0,1-3 16,20-19-16,17-12 16,-14-2-16,-8-1 0,8-5 0,8-2 15,-14 8-15,-8 6 0,18-2 16,12-2-16,-16 7 0,-11 4 0,4 1 15,4 1-15,-14 7 16,-10 5-16,6 6 0,4 1 16,-9 5-16,-6 2 0,8 3 0,6 2 15,-5-1-15,-6-1 0,13-2 16,9-2-16,-10 0 0,-4-2 16,25-4-16,19-3 0,-9-3 15,-6-3-15,19-4 0,14-3 16,-20 6-16,-10 4 0,12 0 15,8 0-15,-19 1 0,-13 0 0,6 3 16,6 2-16,-21 5 0,-13 3 16,-1 4-16,1 3 15,-13 0-15,-8 1 0,5 5 0,3 6 16,-6-2-16,-5 1 0,-17-6 16,-14-1-16,-7-3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09:5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9997 10790 0,'0'0'0,"0"0"0,0 0 16,8-22-16,-6 13 0,-1-2 0,0-2 16,-1-3-16,-1 0 0,-4-6 15,-5-2-15,-2 2 0,-3-1 16,-2-1-16,-4 0 0,-4 0 16,-2 2-16,-14-3 0,-4 4 15,1 1-15,1 1 0,-15 1 16,-2 6-16,1 4 0,3 5 0,-11 1 15,1 4-15,4 2 0,6 1 16,-14 5-16,2 4 0,9 1 16,8 0-16,-2 5 0,0 2 15,7 2-15,5 1 0,-20 19 16,5 3-16,11-6 0,9-6 16,0 7-16,1 6 0,6-2 15,5-2-15,6 5 0,6 1 16,3 0-16,3-2 0,3-2 15,2-1-15,2-6 0,4-2 0,-1-2 16,4-2-16,2 2 0,1 1 16,12 4-16,9 3 0,-10-15 15,0 1-15,18 14 0,3-2 16,-2-10-16,2-6 0,8-3 16,8-2-16,-6-3 0,-4-3 0,10-5 15,5-3-15,0-6 16,1-4-16,1-2 0,0 0 15,-10-1-15,-8-2 0,2-6 0,3-4 16,-5 2-16,-3 1 0,1-6 16,2-6-16,-8 2 0,-3-2 15,1-5-15,2-5 0,-4-3 16,-1-1-16,-1-9 0,0-4 16,-9 0-16,-6 1 0,-6-3 15,-4-2-15,-1 8 0,-2 4 0,-4-1 16,-5-2-16,-1 6 0,-2 5 15,-2 0-15,-3 1 16,0 5-16,0 4 0,-8 5 0,-5 2 16,1 3-16,5-1 0,-4 4 15,-3 3-15,9 8 0,-4 0 0,-11-2 16,-9-1-16,-5 2 16,-4 3-16,-8 5 0,-4 4 15,1 4-15,4 1 0,-41 20 16,-2 7-16,11 5 0,7 2 15,-1 6-15,2 5 0,24-18 0,17-11 16,13-9-16</inkml:trace>
  <inkml:trace contextRef="#ctx0" brushRef="#br0" timeOffset="7866.0249">8750 11123 0,'0'0'0,"0"0"0,0 0 16,0 0-16,0 0 0,0 0 15,0 0-15,0 0 0,0 0 0,0 0 16,0 0-16,0 0 15,-4-23-15,4 23 0,-18-14 16,18 14-16,-26-14 0,26 14 0,-38-11 16,16 6-16,-1 0 0,-5 1 15,-2 0-15,-10-2 0,0 2 16,-1 1-16,-2 0 0,-8 0 16,1 3-16,-5-1 0,-1 0 15,-6 2-15,5 1 0,-2 2 16,0 2-16,0-4 0,2-1 15,-13 1-15,1 2 0,6 1 0,5 1 16,-13 0-16,1 2 16,2-1-16,3 0 0,-27 2 0,8-3 15,14 1-15,10-1 0,-4-5 16,-2-2-16,5 0 0,5 0 16,5 0-16,0 1 0,8 0 15,4 2-15,5 0 0,5-1 16,5 1-16,5 0 0,3 0 0,3 0 15,9-1-15,-1 1 0,1-1 16,1-2-16,3 1 0,0-3 16,0 3-16,0 0 0,0 0 15,0 0-15,0 0 0,1 1 16,-1-1-16,0 0 0,0 0 16,0 0-16,1 2 0,-1-2 15,2 1-15,-2-1 0,0 0 16,0 0-16,2 0 0,0-1 15,-2 1-15,0 0 0,2-3 16,-2 3-16,0 0 0</inkml:trace>
  <inkml:trace contextRef="#ctx0" brushRef="#br0" timeOffset="8367.0995">6643 10849 0,'0'0'0,"0"0"0,0 0 0,0 0 16,0 0-16,-24 6 0,24-6 0,-26 7 16,26-7-16,-33 13 0,13-3 15,-2 0-15,-3 0 0,0 2 16,-1 0-16,-6 2 0,-3 1 16,4-1-16,0 1 0,4 1 15,2 0-15,-4 2 0,5-1 16,4 0-16,2-2 0,4 0 15,2-3-15,4-1 0,4-1 16,4 0-16,3 1 0,0-2 0,3-2 16,2 2-16,6 1 0,1 0 15,6 0-15,3 0 0,2 1 16,5 1-16,1 1 0,9 2 16,2 0-16,0-1 0,1 0 15,10 4-15,0 1 0,-5-2 16,-5 1-16,-2-1 0,1 0 15,1 0-15,-4-3 0,-10-3 0,-8-2 16,-5-3-16</inkml:trace>
  <inkml:trace contextRef="#ctx0" brushRef="#br0" timeOffset="8933.4644">4897 11683 0,'0'0'0,"0"0"16,0 0-16,0 0 0,0 0 16,0 0-16,0 0 0,0 0 15,0 0-15,0 0 0,0 0 16,0 0-16,0 0 0,0 0 15,0 0-15,0 0 0,0 0 16,0 0-16,0 0 0,0 0 0,0 0 16,0 0-16,0 0 15,0 0-15,0 0 0,0 0 0,0 0 16,0 0-16,0 0 0,0 0 16,0 0-16,0 0 0,0 0 15,0 0-15,0 0 0,0 0 16,0 0-16,0 0 0,0 0 15,0 0-15,0 0 0,0 0 16,0 0-16,0 0 0,0 0 0,0 0 16,0 0-16,-23-7 0,23 7 15,0 0-15,0 0 0,-25 4 16,25-4-16,-37-1 0,23 1 16,2 0-16</inkml:trace>
  <inkml:trace contextRef="#ctx0" brushRef="#br0" timeOffset="10785.4414">13125 11456 0,'0'0'0,"0"0"16,0 0-16,32 2 0,-18-1 0,3 1 15,2 2-15,10 0 0,3 4 16,6 1-16,3 2 15,10 4-15,6 5 16,6 1-16,-6-1 0,15 5 16,5 2-16,6 1 15,-6-5-15,13 2 0,-1-3 0,-11-5 0,-7-2 16,42 2-16,1-6 16,-20-1-16,-15 0 0,7-6 0,3-5 15,-13-5-15,-8-5 0,3-6 16,4-7-16,-9 5 0,-6 1 0,4-5 15,1-5-15,-9 0 16,-5-1-16,0-6 0,-1-4 16,-2 7-16,-3 6 0,-2-9 15,-1-7-15,-5 6 0,-1 4 0,-3-10 16,-1-6-16,-8 9 0,-5 4 16,2-4-16,4-2 0,-5 2 15,-5 1-15,-5-1 0,-4-2 16,-3 2-16,-2 3 0,-9-4 15,-5-1-15,-5 7 0,-1 6 16,-11-11-16,-5-4 0,-2 4 16,0 6-16,-11-6 0,-7-1 15,-2 8-15,-2 7 0,-9-3 0,-7-1 16,1 2-16,1 2 0,-10 4 16,-9 3-16,5 2 0,3 2 15,-9 6-15,-9 2 0,8 0 16,5 0-16,-9 6 0,-6 6 15,12 1-15,7 2 0,1 10 16,-1 9-16,12 0 0,9-1 0,1 7 16,0 5-16,6-3 15,6 0-15,4 2 0,5 2 0,5-1 16,3-1-16,5 1 16,4 1-16,4-5 0,2-2 0,-1 4 15,-1 3-15,7-5 0,4-2 16,2 0-16,2 2 0,2-3 15,2-3-15,5 2 0,6 1 16,2-6-16,4-2 0,1 2 16,4 2-16,0-2 0,0 1 0,4 0 15,5 1-15,-8-14 0,4-1 16,5 6-16,4 2 16,1-2-16,3-1 0,5 1 0,4 1 15,-2-1-15,-3 0 0,7 1 16,5-1-16,-6-3 0,-3-1 0,26 6 15,-4-3-15,-7-2 16,-6-2-16,-5 0 0,-1-2 16,-6-2-16,-3-3 0,3 1 0,2-1 15,-6-1-15,-4 0 0,1-1 16,2-3-16,-22 0 0,-2-1 0,1-1 16,0 0-16,-1 0 15,0 0-15,-3 0 0,-1 0 16,0-1-16,-1 1 0,-3-2 15,0 1-15,-2 0 0,-1 0 16,-2 1-16,2 1 0,-4-3 16,-2-1-16,-3-2 0,-2-3 15,2 2-15,-1-3 0,1 2 16,2 1-16,0 2 0</inkml:trace>
  <inkml:trace contextRef="#ctx0" brushRef="#br0" timeOffset="10969.3076">15140 11676 0,'0'0'0,"0"0"15,0 0-15,-32 0 0,12-3 16,20 3-16,-33-6 0,20 4 0</inkml:trace>
  <inkml:trace contextRef="#ctx0" brushRef="#br0" timeOffset="12483.3212">9786 6946 0,'0'0'0,"-7"-4"0,-4-3 0,-5-1 16,-2-3-16,-14-2 0,-6 0 15,-10-1-15,-1 2 0,-8-2 16,-7-1-16,-12 0 0,2 3 16,-20 4-16,-3 6 0,-9 3 0,8 4 15,-43 12-15,10 4 0,15-2 16,11-1-16,1 10 0,1 8 16,12 1-16,8 1 0,-4 5 15,-2 6-15,13-2 0,6-2 16,7 6-16,6 5 0,5-5 15,6-4-15,5 4 0,0 4 16,13-3-16,7-3 0,1 1 16,0 3-16,8-3 0,6 0 0,8 6 15,5 2-15,2-8 0,2-6 16,11 7-16,8 7 0,-1-5 16,1-3-16,7-1 0,3 3 15,0-9-15,0-4 0,7 1 16,6 3-16,-3-11 0,-3-4 0,14-6 15,8-1-15,1-6 16,0-1-16,11-4 0,9-5 0,1-2 16,-1-3-16,14-3 0,9 0 15,-6-5-15,-4-3 0,11 0 16,10 1-16,-10 2 0,-4 1 16,7 0-16,6 0 0,-16 2 15,-11 1-15,2-3 0,3-2 16,-13 6-16,-8 2 0,-3-5 15,-2-3-15,-10-3 0,-8-4 16,6-9-16,2-8 0,-4 4 16,-4 1-16,-1-8 0,0-6 15,-10 1-15,-5 3 0,-4-13 0,-2-9 16,-5 7-16,-4 4 0,-7-2 16,-4-1-16,-9 2 0,-5 3 0,-3-9 15,-1-3-15,-5 2 16,-2 2-16,-10-2 0,-7 0 15,1 5-15,1 3 0,0-2 16,-1 0-16,1 4 0,0 1 0,-5 2 16,-2 2-16,-3 9 15,-3 5-15,-4-5 0,-3-3 0,2 3 16,1 2-16,-6 3 0,-5 2 16,-2 2-16,-2 0 0,-6 0 15,-8-1-15,6 10 0,3 4 16,-12 0-16,-6 1 0,4 1 15,3 2-15,-6 2 0,-5 3 0,8 3 16,5 4-16,-8-2 16,-7-1-16,6 6 0,7 4 0,-12 3 15,-12 3-15,7 2 0,5-2 16,-10 10-16,-7 4 0,7 5 16,5 4-16,-4 10 0,-3 10 15,10-4-15,7 0 0,-5 18 16,0 14-16,12-5 0,9-1 15,21-26-15,13-18 0,11-12 0</inkml:trace>
  <inkml:trace contextRef="#ctx0" brushRef="#br0" timeOffset="14301.263">9913 14100 0,'0'0'0,"-6"-5"16,-2 2-16,0-1 0,-2-2 16,-5-3-16,-5-3 0,-9-4 15,0 0-15,-6 0 0,-2 0 16,-13-1-16,0 2 0,-4 0 15,-4 0-15,-9 1 0,1 1 16,-6 4-16,-4 4 0,-2 2 0,10 3 16,-18 2-16,-2 3 15,6 2-15,2 1 0,-43 12 16,3 3-16,22 2 0,16 1 0,-5 4 16,-1 4-16,-7 6 0,-3 6 15,-4 3-15,0 3 0,26-6 16,20-5-16,-10 9 0,-2 4 15,3-6-15,1-5 0,5 10 16,1 6-16,11-2 0,3-1 0,7 4 16,7 2-16,2-5 0,3-5 15,6 3-15,9 2 0,8-4 16,8-2-16,13 2 0,9 2 16,1-2-16,2 2 0,8 1 15,6 3-15,1-2 0,1-1 0,10 1 16,7 0-16,4 4 0,2 3 15,6-4-15,4 1 16,-2-7-16,-1-5 0,6 2 0,6 0 16,-2-4-16,-1-3 0,2-2 15,3-3-15,-2 1 0,-2-1 16,9-3-16,7-4 0,-7-3 16,-5-3-16,3-2 0,5-2 15,-5-2-15,0-1 0,-6-6 16,-2-4-16,17-4 0,9-3 15,-7-2-15,-6-3 16,-23-4-16,-15-2 0,5-8 0,3-3 16,5-3-16,2-3 0,2 1 15,0 0-15,-3-6 0,-2-2 0,8-9 16,6-5 0,-2-9-16,-1-4 0,-19 6 15,-12 4-15,-3-4 0,-3-1 16,-5 5-16,-6 4 0,-3-8 15,-2-6-15,-3 10 0,-3 7 0,-3-13 16,0-10-16,-6 6 0,-4 5 16,-3-8-16,-2-5 15,-1 7-15,-3 4 0,-2-8 0,-2-8 16,-7 10-16,-3 5 0,-5-9 16,-4-6-16,2 9 0,2 6 15,-4 0-15,-3-3 16,0 9-16,-1 5 0,-9-3 0,-7-1 15,3 3-15,5 3 0,-13-3 16,-7-3-16,4 7 0,1 3 0,-10 5 16,-7 0-16,2 4 0,4 2 15,-9-3-15,-7-3 0,6 11 16,2 8-16,-12-3 0,-8-2 16,13 1-16,8 0 0,-17 2 15,-13 1-15,7 5 0,4 3 0,-17-1 16,-12 0-16,14 3 0,8 2 15,-22 3-15,-16 2 16,9 3-16,7 2 0,-22 7 0,-16 7 16,11 7-16,8 5 0,-23 17 15,-15 12-15,20-1 0,16-2 16,39-17-16,31-12 16,20-10-16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10:30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4763 10316 0,'0'0'0,"-13"-1"0,-4-2 15,-6-1-15,-3 0 0,-16-4 16,-6 0-16,3 0 0,3 2 0,-14 0 16,-4 1-16,-6 1 0,4-1 0,-4 4 15,-3 1-15,9 4 16,6 0-16,-12 5 0,-4 3 16,6-2-16,8-2 0,-32 2 15,5-5-15,17 1 0,8 1 0,-3 4 16,-2 2-16,9-3 15,6 1-15,-6 2 0,-8 5 16,4-3-16,1-2 0,-12 8 0,-9 5 16,15 6-16,11 4 0,-10 5 15,-6 4-15,8-7 0,4-4 0,-1 5 16,-4 5-16,10-7 16,11-1-16,-4 8 0,-1 10 15,8-5-15,6-3 0,-4 9 16,-3 7-16,9-6 0,3-3 0,2 2 15,4 2-15,5-3 0,5-2 16,3 11-16,2 5 16,1-7-16,1-4 0,6 4 0,2 2 15,4-11-15,3-8 0,4 8 16,8 7-16,-4-2 0,1-1 0,9-1 16,6-1-16,-3-7 15,2-6-15,9 3 0,10 1 16,0-3-16,2-2 0,4-3 15,0-1-15,0-8 0,-2-4 0,14-10 16,9-6-16,-8-2 0,-3-2 16,12-8-16,10-5 0,-4-5 15,-2-3-15,8-6 0,7-3 16,-14-1-16,-5-2 0,9-7 16,10-6-16,-12 2 0,-4 2 0,4-16 15,5-11-15,-13 6 16,-5 4-16,1-9 0,2-7 15,-12 3-15,-5 3 0,4-10 16,2-6-16,-9 3 0,-8 4 0,-4-10 16,0-5-16,-11 10 0,-5 5 15,-9-4-15,-5-5 0,-8 7 16,-7 5-16,-5 0 0,-7 0 16,-2 9-16,-1 6 0,-15-1 15,-7-2-15,0 6 0,0 6 0,-9-3 16,-3 0-16,1 12 15,1 7-15,-10 0 0,-10 0 0,2 7 16,3 6-16,-10 14 0,-4 10 16,3 10-16,4 6 0,-12 12 15,-6 7-15,12 8 0,4 4 0,5 19 16,-1 10-16,13-4 16,7-2-16,12 9 0,8 8 15,20-11-15,13-7 0,-1-23 16,-3-16-16,-1-12 0</inkml:trace>
  <inkml:trace contextRef="#ctx0" brushRef="#br0" timeOffset="849.6954">6091 11893 0,'0'0'0,"20"6"0,3 0 0,5 3 15,2-2-15,23 4 0,10 1 16,11 1-16,-2 1 0,23 1 16,7 0-16,4-2 0,-10-5 0,52 6 15,-10 1-15,-17-5 0,-18-2 16,6-4-16,4-4 15,-18 2-15,-12 2 0,14-1 16,10 2-16,-15-3 0,-10-1 0,11 6 16,10 4-16,-12-5 0,-7-4 15,6 4-15,5 2 0,-7-1 16,-5-3-16,16 1 0,12-1 16,-14-1-16,-10 1 0,11-1 15,8-1-15,-10-2 0,-6 2 0,11-2 16,10 0-16,-14 1 0,-10-1 15,14 0-15,11 1 16,-14-3-16,-9-2 0,12 6 0,9 4 16,-13 1-16,-9 0 0,15-4 15,13-3-15,-13-1 0,-9 0 0,11-2 16,8 0-16,-14-2 16,-9-1-16,15 0 0,10 2 15,-13-2-15,-8-1 0,13 4 16,10 2-16,-17 0 0,-12 0 0,13 0 15,7 1-15,-10-3 0,-8-1 16,14 7-16,9 5 16,-15-5-16,-10-3 0,12-2 0,9 1 15,-13 2-15,-9 2 0,12-5 16,10-3-16,-17-2 0,-13-1 16,16 5-16,11 3 0,-17-3 15,-11-3-15,14 1 0,9 1 16,-11 4-16,-10 4 0,8-1 0,7-3 15,-12-3-15,-9-2 0,10 2 16,7 0-16,-10 3 0,-8 0 16,9-1-16,6-2 0,-10 2 15,-7 1-15,5-2 0,5 1 16,-14-3-16,-9 1 0,12-5 16,8-1-16,-12 4 0,-7 2 0,4 0 15,5-2-15,-10 2 16,-5 0-16,7-3 0,4-1 15,-9-1-15,-7 0 0,3 3 0,1 4 16,-9-3-16,-6 0 0,7 2 16,6 3-16,-9-1 0,-6 0 15,8-6-15,7-4 0,-7 3 16,-4 2-16,11-3 0,6-1 16,-7-1-16,-5 2 0,-15 2 15,-8 2-15,-6 1 0</inkml:trace>
  <inkml:trace contextRef="#ctx0" brushRef="#br0" timeOffset="7266.9748">8588 10744 0,'0'0'0,"-14"-4"16,-4 0-16,5 1 0,0 0 0,-13-2 15,-6-3-15,0 0 0,2 2 16,-11-3-16,-6 1 16,6 1-16,1-2 0,-12-1 0,-2 1 15,5 0-15,5 2 0,-12-3 16,-2-1-16,5 4 0,3 1 16,0 3-16,-2 0 0,3 2 15,4 0-15,-12-2 0,-4 2 16,9 2-16,7 1 0,-6 0 0,-5 1 15,6 1-15,5 1 0,-15 4 16,-3 2-16,16-1 0,6 0 16,-31 9-16,1-1 15,11 0-15,7 0 0,-8 0 0,-2 3 16,7 1-16,8 1 0,-3 0 16,-2 2-16,10 0 0,8 0 15,-7 4-15,-5 5 0,8-9 0,5-4 16,-6 7-16,-2 7 15,5-4-15,1 0 0,1 2 16,0-1-16,7-2 0,5-3 0,2 5 16,1 2-16,1-1 0,1 0 15,-3-1-15,-2-2 16,9 2-16,4-1 0,2 6 0,-1 5 16,6-17-16,1 3 0,1 4 15,1 5-15,4-5 0,1-3 0,2 8 16,-1 4-16,9-5 0,2-3 15,5 2-15,3 2 16,2-4-16,2-1 0,1 2 0,3 2 16,-1-2-16,-1-5 0,8 4 15,8 3-15,0-4 0,-3-2 0,29 11 16,-4-8-16,-8-3 16,-6-4-16,8 2 0,4 0 15,-3-7-15,-4-5 0,10 0 16,8-1-16,-5-2 0,-8 0 15,6 0-15,3-1 0,-6-3 0,-3-3 16,11-1-16,9-1 16,-6-5-16,-4-2 0,8-2 0,5 0 15,-4-1-15,-3 2 0,6-3 16,5-1-16,-6 1 0,-5 2 16,10-2-16,8-1 0,-13-1 15,-7-3-15,11-1 0,8 0 16,-4-1-16,-4-1 0,5-10 15,2-6-15,-9 3 0,-5 2 0,11-7 16,7-6-16,-9-2 0,-6-1 16,5-8-16,3-5 0,-10 4 15,-8 1-15,1-3 0,0-2 16,-10 3-16,-6 3 0,-3-4 16,1-4-16,-14 3 0,-7 2 15,-2-1-15,1-2 0,-8 1 16,-7 1-16,-9-2 0,-5-1 15,-6 6-15,-3 5 0,-3-3 16,-3-2-16,-3 3 0,-3 4 0,-9-8 16,-7-3-16,3 4 0,0 6 15,2 1-15,0-1 0,-4 2 16,-1-1-16,-8-2 0,-2-1 16,-2 5-16,0 5 0,-10 0 15,-6 2-15,3 4 0,1 2 0,-7 0 16,-2 0-16,-2 1 0,0 1 15,-10 3-15,-7 1 0,7 6 16,5 3-16,-9 2 0,-6 2 16,7 1-16,5 2 0,-12 0 15,-6 0-15,5 4 0,6 3 16,-12 2-16,-6 3 0,5 1 16,5 2-16,-9 9 0,-7 8 15,5-2 1,2-1-16,-12 11 0,-8 7 0,13 2 0,7 1 0,-8 12 15,-4 6-15,7 1 0,6 1 16,-1 5-16,-2 5 0,14-6 16,7-4-16,12-11 0,7-8 15,13-14-15,9-9 0,7-9 16,10-8-16,6-3 0,8-2 16,5 2-16,3 3 0,9-1 15,1 2-15,9 7 0,7 7 16,-2 4-16,-1 4 0,-6 22 15,-5 16-15,-4-22 0,-3-13 0,-2-9 16</inkml:trace>
  <inkml:trace contextRef="#ctx0" brushRef="#br0" timeOffset="20670.8818">5513 13782 0,'0'0'15,"-16"0"-15,-8 1 0,-10 1 0,-3 0 16,-16 4-16,-16 6 15,-11 8-15,3 5 0,-13 9 0,0 4 16,7 4-16,7 1 0,-41 35 16,4 4-16,22-2 0,10-1 0,4 3 15,2 0-15,8-2 16,5 0-16,8 8 0,6 6 16,7-8-16,7-6 0,8 3 15,7 2-15,8-7 0,3-4 16,4 5-16,4 1 0,4-5 15,1-6-15,5 5 0,4 4 16,4-6-16,2-4 0,11 3 0,7 2 16,-1-3-16,-5-1 0,12-5 15,7-5-15,-4-12 0,0-8 16,10 5-16,7 5 0,2-9 0,1-8 16,12-4-16,8-3 15,-4-7-15,-1-5 0,12 5 0,11 1 16,-10-8-16,-7-4 0,14-5 15,8-4-15,-3-1 0,-1-2 16,16-11-16,8-8 0,-8-4 16,-6-3-16,15-1 0,12-2 15,-10-3-15,-5-1 0,9-7 16,3-2-16,-12 4 0,-10 3 16,5-5-16,4-1 0,-15 2 0,-9 2 15,1-6-15,3-3 16,-12 5-16,-9 5 0,-3-10 15,-4-4-15,-8-2 0,-7-1 0,-7-8 16,-5-7-16,-9 9 0,-4 5 16,-11-14-16,-7-9 0,-7 1 15,-7 2-15,-6-13 0,-3-7 16,-4 5-16,-1 4 0,-10-10 16,-5-7-16,-5 12 0,-4 9 0,-3-3 15,-4 0-15,-1 10 0,-1 9 16,-10 0-16,-7 0 15,-2 12-15,1 7 0,-18-3 0,-12-3 16,4 10-16,3 7 0,-10 7 16,-8 5-16,4 6 0,4 6 15,-10 6-15,-7 4 0,5 8 0,6 6 16,-13 11-16,-7 9 16,8 4-16,10 3 0,-3 16 15,2 12-15,4 3 0,5 2 0,-6 15 16,-4 11-16,18-3 0,10-3 15,10 18-15,6 10 16,16-5-16,12-5 0,17 5 0,12 4 16,-2-36-16,1-25 0,1-17 15</inkml:trace>
  <inkml:trace contextRef="#ctx0" brushRef="#br0" timeOffset="21768.1044">8321 15798 0,'0'0'0,"31"2"0,6 0 16,12 1-16,1 0 0,28 1 0,26 1 15,10 0-15,-2 0 0,55 0 16,-8-3-16,-12 1 0,-10 0 16,1-2-16,1-2 0,-25 1 15,-17 0-15,6 0 0,4-1 16,0 2-16,1 1 0,0-1 16,0-2-16,-1 1 0,-2 1 0,14-1 15,9-1-15,-18 2 16,-11 1-16,4 4 0,1 2 15,5 1-15,3 0 0,2-3 0,-1-2 16,-5-1-16,-4 0 0,3 2 16,3 2-16,-6-2 0,-3-1 15,2 1-15,2 0 0,-5-3 16,-2-1-16,1 0 0,0 0 16,-4 3-16,-2 2 0,1-2 15,1-2-15,-3 1 0,-5 0 0,7-2 16,4-1-16,-4-1 15,-3-1-15,8 4 0,7-1 16,-9 0-16,-8-2 0,-5 1 0,-3 0 16,-1-2-16,2-1 0,2 3 15,2 3-15,-5-2 0,-1 0 16,-1-1-16,0 2 0,1-1 16,-1 1-16,2 0 0,-1 0 15,-1-1-15,0-2 0,1 3 16,2 1-16,-4-4 0,-1-3 0,3 2 15,1 3-15,-3-2 0,-2-2 16,-1 1-16,0 0 16,-2 2-16,-3 1 0,5-2 0,2-4 15,0 0-15,-1 0 0,1 2 16,0 3-16,-3-4 0,-1 0 16,15-1-16,10 0 15,3 0-15,1 0 16,-27 0-16,-20 1 0,15-1 15,10-1-15,-7 0 0,-4 0 0,4 0 16,2 1-16,-4 1 0,-3-1 16,2-1-16,2-2 0,-2 3 15,-4 2-15,6-3 0,4-2 16,-12 0-16,-8 0 0,6 4 16,4 0-16,-5-1 0,-2 0 0,6 1 15,4 0-15,-9 2 0,-7 1 16,5-4-16,5-4 15,-5 3-15,-1 0 0,6 0 0,5-2 16,-5 3-16,-4 2 0,1-2 16,2 0-16,-7-1 0,-4 2 15,6 1-15,2 2 0,-4 0 16,-3 1-16,2-2 0,1 0 16,-3-1-16,-2 0 0,7 1 15,6 3-15,-11-3 0,-9-3 0,4 1 16,4 0-16,-8 2 15,-6 0-15,2 2 0,1 2 0,-4-4 16,-2 0-16,-3 0 16,-2 1-16,-5 3 0,-2 3 0,3-2 15,2-2-15,-8 0 0,-6-1 0,-9 2 16,2 0-16,-2 1 16,1-1-16,-1 0 0,1 1 15,0-1-15,-2 0 0,-1 3 0,1 0 16,-5 3-16,0 0 0,-3 2 15,-4 4-15,1-3 0,3-2 0,0-1 16</inkml:trace>
  <inkml:trace contextRef="#ctx0" brushRef="#br0" timeOffset="32304.7499">16688 14198 0,'0'0'0,"-9"0"0,-3-2 0,-2 2 15,-3 1-15,-8 1 0,-4 1 16,-3 3-16,-2 3 0,-10 5 16,-1 3-16,1 3 0,-1 2 0,-11 8 15,-1 4-15,4-4 0,2 0 16,-5 11-16,2 4 0,3-1 15,4 1-15,-5 4 0,4-2 16,6-3-16,4-2 0,-13 21 16,7-2-16,9-5 0,4-5 15,4 4-15,0 2 0,7 0 16,5 0-16,3 2 0,3 0 16,2-4-16,3-4 0,7 2 15,6 2-15,9-7 0,5-4 0,2 4 16,3 0-16,6 2 15,6-2-15,4 2 0,3 1 0,2-3 16,0-1-16,11 4 0,7 3 16,-2-6-16,-2-5 0,6-4 15,5-5-15,-6-7 0,-6-4 0,5-4 16,1-2-16,2-2 16,3-2-16,2-1 0,0 0 0,2 1 15,2 1-15,7 0 16,4-1-16,-3-3 0,-2-3 0,6 2 15,6 1-15,-13-4 0,-10-4 16,4-8-16,3-6 0,-2 0 16,1 0-16,11-11 15,9-7-15,-12 5 0,-11 3 16,-7-4-16,-2-5 0,-2-5 0,0-4 16,-2-7-16,0-7 0,-7 3 15,-5 3-15,-4 1 16,-1-2-16,-9 0 0,-5-1 0,-1-2 15,-1-3-15,-5-1 0,-3-1 16,-8-4-16,-5-3 0,-3 0 16,-4 0-16,-2-3 0,-3-2 15,-4 3-15,-1 2 0,-2-2 16,-2 1-16,-5-4 0,-2 1 0,-9-1 16,-4 0-16,4 4 0,1 5 15,-9 3-15,-6 0 0,-3 5 16,-2 6-16,-6 3 0,-4 2 15,4 7-15,1 8 0,-6 2 16,-5 2-16,-2 3 0,-1 1 0,-7 8 16,-5 3-16,1 4 0,1 2 15,-4 1-15,-1 2 0,-1 6 16,1 1-16,-3 7 0,-2 4 16,5 0-16,1-1 0,2 2 15,1 1-15,1 9 0,0 6 16,6 0-16,2 1 0,7 3 15,3 2-15,6-6 0,3-2 16,14-4-16,10-3 0,5-6 16,4-5-16,6-7 0,5-6 0,0 0 15,2-2-15,0 1 16</inkml:trace>
  <inkml:trace contextRef="#ctx0" brushRef="#br0" timeOffset="32633.7687">18745 15791 0,'0'0'0,"13"7"0,3 0 16,-1 1-16,4 2 0,9 4 16,3 0-16,12 0 0,4-5 15,4-3-15,3-1 0,6-3 16,-1-3-16,13-9 0,4-5 0,-18 4 15,-15 2-15,-11 2 0</inkml:trace>
  <inkml:trace contextRef="#ctx0" brushRef="#br0" timeOffset="33050.176">20732 14819 0,'0'0'0,"0"0"0,0 0 0,-13-33 15,2 15-15,-6-5 0,-5-5 16,-10-6-16,-3 3 0,-5-1 16,-3-2-16,-11-5 0,0 5 0,-21-7 15,-8 2-15,-7-4 0,6 5 16,-20 4-16,-2 8 15,-5-1-15,11 3 0,-37 1 0,5 5 16,16 8-16,13 6 0,-9 7 16,-5 6-16,14 3 0,7 5 15,-5 8-15,-1 9 0,7 3 16,7 2-16,0 10 0,0 5 16,9-3-16,8 0 0,3 11 15,4 9-15,15 3 0,8 2 0,6 8 16,4 5-16,12-7 0,9-4 15,16 10-15,10 8 16,6-6-16,5-4 0,19 8 0,14 6 16,-3-15-16,-2-9 0,-17-23 15,-12-17-15,-8-12 0</inkml:trace>
  <inkml:trace contextRef="#ctx0" brushRef="#br0" timeOffset="33366.9891">20392 14664 0,'0'0'0,"-12"-12"15,-3-3-15,0 4 0,-1-1 0,-15-9 16,-7-3-16,-9-4 0,0 3 0,-18-1 16,-8 2-16,3 5 15,3 1-15,-20 4 0,-5 6 16,-6 1-16,7 2 0,-44 5 16,9 2-16,13 1 0,11 1 15,-5 5-15,-4 4 0,36-5 0,24-2 16,15-2-16</inkml:trace>
  <inkml:trace contextRef="#ctx0" brushRef="#br0" timeOffset="33573.1542">18863 15390 0,'0'0'0,"0"7"16,-3 0-16,-3-6 0,-1-1 0,-6-6 15,-3-3-15,-4-4 0,-2-2 0,-2-3 16,3 4-16,3 2 16</inkml:trace>
  <inkml:trace contextRef="#ctx0" brushRef="#br0" timeOffset="33741.88">18470 14941 0,'0'0'0,"0"0"15,0 0-15,-7 25 0,7-25 0,-14 18 16,8-10-16,1-1 0</inkml:trace>
  <inkml:trace contextRef="#ctx0" brushRef="#br0" timeOffset="33928.5731">18038 15450 0,'0'0'0,"0"0"16,0 0-16,-18 11 0,18-11 0,0 0 15,-23 8-15,23-8 16</inkml:trace>
  <inkml:trace contextRef="#ctx0" brushRef="#br0" timeOffset="34117.3203">17962 15629 0,'0'0'0,"0"0"16,0 0-16,0 0 0,-39-3 0,39 3 15,-26-3 1,26 3-16</inkml:trace>
  <inkml:trace contextRef="#ctx0" brushRef="#br0" timeOffset="34301.2236">17477 15437 0,'0'0'0,"0"0"0,-39-17 16,8-1-16,-5-7 0,-30-25 0,-32-30 16,-23-21-16,-1-2 0,-23-20 15,23 19-15,25 22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53793 22428 554,'6'-34'6,"-6"9"14,-5 11 12,-4 9 14,-3 6 4,-3 4-3,-2 2-4,-1 3-4,-1 3-4,1 3-7,0 3-6,2 4-6,0-1-4,-1 0 0,-1-1 0,-1-1-1,1-1-2,3-3-5,2-1-2,4-2-5,3-1-2,2 1 1,4 1-1,3 1 2,3 0-1,5-3 2,5-1 0,5-2 2,3-2-2,-1-2-4,1-3-4,-1 0-3,1-2-4,-1 0-6,0 0-6,1 0-4,-1 0-5,-1 0-4,-1 0-3,-1 0-3,-2-2 0,-3 0 6,-3-3 5,-2-2 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11:23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13981 3064 0,'0'0'0,"-3"-5"15,-1-4-15,-1 0 0,0 0 0,-4-8 16,-2-3-16,0 0 0,0 0 16,-5-3-16,-2 0 15,0 0-15,1 0 0,-6-5 0,-1 0 16,-2 4-16,-2 1 0,-7-3 15,-3 2-15,2 2 0,0 3 16,-6 2-16,-4 1 0,1 1 16,0 2-16,-11 0 0,-4 2 15,7 3-15,5 2 0,-11 1 16,-7 1-16,6 3 0,3 2 0,-11 2 16,-2 4-16,4 2 0,6 4 15,-33 8-15,5 2 16,12-1-16,9 1 0,-5 4 0,-2 5 15,15-4-15,8-2 0,2 8 16,2 6-16,6 5 0,6 3 16,-4 0-16,-1-1 0,8-1 15,6-2-15,1 19 0,0 12 16,0-9-16,1-5 0,6 12 16,5 9-16,4-8 0,4-4 0,3 5 15,3 4-15,2-9 16,3-5-16,7 5 0,7 3 0,5-13 15,5-8-15,7 0 0,5 1 16,3-10-16,2-6 0,11-7 16,9-3-16,1-10 0,-1-6 0,12-9 15,7-6-15,-2-5 16,-4 1-16,12-12 0,6-4 16,-5-6-16,-5-2 0,3-5 15,3-3-15,-11-2 0,-8 0 0,2-13 16,1-8-16,-3 1 0,-3 3 15,-4-6-15,-1-4 0,-16 3 16,-11 4-16,5-11 0,5-4 16,-11 5-16,-6 4 0,-2-5 15,-2-3-15,-4 8 0,-2 6 0,-8 2 16,-5 2-16,-9 3 16,-7 4-16,-7 0 0,-6-2 15,-2 10-15,-1 6 0,-2 4 16,-2 3-16,-4 3 0,-1 3 0,-9 3 15,-5-2-15,1 10 0,0 3 16,-7 7-16,-4 4 0,1 3 16,1 3-16,-8 15 0,-5 12 15,5-3-15,3 1 0,-16 6 16,-9 5-16,25-13 0,19-9 0,11-8 16</inkml:trace>
  <inkml:trace contextRef="#ctx0" brushRef="#br0" timeOffset="1833.2871">14797 3865 0,'0'0'0,"0"0"16,0 0-16,0 0 0,0 0 0,0 0 15,26 9-15,-26-9 16,0 0-16,30 6 0,-30-6 16,31 2-16,-12 1 0,2 1 15,1 3-15,1 0 0,1 0 16,10 0-16,1 0 0,0 0 16,0 0-16,2 0 0,1 0 15,9 1-15,-3-2 0,2 0 0,3 1 16,-1-2-16,-1 1 0,13-1 15,2-1-15,-5 0 0,-4 2 0,12 1 16,2-2-16,-5 2 16,-4-1-16,12-2 0,2 0 15,-6-1-15,-3-2 0,4-1 16,3 1-16,-5 1 0,-4-1 0,31 2 16,-5 0-16,-9-9 0,-6-4 15,-3 5-15,-1 2 0,-6-1 16,-5-1-16,2 0 0,-1-1 15,-6-1-15,-6-3 0,4-3 16,3-2-16,-7 4 0,-4 3 0,6-5 16,2-1-16,-7-3 15,-5-2-15,4-8 0,4-6 16,-6 3-16,-5 2 0,5-2 16,3-3-16,-6 1 0,-2 1 0,-2-3 15,-1-3-15,-2 1 0,0 1 16,-1-5-16,-2-3 0,-3 5 15,-3 5-15,-3-6 0,-3-4 16,-5 4-16,-4 1 0,-5-3 16,-3-5-16,-6 7 0,-2 3 15,-11-4-15,-7-3 0,1 2 16,2 5-16,-13-3 0,-6-2 16,1 6-16,1 5 0,-8-3 0,-8-2 15,4 2-15,2 3 0,-8-3 16,-6-1-16,3 5 0,3 3 0,-6 2 15,-5 0-15,4 2 16,1-1-16,-7 9 0,-5 4 16,3 4-16,3 2 0,-7-2 15,-7 0-15,4 0 0,5 2 0,-10 2 16,-8 2-16,8 2 0,5 2 16,-9 7-16,-5 7 0,7-5 15,5-3-15,-11 4 0,-6-1 16,5 0-16,2 0 0,-6 5 15,-5 3-15,14 2 0,8 2 0,-5 3 16,-5 4-16,7 2 16,4 1-16,-10 5 0,-6 3 15,11-4-15,8-2 0,0 10 16,1 7-16,9-3 0,6-1 0,0 4 16,0 5-16,10-2 0,7-2 15,2-3-15,1-2 0,10-5 16,7-4-16,5 10 0,5 7 15,3-7-15,3-4 0,4-3 16,4-1-16,2 2 0,2 0 0,4 2 16,4 1-16,-2-11 0,2-8 15,5 2-15,1 2 16,6-2-16,4-3 0,7 0 16,6 1-16,4-4 0,3-1 0,9-2 15,9-3-15,-5-8 0,-2-5 16,16-2-16,10 1 0,-2-3 15,0-1-15,19-6 0,14-5 16,-5 3-16,-2 4 0,-33 0 16,-24 2-16,-14 0 0</inkml:trace>
  <inkml:trace contextRef="#ctx0" brushRef="#br0" timeOffset="2002.4658">16778 4086 0,'0'0'16,"0"0"-16,31 6 0,-11-2 0,5 2 16,-3-2-16,-3 0 0,-2 0 15</inkml:trace>
  <inkml:trace contextRef="#ctx0" brushRef="#br0" timeOffset="3133.7551">18307 3960 0,'0'0'0,"0"0"0,0 0 0,0 0 16,0 0-16,0 0 0,0 0 15,0 0-15,0 0 0,0 0 16,0 0-16,36 2 0,-36-2 0,36 5 16,-13-3-16,3 1 15,1-1-15,5 2 0,3-2 0,12 0 16,-1 0-16,15-1 0,3-1 15,-3 0-15,0-1 0,15-2 16,1-1-16,-4 0 0,-4-1 0,17-2 16,2-1-16,2 3 15,-7 1-15,36 2 0,-8 1 16,-13-1-16,-9 1 0,4-2 16,3 0-16,-10 3 0,-7 1 0,13 0 15,7-1-15,-9 0 0,-7 1 16,8 3-16,3 0 0,-8-4 15,-4-4-15,9 4 0,6 0 16,-6 2-16,-6 1 0,5-3 16,5-1-16,-2-1 0,-3 2 15,4 2-15,3 3 0,-11-2 16,-8-2-16,5 2 0,3-1 16,-8 0-16,-4-1 0,4 3 0,4 1 15,-7 0-15,-6 0 0,3-3 16,2-1-16,-3 1 0,0 1 15,-1 0-15,2 2 0,-11-4 16,-8-2-16,0-1 0,-1 2 16,-4 0-16,-4-1 0,-9 1 15,-5-1-15,-10 2 0,-6 0 0,-4 1 16,-1 0-16,-11 2 0,-7 1 16,3-3-16,2 0 0,2 0 15</inkml:trace>
  <inkml:trace contextRef="#ctx0" brushRef="#br0" timeOffset="3801.7417">21702 4042 0,'0'0'0,"0"0"0,0 0 16,0 0-16,0 0 0,0 0 0,0 0 16,0 0-16,-27 15 0,9-4 15,-8 5-15,-2 0 0,-4 1 0,-17 10 16,-5 3-16,1-1 15,1-1-15,-9 7 0,-9 4 16,11-6-16,7-3 0,1 1 16,9-5-16,10-5 0,9-3 15,9-4-15,6-4 0,6-2 0,3-2 16,10-1-16,9-1 16,3 2-16,2 0 0,9-2 0,3 0 15,2 1-15,-1-2 0,5 1 16,3 0-16,0-2 0,-2-1 15,9 2-15,0-1 0,-5-2 16,-3-2-16,-1 1 0,1 1 16,-7 0-16,-3 0 0,-2-3 15,1 1-15,-6-1 0,-2 1 16,-6-5-16,-3-4 0,-3 0 0,0-1 16,-2-3-16,-2-2 15,-4 1-15,-1 1 0,-3-6 0,-3-3 16,-3-1-16,-1 2 0,-5 1 15,-3-3-15,-3 0 0,0-2 16,-7-1-16,-5-2 0,2 2 16,0 1-16,-2 0 0,-3 1 15,1 2-15,2 3 0,-2-5 16,1 0-16,2 6 0,3 6 0,-1-4 16,-1-1-16,7 3 0,2 3 15,5 1-15,3 3 0,3 3 16,0 4-16,8-2 0,6 2 15,-3 0-15,0 1 0,-2-1 16</inkml:trace>
  <inkml:trace contextRef="#ctx0" brushRef="#br0" timeOffset="3984.8007">22832 3771 0,'0'0'0,"0"0"16,0 0-16,0 0 0,0 0 0,0 0 15,-8 32-15,8-32 0,-11 33 16,11-33-16</inkml:trace>
  <inkml:trace contextRef="#ctx0" brushRef="#br0" timeOffset="36834.5293">23318 3052 0,'0'0'0,"0"-10"16,0-4-16,-1-1 0,0-3 0,-5-8 15,-3-6-15,-9-6 0,-4-1 16,-5-1-16,-2-2 0,-12-5 16,-2 2-16,-9-1 0,-5-2 15,-13 0-15,0 5 0,-17-5 16,-4 5-16,7 7 0,4 6 0,-44-8 16,6 8-16,7 6 0,4 2 15,-5 9-15,-6 4 0,5 4 16,5 4-16,-8 4 0,-4 2 15,1 11-15,1 7 0,-6 5 16,-5 1-16,4 3 0,5 0 16,-6 14-16,-2 9 0,9 1 0,7 1 15,3 7-15,3 5 0,11 2 16,7 0-16,5 7 16,4 4-16,9-3 0,6-1 0,2 8 15,-1 8-15,11 0 0,7 4 16,-2 1-16,1 2 0,9-7 15,7-2-15,6 5 0,4 4 16,10-16-16,8-11 0,14 0 16,9 1-16,1-9 0,0-7 0,12-3 15,8-4-15,0-1 16,-1 1-16,12-4 0,8-1 16,0-6-16,0-3 0,4 1 0,3 0 15,-5-2-15,-4-1 0,7-3 16,5-3-16,0-5 0,0-5 15,3-5-15,2-3 0,1-4 16,2-2-16,1-8 0,2-4 16,-1-7-16,0-2 0,3-7 15,1-2-15,-1-3 0,-2-3 16,26-20-16,20-13 16,-26 7-16,-16 4 0,1-1 0,2 0 15,2-6-15,3-4 0,-2-6 16,0-6-16,-6 2 0,-4 2 0,0-3 15,1-2-15,-7 7 0,-4 3 16,-4 0-16,-1-2 0,-9 2 16,-8 3-16,0-3 0,-2-1 15,-6 5-15,-5 4 0,-2-3 16,-1 1-16,-9 0 0,-5 2 16,-10-5-16,-5-3 0,-5 7 15,-4 4-15,-8 4 0,-7 0 16,-11 3-16,-9-2 0,-7 5 15,-5 4-15,-3 7 0,-2 5 0,-10 4 16,-7 4-16,0 1 0,0 2 16,-4 2-16,-3 3 0,-2 8 15,0 4-15,-4 9 0,-3 6 16,-2 3-16,-2 1 0,-9 4 16,-6 2-16,2 9 0,1 3 0,1 11 15,2 8-15,1 1 0,3 2 16,-1 8-16,-2 5 0,10 3 15,6 3-15,14 2 16,7 4-16,20-26 0,14-18 0,9-12 16</inkml:trace>
  <inkml:trace contextRef="#ctx0" brushRef="#br0" timeOffset="37067.6661">20636 4914 0,'0'0'0,"0"0"15,0 0-15,0 0 0,23 11 0,-23-11 16,26 13-16,-26-13 15,34 17-15,-19-11 0,-2 1 16,-2-1-16</inkml:trace>
  <inkml:trace contextRef="#ctx0" brushRef="#br0" timeOffset="38084.4554">23924 2495 0,'0'0'0,"0"0"0,0 0 16,-14 27-16,14-27 0,-19 31 16,5-7-16,-5 1 0,-3 4 0,-12 14 15,-3 2-15,-14 14 0,-3 3 16,-18 16-16,-4 3 0,-12 15 15,1-3-15,-15 21 16,2 1-16,-34 43 0,15-17 0,4 3 16,4 3-16,8-11 0,6-6 15,6 7-15,2 6 0,14-14 16,10-6-16,0 2 0,2 4 16,7-18-16,5-11 0,10-12 15,4-5-15,10-20 0,5-13 16,8-22-16,8-12 0,6-14 0,3-7 15,11-26-15,7-18 0,5-16 16,1-12-16,-7 25 0,-7 16 16,-4 11-16</inkml:trace>
  <inkml:trace contextRef="#ctx0" brushRef="#br0" timeOffset="38450.656">23378 3318 0,'0'0'16,"0"0"-16,25 9 0,-13-1 0,1 2 15,7 7-15,4 3 0,8 11 16,0 1-16,10 13 0,4 4 15,-5 0-15,0 1 0,10 16 16,1 5-16,4 4 0,-5-4 0,8 10 16,1 3-16,20 19 15,-6-17-15,1-4 0,2-4 16,-11-13-16,-6-9 0,9 5 0,6 3 16,-7-7-16,-7-3 0,5 3 15,4 1-15,-11-4 0,-7-4 0,0 6 16,0 4-16,-7-7 15,-3-6-15,-10 1 0,-6-2 16,-7-14-16,-7-10 0,-3-7 0</inkml:trace>
  <inkml:trace contextRef="#ctx0" brushRef="#br0" timeOffset="38636.3998">25539 4817 0,'0'0'16,"0"0"-16,0 0 0,0 0 0,-12 28 0,12-28 16,0 0-16,-11 17 0</inkml:trace>
  <inkml:trace contextRef="#ctx0" brushRef="#br0" timeOffset="38793.9448">24773 5453 0,'0'0'0,"0"0"16,-11 25-16,5-10 0,0-3 0,2-2 15</inkml:trace>
  <inkml:trace contextRef="#ctx0" brushRef="#br0" timeOffset="45002.3988">23831 4185 0,'0'0'0,"0"0"16,30-1-16,-7-1 0,4 1 15,20-1-15,8 2 0,16 1 16,3 1-16,23-2 0,6-1 15,10-2-15,-7-1 0,24 0 16,19-2-16,25-2 0,-18 1 0,-3 3 16,-1 3-16,-20 0 0,-13 0 15,12-2-15,6 1 0,-8 0 16,-6 1-16,9 1 0,8 1 16,-13 3-16,-8 2 0,14 4 15,9 3-15,-14-4 0,-10-3 16,9 4-16,5 3 0,-11 0 0,-9-2 15,6 2-15,5 1 16,-11 2-16,-9 0 0,0 5 16,1 3-16,-13-5 0,-8-4 0,-3 6 15,0 4-15,-17-6 0,-12-4 16,-18-7-16,-13-5 0,-5 0 16,-5-1-16,-4 0 0</inkml:trace>
  <inkml:trace contextRef="#ctx0" brushRef="#br0" timeOffset="45218.8196">26620 3984 0,'0'0'0,"11"0"0,0 3 16,-2 0-16,1 2 0,2 3 0,2 3 16,2 3-16,-4-4 0,-1-1 15</inkml:trace>
  <inkml:trace contextRef="#ctx0" brushRef="#br0" timeOffset="45393.7398">26559 4172 0,'0'0'0,"0"0"0,0 0 16,0 0-16,-21 21 0,21-21 15,0 0-15,-21 14 0</inkml:trace>
  <inkml:trace contextRef="#ctx0" brushRef="#br0" timeOffset="46001.6413">19239 4406 0,'0'0'0,"0"0"0,0 0 0,0 0 16,0 0-16,30-1 0,-30 1 16,38-2-16,-12-1 0,5 2 0,5 0 15,6-1-15,3 1 0,18-2 16,3-1-16,16-1 0,0-1 15,18 0-15,-2 0 0,12 0 16,-6 0-16,10 1 0,-6 3 16,33 4-16,-17 4 0,-17 7 15,-11 4-15,-17 0 0,-12 0 16,-20-5-16,-17-3 0,-7-4 0</inkml:trace>
  <inkml:trace contextRef="#ctx0" brushRef="#br0" timeOffset="46196.1001">20876 4603 0,'0'0'15,"0"0"-15,0 0 0,-13 27 16,13-27-16,-24 16 0,24-16 16,-19 14-16</inkml:trace>
  <inkml:trace contextRef="#ctx0" brushRef="#br0" timeOffset="56955.7999">6689 8648 0,'0'0'0,"0"0"0,22 0 16,-8 1-16,1 0 0,13 0 15,6 0-15,3 0 0,1-1 0,13 0 16,2-1-16,0 0 0,0 0 16,15 0-16,2-1 0,-4 1 15,-6 1-15,13-1 0,2-2 16,-7 1-16,-5 0 0,13-1 15,2 1-15,-7 1 0,-5 0 0,34 5 16,-4 0-16,-16-3 16,-12-2-16,-2 2 0,-2 4 15,-2-2-15,-3 0 0,5-2 16,-1 0-16,-9-2 0,-6 0 0,3-2 16,7-3-16,-11 1 0,-5 0 15,0-3-15,0-1 0,-9-6 16,-7-6-16,3 2 0,1-2 15,-3 3-15,0-2 0,-5-6 16,-2-7-16,-4 5 0,3 4 16,-7 6-16,3-4 0,-2-3 15,1-1-15,-1-3 0,1-4 16,-5-1-16,-1 1 0,-2-4 0,-3-2 16,-1 2-16,-1 1 0,-4-3 15,-4-4-15,0 3 0,-2 2 16,-8-2-16,-4-3 0,-1 3 15,-1 3-15,-8-1 0,-5 0 16,1 3-16,0 2 0,-10 1 16,-8-3-16,5 6 0,3 2 0,-35-10 15,0 4-15,5 11 16,3 5-16,-4 2 0,-3 2 0,2 3 16,0 2-16,-3 5 0,-3 4 15,9 3-15,8 2 0,1 10 16,1 5-16,8-2 0,6-2 15,1 9-15,0 5 0,11-1 16,6 0-16,5 13 0,4 11 16,0-7-16,1-5 0,0 6 15,0 5-15,5 1 0,5 3 0,4 1 16,5 2-16,2-7 0,1-5 16,6 3-16,1 2 0,7-4 15,2-2-15,11 2 0,6 3 16,-3-7-16,0-3 0,10-2 15,6 0-15,-1-7 0,1-2 16,9-3-16,5-1 0,3-4 16,1-4-16,10 2 0,8-1 15,-5-3-15,-3-5 0,8-4 16,8-6-16,-11 6 0,-3 2 0,6 2 16,0 2-16,-9-10 0,-9-6 15,-6-3-15,-3 0 0,-18 1 16,-12 1-16,-7 2 0</inkml:trace>
  <inkml:trace contextRef="#ctx0" brushRef="#br0" timeOffset="57126.8083">9129 8342 0,'0'0'0,"0"0"0,0 0 15,0 0-15,-5 26 0,5-26 16,-24 27-16,24-27 0,-23 23 0,11-14 16</inkml:trace>
  <inkml:trace contextRef="#ctx0" brushRef="#br0" timeOffset="65740.1501">9552 8733 0,'0'0'0,"0"0"0,0 0 15,21-2-15,-21 2 0,30-4 16,-3 1-16,3 1 0,4 2 0,18-2 15,6-3-15,2 1 16,0 1-16,25 1 0,24 1 16,4-1-16,-13-2 0,24 0 0,3 0 15,32 0-15,-23 3 0,2 2 16,1 1-16,-21 1 0,-16-1 16,8-1-16,6 0 0,-17-1 15,-9 0-15,9 1 0,7 1 16,-18-3-16,-13-2 0,10 2 15,5 0-15,-16 1 0,-11-1 0,0 3 16,-1 2-16,-9 1 16,-5-1-16,-5 3 0,-2-2 15,-9-3-15,-6-2 0,-8 0 0,-6 0 16,-3 0-16</inkml:trace>
  <inkml:trace contextRef="#ctx0" brushRef="#br0" timeOffset="65891.1533">13006 8607 0,'0'0'0,"0"0"0,0 0 16,0 0-16,-30 18 0,30-18 15,0 0-15,-27 10 0</inkml:trace>
  <inkml:trace contextRef="#ctx0" brushRef="#br0" timeOffset="66481.8503">3616 10547 0,'0'0'0,"0"0"0,0 0 15,0 0-15,29 12 0,-29-12 16,38 7-16,-13-4 0,1 0 0,8-1 16,7 0-16,13-2 0,2-1 15,20-2-15,7-1 16,11 0-16,-7-2 0,23-1 0,6 0 16,-3-1-16,-11-1 0,50-6 15,-3 1-15,-26 5 0,-16 5 0,10-3 16,4 0-16,-14 0 15,-10 1-15,20 3 0,10 2 16,-12 4-16,-9 0 0,-31-1 16,-24 0-16,-17-1 0</inkml:trace>
  <inkml:trace contextRef="#ctx0" brushRef="#br0" timeOffset="67549.5766">13444 9949 0,'0'0'16,"0"-15"-16,0 0 0,-1 2 0,-2-1 15,-6-14-15,-4-9 16,-7-5-16,-3 0 0,-13-11 0,-8-4 16,-2 4-16,1 2 0,-22-12 15,-19-10-15,7 13 0,2 8 0,-50-23 16,-2 5-16,16 14 15,13 11-15,-12 7 0,-6 5 16,12 7-16,7 5 0,-16 7 16,-12 4-16,16 5 0,10 2 0,-13 7 15,-10 5-15,17 3 0,12 4 16,-2 7-16,-3 4 0,15 1 16,10 1-16,1 17 0,2 11 15,14-4-15,12-3 0,0 14 16,0 10-16,9-6 0,6-5 0,1 12 15,2 8-15,6-7 16,4-6-16,7 8 0,5 3 16,4-10-16,2-7 0,10 7 15,7 5-15,1-8 0,2-5 0,11 0 16,8 1-16,3-8 0,2-8 16,16 2-16,13 1 0,-7-9 15,-4-6-15,23-4 0,15-3 16,-8-6-16,-6-7 0,18-3 15,14-3-15,-7-3 0,-7 1 0,22-7 16,15-4-16,-14-3 16,-9-1-16,13-5 0,10 0 0,-15-2 15,-10-2-15,8-4 0,7-1 16,-20 3-16,-17 3 0,6-9 16,2-5-16,-21 3 0,-15 3 0,-3-14 15,-4-14-15,-7 3 16,-6 2-16,-8-13 0,-5-9 15,-9 6-15,-6 5 0,-4-10 16,-2-8-16,-7 9 0,-6 7 0,-6-9 16,-3-5-16,-2 14 15,-1 9-15,-5-4 0,-3-3 0,-2 4 16,-2 3-16,-11-5 0,-7-2 16,6 8-16,3 6 0,-17-2 15,-10-3-15,4 9 0,1 4 16,-13-4-16,-7-4 0,9 10 15,5 6-15,-14 6 0,-10 2 16,9 1-16,6 1 0,-13 6 16,-11 4-16,11 4 0,8 3 0,-16 6 15,-9 4-15,8 3 0,7 2 16,-12 7-16,-8 5 0,17 4 16,10 2-16,-8 15 0,-6 6 15,18-1-15,12-3 0,19-14 16,14-13-16,9-7 0</inkml:trace>
  <inkml:trace contextRef="#ctx0" brushRef="#br0" timeOffset="67723.5812">12374 9700 0,'0'0'0,"-22"-3"0,-10 0 15,11-1-15,2 2 0,3 0 0</inkml:trace>
  <inkml:trace contextRef="#ctx0" brushRef="#br0" timeOffset="76502.1547">12985 9253 0,'0'0'15,"0"0"-15,0 0 0,20-2 16,-20 2-16,26 4 0,-26-4 16,35 12-16,-16-4 0,1 5 0,1 3 15,1 8-15,-2 2 0,-6 2 16,-4 4-16,-2-7 0,-2-3 0,0-4 16</inkml:trace>
  <inkml:trace contextRef="#ctx0" brushRef="#br0" timeOffset="76721.158">13118 10176 0,'0'0'0,"5"10"0,0 4 16,2 4-16,-1 3 0,4 11 16,0 5-16,2 8 0,0-3 15,-2 2-15,-2-1 0,1 2 16,0-7-16,-2-4 0,1-5 15,-1-5-15,-2-7 0,2-7 16,-1-9-16,0-1 0,-2 1 0,0-1 16</inkml:trace>
  <inkml:trace contextRef="#ctx0" brushRef="#br0" timeOffset="76992.2004">13583 9439 0,'0'0'0,"0"0"0,0 0 16,0 0-16,0 0 0,-6 22 16,6-22-16,-4 24 0,4-24 15,0 28-15,3-12 0,0-2 0,1 1 16,3-1-16,3 3 15,2-2-15,2 0 0,8 2 16,4-3-16,1-2 0,3-2 0,1-7 16,1-5-16,-1-5 0,-1-5 15,-1 1-15,-4 1 0,-6 3 0</inkml:trace>
  <inkml:trace contextRef="#ctx0" brushRef="#br0" timeOffset="77309.5468">13869 9349 0,'0'0'0,"0"0"15,0 0-15,-25 18 0,25-18 0,-29 23 16,9-6-16,-1 0 0,-1 2 16,-6 9-16,2 2 0,1 1 15,0 0-15,-2 9 0,2 0 16,2-5-16,5-1 0,1 1 16,4-1-16,7-7 0,6-4 0,9 0 15,7-2-15,-4-3 0,-2-5 16,15-24-16,13-18 15,-3 5-15,-1 3 0,4 9 0,2 7 16,-4-1-16,-6 0 0,6-1 16,-2 2-16,-3 3 0,-1 1 15,-5 0-15,-2 1 0,-8 2 16,-2 0-16,-7 1 0,-4 1 16,-6 2-16,-7 0 0,-6-4 15,-5-2-15,5 0 0,2 0 0,3 0 16</inkml:trace>
  <inkml:trace contextRef="#ctx0" brushRef="#br0" timeOffset="77783.6149">13575 9910 0,'0'0'0,"0"0"16,0 0-16,-27 14 0,15-5 0,-1 3 15,0 5-15,-1 1 0,0-1 0,-4 7 16,2 1-16,1-3 16,3-1-16,0 2 0,3 0 15,5-4-15,5-2 0,6-3 16,5-1-16,3-5 0,7-3 15,15-1-15,7-4 0,0-4 0,-1-3 16,3-5-16,4-4 0,0-2 16,-7 0-16,3-3 15,-4-1-15,-12 3 0,-6 2 0,-7 5 16,-5 3-16,-5 4 0,-3-1 16,-8 3-16,-8 2 0,-5 4 15,-3 1-15,-8 6 0,-7 5 16,1-1-16,2 2 0,-2 2 15,-1 3-15,4 2 0,4 0 0,1 2 16,3 1-16,3-1 0,4-1 16,5 2-16,5-2 0,6-4 15,5-4-15,8-1 0,9-1 16,7-7-16,6-5 0,13-6 16,11-4-16,-1-3 0,1-3 15,10-2-15,1-2 0,-5-1 0,-11 2 16,-3 3-16,0 2 15,-10 3-15,-7 3 0,-7 1 16,-7 0-16,-4 3 0,-6 1 0,-2-1 16,-3 1-16,-5 1 0,1-2 15,-3 3-15,-2 0 0,-1 0 16,0 1-16,0-4 0,1 0 16,1-1-16,0-3 0,1 2 15,1 0-15,0 1 0</inkml:trace>
  <inkml:trace contextRef="#ctx0" brushRef="#br0" timeOffset="77954.5635">15593 10290 0,'0'0'0,"0"0"16,0 0-16,3 25 0,-3-25 0,-5 21 16,3-12-16,0-2 0</inkml:trace>
  <inkml:trace contextRef="#ctx0" brushRef="#br0" timeOffset="78152.5922">16041 10300 0,'0'0'0,"0"0"0,0 0 15,-30 12-15,30-12 0,-40 2 0,24-1 16,1-1-16</inkml:trace>
  <inkml:trace contextRef="#ctx0" brushRef="#br0" timeOffset="79754.5552">7474 10869 0,'0'0'16,"-5"-6"-16,0-1 0,-4-2 0,-2 1 15,-9-4-15,-8-1 0,-1 2 16,-3 0-16,-10 2 0,-7 3 16,-8 1-16,1 3 0,-5 4 15,-5 5-15,-10 3 0,0 4 0,-9 2 16,5 2-16,11 9 0,3 5 16,-23 19-16,10-2 0,10 0 15,8-1-15,10 3 0,6 3 16,6-4-16,0-1 0,8 5 15,6 0-15,9 2 0,8 0 0,1 6 16,3 7-16,1-10 16,3-6-16,4 2 0,2 3 15,6-2-15,0-2 0,8-2 16,5-1-16,1-3 0,3-1 0,-1-2 16,1-2-16,7-5 0,3-5 15,4-4-15,2-4 0,1-2 16,3-1-16,5-1 0,6-1 15,-2-8-15,0-4 0,4-7 16,4-5-16,-1-4 0,2-5 0,-4-6 16,5-3-16,-5 0 0,-3 2 15,-3-8-15,-1-4 0,0-3 16,-1-1-16,-4-7 0,-4-3 16,-3 0-16,-3 0 0,-2-5 15,-3-2-15,-3-2 0,-2-1 16,-7-5-16,-4-5 0,-8 7 15,-4 5-15,-5-4 0,-2-3 16,-4 2-16,-1 1 0,-4 4 16,-2 3-16,-6-1 0,-6 1 0,-3-1 15,-6 0-15,4 4 0,1 6 16,-1 1-16,-1 2 0,-5 6 16,-1 5-16,0 3 0,0 2 15,-2 4-15,-1 4 0,-5 4 16,-2 5-16,-4 1 15,-1 2-15,-17 11 0,-12 6 16,9 4-16,6 3 0,-12 7 0,-4 7 16,-7 11-16,-5 9 0,-5 8 15,-3 7-15,1 14 0,2 9 0,30-29 16,20-20-16,15-14 0</inkml:trace>
  <inkml:trace contextRef="#ctx0" brushRef="#br0" timeOffset="81099.8076">6514 12876 0,'0'0'0,"0"0"16,0 0-16,0 0 0,-1-26 0,1 26 15,-6-24-15,1 9 16,1 0-16,-8 0 0,-4-1 16,0 1-16,-5 0 0,-9-2 0,-6 0 15,-1 3-15,0 2 0,-14 1 16,-6 4-16,-1 2 0,0 1 16,-13 8-16,-2 6 0,11 0 0,5 1 15,-6 8-15,0 5 16,2 7-16,8 2 0,3 4 15,-1 2-15,8-2 0,6 0 16,2 10-16,1 6 0,4-2 0,6-6 16,-1 20-16,6-2 15,7-4-15,2-4 0,4 2 0,5 1 16,2-6-16,3-3 0,8 8 16,7 3-16,3-7 0,3-8 0,4-1 15,1-1-15,4-6 16,1-4-16,6-1 0,3 0 15,-1-8-15,-5-5 0,10-6 16,6-6-16,2-3 0,0-1 0,3-6 16,2-2-16,-10-3 0,-10-3 15,8-4-15,7-3 0,-9-4 16,-7-1-16,4-3 0,3-2 16,-5-2-16,-2 0 0,1-7 15,-1-3-15,-9-5 0,-5 0 0,-1-4 16,1-2-16,-1 3 15,-2 0-15,-6-4 0,-3-1 16,-6 6-16,-1 6 0,-7-5 16,-5-2-16,-3 4 0,-4 4 0,-13-3 15,-9-5-15,5 10 0,3 6 16,-12 1-16,-7 1 0,1 6 16,0 5-16,-13 5 0,-7 2 15,-1 4-15,-1 4 0,-7 5 16,-3 4-16,7 4 0,6 3 15,5 4-15,4 2 0,18-6 0,11-3 16,8-3-16</inkml:trace>
  <inkml:trace contextRef="#ctx0" brushRef="#br0" timeOffset="83652.1996">9579 15018 0,'0'0'15,"0"0"-15,0 0 0,0 0 0,0 0 16,0 0-16,0 0 0,0 0 16,0 0-16,0 0 0,0 0 15,0 0-15,0 0 0,-1 36 16,1-36-16,-9 40 0,2-14 0,-6 5 15,-3 5-15,-6 10 16,-1-2-16,-11 16 0,-5 5 16,4-4-16,3-3 0,-5 9 0,3-3 15,0 2-15,5-7 0,3-3 16,6-10-16,7-16 0,6-11 16,10-13-16,9-11 0,-6 2 15,0 2-15,-3-1 0</inkml:trace>
  <inkml:trace contextRef="#ctx0" brushRef="#br0" timeOffset="84035.3975">9543 15031 0,'0'0'0,"0"0"16,0 0-16,0 0 0,0 0 15,0 0-15,0 0 0,0 0 16,5 34-16,-5-34 0,5 42 15,-3-15-15,0 2 0,0 6 0,1 4 16,0 13-16,0 2 0,3 12 16,1 0-16,0-6 0,0-4 15,5 5-15,2-5 0,2-1 16,-1-10-16,0-12 0,1-8 16,3-10-16,2-5 0,7-13 15,6-9-15,-5-4 0,0-4 16,4-12-16,3-10 0,1-8 15,-5 0-15,6-16 0,2-7 16,-5 8-16,-3 7 0,11-28 16,-5 9-16,-10 15 0,-5 8 0,-2 12 15,-2 8-15,-7 12 0,-4 10 16,-8 6-16,-6 5 0,-8 1 16,-7 1-16,2 8 0,-4 5 15,9-5-15,3-3 0,3 0 16</inkml:trace>
  <inkml:trace contextRef="#ctx0" brushRef="#br0" timeOffset="84720.1267">10691 15434 0,'0'0'16,"0"0"-16,0 0 0,3-25 15,-3 16-15,-1-2 0,-1 0 16,-3-1-16,0 0 0,-6 2 16,-5 2-16,-5 0 0,0 3 0,-7 5 15,-7 5-15,1 5 0,1 3 16,-11 12-16,-2 4 0,4 3 16,4 3-16,-6 15 15,2 5-15,8-4 0,8-6 0,3 4 16,7-2-16,7-4 0,7-7 15,10-9-15,7-8 0,3-9 16,4-3-16,10-10 0,9-5 16,-2-8-16,0-5 0,2-6 15,2-4-15,-2-3 0,-3-1 0,3-4 16,-1 1-16,-7 5 0,-6 1 16,-6 5-16,-4 3 0,-5 7 15,-2 6-15,-5 4 0,-2 4 16,-5 6-16,-1 5 0,-1 7 15,-2 4-15,-2 3 0,0 4 0,1 4 16,3 3-16,1-3 16,2-3-16,5-1 0,1-1 15,3-3-15,3-2 0,12-8 16,9-5-16,2-8 0,1-6 16,4-7-16,4-7 0,-1-7 0,1-6 15,5-17-15,-1-7 0,-2-3 16,-1-2-16,2-9 15,-2 2-15,12-13 0,-10 21 0,-5 13 16,-5 8-16,-9 13 0,-9 10 16,-8 8-16,-5 5 0,-4 2 15,-1 3-15,-1 6 0,2 7 16,-1 5-16,1 7 0,-1 11 16,0 8-16,-1 4 0,1 5 0,-3 8 15,0 6-15,-2 6 0,-2-2 16,-2 0-16,-1 0 0,-4 21 15,2-15-15,-2-7 0,-3-6 16,3-21-16,0-14 0,3-17 16,4-10-16,1-1 0,2 0 15,2 0-15</inkml:trace>
  <inkml:trace contextRef="#ctx0" brushRef="#br0" timeOffset="84885.4597">11518 15495 0,'0'0'0,"0"0"0,27 2 0,-27-2 16,30 3-16,-8-1 0,4 0 16,3-1-16,2 1 0,11-1 15,2 0-15,-1-3 0,0-1 16,6-7-16,-1-4 0,-7-4 0,-6-1 16,-2-1-16,-7 5 0,-5 4 15</inkml:trace>
  <inkml:trace contextRef="#ctx0" brushRef="#br0" timeOffset="85118.5915">12303 14693 0,'0'0'0,"0"0"0,0 0 0,0 0 16,0 0-16,0 0 0,0 0 16,0 0-16,0 0 0,0 0 15,6 27-15,-6-27 0,2 42 16,0-6-16,2 10 0,-1 0 0,-1 0 15,0 21-15,1 22 0,-2 20 16,-1 2-16,-1 29 0,-1 7 16,0 24-16,1 0 0,-5 100 15,-2-2-15,-8-17 0,-6-13 16,8-74-16,4-53 0,2-34 16</inkml:trace>
  <inkml:trace contextRef="#ctx0" brushRef="#br0" timeOffset="85752.0195">11181 14410 0,'0'0'0,"0"0"16,0 0-16,24-12 0,-24 12 0,30-14 15,-8 5-15,4-2 16,2 1-16,16 0 0,8 3 16,1 2-16,1 2 0,17 5 15,2 4-15,5 1 0,-9 0 0,7-1 16,-3-2-16,-19-1 0,-13-1 0,-10 0 16</inkml:trace>
  <inkml:trace contextRef="#ctx0" brushRef="#br0" timeOffset="86004.5673">12331 13789 0,'0'0'0,"0"0"0,0 0 16,0 0-16,0 0 0,0 0 0,23 2 15,-23-2-15,11 16 0,-11-16 16,11 38-16,-6-14 0,-1 4 0,-1 7 15,0 8-15,-1 17 16,-1 5-16,-3 24 0,-4 9 16,-4 16-16,-2-4 0,2-11 15,1-16-15,3-23 0</inkml:trace>
  <inkml:trace contextRef="#ctx0" brushRef="#br0" timeOffset="151153.6012">25466 8329 0,'0'0'0,"0"0"0,0 0 15,0 0-15,-4-22 0,4 22 16,-4-15-16,1 6 0,-1 0 0,0-1 16,-2 0-16,-1-2 0,-3-1 15,-3 0-15,-4 1 0,-6-4 16,-2 1-16,-4 0 0,-2 2 15,-2-1-15,-1 2 0,-11-1 16,-3 2-16,1 4 0,-2 2 0,-8 3 16,1 0-16,-1 6 15,1 5-15,0-1 0,0 0 0,-6 5 16,4 1-16,-2 8 0,-1 2 16,6 1-16,4-2 0,-7 6 15,3 0-15,2 1 0,2 2 16,5 1-16,4 4 0,5 1 15,1 1-15,-10 19 0,5-5 16,13-3-16,8-3 0,6-5 16,4 0-16,4-4 0,4-1 0,3 1 15,2 1-15,4-16 0,3 2 16,6 0-16,6 2 0,4-2 16,1-1-16,8 0 0,3 0 15,3-3-15,1-1 0,7-5 16,7-4-16,0-2 0,2 0 0,4-5 15,3-1-15,24-4 16,-9-5-16,-5-4 0,-3-2 16,-2-1-16,-3-1 0,-4-6 15,-4-5-15,-6-3 0,-5 0 0,3-4 16,0-4-16,-7-3 0,-4-2 16,-1-4-16,-2 1 0,-3 1 15,-2 2-15,-5-3 0,-5-4 16,-1 2-16,-1 1 0,-7-3 15,-3-3-15,-6 6 0,-3 4 16,-8 2-16,-7 1 0,1 4 16,0 2-16,-5-4 0,-3-3 15,-5 7-15,-4 5 0,-11 4 0,-6 4 16,-4 0-16,-1 0 0,-4 1 16,-2 2-16,-2 7 0,0 4 15,-9 8-15,-5 4 0,-1-2 16,0 0-16,-2 4 0,-1 4 15,6 5-15,4 4 0,3 4 16,2 5-16,7 6 0,4 5 0,1 2 16,2 4-16,10-1 0,9 0 15,7 9-15,7 5 0,5-2 16,4-2-16,7 4 0,4 5 16,5-1-16,2 2 0,-3-21 15,-3-15-15,-1-8 0</inkml:trace>
  <inkml:trace contextRef="#ctx0" brushRef="#br0" timeOffset="152019.8001">24826 9166 0,'0'0'0,"0"0"0,0 0 16,31 3-16,-31-3 0,26 3 15,-10-3-15,3 2 0,1 0 0,4 0 16,5 1-16,7 1 0,0 0 16,4 0-16,3-1 15,7 1-15,-3 1 0,4-2 0,3 2 16,4 0-16,-6 0 0,2 0 16,1 0-16,-4 0 0,-5 0 15,7 2-15,-1-3 0,-7 2 16,-5-1-16,1-1 0,0 0 15,-4-1-15,-5 3 0,2 0 16,1 0-16,-4-1 0,-4-2 0,-3 1 16,-2-2-16,-3 1 0,-4 0 15,-2 0-15,1-1 16,-5-1-16,-3 0 0,-6-1 0,-4 3 16,-3-3-16,-3-2 0,2 1 15,2 0-15,1 1 0</inkml:trace>
  <inkml:trace contextRef="#ctx0" brushRef="#br0" timeOffset="152475.3032">24117 9175 0,'0'0'0,"0"0"16,0 0-16,0 0 0,27 6 0,-27-6 15,27 3-15,-11-1 16,-1 0-16,4 0 0,3 0 15,1-1-15,2 0 0,8 0 16,2 1-16,-1 2 0,0 0 0,2-1 16,0 0-16,6 1 0,-3 0 15,-7 0-15,-5-2 0,-6 1 16</inkml:trace>
  <inkml:trace contextRef="#ctx0" brushRef="#br0" timeOffset="152666.4691">25106 9211 0,'0'0'15,"0"0"-15,0 0 0,0 0 16,28 7-16,-28-7 0,0 0 15,23 6-15</inkml:trace>
  <inkml:trace contextRef="#ctx0" brushRef="#br0" timeOffset="152843.5371">25628 9222 0,'0'0'0,"0"0"16,0 0-16,23 2 0,-23-2 0,0 0 15,23 2-15,-23-2 0</inkml:trace>
  <inkml:trace contextRef="#ctx0" brushRef="#br0" timeOffset="154536.6245">28737 6636 0,'0'0'0,"0"0"16,0 0-16,-22 9 0,22-9 15,-25 10-15,8-4 0,-4 1 16,-3 1-16,-11 4 0,-2 0 15,-1 2-15,1 1 0,-15 8 0,-4 2 16,0 0-16,1 0 0,-12 7 16,1 1-16,5 1 0,3 2 15,-10 8-15,0-1 0,-1 8 16,9 1-16,1 2 0,2 2 16,-19 19-16,7-10 0,8-3 15,3 0-15,9-2 0,6-1 16,-1-4-16,1-1 0,3 0 15,2 0-15,9-2 0,4-3 0,9-4 16,5-2-16,8-1 0,4 1 16,5-6-16,4-3 0,16-2 15,9 2-15,6-4 0,4-4 16,13-2-16,9-2 0,4-5 16,3-3-16,2-5 0,2 0 15,-3-1-15,-2 0 0,7-2 16,6-2-16,-6-4 0,-4-1 0,1-5 15,1-2-15,1-6 0,-1-3 16,2-1-16,3 0 0,-6 1 16,-4 1-16,3-5 0,3-3 15,-8 0-15,-6 1 0,0-5 16,0-1-16,-5-1 0,-4-3 16,-4-4-16,-3-4 0,-1 0 15,-3 1-15,-2-1 0,-1 0 16,-6-1-16,-2-1 0,-4-2 15,-3-1-15,-3 3 0,-2 4 0,-3-4 16,-2-3-16,1 1 0,0 0 16,-7 1-16,-5 0 0,-2 3 15,-1 0-15,-4-5 0,-1-2 16,-8 3-16,-5 3 0,-9-1 16,-8-1-16,-4-3 0,-3-3 0,-9-6 15,-8-2-15,0 2 16,-1 2-16,-8 0 0,-7 1 15,4 8-15,1 4 0,-11 4 16,-4 2-16,6 7 0,3 5 0,-4 1 16,-3 1-16,4 8 0,3 6 15,2 8-15,1 5 0,11 5 16,7 2-16,-1 6 0,0 2 16,-2 3-16,-1-1 0,-4-1 15,-3 1-15,2-2 0,1-1 0,19-6 16,13-4-16,9-4 0</inkml:trace>
  <inkml:trace contextRef="#ctx0" brushRef="#br0" timeOffset="154791.1005">27771 7371 0,'0'0'16,"0"0"-16,0 0 0,0 0 15,0 0-15,-9 29 0,9-29 16,0 0-16,-20 19 0,20-19 15</inkml:trace>
  <inkml:trace contextRef="#ctx0" brushRef="#br0" timeOffset="155654.7594">22916 8264 0,'0'0'0,"0"0"0,0 0 15,21-7-15,-21 7 0,25-3 16,-5 0-16,1 2 0,1 0 0,4 1 15,5 0-15,9 1 16,-2 2-16,7-1 0,2 0 16,10 2-16,0 1 0,14 2 0,3 2 15,-7-2-15,-3 0 0,16 2 16,1-1-16,-4-1 0,-4-4 0,14 0 16,1 0-16,-5-2 15,-5-1-15,38-6 0,-7-4 16,-12-3-16,-10-2 0,2-4 15,-1-2-15,-5 0 0,-6-2 0,1-6 16,2-4-16,-10 3 0,-7 4 16,1-4-16,0-2 0,-11 0 15,-7 1-15,-4-6 0,-5-3 16,-9 5-16,-7 5 0,-9-6 16,-6-5-16,-10 3 0,-7-1 0,-18-2 15,-10-3-15,-12 2 0,-6 1 16,-17 2-16,-9 1 15,4 5-15,0 2 0,-9 3 16,-8 2-16,4 6 0,0 3 0,-11 7 16,-9 4-16,11 6 0,7 2 0,-6 9 15,-5 5-15,12 1 16,10 3-16,3 5 0,5 7 16,19-1-16,14 0 0,5 9 15,1 8-15,8-2 0,5-2 0,10 0 16,8 3-16,8-2 0,6-2 15,9 4-15,5 1 16,6-7-16,1-6 0,13 0 0,8-2 16,1-5-16,0-6 0,9 2 15,8 0-15,0 0 0,2 0 16,9-6-16,7-2 0,-3-6 16,-2-1-16,5-1 0,4-1 15,-2 2-15,-5 2 0,-25-3 16,-19-3-16,-13-1 0</inkml:trace>
  <inkml:trace contextRef="#ctx0" brushRef="#br0" timeOffset="155886.7707">25585 7907 0,'0'0'0,"0"0"15,0 0-15,-15 23 0,15-23 16,-34 10-16,-4-8 0,5 1 16,3-1-16,5-1 0</inkml:trace>
  <inkml:trace contextRef="#ctx0" brushRef="#br0" timeOffset="156621.3345">22188 12032 0,'0'0'16,"0"0"-16,0 0 0,0 0 0,0 0 16,0 0-16,0 0 0,0 0 15,0 0-15,2 28 0,-2-28 16,0 0-16,-6 34 0,-2-16 16,-2 5-16,-3-1 0,-3 2 0,-1 4 15,-3 3-15,-7 10 0,0 0 16,-7 13-16,0-1 15,2-3-15,1-5 0,-3 7 0,3-2 16,5-8-16,5-4 0,3-3 16,3-7-16,4-8 0,2-5 15,9-12-15,5-6 0,7-7 16,5-5-16,-4 4 0,-3 1 16,-3 3-16</inkml:trace>
  <inkml:trace contextRef="#ctx0" brushRef="#br0" timeOffset="156952.9246">22198 12181 0,'0'0'0,"0"0"0,0 0 15,0 0-15,0 0 0,0 0 0,8 32 16,-8-32-16,6 31 0,-1-10 16,0 3-16,1 0 0,-1 1 0,2 3 15,2 4-15,2 7 16,-1-1-16,0-3 0,0-2 15,-1 4-15,0-5 0,-1-5 0,-1-5 16,-2-5-16,0-5 0,2-7 16,4-6-16,-1-5 0,2-5 15,7-11-15,2-6 0,-1-5 16,-1-1-16,2-6 0,1-5 16,4-7-16,-1 4 0,1-5 15,-1 0-15,-1-3 0,-4 7 0,2 3 16,0 3-16,-3 8 15,-2 5-15,-3 0 0,-3 6 0,-3 8 16,-3 4-16,0 3 0</inkml:trace>
  <inkml:trace contextRef="#ctx0" brushRef="#br0" timeOffset="157870.145">23241 12361 0,'0'0'0,"0"0"0,0 0 16,7-20-16,-9 14 0,0-6 0,-2 0 15,-2-1-15,-1 0 0,-3 0 16,-4-1-16,-1 3 0,-4 3 16,-9 1-16,-4 5 0,-4 5 15,-2 3-15,-8 6 0,0 6 16,2 3-16,1 3 0,-1 10 15,7 4-15,6 0 0,5 1 0,8 3 16,7-1-16,5-9 0,4-4 16,12-4-16,10-4 0,4-7 15,5-4-15,11-10 0,10-6 16,-4-5-16,-2-4 0,3-6 16,0-5-16,-8-1 0,-6 0 0,-1-6 15,-5 1-15,-7 4 16,-7 4-16,-3 5 0,-2 5 15,-4 5-15,-1 5 0,-8 6 0,-4 6 16,1 2-16,-2 2 0,1 6 16,1 4-16,3 1 0,1 1 15,8 2-15,3 2 16,7-3-16,3-3 0,7-3 0,6-4 16,7-3-16,3-3 0,4-6 15,3-6-15,-3-4 0,-2-1 0,6-6 16,0-2-16,-8-4 15,-3-2-15,-7 0 0,-5-2 0,-4 4 16,-5 3-16,-4 4 0,-6 5 16,-1 2-16,-1 3 0,-4 4 15,-3-3-15,-3 8 0,-3 2 16,-1 6-16,-2 3 0,-4 5 16,-3 2-16,2 3 0,2 2 15,0 4-15,4 0 0,3-1 16,2-1-16,3-3 0,2-1 0,2-3 15,1-5-15,5-4 16,3-5-16,5-9 0,4-5 16,-1-5-16,0-4 0,4-6 0,3-5 15,-1-3-15,0-3 0,1-12 16,0-3-16,-4 2 0,-3 3 16,6-8-16,0 0 0,0 8 15,0 9-15,-2 5 0,-1 5 16,-2 4-16,-2 5 0,4 6 15,3 6-15,-1 7 0,0 2 0,-4 6 16,-2 6-16,-1 1 0,-4 2 16,-2 5-16,-2 1 0,-4 2 15,-3 2-15,-2-1 0,-2-1 16,-2-2-16,0-2 0,-1-2 16,1-3-16,0-4 0,2-3 15,1-4-15,0-3 0,3-3 16,1-1-16,7-2 0,4-1 15,8-2-15,5-2 0,6-3 16,5 1-16,1-3 0,3 1 0,9-5 16,-1 0-16,-3-3 0,-4-1 15,-3-7-15,0-6 0,-5 2 16,-9 8-16,-6 5 0</inkml:trace>
  <inkml:trace contextRef="#ctx0" brushRef="#br0" timeOffset="158027.2283">24852 12158 0,'0'0'16,"0"0"-16,0 0 0,0 0 15,0 0-15,0 0 0,0 0 0,-6 30 16,6-30-16,-1 36 16,1-9-16,1 3 0,0 5 0,0 16 15,0 5-15,3 4 0,0 5 16,2 20-16,-1 18 0,-3-2 16,-2-3-16,0-11 0,0-13 15,0-21 1</inkml:trace>
  <inkml:trace contextRef="#ctx0" brushRef="#br0" timeOffset="158303.1602">22348 13430 0,'0'0'16,"0"0"-16,0 0 0,-33 20 0,17-11 16,-6 8-16,-5 7 15,-8 9-15,0 2 0,-14 19 16,-7 7-16,-5 6 0,7-6 0,-6 8 16,5-2-16,7 1 0,11-9 15,3 4-15,15-20 0,12-20 16,6-12-16,17-25 0,14-15 15,-11 10-15,-6 7 0,-4 2 0</inkml:trace>
  <inkml:trace contextRef="#ctx0" brushRef="#br0" timeOffset="158586.7152">22337 13624 0,'0'0'0,"0"0"0,0 0 16,0 0-16,0 0 0,0 0 15,0 24-15,0-24 0,0 26 0,0-26 16,-1 37-16,1-16 15,0 3-15,1 0 0,0 2 0,1 0 16,0-1-16,3 7 0,0-3 16,2-4-16,0-3 0,1-4 15,2-4-15,5-7 0,2-6 16,3-7-16,3-5 0,4-7 16,3-5-16,8-10 0,3-4 15,-1-2-15,-2-1 0,9-7 16,-1 1-16,2-1 0,-5 5 15,-6 6-15,-5 4 0,-6 7 16,-4 6-16,-5 4 0,-5 3 16,-3 5-16</inkml:trace>
  <inkml:trace contextRef="#ctx0" brushRef="#br0" timeOffset="159006.7264">23399 13931 0,'0'0'0,"0"0"0,2-20 0,-4 6 15,-2-2-15,-1-2 0,-3-3 16,-3-6-16,-1 1 0,-3 2 16,-5 1-16,-5 0 0,1 3 0,-2 6 15,-3 5-15,0 5 16,0 7-16,-3 9 0,-3 10 15,3 2-15,2 3 0,-5 8 16,3 2-16,6 0 0,4 2 0,5 4 16,6-2-16,6-7 15,4-5-15,8-7 0,8-5 16,5-8-16,3-6 0,7-5 16,5-2-16,-4-7 0,0-3 0,5-8 15,0-3 1,-9 5-16,-5 1 0,-4 5 0,-5 4 15,-2 2-15,-2 3 16,-4 3-16,1 2 0,-1 3 0,1 3 16,-2 1-16,0 5 0,2 1 15,2 2-15,-2-2 0,1 0 0,5-2 16,5-3-16,-4-1 0,-2-1 16,-2-1-16</inkml:trace>
  <inkml:trace contextRef="#ctx0" brushRef="#br0" timeOffset="159937.0694">23647 13928 0,'0'0'0,"0"0"0,0 0 16,24 4-16,-24-4 0,25 5 0,-25-5 15,30 10-15,-17-5 0,-1 2 16,1 2-16,-4-1 0,0 1 16,-3 0-16,-2 1 0,-2 0 15,-2-1-15,-1 0 0,-2-1 16,0-1-16,-1-2 0,2 1 0,0-2 15,1-2-15,1-2 16,5-4-16,5-5 0,6-2 0,4-3 16,12-7-16,6-2 15,0-2-15,-1-1 0,11-7 0,0 1 16,2-4-16,-8 3 0,-8 2 16,-6 2-16,-6 7 0,-5 6 15,-5 4-15,-3 5 0,-6 3 16,-3 4-16,-11 8 0,-5 5 15,-5 3-15,-4 3 0,-5 10 16,-1 3-16,2 1 0,3 2 0,1 4 16,3 8-16,4 2 0,4-4 15,8-2-15,3-4 0,8-7 16,4-5-16,9-7 0,9-4 16,5-7-16,5-6 0,10-8 15,6-6-15,-3-7 0,0-3 0,5-11 16,-3-4-16,-9 2 0,-7 2 15,-8-1-15,-6 0 16,-8 4-16,-4 4 0,-3 6 0,-3 3 16,-3 5-16,-3 3 0,-10 9 15,-8 5-15,-2 4 0,-2 3 16,-1 5-16,1 4 0,7 2 16,0 3-16,-2 7 0,2 2 15,7-4-15,6-1 0,9-4 16,5 0-16,1-7 0,0-5 0,14-7 15,10-5 1,-1-8-16,1-6 0,9-11 0,2-6 16,-3-8-16,-2-4 0,-1-3 0,-1-4 15,-3-5-15,-8 4 0,-8-1 16,-5 0-16,-8 8 0,-2 4 16,-9 6-16,-4 5 0,-10 7 15,-6 7-15,-4 4 0,-2 3 16,-2 7-16,0 3 0,6 5 0,-1 4 15,8 2-15,3 2 0,6 2 16,4 3-16,7 0 0,5 1 16,9 2-16,5 3 0,2-3 15,1-1-15,2 0 0,2 2 16,-3 1-16,-2 1 0,-7-2 16,-4 0-16,-4-4 0,-4 0 15,-4 0-15,-4-1 0,-2 1 16,-1-1-16,3-4 0,-1 0 0,4 1 15,3 2-15,6 6 0,4 5 16,3-2-16,3 1 0,2 3 16,5 3-16,-2-1 0,1 1 15,-3 8-15,-5 1 16,-8-5-16,-7-2 0,-13-1 0,-12 0 16,-12-3-16,-11-2 0,-10-2 15,-8 0-15,-15 0 0,-1 0 16,-9-1-16,-7 1 0,-25 3 15,23-9-15,32-8 0,22-5 16,14-3-16</inkml:trace>
  <inkml:trace contextRef="#ctx0" brushRef="#br0" timeOffset="160101.6743">25429 14273 0,'0'0'16,"0"0"-16,0 0 0,0 0 0,0 0 15,-12-17-15,12 17 0,0 0 16</inkml:trace>
  <inkml:trace contextRef="#ctx0" brushRef="#br0" timeOffset="162621.596">22996 10762 0,'0'0'16,"0"0"-16,0 0 0,0 0 0,0 0 16,0 0-16,34 2 0,-34-2 15,31 0-15,-9 0 0,6 0 16,2 0-16,3-2 0,15 2 16,6 0-16,0 2 0,0-1 15,21-1-15,5 0 0,11 2 16,-4 0-16,19 0 0,1-3 15,8 2-15,-7 2 0,49 3 16,-7 3-16,-22-4 0,-14-1 0,0-5 16,3-1-16,-14 0 0,-8 2 15,5 0-15,4 4 16,-11-2-16,-6-1 0,2 0 0,-1 2 16,-9-4-16,-6-2 0,3 3 15,3 3-15,-11-2 0,-9-1 0,5-3 16,3-1-16,-5 4 15,-4 3-15,6-5 0,3-2 16,-9-1-16,-4-1 0,4 2 16,3 3-16,-7-1 0,-4 1 0,3 0 15,2 0-15,-8-1 0,-4 0 16,6 0-16,4-1 0,-7 1 16,-4 2-16,5-1 0,4 1 15,-1-1-15,-2 1 0,4 1 16,1 2-16,-6-2 0,-2 1 0,6-1 15,4 1-15,-6 1 0,-4 0 16,5 1-16,4 1 0,-6-1 16,-3-1-16,5-1 0,3 2 15,-6 1-15,-4-1 0,2 1 16,2-1-16,-4-2 0,-1-1 16,4 4-16,3 0 15,-1-1-15,-3-2 0,0-1 0,1 1 16,-5-3-16,0-1 0,3 4 15,5 2-15,-3-3 0,-1-3 0,1 1 16,-1 0-16,-5-1 0,-2 1 16,4 1-16,2 1 0,-19-1 15,4 0-15,10-1 0,4 0 16,-7 1-16,0 2 0,5-2 16,3-2-16,-2 3 0,-2 1 15,3-2-15,3 0 0,-3-2 0,-3-1 16,3 0-16,2 1 15,-5 3-15,-5 0 0,6-3 0,3-4 16,-4 1-16,-3-1 0,6 2 16,3 2-16,-3-2 0,-3 0 15,4 2-15,4 2 0,-5 0 16,-3-1-16,5 1 0,3-1 16,-4-1-16,-2 2 0,3 0 15,3 2-15,-4-2 0,-3 1 0,5 0 16,1 1-16,-2-1 15,-1 0-15,3 1 0,1 2 16,-3-2-16,-2 1 0,4-2 16,1-1-16,-4 1 0,-2 1 0,0-3 15,1-1-15,-1 5 0,-1 5 16,0-7-16,-1-4 0,0 3 16,-1 2-16,0-1 0,2 3 15,-1-2-15,-3 0 0,1 1 16,-1 0-16,-1-1 0,-1-2 0,-1 1 15,0 0-15,0 0 0,2-1 16,0 0-16,0 1 16,-7 0-16,-1 2 0,4-3 0,3 0 15,-4 0-15,-3 0 0,3 1 16,2 1-16,-1-1 0,-1 0 16,0 1-16,1 0 0,-4-1 15,-3 0-15,3-1 0,0-1 16,-2 1-16,-4 1 0,0-1 15,4-2-15,-1 1 0,0 0 0,-2 1 16,0-1-16,-1-1 16,-1 1-16,3-1 0,4 2 0,-5 0 15,-3 0-15,2 2 0,1 0 16,-2-1-16,-1 0 0,-1 3 16,-1 2-16,-3-2 0,-1 0 15,2-2-15,2-2 0,-2-2 16,-3 0-16,1 2 0,2 2 15,-4 0-15,-2-1 0,-2 1 16,-1 1-16,-3-1 0,0-1 0,-1-1 16,0 1-16,-3-1 0,0 0 15,-2 1-15,-4-2 0,-5-4 16,-5-2-16,0 0 0,1 0 16,3 1-16</inkml:trace>
  <inkml:trace contextRef="#ctx0" brushRef="#br0" timeOffset="163519.4224">21272 11661 0,'0'0'0,"0"0"0,0 0 16,21 5-16,-21-5 0,24 2 0,-4 1 15,2 1-15,2-3 0,7 2 16,4 0-16,13 2 0,1 0 0,19 1 15,3 0-15,0-2 0,-2-1 16,17 2-16,3-2 16,9 0-16,-5 1 0,21-1 0,3 1 15,34-4-15,-20-3 0,4-1 16,1-3-16,-12 1 0,-11-1 16,10 2-16,6 0 0,-11 3 15,-6 1-15,8-3 0,8-3 16,-12 1-16,-8 1 0,12-1 0,9 2 15,-16-2-15,-11 1 0,12-4 16,7-1-16,-13-2 0,-7 0 16,7 2-16,6 3 0,-12-1 15,-8 2-15,4-1 0,4 0 16,-11-4-16,-6-1 0,10 2 16,6 3-16,-11 2 0,-10 0 0,4 2 15,2 2-15,-2-3 16,-2-2-16,4 5 0,3 4 15,-6 0-15,-3-1 0,1 1 16,3 3-16,-8 2 0,-3 3 0,6-2 16,6 0-16,-13 1 0,-8 0 15,0 2-15,-1 0 0,-5-2 16,-4-2-16,-5-3 0,-5-4 16,-11-1-16,-8-2 0,-7 0 15,-6 2-15,-3-1 0</inkml:trace>
  <inkml:trace contextRef="#ctx0" brushRef="#br0" timeOffset="163695.6094">28371 11564 0,'0'0'15,"0"0"-15,0 0 0,0 0 0,-11 19 16,11-19-16,0 0 0,0 0 16</inkml:trace>
  <inkml:trace contextRef="#ctx0" brushRef="#br0" timeOffset="175869.994">15251 15897 0,'0'0'0,"0"0"0,0 0 0,0 0 15,-26 6-15,26-6 0,-23 5 16,10-2-16,-1-1 0,-1 2 16,-3-1-16,1 1 0,-1 0 0,-1 0 15,-1 1-15,-5-1 16,0 0-16,-2-1 0,-1 1 0,-1-2 16,-1 0-16,-3 1 0,-3 0 15,-3-1-15,-1 0 0,-15 3 16,-5 1-16,-13 5 15,-10 4-15,-24 12 0,-4 8 16,-4 6-16,14 0 0,-44 25 0,-5 9 16,10-4-16,6-3 0,10 4 15,8 1-15,35-23 0,26-16 16,18-9-16</inkml:trace>
  <inkml:trace contextRef="#ctx0" brushRef="#br0" timeOffset="191270.6542">20597 14640 0,'0'0'0,"15"0"0,6-1 0,9 1 15,5 0-15,20-2 0,10-1 16,10-2-16,-4 1 0,20-1 15,2 2-15,2-2 0,-10 1 0,39-4 16,-9 1-16,-18 1 0,-13 2 16,3 0-16,5 0 15,-15-1-15,-9 1 0,8 1 16,6-2-16,-11 2 0,-7 0 0,10 1 16,9-3-16,-12 1 0,-8 2 0,17 0 15,12 3-15,-15-3 16,-9-1-16,9 2 0,7 3 15,-8 1-15,-5 0 0,8 2 16,6 0-16,-9 2 0,-5 0 0,7-1 16,6 0-16,-8 2 0,-6 2 15,9-1-15,4 0 16,-7 1-16,-5 0 0,9 1 0,6-2 16,-10-1-16,-6-2 0,8 3 15,8-2-15,-11 1 0,-8-2 0,13 0 16,7 0-16,-12 0 0,-9-1 15,8 2-15,6 1 16,-11-4-16,-9-3 0,10-1 16,5-2-16,-6 5 0,-5 2 0,6-2 15,2 0-15,-8-3 0,-6-1 16,4-1-16,6 0 0,-10-2 16,-5-1-16,9 1 0,5 1 15,-10 1-15,-5 0 0,9 1 16,6-1-16,-7 2 0,-5 2 0,7 0 15,3 1-15,-8-1 0,-5-4 16,5 1-16,5 1 16,-6 3-16,-3 1 0,4-4 15,2-3-15,-10 2 0,-7 1 0,9 0 16,6 0-16,-9-2 0,-9-2 16,7 2-16,2 1 0,-6 1 15,-5 1-15,6 0 0,5 0 16,-9-1-16,-3 1 0,3-1 15,4 0-15,-8-1 0,-7 1 0,6 0 16,4 0-16,-7 1 16,-4-1-16,0 1 0,-2 1 15,-12-2-15,1 0 0,-1 3 0,0 1 16,-1-2-16,0-2 0,-3 1 16,0-1-16,-2 1 0,-3-1 0,-1 1 15</inkml:trace>
  <inkml:trace contextRef="#ctx0" brushRef="#br0" timeOffset="215554.2191">21023 16783 0,'0'0'0,"0"0"0,0 0 0,0 0 16,0 0-16,0 0 0,0 0 16,0 0-16,0 0 0,0 0 15,0 0-15,0 0 0,15-18 0,-15 18 16,0 0-16,0 0 15,0 0-15,0 0 0,17-18 16,-17 18-16,0 0 0,20-10 16,-10 7-16,-1 0 0,1 1 0,3 0 15,0 1-15,0 1 0,0-1 0,4 0 16,1 1-16,2 0 16,0 0-16,0 0 0,1 0 15,1 0-15,1 1 0,8-1 16,2-1-16,-1 1 0,0 0 15,1 0-15,2-1 0,4 0 16,-4 0-16,3-1 0,1-1 16,-2-1-16,-3-1 0,3-1 0,2-1 15,-1 0-15,-3 1 0,9-3 16,0 0-16,-2 2 0,-2 2 0,3-1 16,1 0-16,-2 0 15,-2 0-15,11 1 0,3 2 16,-5-1-16,-5 0 0,6 2 15,6 1-15,-7 1 0,-3 0 0,12-2 16,1-3-16,-1 2 16,-2 2-16,1 1 0,1 3 15,-6-1-15,-2-1 0,5 0 0,5-1 16,-6 1-16,-6 1 0,27-4 16,-4-5-16,-2 4 0,1 1 15,-4 4-15,-3 2 0,-14-2 16,-8 0-16,9 0 0,6-1 15,-3 4-15,-2-1 0,1-2 16,4-1-16,2 3 0,3 0 0,0 0 16,1-3-16,-8-1 0,-4-2 15,5 3-15,3 4 0,1 0 16,-3 1-16,1-3 0,2 0 16,-3-2-16,-1-1 0,7 6 15,4 4-15,-2-4 0,-1-2 16,3 5-16,2 2 0,-8-1 15,-5-1-15,8-1 0,4 0 16,0 0-16,2 1 0,-2 1 16,-1 1-16,-2-3 0,-3-1 0,1 2 15,2 3-15,-1-2 0,-1 0 16,4 0-16,4-1 0,-5 0 16,-1 0-16,-2-1 0,0-2 15,-2-4-15,-2-1 0,6 1 16,4 1-16,-4 0 0,-1-2 0,-2 6 15,-3 3-15,3-5 0,1-2 16,2-3-16,3-1 0,-4 5 16,-3 2-16,2-2 0,1-2 15,-7-2-15,-3 0 0,3-1 16,3-2-16,-4-1 0,-2 0 16,-3-2-16,0-1 0,-1 1 15,-2 1-15,0 2 0,2 0 16,-4 1-16,-1 0 0,-1 1 15,1 0-15,-3-1 0,-2 0 0,-5 1 16,-4 2-16,0 0 0,2 2 16,0-4-16,-1-1 0,-13 2 15,2 1-15,0 0 0,2 0 16,-1-1-16,0 1 0,-5 1 16,-3 0-16,-4 0 0,-1-1 15,-3-1-15,0 0 0,-5 0 0,0 0 16,-7 0-16,-4-5 15,3 2-15,2 0 0,1 1 0</inkml:trace>
  <inkml:trace contextRef="#ctx0" brushRef="#br0" timeOffset="216622.4731">19683 17347 0,'0'0'16,"0"0"-16,0 0 0,0 0 16,0 0-16,22 2 0,-22-2 0,0 0 15,31 3-15,-13 1 16,4 1-16,1 1 0,0 2 0,4 0 15,2-1-15,11 4 0,1 0 16,7-1-16,9-2 16,9 3-16,-2-1 0,15 1 0,1-1 15,11 1-15,-3 0 0,2-3 16,1-2-16,8 5 0,-4 2 0,41 3 16,-10-2-16,-13-3 15,-9 0-15,-2-3 0,1 1 16,-4-4-16,-1-1 0,1 2 15,1 2-15,-3-1 0,-1-2 0,4-4 16,1 0-16,0-2 0,1 0 16,-3 1-16,-2 0 0,-2 0 15,-1 0-15,0-3 0,1 0 16,1-1-16,1-1 0,2-1 16,4-1-16,-6 0 0,-3 2 0,3 1 15,3-1-15,-1 2 0,-1 0 16,5 1-16,3-1 15,-6 4-15,-5 1 0,1 2 0,1 1 16,-3-6-16,-3-3 0,5-2 16,1-2-16,-6 2 0,-3 1 15,2-1-15,4-2 0,-7 2 16,-5 0-16,6 2 0,2 0 16,-3 3-16,-2 1 0,0-3 15,0-3-15,-2 0 0,1 1 0,2 3 16,4 3-16,-6 0 0,-2 0 15,2 0-15,1 2 0,-3-2 16,-1-1-16,4 1 0,3 1 16,-8-2-16,-3 0 0,-1 0 15,1 1-15,-2 3 0,-1 2 16,-1-1-16,2-2 0,-6-1 16,-5-1-16,-4 1 0,0 0 15,-2 2-15,1 2 0,-1-1 16,3 0-16,-8 2 0,-6 1 0,1 2 15,-3 2-15,-6 0 0,-2 1 16,-3-4-16,-2-2 0,-8-1 16,-6-1-16,-7-2 0,-4-2 15,-5-3-15,-3-2 0,-9-6 16,-7-4-16,11 8 0,1 2 16,2 1-16</inkml:trace>
  <inkml:trace contextRef="#ctx0" brushRef="#br0" timeOffset="217237.7817">20236 17807 0,'0'0'0,"0"0"0,0 0 16,0 0-16,0 0 0,0 0 0,0 0 16,26 3-16,-26-3 0,33 5 15,-12-1-15,4-1 0,4 1 0,5 0 16,4-1-16,13 2 15,0 2-15,7 0 0,5 0 16,15 1-16,0-2 0,18 4 0,1 2 16,11-1-16,-5-1 0,11-2 15,-2-2-15,33 0 0,-17 0 16,4 3-16,4 0 16,-18 0-16,-12 0 0,3 0 0,2 0 15,5-1-15,4-1 0,6 1 16,5 0-16,1 6 0,2 6 0,18 3 15,14 1-15,-18-1 16,-12-1-16,8 9 0,8 7 16,0 3-16,2 4 0,-2 4 0,-1 3 15,-48-16-15,-31-11 0,-23-8 16</inkml:trace>
  <inkml:trace contextRef="#ctx0" brushRef="#br0" timeOffset="247771.6093">21629 15726 0,'0'0'0,"0"0"0,0 0 16,0 0-16,0 0 0,0 0 15,19-13-15,-19 13 0,0 0 0,0 0 16,0 0-16,0 0 15,0 0-15,0 0 0,0 0 0,0 0 16,0 0-16,0 0 0,0 0 16,-27 16-16,27-16 0,-20 14 15,20-14-15,-24 16 16,24-16-16,-25 18 0,25-18 0,-28 22 16,14-9-16,-1 1 15,-1 3-15,1-1 16,0 2-16,-2 2 0,0-4 0,1 3 15,-2 1-15,2-2 0,0 1 16,0 0-16,-1-1 0,3-1 16,2-1-16,-3 7 0,2 2 15,4-5-15,0 0 0,-1 3 16,1 0-16,1-2 0,1-2 0,2 3 16,-1 3-16,1-3 15,-1-1-15,3 0 0,1 1 16,1-1-16,-1-2 0,1 4 15,0-1-15,1-2 0,0-1 0,2-1 16,2 0-16,-2-3 0,0-1 0,0 0 16,1 0-16,-1-1 15,0 0-15,0 0 0,2-1 16,-2-1-16,0-1 0,0 1 16,1-1-16,1 0 0,-1-1 0,1 0 15,2 1-15,1 2 16,0 3-16,2 1 0,1 1 15,2-1-15,1-1 0,1 2 0,-1-1 16,-1 2-16,0-1 0,4 4 16,1 1-16,5 3 0,-1-1 0,0 2 15,1 3-15,2 0 16,2 1-16,2-4 0,2-1 16,-6-4-16,-4-5 0,-3-3 0</inkml:trace>
  <inkml:trace contextRef="#ctx0" brushRef="#br0" timeOffset="248755.1363">23916 17220 0,'0'0'0,"0"0"0,0 0 16,0 0-16,0 0 0,0 0 16,0 0-16,0 0 0,0 0 15,0 0-15,0 0 0,0 0 16,0 0-16,0 0 0,27 17 16,-27-17-16,0 0 0,29 24 15,-29-24-15,31 19 0,-16-11 0,1 4 16,-1 3-16,1-1 0,0 1 15,6 5-15,1 0 16,-1 1-16,0-2 0,-1 5 16,-1 4-16,-1-3 0,-3-3 15,4 3-15,-1-2 0,-4 0 16,-1-1-16,-2 2 0,0 1 16,0-3-16,-1 0 0,-1-1 15,0-1-15,-2 0 0,-2 1 0,0 1 16,-2 2-16,-1-2 0,0-1 15,-2 1-15,-1-1 0,-1 1 16,0 1-16,-3 0 0,0 1 16,-2-2-16,0-1 0,-4 6 15,-3 6 1,-1-3-16,1-3 0,1-3 0,1-2 16,-1 3-16,-1 3 0,-3-1 15,0-1-15,-6 5 0,-3-1 16,4-3-16,3-1 0,-4-1 0,-4 1 15,2-2-15,1-1 0,0 2 16,0 2-16,0-1 0,3-1 0,-3-2 16,0-4-16,2 0 15,2 0-15,1-4 0,1-3 16,5-6-16,3-6 0,3 0 16,0 0-16,2 0 0</inkml:trace>
  <inkml:trace contextRef="#ctx0" brushRef="#br0" timeOffset="249323.0169">23947 17088 0,'0'0'0,"0"0"0,0 0 16,0 0-16,0-23 0,0 23 15,0 0-15,0 0 0,0 0 0,3-18 16,-3 18-16,0 0 0,0 0 16,24 4-16,-24-4 15,28 16-15,-28-16 0,31 19 16,-15-7-16,1 2 0,0 0 0,9 7 15,1 4-15,-3-2 0,-2-1 16,5 8-16,-2-1 0,-2-1 16,-1 0-16,2 2 0,0 2 15,-3-2-15,-2 0 0,-1 6 16,-1 1-16,-4-3 0,-1-3 0,-1 5 16,-1 3-16,-3-2 15,-3-1-15,0 0 0,-1 2 16,-2-4-16,-1-4 0,-1 10 15,-2 4-15,-2-5 0,1-3 0,-4 3 16,-3 2-16,-3-3 0,-4-5 0,-3 7 16,-1 4-16,1-4 15,2-4-15,-12 10 0,-5 1 16,3-6-16,2-5 0,-4 8 16,-4 4-16,3-6 0,2-5 0,-20 23 15,1-2-15,8-9 0,5-5 16,7 3-16,9-16 15,-1-8-15,0-8 0,7-5 0,6-2 16,-13 7-16</inkml:trace>
  <inkml:trace contextRef="#ctx0" brushRef="#br0" timeOffset="250071.3263">22166 15632 0,'0'0'0,"0"0"15,0 0-15,0 0 0,0 0 16,-19-13-16,19 13 16,0 0-16,-23-13 0,23 13 0,-16-9 15,8 4-15,0 0 0,-999 1 16,1998 1-16,-1000 0 0,0 1 0,-3 0 15,-4 2-15,-1 2 0,-2-1 16,-2 4-16,-1 1 0,-2 1 16,-3 1-16,-9 5 0,-1 0 15,-2 3-15,-2 2 0,-7 6 16,0 0-16,2 4 0,1 3 0,-5 8 16,4 0-16,3-1 0,1-1 15,0 7-15,7 3 16,7-2-16,6-1 0,2 0 15,3 0-15,2-2 0,4-2 0,2 6 16,4-2-16,2 4 0,0 1 16,5-4-16,1-5 0,2 0 15,1 0-15,0-2 0,2-1 16,0 1-16,1-1 0,2 0 16,3-3-16,3-2 0,2-2 0,2 0 15,3-1-15,0-1 16,1 0-16,12 5 15,8 3-15,-3-9 0,1-4 0,-7-4 16,-9-6-16,-9-3 0</inkml:trace>
  <inkml:trace contextRef="#ctx0" brushRef="#br0" timeOffset="250571.6192">24022 17151 0,'0'0'0,"0"0"16,0 0-16,23 4 0,-23-4 0,21 7 15,-8-1-15,2 2 16,2 2-16,3 4 0,2 4 16,0 0-16,1-1 0,9 11 15,2 6-15,7 12 0,-3 3 16,2 1-16,0 0 0,0 7 15,-7-3-15,0 8 0,-6-1 0,-5-5 16,-4-3-16,-3 10 0,-4 0 16,-5-7-16,-5-4 0,-3-2 15,-3-3-15,-1 1 0,-2 0 16,-12 1-16,-8 0 0,0-6 16,1-4-16,-22 17 0,-3-5 15,-1 2-15,0 0 0,-7-2 16,-7 0-16,-4 1 0,-4 1 0,-1 0 15,16-17-15,19-11 0,14-7 16,-35 19-16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16:50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5163 9956 0,'0'0'0,"0"0"0,0 0 0,-27 20 16,14-9-16,-8 8 0,-4 5 15,-8 10-15,0 2 0,-16 24 16,-7 11-16,-10 10 0,2-4 0,-19 28 15,-4 11-15,1 9 16,8-8-16,-40 74 0,2-1 16,23-25-16,14-17 0,-8 18 15,-6 13-15,14-14 0,6-9 16,4 9-16,-1 5 0,7-12 0,6-7 16,-1 9-16,0 6 0,13-19 15,5-13-15,1 2 0,-1 2 16,14-23-16,7-15 0,9-17 15,6-11-15,-1-18 0,0-13 0,1-11 16,3-11-16,-2-5 0</inkml:trace>
  <inkml:trace contextRef="#ctx0" brushRef="#br0" timeOffset="784.0086">5206 9951 0,'0'0'0,"0"0"0,0 0 0,0 0 16,0 0-16,31 10 0,-31-10 15,38 12-15,-16-5 0,8 2 16,8 3-16,0-1 0,2 1 0,14 2 15,14 4-15,-6-2 16,-7-1-16,9 4 0,-1 0 16,-12-2-16,-6-2 0,5 1 15,0 0-15,-14-3 0,-5-1 0,-6 0 16,-6 1-16,-3-2 0,-4-1 16,-5-1-16,-4-2 0,-3-1 15,-1 0-15,-5 0 0,-4 1 16,2 0-16,-1 2 0,-5 1 15,-2 1-15,1 1 0,-2 1 0,0 4 16,0 4-16,-2 0 0,0 3 16,-2 4-16,0 2 15,-2 6-15,3-1 0,2 6 0,-1 6 16,3-2-16,3-4 0,-3 17 16,0 6-16,0-5 0,0-6 15,-6 20-15,0 7 0,3-7 16,3-6-16,-20 43 0,-5-1 15,2-17-15,3-10 0,-12 13 16,-7 9-16,7-14 0,5-9 0,-6 13 16,-5 9-16,7-7 0,6-7 15,-5 13-15,-3 9 16,2-9-16,3-6 0,-4 13 0,2 9 16,4-15-16,5-12 0,-2 14 15,-1 10-15,5-16 0,3-10 0,-1 11 16,-1 8-16,9-10 15,6-8-15,4 8 0,4 4 16,5-17-16,-2-12 0,4 1 16,0 0-16,4-11 0,-2-6 0,2-18 15,0-12-15,0-8 0</inkml:trace>
  <inkml:trace contextRef="#ctx0" brushRef="#br0" timeOffset="1433.9402">3547 12440 0,'0'0'0,"-16"20"0,-4 3 0,2 3 16,-5 2-16,-10 22 0,-6 9 15,-11 15-15,2 3 0,-5 16 16,3 3-16,-1 4 0,6-9 0,-12 46 15,4-8-15,15-14 16,10-8-16,1-1 0,2 2 16,6-14-16,5-10 0,6 5 15,6 4-15,4-10 0,1-7 0,11-1 16,8 0-16,-4-9 0,-1-7 16,4 4-16,1 2 0,3-7 15,5-4-15,2 2 0,2 1 16,-2-4-16,-2-3 0,9 5 15,6 4-15,-2-8 0,-1-5 0,4 2 16,5 2-16,-1-8 0,4-6 16,-5 0-16,1 2 15,-6-10-15,0-6 0,6-10 16,7-6-16,-13-5 0,-6-3 0,1-7 16,3-6-16,-2-8 0,-5-6 0,6-9 15,4-6 1,-8 1-16,-3 1 0,-3-9 0,-1-7 15,1 3-15,0-2 0,4-14 16,0-9-16,6 3 0,0 2 0,6-8 16,4-7-16,-2 12 0,1 8 15,12 1-15,5-1 16,-13 6-16,-10 2 0,-13 20 0,-11 13 16,-5 8-16</inkml:trace>
  <inkml:trace contextRef="#ctx0" brushRef="#br0" timeOffset="1949.5661">3780 14191 0,'0'0'0,"0"0"16,0 0-16,17-12 0,-17 12 0,0 0 16,20-7-16,-20 7 0,0 0 15,21-1-15,-15 1 0,0 2 16,-2 0-16,2 0 0,-4 0 16,0 0-16,-1 1 0,-2 4 15,-2 4-15,2-2 0,-3-1 0,2 0 16</inkml:trace>
  <inkml:trace contextRef="#ctx0" brushRef="#br0" timeOffset="2225.9639">3885 13864 0,'0'0'0,"0"0"0,0 0 16,0 0-16,0 0 0,0 0 16,22-14-16,-22 14 0,28-6 0,-9 4 15,1 2-15,1 1 0,1 2 16,1 1-16,2 3 15,0 4-15,-3 2 0,-6 6 16,-3 4-16,-9 1 0,-4 2 0,-8 2 16,-9 4-16,-12 7 0,-6-2 15,-3 1-15,0 1 0,-7 2 16,2-4-16,1-4 0,4-9 16,10-9-16,6-8 0,3-9 15,2-7-15,8-10 0,6-7 0,12-7 16,12-13-16,-6 11 0,-3 8 15,-2 6-15</inkml:trace>
  <inkml:trace contextRef="#ctx0" brushRef="#br0" timeOffset="3745.6352">3344 12800 0,'0'0'15,"0"0"-15,0 0 0,0 0 0,0 0 16,0 0-16,23 14 0,-23-14 16,24 8-16,-4-4 0,3 0 15,5 1-15,3-1 0,16 4 16,5 2-16,1 1 0,0 0 0,18 8 15,6 4-15,6 3 16,-7 0-16,-6-2 0,-21-6 16,-10-5-16</inkml:trace>
  <inkml:trace contextRef="#ctx0" brushRef="#br0" timeOffset="4383.3497">4037 12579 0,'0'0'0,"0"0"0,0 0 15,-3 26-15,3-15 0,0 1 0,2-1 16,-1 0-16,2 0 0,3 0 15,2-2-15,1 0 16,0-2-16,9-1 0,1-4 0,3-3 16,0-3-16,3-3 15,2-5-15,0-1 0,-4-1 0,2-6 16,-5 2-16,-5 1 0,-3 1 16,-3 0-16,-2 0 0,-6 2 15,-2 1-15,-8 1 0,-5 1 16,-4 2-16,-3 4 0,-2 1 0,-6 3 15,4 0-15,-3 2 0,5 0 16,2 1-16,4 0 0,2 2 16,3-1-16,2 0 0,3 0 15</inkml:trace>
  <inkml:trace contextRef="#ctx0" brushRef="#br0" timeOffset="4918.3468">5754 8407 0,'0'0'0,"0"0"16,0 0-16,-15 22 0,15-22 0,-22 29 16,5-6-16,-3 1 0,-3 3 15,-12 14-15,-5 5 0,-2 0 16,2 3-16,-14 16 0,-10 16 15,1-4-15,6-2 0,-6 16 16,-6 14-16,7-12 0,8-9 0,-13 39 16,7-5-16,12-20 15,7-14-15,3-2 0,3-1 16,6-14-16,2-8 0,10-19 0,5-12 16,2-9-16</inkml:trace>
  <inkml:trace contextRef="#ctx0" brushRef="#br0" timeOffset="5266.699">4551 8143 0,'0'0'16,"0"0"-16,0 0 0,0 0 0,3 22 15,-3-22-15,13 28 0,0-8 16,0 0-16,3 7 0,5 6 16,5 10-16,2 1 0,10 16 15,0 5-15,1-1 0,1-1 16,10 22-16,11 19 0,-1-4 15,-5-3-15,39 57 0,17 17 16,-13-10-16,-8-8 0,0 27 16,1 19-16,-28-63 0,-19-43 0,-15-28 15</inkml:trace>
  <inkml:trace contextRef="#ctx0" brushRef="#br0" timeOffset="13750.1339">3221 6870 0,'0'0'0,"0"0"0,0 0 0,0 0 15,0 0-15,7 30 0,-7-30 16,2 29-16,-2-13 0,0 4 16,-2 3-16,1-1 0,0 0 0,1 9 15,1-1-15,2-1 0,0-1 16,2-4-16,4-2 16,4-5-16,5-3 0,11-2 0,7-4 15,1-3-15,3-4 0,-1-4 16,4-2-16,-5-3 0,-3 0 0,-1-7 15,-2-2-15,-8-1 16,-4 2-16,-4 2 0,-3 4 16,-4 2-16</inkml:trace>
  <inkml:trace contextRef="#ctx0" brushRef="#br0" timeOffset="13934.2814">3597 6972 0,'0'0'0,"0"0"0,0 0 16,-12 18-16,12-18 0,-19 24 15,4-4-15,1 3 0,-4 2 0,-5 15 16,-1 4-16,-2 1 16,1-2-16,-6 17 0,1 1 15,-2 7-15,4-5 0,-5 5 0,3-3 16,1-8-16,4-7 0,4-7 16,5-12-16,5-9 0</inkml:trace>
  <inkml:trace contextRef="#ctx0" brushRef="#br0" timeOffset="14118.29">3411 7581 0,'0'0'0,"0"0"0,0 0 16,22 11-16,-22-11 0,25 8 0,-9-1 16,3 1-16,0 0 0,6-1 15,0-1-15,5 1 0,-2-1 16,2-2-16,2 0 0,-3-5 15,1-4-15,3-7 0,-4-3 16,-4 2-16,-5 2 0,-5 3 16</inkml:trace>
  <inkml:trace contextRef="#ctx0" brushRef="#br0" timeOffset="15020.4477">3726 6831 0,'0'0'0,"0"0"0,0 0 0,0 0 16,0 0-16,0 0 0,0 0 16,29 1-16,-29-1 0,37 0 0,-10-2 15,0-1-15,2-2 0,9-3 16,0-4-16,1 1 0,-1-1 16,5-4-16,-2 0 0,-3-2 15,-3 1-15,-6-6 0,-4-1 16,-6-1-16,-6 2 0,-3-6 15,-5 0-15,-5 3 0,-3 3 16,-4 2-16,2 4 0,0 6 16,2 2-16,-1 4 0,-1 4 15,0 2-15,-2 4 0,-3 6 0,-2 5 16,-3 5-16,-2 3 0,-5 6 16,0 6-16,1 1 0,1 2 15,-7 12-15,-3 2 0,5-2 16,-1-4-16,4 6 0,5-6 15,3-5-15,4-6 0,7-5 16,6-3-16,1-8 0,2-3 0,8-5 16,4-3-16,3-5 15,1-1-15,5-9 0,9-5 16,-4-2-16,-3 1 0,-1-1 0,-4 2 16,-9 3-16,-3 2 0,-6 4 15,-6 2-15,0 4 0,-7 3 16,-7 3-16,-9 4 0,-3 3 15,-2 4-15,-17 11 0,-4 7 16,-2-3-16,0-4 0,-9 11 16,-2 0-16,10-4 0,8-2 0,3-1 15,9-6-15,11-10 0,7-7 16,5-2-16,3-2 16,6-9-16,7-8 0,15-8 0,15-9 15,4 1-15,5-2 0,5-3 16,4-2-16,-7 3 0,-1 2 15,-3 4-15,-4 4 0,-8 7 0,-6 4 16,-7 4-16,-6 4 16,-7 5-16,-2 2 0,-11 5 0,-6 5 15,-3 0-15,3 2 0,-2-3 16,-4 0-16,2 0 0,2 0 16,0-4-16,2-2 0,5-1 15,1-1-15,6-8 0,1-6 16,3 3-16,-2-2 0,6 4 15,4 4-15,-1-2 0,-1 1 16,-3 3-16,1 1 0,-4-1 16,3 0-16,-3 1 0,0 3 0,1 2 15,-3-1-15,2 2 0,0 1 16,1 0-16,0 1 0,6-2 16,0-1-16,5-1 0,4-2 15,3-4-15,7-2 0,2-3 16,4-1-16,19-11 0,9-7 15,0-2-15,1-3 0,9-6 16,1-1-16,-4-6 0,-13 1 0,-9-8 16,-11-3-16,-11 13 0,-7 11 15,-3 5-15</inkml:trace>
  <inkml:trace contextRef="#ctx0" brushRef="#br0" timeOffset="15203.8078">4717 7001 0,'0'0'0,"0"0"16,27-4-16,-27 4 0,36-6 0,-8-1 15,7-2-15,12-3 0,3 1 0,10-3 16,-3-1-16,-6-1 16,-6 1-16,1-6 0,-7-1 15,-8 0-15,-5-2 0,-5 5 16,-4 5-16,-5 3 0</inkml:trace>
  <inkml:trace contextRef="#ctx0" brushRef="#br0" timeOffset="15417.4663">5226 6489 0,'0'0'0,"0"0"0,0 0 16,0 0-16,-4 23 0,4-23 0,-4 34 16,-1-10-16,2 2 0,-1 6 15,0 8-15,-2 14 0,-2 1 16,-2 20-16,-1 5 0,-1 14 15,1-3-15,0 17 0,1 0 16,2 2-16,4-11 0,-2 26 16,5-20-16,6-31 0,4-21 0,3-27 15,-1-18-15,0-18 0,-2-12 16,-3 7-16,-1 4 0,-2 4 0</inkml:trace>
  <inkml:trace contextRef="#ctx0" brushRef="#br0" timeOffset="15850.4932">5260 7160 0,'0'0'0,"0"0"0,-32 12 15,10-3-15,-2 3 0,-8 6 16,-6 2-16,-9 9 0,0 3 0,-6 7 16,6-2-16,0 3 15,7-5-15,7 2 0,11-6 16,4-7-16,7-7 0,6-8 15,5-3-15,8-8 0,5-5 0,13-14 16,12-12-16,2-4 0,0-6 16,4-8-16,3-6 0,3-10 15,-5 2-15,10-12 0,4 2 16,16-19-16,-11 15 0,-1 13 16,-2 8-16,-6 15 0,-4 10 15,-8 11-15,-6 5 0,-12 8 16,-7 7-16,-11 11 0,-3 10 15,-4 4-15,-3 2 0,-5 7 16,-9 7-16,3-16 0,-5 5 16,-10 10-16,-6 9 0,1-3 0,1 1 15,-22 28-15,1-3 0,8-5 16,8-4-16,0-2 0,1-1 16,9-9-16,8-5 0,7-4 15,8-4-15,1-12 0,6-7 16,10-26-16,7-16 0,-4 9 0,-7 4 15,-1 4-15</inkml:trace>
  <inkml:trace contextRef="#ctx0" brushRef="#br0" timeOffset="16016.9572">5706 6929 0,'0'0'0,"0"0"0,0 0 15,8 30-15,-8-30 0,7 38 16,-6-6-16,1 4 0,-4 5 0,-2 24 15,0 11-15,-2 21 16,2 2-16,2 43 0,0 39 16,5 27-16,4-7 0,0 21 15,0-69-15,-5-47 0</inkml:trace>
  <inkml:trace contextRef="#ctx0" brushRef="#br0" timeOffset="16284.09">6323 7100 0,'0'0'0,"24"10"16,8 2-16,5 6 0,6 4 0,25 19 16,23 20-16,1 8 0,-15-1 15,-12-12-15,-18-16 0,-13-11 16</inkml:trace>
  <inkml:trace contextRef="#ctx0" brushRef="#br0" timeOffset="17100.5556">4069 8246 0,'0'0'0,"0"0"15,0 0-15,-1 39 0,1-21 0,0 8 16,0 9-16,0 12 0,0 3 16,0 21-16,0 6 0,-2 11 15,1-6-15,-3 18 0,4 0 16,-3 0-16,1-14 0,2 31 15,2-12-15,1-23 0,1-15 16,2-11-16,4-8 0,-3-11 0,-2-7 16,-1-12-16,-4-8 15,1-5-15,-1-5 0,-7-9 0,-6-6 16,1-1-16,-4-8 0,-16-16 16,-12-11-16,2 5 0,-3-1 15,-8 1-15,0 5 0,9-14 0,7-10 16,-12-28-16,11 7 15,4 20-15,5 14 0,4-1 16,2-1-16,14 9 0,6 8 0,13-4 16,9-1-16,2 2 0,2 0 15,15 8-15,9 6 16,-6 9-16,-4 9 0,-8 10 0,-3 7 16,-5 8-16,-5 5 0,-21 12 15,-13 8-15,-2-11 0,-3 8 0,-18 15 16,-13 12-16,2-6 15,5-1-15,-18 24 0,9-11 16,20-17-16,11-12 0,13-16 0,9-10 16,6-8-16,2-4 0,22-28 15,14-17-15,22-12 0,16-7 16,31-14-16,22-10 0,-12 13 16,-5 7-16,-8 12 0,-5 8 15,-21 12-15,-15 9 0,-12 11 16,-10 8-16,-15 6 0,-10 4 15,-13 11-15,-8 10 0,-6 5 0,-4 6 16,-20 5-16,-14 3 16,7-5-16,5-6 0,11 2 15,4-3-15,7-6 0,9-6 0,5-6 16,8-2-16,3-7 0,4-6 16,23-10-16,17-7 0,-13 0 15,8-4-15,16-9 0,9-4 16,-9-3-16,-5-2 0,10-6 0,-24 14 15,-15 9-15</inkml:trace>
  <inkml:trace contextRef="#ctx0" brushRef="#br0" timeOffset="17286.2568">4861 8505 0,'0'0'15,"0"0"-15,0 0 0,0 0 16,0 0-16,35-12 0,-3 4 15,10-1-15,6 0 0,27-4 0,10-1 16,17 0-16,-4 2 0,11-1 16,1 2-16,-19 0 0,-16 0 15,-4-11-15,-23-8 0,-23 17 16,-9 4-16,-2 2 0</inkml:trace>
  <inkml:trace contextRef="#ctx0" brushRef="#br0" timeOffset="17501.1415">5360 8056 0,'0'0'0,"0"0"16,0 0-16,0 0 0,0 0 0,-8 26 15,8-26-15,-6 40 0,2-14 16,1 7-16,0 7 0,2 4 16,1 3-16,0 24 0,-2 25 15,2 18-15,2-2 0,1 33 16,0 11-16,5 13 0,3 7 15,14 79-15,11 7 0,-12-82 16,-7-56-16,-6-39 0</inkml:trace>
  <inkml:trace contextRef="#ctx0" brushRef="#br0" timeOffset="17817.684">5495 8841 0,'0'0'0,"0"0"0,0 0 15,0 0-15,0 0 0,0 0 16,-40 15-16,18-3 0,-6 3 0,-4 6 15,-5 5-15,-8 9 0,-2 1 16,-6 13-16,4 0 16,-1 0-16,9-9 0,11-4 0,6-4 15,9-8-15,5-5 0,12-7 16,11-6-16,7-14 0,8-7 16,19-18-16,19-15 0,-15 11 15,-12 8-15,-8 7 0</inkml:trace>
  <inkml:trace contextRef="#ctx0" brushRef="#br0" timeOffset="18000.2508">5820 8310 0,'0'0'0,"0"0"0,0 0 0,0 0 16,0 0-16,24-24 0,-2 19 15,6-1-15,5 3 0,8 1 16,5-1-16,9 2 0,-2 3 15,4 4-15,-6 4 0,-6 3 0,-12 2 16,-6-4-16,-6-2 16,-6-2-16</inkml:trace>
  <inkml:trace contextRef="#ctx0" brushRef="#br0" timeOffset="18551.0109">5712 8691 0,'0'0'0,"0"0"0,0 0 16,-9 22-16,9-22 0,-7 26 15,3-8-15,1 3 0,-1 1 0,2 2 16,0 1-16,0 7 0,1 0 16,1-2-16,0 1 0,0-5 15,0-2-15,0-1 0,0-5 16,1-8-16,0-6 0,2-12 16,3-7-16,-2 1 0,2 3 0,5-13 15,7-12-15,5-8 16,1-1-16,10-3 0,2 4 15,1 2-15,-5 2 0,12-4 16,3 3-16,-2 9 0,-1 5 0,7 4 16,2 6-16,-12 7 0,-9 5 15,-4 8-15,-2 6 0,-6 3 16,-3 2-16,-12 6 0,-5 3 16,-8 1-16,-4 0 0,-16 4 15,-10 4-15,-3-2 0,-1-1 0,-5-2 16,-4-2-16,3-6 15,8-7-15,2-1 0,10-2 16,7-4-16,6-1 0,6-12 0,5-9 16,11 2-16,4-3 0,17-5 15,12-4-15,1 5 0,0 4 16,-3 2-16,0 1 0,-12 7 16,-2 4-16,-8 3 0,-3 3 15,-9 4-15,-2-1 0,-10 8 16,-8 5-16,-2 3 0,-4 1 0,-5 3 15,-3 0-15,5 0 16,2-2-16,-1 3 0,2-3 0,7-6 16,5-2-16,0-3 0,2-4 15,3-6-15,3-4 0,0-17 16,2-10-16,0 8 0,0 4 0,0 4 16</inkml:trace>
  <inkml:trace contextRef="#ctx0" brushRef="#br0" timeOffset="18750.7956">6175 7946 0,'0'0'0,"0"0"15,0 0-15,0 0 0,0 0 16,0 0-16,0 29 0,0-29 16,-2 41-16,-2-12 0,-2 5 15,-3 3-15,-1 1 0,-7 19 16,-1 6-16,-4 12 0,2-4 0,-4 15 15,-1-1-15,-1 1 0,0-12 16,6-11-16,4-17 16,5-14-16</inkml:trace>
  <inkml:trace contextRef="#ctx0" brushRef="#br0" timeOffset="19116.7961">6119 8922 0,'0'0'16,"0"0"-16,0 0 0,-10 31 15,10-31-15,-11 36 0,1-8 16,0 2-16,0 4 0,-2 16 16,-3 5-16,1 11 0,1-3 0,1 14 15,3-4-15,2 2 0,1-10 16,2-9-16,4-6 0,0-12 16,4-10-16,-1-9 0,0-13 15,1-10-15,1-9 0,5-19 16,0-14-16,0 0 0,1-7 0,-1 6 15,-2 11-15,18-28 0,16-23 16,9 3-16,4 13 16,13-11-16,-17 29 0,-9 15 0,-6 10 15,-11 11-15,-8 9 0,-7 8 16,-3 6-16,-2 13 0,-1 7 0,-2 18 16,-4 10-16,1-18 15,0 4-15,-1 16 0,-1 10 16,1 4-16,2 3 0,3 61 15,2 10-15,-1-9 0,-1-5 0,-1-41 16,-1-28-16,1-18 0</inkml:trace>
  <inkml:trace contextRef="#ctx0" brushRef="#br0" timeOffset="19400.0084">6195 11574 0,'-7'4'0,"-23"15"15,-12 8-15,-20 11 0,-22 11 0,-42 29 16,-40 26-16,-65 47 0,22-6 15,-3 18-15,0 15 16,35-8-16,20-5 0,24 35 16,15 26-16,34-71 0,29-49 0,15-32 15</inkml:trace>
  <inkml:trace contextRef="#ctx0" brushRef="#br0" timeOffset="19669.0725">4011 11781 0,'0'0'0,"0"0"0,0 0 0,0 0 15,0 0-15,0 0 0,0 0 16,0 0-16,0 0 0,22 11 15,-9 9-15,4 4 0,3 3 0,6 12 16,4 10-16,13 16 0,-2 3 16,29 34-16,27 34 0,11 15 15,-4-8-15,92 113 0,49 56 16,-77-98-16,-52-66 0,-35-46 16</inkml:trace>
  <inkml:trace contextRef="#ctx0" brushRef="#br0" timeOffset="47294.6608">7658 16866 0,'0'0'0,"0"0"0,0 0 16,0 0-16,0 0 0,0 0 16,-26 15-16,26-15 0,-24 12 0,4-5 15,-7 2-15,-8 3 16,-6 2-16,-5 1 0,9-2 0,4-2 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19:58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3367 5077 0,'0'0'0,"0"0"0,0 0 15,0 0-15,0 0 0,0 0 0,0 0 16,0 0-16,0 0 0,0 0 15,0 0-15,0 0 0,0 0 16,0 0-16,20-15 0,-20 15 16,0 0-16,0 0 0,0 0 15,29-2-15,-29 2 0,0 0 16,26 3-16,-16-1 0,0 0 0,2 1 16,0-1-16,1 0 0,-3-1 15,2 1-15,-2 0 0,2 1 16,-2-1-16,-1 0 0,1 1 15,-1 2-15,-2 0 0,0 0 16,-1 2-16,-2 0 16,0 3-16,-4 2 0,-4 2 15,0 0-15,-2 0 0,-1 1 0,0 2 16,-5 4-16,-3 0 0,-1 0 16,-1 0-16,-2-1 0,3 3 15,0-2-15,1 0 0,-1-2 16,-2-2-16,-2 2 0,1-2 15,4-1-15,-1-1 0,3-2 16,1-2-16,5-3 0,1-1 0,3 0 16,-1-3-16,1 1 0,3-2 15,0-1-15,1 2 0,5-2 16,-2-1-16,3-1 0,1-1 16,2 0-16,1 0 0,0-1 15,4-1-15,-2 0 0,2 0 0,7-2 16,2 0-16,0 2 0,-2 1 15,0-1-15,3-1 16,-2 1-16,2-1 0,-2 1 16,-1-1-16,0 0 0,0 1 0,0 0 15,2-1-15,-3-1 0,1 0 16,3 1-16,-5 2 0,-3 0 16,-4 2-16,0-2 0,0 0 15,-1 0-15,-3 0 0,0 0 16,-2 2-16,0-1 0,-2 1 0,0-1 15,-2 0-15,-1 0 0,-2 1 16,3-2-16,-3 2 0,0-3 16,0 3-16,0-3 0</inkml:trace>
  <inkml:trace contextRef="#ctx0" brushRef="#br0" timeOffset="399.6477">4175 5138 0,'0'0'0,"0"0"16,0 0-16,0 0 0,-11 24 0,11-24 16,-8 22-16,3-10 0,0 1 0,0 2 15,-1 2-15,0 1 16,-1 2-16,-2 6 0,2 1 16,-2-2-16,0 0 0,1 0 15,0-2-15,1 0 0,0-1 0,-1-2 16,1-1-16,-3-1 15,1-2-15,2-1 0,2 1 16,0-3-16,2-2 0,1-2 0,-1-1 16,0-1-16,0-2 0,3-2 15,3-3-15,0-3 0,0-4 16,-2 2-16,0 1 0,0 0 16</inkml:trace>
  <inkml:trace contextRef="#ctx0" brushRef="#br0" timeOffset="769.5159">4240 5180 0,'0'0'16,"0"0"-16,0 0 0,0 0 15,0 0-15,0 0 0,0 0 16,0 0-16,24 11 0,-24-11 0,16 15 15,-16-15-15,18 18 0,-11-10 16,1 2-16,-1 1 0,1 0 16,0 2-16,0 1 0,-2-1 15,1-1-15,1 2 0,-1 2 16,0-1-16,0-2 0,0 1 16,0-1-16,-1-1 0,1 0 0,2 2 15,-2 0-15,-3-3 0,0-2 16,0-1-16,2-1 15,-1-1-15,-1-1 0,-1 1 0,1-2 16,-1-2-16,0-1 0,2-3 16,-1-1-16,1-2 0,-2-2 0,0-2 15,0-1-15,1 1 0,-1 2 16,-1 0-16</inkml:trace>
  <inkml:trace contextRef="#ctx0" brushRef="#br0" timeOffset="1149.3408">4630 5032 0,'0'0'0,"0"0"0,0 0 16,0 0-16,0 0 0,0 0 16,0 0-16,0 0 0,0 0 0,0 0 15,4 23-15,-4-23 0,0 0 16,0 28-16,0-28 0,0 27 15,0-27-15,-4 28 16,1-14-16,-1 2 0,-2 0 0,1 1 16,-2 2-16,0 0 0,2 0 0,-5 6 15,1 2-15,0-4 16,2-1-16,-3 0 0,1-3 16,0 1-16,2-1 0,-1-2 15,0-1-15,1 1 0,2 0 0,-1-4 16,2-1-16,-2-1 0,3-1 15,0-3-15,0 1 16,2-1-16,1-2 0,0-1 0,0 0 16,4-2-16,-1-2 0,-1 0 15,3-1-15,0-1 0,2-1 0,-2 2 16,2-2-16,-4 2 0</inkml:trace>
  <inkml:trace contextRef="#ctx0" brushRef="#br0" timeOffset="1833.3287">4929 5425 0,'0'0'16,"0"0"-16,0 0 0,0 0 0,0 0 15,0 0-15,0 0 16,0 0-16,0 0 0,-7-23 0,7 23 15,0 0-15,0 0 0,-15-18 16,15 18-16,0 0 0,0 0 16,-23-16-16,16 11 0,-2 2 15,-1 0-15,1 0 0,-1 1 16,1 0-16,-1 2 0,-1 0 16,1 1-16,0 0 0,0 1 0,0 3 15,1 0-15,1 3 0,0 1 16,0 1-16,1 1 0,1-1 15,-1 1-15,2 1 0,0 0 16,2 0-16,0-1 0,1 1 16,0 0-16,0-1 0,1-1 0,1-1 15,1 0-15,1-1 16,2-1-16,0-2 0,2 1 16,0-2-16,3-1 0,1-2 15,3-2-15,0-1 0,2 0 0,-3-1 16,1-4-16,4-1 0,0-2 15,1 0-15,0-2 0,-2 2 16,0 0-16,-1-1 0,0-2 16,-1 3-16,-2 1 0,-2 1 15,-1 1-15,-2 0 0,2 1 16,-3 2-16,0 0 0,-2 2 0,0 0 16,-1 2-16,1 1 15,-2 1-15,0 0 0,1 2 16,-2 1-16,3-1 0,-1 3 0,0-2 15,-1 3-15,1-2 0,0 1 16,-1 1-16,0 0 0,2-2 16,-1 1-16,0 0 0,1 1 15,-1-2-15,0 0 0,2-1 16,1-1-16,-2 0 0,0 1 0,2-2 16,0-1-16,1-1 0,0-2 15,0-2-15,0-4 16,-1 2-16,0 1 0,-2 0 0</inkml:trace>
  <inkml:trace contextRef="#ctx0" brushRef="#br0" timeOffset="2199.3911">5325 5345 0,'0'0'0,"0"0"16,0 0-16,0 0 0,0 0 0,0 0 15,0 0-15,0 0 0,0 0 16,0 0-16,0 0 0,21 15 16,-21-15-16,0 0 0,0 0 15,30 2-15,-30-2 0,0 0 16,33-4-16,-33 4 0,24-4 0,-12 2 16,1 1-16,-2-1 0,4-2 15,-2 2-15,2 0 0,1-1 16,-3-1-16,2 1 0,-3-1 15,2 2-15,-3 1 0,0 0 16,-1 0-16,-2 1 0,1 0 16,-1-1-16,-1 0 0,-2-1 15,0 1-15,-1 1 0,-1 0 16,1 1-16,-1-1 0,-3 0 16,0-2-16,0 2 0,0-4 0,-3 3 15,0 1-15,1-2 0,0-1 16,0 1-16,0-1 15,0 1-15</inkml:trace>
  <inkml:trace contextRef="#ctx0" brushRef="#br0" timeOffset="2532.9204">5534 5219 0,'0'0'0,"0"0"0,0 0 16,0 0-16,0 0 0,0 0 0,0 0 15,0 0-15,0 0 0,0 0 16,0 0-16,9 26 0,-9-26 16,0 0-16,3 22 0,-3-22 15,2 21-15,-2-21 0,-4 27 16,3-13-16,0-1 0,0 2 16,0 1-16,-1-1 0,-1-1 0,2 2 15,-1 0-15,1-1 16,1-1-16,-2 0 0,1 0 15,1-1-15,-3 0 0,2-1 0,1 1 16,0-3-16,0 0 0,0-1 16,1-1-16,2-2 0,-3 1 15,3-3-15,1 0 0,1-3 16,0 0-16,0-1 0,-1 1 0,-1-1 16</inkml:trace>
  <inkml:trace contextRef="#ctx0" brushRef="#br0" timeOffset="3316.4999">6008 5178 0,'0'0'16,"0"0"-16,0 0 0,0 0 0,0 0 15,0 0-15,0 0 0,0 0 16,0 0-16,0 0 0,0 0 16,27-7-16,-27 7 0,0 0 15,0 0-15,0 0 0,26 6 0,-26-6 16,0 0-16,0 0 0,26 8 15,-26-8-15,0 0 0,21 8 16,-15-3-16,2-1 0,-3 2 16,2-1-16,0 0 15,0 1-15,2-1 0,0 2 16,-2 0-16,0 0 0,1-1 0,-1 1 16,-2 0-16,1-1 0,-1 2 15,1 1-15,-3 0 0,-3 0 16,0 1-16,-2-1 0,-1 2 0,-2 0 15,0 0-15,-2 0 16,0-1-16,0 2 0,-2 0 16,-2 0-16,-1 0 0,-2 2 15,1-1-15,-6 3 0,2 0 0,3-2 16,-2 1-16,3-3 0,0-1 16,0-1-16,2-1 0,2-1 15,0-1-15,2-3 0,3-2 16,-3 1-16,3 2 0,1-2 15,2-1-15,1-2 0,0 3 16,3-3-16,0 0 0,2-1 16,-1-2-16,2 0 0,3 0 15,1-2-15,2 1 0,1-1 0,3 1 16,-1-1-16,0 1 0,0-1 16,2 0-16,4-1 0,-2 0 15,2 1-15,1 1 0,-2-1 16,-1 1-16,-1 0 0,-2 1 15,0 0-15,-1 0 0,-1 0 16,1 1-16,-2 0 0,-1-1 0,-1 1 16,0 1-16,-1 0 0,0 0 15,-3 1-15,-1-1 16,0 0-16,-1 0 0,0-2 0,-2-1 16,0 1-16,0 0 0,1-1 15,0 0-15,0 0 0,-1 1 16,-1-1-16</inkml:trace>
  <inkml:trace contextRef="#ctx0" brushRef="#br0" timeOffset="3766.8208">6607 5169 0,'0'0'0,"0"0"16,0 0-16,0 0 0,0 0 0,0 0 15,0 0-15,0 0 16,0 0-16,0 0 0,0 0 16,14 27-16,-14-27 0,0 0 0,3 24 15,-3-24-15,0 0 0,-3 27 16,1-15-16,1 0 0,-1 1 15,-1 2-15,-1-1 0,1 2 16,0 0-16,-1 0 0,1 0 16,0-1-16,-1 0 0,1-1 15,0 1-15,-1-1 0,1 0 16,1 3-16,-1-1 0,-1-4 0,4-1 16,-2 2-16,1-2 15,1-3-15,0 0 0,0-2 0,1 0 16,1 0-16,-2-2 0,0-1 15,4 1-15,-3-2 0,1 0 16,1-1-16,2-1 0,-2-2 16,0 0-16,2-2 0,1 0 15,-2-1-15,-1-2 0,0 0 16,-1 3-16,2-2 0</inkml:trace>
  <inkml:trace contextRef="#ctx0" brushRef="#br0" timeOffset="4101.8279">6691 5388 0,'0'0'0,"0"0"0,0 0 0,0 0 16,0 0-16,0 0 0,0 0 16,0 0-16,0 0 0,0 0 15,0 0-15,10-22 0,-10 22 16,0 0-16,0 0 0,20-10 16,-20 10-16,0 0 0,24-10 15,-24 10-15,19-6 0,-11 4 0,3-2 16,0 1-16,0-1 0,2-1 15,0 1-15,0 0 0,1 2 16,0 0-16,-1-2 0,-1 0 16,0 0-16,0-1 0,-2 1 15,1 0-15,0 1 0,-1-1 16,2 2-16,-3-1 0,1 0 0,-2 0 16,-1 2-16,0 0 0,0 1 15,-4-1-15,1 1 16,1 0-16,-1 0 0,-1 0 0,1-1 15,-1-1-15,-1 1 0,0 1 16</inkml:trace>
  <inkml:trace contextRef="#ctx0" brushRef="#br0" timeOffset="4483.5869">7073 5168 0,'0'0'0,"0"0"0,0 0 16,0 0-16,0 0 0,0 0 16,0 0-16,0 0 0,0 0 15,11 21-15,-11-21 0,0 0 16,0 0-16,5 27 0,-5-27 16,0 0-16,1 26 0,-1-26 0,2 21 15,-2-11-15,0 0 0,0 1 16,-2 1-16,1 0 0,1-1 15,-2 2-15,-1-1 0,2 2 16,1-1-16,-1-1 0,0-1 16,0 1-16,0-2 0,-1 1 15,-1 0-15,2 0 0,0-2 16,0 0-16,0 0 0,1-1 16,-2 0-16,1-1 0,1-2 15,-2 1-15,2-1 0,0-1 0,0 1 16,0-2-16,2 0 0,-1 0 15,1-2-15,1 0 0,1 0 16,-1 1-16,-1-2 0,0 1 16</inkml:trace>
  <inkml:trace contextRef="#ctx0" brushRef="#br0" timeOffset="5050.9964">7585 5135 0,'0'0'15,"0"0"-15,0 0 0,0 0 0,0 0 16,0 0-16,0 0 0,0 0 16,-19-19-16,19 19 0,0 0 15,0 0-15,0 0 0,-21-12 16,21 12-16,0 0 0,-22-2 0,14 3 16,0 0-16,-1 2 0,1 1 15,-1 1-15,-1 2 0,-1 1 16,0 1-16,-1 1 0,-1-1 15,0 1-15,1 1 0,-2 2 16,2 1-16,1 0 16,1 1-16,-2 5 0,1 0 0,1 0 15,1-1-15,3 1 0,-3 0 16,3-1-16,3-2 0,1 1 16,0-2-16,2 0 0,0-1 0,0-1 15,1-2-15,1 0 0,1-2 16,2-1-16,-1-1 0,3-2 15,2-1-15,0-1 0,3 1 16,2-2-16,-1-2 16,-1-1-16,1 0 0,3-1 15,-3-1-15,1-2 0,3 0 0,-2 1 16,1-3-16,0-1 0,1-1 16,-3 2-16,-1 1 0,-2 1 15,-1 1-15,-2-1 0</inkml:trace>
  <inkml:trace contextRef="#ctx0" brushRef="#br0" timeOffset="5633.6409">7901 5127 0,'0'0'0,"0"0"0,0 0 0,0 0 16,0 0-16,0 0 0,0 0 16,0 0-16,0 0 0,0 0 15,0 0-15,0 0 0,0 0 0,0 0 16,0 0-16,0 0 0,0 0 15,0 0-15,0 0 0,0 0 16,21 15-16,-21-15 0,0 0 16,6 19-16,-6-19 0,0 0 15,3 23-15,-3-23 0,0 0 16,1 18-16,-1-11 0,0 1 16,0 1-16,0 1 0,0 0 15,-1 0-15,0 1 0,0 1 16,0 1-16,0-1 0,0 0 0,-2 2 15,2 1-15,0 0 0,0-1 16,-1 1-16,1-1 0,-3 1 16,2-1-16,0 1 0,0 1 15,0-2-15,-1 1 0,0 2 16,0-1-16,2 1 0,1-3 0,-3 1 16,2-2-16,0-1 0,0-1 15,0-2-15,1-2 16,-1 1-16,1-1 0,0 0 0,0-1 15,0 0-15,0-2 0,1-1 16,0 1-16,2-3 0,1-1 16,0-1-16,-1-3 0,1 1 0,-1 0 15,-1 1-15</inkml:trace>
  <inkml:trace contextRef="#ctx0" brushRef="#br0" timeOffset="6149.7006">8318 5289 0,'0'0'0,"0"0"0,0 0 16,0 0-16,0 0 0,0 0 16,0 0-16,0 0 0,0 0 0,0 0 15,29 3-15,-29-3 0,0 0 16,25-1-16,-25 1 15,0 0-15,26-3 0,-26 3 0,21-3 16,-8 3-16,0 0 0,2-1 16,1 0-16,-2 0 0,-1-3 15,0 2-15,2-1 0,-1 0 16,-1 0-16,2 1 0,0 0 16,1-1-16,-1 0 0,0 1 15,1-1-15,-4-1 0,1 2 16,-2-1-16,1 2 15,0 0-15,1-2 0,-6 2 0,1 1 16,0-1-16,-2 1 0,0 0 16,-1 0-16,-1 1 0,-1 0 0,-3-1 15,-2 4-15,0-1 0,-2 2 16,2 0-16,0-1 0,0 0 16</inkml:trace>
  <inkml:trace contextRef="#ctx0" brushRef="#br0" timeOffset="6536.2603">8228 5619 0,'0'0'0,"0"0"16,0 0-16,0 0 0,0 0 15,0 0-15,0 0 0,0 0 16,0 0-16,0 0 0,30-8 16,-30 8-16,0 0 0,32-4 15,-32 4-15,34-3 0,-18 0 0,3 1 16,1-2-16,1 1 0,0-1 16,6-2-16,1-1 15,-3 2-15,0-1 0,4 2 0,0-3 16,-2 3-16,-1 0 0,-1 0 15,0-1-15,-2 1 0,0 0 16,3 1-16,2 2 0,-5-1 16,-2 0-16,-1 0 0,-2 1 15,-2 2-15,-2 1 0,-1-1 16,-1 1-16,-2-1 0,-2 0 0,-1 1 16,-2-1-16,1-1 0</inkml:trace>
  <inkml:trace contextRef="#ctx0" brushRef="#br0" timeOffset="7757.8802">9427 5199 0,'0'0'0,"0"0"0,0 0 16,0 0-16,0 0 0,0 0 16,0 0-16,0 0 0,0 0 0,0 0 15,0 0-15,0 0 16,0 0-16,0 0 0,0 0 16,0 0-16,0 0 0,0 0 15,0 0-15,0 0 0,0 0 0,0 0 16,0 0-16,23-6 0,-23 6 15,0 0-15,0 0 0,0 0 16,0 0-16,0 0 0,22 10 16,-22-10-16,0 0 0,0 0 15,26 6-15,-26-6 0,0 0 0,19 4 16,-11-4-16,-1 1 0,2-1 16,-1 0-16,2 2 15,0-1-15,1 0 0,1 1 16,1 2-16,-2-1 0,1 2 0,-1 0 15,-1 0-15,-1 0 0,-1 0 16,0 0-16,1 2 0,-1-1 16,-2 1-16,0 1 0,-2 0 15,-1 0-15,0 2 0,-3 1 16,-1 1-16,-2 0 0,0 0 0,-2 2 16,-3 2-16,-3-2 15,-1 1-15,-5 4 0,-1 0 0,1 1 16,-1 0-16,-2-1 0,-2-2 15,2 1-15,2-1 0,-1 1 16,1 0-16,-2 1 0,3-4 16,1-1-16,1 0 0,1-3 15,0-2-15,4-2 0,1-2 16,1-1-16,1 1 0,2-2 16,1 0-16,4-3 0,-1 3 0,5-3 15,0-3-15,0 2 0,2-1 16,1-1-16,0 1 0,3-2 15,1 0-15,2-2 0,2 1 16,4-3-16,0 1 0,1-1 16,0 1-16,0 1 0,0 1 15,2 0-15,1-1 0,-2 3 16,-1-1-16,-2 0 0,1 0 16,-1 0-16,-2 1 0,0 1 15,-1 0-15,0 0 16,-1 2-16,0-1 0,-1 0 15,-1 1-15,-5 0 0,0 0 0,-1 0 16,0 0-16,-2-1 0,0 0 16,-2 1-16,-2 0 0,2-2 0,-2 2 15,0-3-15,0 3 0</inkml:trace>
  <inkml:trace contextRef="#ctx0" brushRef="#br0" timeOffset="8166.1682">10111 5187 0,'0'0'16,"0"0"-16,0 0 0,0 0 0,0 0 15,0 0-15,0 0 16,0 0-16,0 0 0,0 0 0,0 0 15,-7 24-15,7-24 0,0 0 16,-12 28-16,12-28 0,-11 22 16,4-7-16,1 1 0,-2 1 15,0 1-15,-3-1 0,-2 2 16,1-1-16,0 0 0,-4 6 16,1 0-16,0-1 0,2-1 0,1-2 15,0 0-15,1-1 0,1-2 16,1 1-16,2-1 15,-1-1-15,1-3 0,1-2 0,0-1 16,2-2-16,1 0 0,1-3 16,1-2-16,1-3 0,0 0 15,1-3-15,1-5 0,1 0 16,0 0-16,0-1 0,2-1 16,-2 0-16,0 2 0,1 2 0</inkml:trace>
  <inkml:trace contextRef="#ctx0" brushRef="#br0" timeOffset="8500.0346">10090 5244 0,'0'0'0,"0"0"16,0 0-16,0 0 0,0 0 0,0 0 15,20 13-15,-20-13 0,0 0 16,23 19-16,-23-19 0,16 15 15,-16-15-15,13 21 0,-6-8 16,-1 2-16,-2-2 0,0 1 16,1 0-16,-1 1 0,0-1 15,-1 1-15,0 2 0,-1 0 16,1-2-16,-1 4 0,0-1 16,1 0-16,2-2 0,-2 0 15,0-2-15,-1 0 0,2-2 0,-1-1 16,0 0-16,0-4 0,-1-1 15,-1 0-15,0-2 0,0-1 16,0 0-16,1-3 0,2-4 16,-2 1-16,0-2 0,0 0 15,-1 2-15,1 0 0</inkml:trace>
  <inkml:trace contextRef="#ctx0" brushRef="#br0" timeOffset="8867.1398">10456 5163 0,'0'0'0,"0"0"0,0 0 0,0 0 16,0 0-16,0 0 0,0 0 16,0 0-16,0 0 0,0 0 0,0 0 15,-9 27-15,9-27 0,-12 21 16,12-21-16,-13 27 0,6-12 15,-1 2-15,0 2 0,0 1 16,-2-2-16,-1 3 0,-1-1 16,-4 7-16,1-4 0,-1 1 15,1 1-15,2-1 0,2-3 0,0 1 16,1 0-16,1 0 16,1-1-16,0 3 0,2-2 15,1-7-15,2 1 0,-2 0 0,-1-2 16,4-5-16,1-4 0,2 2 15,0 0-15,0-2 0,0-1 16,4-3-16,1 0 0,-1-1 16,-2 1-16,0-1 0</inkml:trace>
  <inkml:trace contextRef="#ctx0" brushRef="#br0" timeOffset="9418.5508">10667 5526 0,'0'0'0,"0"0"0,0 0 16,0 0-16,0 0 0,0 0 15,11-17-15,-11 17 0,0 0 16,4-18-16,-4 11 0,-1 1 16,-2 1-16,0-2 0,-1 2 15,-2 0-15,0 1 0,-3-1 0,-3 1 16,-1 2-16,1 1 0,0 1 15,-1 1-15,1 1 0,0 1 16,-3 3-16,0 2 0,0 0 16,0 2-16,-2 4 0,0 1 15,3 1-15,2-1 0,2 0 16,1 0-16,2-1 0,2-1 0,2 0 16,3 0-16,2-2 15,0-1-15,4-3 0,4 0 0,1-3 16,1 0-16,2-4 15,0-3-15,0 0 0,2-2 0,3 0 16,2-2-16,-2 1 0,1-2 16,-2-1-16,-2 1 0,1 0 15,-1-1-15,0 1 0,-1 1 16,-3 0-16,-2 2 0,-1 1 16,-1 1-16,-1-1 0,-2 2 0,-2 2 15,0 1-15,-3 2 0,-2 2 16,1-1-16,0 1 15,0 2-15,0 1 0,0 1 0,-1 0 16,0 1-16,-1 0 0,1 1 16,1-1-16,1-1 0,0 1 15,1-1-15,0-1 0,1-1 16,2 1-16,1-2 0,3-1 16,1-1-16,0-1 0,-2-2 0,1 1 15,-1-1-15</inkml:trace>
  <inkml:trace contextRef="#ctx0" brushRef="#br0" timeOffset="9799.9733">11249 5300 0,'0'0'0,"0"0"0,0 0 16,0 0-16,0 0 0,0 0 16,0 0-16,-27 6 0,27-6 0,-16 15 15,16-15-15,-22 22 0,9-8 16,0 2-16,-1 3 16,0-1-16,1 2 0,-2 5 15,2 1-15,1 0 0,4-1 0,0-1 16,1 1-16,3-3 0,2-2 15,3 2-15,3-3 0,3-6 16,2-1-16,2-2 0,3-2 16,0-2-16,2-4 0,3-2 15,3-2-15,0-3 0,1 0 0,5-7 16,1-5-16,0 2 0,-1 2 16,-4 2-16,-6 1 15,-2 3-15</inkml:trace>
  <inkml:trace contextRef="#ctx0" brushRef="#br0" timeOffset="10067.6776">11709 5220 0,'0'0'16,"0"0"-16,0 0 0,0 0 15,0 0-15,0 0 0,0 0 0,0 0 16,-3 28-16,3-28 0,-6 23 15,6-23-15,-5 29 0,2-12 16,-1 2-16,1 0 0,-1-1 16,-1 2-16,1 3 0,-1-2 15,1 0-15,-3 2 0,2-1 16,-1-1-16,1-1 0,0-1 16,1 0-16,1-2 0,-1-4 0,2-1 15,2-1-15,0-3 0,0 0 16,0-2-16</inkml:trace>
  <inkml:trace contextRef="#ctx0" brushRef="#br0" timeOffset="10599.4651">11965 5434 0,'0'0'0,"0"0"0,0 0 16,0 0-16,21-5 0,-21 5 15,25-1-15,-9 1 0,-1-1 16,3-1-16,1 1 0,-1-2 0,2 2 16,5-1-16,1 1 15,-3-2-15,-2-1 0,-1 0 0,-1-1 16,-2 0-16,0 0 0,-1 0 15,1 1-15,-3-1 0,-2-1 16,-4 1-16,-3-3 0,1 1 16,-2 0-16,0 2 0,-3-1 15,-1 2-15,-1 0 0,0 0 16,-2-2-16,0 2 0,-1 0 0,-1 1 16,0-1-16,-1 0 15,1 1-15,-1 2 0,1 1 16,-1 0-16,2 0 0,-2 0 0,1 1 15,-1 0-15,2 3 0,-2-1 16,1 2-16,-1 2 0,1 0 0,-2 1 16,1 3-16,-1-1 15,0 1-15,1 1 0,0 1 16,1 0-16,-1-1 0,0 1 16,-1 0-16,0-1 0,2 0 15,-2 4-15,2-1 0,0-6 0,2 1 16,0 2-16,-1-1 0,3-4 15,0-1-15,0 0 0,0-1 16,1-1-16</inkml:trace>
  <inkml:trace contextRef="#ctx0" brushRef="#br0" timeOffset="11050.717">12679 5207 0,'0'0'0,"0"0"0,0 0 0,0 0 16,0 0-16,0 0 0,0 27 15,0-27-15,0 0 0,1 25 16,-1-25-16,-1 24 0,-1-12 0,0 2 16,-1 0-16,-2 1 0,1-1 15,-1 1-15,1-1 16,0 1-16,-1 0 0,1 1 0,-1 0 15,0-1-15,-1 0 0,0 3 16,-1 0-16,0-3 0,1-2 16,0 1-16,2-2 0,-2-1 15,1-1-15,1-2 0,0-1 16,2-3-16,0 0 0,1-1 16,1-3-16,-2 0 0,2 0 0,0-3 15,0 3-15,0-3 0</inkml:trace>
  <inkml:trace contextRef="#ctx0" brushRef="#br0" timeOffset="11367.0289">12667 5332 0,'0'0'0,"0"0"15,0 0-15,0 0 0,0 0 0,0 0 16,30 0-16,-30 0 0,0 0 15,29-4-15,-29 4 16,23-3-16,-10 1 0,-1000 0 0,2005-2 16,-1002 1-16,1 1 0,0-1 15,-1 0-15,1 1 0,-2-2 0,2 2 16,-1-1-16,2 0 0,-1-1 16,4 1-16,-1 0 15,-2 0-15,-3 0 0,0-1 0,-3 0 16,-1 2-16,-1 1 0,-4-1 15,1 0-15,0 0 0,-1 0 16,1 0-16,-1 0 0,0-1 16,-2 1-16,1 0 0</inkml:trace>
  <inkml:trace contextRef="#ctx0" brushRef="#br0" timeOffset="11700.1868">13182 5152 0,'0'0'0,"0"0"15,0 0-15,0 0 0,0 0 0,0 0 16,0 0-16,0 0 0,0 0 16,0 0-16,17 19 0,-17-19 15,0 0-15,7 20 0,-7-20 16,0 0-16,0 28 0,-2-19 16,0 1-16,0 1 0,0 1 15,-2 1-15,0 1 0,-1 0 0,1-1 16,-2 1-16,1 2 0,-1-1 15,1-1-15,-1 0 0,1 0 16,1 1-16,-1-2 0,1 0 16,-1 1-16,1-2 0,1 0 15,-1-1-15,1 0 0,0-2 16,-1 1-16,1-1 0,0-1 16,1 1-16,-1-3 0,2 0 15,0-4-15,0 0 0,0 1 0,1-3 16,0 4-16,0-4 0</inkml:trace>
  <inkml:trace contextRef="#ctx0" brushRef="#br0" timeOffset="12803.3354">13396 5511 0,'0'0'0,"0"0"0,0 0 15,0 0-15,0 0 0,0 0 0,0 0 16,0 0-16,0 0 0,23-6 16,-23 6-16,0 0 0,23-5 15,-23 5-15,22-2 0,-22 2 16,25-1-16,-12 1 0,0 0 16,-1 1-16,-1 0 0,1 0 15,2 2-15,-2-1 0,0 0 0,0 1 16,1 2-16,-1 0 0,-1-1 15,0 3-15,0 0 0,-2 0 16,-1 1-16,-3 1 0,0 0 16,-3-1-16,-2 2 0,-2 0 15,-1 0-15,-3 2 0,-1 1 16,1-1-16,-2 0 0,0-1 0,2 1 16,-3 1-16,0-1 15,1 0-15,1 2 0,0-3 0,0-1 16,2-2-16,0-1 0,3-2 15,0 0-15,1-1 0,2-2 16,1 0-16,2 1 0,0-2 16,2 1-16,1-2 0,3-1 15,2 0-15,2 0 0,0 0 16,1-3-16,0 2 0,-2 1 16,3-2-16,2 0 0,-4 1 0,-2 0 15,-2-1-15</inkml:trace>
  <inkml:trace contextRef="#ctx0" brushRef="#br0" timeOffset="14816.513">3619 6644 0,'0'0'0,"0"0"15,0 0-15,0 0 0,0 0 0,0 0 16,0 0-16,0 0 0,0 0 15,23-11-15,-23 11 0,0 0 16,25-6-16,-25 6 0,0 0 16,26-5-16,-26 5 0,18-2 15,-7 1-15,0 0 0,0 1 16,1-1-16,1 1 0,-1 0 16,1 0-16,-1 1 0,-2 0 15,-1 1-15,1 1 0,-1-1 0,0 0 16,0 1-16,-1 0 0,-2 1 15,1 0-15,-2-1 0,-1 2 16,-1 2-16,-1 2 0,-1 0 16,-1 0-16,-1 1 0,-1 0 15,-2 1-15,-2 1 0,-3 0 16,-2 1-16,-1 2 0,0-2 16,-4 5-16,3 0 0,-2 1 15,2 0-15,-3-2 0,3 0 0,-3-2 16,1-1-16,2-2 0,-3-1 15,4-1-15,2 0 0,2-2 16,3 1-16,0-2 0,1 0 16,3-1-16,2 0 0,3-1 15,1-2-15,0-2 0,3-2 16,1 0-16,-1 1 0,3-2 16,2-2-16,6-1 0,1 1 0,2-2 15,2-3-15,-2-1 0,1 1 16,3-1-16,1 1 0,-4 1 15,2-2-15,0 0 0,0 1 16,-3 0-16,-3 2 0,-1 2 16,-1 2-16,-3-2 0,-2 1 15,-3 3-15,0 0 0,-2 1 16,2-1-16,-5 0 0,2 1 16,-3-1-16,-2 0 0,-1 1 15,0-2-15,0 2 0,-1-4 0,1 4 16,0-3-16,0 3 0</inkml:trace>
  <inkml:trace contextRef="#ctx0" brushRef="#br0" timeOffset="15183.6053">4313 6527 0,'0'0'0,"0"0"0,0 0 16,0 0-16,0 0 0,0 0 16,0 0-16,0 0 0,0 0 0,-1 25 15,1-25-15,-4 20 16,4-20-16,-6 24 0,0-12 16,3 1-16,0 2 0,-1-1 15,-2 3-15,0-1 0,2 0 0,-3-1 16,2 0-16,-1 1 0,2-2 15,-1 0-15,1 1 0,1 0 16,-1 1-16,-1 1 0,1-3 16,3 0-16,-2-1 0,2-4 15,0-1-15,1-2 0,-1 1 16,1 0-16,0 0 0,1-3 16,0 2-16,0-4 0,2-1 0,-3-1 15,1 2-15,-1-2 0</inkml:trace>
  <inkml:trace contextRef="#ctx0" brushRef="#br0" timeOffset="15583.9852">4375 6589 0,'0'0'0,"0"0"0,0 0 16,0 0-16,0 0 0,19 7 16,-19-7-16,0 0 0,25 14 0,-25-14 15,19 15-15,-6-6 0,-4 1 16,4 0-16,-5-1 15,2 0-15,-2 1 0,0 1 0,0 1 16,0 0-16,-1-1 0,0 1 16,-1 0-16,0-2 0,-1-2 15,2 1-15,-1 0 0,0-1 16,1-2-16,-1 1 0,1-1 16,-2 1-16,0-1 0,0-3 15,0 0-15,-1-2 0,-1-1 0,1 0 16,-1-3-16,1 0 0,2 0 0,-3-1 15,1 1-15,-1 1 16</inkml:trace>
  <inkml:trace contextRef="#ctx0" brushRef="#br0" timeOffset="15916.8003">4725 6415 0,'0'0'0,"0"0"0,0 0 16,0 0-16,0 0 0,0 0 16,0 0-16,-8 26 0,8-26 15,-2 18-15,2-18 0,-2 24 0,2-24 16,-3 30-16,0-12 16,2 0-16,-2 1 0,0 0 15,-3 3-15,2-2 0,-1 1 0,-2 5 16,-2 1-16,2-2 0,1-2 15,-1 0-15,0 0 0,2-2 16,-1-2-16,2 0 0,0 1 16,0-3-16,2 0 0,1-4 15,1-1-15,2-2 0,1-2 0,3-2 16,-2-2-16,2 0 0,-3-2 16,1 0-16</inkml:trace>
  <inkml:trace contextRef="#ctx0" brushRef="#br0" timeOffset="16450.8699">5000 6690 0,'0'0'16,"0"0"-16,0 0 0,0 0 0,0 0 15,0 0-15,0 0 16,0 0-16,0 0 0,-19-18 0,19 18 15,0 0-15,-19-5 0,19 5 16,0 0-16,-29 5 0,22-1 0,-1 2 16,-3 1-16,1 1 15,0 2-15,0 0 0,0 2 16,-1 0-16,1 0 0,0 0 16,2 1-16,0-1 0,2 0 15,2 4-15,2-2 0,2-1 0,1-2 16,1-1-16,4-2 15,-3-4-15,4 0 0,-1-4 16,3 0-16,1-3 0,-2-1 0,6-4 16,1 1-16,1 0 0,0-3 15,0-1-15,-2-1 0,0 0 0,-1 0 16,0 1-16,-2 0 16,0 2-16,-1 0 0,-1 2 0,-2-2 15,0 2-15,1 1 0,-2 4 16,3 4-16,-2-1 0,-1 2 15,-2 0-15,0 2 0,-1 1 16,0 0-16,-1 2 0,1 3 16,-3-1-16,1-1 0,1 2 15,2 2-15,-1-5 0,-2 2 16,2-1-16,1 0 0,-2-1 16,0-1-16,1-2 0,2 1 15,0-3-15,-1 1 0,-1-3 0,0-2 16,1 0-16,-2-1 0,1 2 15</inkml:trace>
  <inkml:trace contextRef="#ctx0" brushRef="#br0" timeOffset="16788.5051">5371 6660 0,'0'0'0,"0"0"0,0 0 0,0 0 15,0 0-15,24 4 0,-24-4 16,0 0-16,31 2 0,-31-2 16,25-3-16,-13 0 0,0 1 0,1 0 15,1 0-15,0 0 0,-2-1 16,1 0-16,2 0 15,-4 0-15,0 1 0,0-2 0,0 0 16,-3 2-16,0 1 0,0 1 16,-2-1-16,0 0 0,-2 0 15,1-2-15,-2 0 0,-2 2 16,-1 1-16,0 0 0,0 0 16,0 0-16,0 0 0,0 0 0</inkml:trace>
  <inkml:trace contextRef="#ctx0" brushRef="#br0" timeOffset="17100.1026">5553 6518 0,'0'0'0,"0"0"0,0 0 16,0 0-16,0 0 0,0 0 16,0 0-16,0 0 0,0 0 0,0 0 15,0 0-15,0 0 0,7 25 16,-7-25-16,0 0 0,2 29 15,-2-29-15,0 25 0,-1-9 16,0-2-16,-2 1 0,0 0 16,-1 2-16,0-1 0,1 0 15,0 1-15,1 1 0,-2-2 16,1-1-16,0 6 0,-1-1 16,0-2-16,2-2 0,0 0 15,0-1-15,1-3 0,1 0 0,0-3 16,0-2-16,1-1 15,2-2-15,0 0 0,1-1 16,1 0-16,-2-2 0,0 1 0</inkml:trace>
  <inkml:trace contextRef="#ctx0" brushRef="#br0" timeOffset="18017.0563">6067 6543 0,'0'0'0,"0"0"0,0 0 16,0 0-16,0 0 0,0 0 0,0 0 15,0 0-15,0 0 0,0 0 16,23 5-16,-23-5 0,0 0 0,0 0 15,25 5-15,-25-5 16,0 0-16,20 5 0,-13-4 16,2 1-16,-3 1 0,3 0 15,-2-1-15,-1 1 0,0 0 16,0 1-16,-2 2 0,0-2 0,-1 2 16,0 1-16,-3 0 15,0 2-15,-2 0 0,-1 2 0,-1 0 16,-1 0-16,-1 1 0,-1 0 15,2 0-15,-4 1 0,0-3 16,-1 2-16,0 0 0,0-1 16,0-1-16,1 0 0,3 0 15,-1-2-15,1 0 0,1 1 16,3-1-16,0-1 0,0-1 0,2 0 16,2 0-16,1-1 0,2 0 15,2-3-15,1-2 16,1 0-16,0 0 0,1 0 15,2-1-15,-1 0 0,3-2 0,-1 1 16,4-2-16,-2 0 0,1 0 0,5-2 16,0 2-16,-4 0 0,-1 1 15,-3-1-15</inkml:trace>
  <inkml:trace contextRef="#ctx0" brushRef="#br0" timeOffset="18483.3144">6694 6375 0,'0'0'0,"0"0"0,0 0 0,0 0 16,0 0-16,0 0 0,0 0 16,0 0-16,0 0 0,0 0 15,0 0-15,-25 2 0,25-2 0,0 0 16,-22 19-16,22-19 0,-21 18 16,8-7-16,-1 3 15,0 1-15,3-2 0,0 3 16,0 2-16,1 0 0,1 2 0,-1 4 15,-1-1-15,3-2 0,2 0 0,-2 0 16,3 1-16,0-4 16,2 0-16,2-1 0,-1 0 15,0-2-15,2-3 0,2-1 16,0-1-16,1-1 0,0-1 0,3-3 16,1 0-16,0-1 0,2 0 15,3-2-15,0 0 0,2-2 16,-1 0-16,0 0 0,0-1 15,2 0-15,0-3 0,-1 1 16,1-3-16,-5 2 0,0 1 0,-2 0 16</inkml:trace>
  <inkml:trace contextRef="#ctx0" brushRef="#br0" timeOffset="18933.1281">6820 6660 0,'0'0'0,"0"0"16,0 0-16,0 0 0,0 0 0,0 0 15,0 0-15,0 0 0,0 0 16,24 12-16,-24-12 16,0 0-16,23 5 0,-23-5 15,0 0-15,27 5 0,-19-3 0,-2 0 16,1 1-16,-1 1 0,1 2 15,-4-3-15,0 1 0,0 1 16,-1 2-16,-2 2 0,-1-1 16,-1 0-16,-2 1 0,0-1 15,-2 2-15,1-1 0,-1 0 0,1 1 16,1 1-16,-1-1 16,2-2-16,-1 1 0,1 0 15,1 0-15,0-2 0,1 0 16,1 0-16,1-1 0,1-2 0,2 1 15,3-1-15,-1-2 0,2-1 16,0-2-16,2 0 0,-1-1 16,1-2-16,1-1 0,1-1 15,1-1-15,1 2 0,1-2 16,-1-2-16,-1 1 0,0-2 0,3-3 16,-3-3-16,-2 4 0,-1 1 15,-1 1-15</inkml:trace>
  <inkml:trace contextRef="#ctx0" brushRef="#br0" timeOffset="19267.254">7213 6520 0,'0'0'0,"0"0"0,0 0 15,0 0-15,0 0 0,0 0 0,0 0 16,0 0-16,0 0 0,0 0 15,0 0-15,0 0 0,22 13 0,-22-13 16,0 0-16,6 23 16,-6-23-16,0 0 0,1 29 15,-1-29-15,-2 23 0,1-11 16,-2 0-16,1 0 0,0 0 0,1 0 16,1 1-16,0-1 0,0 0 15,0 0-15,0-1 0,-2 0 16,1 1-16,0-2 15,-1-1-15,1 0 0,0-3 0,0 0 16,0 0-16,0-1 0,0 0 16,2-3-16,1 0 0,0 0 15,2-2-15,-1 0 0,-2 0 16,1 0-16</inkml:trace>
  <inkml:trace contextRef="#ctx0" brushRef="#br0" timeOffset="19466.5327">7337 6621 0,'0'0'0,"0"0"16,0 0-16,0 0 0,0 0 0,17-13 15,-17 13-15,0 0 0,27-11 16,-27 11-16,19-9 16,-9 5-16,1-1 0,1 0 15,1-2-15,-2 0 0,0 1 0,2 1 16,2 1-16,-2-2 0,-1 1 15,-1 0-15,-1 1 0,-1 0 16</inkml:trace>
  <inkml:trace contextRef="#ctx0" brushRef="#br0" timeOffset="19766.6502">7627 6379 0,'0'0'0,"0"0"15,0 0-15,0 0 0,0 0 0,0 0 16,0 0-16,-4 25 16,4-25-16,0 0 0,-3 24 15,3-24-15,-3 22 0,3-22 16,-3 23-16,0-10 0,2 1 0,-2 1 16,0 2-16,-1 0 15,0 1-15,-1-3 0,2 2 16,-2-1-16,-1-2 0,1 5 0,1-1 15,2-1-15,0-3 0,1 1 16,1-2-16,-2 0 0,1-2 0,-1-4 16,2 0-16,0 0 15,2-2-15,-1 0 0,1-1 16,-2-1-16</inkml:trace>
  <inkml:trace contextRef="#ctx0" brushRef="#br0" timeOffset="20133.5923">7797 6602 0,'0'0'0,"0"0"16,0 0-16,0 0 0,0 0 0,0 0 16,0 0-16,19 17 0,-19-17 15,0 0-15,0 0 16,14 21-16,-14-21 0,0 0 0,12 20 15,-12-20-15,9 14 0,-4-6 16,1-1-16,-2 1 0,0 0 16,1 0-16,-1-1 0,1 1 0,-1-1 15,-1 1-15,1 1 16,-2-1-16,0 1 0,-1-1 0,0-1 16,-1 0-16,0 0 0,-1-1 15,0 1-15,-2 0 0,-2-1 16,0-1-16,-2 2 0,1-2 15,-1 1-15,-1-1 0,-1-3 16,1 2-16,-1-1 0,0-3 16,0-1-16,-1 1 0,-1 0 0,2 0 15,3 0-15,-2 0 0</inkml:trace>
  <inkml:trace contextRef="#ctx0" brushRef="#br0" timeOffset="20383.6439">7775 6673 0,'0'0'16,"0"0"-16,0 0 0,0 0 0,0 0 16,28-3-16,-28 3 0,26 0 15,-26 0-15,29-4 0,-12-1 16,-2 2-16,2 0 0,2 1 15,1-2-15,1 2 0,-2 0 16,3-1-16,1-1 0,-2 1 0,-2 0 16,-4 0-16,-1 2 15,-3-1-15</inkml:trace>
  <inkml:trace contextRef="#ctx0" brushRef="#br0" timeOffset="20918.18">8276 6575 0,'0'0'0,"0"0"15,0 0-15,0 0 0,0 0 0,0 0 16,0 0-16,0 0 0,0 0 16,0 0-16,0 0 15,0 0-15,0 0 0,-11 22 0,11-22 16,0 0-16,-12 20 0,12-20 15,0 0-15,-14 23 0,14-23 0,-10 20 16,8-8-16,-2-2 16,1 1-16,0-1 0,-1 0 15,3 1-15,1-1 0,2-1 16,2 0-16,-1-2 0,3-1 0,-2-1 16,3-3-16,-1 0 15,1-2-15,3 0 0,3-2 0,-2-1 16,1-1-16,1-1 0,2-3 15,-2 0-15,-1 2 0,3-7 16,-1 0-16,-1 1 0,-1 0 0,0-1 16,-2-2-16,-1 2 0,-3 1 15,-1-2-15,-4-1 16,0 1-16,0 3 0,-2 0 16,-1 1-16,-1 2 0,-1 2 0,-2 0 15,-3 2-15,-1 2 0,-1-1 16,-1 3-16,-5 1 0,3 1 15,0 2-15,-1 0 0,2 0 16,-1 2-16,2 1 0,-2 3 16,1 1-16,0 1 0,0 2 0,2-2 15,1 1-15,2-2 0,2-1 16,4-3-16,2 0 16,-1-1-16,1 1 0,-2-2 0,1 0 15,0-1-15</inkml:trace>
  <inkml:trace contextRef="#ctx0" brushRef="#br0" timeOffset="21286.472">8597 6580 0,'0'0'0,"0"0"0,0 0 16,0 0-16,0 0 0,0 0 16,0 0-16,-2 29 0,2-29 0,0 0 15,-4 26-15,4-26 0,-4 20 16,1-9-16,-1 1 16,0-1-16,0 0 0,-1 1 15,1 0-15,-1 0 0,2 1 0,-2-2 16,0-1-16,2 0 0,0-2 15,0 0-15,2-1 16,1-1-16,1-1 0,0 0 0,2-2 16,-1 1-16,0-1 0,1-1 15,1 1-15,0-3 0,-3 0 0,1 0 16,1 0-16,-1 0 0</inkml:trace>
  <inkml:trace contextRef="#ctx0" brushRef="#br0" timeOffset="21552.7959">8688 6679 0,'0'0'0,"0"0"16,0 0-16,0 0 0,0 0 0,0 0 16,0 0-16,26 8 0,-26-8 15,0 0-15,21-3 0,-21 3 16,0 0-16,27-6 0,-15 2 15,1 1-15,-1-1 0,0 1 16,1-2-16,-1 1 0,-1 1 16,1-3-16,2-1 0,-2 2 15,-1 0-15,0 1 0,1-1 16,-1 0-16,-1 1 0,-1-1 0,-2-2 16,0 3-16,-2-2 0,1 3 15</inkml:trace>
  <inkml:trace contextRef="#ctx0" brushRef="#br0" timeOffset="21903.8349">9041 6517 0,'0'0'0,"0"0"15,0 0-15,0 0 0,0 0 0,2 23 16,-2-23-16,-2 21 0,1-7 0,-1 1 16,0 3-16,-2-1 15,1-2-15,-2 1 0,-1 2 16,1 0-16,-1-1 0,-1 5 0,1 0 16,0-1-16,2 0 0,-1-1 15,1 2-15,0-4 0,0-1 16,1 0-16,0-1 0,1 0 15,-1-3-15,2-1 0,0-1 16,0-1-16,1-2 0,0-1 16,0 1-16,0-2 0,0-1 15,0-5-15,2 2 0,0-3 0,1 0 16,-1 0-16,-2 1 0,2-3 16</inkml:trace>
  <inkml:trace contextRef="#ctx0" brushRef="#br0" timeOffset="22369.242">9403 6622 0,'0'0'0,"0"0"0,0 0 16,0 0-16,0 0 0,0 0 15,0 0-15,0 0 0,0 0 0,0 0 16,0 0-16,0 0 0,27 11 15,-27-11-15,0 0 0,35 4 16,-35-4-16,24 0 0,-10-3 16,2 0-16,-1 0 0,3 0 15,3 0-15,-4-1 0,1 1 0,0-1 16,-1 2-16,0-1 0,-1 0 16,6-1-16,0 1 15,-3 0-15,-1 2 0,-3-1 0,-1-1 16,-1 1-16,-2-1 0,-1 3 15,-2 2-15,-2-1 0,-3 0 0,-1 0 16,0 1-16,-4 1 16,-2 1-16,1-1 0,-1 0 15,2-2-15</inkml:trace>
  <inkml:trace contextRef="#ctx0" brushRef="#br0" timeOffset="22749.7104">9385 6839 0,'0'0'0,"0"0"16,0 0-16,0 0 0,0 0 0,0 0 15,0 0-15,23-2 0,-23 2 16,0 0-16,35-7 0,-35 7 15,29-6-15,-12 1 0,2 0 16,0 0-16,2 2 0,1-3 16,0 2-16,-1-2 0,0 1 0,7 0 15,-1 0-15,-1 1 0,-2 1 16,-1-2-16,-1 1 16,-2 1-16,-1 0 0,0 2 0,-1 1 15,-1 0-15,-2 0 0,2 1 16,-1 2-16,-1-2 0,-1 2 15,-2 1-15,-1 1 0,-1 0 16,-1 1-16,-1-2 0,-2-3 16,0 1-16,-2 0 0,1-1 15</inkml:trace>
  <inkml:trace contextRef="#ctx0" brushRef="#br0" timeOffset="23367.2615">10225 6504 0,'0'0'0,"0"0"15,0 0-15,0 0 0,0 0 0,0 0 16,31 8-16,-31-8 0,0 0 16,28 8-16,-28-8 0,21 9 15,-11-5-15,-2 1 0,1 0 16,0 1-16,-1 1 0,-2-1 15,1 2-15,-2 0 0,-1 2 16,-2-1-16,-1 0 0,-1 2 16,0 0-16,-2 0 0,-1 2 15,-2-1-15,0 0 0,-4 1 16,-2 0-16,-1 0 0,0 0 16,-4 4-16,1 0 0,0 0 0,2-1 15,0-2-15,0-1 16,-1 0-16,2-2 0,1-1 0,1-1 15,3-1-15,0 1 0,2-3 16,1 1-16,3-2 0,1-1 16,2-1-16,3 0 0,-1-2 15,2-2-15,1 1 0,3-3 16,1 2-16,3 1 0,0-2 16,2-2-16,0 2 0,-1 0 0,6 0 15,1-2-15,0 2 0,0 0 16,0-2-16,0 0 0,-2 2 15,-1-1-15,-1 0 0,-2 0 16,1 0-16,-1 0 0,-1 2 16,-4 0-16,-1-1 0</inkml:trace>
  <inkml:trace contextRef="#ctx0" brushRef="#br0" timeOffset="23832.8895">10855 6473 0,'0'0'0,"0"0"0,0 0 0,0 0 15,0 0-15,0 0 0,0 0 16,0 0-16,0 0 0,0 0 16,0 0-16,0 0 0,-27 8 0,27-8 15,-21 15-15,21-15 0,-22 21 16,10-9-16,0 1 16,0 3-16,1 0 0,0 2 0,0 0 15,0-1-15,0 0 0,-1 4 16,1-1-16,2-2 0,1-1 15,2-2-15,0 1 0,2-3 16,1 0-16,3-3 0,1 1 16,2-2-16,0 0 0,1-3 15,2-2-15,-2-2 0,1 2 0,0-1 16,1-2-16,-1 1 0,1-1 16,0 0-16,2-2 15,1 1-15,1-1 0,-1 0 16,0 0-16,-2 1 0,0-1 0,-1 1 15</inkml:trace>
  <inkml:trace contextRef="#ctx0" brushRef="#br0" timeOffset="24284.5397">10936 6738 0,'0'0'0,"0"0"16,0 0-16,0 0 0,0 0 0,0 0 16,27 3-16,-27-3 15,0 0-15,0 0 0,25 5 16,-25-5-16,0 0 0,21 6 16,-21-6-16,0 0 0,21 5 0,-14-3 15,-2 1-15,0 0 0,-1 0 16,-1 0-16,0 1 15,-2 1-15,-1 1 0,-3 3 16,0 0-16,-1 0 0,-1-2 0,0 1 16,-2 2-16,1 0 0,-2-1 15,0 1-15,0 0 0,0-1 16,-1 0-16,0 0 0,1-2 16,2 2-16,1-2 0,2 0 15,1-1-15,1 0 0,2-1 0,3-2 16,3 2-16,-1-3 0,2-3 15,2 0-15,2-2 0,0 1 16,0-1-16,4-1 0,1 1 16,0-2-16,-2 0 0,6-5 15,1-2-15,-1 3 0,0 1 0,-1 1 16,-1 1-16,-3 1 0,-2 1 16,-3 1-16</inkml:trace>
  <inkml:trace contextRef="#ctx0" brushRef="#br0" timeOffset="24683.2963">11392 6588 0,'0'0'0,"0"0"0,0 0 16,0 0-16,0 0 0,0 0 0,0 0 16,0 0-16,0 0 0,-1 25 15,1-25-15,0 0 0,-8 24 0,8-24 16,-8 22-16,4-10 0,0-1 16,0 1-16,0 1 15,-1 1-15,1 0 0,-1 1 0,1-1 16,0 0-16,-1-2 0,1 0 15,-2 0-15,2 0 0,1 0 16,-1-1-16,2-1 0,0-1 16,0 0-16,0-2 0,1-1 15,1 0-15,0-1 0,1-1 16,1 0-16,-2-4 0,2 1 0,-2-1 16,3-1-16,-1-3 0,-1-2 15,1 2-15,-1-1 0,0 2 16</inkml:trace>
  <inkml:trace contextRef="#ctx0" brushRef="#br0" timeOffset="25273.9858">11423 6707 0,'0'0'0,"0"0"16,0 0-16,0 0 0,24-8 0,-24 8 15,0 0-15,25-6 0,-25 6 16,22-5-16,-7 2 0,-1 2 16,0 0-16,1-1 0,-1-3 15,-1 1-15,-1 0 0,0 0 16,0 1-16,0-1 0,-1 1 0,0-1 16,0-1-16,0 2 0,0-1 15,-1 0-15,-3 1 0,1-1 16,1-1-16,-1 1 0,-2 1 15,1-3-15,-2 0 0,-1-1 16,-2-1-16,0 2 0,1 2 0,-3-2 16,-2 1-16,1 0 15,0 2-15,2-2 0,1 1 16,-1 0-16,0 0 0,-1 1 0,-1-1 16,0 2-16,1 2 0,0-3 15,0 3-15,0 0 0,-2 0 16,0 1-16,0 1 0,-1 1 15,1 3-15,-1 1 0,0 2 16,-1 0-16,0 1 0,-1 1 16,0 1-16,-1-1 0,2 2 0,0-1 15,-1 1-15,1 1 16,-1-2-16,2 2 0,0 1 16,-1-2-16,1-1 0,-1 4 0,0-1 15,2-4-15,0-1 0,-1 0 16,-1 0-16,2 2 15,0-1-15,0 1 0,1-1 0,0-1 16,-1 0-16,1 0 0,0-2 16,0 1-16,1 0 0,0-2 15,1-1-15,0-1 0,0-2 0,1 1 16,-1-1-16,0-1 0</inkml:trace>
  <inkml:trace contextRef="#ctx0" brushRef="#br0" timeOffset="26069.9668">11903 6773 0,'0'0'0,"0"0"15,0 0-15,0 0 0,0 0 0,0 0 16,0 0-16,0 0 0,0 0 15,-14 18-15,14-18 16,0 0-16,0 0 0,-13 19 0,13-19 16,0 0-16,-11 18 0,11-18 15,-7 10-15,4-4 0,-1 0 0,2 0 16,0 2-16,0-2 16,0 0-16,0 1 0,1 0 15,0 0-15,0 1 0,1-2 0,0 0 16,0 0-16,1 0 0,0-1 15,0 0-15,1 1 0,-1-1 16,1-1-16,0 1 0,0-2 0,1 0 16,-1 0-16,0 1 15,0-1-15,0 0 0,1 0 16,-1-1-16,0 0 0,0 1 0,-2-3 16,2 3-16,-2-3 0,3 1 15,-3-1-15,2 3 0,-2-3 16,0 0-16,0 0 0,0 0 15,0 0-15,0 0 0,0 0 16,0 0-16,0 0 0,0 0 16,0 0-16,3 4 0,-3-4 15,0 0-15,0 0 0,0 0 16,0 0-16,0 0 0,0 0 0,0 0 16,8-1-16,-8 1 0,9 1 15,-9-1-15,10-2 0,-4 0 16,1 0-16,0 1 0,1 0 15,0 1-15,0 0 0,-1 0 16,1 0-16,0-1 0,1 1 16,-1 1-16,1 0 0,0-1 15,-1 1-15,-1 1 0,0-2 16,0 2-16,-2 0 0,1 1 16,-2-1-16,-1 1 0,0-1 0,-3 2 15,-1 1-15,-3 0 0,0 1 16,-3 1-16,1-2 0,-1 1 15,-1 1-15,-1 2 0,-2-2 16,-2 0-16,-1-1 0,-3 0 16,2 0-16,-1-1 0,1 1 15,0-1-15,-5 2 0,1-1 0,-1-1 16,-1-1-16,2-2 16,3 1-16,1-2 0,-1-1 0,3 0 15,2-1-15,1 1 0,2 0 16,2 0-16</inkml:trace>
  <inkml:trace contextRef="#ctx0" brushRef="#br0" timeOffset="26333.2854">11837 6907 0,'0'0'0,"0"0"16,0 0-16,0 0 0,0 0 0,0 0 15,0 0-15,29-9 16,-29 9-16,0 0 0,26-5 16,-26 5-16,19-5 0,-10 3 15,0 0-15,-1 0 0,1 2 0,1-1 16,0-1-16,0 2 16,-1 0-16,1 0 0,0 0 15,0-1-15,1 0 0,0 1 0,1 1 16,-1-1-16,0-1 0,-1 1 15,-1-1-15,-2 1 0</inkml:trace>
  <inkml:trace contextRef="#ctx0" brushRef="#br0" timeOffset="26917.6907">12386 6683 0,'0'0'0,"0"0"0,0 0 15,0 0-15,0 0 0,0 0 0,-21 17 16,21-17-16,0 0 0,-19 17 15,13-9-15,-1 3 0,1 0 0,-3 1 16,-1-1-16,1 1 16,0 1-16,1-1 0,1 0 15,-1 0-15,1 0 0,2 1 16,1-1-16,0-1 0,2-1 0,2 0 16,2 1-16,2-3 0,0 0 15,1-2-15,3-2 16,0 0-16,0-2 0,3-1 0,2-2 15,1-1-15,2 1 0,3-4 16,1-1-16,-1 0 0,-2-1 16,0-2-16,1-3 0,-2 2 15,1 2-15,-1-3 0,1-1 16,-2 0-16,-1 0 0,-3 1 0,-1-1 16,-3-1-16,-1 0 0,-2 2 15,-2 1-15,-2 0 0,-2 0 16,-3 0-16,-3 2 0,-1 1 15,0 0-15,-2 4 0,0 1 16,0 1-16,1 0 0,-2 2 16,-1 1-16,0 1 0,0 1 15,-1-2-15,1 0 0,2 1 16,0 1-16,3-1 0,2 1 16,-1-9-16,0-7 0,2 2 0,1 2 15,0 0-15</inkml:trace>
  <inkml:trace contextRef="#ctx0" brushRef="#br0" timeOffset="27400.6562">12839 6617 0,'0'0'0,"0"0"16,0 0-16,0 0 0,0 0 15,0 0-15,0 0 0,0 0 16,0 0-16,-9 27 0,9-27 15,0 0-15,0 0 0,-10 30 16,10-30-16,-8 21 0,2-7 0,0-1 16,-2 1-16,0-1 0,-1-1 15,0-1-15,0 1 16,0 0-16,1-1 0,0 0 16,1 1-16,-1-1 0,0 0 0,0 0 15,2-1-15,-1 0 0,2-1 16,0-2-16,1 0 0,1 0 15,-1-2-15,2 0 0,0-1 16,0 0-16,1-2 0,1-2 16,0 0-16,3-1 0,-1-3 0,0 0 15,2-2-15,-1 0 16,-1 0-16,0 1 0,0 0 16,1 2-16</inkml:trace>
  <inkml:trace contextRef="#ctx0" brushRef="#br0" timeOffset="27763.2635">12826 6685 0,'0'0'0,"0"0"0,0 0 0,0 0 15,0 0-15,0 0 0,11 21 16,-11-21-16,0 0 0,0 0 15,17 21-15,-17-21 0,0 0 16,16 22-16,-16-22 0,11 16 16,-6-7-16,-1-1 0,0-1 15,1 0-15,-1 0 0,1 1 16,-2 0-16,0-1 0,0 2 16,1-1-16,-1 3 0,0-2 0,0-2 15,-1 0-15,0-2 0,-1 1 16,0 0-16,0-1 0,0-1 15,1-1-15,-1 1 0,0-1 16,0-1-16,-1-2 0,2 0 16,-2 0-16,2-2 0,-2 2 15,0-3-15,0 3 0,0-4 16,0 4-16</inkml:trace>
  <inkml:trace contextRef="#ctx0" brushRef="#br0" timeOffset="28150.7033">13076 6632 0,'0'0'0,"0"0"15,0 0-15,0 0 0,0 0 0,-6 23 16,6-23-16,0 0 0,-10 26 15,6-17-15,1 1 0,-1 0 16,-1 1-16,1 0 0,-2 1 16,1 0-16,-1 0 0,1-1 15,-2 1-15,2-1 0,-1 0 0,0-2 16,0 3-16,1-1 16,-1 0-16,-1-1 0,1 0 15,0-1-15,2-1 0,-1 0 0,1 1 16,0-2-16,-1-1 0,2-1 15,0 1-15,0-1 0,1-2 16,0 1-16,1 0 0,0-1 16,0 0-16,1-3 0,-1 3 15,1-3-15,0 0 0,3 2 16,0-3-16,-1 1 0,1 0 0,-1 0 16</inkml:trace>
  <inkml:trace contextRef="#ctx0" brushRef="#br0" timeOffset="28833.7343">13277 6951 0,'0'0'16,"0"0"-16,0 0 0,0 0 16,0 0-16,0 0 0,0 0 0,5-22 15,-5 22-15,0 0 0,0 0 16,2-20-16,-2 20 0,0 0 15,0 0-15,0-27 0,-2 22 0,1-1 16,0 1-16,0 2 0,-1-1 16,0 0-16,-2-1 0,0 2 15,-2 0-15,1 1 0,-2 0 16,-1 2-16,-2 0 0,0 2 16,0 1-16,0 1 0,1 1 15,0 0-15,0 1 0,1 0 16,-1 1-16,1 1 0,0 2 15,2-1-15,0 0 0,1 1 16,-1 0-16,2-2 0,0 0 0,2-1 16,1-1-16,1-2 0,1 0 15,1-1-15,2 0 0,0-1 16,1 0-16,0-2 0,2 0 16,2 0-16,0 1 0,1-2 15,1-1-15,0 0 0,-1-2 16,0 1-16,-1 0 0,0 0 15,-1 0-15,-2 1 0,0-1 16,-1 1-16,1 1 0,-2 1 16,-1 0-16,0 0 0,-1 0 0,0 2 15,-1 2-15,0-2 0,0 0 16,0 2-16,1-1 0,-1 1 16,-1 0-16,0-1 0,0 1 15,0 1-15,0-2 0,0 1 16,0 0-16,0-2 0,0 1 15,0-1-15</inkml:trace>
  <inkml:trace contextRef="#ctx0" brushRef="#br0" timeOffset="29917.4995">13662 6807 0,'0'0'16,"0"0"-16,0 0 0,0 0 0,0 0 16,0 0-16,0 0 15,0 0-15,0 0 0,-21-7 0,21 7 16,0 0-16,0 0 0,0 0 15,0 0-15,0 0 0,0 0 16,0 0-16,0 0 16,20 13-16,-20-13 0,0 0 0,26 6 15,-26-6-15,20 2 0,-20-2 16,23 4-16,-23-4 0,30 3 0,-30-3 16,36 0-16,-17-1 0,-1 0 15,0 1-15,1 0 0,2 0 16,1 0-16,4-1 0,-1-3 15,-3 1-15,-3 0 0,-2 1 16,0 0-16,-3 1 0,-1 0 16,0 1-16,0-1 0,-3 0 15,-3-2-15,-2 2 0,-2-1 16,0 1-16,-1 0 0,-2 1 0,3-1 16,-3 1-16</inkml:trace>
  <inkml:trace contextRef="#ctx0" brushRef="#br0" timeOffset="30256.3213">13850 6736 0,'0'0'0,"0"0"0,0 0 0,0 0 16,0 0-16,0 0 0,0 0 15,0 0-15,0 0 0,18 15 16,-18-15-16,0 0 0,0 0 0,12 26 16,-12-26-16,0 0 15,3 24-15,-2-15 0,0 1 16,1 1-16,-2-2 0,0 3 0,-2-1 16,1-1-16,0 1 0,0 0 15,0 0-15,0-1 0,-1-1 0,1 0 16,0-1-16,-1 0 15,2 1-15,0-3 0,2 2 16,-1-2-16,0-1 0,0-3 16,1 1-16,1-2 0,1 1 0,-1-1 15,-1 1-15,0-1 16</inkml:trace>
  <inkml:trace contextRef="#ctx0" brushRef="#br0" timeOffset="30934.6586">14457 6587 0,'0'0'0,"0"0"15,0 0-15,0 0 0,0 0 16,-5 22-16,5-22 0,0 0 0,-3 26 16,3-26-16,-5 22 0,3-9 15,0 1-15,-1 1 0,-1 1 16,1 2-16,0 0 0,-1 0 16,1 3-16,-1-2 0,-1 1 15,-1 5-15,-1-2 0,2 0 16,-1-1-16,-1-2 0,1 0 15,-1-2-15,2 0 0,-1-2 16,1-1-16,0-2 0,2-2 0,0-1 16,0-3-16,1 1 0,0 0 15,0-2-15,0-2 0,1-2 16,1-2-16,0 0 0,3 0 16,-3 0-16,2-4 0,-1-1 15,-1-1-15,0 0 0,0 1 0,0 0 16</inkml:trace>
  <inkml:trace contextRef="#ctx0" brushRef="#br0" timeOffset="31317.4661">14382 6800 0,'0'0'0,"0"0"0,0 0 15,0 0-15,0 0 0,0 0 0,0 0 16,0 0-16,0 0 0,0 0 16,0 0-16,25 6 0,-25-6 15,0 0-15,30-4 0,-30 4 16,27-4-16,-12 2 0,-1-1 16,0 1-16,2-1 0,-1 0 15,2 0-15,-1 1 0,1 1 0,-2-3 16,1 1-16,-2 0 0,-1 1 15,-1-2-15,-1 0 0,-1 1 16,0 1-16,-1 0 0,-1 0 16,-2-1-16,1 2 0,-2-1 15,1 0-15,-2 0 0,0 0 16,-1-2-16,-1-1 0,-1 1 0,0 0 16,-1-2-16,0 2 15,0-2-15,-1 1 0,0 0 0,0 2 16,1-1-16</inkml:trace>
  <inkml:trace contextRef="#ctx0" brushRef="#br0" timeOffset="31625.2507">14735 6620 0,'0'0'0,"0"0"0,0 0 15,0 0-15,0 0 0,0 0 16,0 0-16,0 0 0,0 0 0,0 0 16,0 0-16,0 0 0,3 27 15,-3-27-15,0 0 16,1 24-16,-1-24 0,0 0 0,-1 30 15,0-18-15,-1 0 16,1 1-16,0 0 0,0 0 0,1 0 16,-1 0-16,0 0 0,0 1 15,0-2-15,0 3 0,-2 1 16,2 0-16,0-2 0,0 0 16,0-3-16,0-1 0,1 0 0,-1-1 15,0-1-15,0 1 0,0 0 16,-1-1-16,1-1 15,0-1-15,0-2 0,0 1 0,1 1 16,0-4-16,0-2 0,0 0 16,0 0-16,0 0 0,0 0 0,0 0 15</inkml:trace>
  <inkml:trace contextRef="#ctx0" brushRef="#br0" timeOffset="32200.5484">14923 6855 0,'0'0'0,"0"0"0,0 0 0,0 0 15,0 0-15,0 0 0,0 0 16,23-3-16,-23 3 0,-1001 0 16,2002 0-16,-970-3 0,-31 3 0,0 0 15,27 0-15,-27 0 0,20 5 16,-9-3-16,1-1 0,-1 0 15,1 1-15,1 1 0,0-1 16,-1 0-16,0 0 0,-1 1 16,0 2-16,-1 0 0,-1 1 15,-1-1-15,-2 0 0,0 1 16,-2 0-16,-2 2 0,0 1 16,-2-1-16,-2 0 0,-1 1 15,-1 2-15,-3-1 0,-1-1 0,-2 0 16,-1 1-16,0 0 0,2 0 15,-6 5-15,0-2 16,-1 2-16,1-2 0,-2 0 0,1 0 16,0-2-16,1-3 0,1 1 15,0-1-15,3 0 0,3-1 0,0 0 16,1-2-16,2 1 16,0-1-16,2-2 0,1 1 15,1 0-15,1-2 0,2-1 0,2-1 16,2 0-16,-1 1 0,3-1 15,2-1-15,0 1 0,0 0 16,1 0-16,1-1 0,0-1 16,1-1-16,1 1 0,0-1 15,0 1-15,1 1 0,3-2 16,1 1-16,-2 1 0,-3 0 16,-1-1-16,-1 0 0,-1 1 15,-1 0-15,-2 2 0,0 1 16,-1-2-16,2 0 0,-1 0 0,-2 0 15,0 0-15</inkml:trace>
  <inkml:trace contextRef="#ctx0" brushRef="#br0" timeOffset="33566.7745">15772 6510 0,'0'0'0,"0"0"0,0 0 15,0 0-15,0 0 0,0 0 0,0 24 16,0-24-16,0 22 0,0-22 16,0 26-16,0-11 0,0-2 0,0 3 15,0 0-15,0 1 16,0 0-16,0 2 0,-1 0 16,1 0-16,0 0 0,-3 8 0,1 0 15,-1 1-15,0-2 0,-2 0 16,1 0-16,-1-2 0,1 1 15,0 3-15,-1 0 16,1-5-16,0-2 0,1-1 0,0-1 16,1-2-16,-1-2 0,1-4 15,0-2-15,0 1 0,1 0 0,0-4 16,0 0-16,-1-1 0,0-2 16,0-2-16,0-3 15,0-1-15,-2-1 0,1 0 16,1 1-16,0 0 0</inkml:trace>
  <inkml:trace contextRef="#ctx0" brushRef="#br0" timeOffset="34066.7825">15579 6518 0,'0'0'0,"0"0"0,0 0 0,0 0 15,0 0-15,0 0 0,0 0 16,14-22-16,-14 22 0,0 0 16,22-14-16,-22 14 0,0 0 0,26-15 15,-16 10-15,-2 0 0,1 1 16,1-1-16,1 0 0,1 1 15,0 1-15,2 1 0,-1 0 16,0 1-16,0-1 0,-1 1 16,1 2-16,-2-1 0,-2 2 15,1-1-15,0 2 0,-1 1 16,0 0-16,-1 1 0,-1 1 16,1 2-16,0 1 0,-2-1 15,1 1-15,-1-1 0,-1 0 0,1 2 16,-1 1-16,1 0 0,-2 0 15,0 1-15,1-1 0,-2 3 16,0-1-16,1-2 0,-1-1 16,0 0-16,1-2 0,0 1 15,1 0-15,-1-2 0,-1 2 16,1-3-16,-1 1 0,-1-2 16,0 1-16,-1-1 0,-1-2 15,-1 1-15,0-1 0,0-1 0,1-2 16,-2 3-16</inkml:trace>
  <inkml:trace contextRef="#ctx0" brushRef="#br0" timeOffset="35050.5015">14143 5275 0,'0'0'15,"0"0"-15,0 0 0,0 0 0,0 0 0,0 0 16,0 0-16,0 0 16,0 0-16,0 0 0,0 0 15,0 0-15,0 0 0,0 0 16,0 0-16,0 0 0,0 0 16,0 0-16,0 0 0,0 0 0,0 0 15,0 0-15,0 0 16,0 0-16,0 0 0,6 29 0,-6-29 15,2 23-15,-2-23 0,1 24 16,-1-24-16,-2 29 0,1-14 16,0 0-16,0 2 0,0-1 15,0 1-15,-1 1 0,1 2 16,-1-1-16,0-1 0,0 7 16,0-2-16,-1 0 0,2-1 0,-1-1 15,0 1-15,0-1 0,-1-3 16,1 1-16,0-1 15,1-2-15,0-2 0,0 0 0,0-2 16,-1-2-16,1 0 0,1-2 16,0 0-16,0-2 0,0 0 15,1-4-15,-1-2 0,3 1 0,-3-1 16,2-3-16,-1-2 16,0 1-16,0 1 0,0-1 0</inkml:trace>
  <inkml:trace contextRef="#ctx0" brushRef="#br0" timeOffset="35550.5014">13975 5298 0,'0'0'0,"0"0"16,0 0-16,0 0 0,0 0 0,0 0 16,0 0-16,16-14 0,-16 14 15,0 0-15,21-16 16,-21 16-16,0 0 0,24-18 0,-15 11 15,0 1-15,0 0 0,0 1 16,1-2-16,-1 1 0,-1-1 16,3 1-16,1 3 0,1 1 15,-1-1-15,-1 0 0,0 2 16,-1-1-16,-1 2 0,-1 1 16,1 2-16,0 0 0,-1 2 0,-1 0 15,1 1-15,-1 1 0,-1 1 16,1-1-16,0 0 15,-2 1-15,1-1 0,-1 1 0,1 3 16,-1-1-16,1 0 0,-1-1 16,2 1-16,-2 0 0,-1-2 15,0 1-15,0-1 0,1 0 16,-1 0-16,0 0 0,-1 0 16,-1-1-16,0 0 0,0-1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22:41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3135 6928 0,'0'0'0,"0"0"16,0 0-16,17 21 0,-17-21 0,16 24 16,-3-6-16,-1-1 15,1 0-15,9 7 0,6 1 16,-3-1-16,-2 0 0,8 6 15,-2 0-15,-1-1 0,0-1 0,0-2 16,-2 2-16,-1-3 0,-3-1 16,8 2-16,3 1 15,-4-7-15,-4-4 0,2 0 0,0 0 16,-2-5-16,-3-3 0,7-7 16,2-4-16,-2-6 0,-4-4 0,9-14 15,6-10-15,-3-7 16,1-6-16,13-20 0,8-10 15,4-5-15,-2 9 0,30-43 16,-5 8-16,-18 20 0,-10 16 0,-3 7 16,1 6-16,-10 14 0,-6 10 15,3-4-15,5-4 16,-10 9-16,-3 8 0,2 1 0,-3 1 16,-5 4-16,-5 2 0,-4 1 15,-3 5-15,-5 3 0,-2 4 0,-2 5 16,-1 0-16,-4 2 15,-3 1-15,-7 2 0,-1 4 16,-2-1-16,0 1 0,4-2 16,1-1-16,1-1 0</inkml:trace>
  <inkml:trace contextRef="#ctx0" brushRef="#br0" timeOffset="1433.3129">13730 6220 0,'0'0'0,"1"-7"16,0 1-16,0 1 0,0-1 15,1-2-15,-1 1 0,0-2 0,1 1 16,-1 2-16,-1 2 0,0 4 16,0 0-16,1 5 0,-1 3 15,-1 2-15,0 2 0,0 9 16,0 5-16,1 2 0,1 1 15,1 4-15,0 2 0,2 11 16,-1 1-16,2 1 0,1 1 16,2 8-16,0-4 0,5 3 15,2 1-15,4 6 0,2-6 0,-3-4 16,0-1-16,-1-5 0,-1-5 16,4 6-16,1-1 0,2-9 15,1-6-15,-1-4 0,-2-3 16,-1-5-16,-1-2 0,-1-6 15,1 0-15,5-2 0,2-2 0,-2-5 16,0-3-16,0-2 16,1-1-16,5-5 0,3-4 15,-2-2-15,3-1 0,11-14 0,5-6 16,4-6-16,4-4 0,7-8 16,6-5-16,12-13 0,-1 0 15,44-35-15,-6 8 0,-10 10 16,-7 11-16,2 3 0,3 0 15,-10 9-15,-7 5 0,0 8 16,0 3-16,-10 10 0,-6 5 16,-9 4-16,-6 5 0,-9 3 15,-6 0-15,-14 7 0,-8 5 16,-7-1-16,-6 1 0,-5-1 0,-3 3 16,0 1-16,-1 3 0,0 1 15</inkml:trace>
  <inkml:trace contextRef="#ctx0" brushRef="#br0" timeOffset="2434.8824">21717 6772 0,'0'0'0,"0"0"15,0 0-15,0 0 0,0 0 0,0 0 16,0 0-16,21 20 0,-21-20 0,9 24 16,-9-24-16,9 38 15,-5-15-15,1 4 0,-1 2 16,1 8-16,-2 0 0,1 3 15,2 5-15,2 5 0,-1-3 0,2 0 16,1-1-16,0 6 16,0-4-16,0-2 0,0-2 0,0-5 15,1-4-15,0-3 0,1-3 16,2-3-16,3-3 0,1-1 16,3-2-16,5-3 0,2-4 15,10-2-15,6-1 0,2-4 16,3-2-16,16-7 0,5-5 15,1-8-15,-2-3 0,12-13 16,-1-7-16,-10-5 0,-7-2 0,24-34 16,-9 0-16,-7 6 0,-6 3 15,-1-1-15,1 0 16,-8 8-16,-4 7 0,5 0 16,6 0-16,-5 5 0,-3 3 0,3 0 15,3 2-15,-7 8 0,-4 6 16,4 1-16,4-1 0,-12 9 15,-8 4-15,-1 0 0,1-2 16,-5 5-16,-3 1 0,-1 10 16,-3 7-16,-5-1 0,-3-1 0,-4-1 15,0 0-15,-7 0 0,-3 1 16,-5 5-16,-2 4 16,-5-2-16,-4-1 0,3-2 0,3 1 15,0-3-15</inkml:trace>
  <inkml:trace contextRef="#ctx0" brushRef="#br0" timeOffset="10055.3433">7139 8346 0,'0'0'0,"0"0"15,0 0-15,0 25 0,0-25 0,0 37 16,0-10-16,0 1 0,-2 2 15,1 14-15,-2 4 16,1 0-16,1 1 0,-1 14 0,1 2 16,0 7-16,1-5 0,2 13 15,2 0-15,0-8 0,1-4 16,3 10-16,5 1 0,-1-7 16,1-6-16,10 26 0,2-9 15,-4-20-15,-1-14 0,-3-11 16,-2-7-16,-1-9 0,1-7 0,5-6 15,2-3-15,-1-1 0,0-1 16,-10-9-16,4-6 16,9-4-16,3-4 0,8-9 0,5-9 15,-3-1-15,4-6 0,16-23 16,5-11-16,2 1 0,1-1 16,45-50-16,3 2 0,-14 13 15,-7 10-15,8-3 0,6 0 16,-8 7-16,-6 8 0,11-3 15,8 0-15,-8 10 0,-5 4 0,2-3 16,4-3-16,-9 12 0,-6 10 16,2-1-16,3 1 0,-13 9 15,-7 6-15,-3 7 0,1 5 16,-10 6-16,-8 5 0,-8-6 16,-4-2-16,-14 11 0,-8 6 0,-6 6 15</inkml:trace>
  <inkml:trace contextRef="#ctx0" brushRef="#br0" timeOffset="15717.4725">9512 9733 0,'0'0'0,"0"0"0,0 0 15,0 0-15,-21 20 0,21-20 0,-23 36 16,6-11-16,-1 3 0,-9 9 16,-5 10-16,-10 13 0,-1 1 15,-15 23-15,-16 20 0,-1 6 16,11-11-16,-22 43 0,0 9 16,20-35-16,14-23 0,22-38 15,17-24-15,11-28 0,9-20 0,15-32 16,11-21-16,-12 21 15,-6 16-15,-4 10 0</inkml:trace>
  <inkml:trace contextRef="#ctx0" brushRef="#br0" timeOffset="16017.394">9389 9924 0,'0'0'0,"0"0"0,0 0 0,0 0 16,0 0-16,0 0 0,0 0 15,0 0-15,2 32 0,-3-8 16,-2 4-16,-1 5 0,-2 3 0,-2 15 15,-3 3-15,1-2 0,1 0 16,2 7-16,5-4 0,2 3 16,2-7-16,4-10 0,2-8 15,0-9-15,2-7 0,6-9 16,5-8-16,4-14 0,5-9 16,7-15-16,7-13 0,-2-3 15,0-4-15,9-11 0,1 0 16,-3-5-16,-6 9 0,11-17 15,-10 14-15,-4 15 0,-4 8 0,-12 13 16,-10 7-16,-6 12 0,-6 8 16,-8 10-16,-2 8 0,3-7 15,2-2-15,1 0 0</inkml:trace>
  <inkml:trace contextRef="#ctx0" brushRef="#br0" timeOffset="16500.4777">10594 10214 0,'0'0'0,"3"-10"16,-1-2-16,-1-1 0,-1-1 0,-3-6 15,-3-1-15,-3 1 0,-2 1 0,-8 5 16,-8 3-16,0 5 0,-2 3 15,-15 8-15,-6 8 16,1 3-16,-1 4 0,-10 11 16,1 6-16,-2 9 0,8 2 0,10 1 15,7 2-15,4-2 0,8-8 16,9 0-16,9-2 0,5-8 16,4-3-16,14-9 0,8-6 15,5-8-15,2-6 0,13-13 16,9-11-16,-10 0 0,0-3 0,7-12 15,-2-5-15,-6 7 16,-4 3-16,7-8 0,-10 11 0,-17 12 16,-8 9-16,-7 10 0,-2 1 15,-2 4-15,-2 5 0,-3 8 16,0 8-16,-2 2 0,-1 0 16,3 6-16,1 3 0,4-3 15,2-2-15,9-1 0,6 1 16,2-6-16,0-4 0,13-8 15,9-5-15,1-7 0,1-4 0,4-15 16,4-10-16,-14 6 0,-8 6 16,-8 4-16</inkml:trace>
  <inkml:trace contextRef="#ctx0" brushRef="#br0" timeOffset="16683.8436">11114 10147 0,'0'0'0,"0"0"16,0 0-16,0 0 0,0 0 0,0 0 15,34 2-15,-34-2 0,45-2 16,-13 1-16,7-1 0,2 1 16,3-1-16,14 1 0,2 0 15,8 1-15,-5 0 0,4 1 16,-5 0-16,-11-3 0,-11-1 16,-8 0-16,-6 2 0,-6-2 15</inkml:trace>
  <inkml:trace contextRef="#ctx0" brushRef="#br0" timeOffset="16900.4004">11513 9754 0,'0'0'0,"0"0"0,0 0 0,0 0 16,0 27-16,0-27 0,0 44 15,-1-16-15,0 4 0,-1 7 16,-2 4-16,0 16 0,-2 3 0,1 16 15,0 2-15,2 7 0,2-3 16,2 2-16,1-10 0,4-10 16,0-16-16,8-26 0,4-21 15,-4 0-15,-4-2 0,-4 1 16</inkml:trace>
  <inkml:trace contextRef="#ctx0" brushRef="#br0" timeOffset="17083.346">12432 9889 0,'0'0'0,"0"17"15,0 2-15,-2 5 0,-2 3 0,-5 17 16,-3 4-16,-4 15 16,1-1-16,-3 11 0,1-1 15,0 3-15,3-9 0,-2-6 16,3-13-16,3-12 0,4-12 0,0-5 15</inkml:trace>
  <inkml:trace contextRef="#ctx0" brushRef="#br0" timeOffset="17250.4826">12494 10169 0,'0'0'0,"0"0"0,0 0 15,33-4-15,-33 4 0,32 0 0,-13 0 16,1 2-16,1-1 0,4-1 15,0-1-15,-3-2 0,-3-1 0,-2-7 16,-4-2-16,-2 1 0,-1 3 16,-2 0-16</inkml:trace>
  <inkml:trace contextRef="#ctx0" brushRef="#br0" timeOffset="17916.5977">12805 9583 0,'0'0'0,"0"0"16,0 0-16,0 0 0,0 0 0,0 0 15,0 0-15,-1 38 0,1-38 16,-4 53-16,-1-15 0,-1 4 16,-3 5-16,-3 19 0,-2 3 15,-3 19-15,0-1 0,-2 21 16,1 17-16,2-14 0,4-11 16,-2 24-16,1-13 0,4-33 15,3-25-15,4-23 0,1-16 16,6-20-16,4-14 0,11-25 15,7-17-15,-2 9 0,10-13 16,14-4-16,9-4 16,12-7-16,-19 30 0,-10 19 0,-8 12 15,-6 6-15,-5 4 0,-8 7 16,-4 6-16,-4 7 0,-3 3 0,-2 11 16,-1 7-16,-3-9 0,-2 4 15,0 1-15,-2 1 0,4-5 16,2-2-16,2-5 0,2-4 15,4-7-15,2-5 0,7-12 16,7-8-16,-2-8 0,2-7 0,2-7 16,-1-1-16,7-7 15,2 4-15,-3 7 0,-3 7 16,-6 9-16,-6 7 0,-5 5 16,-2 3-16,-2 3 0,-2 2 0,-2 7 15,-2 5-15,-2 9 0,-2 7 16,-2 3-16,1 4 0,0 1 15,2 1-15,2 2 0,1 1 16,3-1-16,3-1 0,4 0 16,2-2-16,5-3 0,5-2 0,8-2 15,3-6-15,5-9 0,2-7 16,5-10-16,1-7 16,-2-8-16,-2-7 0,-6-5 0,-4-3 15,-6 0-15,-5 1 0,-5 1 16,-5 4-16,-9 0 0,-6 1 15,-12 2-15,-8 0 0,-6 4 16,-4 4-16,-10 4 0,-8 2 16,-4 4-16,-5 1 0,-6 4 15,3 4-15,9 3 0,7 0 0,12-1 16,11 0-16,7 0 0</inkml:trace>
  <inkml:trace contextRef="#ctx0" brushRef="#br0" timeOffset="18116.657">15160 10645 0,'0'0'0,"30"6"0,5 1 15,18 5-15,19 6 0,25 11 16,24 9-16,-2 3 0,-15-5 0,34 19 15,-15-2-15,-31-14 16,-18-11-16,-23-9 0,-17-6 16,-10-4-16</inkml:trace>
  <inkml:trace contextRef="#ctx0" brushRef="#br0" timeOffset="18445.4455">10362 8922 0,'0'0'0,"0"0"0,0 0 16,25 3-16,-25-3 0,36 8 15,-12 1-15,-3-3 0,-2 0 0,-3-1 16</inkml:trace>
  <inkml:trace contextRef="#ctx0" brushRef="#br0" timeOffset="18613.5335">11726 8979 0,'0'0'0,"0"0"16,0 0-16,0 0 0,-6 24 0,6-24 16</inkml:trace>
  <inkml:trace contextRef="#ctx0" brushRef="#br0" timeOffset="29436.6158">10911 7382 0,'0'0'16,"0"0"-16,0 0 0,0 0 0,0 0 16,0 0-16,0 0 0,0 0 15,15 13-15,-15-13 0,-6 30 16,0-11-16,-1 2 0,-2 7 15,-2 5-15,-6 9 0,0 3 0,-8 14 16,-1 4-16,2-4 0,2-2 16,-8 11-16,-2-2 15,-1 0-15,3-10 0,2 1 0,6-7 16,6-11-16,4-9 0,3-8 16,2-6-16,3-5 0</inkml:trace>
  <inkml:trace contextRef="#ctx0" brushRef="#br0" timeOffset="29816.9844">10889 7537 0,'0'0'15,"0"0"-15,0 0 0,10 26 0,-10-26 0,14 29 16,-3-6-16,-1 2 15,0 2-15,2 10 0,0 2 16,2-1-16,0-1 0,4 9 16,-1 0-16,1-4 0,-2-4 0,3 5 15,0-2-15,-5-11 0,-2-6 16,-2-7-16,-2-4 0,-3-1 16,0-2-16,-1-11 0,2-8 15,0-4-15,3-6 0,3-12 16,4-10-16,-1 0 0,0-1 0,4-14 15,2-5-15,-1 5 0,0 2 16,4-7-16,1-1 16,-1 7-16,1 6 0,-2-2 0,-4 3 15,-5 13-15,-4 10 0,-3 5 16,-2 5-16,-1 8 0,-2 5 16,-4 8-16,-4 8 0,-4 4 15,-3 2-15,4-8 0,2-2 16,1-2-16</inkml:trace>
  <inkml:trace contextRef="#ctx0" brushRef="#br0" timeOffset="30286.2792">11678 7693 0,'0'0'0,"0"0"16,0 0-16,3-21 0,-2 13 0,-1 0 15,-1-1-15,-2 3 0,1 1 16,-4 2-16,-6 3 16,-1 1-16,-3 1 0,-2 6 0,-2 5 15,-7 4-15,-2 0 0,0 6 16,1 5-16,-3 6 0,3-3 16,4 5-16,3 2 0,0 4 15,5-4-15,5-7 0,5-4 16,5-8-16,3-4 0,7-7 15,5-4-15,7-4 0,6-2 0,5-12 16,4-7-16,-1-1 0,2-2 16,-2-5-16,-1-4 15,-5 2-15,-4 2 0,1 0 0,-4 6 16,-8 7-16,-4 3 0,-6 4 16,-3 4-16,-1 5 0,0 0 15,-2 6-15,-1 7 0,1 1 16,-1 3-16,1 3 0,1 5 15,2-1-15,1 0 0,4 4 16,2 1-16,0-2 0,2-2 0,4 2 16,0-3-16,2-4 15,3-4-15,10-9 0,7-8 16,2-6-16,0-6 0,-7 5 0,-7 0 16,-5 2-16</inkml:trace>
  <inkml:trace contextRef="#ctx0" brushRef="#br0" timeOffset="30718.5113">12428 7622 0,'0'0'0,"0"0"0,0 0 16,0 0-16,0 0 0,0 0 0,0 0 16,-23-5-16,23 5 0,-27 14 15,11-1-15,-2 3 0,-1-1 16,0 7-16,-1 5 0,-2 7 16,3 1-16,0 9 0,5 3 15,3-4-15,2-3 0,4 7 16,2-4-16,6-6 0,2-7 0,11-7 15,6-6-15,2-9 0,2-5 16,7-13-16,6-8 0,-2-5 16,0-2-16,9-18 0,2-10 15,-7-2-15,-3-1 0,7-13 16,0-2-16,-8 6 0,-8 6 16,13-17-16,-5 13 0,-6 16 15,-5 12-15,-9 10 0,-8 7 16,-3 7-16,-5 4 0,-2 5 15,-1 2-15,-3 5 0,-1 4 0,-5 7 16,-4 6-16,2 0 0,0 2 16,1 12-16,1 6 15,2 3-15,2 1 0,3 8 0,1 6 16,2-3-16,1 0 0,3 11 16,2 3-16,2-5 0,2-3 15,7 31-15,3-8 0,-5-11 16,-1-8-16,-8 0 0,-5-1 15,0-21-15,0-15 0,0-8 0</inkml:trace>
  <inkml:trace contextRef="#ctx0" brushRef="#br0" timeOffset="30897.5965">13965 8079 0,'0'0'0,"0"0"0,0 0 0,0 0 15,0 0-15,0 0 0,0 0 16,0 0-16</inkml:trace>
  <inkml:trace contextRef="#ctx0" brushRef="#br0" timeOffset="32166.9954">19016 5616 0,'0'0'0,"5"-7"0,1-3 0,1-1 0,0-2 16,1-5-16,2-3 0,-1 1 15,-1 0-15,-2-6 0,0-3 16,-3 4-16,0 1 0,-7 2 16,-2 2-16,-5 1 0,-5 2 15,-7 2-15,-6 2 0,-4 3 0,-4 2 16,-7 4-16,-7 4 15,-7 6-15,1 5 0,-12 9 16,-2 7-16,6 2 0,3 4 0,-5 9 16,4 5-16,12-4 0,8-3 15,-7 25-15,14-4 0,9-8 16,8-8-16,11 7 0,4 1 16,6-7-16,3-5 0,7 2 15,6 0-15,1-6 0,4-6 0,11-2 16,9-1-16,-1-8 15,-1-5-15,5-5 0,2-3 0,-4-5 16,-2-3-16,1-6 0,1-3 16,-19 0-16,-1-3 0,14-18 15,0-5-15,-22 14 0,0-1 0,-4-5 16,-2-6-16,-3 5 16,-3 1-16,-2 3 0,-1 1 15,-2 6-15,0 6 0,-1 2 16,0 2-16,-3 6 0,-1 2 0,-7 6 15,-4 3-15,-1 4 0,1 5 16,0 5-16,2 4 16,1 2-16,3 3 0,1 3 0,3 5 15,1-4-15,3-2 0,2 2 16,2-3-16,1-6 0,1-5 16,7-4-16,5-1 15,1-8-15,5-2 0,3-5 0,4-7 16,1-4-16,1-3 0,1-7 15,-1-7-15,-2-2 0,-4-2 0,5-5 16,-1-3-16,-4 4 0,-3 2 16,-5 2-16,-4 5 0,-3 0 15,-4 4-15,-4 4 0,-3 2 16,-3 9-16,-4 6 0,0 3 16,-1-1-16,-1 5 0,-1 4 0,1 4 15,1 4-15,2-3 0,3 1 16,2 6-16,1 3 15,5-2-15,2 0 0,11 8 0,7 3 16,0-4-16,1-2 0,11-2 16,9-3-16,4-5 0,3-3 15,11-5-15,4-4 0,-17-3 16,-13 0-16,-8-2 0</inkml:trace>
  <inkml:trace contextRef="#ctx0" brushRef="#br0" timeOffset="32402.7488">19926 5510 0,'0'0'0,"0"0"0,0 0 16,0 0-16,-11 23 0,11-23 0,-18 35 15,7-12-15,-1 2 0,0 4 16,0 5-16,-1 10 0,2-1 0,0 11 15,2 0-15,3-6 16,3-4-16,8 3 0,9-4 0,2-7 16,3-8-16,5-6 0,4-6 15,1-10-15,2-9 0,-6 2 16,-7 0-16,-2-1 0</inkml:trace>
  <inkml:trace contextRef="#ctx0" brushRef="#br0" timeOffset="32934.528">20246 5796 0,'0'0'0,"0"0"15,0 0-15,0 0 0,0 0 0,0 0 16,0 0-16,0 0 0,-5 20 16,5-20-16,-6 24 0,6-24 15,-7 33-15,5-14 0,1 3 16,1-4-16,1 2 0,4 2 16,3-1-16,3-2 0,2-2 15,6-6-15,4-4 0,2-5 16,2-4-16,3-7 0,3-6 15,5-7-15,-1-2 0,-2-6 16,1-6-16,1-6 0,-6 4 0,-6 1 16,-4 2-1,-1 2-15,-5 4 0,-4 8 0,-3 6 0,-3 6 16,0 3-16,-5 6 0,-8 1 16,-3 7-16,-4 1 0,-4 5 15,-4 5-15,2-1 0,1 1 0,0 6 16,3 0-16,2-1 0,4-2 15,7-4-15,5-2 16,7-5-16,5-1 0,14-6 0,12-4 16,-2-3-16,5-3 0,9-2 15,0 0-15,-8 1 0,-5 2 16,-1 3-16,-9 2 0,-7 2 16,-5 3-16,-6 3 0,-4 2 15,-2 0-15,-3 2 0,-6 2 16,-2 0-16,-3 1 0,0 0 0,-2 2 15,-2 0-15,6-5 0,1 0 16,0 0-16,1 0 16,1-1-16,2-1 0,3 2 0,2 4 15,3-2-15,0-1 0,6-2 16,6-2-16,-1-5 0,0-2 16,-3-1-16,-3 0 15,-1-1-15</inkml:trace>
  <inkml:trace contextRef="#ctx0" brushRef="#br0" timeOffset="33250.5992">21393 5340 0,'0'0'0,"0"0"15,0 0-15,0 0 0,0 0 0,-4-19 16,4 19-16,0 0 16,0 0-16,0 0 0,0 0 15,0 0-15,0 0 0,0 0 16,-9 20-16,9-20 0,1 23 0,-1-23 15,8 29-15,-8-29 0,12 31 16,-12-31-16,21 32 16,-6-10-16,0-1 0,-1 1 0,0 1 15,0 0-15,-2 1 0,-1-1 16,-1 3-16,-2-2 0,0 3 16,-2 6-16,-5 3 0,-2-3 15,-3-1-15,-4 5 0,-6 3 16,-3-1-16,-3-2 0,-10 10 15,-3 2-15,-4-1 0,-3 0 0,-14 9 16,-5 0-16,15-15 0,11-10 16,8-8-16</inkml:trace>
  <inkml:trace contextRef="#ctx0" brushRef="#br0" timeOffset="33550.1967">21767 5890 0,'0'0'0,"0"0"0,0 0 15,28 2-15,-28-2 0,25 10 16,-25-10-16,30 24 0,-17-9 16,-6 4-16,-6 6 0,-4 7 15,-2 2-15,-9 0 0,-7 3 16,-6 6-16,1-2 0,-5 3 15,1-5-15,5-9 0,3-4 0,5-8 16,4-4-16,4-3 0,5-3 16,8-4-16,8-2 0,5-5 15,6 0-15,17-1 0,14 1 16,10 0-16,-1 1 0,-13-1 16,-11 1-16,-8 1 0</inkml:trace>
  <inkml:trace contextRef="#ctx0" brushRef="#br0" timeOffset="33750.2062">22413 5917 0,'0'0'0,"0"0"0,0 0 16,-36 12-16,9-5 0,4-2 0,2-2 16,3 1-16</inkml:trace>
  <inkml:trace contextRef="#ctx0" brushRef="#br0" timeOffset="34717.6631">24996 7662 0,'0'0'0,"2"-4"15,2 0-15,-2 2 0,0 0 0,-1-1 16,-1 3-16,2-2 0,-2 2 15,-1 4-15,-4 2 16,-2 3-16,-1 2 0,-5 7 0,-4 4 16,-2 3-16,0 2 0,-10 16 15,-4 8-15,-5 7 16,1-3-16,0 6 0,-1 6 16,0 0-16,6-12 0,-1 0 0,-1 1 15,9-16-15,8-11 0,3-8 16</inkml:trace>
  <inkml:trace contextRef="#ctx0" brushRef="#br0" timeOffset="35067.363">24981 7747 0,'0'0'16,"0"0"-16,0 0 0,13 23 0,-13-23 15,14 34-15,-6-7 16,-1 2-16,-1 0 0,1 12 16,-2 3-16,1 6 0,-2-3 0,2-2 15,-1 0-15,1 2 0,-2-6 16,2-7-16,-1-5 0,0-7 16,-2-4-16,5-7 0,2-4 15,5-5-15,5-4 0,2-12 16,5-9-16,2-4 0,2-4 0,8-15 15,1-8-15,-2 1 0,-3 2 16,7-10-16,-1 1 16,-3 4-16,-5 9 0,9-7 0,-5 10 15,-20 22-15,-3 4 0,-4 5 16,-4 3-16,-5 4 0,-2 4 16,-10 5-16,-8 7 0,3 1 0,-1 4 15,5-5-15,3-2 0,3-3 16</inkml:trace>
  <inkml:trace contextRef="#ctx0" brushRef="#br0" timeOffset="36267.6315">25931 8061 0,'0'0'0,"0"0"16,0 0-16,21-17 0,-13 10 0,-1-1 15,1 0-15,-1 0 16,-2-1-16,-3 3 0,-3 0 15,-3 0-15,-4-2 0,-2 4 16,-3 1-16,-1 1 0,-3 2 0,-7 5 16,-3 4-16,2 3 0,1 1 15,-2 4-15,0 3 0,-3 6 16,4-1-16,3 2 0,2 1 16,4-4-16,2 0 0,3-2 15,4-1-15,1-4 0,3-2 0,3-3 16,3-2-16,7-6 15,4-4-15,6-7 0,3-7 16,-1-3-16,0-2 0,2-3 0,0-3 16,-2 1-16,0 1 0,1-2 15,-3 2-15,-4 4 0,-2 3 16,-3 5-16,-1 1 0,-4 3 16,0 2-16,-2 6 0,1 4 15,0 2-15,1 0 0,-1 5 16,2 5-16,-3-3 0,-1 1 0,5 5 15,2 2-15,0-1 0,0 0 16,2-2-16,2-1 16,3-3-16,1-2 0,6-5 0,6-4 15,-1-3-15,2-3 0,3-7 16,3-5-16,-2-3 0,-2-4 0,6-7 16,-2-2-16,-4 3 15,-3 3-15,0-2 0,-5 2 16,-7 6-16,-5 4 0,-3 2 15,-2 3-15,-3 1 0,1 3 0,-5 1 16,-1 4-16,-5 1 0,1 3 16,-4 5-16,-2 4 0,-2 2 15,-2 2-15,0 4 0,-2 6 16,1-3-16,0 0 0,3 3 16,1 1-16,2-2 0,2-3 15,0 2-15,3-5 0,0-7 0,1-1 16,2-5-16,1 0 15,2-6-15,3-2 0,2-7 16,4-4-16,0-4 0,1-4 0,6-9 16,2-3-16,-1 1 0,-1 3 15,6-2-15,3-3 0,4-2 16,-2 2-16,0 7 0,3 5 16,-3 2-16,-1 3 0,-4 2 15,-2 1-15,-4 5 0,-5 0 0,-2 5 16,-2 2-16,-3 4 15,0 2-15,-4 5 0,-1 4 16,-3 1-16,-3 2 0,-2 5 0,-5 3 16,2-2-16,1 1 0,-1 2 15,0 1-15,2-3 0,3-3 16,3 2-16,4-4 0,1-4 16,3-1-16,6-2 0,4-2 15,4-3-15,3-2 0,6-4 16,3-3-16,0-2 0,0-1 0,9-6 15,1-3-15,-3-1 0,-1 2 16,-2-3-16,0-1 16,-5-1-16,-3 1 0,1-2 0,-4 1 15,-5 0-15,-1 1 0,-4-1 16,-3-1-16,-2 0 0,-2 0 0,-3-3 16,0-4-16,-1 2 15,0 0-15,2 1 0,-1-1 16,0 2-16,-1 2 0,2 2 15,2 4-15,-2 3 0,0 5 0,-3 0 16,0 1-16,-1 3 0,1 2 16,0 5-16,0 6 0,0 2 15,-2 3-15,0 7 0,0 3 16,-1 10-16,-1 2 0,0 5 16,0 7-16,-3 0 0,0 3 15,-2 16-15,2 5 0,-1 11 16,2-3-16,-1 20 0,-1 4 15,-1-13-15,-2-6 0,-3 41 16,2-11-16,-1-21 0,0-15 0,-3-10 16,-2-7-16,3-15 0,3-10 15,2-13-15,3-8 0,0-5 16</inkml:trace>
  <inkml:trace contextRef="#ctx0" brushRef="#br0" timeOffset="36867.957">24380 7355 0,'0'0'0,"16"-6"0,5-1 0,1 2 16,5 1-16,22 0 0,13 1 15,19-1-15,1 3 0,22 4 16,18 2-16,-13 3 0,-8-1 15,30 7-15,-3 4 0,-32-4 0,-21-1 16,-23-4-16,-17-3 0,-11-2 16</inkml:trace>
  <inkml:trace contextRef="#ctx0" brushRef="#br0" timeOffset="38550.8333">24886 8778 0,'0'0'0,"-12"-7"0,-5-1 0,2 3 16,-3 2-16,-16-1 0,-10 4 15,-4 3-15,-2 1 0,-23 9 0,-6 5 16,-11 7-16,8 4 0,-10 11 16,7 7-16,3 6 0,13-1 15,-8 27-15,19-1 0,17-13 16,12-8-16,18 3 0,13 1 16,6-10-16,3-5 0,14-8 15,10-4-15,4-6 0,4-2 0,15-3 16,8-3-16,-1-8 0,0-7 15,10-9-15,5-5 16,-6-4-16,-6-4 0,-1-9 0,-1-8 16,-12-3-16,-9-1 0,-13-1 15,-9 2-15,-9 6 0,-4 4 0,-9-1 16,-5-2-16,-4 9 16,-3 7-16,-13 5 0,-9 5 15,-4 4-15,-4 3 0,4 6 16,-9 3-16,7 3 0,3 5 0,-6 3 15,-2 5-15,9-3 0,6-2 16,-2 9-16,11-4 16,14-13-16,2 0 0,8-3 0,5-3 15,10-4-15,9-4 0,11-7 16,10-6-16,-1-4 0,-2-2 0,1-4 16,2-4-16,-3 0 0,-7 1 15,-7 5-15,-6 3 16,-7 4-16,-8 3 0,-3 6 15,-3 5-15,-4 7 0,-2 4 0,-3 6 16,-4 5-16,1-3 0,2 0 16,-2 6-16,1 4 15,0-2-15,3-3 0,3 1 0,4-1 16,5-2-16,3-2 0,12-9 16,10-6-16,5-8 0,5-7 15,8-10-15,8-10 0,5-9 16,-5-2-16,8-18 0,-3-7 15,-7 4-15,-5 1 0,16-26 16,-10 9-16,-17 19 0,-10 14 0,-11 13 16,-7 12-16,-4 5 0,-2 4 15,-11 6-15,-5 4 0,-10 6 16,-5 4-16,0 4 0,-8 7 16,3 0-16,-1 5 0,-9 13 15,-2 5-15,3 0 0,2-2 16,6 6-16,5 5 0,7-7 15,7-7-15,6 14 0,7-8 16,4-23-16,4-1 0,16-11 0,12-7 16,6-8-16,4-3 0,4-10 15,1-7-15,-4 2 0,-2-1 0,17-12 16,-9 2-16,-17 9 16,-12 5-16,-13 11 0,-9 8 15,-5 1-15,2 1 0,-5 10 16,-4 9-16,-4 1 0,-3 2 0,-3 5 15,-2 3-15,2 0 16,0-1-16,3-4 0,3 0 0,3-4 16,4 0-16,6-5 0,5-2 15,5-6-15,4-5 0,12-11 16,8-8-16,3-7 0,3-5 16,3-10-16,2-9 0,3-5 15,-6-1-15,-1-6 0,-4 1 16,-12 15-16,-6 11 0,-9 3 15,-7 6-15,-6 9 0,-3 3 0,-13 5 16,-11 3-16,3 5 0,-2 2 16,1 4-16,0 1 15,3 4-15,1 0 0,9 5 0,6 3 16,7 4-16,5 2 0,12 7 16,10 6-16,5-1 0,4 0 15,5 5-15,3 1 0,-3 0 16,-1-1-16,0 8 0,-2 1 15,-7-6-15,-6-4 0,-5 28 16,-12 1-16,-11-14 0,-5-9 16,-10-3-16,-6-1 0,-9-6 0,-6-5 15,-12-6-15,-8-4 0,4-9 16,4-6-16,4-24 0,1-18 16,16 12-16,9 4 0,6 5 15</inkml:trace>
  <inkml:trace contextRef="#ctx0" brushRef="#br0" timeOffset="38867.8013">27081 8474 0,'0'0'0,"0"0"16,-2 26-16,-2-10 0,0 2 0,-4 14 16,-1 9-16,1 1 0,-2 2 15,-2 23-15,-1 8 16,1 15-16,1-1 0,4 22 0,1 3 16,2 7-16,1-8 0,2 47 15,0-10-15,-1-22 0,0-14 16,2-7-16,0-8 0,-7-18 15,-4-11-15,-6-12 0,-7-8 16,9-19-16,4-15 0,3-5 0,4-4 16,0-1-16</inkml:trace>
  <inkml:trace contextRef="#ctx0" brushRef="#br0" timeOffset="39205.6816">26658 9928 0,'0'0'15,"0"0"-15,0 0 0,0 0 0,0 0 16,0 0-16,0 0 16,0 0-16,4 28 0,-4-28 0,9 48 15,-4-19-15,1 3 0,-2 9 16,1 7-16,0 16 0,1-2 0,0 20 16,1 5-16,1 5 15,-1-10-15,5 7 0,3-4 16,0-6-16,-2-14 0,7 3 15,-1-20-15,-9-26 0,0-7 0,3-2 16,2-3-16,8-9 0,3-5 16,17-21-16,12-14 0,-4-4 15,3-9-15,19-25 0,7-16 16,28-35-16,-14 15 0,1 16 16,1 11-16,-6 23 0,-4 16 0,-2-7 15,-3-4-15,-24 19 16,-19 11-16,-11 10 0</inkml:trace>
  <inkml:trace contextRef="#ctx0" brushRef="#br0" timeOffset="39387.0423">28930 9747 0,'4'4'0,"4"1"0,1 1 16,-5 0-16,-4-3 0,-8-3 0,-6-2 16,-8-7-16,-6-4 0,6 2 15,5 3-15,2 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1399 1382,'0'0,"0"0,0 0,0 0,0 0,0 0,0 0,0 0,0 0,0 0,0 0,0 0,17 0,-17 0,0 0,0 0,0 0,0 0,0 0,0 0,18 0,-18 0,0 0,0 0,0 0,0 0,0 0,0 0,18 17,-18-17,0 0,0 0,0 0,18 0,-18 0,0 18,18-18,-18 0,17 17,1-17,0 0,-18 18,18-18,-18 0,18 0,-18 0,17 18,-17-18,18 0,-18 0,18 0,0 0,0 0,-1 0,1 17,0-17,0 0,-1 18,1-18,0 0,0 0,-18 0,18 0,-18 18,17-18,-17 0,0 0,0 0,0 0,0 0,18 0,-18 0,0 0,18 0,0 0,-18 0,35-18,-17 18,18 0,-1 0,-17 0,18 0,-18 0,-1 0,19 0,0 0,-19 0,19 0,-18 0,0 0,-1 0,19 0,-36 0,18 0,0 0,-18 0,17 0,-17 0,0 0,18 0,-18 0,0 0,18-18,0 18,-18 0,18-17,-1 17,1-18,0 18,18 0,-19-18,1 18,18 0,-1-17,-17 17,0-18,17 18,-17 0,0 0,0 0,0 0,-18 0,17 0,1 18,-18-18,0 0,18 0,-18 0,18 17,-18-17,18 0,-1 0,1 0,0 0,0 0,0 0,-18 0,17 0,1 0,0-17,0 17,0-18,-1 18,1-17,-18 17,18-18,0 0,0 18,-1-17,1 17,0-18,-18 18,18-17,-18 17,18-18,-18 0,0 18,0-17,0 17,0-18,0 1,0 17,0-36,0 19,0-1,0 0,0 1,0-1,0-17,0 17,0 1,0-1,0 1,0-1,0 0,0 1,17-1,-17 0,0 1,0-1,0-17,0 17,0 1,0-1,0 1,0-1,-17 0,17 1,-18-1,18 18,-18-18,0 1,0-1,1-17,-1 17,18 1,-18-1,0 1,0-1,1 0,-1 1,0-1,0 0,0 1,1-1,-1 1,0-1,-18 0,19 18,-1-17,0-1,0 18,0-17,1 17,17-18,-18 18,0-18,0 18,0-17,1-1,-1 18,0-18,0 18,0-17,1 17,17 0,-18-18,18 18,-18 0,0 0,18 0,0-17,-17 17,-1 0,0 0,0 0,0-18,1 18,-19 0,0 0,19 0,-19 0,0 0,1 0,-19 0,19 0,-1 0,1 0,-19 0,19 0,-19 0,19 0,-1 18,0-18,1 0,17 0,-18 17,19-17,-19 0,1 18,17-1,0 1,-18 0,19-18,-1 17,-18 19,18-19,1-17,17 18,-18-1,18 1,0-18,-18 18,18-1,-18 1,18-1,0-17,-18 18,18 0,0-18,-17 17,17 1,0 0,-18-1,18 1,-18-1,18 19,0-19,-18 1,18-1,0 1,0 0,-18-1,18 1,0 17,-17-17,17-1,0 1,0 17,-18-17,18-1,0 1,0 0,-18-1,18 1,0-18,0 18,0-1,18 1,-18 17,0-17,18-1,-1 18,-17-17,18 17,0-17,0 17,0-17,-18-1,17 1,1 0,0-1,-18 1,18-18,-18 17,18-17,-18 18,0-18,17 0,-17 18,0-18,18 17,-18-17,0 0,18 0,-18 18,0-18,18 0,-18 0,0 0,18 17,-18-17,0 0,17 18,-17-18,0 0,0 0,18 0,-18 18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255 305,'0'-17,"0"17,0 0,18 0,-18 0,17 0,1 0,0 0,-1 0,1 0,-1 0,1 0,17 0,1 0,16-18,-16 18,34 0,-17 0,18 18,34-18,1 0,0 17,0-17,-18 18,0-18,-18 0,-17 17,-17-17,-19 0,1 0,-1 0,-17 0,0 0,0 0,0 0,0 0,18 18,-18-18,0 0,0 0,18 0,-1 0,-17 0,18 0,0 0,-1 0,18 0,-17 0,-18 0,18 0,-1 0,19 0,-19 0,18 0,-17 0,17 17,-17-17,17 0,-17 0,17 18,-17-18,17 0,-17 17,-1-17,1 0,-18 0,0 0,0 18,18-18,-18 0,-18 0,18 0,0 0,0 0,0 0,0 0,0 0,0 0,0 0,0 0,-18-18,18 18,0 0,-17 0,17 0,0 0,-18 0,18 0,-18 0,18 0,-17-17,-1 17,18 0,-18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251 282,'0'0,"0"0,0 0,0 0,0 0,18 0,-18 0,17 0,1 0,17 20,-17-20,-1 0,19 20,-1-20,0 0,0 0,18 0,-18 0,1 0,-1 19,0-19,0 0,1 0,-1 20,0-20,0 0,1 20,-19-20,1 0,-1 0,19 0,-19 20,19-20,-19 0,18 0,-17 0,17 0,1 0,-1 0,-18 0,19 0,-1 0,-17 0,17 0,0 0,-17 0,17 0,-17 0,-1 0,18 0,-17 0,0 0,-1 0,1 0,-1 0,1 0,0 0,-1 0,1 0,0 0,-18 0,17 0,-17 0,18 0,-18 0,17 0,-17 0,0 0,18 0,-18 0,0 0,0 0,18 0,-18 0,17 0,1 0,-18 0,18 19,-1-19,1 0,-18 0,17 0,1 0,0 20,-18-20,17 0,-17 0,18 0,-18 0,0 0,18 0,-18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5-12-14T21:51:3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2257 1282,'-17'0,"17"0,0 0,0 0,0 0,0 0,0 0,0 0,0 0,0 0,0 0,0 0,0 0,-18 0,18 0,0 0,0 0,0 0,0 0,0 0,0 0,0 0,0 0,-18 0,18 0,0 0,0 0,0 0,0 0,0 0,0 0,0 0,0 0,-17 0,17 0,0 0,-18 0,18 0,-17 0,17 0,-18 0,0 0,1 0,-1 0,18 0,0 0,-17 0,17 0,0 0,0 0,0 0,0 0,0 0,0 0,0 0,0 0,0 0,0 0,-18-18,18 18,0 0,0 0,0 0,0 0,0-18,0 18,0 0,0 0,0-18,-18 18,18 0,0-19,0 1,0 18,-17-18,17 18,0 0,0 0,0-18,0 18,0 0,0 0,0 0,0 0,0 0,-18 0,18 0,0 0,0 0,0 0,0 0,0 0,0 0,0 0,0 0,0 0,0 0,0 0,-18 0,18 0,0 0,0 0,0-18,0 18,0 0,0 0,0-18,0 18,0 0,0 0,0-18,0 18,0 0,0 0,0-18,0 18,0-18,0 18,0 0,0 0,18-18,-18 18,18 0,-1-18,-17 18,18 0,-18 0,18 0,-18 0,0 0,0 0,0 0,0 0,17 0,-17 0,0 0,0 0,0 0,0 0,0 0,-17 0,17 18,0-18,0 0,0 18,-18-18,18 18,0-18,0 18,0-18,0 18,-18-18,18 18,0 0,0 0,-17-18,17 18,0-18,-18 18,0-18,18 0,-17 19,-1-19,18 0,-17 0,-1 0,18 0,-18 0,18 0,0 0,0 0,0-19,0 19,0 0,0 0,0 0,0 0,0 0,0 0,0 0,0 0,0 0,0 0,0 0,0 0,0-18,0 18,0 0,0-18,0 18,-17-18,17 0,0 0,0 18,0-18,0 0,0 18,0-18,0 18,0 0,0-18,0 18,0 0,0-18,0 18,0 0,0 0,17-19,-17 19,18-18,-18 18,18 0,-1-18,-17 18,18 0,-1 0,1 0,-18 0,18 0,-1 0,-17 0,0 0,18 0,-18 0,0 0,0 0,0 0,0 0,0 0,0 0,0 0,0 0,0 0,18 0,-18 0,0 0,0 18,0-18,0 0,-18 18,18-18,0 19,-18-1,18-18,-17 18,-1 0,0-18,1 18,-1-18,1 18,-1 0,-17-18,17 18,0-18,1 18,-1-18,1 0,17 18,-18-18,18 0,0 0,0 0,0 0,0 0,0 0,0 0,0 0,-18 0,18 0,0-18,0 18,0 0,0 0,0-18,0 18,0 0,-17-18,17 18,0 0,0-18,-18 18,18 0,0-18,-18 0,18 18,0-18,0 18,-17-18,17 18,0-18,0 18,0 0,0 0,0 0,0 0,0 0,0 0,0-19,0 19,0 0,17 0,-17-18,0 18,18 0,-18 0,35-18,-17 18,0 0,17 0,-18 0,19-18,-19 18,1 0,-18 0,18 0,-18 0,17 0,-17 0,0 0,0 0,0 0,0 0,0 0,0 0,0 0,0 0,0 0,0 0,0 0,0 0,0 18,0-18,0 0,0 18,0-18,0 18,0-18,-17 0,17 19,-18-19,18 18,-18 0,1-18,-1 18,-17-18,17 18,1-18,-1 18,0-18,1 0,-1 0,0 18,1-18,-1 0,1 0,-1 0,0 0,18 0,-17 0,17 0,-18 0,18 0,0 0,-18 0,18 0,0 0,0 0,0 0,0 0,-17 0,17-18,0 18,0 0,0 0,0 0,0-18,0 18,0-18,0 18,0-18,0 18,0-18,0 0,0 18,0-19,0 19,17-18,-17 18,18-18,-18 0,18 18,-18 0,17-18,1 18,-18 0,18-18,-18 18,17 0,-17 0,18-18,-18 18,17 0,-17 0,18-18,-18 18,18 0,-18 0,0 0,0 0,0 0,17 0,-17 0,0 0,0 0,0 0,0 0,0 0,18 0,-18 0,0 0,0 0,18 0,-18 0,0 0,0 0,17 0,-17 0,0 0,0 0,0 0,0 0,0 0,0 18,0-18,0 0,0 0,0 0,0 0,0 0,0 0,0 0,0 0,0 18,-17-18,17 0,-18 18,18-18,-18 18,1-18,-1 0,0 0,-17 18,0-18,0 0,17 0,-17 0,17 0,1 0,-1 0,0 0,18 0,0 0,0 0,-17 0,17 0,0 0,0 0,0 0,0 0,0 0,0 0,0 0,17 0,-17 0,0 0,0 0,18 0,-18 0,0 0,18 0,-1 0,18 0,-17-18,0 18,-1 0,19 0,-19 0,1-18,-1 18,1 0,0 0,-18 0,17 0,-17 0,0 0,18 0,-18 0,0 0,0 0,0 0,0 0,0 0,0 0,0 0,0 0,0 0,0 0,0 18,18-18,-18 0,0 0,0 18,17-18,-17 18,18 0,-18-18,17 19,-17-1,18-18,-18 18,18 0,-1 18,1-18,-18 0,18 0,-18-18,0 18,0-18,0 0,0 0,0 0,0 0,0 0,0 0,0 0,-18 0,18 0,0 0,0 0,0 0,-18 0,1 0,-1 0,0 0,-17 0,18 0,-19 0,1 0,17 0,1 0,-18 0,17 0,0 0,18 0,-17 0,17 0,0 0,-18 0,18 0,0 0,0 0,18 0,-18 0,0 0,0 0,0 0,0 0,0 0,0 0,0 0,0-18,0 18,0 0,0 0,0 0,0 0,0 0,0 0,0 0,0 0,17 0,-17 0,0 0,18 0,-18 0,18-18,-1 18,1 0,-1 0,1-18,0 18,-1 0,-17 0,18 0,-18 0,0 0,0 0,0 0,0 0,0 0,0 0,0 0,0 0,0 0,0 0,0 0,0 0,0 0,-18 0,18 0,0 0,0 0,0 0,0 0,0 0,0 0,-17 0,17 0,-18 0,0 0,1 0,-1 0,18 0,-17 0,17 0,-18 0,18 0,0 0,18 0,-18 0,0 0,17 0,-17 0,18 0,-1 0,-17 0,18 0,-18 0,18 0,-18 0,0 0,17 0,19 0,-19 0,1 0,17 0,-17 0,-18 0,35 0,-17 0,-1 0,1 18,-18-18,17 0,-17 0,0 0,0 18,0-18,0 0,0 0,0 0,0 0,0 0,-17 0,17 0,0 0,0 0,0 0,0 0,0 0,0 0,-18 0,18 0,0 0,0 0,0 0,-17 0,-1 0,-35 0,-17 0,-1 0,1-18,-19 18,1-18,18 18,-18-18,17 0,1 0,17 18,18-18,-1 18,19-18,-1 18,18 0,0 0,0-18,0 18,18 0,-18 0,17 0,1 0,0 0,17 0,-17 0,-1 0,1 0,17 0,0 0,-17 0,17 0,-17 0,-1 0,1 0,0 0,-18 0,0 0,17 0,-17 0,0 0,0 0,18 0,-18 0,18 0,-18 0,17 0,1 0,-1-19,1 19,0 0,-1 0,1 0,-1-18,1 18,0 0,-1 0,-17 0,18 0,-18 0,0 0,0 0,18 0,-18 0,0 0,0 0,0 0,0 0,0 0,0 0,0 0,0 0,0 18,0-18,0 0,-18 19,18-19,-18 0,18 18,-17-18,17 0,-18 18,0-18,1 18,17-18,-18 0,18 0,0 18,-17-18,17 0,0 0,0 0,0 0,17 0,-17 18,18-18,-1 0,19 18,-1 0,0 0,36 0,-1 0,18 19,-17-19,-1 18,1-18,-18 0,-18 0,0-18,-17 18,-1-18,-17 0,18 0,-18 0,0 18,-18-36,18 18,0 0,0 0,-17 0,17 0,0 0,0 0,0 0,-18 0,18 0,0 0,0 0,0 0,0 0,18 0,-18 0,0 0,0 0,0 0,17 0,-17 0,0 0,0 0,0 0,0 0,18 0,-18 0,-18 0,18 0,0 0,0 0,0 0,0 0,0 0,-17 0,17 0,0 0,0 0,0 0,-18 0,18-18,0 18,-18 0,18 0,-17 0,-1 0,18 0,-17 0,-1 0,0 0,1 0,-1 0,1 0,17 0,0 0,-18 0,18 0,0 0,0 0,0 0,0 0,0 0,0 0,0 0,0 0,-18 0,18 0,0 0,0 0,0 0,0 0,0 0,0 0,0 0,0 0,-17 0,17 0,0 0,0 0,0 0,0 0,-18 0,0 0,1 0,-18 0,-1 0,-34-18,-1 0,1 0,-1 0,1 0,-1 0,19 0,16-1,19 19,-19 0,36-18,-17 18,17 0,0 0,0 0,0 0,17 0,-17 0,18 0,0 0,-18 0,53 0,-1 0,19 18,-18-18,17 0,1 0,-18 0,17 0,1 19,-36-19,18 0,-36 0,1 0,0 0,-18 0,0 0,0 18,0-18,0 0,0 0,-18 0,18 0,0 0,0 0,0 0,0 0,-18 0,18 0,-17 0,-1 0,18 0,-18 0,1 0,-1 0,1 0,17 0,-18 0,18 0,-18 0,18 0,0 0,0 0,0 0,0 0,0 0,0 0,0 0,0 0,0 0,0 0,0 0,0 0,0 0,0 0,0 0,0 0,0 0,0 0,0 0,0 0,-17 0,17 0,-18 0,18 0,-18-18,1 18,-1 0,1 0,-1 0,0 0,1 0,17-19,0 19,-18 0,18 0,0 0,0 0,0 0,0-18,0 18,0 0,0 0,0 0,18 0,-18 0,35 0,-17 0,17 0,0 0,0 0,1 0,-1 0,0 0,-17 0,-1 0,1 0,0 0,-1 0,-17 0,0 0,0 0,0 0,0 0,-17 0,17 0,0 0,0 0,-18 0,18 0,0 0,-18 0,18 0,-17 0,-1 0,0 0,18 0,-17-18,-1 18,18 0,-17 0,17 0,-18-18,18 18,0 0,-18 0,36-18,-18 18,0 0,0 0,18 0,-1 0,-17 0,18 0,-18 0,17 0,-17 0,0-18,0 18,18 0,-18 0,0 0,0 0,0 0,0 0,0 0,0 0,0 0,-18 0,18 0,0 0,0 0,0 0,0 0,0 0,0 0,0 0,0 0,0 0,0 0,0 0,0 0,0 0,0 0,0 0,0 0,0 0,0 0,0 0,0-18,0 18,0 0,0 0,0 0,0 0,0 0,0 0,0 0,0 0,0 0,0 0,0 0,0 0,0 0,0 0,0 0,0 0,0 0,0 0,0 0,18 0,-18 0,0 0,0 0,0-18,0 18,0 0,0 0,18 0,-18 0,0 0,0 0,17-18,-17 18,0 0,0 0,0 0,0 0,0 0,0 0,-17 0,17-18,0 18,-18 0,18 0,0 0,-18 0,18 0,0 0,0 0,-17 0,-1 0,1 0,17-18,-36 18,19 0,-1-19,-17 19,0-18,17 18,-17 0,17-18,0 18,18 0,-17 0,17 0,0 0,0-18,0 18,0 0,0 0,0 0,0 0,0 0,0 0,0 0,0 0,0 0,0 0,0 0,0 0,0 0,0 0,0 0,0 0,0 0,0 0,0 0,0 0,17 0,-17 0,0 0,0 0,0 0,0 0,18 0,-18 0,0 0,0 0,0 0,0 0,0 0,18 0,-18-18,0 18,0 0,0 0,0 0,0 0,17 0,-17 0,0 0,0 0,0 0,18 0,0 0,-1 0,1 0,-1 0,1 0,17 0,1 0,16 0,-16 0,17 0,-18 0,0 0,-17 0,-1 0,1 0,-18 0,17 0,-17 0,0 0,-17 0,17 0,0 0,0 0,0 0,-18 0,18 0,-17 0,17 0,-18 0,18 0,0 0,-18 0,18 0,0 0,0 0,0 0,0 0,0 0,0 0,0 0,0 18,0-18,0 0,0 0,0 0,0 0,0 0,0 0,0 0,0 0,0 0,0 0,0 0,0 0,0 0,0 0,0 0,0 0,0 0,0 0,0 0,0 0,0 0,0 0,0 0,0 0,0 0,0 0,-17 0,17 0,-18 0,1 18,-1-18,0 0,18 0,-17 0,-1 0,0 18,18-18,-35 0,18 0,-1 0,0 0,1 0,-1 0,18 0,-18 0,18 0,0 0,0 0,0 0,0 0,0 0,0 0,0 0,-17 0,17 0,0 0,0 0,0 0,0 0,0 0,0 0,0 0,0 0,0 0,0 0,0 0,0 0,-18 0,1 0,-1 0,0 0,1 0,-36 0,-18 0,1 0,-18 0,0 0,-18 0,18 0,0 0,17 0,18 0,18-18,0 18,0 0,17 0,18 0,0-18,0 18,18 0,-1 0,1 0,-1 0,19-18,34 18,1 0,-1 0,18 0,-17 0,17 0,-18 0,-17 0,0 0,-53 0,35 0,1 0,-19 0,1 0,-18 0,17 0,-17 0,0 0,0 0,0 0,0 0,0 0,0 0,0 0,0 0,0 0,0 0,0 0,0 0,0 0,0 0,0 0,18 18,-18-18,18 0,-1 0,1 0,0 0,-1 0,1 0,-1 0,-17 0,18 0,-18 18,0-18,18 0,-18 0,-18 0,18 0,0 0,0 0,0 0,0 0,0 0,0 0,-18 0,18 0,-17 0,-1 0,1 18,-19-18,19 0,-19 18,19-18,-18 0,17 0,0 0,18 19,-17-19,17 0,0 0,0 0,0 0,0 0,17 0,19 0,-36 0,52 0,1 0,18 18,-1-18,54 18,-1 0,0 0,-35 0,18 0,-35 0,-18 0,-1 0,-16-18,-1 18,-35-18,18 0,-18 19,0-19,-18 0,0 0,-17 0,17 0,-17 0,-18 0,18 0,35 0,-53 0,18 0,-18 0,18 0,0 0,17 0,0 0,1 0,-1 0,18 0,0 0,0 0,0 0,0 0,0 0,0 0,0 0,-18 0,18 0,0 0,0 0,0 0,0 0,0 0,0 0,-17 0,-1 0,18 0,-17 0,-19 0,1 0,-18 0,18 0,-35 0,-1 0,-17 0,70 0,-70 0,0 0,18 0,17-19,0 19,18 0,-1 0,19 0,17-18,0 18,0 0,17-18,1 18,-18 0,35 0,1-18,16 18,19 0,-1-18,-17 18,0 0,0 0,-18 0,0 0,-17 0,0 0,-1 0,-17 0,0 0,0 0,0 0,0 0,0 0,0 0,0 0,0 0,-17 0,17 0,0 0,-18 0,18 0,-18 0,1 0,17 0,-35 0,17 0,-17 0,-1 0,19 0,-1 0,1 18,-1-18,18 0,0 0,0 0,0 0,0 0,0 0,18 0,-1 0,-17 0,18 0,-1 0,1 0,0 0,-1 0,-17 0,18 0,-18 0,0 0,0 0,0 0,0 0,0 0,0 0,0 0,0 0,0 0,0 0,0 0,0 0,0 0,0 0,0 0,18 0,-18 0,0 0,0 0,0 0,0 18,0-18,0 0,0 0,0 0,0 0,0 0,0 0,0 0,0 0,0 0,0 0,0 0,0 0,0 0,0 0,0 0,-18 0,18 0,-18 0,1 0,-1 18,18-18,-18 0,-17 0,18 18,-1-18,0 0,1 0,17 19,0-19,-18 0,18 0,0 0,0 0,0 0,0 0,0 0,18 0,-18 0,0 0,0 0,0 0,0 0,0 0,0 0,17 0,-17 0,18 0,0 0,17 0,-18 0,19 0,-19 0,1 0,0 0,-1 0,-17 0,0 0,18 0,-36 0,18 0,0 0,0 0,-17 0,-1 0,-17 0,-1 0,36 0,-17 0,-36 0,0 0,18 0,-18 0,18 0,0 0,17 0,0 0,18-19,-17 19,17 0,0 0,0 0,0 0,0 0,17 0,-17 0,18 0,-18 0,18 0,-1 0,18 0,-17 0,0 0,-1 0,1 0,-18 0,17 0,-17 0,0 0,0 0,0 0,0 0,0 0,-17 0,17 0,0 0,0 0,-18 0,18 0,-17 0,17 0,-18 0,0 0,1 0,-1 0,1 0,-1 0,0 0,18 19,0-19,-17 0,17 0,0 0,17 0,-17 0,18 0,0 0,17 0,18 0,35 0,-18 0,18 0,0 0,1 18,-37-18,1 0,0 18,-35-18,17 0,-17 0,-18 0,0 18,0-18,0 0,0 0,0 0,-18 0,0 0,18 0,-17 0,-36 0,18 0,-18 0,18 0,-1 0,19 0,-19 0,19 0,17 0,-18 0,18 0,0 0,0 0,0 0,0 0,0 0,0 0,0 0,0 0,0 0,0 0,0 0,0 0,0 0,0 0,0 0,0 0,0 0,0 0,0 0,0 0,0 0,0 0,0 0,0 0,0 0,0 0,-17 0,17 0,-18 0,0 0,1 0,-19 0,1 0,0 0,17 0,-17 0,17 0,1 0,17 0,0 0,-18 0,18 0,18 0,-18 0,0 0,0 0,0 0,17 0,-17 0,18 0,-18 0,18 0,-18 0,35 0,0 0,0 0,18 0,-53 0,71-18,-18 18,17 0,1-18,-18 18,-1 0,-16-18,-1 18,-18 0,1 0,0 0,-18 0,-18 0,18 0,-35 0,-18 0,0-19,-17 19,-1 0,1 0,-1-18,1 18,17-18,0 18,18-18,-1 18,19 0,-1-18,1 18,17 0,0 0,17 0,-17 0,18-18,-1 18,1 0,0 0,17 0,-17-18,-1 18,18 0,-17-18,0 18,-18 0,17 0,-17 0,18 0,-18-18,0 18,-18 0,18 0,0 0,0 0,0 0,0 0,0 0,-17 18,17-36,0 18,0 0,0 0,17 0,-17 0,0 0,0 0,18 0,-18 0,0-18,18 18,-18 0,0 0,0 0,17 0,1-18,-1 18,1-19,17 19,-17-18,0 18,-1 0,-17-18,0 0,0 18,0-18,0 18,0 0,0-18,-17 18,17 0,0 0,0 0,0 0,-18-18,18 18,-18 0,-17-18,17 0,1 18,-1-18,1 18,-1 0,0-18,-17 18,17-18,1 18,17 0,-18 0,18-19,-17 19,17 0,0 0,0 0,17 0,-17 0,0 0,0 0,18 0,17 0,0-18,1 18,-19-18,18 18,-17-18,17 18,-35 0,18-18,0 18,-18 0,0 0,0 0,0 0,0-18,-18 18,0 18,-17-18,-18 0,18 18,-18-18,0 18,0 0,53-18,-70 18,17 1,18-1,0-18,-1 18,19-18,-1 18,18-18,-18 18,36-18,-18 0,18 0,-18 0,35 0,-17 0,34 0,-16 0,16 0,19 0,-18 0,-36 0,36-18,0 18,0 0,-18 0,1 0,-1 0,-18 0,-17 0,18 0,-18 0,0 0,0 0,-18 0,18 0,0 0,-17 0,17 0,0 0,0 0,0 0,0 0,0 0,0 0,0 0,17 0,-17 0,0 0,18 0,-18 0,18 0,-18 0,0 0,17 0,-17 0,18 0,0 0,-1 0,1 0,-1 0,1 18,0-18,-18 0,17 0,-17 0,0 0,0 18,0-18,0 0,-17 0,-19 18,1-18,18 18,-19-18,1 0,0 0,17 18,-17-18,0 0,17 0,0 0,18-18,-17 18,17 0,0-18,0 18,0 0,17-18,1 18,17-18,1 18,-1-18,0 18,-17-18,17 18,0 0,18 0,-18 0,0 0,-17 0,17 0,-17 0,0 0,-18 0,0 0,0 0,0 0,0 0,-18 0,0 0,-17 0,17 0,-52 0,-18 0,-18 0,89 0,-72 0,1-18,18 18,-1 0,-17 0,35 0,1-18,16 18,19 0,-1 0,18 0,-18-19,36 19,-18 0,18 0,17 0,0 0,18 0,17 0,1 0,-1 0,-52 0,70 0,0 0,-17 0,17 0,-35 0,0 0,-1 0,-16 0,-19 0,1 0,0 0,-18 0,0 0,0 0,0 0,0 0,0 0,-36 0,1 0,-18 19,53-19,-53 18,18-18,-18 0,0 18,18-18,-18 0,18 18,17-18,1 0,-1 0,1 0,17 0,0 0,0 0,0 0,17 0,-17 0,0 0,0-18,18 18,-1 0,1-18,17 18,1 0,-19 0,18-18,1 18,-1 0,-17 0,17 0,-18 0,1-19,0 19,-1 0,-17 0,0 0,0 0,0 0,0 0,0 0,-17 0,-1 0,18 19,-35-19,0 0,-1 18,19-18,-19 0,-16 18,-1-18,17 18,1-18,18 0,-1 0,0 0,18 0,0 0,0 0,0 0,0 0,0 0,0 0,18 0,-18 0,0 0,0 0,0 0,0 0,0 0,0 0,-18 0,18 0,0 0,0 0,-17 0,17 0,0 0,-18 0,18 0,0 0,-18 0,18 0,-17 0,-1 0,18 0,-17 0,17 0,0 18,-18-18,18 0,0 0,18 0,-18 18,0-18,17 0,-17 0,18 0,-1 0,-17 0,36 0,-1 18,0-18,-17 0,17 18,18-18,-18 0,-17 18,17-18,-35 0,18 0,-1 0,-17 0,0 18,0-18,0 0,0 0,0 0,18 18,-18-18,0 18,0-18,18 19,-18-19,0 18,-18-18,18 18,0-18,0 18,-18-18,18 0,0 18,-35-18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24:29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14131 9831 0,'0'0'0,"0"0"15,0 0-15,0 0 0,0 0 16,0 0-16,0 0 0,0 0 15,0 0-15,0 0 0,30 8 16,-30-8-16,20 3 0,-20-3 0,21 4 16,-21-4-16,24 5 0,-8-1 15,0 0-15,2 1 0,-1-2 16,1 1-16,0 0 0,1 2 16,2-2-16,8-1 0,1-1 15,-1 2-15,-1-2 0,4 1 16,2-2-16,2-1 0,-1-1 15,10-1-15,0 1 0,1-2 0,-1-2 16,0-2-16,1-4 16,-2 1-16,-10 3 0,-7 1 0</inkml:trace>
  <inkml:trace contextRef="#ctx0" brushRef="#br0" timeOffset="10601.5846">19714 5382 0,'0'0'16,"0"0"-16,0 0 0,0 0 0,0 0 16,0 0-16,0 0 15,0 0-15,-1 24 0,1-24 16,-4 22-16,4-22 0,-7 31 0,3-9 15,-1 3-15,0 3 0,-1 1 16,-3 16-16,-1 5 0,1-1 16,0-1-16,-3 15 0,-2 4 15,-1 4-15,0-7 0,-4 8 16,0-1-16,2-11 0,3-6 0,0 3 16,2-4-16,5-8 15,4-5-15,3-6 0,2-4 16,0-8-16,1-8 0,0-4 0,-2-3 15,0-1-15</inkml:trace>
  <inkml:trace contextRef="#ctx0" brushRef="#br0" timeOffset="10800.1116">19719 5924 0,'0'0'15,"0"0"-15,0 0 0,0 0 0,0 0 0,0 0 16,0 0-16,0 0 16,0 0-16,0 0 0,29-9 15,-29 9-15,27-4 0,-27 4 16,32-3-16,-17 2 0,0-2 16,-1-1-16,0-1 0,-1-1 0,-2 2 15,-1 0-15</inkml:trace>
  <inkml:trace contextRef="#ctx0" brushRef="#br0" timeOffset="11105.3723">20216 5255 0,'0'0'15,"0"0"-15,0 0 0,0 0 0,0 0 16,0 0-16,-11 20 0,11-20 15,-15 29-15,4-8 0,-2 7 16,-1 2-16,0 1 0,-9 19 16,-1 7-16,1-1 0,0-3 15,-5 21-15,-1 19 0,1-6 0,3-7 16,-5 20-16,-2 17 16,5-17-16,7-12 0,-6 50 15,5-2-15,7-22 0,4-12 0,3 3 16,3 3-16,-2-15 0,1-9 15,3-8-15,1-6 16,-2-24-16,1-17 0,0-9 0,1-6 16,0-4-16</inkml:trace>
  <inkml:trace contextRef="#ctx0" brushRef="#br0" timeOffset="11866.6187">20110 6141 0,'0'0'0,"9"-7"0,2 0 15,-1 1-15,1-1 0,8 2 16,3 3-16,0 1 0,1 3 16,1 6-16,-1 5 0,-3 3 0,-5 0 15,-2 15-15,-7 5 16,-5 0-16,-4 0 0,-9 7 0,-6 0 15,3-5-15,2-3 0,2-5 16,1-4-16,2-5 0,2-3 0,3-5 16,1-4-16,3-5 15,2-4-15,15-10 0,11-7 16,4-5-16,3-2 0,18-12 16,8-6-16,-8 2 0,-6 0 0,9-12 15,3-7-15,-9 6 16,-8 6-16,10-24 0,-10 4 15,-7 19-15,-3 12 0,-4 7 0,-4 5 16,-7 4-16,-6 2 0,-6 5 16,-4 5-16,-2 8 0,0 0 0,-2 9 15,0 5-15,0-1 16,0 3-16,-3 7 0,-3 5 16,1-3-16,-1 2 0,-1 13 15,-2 3-15,1-6 0,0-3 0,-1 16 16,0 4-16,1-7 0,1-4 15,1 7-15,3-1 0,1-8 16,2-5-16,5-1 0,4 0 16,0-4-16,-1-5 0,17-5 15,12-2-15,-6-8 0,2-4 0,9-3 16,3-4-16,-7-4 0,1-1 16,11-14-16,5-8 15,-3-1-15,-3 1 0,-4-8 16,-2-7-16,-8 3 0,-4 2 0,7-26 15,-7-2-15,-12 12 0,-7 7 16,-7 2-16,-7 1 0,-2 6 16,-2 6-16,-10-4 0,-5-4 15,1 12-15,2 9 0,-12 0 16,-7 2-16,15 6 0,0-3 0,-8 0 16,-6-1-16,3 2 0,5 2 15,3 3-15,3 3 16,3 3-16,2 3 0,-5 5 0,-5 3 15,7 1-15,1 1 0,-5 9 16,-5 7-16,4 0 0,3 0 16,5-8-16,6-4 0,3-4 15</inkml:trace>
  <inkml:trace contextRef="#ctx0" brushRef="#br0" timeOffset="12055.8281">22006 5948 0,'0'0'0,"0"0"0,0 0 0,0 0 15,-38 12-15,38-12 0,-27 7 0,27-7 16</inkml:trace>
  <inkml:trace contextRef="#ctx0" brushRef="#br0" timeOffset="16616.0872">24246 6160 0,'0'0'0,"0"0"0,0 0 16,-4 25-16,4-25 0,-9 29 16,3-8-16,-2 3 0,0 0 15,-3 10-15,0 1 0,1 0 16,1-1-16,-3 11 0,0 1 0,1-4 16,1-4-16,-3 7 0,0-1 15,1-7-15,1-4 0,1 1 16,0 2-16,2-3 0,1-5 0,3-6 15,1-4-15,-1-5 0</inkml:trace>
  <inkml:trace contextRef="#ctx0" brushRef="#br0" timeOffset="16754.923">24277 6475 0,'0'0'0,"0"0"0,0 0 0,21-2 15,-21 2-15,32-2 0,-8 2 16,3 1-16,2 2 0,7 4 16,0 0-16,-4-3 0,-2-1 0,0 0 15,-6-1-15,-4 0 0</inkml:trace>
  <inkml:trace contextRef="#ctx0" brushRef="#br0" timeOffset="17050.4544">24905 5918 0,'0'0'0,"0"0"16,0 0-16,0 0 0,0 0 0,0 0 15,0 0-15,-13 29 0,13-29 16,-14 34-16,3-11 15,0 3-15,0 2 0,0 6 0,-1 6 16,-2 12-16,0-2 0,-1 16 16,-2 2-16,-2 9 0,-2-4 0,-3 12 15,2-3-15,5-6 16,1-5-16,-4 8 0,0 0 16,4-23-16,5-16 0,3-11 0</inkml:trace>
  <inkml:trace contextRef="#ctx0" brushRef="#br0" timeOffset="17350.8378">25049 6288 0,'0'0'0,"0"0"0,0 0 0,18-14 16,-18 14-16,23-10 0,0 3 15,5 0-15,2 1 0,19-3 16,7 1-16,-2-2 0,-2-1 0,16-4 16,16-6-16,-9 4 0,-7 2 15,11-5-15,-3-3 0,-6-3 16,-11 0-16,-6-1 0,-4-2 15,-13 8-15,-11 7 0,-6 3 16</inkml:trace>
  <inkml:trace contextRef="#ctx0" brushRef="#br0" timeOffset="17866.7761">26370 5796 0,'0'0'0,"0"0"15,0 0-15,0 0 0,0 0 0,-29 21 16,29-21-16,-24 25 0,13-11 15,0 4-15,0 6 0,0 2 16,-1-1-16,-5 11 0,1 3 16,0-1-16,3-1 0,0 9 15,2-2-15,3-5 0,2-4 0,4 2 16,3-5-16,4-4 0,1-4 16,6-5-16,4-5 0,0-5 15,4-4-15,6-5 0,2-5 16,1-3-16,-1-3 0,7-12 15,2-8-15,-4-3 0,-4-4 0,-1-4 16,-2-4-16,3-6 16,-3 2-16,-4 2 0,-3 1 15,-4 6-15,-2 5 0,-2-2 16,-2 4-16,-4 7 0,-4 6 0,-9 1 16,-6 0-16,-3 2 0,0 3 15,-6 2-15,-4 2 0,1 3 16,-1 3-16,-3 4 0,0 4 15,3 3-15,2 1 0,-6 7 16,0 4-16,9-3 0,4 1 0,2-2 16,4-4-16,3-1 0</inkml:trace>
  <inkml:trace contextRef="#ctx0" brushRef="#br0" timeOffset="18132.9875">26824 6385 0,'0'0'16,"0"0"-16,0 0 0,18 18 0,-18-18 15,18 25-15,-4-2 0,1 2 16,2 2-16,6 12 0,1 3 15,-1-4-15,0 1 0,4 13 16,-2 4-16,0 4 0,-4-4 0,1 5 16,-1-1-16,-4-12 15,-3-5-15,-3-11 0,-3-8 0,-2-5 16</inkml:trace>
  <inkml:trace contextRef="#ctx0" brushRef="#br0" timeOffset="18466.1414">27553 6681 0,'0'0'0,"0"0"0,0 0 0,0 0 16,-1 30-16,1-30 0,-3 36 16,1-13-16,0 2 0,-1 5 15,-3 3-15,-3 10 0,-2-1 0,-4 6 16,-4 4-16,-3 8 0,0-4 16,-4 8-16,0-1 15,2-6-15,0-5 0,-4 1 0,2-5 16,10-16-16,10-8 0,1-6 15,2-5-15,0-3 0</inkml:trace>
  <inkml:trace contextRef="#ctx0" brushRef="#br0" timeOffset="18616.77">27931 7213 0,'0'0'0,"10"2"0,3 2 15,2 1-15,3 1 0,6 0 16,3 0-16,-3-3 0,-2-6 0,0 2 16,-3 0-16,-4 0 0</inkml:trace>
  <inkml:trace contextRef="#ctx0" brushRef="#br0" timeOffset="18916.1282">28398 6683 0,'0'0'15,"0"0"-15,0 0 0,0 0 0,0 0 16,0 0-16,0 0 0,-11 31 16,11-31-16,-9 32 0,4-9 15,-1 4-15,1 2 0,-2 6 16,0 6-16,-3 14 0,1 0 15,-3 21-15,0 3 0,-5 16 0,-1 0 16,-3 23-16,1 4 16,-6 6-16,0-13 0,-24 53 15,-4-10-15,1-22 0,2-16 0,1-20 16,-2-15-16,17-27 0,10-17 16,9-13-16</inkml:trace>
  <inkml:trace contextRef="#ctx0" brushRef="#br0" timeOffset="28849.9328">26545 3863 0,'0'0'16,"0"0"-16,0 0 0,0 0 0,0 0 0,0 0 15,-9 23-15,9-23 16,0 0-16,-14 30 0,8-16 15,1 0-15,-1 2 0,0 2 16,-1 2-16,1 1 0,-2 2 0,-2 8 16,-1-1-16,1 0 0,1-2 15,-2 1-15,-1 1 16,-2 6-16,0-3 0,3-1 0,1-1 16,2-5-16,-1-2 0,2-2 15,3-1-15,0-4 0,2-1 16,2-4-16,2-2 0,2-4 15,1-3-15,-1-2 0,-1 2 16,-1-3-16</inkml:trace>
  <inkml:trace contextRef="#ctx0" brushRef="#br0" timeOffset="29338.7299">26607 3963 0,'0'0'0,"0"0"15,0 0-15,0 0 0,0 0 0,0 0 16,-11 27-16,11-27 16,-2 21-16,2-21 0,1 32 0,1-12 15,0 1-15,1 1 0,2 3 16,0 1-16,2 1 0,1 7 15,-1-1-15,0 0 0,0-2 0,0 4 16,0 0-16,-2-7 16,1-3-16,-2-4 0,1-2 15,-1-2-15,-1-4 0,1-2 16,-2-3-16,0-4 0,0 0 0,2-4 16,0-4-16,2-1 0,0-2 15,3-5-15,3-7 0,-1 1 16,0-2-16,1-5 0,3-4 15,-2 0-15,0 0 0,3-10 16,-1-2-16,-1 3 0,1 2 0,1-5 16,1 1-16,-3 3 15,-1 3-15,-1 1 0,1 1 16,-3 3-16,-2 4 0,-1 1 0,-2 3 16,0 5-16,-1 2 0,1 4 15,-2 1-15,-1 2 0,2 1 16,-4 1-16,-2 3 0,2 2 15,-2 2-15,2-2 0,-2 4 16,2-4-16</inkml:trace>
  <inkml:trace contextRef="#ctx0" brushRef="#br0" timeOffset="29949.8975">27288 4154 0,'0'0'0,"0"0"0,0 0 0,0 0 15,0 0-15,-16-23 0,16 23 16,-16-14-16,16 14 0,-17-12 0,5 5 16,0 2-16,-1 0 0,-2 3 15,-1 2-15,1 0 0,-1 0 16,1 3-16,-2 3 0,1 2 15,-2 2-15,-4 5 0,-1 6 16,2-2-16,2 1 0,2 2 16,0 2-16,2 1 0,-1 0 15,-2 6-15,0 2 0,1-3 0,2-2 16,1-4-16,1-3 16,2-2-16,3-3 0,1 0 15,3-2-15,1-3 0,2-2 0,4-3 16,2-1-16,3-3 0,2-2 15,4-2-15,4-3 0,1-1 16,4-1-16,4-6 0,0-5 16,-2 1-16,-2 2 0,0-3 15,0-2-15,-2-1 0,-2 0 0,-4-1 16,0 0-16,-3 1 16,-2 4-16,-1 1 0,0 2 15,-3 2-15,0 3 0,-2 2 0,0 0 16,-1 2-16,-1 2 0,-2 3 15,-1 3-15,1 1 0,1 1 16,1 3-16,1 1 0,1 1 16,0 2-16,2 3 0,0 3 15,3 2-15,2 2 0,1 1 16,1 0-16,2-1 0,-1-2 0,4 3 16,-1-5-16,1-1 0,-1-3 15,2-3-15,5-1 0,-4-6 16,-1-4-16,-3 0 0,-4-1 15,-2 1-15</inkml:trace>
  <inkml:trace contextRef="#ctx0" brushRef="#br0" timeOffset="30166.4501">27469 3940 0,'0'0'0,"0"0"0,0 0 16,22-1-16,-22 1 0,24 1 16,-6 3-16,1 0 0,0 0 0,2 0 15,1 0-15,5 0 16,-2 0-16,-2-1 0,-1-2 16,-3 0-16,-3 0 0,-3-1 0</inkml:trace>
  <inkml:trace contextRef="#ctx0" brushRef="#br0" timeOffset="30400.2918">27656 3744 0,'0'0'0,"0"0"16,0 0-16,0 0 0,0 0 0,0 0 15,-20 14-15,20-14 0,0 0 16,-18 23-16,18-23 15,-10 26-15,10-26 0,-6 32 0,5-11 16,0 1-16,1 1 0,1 11 16,0 2-16,-1 0 0,-2 0 15,-2 9-15,-3 1 0,0-2 16,1-3-16,0-7 0,2-7 16,0-5-16</inkml:trace>
  <inkml:trace contextRef="#ctx0" brushRef="#br0" timeOffset="30833.6064">26716 4970 0,'0'0'0,"0"0"15,0 0-15,0 0 0,0 0 0,0 0 16,0 0-16,0 0 16,-4 29-16,4-29 0,-8 27 15,8-27-15,-10 27 0,4-17 0,2 0 16,1-1-16</inkml:trace>
  <inkml:trace contextRef="#ctx0" brushRef="#br0" timeOffset="30951.9367">26563 5265 0,'0'0'16,"0"0"-16,0 0 0,0 0 0,0 0 0,0 0 15,0 0-15,-1 27 16,1-27-16,0 0 0,-4 22 15,4-22-15</inkml:trace>
  <inkml:trace contextRef="#ctx0" brushRef="#br0" timeOffset="31093.3484">26557 5418 0,'0'0'0,"0"0"0,0 0 16,0 0-16,0 0 0,0 0 15,0 0-15,0 0 0,0 0 0,0 0 16</inkml:trace>
  <inkml:trace contextRef="#ctx0" brushRef="#br0" timeOffset="31215.3385">26499 5509 0,'0'0'0,"0"0"16,0 0-16,0 0 0</inkml:trace>
  <inkml:trace contextRef="#ctx0" brushRef="#br0" timeOffset="46667.181">20227 9838 0,'0'0'0,"0"0"16,0 0-16,0 0 0,0 0 0,0 0 15,0 0-15,0 0 0,0 0 16,26-3-16,-26 3 0,0 0 0,23-3 16,-23 3-16,0 0 15,25-1-15,-25 1 0,14 0 16,-5 0-16,0 0 0,-2 0 0,1-1 16,0 1-16,0 1 0,-1 1 15,1 0-15,0-2 0,-1 1 16,1-1-16,1 0 0,1 1 15,0 0-15,1 0 0,1-1 16,1 0-16,-1 1 0,0-1 16,1 1-16,-1 0 0,0-1 15,1 1-15,1-1 0,2 0 16,-1-1-16,1 1 0,-1-2 0,1 0 16,-1 1-16,-1 0 0,3 0 15,0-1-15,1 1 0,-1 0 16,4-1-16,0-1 0,-2 3 15,-1-1-15,2 0 0,0-1 16,1 1-16,0 0 0,0 0 16,1 1-16,-3-1 0,-1-2 15,0 2-15,-1 1 0,1-2 0,-1 1 16,0 0-16,2 0 16,-1 1-16,-2-1 0,-2 0 15,1-2-15,-3 2 0,0-1 0,-1 0 16,0-1-16,-1 0 0,-1 2 0,0-1 15,-1 0-15,0 0 16,0 1-16,-3 1 0,0 0 16,-1-1-16,1 0 0,-1 1 15,0 1-15,0 0 0,-1 1 0,1-2 16,2-1-16,-2 0 0,1 0 0,-2 0 16</inkml:trace>
  <inkml:trace contextRef="#ctx0" brushRef="#br0" timeOffset="49134.145">24926 9817 0,'0'0'0,"0"0"0,0 0 16,0 0-16,0 0 0,0 0 0,0 0 16,0 0-16,23-6 0,-23 6 15,0 0-15,25 3 0,-25-3 0,23 1 16,-23-1-16,26 1 15,-14 0-15,1 0 0,1 1 16,1-1-16,0 2 0,3-2 16,0 0-16,0 2 0,-1 0 0,1 0 15,3 0-15,6 1 0,-1 0 16,1 0-16,-2-1 16,0-1-16,0 0 0,2 0 0,4 0 15,-3 1-15,-3-1 0,9 1 16,3 1-16,-3 0 0,-1 0 0,1 0 15,1 3-15,-1-4 16,-1 0-16,6 0 0,-1-1 16,-2-1-16,-1-2 0,-7 0 0,-6 0 15,-5 1-15</inkml:trace>
  <inkml:trace contextRef="#ctx0" brushRef="#br0" timeOffset="49650.8483">26726 9930 0,'0'0'16,"0"0"-16,0 0 0,35-1 16,-19 1-16,7-1 0,3 1 15,2-1-15,0 1 0,9 0 0,-1 0 16,-2-1-16,-1 1 0,3-1 16,0-1-16,-1 1 0,-2-2 15,7-1-15,0-1 0,-5 1 16,-4 0-16,4-1 0,3-2 15,-5 3-15,-5 0 0,4 0 16,2 0-16,-4-1 0,-1 2 0,2-2 16,1 1-16,-1 2 0,-3 1 15,2 0-15,1-2 16,-4 1-16,-3 2 0,3-2 0,3 1 16,-1-1-16,-2 0 0,-1 0 15,-1 1-15,-2 0 0,-2-1 0,2-1 16,3 2-16,-4-1 15,-1 0-15,0 1 0,1 0 16,0 0-16,0-1 0,0 1 16,1 1-16,-5-1 0,-3 0 0,2-2 15,0-2-15,1 2 0,-1-1 16,2 2-16,0 2 16,-1 0-16,-2 0 0,2-1 0,-1-1 15,0 0-15,-2-1 0,3 5 16,1 1-16,-2-2 0,1-2 0,0 2 15,-2 2-15,0-2 16,-3 0-16,0 1 0,-1 0 16,-3 0-16,0-1 0,-1 2 0,-1 1 15,0-1-15,-2 1 0,1 0 16,-2-1-16,0 0 0</inkml:trace>
  <inkml:trace contextRef="#ctx0" brushRef="#br0" timeOffset="68651.0128">15036 10403 0,'0'0'16,"-11"0"-16,-5-2 0,-4 3 0,-2 1 15,-12 4-15,-6 1 16,-11 4-16,-2 0 0,-10 7 0,-3 1 16,8 3-16,5 0 0,-10 9 15,0 4-15,8-2 0,7-1 16,-8 8-16,2 1 0,5-1 16,6 0-16,-1 5 0,-1 3 15,2 1-15,8-4 0,-17 17 16,0 0-16,13-4 0,10-3 0,1 1 15,3 0-15,0-5 16,2-3-16,6 5 0,3 3 16,4-5-16,4-3 0,1 4 0,3 2 15,1-4-15,1 0 0,3 3 16,2 2-16,1-7 0,3-4 16,3 4-16,4 4 0,0-5 15,2-2-15,3 3 0,1 4 16,1-8-16,0-5 0,14 6 15,8 3-15,-7-9 0,-4-4 0,7-2 16,9 2-16,1-1 0,1 2 16,0 3-16,2 1 0,3-5 15,1-3-15,10 2 16,7-1-16,-6-5 0,-5-2 0,0 2 16,0 4-16,3-4 0,2-3 15,10 0-15,6 0 16,3-6-16,1-2 0,-2 1 0,-1 0 15,0-2-15,1 0 0,4-2 16,0 1-16,-5 0 0,-4-1 16,15 3-16,10 2 15,17 1-15,13-1 0,-33-5 16,-23-5-16,18 4 16,13 3-16,-11-6 0,-6-4 0,1 0 15,0-1-15,-3 4 0,-1-1 0,2-2 16,0-2-16,-5-3 15,-4 0-15,1 3 0,1 1 16,-2-2-16,-2-1 0,4 0 0,4-3 16,-3 2-16,-1 1 0,10 0 15,7 1-15,-3-1 0,-2-1 16,0-2-16,0-1 0,-8 2 16,-5 2-16,2-1 0,2-2 15,-4 2-15,-2 0 0,3 1 16,2 0-16,-2 0 0,-1 0 15,6-1-15,3 2 0,-5-3 16,-5 0-16,2-1 0,2-2 16,-3 3-16,0 1 0,8-1 15,5-1-15,-2-2 0,-1-2 0,6 1 16,5-1-16,-6 1 0,-5 1 16,5-1-16,5 0 0,-7 1 15,-4 1-15,6 0 0,5 1 16,-1-3-16,-3-3 0,8 0 15,3 0-15,-15 1 0,-8 2 16,9 0-16,7 2 0,-1 1 0,2 1 16,-1-5-16,0-1 0,-2-3 15,-2-3-15,7 1 0,6 1 16,-9-1-16,-7-1 0,15-1 16,9-1-16,-13 1 15,-7-1-15,-8 0 0,-5-1 0,-2-1 16,-2 0-16,1-3 0,0-3 15,-2 1-15,-2 1 0,-1 2 16,0 2-16,-2-1 0,-2-2 16,-1-3-16,0-5 0,-5 1 15,-3 0-15,2-4 16,2-3-16,-9 1 0,-7 1 0,0 1 16,0 2-16,-3-9 0,-2-6 0,4-4 15,0-3-15,-5 4 0,-4 3 16,0 2-16,1 1 0,-5 0 15,-2 1-15,2-6 16,1-4-16,-5 4 0,-1 2 0,-4-4 16,-2-3-16,0 7 0,0 4 15,-7 0-15,-4-1 16,-4 1-16,-3 3 0,0-5 0,1-4 16,-8 4-16,-2 0 0,-8-3 15,-5-2-15,-5-5 0,-5-4 0,-4 0 16,-3 0-16,-9 2 0,-3 3 15,-7-7-15,-3-5 16,-6 2-16,-4 0 0,-11 0 16,-8 0-16,-1 7 0,-2 3 0,-5-4 15,-7-3-15,-4 7 0,-2 4 16,-11 2-16,-7 2 0,5 0 16,5 1-16,-8-2 0,-4 2 15,4 7-15,1 6 0,-4-2 16,-6 0-16,1 4 0,0 2 0,-9-4 15,-7-4-15,6 8 0,4 3 16,-5 3-16,-4 1 0,6-4 16,3-1-16,-10 1 0,-6 2 15,2 2-15,1 2 0,-6 5 16,-1 2-16,7-2 0,5 0 0,-1 3 16,-3 1-16,-5 1 15,-1 1-15,-5 2 0,-3 1 16,8 2-16,8 0 0,-5 1 15,-4 1-15,3 1 0,3-1 0,-1 1 16,-1 1-16,3 3 0,4 2 16,2-3-16,3-2 0,4 0 15,4 0-15,1 3 0,0 2 16,0-2-16,2-2 0,2-2 16,3 1-16,8 0 0,7-1 15,-4 1-15,-2-1 0,3 2 0,1 2 16,1-4-16,2 1 0,6-1 15,2-2-15,1 3 0,1 2 16,2 0-16,0 2 0,0-5 16,0-1-16,1 0 0,0 1 15,-4 4-15,-3 5 0,7 1 16,6 1-16,-3-1 0,0 0 16,2-1-16,3 1 0,-1 1 15,0 1-15,3-2 0,2 0 16,-1 1-16,-1 1 0,1 1 15,0-2-15,-1 4 0,-1 2 16,4 0-16,2 1 0,1-3 0,-1 0 16,4 0-16,3 0 0,-1 0 15,0 0-15,1 3 0,3 1 16,-4 3-16,-2 1 0,3 1 16,2 0-16,4 0 0,0-1 15,-2 2-15,1 0 0,-2 4 16,0 3-16,4 0 0,6-1 0,-3 1 15,0 2-15,-1 2 0,-1 0 16,3 6-16,1 5 0,3 2 16,0 2-16,2 4 0,1 3 15,1 6-15,-2 3 0,16-22 16,9-15-16,6-11 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27:47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14130 6380 0,'0'0'0,"0"0"15,0 0-15,0 0 0,0 0 0,0 0 16,0 0-16,0 0 0,0 0 0,0 0 16,0 0-16,0 0 15,26 2-15,-26-2 0,0 0 16,28 7-16,-28-7 0,24 4 0,-6-1 16,1 0-16,2 1 0,2-2 15,2 1-15,3-2 0,1 0 0,8-3 16,2-2-16,-2 0 15,-1 2-15,9-3 0,-2-1 16,-4 0-16,-2 0 0,-2 0 16,-1-2-16,-5 1 0,-4 1 0,-2-1 15,-1 2-15,-2-1 16,-2 1-16,-3 1 0,0 1 0,-2-1 16,-1 1-16,-2 0 0,-2 1 15,-2 0-15</inkml:trace>
  <inkml:trace contextRef="#ctx0" brushRef="#br0" timeOffset="266.4038">14826 6103 0,'0'0'0,"0"0"16,0 0-16,0 0 0,0 0 0,0 0 15,25 7-15,-25-7 0,0 0 16,26 19-16,-26-19 0,23 21 16,-10-8-16,2 0 0,2 0 15,-1 3-15,1 0 0,7 7 0,2 3 16,-1-5-16,0-2 0,0-1 16,-3-3-16,-1 2 0,-3-1 15,0 4-15,-5 2 16,-4-5-16,-5-4 0,0-4 0,-2-1 15,0-1-15</inkml:trace>
  <inkml:trace contextRef="#ctx0" brushRef="#br0" timeOffset="516.1272">14095 6666 0,'0'0'15,"0"0"-15,0 0 0,0 0 0,0 0 16,0 0-16,39-3 0,-39 3 16,44-3-16,-15 2 0,8 2 15,1-2-15,4-1 0,16 1 16,2 1-16,9 1 0,-8 1 0,10-1 16,-5 0-16,-8 2 0,-6-1 15,0 4-15,-8 1 0,-13-2 16,-10-4-16,-4 0 0,-5 0 15,-4 0-15</inkml:trace>
  <inkml:trace contextRef="#ctx0" brushRef="#br0" timeOffset="816.4317">14102 6785 0,'0'0'0,"0"0"0,0 0 0,0 0 16,0 0-16,0 0 0,0 0 15,0 0-15,23 11 0,-23-11 0,25 8 16,-25-8-16,29 9 16,-12-3-16,3 1 0,1 1 0,0 0 15,1 2-15,2-2 0,6 3 16,0 0-16,0 1 0,1 0 15,-3 0-15,0-1 0,8 4 16,2 1-16,-5-3 0,-4-2 16,-2 1-16,-4 0 0,-4-2 0,-4-2 15,-3-2-15</inkml:trace>
  <inkml:trace contextRef="#ctx0" brushRef="#br0" timeOffset="992.4314">15076 6920 0,'0'0'0,"0"0"16,0 0-16,0 0 0,0 0 0,0 0 15,0 0-15,0 0 0,0 0 0,-24 12 16</inkml:trace>
  <inkml:trace contextRef="#ctx0" brushRef="#br0" timeOffset="1433.2011">14879 6092 0,'0'0'0,"0"0"0,0 0 16,0 0-16,0 0 0,0 0 16,22 24-16,-22-24 0,16 21 0,-16-21 15,22 24-15,-11-10 0,0 0 16,2 2-16,0 1 15,-1 0-15,0 0 0,5 6 0,-1-2 16,2-1-16,-1-1 0,0 0 16,-2 0-16,-2-3 0,-2-2 0,-3-3 15</inkml:trace>
  <inkml:trace contextRef="#ctx0" brushRef="#br0" timeOffset="1766.5255">14136 6740 0,'0'0'0,"0"0"0,0 0 16,0 0-16,26-1 0,-26 1 15,32-1-15,-32 1 0,43-2 0,-15 4 16,3-1 0,2 0-16,1 0 0,13 1 0,4 2 15,7 0-15,-3-2 0,2 2 16,1 0-16,8 2 0,-4 0 16,-5 1-16,-3-1 0,2-1 15,-7-3-15,-6 0 0,-5-1 0,-10 0 16,-6-2-16,-5 1 0,-5 0 15,-3 0-15</inkml:trace>
  <inkml:trace contextRef="#ctx0" brushRef="#br0" timeOffset="2116.8585">14186 6786 0,'0'0'0,"0"0"0,0 0 16,0 0-16,0 0 0,0 0 15,22 17-15,-22-17 0,0 0 0,26 23 16,-26-23-16,25 22 0,-10-11 16,0 0-16,3 2 0,-1 0 15,0 1-15,3-1 0,2 0 16,5 3-16,1-1 0,-1 0 16,1 3-16,-1 0 0,0 0 0,0-1 15,-4-2-15,-6-3 0</inkml:trace>
  <inkml:trace contextRef="#ctx0" brushRef="#br0" timeOffset="2307.397">15454 7147 0,'0'0'0,"0"0"0,0 0 16,0 0-16,0 0 0,-28 16 0,28-16 15,0 0-15</inkml:trace>
  <inkml:trace contextRef="#ctx0" brushRef="#br0" timeOffset="4166.8861">11101 7479 0,'0'0'15,"0"0"-15,0 0 0,0 0 16,0 0-16,0 0 0,0 0 15,0 0-15,23 4 0,-23-4 16,0 0-16,36-2 0,-36 2 0,0 0 16</inkml:trace>
  <inkml:trace contextRef="#ctx0" brushRef="#br0" timeOffset="5366.2941">16632 5814 0,'0'0'0,"0"0"16,0 0-16,-5-19 0,5 19 15,-6-17-15,0 6 0,0 0 16,-2-2-16,-3-4 0,-1 0 16,0 2-16,1 2 0,-5 0 15,-3-1-15,-2 3 0,0 3 0,-4-2 16,-4 1-16,0 2 0,-3 2 15,-12 3-15,-5 2 0,3 1 16,3 2-16,-11 4 16,-8 4-16,-6 3 0,4 2 0,-6 6 15,5 4-15,3 0 0,4 3 0,-10 9 16,0 2-16,10 2 16,5 2-16,-19 21 0,11-4 15,3-1-15,4-2 0,7 4 0,5 2 16,8-3-16,6 0 0,0 1 15,0 2-15,4-1 0,3 1 16,5-2-16,4 1 0,6-4 16,4-2-16,3 3 0,2 0 15,0-2-15,1-5 0,0 5 16,1 4-16,6-7 0,3-4 16,3-3-16,3-3 0,-1-2 0,0-3 15,-2-4-15,1-2 16,2-6-16,2-4 0,10-5 0,8-4 15,-1-3-15,1-3 0,5-5 16,5-1-16,2-7 0,0-4 16,7-7-16,3-3 0,-2-4 15,1-2-15,4-7 0,2-5 16,-5-2-16,-4-2 0,-4-2 16,-3 1-16,1-1 0,0-2 0,-3-5 15,-1-3-15,-4 0 0,-2 3 16,-1-5-16,-1-2 0,-2 1 15,-3 2-15,-4-1 0,-3-3 16,-2 5-16,2 3 0,-3-10 16,-2-6-16,-6 4 0,-5 2 15,-3 4-15,-3 3 0,-3 5 16,-1 1-16,-5-4 0,-2-1 16,-2 7-16,-1 7 0,-5-10 15,-4-3-15,-8 10 0,-2 8 0,-2 4 16,0 2-16,-2 2 0,-4 2 15,-3 3-15,-4 1 0,-3 2 16,-4 3-16,0 1 0,-1 1 16,-1 5-16,0 5 0,-1 0 15,-2 1-15,4 4 0,4 3 16,-2 7-16,0 5 0,5-5 0,5-3 16,10-1-16,6-1 15,7-3-15,5-1 0,3-2 0</inkml:trace>
  <inkml:trace contextRef="#ctx0" brushRef="#br0" timeOffset="5883.4927">16493 5180 0,'0'0'0,"0"0"0,0 0 15,3 29-15,-3-29 0,2 26 16,-2-9-16,1 1 0,1 4 0,0 10 16,0 4-16,-1 0 0,0 0 15,0 14-15,-1 3 0,-1 1 16,0-1-16,-2 13 0,-4 2 15,0-3-15,1-2 0,-5 16 16,-2 4-16,-2 3 0,1-6 0,-8 41 16,2-2-16,2-14 15,3-8-15,-5 0 0,-4 2 0,0-7 16,-2-5-16,2 4 0,1 4 16,3-13-16,2-7 0,4-9 15,2-4-15,2-15 0,1-9 16,3-13-16,1-6 0,2-7 0</inkml:trace>
  <inkml:trace contextRef="#ctx0" brushRef="#br0" timeOffset="6251.5336">16236 5248 0,'0'0'0,"0"0"0,0 0 16,0 0-16,0 0 0,-18 29 15,18-29-15,-21 28 0,9-12 16,-4 3-16,-4 3 0,-1 0 16,0 0-16,-10 8 0,-2 0 15,3-3-15,3-3 0,-1 0 16,6-4-16,4-4 0</inkml:trace>
  <inkml:trace contextRef="#ctx0" brushRef="#br0" timeOffset="6449.9024">16666 5456 0,'0'0'16,"0"0"-16,0 0 0,0 0 0,22 21 16,-22-21-16,19 21 0,-9-9 15,0 0-15,-2-1 0,0-2 16,-1-1-16</inkml:trace>
  <inkml:trace contextRef="#ctx0" brushRef="#br0" timeOffset="6627.3122">16907 5854 0,'0'0'16,"0"0"-16,0 0 0,0 0 0</inkml:trace>
  <inkml:trace contextRef="#ctx0" brushRef="#br0" timeOffset="19286.4481">13451 10755 0,'0'0'0,"0"0"0,24 3 0,-8-2 16,1 0-16,11 0 0,4 0 15,0 2-15,1 1 0,12-1 16,4 0-16,-2-2 0,-2 0 15,13 1-15,0 0 0,-3-3 0,-2-3 16,-5 0-16,-12 2 0,-10 0 16</inkml:trace>
  <inkml:trace contextRef="#ctx0" brushRef="#br0" timeOffset="20719.1546">15409 10714 0,'0'0'0,"14"1"15,7 1-15,10 1 0,2-1 0,18 0 16,6 0-16,8 0 0,-4 0 16,14 1-16,2 0 0,-5-1 15,-5 0-15,11-1 0,1 0 16,-8 0-16,-5 1 0,31-2 16,-6-2-16,-17 0 0,-10-1 15,5 2-15,4 1 0,-7 2 16,-3-1-16,6 4 0,6 3 15,-11-4-15,-8-1 0,4 2 0,2-1 16,2 3-16,1 0 0,5 0 16,5-1-16,-9-1 15,-4 0-15,6 3 0,5 4 0,-9-1 16,-7 1-16,6-6 0,5-1 16,-4 0-16,-1 3 0,4-3 15,1-2-15,-7-2 0,-5-3 16,3 0-16,4-2 0,-2 2 15,-3 1-15,6-4 0,5-3 16,-12 0-16,-7 1 0,5 1 0,3 3 16,-1-5-16,0-1 0,3-1 15,3 0-15,-9 5 0,-5 3 16,6-7-16,4-4 0,-7 0 16,-6 1-16,2-2 0,1-2 15,1 6-15,0 4 0,-1-1 16,1 0-16,-6-7 0,-3-4 0,2-3 15,0-1-15,-2 3 16,-3 2-16,0-4 0,-1-1 0,-2-2 16,0-1-16,-1-3 0,0 0 15,-4 5-15,-5 2 0,5-4 16,2-6-16,-7 3 0,-4 2 0,-1 2 16,-1 0-16,-8 8 15,1-4-15,2-6 0,4-6 16,-4 3-16,-2 1 0,-1-4 15,-1-1-15,-3-3 0,-3 1 0,-3-4 16,-1-3-16,-3 3 0,-1 2 16,-3-8-16,-2-5 0,-2 2 15,-1 3-15,-5 1 0,-2 0 16,1-2-16,1-1 0,-9-9 16,-5-1-16,4 12 0,-2 1 15,-17-26-15,-1 0 0,1 6 16,-1 6-16,-9 0 0,-4 0 15,5 7-15,3 6 0,-8 0 16,-4-3-16,0 6 0,2 2 0,-10-1 16,-5 0-16,3 4 0,3 4 15,-11 2-15,-9 3 0,5 2 16,4 0-16,-8 4 0,-5 3 16,9 2-16,6 2 0,-14 0 15,-8 0-15,3 2 0,2-1 0,-10 8 16,-7 5-16,7 3 0,6 1 15,-14 6-15,-8 4 16,10 0-16,7 0 0,-8 1 0,-5-1 16,7 2-16,6-1 0,-12 9 15,-7 5-15,12 6 0,11 2 0,-9 5 16,-3 2-16,9-2 16,8-3-16,-10 6 0,-6 3 15,14-1-15,11 0 0,1 9 16,0 3-16,14-9 0,10-8 0,4 5 15,2 4-15,10-5 0,8-6 16,4 4-16,6 2 0,3-3 16,2 0-16,0 5 0,1 3 15,6-4-15,6-3 0,6 1 16,3-1-16,4-2 0,1-1 16,5 2-16,3 5 0,5-6 15,4-3-15,4-3 0,3-3 16,-1-4-16,0-3 0,9 3 15,6 3-15,-4-3 0,-1-4 0,7-2 16,5-1-16,-4-2 0,-3-4 16,6 1-16,5-2 15,1-1-15,0 1 0,10-3 0,6 1 16,-7-4-16,-6-1 0,12 3 16,10 1-16,-3-2 0,0-2 0,12 3 15,7 0-15,-11 4 16,-8-1-16,10 0 0,6 1 15,-9-4-15,-6 0 0,1-5 0,2-1 16,-12 0-16,-7 1 0,4 5 16,3 2-16,-10-2 0,-5-1 15,-2-1-15,1-2 16,-2 4-16,-2 1 0,-5 3 0,-2 2 16,-9-4-16,-6-4 0,0 1 15,-1 0-15,-5-2 0,-4-1 16,-8-1-16,-3-3 0,-3 0 0,-1 1 15,-1 2-15,-1 1 16,0 1-16,0-2 0,-3 2 16,-3 0-16,0-1 0,-1-1 0,-6-2 15,-6-1-15,-2-4 0,-3-1 16,-7-6-16,-5-4 0,7 2 16,8 3-16,4 2 0</inkml:trace>
  <inkml:trace contextRef="#ctx0" brushRef="#br0" timeOffset="21666.9784">6561 12554 0,'0'0'0,"0"0"0,0 0 16,26 0-16,-26 0 0,28 0 16,-10 0-16,3-1 15,1-1-15,12 1 0,0 0 0,1 0 16,-1-1-16,11-1 0,4-2 16,-5 1-16,-4 0 0,5 2 15,3 0-15,7-1 0,-4-2 0,3 1 16,2 1-16,1-1 15,-2-1-15,12-1 0,2 1 0,-6 1 16,-4 1-16,10-1 0,2 0 16,-5 3-16,-2 0 0,33 2 15,-8 2-15,-11-1 0,-8-2 16,8 3-16,6 3 0,-12 1 16,-12 1-16,6 2 0,5 1 15,-4-3-15,-2-1 0,1 3 16,2 1-16,-12-5 0,-9-3 0,4 2 15,2 2 1,-11 1-16,-8 1 0,-11-3 0,-7-2 0,-5-1 16</inkml:trace>
  <inkml:trace contextRef="#ctx0" brushRef="#br0" timeOffset="22933.4837">6928 11058 0,'0'0'0,"0"0"0,-10-12 15,7 6-15,-1-1 0,-3-4 0,-4-4 16,-2 1-16,-1-1 0,-10-6 16,-6-3-16,0 1 0,-3 0 15,-12-3-15,-6 1 0,-1 1 16,0 0-16,-20 0 0,-2 3 16,1 3-16,4 3 0,-19-1 15,-16 2-15,9 5 0,7 5 0,-41 5 16,9 6-16,14 3 15,8 3-15,-4 5 0,2 3 16,8 4-16,8 2 0,-4 11 0,-2 7 16,8 0-16,7-1 0,-5 7 15,-1 4-15,7-4 0,8-1 16,3 11-16,2 9 0,14-2 16,7-4-16,4 5 0,1 2 15,8-3-15,8-3 0,11 3 16,8 3-16,4-9 0,6-6 0,12 2 15,7 4-15,1-4 0,-3-1 16,10 3-16,7 2 0,4-12 16,-1-4-16,7 1 0,9 0 15,-3-8-15,-1-6 0,12-1 16,5 0-16,-5-5 0,-2-4 0,12-4 16,11-2-16,-6-7 15,-2-4-15,7-5 0,10-4 16,1-4-16,2-4 0,10-2 15,9 0-15,-28-2 0,-14-2 0,8-10 16,6-6-16,-7 4 0,-1 3 16,3-4-16,2-2 0,-9-2 15,-5-1-15,7-9 16,7-8-16,-13 4 0,-11 0 0,-9 0 16,-7-3-16,-11 0 0,-4-3 15,-10-5-15,-8-5 0,-8 3 16,-4 3-16,-5-9 0,-3-7 15,-8 0-15,-5 2 0,-12 3 16,-7 1-16,-7 2 0,-5 2 16,-2 6-16,-3 3 0,0 9 15,-2 5-15,-11-1 0,-6-3 16,-4 10-16,0 7 0,-3 3 16,-3 2-16,-1 5 0,0 5 0,-4 5 15,-2 3-15,2 10 0,0 6 16,-3 7-16,-4 7 0,8 6 15,7 2-15,8 11 0,4 6 16,17 2-16,14 0 0,16 1 16,9 0-16,4-17 0,0-11 0,3-7 15</inkml:trace>
  <inkml:trace contextRef="#ctx0" brushRef="#br0" timeOffset="24850.5008">9112 12327 0,'0'0'15,"14"1"-15,4 0 0,-4-1 16,2 1-16,8 1 0,4 1 0,2-1 16,2 1-16,10 0 0,1 0 15,-1 0-15,-1 3 0,9 1 16,2-1-16,-2-1 0,-3 0 0,2-1 16,-1 1-16,1 1 15,-1 1-15,6 0 0,-3-2 16,1 2-16,0 0 0,-3-1 0,-1-1 15,-4 0-15,-2 1 0,2-3 16,1-1-16,-3 0 0,-1 0 16,3-1-16,-2 2 0,-6-3 15,0 0-15,1 0 0,-1-3 16,1 3-16,0 0 0,-1 0 16,0-1-16,0-1 0,2 2 0,-1 0 15,1 1-15,-1 0 0,1-1 16,-1 1-16,1 2 0,-1-2 15,-1 1-15,2 0 16,0 1-16,0 1 0,-3 1 0,4-2 16,0 0-16,-2 0 0,-4 0 15,4-2-15,4 1 0,-4 1 16,-4 2-16,3-3 0,3-1 16,-3 0-16,-1-1 0,3 0 15,1 1-15,-1 0 0,-3 0 0,1-1 16,-1-1-16,0 1 15,1 0-15,1-1 0,-1 0 16,2-1-16,-1 0 0,-2-1 16,0-1-16,-1 2 0,1 1 0,1 0 15,2 0-15,2-1 0,-1 1 16,0 1-16,-2 1 0,1-1 16,-1-2-16,1-2 0,0-2 15,2 4-15,1 2 0,0 1 16,-1 0-16,2-3 0,0-2 0,1 3 15,0 2-15,0 1 0,1 0 16,0 0-16,3-1 0,-2-1 16,1 0-16,5 1 0,-2 1 15,-2-1-15,0 1 0,3 0 16,2-1-16,-6 1 0,-3 2 16,6-2-16,3-2 0,-3-2 15,-4 1-15,4 1 0,0 1 16,0-1-16,-2 1 0,1 0 15,0 1-15,1-1 0,0-1 0,1 2 16,-1 2-16,0-2 0,-3-2 16,3 0-16,1-1 0,-3 1 15,-3 0-15,3-1 0,4-3 16,-2 3-16,-3 4 0,7-5 16,-1 1-16,-9-2 0,0-1 0,6 0 15,2 3-15,-7-1 0,1 2 16,8-1-16,0-1 15,-7 0-15,1-1 0,21 0 0,-5 0 16,-23 3-16,-1 1 0,21 0 16,-2-1-16,-20-2 0,0-1 15,22 1-15,-1-1 0,-20 3 16,1-3-16,18 0 0,-3 1 16,-17 0-16,2 0 0,18 0 15,-4 1-15,-18 2 0,4 0 0,19-1 16,0-1-16,-23-2 0,2-1 15,19-1-15,-1 2 0,-21 3 16,1 0-16,19 0 0,0-2 16,-21-1-16,4-3 0,8 10 15,2 6-15,-7-8 0,0-5 16,21 2-16,-4-2 0,-22 6 16,1-1-16,8-3 0,1-1 15,-5 2-15,1 3 0,8-1 16,-1 1-16,-3 0 0,-1-1 0,8 0 15,0 0-15,-9-3 0,-2-1 16,23 1-16,-2 2 0,-28-2 16,0 0-16,11 1 0,5 1 15,-8 1-15,-1-1 0,8 1 16,-1 1-16,-6-3 0,0 1 16,20-3-16,-5-2 0,-23 5 15,1 2-15,4-1 0,3 1 16,1-2-16,1-1 0,1 2 15,1-1-15,-2 1 0,0 0 0,1-2 16,2 1-16,-4 1 0,-2 1 16,1-1-16,2 0 0,-2-2 15,-1 0-15,3 1 0,1 0 16,-3-2-16,-2-2 0,3 2 16,3-1-16,-6 1 0,-2 1 0,4-3 15,2-1-15,-3 2 16,-3 2-16,3-4 0,2-1 15,-2 0-15,-3-1 0,1 3 0,1 2 16,0-2-16,-2-1 0,2-1 16,0 0-16,-3 0 0,-2-1 15,2 1-15,3-3 0,-3 3 16,-3 3-16,3-3 0,3 0 16,-8 3-16,-1-1 0,7-4 15,0-3-15,-5 3 0,-1 0 0,2 0 16,1-3-16,0 1 15,-2 1-15,0 0 0,0 1 0,-1 1 16,-1 3-16,3-2 16,2 0-16,-3 2 0,-2 0 0,3-1 15,2-2-15,0 2 0,1 1 16,0 2-16,2-1 16,-2 1-16,1 0 0,-3 1 0,0 1 15,0-1-15,2 1 0,-2 4 16,0 2-16,0-4 0,-2-2 0,0 1 15,0 2-15,-1-2 0,-2-2 16,-1 0-16,-2-2 0,0 4 16,-1 2-16,-1-1 0,-1-3 15,-5-1-15,0-4 0,0 1 16,1 1-16,-4 1 0,-1-1 16,-4 0-16,-3 2 0,-1-1 15</inkml:trace>
  <inkml:trace contextRef="#ctx0" brushRef="#br0" timeOffset="28501.0402">8272 5095 0,'0'0'16,"0"0"-16,0 0 0,28 1 0,-28-1 16,30 5-16,-13-3 0,3 1 15,2 1-15,8 0 0,4 0 16,1 2-16,3 2 0,2-2 16,2-3-16,11 4 0,1-1 0,4 1 15,5-1-15,13-2 0,-1-2 16,15 2-16,-2 0 0,-2 1 15,-1 1-15,11-5 0,-2-3 16,33-1-16,-13 1 0,-11 2 16,-5 1-16,-9-3 0,-7-2 0,-2 0 15,-2-2-15,-9 5 0,-5 1 16,1 0-16,0 1 16,-6-1-16,-4 0 0,3-2 0,3-1 15,-19-1-15,-13 2 0,-10 1 16</inkml:trace>
  <inkml:trace contextRef="#ctx0" brushRef="#br0" timeOffset="29167.2808">13491 4231 0,'0'0'0,"0"0"0,0 0 16,0 0-16,0 0 0,0 0 16,0 0-16,0 0 0,0 0 0,27 0 15,-27 0-15,31 2 0,-31-2 16,41 5-16,-17-3 15,4 1-15,2 1 0,0 0 0,4 0 16,11 1-16,2 1 0,1-1 16,-1-1-16,10 2 0,-2-1 0,-2-2 15,-1 0-15,5 0 16,-5-2-16,-3 0 0,-4 0 16,-3 0-16,-2 0 0,-7-2 0,-5 0 15,-6-1-15,-4-1 0,-5 0 16,-3-1-16,-4 0 0,-3 1 15,-6-1-15,-6 0 0,2 2 16,2 0-16,0-1 0</inkml:trace>
  <inkml:trace contextRef="#ctx0" brushRef="#br0" timeOffset="29402.1895">14225 4085 0,'0'0'0,"0"0"0,0 0 0,0 0 16,0 0-16,0 0 0,0 0 15,29 14-15,-29-14 0,24 11 0,-24-11 16,32 17-16,-16-7 0,1-1 16,1 2-16,0 0 0,1 2 15,0-1-15,1 0 0,1 2 16,-3 0-16,-2 0 0,-4-1 15,-4-2-15,-4-2 0,-1-2 16,1-1-16,-2 0 0</inkml:trace>
  <inkml:trace contextRef="#ctx0" brushRef="#br0" timeOffset="29700.4587">13647 4534 0,'0'0'0,"0"0"0,0 0 15,33-8-15,-33 8 0,32-1 0,-11 2 16,2 0-16,3-1 0,11 1 16,4 2-16,-1 0 0,-2-2 15,12 2-15,1 0 0,-4-1 16,-3 0-16,7 0 0,-4-1 15,-6-1-15,-5-1 0,-5 1 16,-3 0-16,-5 1 16,-3 0-16,-8 0 0,-5 1 15,-7-2-15,-5-3 0,2 2 0,1 0 16,0 1-16</inkml:trace>
  <inkml:trace contextRef="#ctx0" brushRef="#br0" timeOffset="29917.3521">13718 4595 0,'0'0'16,"0"0"-16,0 0 0,0 0 0,0 0 15,0 0-15,0 0 0,0 0 16,24 15-16,-24-15 0,25 13 16,-25-13-16,35 19 0,-17-8 15,2 2-15,2 0 0,1 3 0,3 0 16,0 3-16,8 3 15,1-3-15,0 1 0,2-3 16,1 1-16,-7-2 0,-7-4 16</inkml:trace>
  <inkml:trace contextRef="#ctx0" brushRef="#br0" timeOffset="30068.3999">14394 4791 0,'0'0'0,"0"0"0,0 0 0,0 0 16,0 0-16,-26 13 0,26-13 15,-31 7-15,31-7 0,-23 6 16</inkml:trace>
  <inkml:trace contextRef="#ctx0" brushRef="#br0" timeOffset="30258.1612">12651 4877 0,'0'0'0,"0"0"0,0 0 0,0 0 15,0 0-15,0 0 0,0 0 16,0 0-16,-16 17 0,16-17 15</inkml:trace>
  <inkml:trace contextRef="#ctx0" brushRef="#br0" timeOffset="30466.3633">10934 5306 0,'0'0'0,"0"0"15,0 0-15,0 0 0,0 0 0,-14 17 16,14-17-16,-10 19 0,10-19 16,0 0-16</inkml:trace>
  <inkml:trace contextRef="#ctx0" brushRef="#br0" timeOffset="31434.101">16022 3957 0,'0'0'0,"1"-8"0,1-3 16,-1-3-16,1 0 0,-2-5 0,-2-3 15,-1-1-15,-1-2 0,-7-5 16,-5-1-16,-4 3 0,-3 1 16,-8-1-16,-5 1 0,-4 3 15,-3 1-15,-13 0 0,-3 3 16,-2 6-16,-1 2 0,-12 3 15,-1 4-15,2 8 0,0 5 0,-8 9 16,6 6-16,6 4 0,5 2 16,-23 24-16,10 1 0,8 1 15,6-1-15,5 6 0,3 0 16,3 5-16,1 0 0,5 12 16,2 4-16,3 2 0,4 1 15,7 6-15,5 4 0,7-7 16,7-5-16,6-9 0,5-7 15,6-12-15,3-5 0,5-2 16,4 2-16,6-13 0,4-6 0,7-8 16,3-8-16,9-2 0,3-4 15,11-5-15,7-6 0,10-13 16,5-10-16,12-3 0,8-3 16,-2-8-16,0-6 0,5-5 15,6-4-15,-13-3 0,-9-2 0,-5-5 16,-4-4-16,-15-1 15,-9-2-15,-5-6 0,-3-3 16,-13 5-16,-6 3 0,-6-2 16,-4-4-16,-5 8 0,-3 7 0,-6 3 15,-5 2-15,-5 12 0,-5 6 16,-6 2-16,-3 1 0,-4 12 16,-4 4-16,-11 5 0,-8 1 15,-9 5-15,-6 2 0,-12 8 16,-8 6-16,-4 6 0,-1 2 0,3 7 15,1 4-15,13 8 16,7 4-16,15-2 0,9 0 0,12-11 16,7-6-16,6-6 0</inkml:trace>
  <inkml:trace contextRef="#ctx0" brushRef="#br0" timeOffset="31783.2206">16011 3153 0,'0'0'0,"0"0"0,-1 22 16,1-22-16,-2 27 0,1-6 16,-1 6-16,0 11 0,-1 2 0,-4 17 15,0 7-15,-3 1 16,-1 1-16,-4 22 0,0 7 16,0 13-16,0-2 0,-5 19 15,-4 15-15,-9 19 0,-1-23 0,-4-2 16,-1-1-16,-2-17 0,-1-11 15,3-17-15,3-12 0,11-23 16,7-17-16,6-10 0</inkml:trace>
  <inkml:trace contextRef="#ctx0" brushRef="#br0" timeOffset="32100.7211">15868 3070 0,'0'0'0,"0"0"15,0 0-15,0 0 0,0 0 0,0 0 16,0 0-16,-7 32 0,7-32 15,-13 29-15,0-6 0,-2-1 16,0 0-16,-6 4 0,-6 3 16,-8 12-16,-1 0 0,-14 12 15,-2 3-15,-5 6 0,5-4 0,-1 2 16,6-7-16,12-13 0,8-9 16,7-9-16</inkml:trace>
  <inkml:trace contextRef="#ctx0" brushRef="#br0" timeOffset="32300.072">16043 3338 0,'0'0'0,"0"0"15,0 0-15,0 0 0,0 0 0,29 21 16,-29-21-16,24 26 0,-24-26 15,22 34-15,-12-9 0,-2 2 16,-3 1-16,2 2 0,-2-3 16,0-5-16</inkml:trace>
  <inkml:trace contextRef="#ctx0" brushRef="#br0" timeOffset="32456.8894">16303 3802 0,'0'0'15,"0"0"-15,0 0 0,-13 28 16,-1-12-16,1-3 0,2-1 0,2-1 16</inkml:trace>
  <inkml:trace contextRef="#ctx0" brushRef="#br0" timeOffset="39195.1717">9753 7291 0,'0'0'0,"0"0"0,0 0 0,19-13 15,-19 13-15,21-10 0,-7 3 16,4 2-16,2-1 0,4 2 16,6-2-16,11-2 0,1 1 0,7 1 15,9 2-15,12 0 0,1 1 16,18 1-16,4 0 0,7 1 15,-6 0-15,16 4 0,0 3 16,-10 1-16,-6-1 0,45 5 16,-7 1-16,-21-2 0,-17-2 0,-29-2 15,-19-2-15,-15-1 16</inkml:trace>
  <inkml:trace contextRef="#ctx0" brushRef="#br0" timeOffset="39767.0581">14856 7286 0,'0'0'0,"0"0"0,21-6 15,-12 3-15,4 0 0,3 0 16,4 2-16,6-3 0,2 0 15,3 0-15,3-1 0,1 0 16,1 0-16,9 0 0,1-1 16,0 3-16,0-1 0,11 0 15,1 0-15,-1 0 0,-2 2 16,12 0-16,1 4 0,-6-2 16,-5 0-16,4 0 0,2 1 15,0-1-15,-8 1 0,0-1 16,0 1-16,-7 0 0,-5 1 0,-4-1 15,-1-1-15,-5-1 0,-1 1 16,-4-2-16,-1 2 0,-4-1 16,-3 0-16,-5-1 0,-1-1 15,-2 2-15,0 3 0,-1-4 16,0-2-16,-5 2 0,0 1 0,1 0 16,0 1-16,1 1 15,1 1-15,1 0 0,1 0 16,-2 1-16,-3-1 0,0-1 0</inkml:trace>
  <inkml:trace contextRef="#ctx0" brushRef="#br0" timeOffset="39929.7907">16706 7162 0,'0'0'0,"0"0"15,0 0-15,0 0 0,0 0 0,0 0 16,0 0-16,17 15 16,-17-15-16,0 0 0,0 0 15,0 0-15</inkml:trace>
  <inkml:trace contextRef="#ctx0" brushRef="#br0" timeOffset="40100.6">16659 7207 0,'0'0'0,"0"0"15,0 0-15,0 0 0,0 0 0,0 0 16,0 0-16,-22 12 0,22-12 16,0 0-16,-26 12 0,26-12 15</inkml:trace>
  <inkml:trace contextRef="#ctx0" brushRef="#br0" timeOffset="40315.792">16698 7161 0,'0'0'0,"0"0"16,0 0-16,0 0 0,0 0 0,0 0 16,0 0-16,-14 30 0,14-30 15,0 0-15</inkml:trace>
  <inkml:trace contextRef="#ctx0" brushRef="#br0" timeOffset="40457.6385">15470 7175 0,'0'0'0,"0"0"0,0 0 16,0 0-16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6"/>
    </inkml:context>
    <inkml:brush xml:id="br0">
      <inkml:brushProperty name="width" value="0.04843" units="cm"/>
      <inkml:brushProperty name="height" value="0.04843" units="cm"/>
      <inkml:brushProperty name="color" value="#F2395B"/>
    </inkml:brush>
  </inkml:definitions>
  <inkml:trace contextRef="#ctx0" brushRef="#br0">55896 20051 454,'-6'-31'85,"6"17"-6,4 17-6,6 16-6,0 9-8,-3 4-10,-3 3-11,-2 3-9,-2 2-7,0 4-4,0 2-5,0 4-4,-1 3-5,0 5-4,-2 5-5,0 5-4,-1 3-3,0-1 3,0 1 2,1-1 2,-2-2-6,0-5-15,-1-5-14,-1-4-14,-1-8-5,2-8 4,1-10 4,1-7 4,0-7 4,2-1 2,0-2 2,2-2 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361 362,'0'0,"0"0,0 0,0 0,0 0,0 0,0 0,0 0,18 0,-18 0,0 0,0 19,0-19,17 0,-17 0,0 0,0 0,0 0,18 18,-18-18,0 0,17 0,-17 19,18-19,-18 0,17 0,-17 0,18 18,-18-18,17 19,1-19,-18 0,18 18,-18-18,17 0,-17 19,18-19,-18 0,0 0,17 0,-17 0,0 0,0 19,18-19,-18 0,0 0,0 0,0 0,0 0,0 0,17 0,-17 0,0 0,0 0,0 0,18 18,-18-18,0 0,18 0,-18 19,0-19,17 18,-17-18,18 19,-18-1,0 1,17 0,-17-19,0 18,0-18,0 0,0 0,18 19,-18-19,0 0,0 0,0 0,0-19,17 19,1 0,-1 0,19-18,-19 18,18-19,0 0,0 1,1 18,-1-19,0 19,0-18,0 18,0-19,0 1,-17 18,-1 0,1-19,0 19,-1 0,-17 0,0-19,0 19,0 0,18 0,-18 0,0 0,0 0,0 0,0 0,0 0,0 0,0 0,17 0,1 0,-1 0,1 0,-1 0,19 0,-19 0,18 0,0 0,0 0,-17 0,35 0,-18 0,-18 0,19 0,-19 0,18 0,-35 0,18 0,-1 0,-17 19,18-19,-18 0,0 0,17 19,-17-19,0 0,0 18,18 1,-18-19,0 18,18 1,-18-19,17 18,-17 1,0-19,18 19,-18-19,0 0,0 0,0 0,0 0,0 0,0 0,0 0,0 0,0 0,17 0,-17 0,0 0,0 0,0 0,18 0,-1 0,-17 0,35 0,-17 0,17 0,-17 0,17 0,0 0,0 0,0 0,0-19,0 19,1-19,-1 19,0-18,0 18,-18-19,1 19,0 0,-1-18,-17 18,0 0,18-19,-18 19,0 0,0-18,17 18,-17 0,0 0,0 0,0 0,18 0,-18 0,0 0,0 0,0 0,17 0,-17 0,0 0,0 0,18 0,-18 0,18 0,-18 0,17 0,1 0,-1 0,1 0,-1 0,1 0,-18 18,17-18,1 0,-18 0,18 0,-18 0,17 19,-17-19,18 18,-18-18,17 19,1-1,-18-18,17 19,-17 0,18-1,-18-18,17 19,-17-19,0 18,18-18,-18 0,0 0,18 0,-18 0,0 0,0 0,0 0,0 0,0 0,17 0,1 0,17-18,0 18,0-19,-17 19,17-18,0 18,-18-19,1 19,17 0,-17-19,-1 19,1-18,-1 18,1 0,-18-19,17 19,1-18,0 18,-1-19,1 19,-18-18,17 18,1-19,-18 19,17 0,1-19,-18 19,17 0,-17-18,0 18,18 0,0-19,-18 19,17 0,1 0,-18-18,17 18,1 0,-1 0,1 0,17 0,-17 0,-1 0,-17 0,18 0,-1 0,-17 0,18 0,-18 0,0 0,0 0,17 18,-17-18,18 19,-18-19,18 18,-1-18,1 19,-1 0,1-19,-1 18,-17-18,18 19,-1-19,-17 0,0 18,18-18,-18 0,0 0,18 0,-18 0,0 0,17 0,1 0,-1 0,1-18,-1 18,19 0,-19 0,18 0,0-19,-17 19,17-18,-17 18,17-19,-18 0,1 19,-1-18,-17 18,18-19,-18 19,0 0,0-18,17 18,-17 0,0 0,0 0,0 0,0 0,0 0,0 0,0 0,0 0,0 0,0 0,0 0,0 0,0 0,0 0,0 0,0 0,18 0,-18 0,0 0,0 0,0 0,0 0,0 0,18 0,-18 0,0 0,0 0,17 0,-17 18,18-18,-18 19,17-1,-17-18,18 19,-18-19,0 19,17-19,-17 18,0-18,0 0,0 0,0 0,0 0,0 0,0 0,0 0,0 0,0 0,18 0,-18 0,0 0,0 0,0 0,0 0,0 0,0 0,0 0,0 0,0 0,0 0,0 0,0 0,18 0,-18 0,0 0,0 0,0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00B0F0"/>
    </inkml:brush>
  </inkml:definitions>
  <inkml:trace contextRef="#ctx0" brushRef="#br0">758 595,'0'-18,"0"18,0 0,0 0,0 0,0 0,0 0,0 0,0 0,0 0,0 0,0 0,0 0,0 0,0-18,0 18,0 0,0 0,0 0,0 0,18 0,-18 0,0 0,0 0,0 0,0-18,0 18,0 0,0 0,0 0,0 0,0 0,0 0,0 0,17-18,-17 18,0 0,18-18,-18 18,0 0,17-18,-17 18,18-18,0 0,-1 18,1-18,-18 18,17 0,1-18,-18 18,18 0,-18 0,17-18,-17 18,0 0,0 0,18 0,-18 0,0 0,0 0,17 18,1-18,-18 0,18 18,-1-18,-17 18,18-18,-1 18,-17-18,18 18,-18-18,18 0,-18 18,17 0,1 0,-18 0,17 0,-17-18,0 18,0 0,18 0,-18 0,0 0,0-1,0 1,0 0,0 18,0-18,-18 0,18 18,0-18,0 0,-17 18,17-18,0-18,0 18,-18 0,18 0,-17 0,-1 0,18 0,-18 0,18 0,-17 0,17-18,-18 18,1 0,17-18,0 18,-18-18,18 18,0-18,0 18,0-18,-18 0,18 0,0 18,0-18,0 0,18 0,-18 0,0 0,0 0,0 0,0 0,0 0,0 0,0 0,0 18,-18-18,18 18,0-18,0 18,0-1,0 1,0 0,0 0,0 0,0-18,0 18,0-18,0 0,0 0,0 0,0 0,0 0,0 0,0 0,0 0,0 0,0 0,0 0,0 0,0 0,0 0,0 0,0-18,0 18,0 0,0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00B0F0"/>
    </inkml:brush>
  </inkml:definitions>
  <inkml:trace contextRef="#ctx0" brushRef="#br0">770 467,'0'0,"0"0,0 0,0 0,0 0,0 0,0 0,0 0,17 0,-17 0,0 0,0 17,0-17,18 0,-18 0,0 0,0 0,0 18,17-18,-17 0,0 0,0 17,18-17,-18 0,0 18,0-18,0 0,17 0,-17 17,0-17,0 0,0 0,0 0,0 0,0 18,18-18,-18 0,0 0,0 0,0 0,0 17,0-17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28:45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12161 4700 0,'0'0'0,"-8"-9"0,-4-3 0,-7-5 15,-5-1-15,-14-10 0,-10-3 16,-13-7-16,-3-1 0,-19-7 16,-5 0-16,1 7 0,0 6 0,-50-18 15,-14-2-15,17 8 0,14 5 16,-5 5-16,-4 4 16,5 5-16,5 2 0,-14 2 15,-10 0-15,12 2 0,7 1 0,-17 9 16,-10 6-16,13-3 0,10 0 0,-12-1 15,-9-1-15,7 5 16,3 4-16,-10 5 0,-7 4 16,14-7-16,11-3 0,-17 6 15,-10 6-15,12 3 0,12 3 0,-13-2 16,-8 0-16,9-1 0,6 1 16,-13 6-16,-9 6 0,14 1 15,10 1-15,-13 9 0,-12 5 16,18-1-16,11-3 0,-6 4 15,-4 3-15,17-3 0,12-2 16,-3 4-16,-3 2 0,16-1 0,12 0 16,-6 10-16,-1 5 15,11-9-15,7-7 0,2 8 0,-2 5 16,9-3-16,6-3 0,1 6 16,0 4-16,13-7 0,12-5 15,-1 7-15,-1 5 0,10-6 16,3-5-16,2-2 0,1-2 15,5-1-15,4 1 0,5 1 16,6 2-16,3-5 0,8-4 0,2 3 16,1 1-16,6-1 0,5-1 15,5-10-15,4-5 16,-1 2-16,-4 0 0,13 4 0,6 2 16,0-7-16,-2-4 0,12 4 15,8 4-15,-5-8 0,-4-5 0,11 1 16,8 1-16,-4-5 15,-1-3-15,12 0 0,9 3 16,-3-4-16,-2-2 0,9 2 16,4 1-16,-7-3 0,-4 0 0,10 0 15,12-1-15,-9-1 0,-4-1 16,9-1-16,6 0 16,-8 0-16,-6 1 0,16 0 0,11 3 15,-11-1-15,-6-2 0,10-3 16,5-4-16,-7 3 0,-2-2 15,4 3-15,4 0 0,-10 0 16,-5 1-16,11-1 0,9 2 16,-8-6-16,-7-3 0,12-1 15,9 1-15,-7 1 0,-8-1 0,13 0 16,4 0-16,-9-3 0,-5-1 16,12 0-16,11 1 0,-12-1 15,-8-1-15,8 1 0,5-2 16,-4-1-16,-4-2 0,12 3 15,7 3-15,-13 7 0,-10 2 0,11-6 16,9-5-16,-14 0 16,-7 2-16,11 0 0,8 1 15,-15-1-15,-10 2 0,11-4 0,9 0 16,-13-2-16,-8-2 0,11-2 16,9 0-16,-13 2 0,-8 0 15,10 0-15,9-2 0,-17 1 16,-10 0-16,3-6 0,4-4 15,-8 2-15,-4 1 0,7-1 16,5-1-16,-14 0 0,-12 1 0,0-7 16,-2-3-16,-9-1 0,-4 3 15,0-6-15,0-4 16,-12 6-16,-7 4 0,-2-6 0,1-4 16,-10 6-16,-6 0 0,-1-5 15,-1-7-15,-6 4 0,-4 3 16,-6-3-16,-4-5 0,-7 5 15,-7 3-15,-4-11 0,-1-7 16,-6 8-16,-4 4 0,-10-4 16,-8-5-16,0-2 0,-2-2 0,-8-5 15,-7-4-15,0 9 0,1 7 16,-19-4-16,-13-4 16,4-2-16,0 0 0,-14-2 0,-8-1 15,0 7-15,2 2 0,-16-5 16,-10-4-16,2 6 0,0 3 15,-19 6-15,-13 3 0,9 4 16,6 3-16,-20 5 0,-13 4 16,12 1-16,8 1 0,-16 11 15,-9 8-15,14 4 0,12 5 0,1 7 16,-1 7-16,32 3 0,21 2 16,9 5-16,8 2 0,14 1 15,9 1-15,9 4 0,7 2 16,14-11-16,9-7 0,8-7 15</inkml:trace>
  <inkml:trace contextRef="#ctx0" brushRef="#br0" timeOffset="983.2017">12432 2989 0,'0'0'15,"0"0"-15,0 0 0,0 0 16,0 0-16,0 0 0,0 0 16,0 0-16,0 0 0,0 0 15,0 0-15,-5 27 0,5-27 0,-2 18 16,2-18-16,-6 28 0,2-12 16,-4 5-16,-3 5 0,-1 1 15,0-2-15,-11 18 0,-7 5 16,-1 0-16,0-1 0,-12 14 15,-12 15-15,3-6 0,3-2 16,-9 16-16,2 0 0,-1-1 0,7-11 16,-13 26-16,11-11 15,17-19-15,11-13 0,6-5 0,5-3 16,4-12-16,4-8 0,11-14 16,9-9-16,4-15 0,5-11 15,-9 6-15,-4 5 0,-3 4 16</inkml:trace>
  <inkml:trace contextRef="#ctx0" brushRef="#br0" timeOffset="1533.1507">12309 3320 0,'0'0'0,"0"0"0,0 0 16,0 0-16,0 0 0,0 0 16,13 25-16,-13-25 0,17 24 0,-6-6 15,1 5-15,0 1 0,0 2 16,-1 3-16,0 4 16,0 9-16,-2 2 0,0 12 0,-3 1 15,-1-4-15,-3-2 0,-1 13 16,-1 1-16,0-9 0,1-8 15,0 4-15,2-2 0,-1-8 16,0-5-16,-1-7 0,0-4 16,0-7-16,0-6 0,0-3 15,1-3-15,-2-7 0,0 0 0,2-10 16,2-8-16,2 1 0,0-2 16,6-9-16,5-6 0,1-6 15,0-1-15,6-16 0,-1-5 16,1 3-16,1 2 0,6-15 15,1-1-15,1-3 0,-3 5 0,15-22 16,0 10-16,-8 14 0,-7 10 16,-6 3-16,-3 2 15,-5 10-15,-1 6 0,-3 5 16,0 4-16,-4 8 0,-3 5 0,-2 7 16,-2 5-16,1 1 0,-1 0 15,-7 5-15,-4 0 0,-2 2 16,-3 1-16,-8 10 0,-7 7 15,1-1-15,-2 1 0,-5 10 16,-1 7-16,11-11 0,6-6 0,5-6 16</inkml:trace>
  <inkml:trace contextRef="#ctx0" brushRef="#br0" timeOffset="2269.7847">13570 3735 0,'0'0'0,"0"0"16,0 0-16,0 0 0,14-19 0,-11 12 16,-1-2-16,0 1 0,-1-2 15,-1 0-15,-2 1 0,-2-1 16,-2-1-16,-3-1 0,-4-1 15,-1 1-15,-2 0 0,-6-2 16,-2 1-16,1 2 0,1 1 0,1 4 16,2 1-16,1 2 15,3 2-15,0 5 0,-1 3 16,2 3-16,-1 1 0,-1 2 0,-4 4 16,0 4-16,-1 1 0,-4 10 15,0 6-15,0-2 0,1 0 0,-6 8 16,-1 3-16,5-3 15,3-3-15,0 8 0,3 1 16,3-5-16,4-5 0,2-3 16,3-2-16,3-5 0,1-3 0,3-6 15,2-2-15,2-5 0,0-2 16,0-6-16,2-3 0,0-3 16,3-2-16,7-6 0,7-4 15,-1-1-15,4-4 0,6-4 16,2-4-16,-1 0 0,0-2 0,-2-2 15,-1-3-15,0 0 16,0 3-16,6-6 0,-2-1 16,-6 5-16,-4 3 0,-2 2 15,-1 1-15,-4 2 0,-3 1 0,-2 5 16,-2 1-16,-3 4 0,-1 2 16,-3 3-16,-1 3 0,-1 4 15,2 1-15,-1 3 0,-1 3 16,1 1-16,1 3 0,-2 4 15,0 1-15,1 3 0,0-1 0,1 1 16,1 2-16,2 1 16,-1 0-16,2 0 0,0 2 15,0-2-15,-1-1 0,3 4 0,1-1 16,0-1-16,1-1 0,1-1 16,1 0-16,3-1 0,3-3 15,2 1-15,2-1 0,-2 0 16,-3-2-16,3 1 15,2-2-15,0-2 0,0-4 0,-4-1 16,-4-1-16,-2-2 0</inkml:trace>
  <inkml:trace contextRef="#ctx0" brushRef="#br0" timeOffset="2449.5222">14551 4240 0,'0'0'0,"0"0"16,0 0-16,-28-1 0,28 1 0,-38-1 16,38 1-16,-28-2 0</inkml:trace>
  <inkml:trace contextRef="#ctx0" brushRef="#br0" timeOffset="29166.956">10894 16123 0,'0'0'16,"0"0"-16,0 0 0,0 0 0,0 0 16,0 0-16,0 0 0,0 0 15,-22 11-15,22-11 0,-24 14 16,24-14-16,-35 20 0,8-5 15,-6 5-15,-5 2 0,-6 4 16,-33 18-16,-17 10 0,-1 1 0,5-4 16,19-10-16</inkml:trace>
  <inkml:trace contextRef="#ctx0" brushRef="#br0" timeOffset="55994.6827">22995 9838 0,'0'0'16,"0"0"-16,0 0 0,0 0 0,-20-17 16,20 17-16,-25-16 0,8 7 15,0-2-15,-8-2 0,-4 0 16,-11-3-16,-1 2 0,-15-1 16,-5 2-16,2 3 0,0 3 15,-12 1-15,-2 4 0,5 5 16,3 3-16,-10 9 0,1 7 15,-1 4-15,10 1 0,0 6 16,0 3-16,11-2 0,7-1 0,-20 27 16,5 1-16,13-5 0,8-4 15,5 6-15,2 4 0,7-5 16,4-3-16,6 1 0,5 4 16,4-6-16,4-4 0,2 3 15,3 1-15,2-1 0,3-1 16,7-1-16,6-2 0,6-4 15,6-3-15,10-1 0,5-2 16,4-7-16,0-3 0,14-2 16,11-1-16,-4-2 0,-2-1 0,12-3 15,7-1-15,-5-3 0,-3-2 16,10-1-16,8-2 0,-7 0 16,-3-1-16,17 3 0,11 1 15,-12-4-15,-8-5 0,4-4 16,1-4-16,-8-2 0,-5 0 15,8-2-15,3 2 0,-12-3 0,-9-1 16,6-8-16,3-6 16,-5 3-16,-5 0 0,3-2 0,3-3 15,-10-3-15,-6-1 0,3-5 16,0-1-16,-6 1 0,-5 3 0,1-9 16,2-4-16,-10 2 15,-7 3-15,2-7 0,2-5 16,-8 1-16,-6 2 0,0-1 15,2-2-15,-8 3 0,-3 3 0,-1-6 16,0-3-16,0 8 0,-1 5 16,-1 0-16,-1-2 15,-1 3-15,-1 3 0,-4-4 0,-2-3 16,-7 5-16,-2 4 0,-4-3 16,-3-1-16,-4 0 0,-3 1 15,-14-6-15,-10-3 0,-3 2 16,-4 3-16,-12-2 0,-10-2 15,1-1-15,-1-1 0,-13 1 16,-9 3-16,7 5 0,4 3 0,-16 2 16,-11 2-16,4 1 0,3 0 15,-7 7-15,-5 5 16,6 6-16,5 7 0,-14 2 0,-9 2 16,11 0-16,8 2 0,-19 1 15,-12 3-15,13 4 0,9 5 0,-8 9 16,-3 4-16,8 0 15,6 1-15,1 6 0,-2 5 16,12 0-16,8-1 0,0 8 0,2 8 16,10-5-16,8-1 0,2 7 15,2 6-15,14-7 0,9-4 16,8 7-16,4 4 0,6-3 16,4-2-16,8 4 0,7 2 15,8-3-15,6-3 0,9 2 16,8 1-16,9-7 0,8-6 15,23 2-15,18 1 0,0 10 16,-2 7-16,-28-20 0,-17-14 16,-14-8-16</inkml:trace>
  <inkml:trace contextRef="#ctx0" brushRef="#br0" timeOffset="57583.4929">26587 10658 0,'0'0'0,"0"0"15,0 0-15,22-15 0,-22 15 0,22-6 16,-4 3-16,0 0 16,3 0-16,12 1 0,6 2 15,1 2-15,1-1 0,18 5 0,7 2 16,-2 1-16,0 0 0,19 5 15,18 6-15,-9-3 0,-9-2 0,22 3 16,4 1-16,26 5 16,-23-4-16,4 4 0,2 0 15,-19-2-15,-12-4 0,13 1 0,8 1 16,-15-4-16,-9-2 0,7 0 16,3-2-16,-4-2 0,-5-1 15,5-2-15,3-1 0,-14 1 16,-10 0-16,-1-2 0,-2-5 15,-2 0-15,-3 0 0,2-6 16,2-2-16,-4 1 0,-3 0 0,2 1 16,-2 4-16,-1 2 0,-4 2 15,1-4-15,1-1 0,-1-4 16,-1 1-16,-2 5 0,0 4 16,-2-3-16,-2-1 0,0-1 15,1-2-15,-4 4 0,-3 2 16,2 3-16,2 1 0,-4-3 15,-4-3-15,0 2 0,-1-2 16,-1 1-16,-1 0 0,-5 1 0,-4 0 16,1-3-16,-1-2 0,2 3 15,0 1-15,-15-2 0,0 0 16,2 2-16,1 3 0,-1-4 16,3-2-16,-1 2 0,1 1 15,-3 1-15,-2-2 0,0 1 16,0 0-16,-1 1 0,-1-2 15,0 1-15,1 2 0,-2-2 16,2-1-16,-1 2 0,0 3 16,1-1-16,0-1 0,0 1 0,-1 3 15,-1-3-15,0-1 0,-1 1 16,-2 1-16,0-3 0,-1 1 16,0 0-16,-1 0 0,-1-1 15,0 0-15,-1-1 0,-2-1 16,2 2-16,-2-2 0,2 2 15,-2-2-15,1 3 0,-1-3 0,0 0 16,-3-1-16,0-2 0,-2 0 16,1-2-16,-2-4 0,0 0 15,-1-1-15,-2-4 0,-1 0 16,1-1-16,0 0 0,0-5 16,0-1-16,-1-4 0,0 0 15,0 0-15,-1 1 0,1-3 16,2 2-16,-3-4 0,-2-2 15,-1-6-15,0 1 0,-3-2 16,-2-5-16,2 4 0,-1 1 16,-7-10-16,-3-1 0,-2 2 15,0 0-15,-7-1 0,-1-2 16,-10-5-16,1 4 0,-12-7 0,-1 1 16,-1 5-16,0 4 0,-31-20 15,1 8-15,11 8 0,6 5 16,-9 4-16,-4 4 0,-6-1 15,-7 1-15,-1 3 0,-3 3 16,3 5-16,2 4 0,-9 2 0,-6 2 16,3 4-16,2 3 0,-7 7 15,-4 2-15,1 4 0,1 1 16,-4 7-16,-1 3 0,6 3 16,5 2-16,1 8 0,2 6 15,6 2-15,3 2 0,-3 6 16,-3 5-16,11-1 0,8-1 0,4 9 15,5 5-15,10-5 0,6-3 16,6 5-16,4 3 0,9 2 16,5 0-16,9 0 0,3 0 15,9-4-15,6-4 0,10 3 16,7 2-16,6-5 0,5-2 16,8 0-16,6 0 0,2-7 15,2-5-15,13 4 0,9 1 16,5-5-16,3-4 0,5 3 15,7 2-15,-6-2 0,-1-4 16,7-3-16,6-2 0,-1 0 16,0 1-16,7-3 0,5-1 15,-5-5-15,-4-4 0,3 2 0,4 3 16,-1 2-16,1 3 0,8-7 16,7-3-16,-7-3 0,-3 0 15,3-3-15,0-1 0,-8-3 16,-3-1-16,-3-2 0,0-2 15,1 1-15,0 3 16,10-3-16,6-3 0,-22-4 0,-16-4 16,-1 2-16,0 1 0,1-5 15,1-4-15,-5 1 0,-4-1 16,-3 0-16,-1 0 0,-1 3 16,-1 2-16,-5-3 0,-3-1 0,-4-4 15,-1 0-15,-5 1 0,-4 1 16,-4-2-16,-3-1 0,0 1 15,0 1-15,-4-2 0,-4 0 16,-2-1-16,-2 1 0,-5-1 16,-4-3-16,-3 1 0,-3 1 15,-5 0-15,-4-7 0,-7-4 16,-4-3-16,-8-9 0,-6-8 0,11 15 16,9 11-16,4 7 15</inkml:trace>
  <inkml:trace contextRef="#ctx0" brushRef="#br0" timeOffset="57917.7997">21540 10897 0,'-7'2'0,"-23"10"0,-20 9 16,-17 7-16,-14 8 0,-20 8 15,15-7-15,17-7 0</inkml:trace>
  <inkml:trace contextRef="#ctx0" brushRef="#br0" timeOffset="58534.7673">18264 12118 0,'0'0'15,"16"1"-15,4 2 0,-3-2 16,4-1-16,15 2 0,7-2 0,12-2 15,2 0-15,20-1 0,5 0 16,-2 0-16,1 0 0,16-2 16,1 0-16,10 0 0,-6 1 0,54-5 15,-6-3-15,-17 0 0,-11 1 16,9 0-16,8 1 0,-14 1 16,-8 1-16,15-2 0,12-1 15,-11 0-15,-6 0 0,16 4 16,13 5-16,-13-3 0,-6 1 15,7 0-15,6 1 0,-14 2 16,-10 1-16,11-1 0,5 0 0,-11 0 16,-9 0-16,8 1 0,6 1 15,-10-2-15,-5 0 0,6 1 16,6 1-16,-12-1 0,-7 1 16,7 6-16,4 3 0,-8-1 15,-6 0-15,5 2 0,7 0 16,-18 3-16,-12 3 0,0 1 15,-2 3-15,-8-2 0,-7-3 16,-9 1-16,-6 0 0,-19-5 0,-13-3 16,-10-5-16</inkml:trace>
  <inkml:trace contextRef="#ctx0" brushRef="#br0" timeOffset="62836.5926">17494 12976 0,'0'0'0,"0"0"0,0 0 16,36-1-16,-36 1 0,32-2 15,-11 2-15,2-1 0,2 1 16,9-1-16,2-1 0,0 0 16,1-1-16,10 2 0,2 1 15,-3 0-15,-1-1 0,11 0 0,3 1 16,-5 0-16,-1 1 0,3 2 15,4 2-15,7-1 0,-3 0 16,1-1-16,2 2 0,-5-1 16,-4-1-16,13 2 0,0 1 0,-2 3 15,-2 1-15,33 0 0,-5-5 16,-13-2-16,-9-1 0,5 3 16,3 2-16,11 0 15,7 2-15,3-1 0,2 0 16,-22-3-16,-16-1 0,-1-2 0,0-1 15,2 1-15,2 0 0,0 0 16,1 0-16,-4-2 0,-2 0 16,1 1-16,1 3 0,-4-3 15,-5-2-15,0 0 0,1-1 16,-3 0-16,-1 0 0,1 1 16,0 1-16,-2-2 0,-3 1 0,0-2 15,2 0-15,-3 1 0,-2 2 16,8-1-1,6 1-15,-10 0 0,-7 1 0,-3-2 16,0-1-16,3-1 0,3-1 0,-2 3 16,0 1-16,-2 1 15,0 0-15,3 1 0,2-1 16,-4 3-16,-2 1 0,4-4 16,4-4-16,-8 0 0,-5 2 0,3 0 15,1 0-15,-3 0 0,0 0 16,0 1-16,1 2 0,-14-1 15,2-1-15,3 0 0,7 1 16,-4 0-16,-2-1 0,2 2 0,2 2 16,2-3-16,-1-1 0,0 0 15,1-1-15,0 2 0,1 2 16,0 0-16,1 1 0,-1-1 16,2-2-16,0-1 0,-1-2 15,0 1-15,-3 1 0,2 0 16,-1 2-16,-2-1 0,0 1 15,1-1-15,2 0 0,0 0 0,1 0 16,1 0-16,0-1 0,1 2 16,1-2-16,-1 1 0,-1-1 15,1 0-15,2 1 0,0-2 16,0 0-16,-1 1 0,0 0 16,8 0-16,-1 0 15,-1 0-15,3 3 16,-7-2-16,-5-3 0,11 0 0,3 0 15,-6 1-15,-3 0 0,3-1 16,-1 2-16,-5-2 0,-5 0 0,9 2 16,6 0-16,-4 1 15,-1-1-15,1 0 0,3-2 0,-3 0 16,-1 0-16,6 1 16,4 3-16,-9-1 0,-9-1 0,21 3 15,-4-1-15,-15-3 0,0-3 0,8 0 16,6-3-1,-7 6-15,2 1 0,19 1 0,-7 3 16,-4-2-16,-3-1 0,1-1 16,0 1-16,-4 0 0,-4 1 0,6 4 15,5 3-15,-4-6 16,-1-4-16,4 3 0,4 3 16,-9-2-16,-4-1 0,-1-1 0,1-2 15,4 3-15,2 2 0,8 1 16,6 0-16,7 0 15,5 2-15,-19-2 0,-14-2 16,8-1-16,7 0 16,-11 1-16,-7 1 0,10 1 0,6-1 15,-7-4-15,-6-3 0,9 2 16,8 3-16,-7-2 0,-3-1 16,4-2-16,1 0 15,-12 2-15,-6 3 0,11-1 0,6 0 16,-10 1-16,-6 0 0,12-6 15,8-4-15,-13 4 0,-8 3 0,6-5 16,5 0-16,-8 1 0,-5 4 16,8-4-16,6-3 0,-5-1 15,-7-2-15,9 10 0,4 5 16,-5-2-16,-3 0 0,4-4 16,2-4-16,-7 8 0,-7 6 0,8 0 15,6 2-15,-4-1 16,-4-2-16,-3 4 0,-4 2 0,-4-4 15,-4-1-15,9 0 0,8 1 16,-8 0-16,-5 0 0,-3 0 16,-2 1-16,-12-7 0,1-1 0,-2 5 15,0 6-15,-3-5 16,-5-2-16,-1-1 0</inkml:trace>
  <inkml:trace contextRef="#ctx0" brushRef="#br0" timeOffset="67191.9525">17952 6436 0,'0'0'0,"0"0"0,0 0 15,0 0-15,29 0 0,-29 0 16,36-2-16,-12 2 0,1 1 16,7-1-16,7-1 0,9-1 15,-1 1-15,19-1 0,2 2 16,-2 2-16,-2-1 0,19 2 15,15 3-15,-14-3 0,-11-3 0,20 3 16,3 0-16,-12 1 0,-9-2 16,43 3-16,-4 0 15,-17 1-15,-13 0 0,11-1 0,7 0 16,-13-1-16,-11 1 0,13-2 16,9-2-16,-9-1 0,-5 1 0,13 1 15,11 4-15,-16-4 16,-8 0-16,18-1 0,12 1 15,-16 2-15,-10 3 0,7-3 0,5 0 16,-10 1-16,-6 0 0,16 1 16,8 2-16,-13-1 0,-9-3 15,9 0-15,6 0 0,-14 2 16,-8 1-16,9 0 0,7 0 16,-10-3-16,-6 0 0,9 0 15,7 3-15,-14-3 0,-10 1 0,9 1 16,9 2-16,-13-2 15,-9-3-15,11 1 0,6 1 0,-12 3 16,-8 3-16,7-3 0,4-4 16,-9 1-16,-5 0 0,5 2 15,5 2-15,-10-4 0,-8-4 16,7 2-16,4 1 0,-6 2 16,-1 3-16,0-3 0,2-1 15,-8 1-15,-6 0 0,6 0 16,6 0-16,-12-1 0,-7-1 0,4-3 15,3-1-15,-6 0 0,-4 2 16,2-1-16,4 0 0,-10 2 16,-5 2-16,2-6 0,2-5 15,-5 3-15,-3 1 0,-3-1 16,-1 0-16,-2-1 0,-2 2 0,3-2 16,2-1-16,-11 1 15,0 1-15,1 0 0,1 1 16,-3 1-16,-1-1 0,-1 1 15,1 0-15,-2-1 0,-1-2 0,5-2 16,2-1-16,-2 0 0,-2 3 16,-3 0-16</inkml:trace>
  <inkml:trace contextRef="#ctx0" brushRef="#br0" timeOffset="69233.1017">27903 10039 0,'0'0'16,"0"0"-16,0 0 0,-15-21 0,15 21 15,-17-24-15,5 8 16,-2-1-16,-3-2 0,-9-5 0,-4-1 16,-1 0-16,-2 2 0,-12-4 15,-4 2-15,3 3 0,2 2 0,-13-2 16,-4 5-16,7 6 16,6 6-16,-11 9 0,1 7 15,6 2-15,4 3 0,-3 11 16,1 4-16,10-1 0,8-2 0,0 6 15,2 7-15,6-1 0,7 1 16,5 11-16,3 6 16,5-4-16,4-1 0,16 34 0,10-1 15,-2-12-15,-2-7 0,18 21 16,14 16-16,-4-5 16,-3-2-16,15 21 0,10 15 15,-8-14-15,-5-10 0,-18-33 0,-12-25 16,-9-15-16</inkml:trace>
  <inkml:trace contextRef="#ctx0" brushRef="#br0" timeOffset="82029.2929">4425 16170 0,'0'0'0,"-32"10"16,-5 3-16,-14 2 0,-5 2 0,3-2 16,7-1-16,11-4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130 1048,'0'0,"0"0,0 0,0 0,0 0,0 0,0 0,0 0,18 0,-18 0,0 0,0 0,17 0,-17 0,0 0,0 0,18 0,-18 0,0 0,0 0,0 0,18 0,-18 0,17 0,1 0,-1 0,1 0,0 0,35 0,-18 0,53 0,0 0,1 0,-1 0,-18 0,1 0,-1 0,-17 0,18 0,-18 0,17 0,-17 0,0 0,0 0,0 0,-18 0,0 0,18 0,-17 0,-1 0,0 0,1 0,-1 0,0 0,0 0,1 0,-1 0,0 0,0 0,18 0,0 0,-17 0,16 0,-16 0,17 0,0 0,17 0,-17 0,0 0,0 0,-18 0,0 0,1 0,-1 0,0 0,1 19,-1-19,18 0,-18 0,18 0,0 19,0-19,0 0,-18 0,0 0,0 0,1 0,-19 18,19-18,-1 0,0 0,18 0,0 0,-18 0,18 0,-18 0,1 0,-1 0,0 0,1 0,-1 0,-17 0,17 0,-18 0,19 0,-19 0,36 0,-17 0,16 0,1 0,0 0,-17 0,-1 0,0 0,0 0,-17 0,17 0,1 0,-1 0,0 0,0 0,1 0,-1 0,-17 0,17 0,-18 0,1 0,17 0,-17 0,0 0,-1 0,19 0,-1-18,0 18,18 0,-18-19,1 19,-1 0,0 0,-17 0,17 0,0 0,1 0,-1-19,0 19,-17 0,17 0,0 0,1 0,-19 0,19 0,-1 19,18-38,0 19,0 0,-1 0,-16 0,-1 0,0 0,1 0,-1-19,0 19,0 0,1 0,-1-18,0 18,1 0,16-19,-16 19,-1 0,18-19,-18 19,0 0,1 0,-1-18,-17 18,17 0,-17 0,-1 0,1-19,-1 19,19 0,-19-19,1 19,17 0,-17 0,0-18,-1 18,1 0,17 0,-17 0,-1 0,1-19,17 19,-17 0,0 0,-1 0,19-19,-19 19,1 0,17-19,0 19,1 0,17-18,-18 18,18 0,-18-19,0 19,-17 0,17 0,-17 0,-1 0,1 0,-18 0,18 0,-18 0,0 0,0 0,0 0,0 0,0 0,0 0,0 0,0 0,0 0,0 0,0 0,0 0,0 0,0 0,17 0,-17 0,18 0,-18 0,18 0,-1 0,-17 0,18 0,0 0,-1 0,1 0,-18 0,17 0,-17 0,18 0,-18 0,0 0,0 0,0 19,18-19,-18 0,0 0,0 0,0 0,0 0,0 0,17 0,-17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436 787,'0'0,"0"0,0 0,0 0,0 18,0-18,0 0,0 18,0-18,0 18,0-18,-18 18,18 18,0-18,0 18,0-18,-17 18,17 0,0 0,0 0,0 18,0-18,0 18,-18-18,18 0,0 0,0 0,0 0,0-1,0-17,0 0,0 18,0-36,0 18,18 0,-18-18,0 18,0-18,0 0,0 0,0 0,0 18,0-18,0 0,0 0,0 0,0 18,0-18,0 18,0-18,0 0,0 18,0-18,0 0,0 0,0 0,0 0,0 0,0 0,0 0,0 0,0 0,0 0,0-18,0 18,0 0,0 0,0 0,0 0,0 0,17 0,-17 0,0-18,0 18,0 0,0 0,0 0,0 0,0 0,0 0,0 0,0 0,0-18,0 18,0 0,0 0,0 0,18 0,-18 0,0-18,0 18,0-18,17 18,-17-18,18 0,0 0,-1 0,18-18,-17 18,17-17,0-1,1 18,-19-18,19 0,-1 0,-18 0,1 18,0 0,-1-18,1 18,-1 0,-17 18,0-18,18 0,-18 18,0 0,18-18,-18 18,0 0,0 0,17 0,-17 0,0 0,0 0,18-18,-18 18,0 0,0 0,0 0,0 0,0 0,0 0,17 0,-17 0,0 0,0 0,0 0,0-18,0 18,0 0,0 0,18 0,-18 0,0 0,0 0,0-18,0 18,0 0,0 0,0 0,0-18,0 18,0 0,0 0,0 0,0 0,-18-18,18 18,0 0,0 0,0 0,0 0,-17 0,17 0,0-18,-18 18,18 0,-17 0,17 0,-18 0,0 0,18 0,-17 0,-1 0,18 0,-17 0,-1 0,0 0,1 0,-18 0,17 0,0 0,1 0,-1 0,0 18,1-18,-1 0,1 0,-1 18,0-18,18 0,-17 0,-1 0,1 18,17-18,-18 0,18 0,-18 0,1 18,17-18,-18 0,1 0,-1 0,18 0,-18 18,1-18,-1 0,1 0,-1 0,0 0,18 18,-17-18,-1 0,18 0,-18 0,1 18,17-18,-18 0,18 0,-17 0,-1 0,18 0,-18 18,18-18,-17 0,17 0,-18 0,18 0,-17 0,17 0,0 0,-18 0,18 0,0 0,0 0,0 0,0 0,0 0,0 0,0 0,0 0,0 0,0 0,0 0,0 0,0 0,0 18,0-18,0 0,0 0,0 0,0 0,0 0,0 0,0 0,18 0,-18 0,0 0,0 0,0 18,0-18,0 0,0 0,0 0,0 0,0 0,0 0,0 0,0 0,0 0,0 0,0 18,0-18,17 0,-17 0,0 0,0 0,18 0,-1 0,-17 18,18-18,0 0,-1 18,-17-18,18 18,-1-18,-17 18,18-18,-18 0,18 18,-1-18,-17 18,18-18,0 18,-18-18,17 18,-17-18,18 0,-18 18,17-18,1 18,-18-18,18 0,-1 18,-17-18,18 0,-18 18,17-18,-17 0,18 0,-18 18,18-18,-18 0,17 18,1-18,-18 0,17 0,1 18,-18-18,18 0,-1 0,1 18,-1-18,-17 0,18 0,-18 0,18 0,-18 17,17-17,-17 0,18 0,-18 0,0 0,18 0,-18 0,0 0,17 18,1-18,-18 0,0 0,17 0,-17 0,18 0,-18 0,0 0,0 0,18 18,-18-18,0 0,0 0,17 0,-17 0,0 0,0 0,18 0,-18 0,0 0,17 0,-17 0,18 0,-18 0,0 0,0 0,0 0,18 0,-18 0,0 0,0 0,0 0,0 0,0 0,0 0,0 0,17 0,-17 0,0 0,0 0,18 0,-18 0,0 0,0 0,0 0,0 0,17 0,-17 0,0 0,0 0,0 0,0 0,0 0,0 0,0 0,0 0,0 0,0 0,0 0,0 0,18 0,-18 0,0 0,0 0,0-18,0 18,0 0,0 0,0 0,0 0,0 0,0-18,0 18,0 0,0 0,0 0,0 0,0 0,0 0,18-17,-18 17,0 0,0-18,0 18,0 0,-18 0,18-18,0 18,0 0,0 0,0-18,0 18,0 0,-18-18,18 18,0-18,-17 0,17 18,-18-18,18 0,-17 0,-1 18,18-18,-18 0,18 18,0-18,-17 18,17 0,0-18,-18 18,18 0,0-18,-17 18,17-18,0 18,-18 0,18-18,0 18,-18-18,18 0,0 18,0-18,-17 18,17-18,0 18,-18-18,18 18,-17-18,17 18,0-18,-18 18,18-18,-18 18,18-18,-17 18,17-18,-18 18,18 0,0-18,-18 18,18 0,0-18,0 18,-17 0,17 0,0-18,0 18,-18 0,18 0,0-18,0 18,-17 0,17 0,-18-18,18 18,-18 0,18-18,-17 18,17-18,-18 18,18 0,-17 0,17 0,0-18,-18 18,18 0,0 0,0 0,-18 0,18 0,0-18,-17 18,17 0,0 0,-18 0,18-18,0 18,-17 0,17 0,0 0,0-18,-18 18,18 0,0 0,0 0,0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5T08:30:29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6577 11012 0,'0'0'16,"0"0"-16,0 0 0,0 0 0,0 0 16,27-4-16,-27 4 0,36-16 15,-11 6-15,7-3 0,9-3 16,3-3-16,7-4 0,20-7 15,22-8-15,14-4 0,-4 2 0,9-4 16,-7 2-16,2-2 0,-11 5 16,26-13-16,-17 10 0,-16 6 15,-11 7-15,-4 3 16,-4 3-16,-12 6 0,-7 6 0,-4 1 16,-3 0-16,-9 6 0,-6 1 15,-3 4-15,-4 4 0,-8 4 16,-5 4-16,-1 1 0,-4-1 15,-7-2-15,-4 4 0,-5 4 0,-5 3 16,2-1-16,0 4 0,-9 3 16,-4 4-16,-2 3 0,-1-2 15,-3 5-15,-4 2 0,-5 7 16,2 0-16,-5 5 0,-4 2 16,3-2-16,3 0 0,-23 27 15,3-5-15,5-6 0,1-3 16,8-4-16,4-1 0,7-5 15,3-2-15,-2-3 0,-2-1 16,6-7-16,4-2 0,3-9 16,1-4-16,7-10 0,5-6 0,9-3 15,5-1-15,-3-6 0,1-3 16,-4-11-16,-4-6 0,5-1 16,1-6-16,3-5 0,1-4 15,3-7-15,3-4 0,5-8 16,3-7-16,6-9 0,3 1 0,-1-8 15,-1 3-15,-2-17 16,-5 10-16,1 2 0,3 2 16,-7 8-16,-3 7 0,-4 2 0,-2 2 15,2 1-15,-4 2 0,-2 1 16,-2 0-16,2 4 0,0 1 16,2 3-16,1 3 0,-2 4 15,0 3-15,2 5 0,1 3 16,2 2-16,0 2 0,-2 5 15,1 0-15,-1 7 0,1 4 16,-1 10-16,1 3 0,-2 1 0,-1-2 16,7 5-16,4 5 0,-1 0 15,0 5-15,0 4 16,0 2-16,1 3 0,1 2 0,1 5 16,1 3-16,4 3 0,1 2 15,2 10-15,1 1 0,1-3 16,1-2-16,3 6 0,2 2 15,1 4-15,-2-2 0,-1 2 16,2-1-16,-2-2 0,1-3 0,11 19 16,-5-11-16,-6-9 0,-3-10 15,-5 2-15,-2-1 0,0-11 16,-2-6-16,-2-2 0,-2-1 16,-3-2-16,-2-1 0,-6-14 15,-1 0-15,2-3 0,-1-1 0,-2-1 16,-1 2-16,1-3 0,1 1 15,0-3-15,-3 3 16,-2-1-16,-3-2 0,-1-2 16,0-2-16,-5-1 0,-3-4 0,-1-4 15,-5-4-15,-3-3 0,-4-1 16,-4-4-16,-3-4 16,-9-5-16,1-2 0,-6-2 0,-5-3 15,-7-1-15,3 4 0,-3 2 16,-2 3-16,-9-2 0,3 5 15,-17-1-15,-1 4 0,-36 1 16,5 7-16,-10 15 0,-7 9 16,44-2-16,28 0 0,21-1 15</inkml:trace>
  <inkml:trace contextRef="#ctx0" brushRef="#br0" timeOffset="13951.4285">6403 11878 0,'0'0'15,"0"0"-15,-24-8 0,24 8 0,-26-6 16,7 3-16,-7 0 16,-4 2-16,-3-1 0,-14 5 15,-4 1-15,-12 5 0,6 1 0,-19 6 16,-1 2-16,4 3 0,5 2 16,-13 11-16,1 5 0,-5 8 15,9-1-15,1 4 0,4 3 16,-16 16-16,18-10 0,9 6 15,8 5-15,14-6 0,6-3 0,9 5 16,5 4-16,9-8 0,3-5 16,10 6-16,7 3 15,-1-2-15,3-5 0,13 7 0,6 2 16,-1-7-16,0-3 0,10 2 16,5 2-16,-4-8 0,-1-3 15,7 6-15,8 5 0,1-12 16,2-8-16,10-1 0,9 0 15,-5-11-15,-4-7 0,20-2 16,9-2-16,-2 1 0,-4 1 0,11-8 16,6-6-16,6-2 0,3-1 15,8 1-15,8 0 0,-7-3 16,-5-4-16,3-1 0,-2-1 16,-6 0-16,-9-1 0,12 0 15,8 0-15,-10-1 0,-5 1 16,1-2-16,2-2 0,-13-6 15,-6-4-15,11 1 0,7 3 16,-6 0-16,-3 0 0,-1-6 16,1-3-16,-19 0 0,-12-1 0,9 0 15,5 0-15,-9-2 0,-5-2 16,6-5-16,4-3 0,-10 0 16,-8 1-16,5-1 0,1-2 15,-5 5-15,-6 3 0,0-6 16,-1-3-16,-12 2 0,-6 2 15,0-3-15,2-3 0,-8 3 16,-5 3-16,-7-4 0,-3-1 16,-3 3-16,-2 1 0,-6-5 0,-5-3 15,-3-1-15,-6 0 0,-12-5 16,-10-5-16,0 4 0,2 1 16,-13 0-16,-9-2 0,3 5 15,3 4-15,-14-7 0,-10-5 16,-5 2-16,-5 1 0,-8 0 15,-8 0-15,1 8 0,1 6 0,-16-4 16,-11-1-16,5 4 0,3 3 16,-15 4-16,-13 3 15,9 3-15,4 3 0,-14 4 16,-13 4-16,14 3 0,7 2 0,-16 0 16,-12 0-16,9 11 0,7 8 15,-11 10-15,-8 7 0,11-5 16,10-3-16,-19 9 0,-11 6 15,18 3-15,10 3 0,-17 10 16,-8 8-16,16-3 0,11 0 0,-7 15 16,-1 12-16,10-6 15,8-4-15,4 12 0,3 9 16,13-1-16,9-1 0,-5 17 16,-4 12-16,16-4 0,13-1 0,5 12 15,6 8-15,9-10 0,7-4 16,17-38-16,12-25 0,5-18 15</inkml:trace>
  <inkml:trace contextRef="#ctx0" brushRef="#br0" timeOffset="38715.0426">13001 4628 0,'0'0'0,"0"0"15,0 0-15,0 0 0,0 0 0,0 0 16,14 29-16,-14-29 0,12 28 16,-5-8-16,3 4 0,-1 4 15,0 1-15,2 17 0,1 5 16,1 2-16,1 3 0,5 18 15,6 3-15,1 15 0,-3-5 0,8 14 16,2-3-16,6-6 16,0-14-16,20 13 0,-4-21 15,-6-18-15,-5-11 0,-6-12 16,-3-8-16,-6-7 0,-3-6 0,0-2 16,3-2-16,-7 0 0,-4 0 15,1-6-15,0-6 0,-5 0 0,4-3 16,3-8-16,2-7 15,0 0-15,2-6 0,15-22 0,8-12 16,2-4-16,3-5 0,40-42 16,3 2-16,-12 20 0,-7 12 15,-2 0-15,0-1 16,-17 10-16,-11 6 0,2-5 16,1 0-16,-6 5 0,-5 5 0,7-5 15,1-4-15,-4 6 0,-2 3 0,7-7 16,5-6-16,0 6 15,0 5-15,0-3 0,0 0 16,-4 7-16,-1 5 0,-1 2 0,3-2 16,-7 7-16,-3 3 0,3 5 15,3 5-15,-6 2 0,-5 3 16,-2 5-16,-1 3 16,0 4-16,0 2 0,-7 1 0,-4-1 15,-8 5-15,-5 0 0,-4 7 16,0 2-16,-2 5 0,-1 0 15,-1-2-15,0 2 0,0-2 0</inkml:trace>
  <inkml:trace contextRef="#ctx0" brushRef="#br0" timeOffset="40064.9979">27016 4495 0,'0'0'0,"0"0"16,-18 18-16,18-18 0,-21 21 0,4-6 16,-5 6-16,-9 7 0,-1 1 0,-15 14 15,-3 6-15,1-2 16,3-2-16,-16 18 0,-14 14 15,5-7-15,4-3 0,-35 31 16,-11 9-16,15-19 0,10-13 16,-24 29-16,-20 20 0,30-24 15,19-14-15,5-1 0,3 0 16,1 0-16,0 0 0,8-1 16,5-1-16,19-26 0,14-18 0,8-12 15</inkml:trace>
  <inkml:trace contextRef="#ctx0" brushRef="#br0" timeOffset="40498.6615">25433 4570 0,'0'0'0,"0"0"15,0 0-15,24 21 0,-24-21 0,26 22 16,-10-3-16,3 2 16,2 4-16,7 10 0,3 4 0,7 9 15,-2 1-15,4 3 0,1 4 16,10 10-16,0-4 0,10 14 16,0 0-16,12 8 0,0-6 15,41 47-15,2 0 0,2-7 16,1-6-16,7 18 0,5 10 15,-13 7-15,-9 5 0,-7 16 16,-6 9-16,-15-30 0,-8-20 0,-23-41 16,-16-26-16,-11-20 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448 46,'0'0,"0"0,0 0,0 0,0 1,0 0,0-1,0 1,0-1,0 1,-1 0,1 0,0-1,0 1,0 0,0 0,-1 0,1 0,-1 0,1 1,0-1,-1 0,1 0,0-1,0 1,0 0,-1-1,1 0,0 1,0-1,0 0,0 1,0-1,0 1,-1-1,1 0,0 0,0 1,0-1,0 1,0-1,-1 1,1-1,0 1,0 0,0 0,0 0,0 1,0-1,0 0,0 0,-1 0,1 0,0 0,0-1,0 1,0 0,0-1,-1 1,1-1,0 0,0 0,0 0,0 0,0 0,0 0,0 0,0 0,0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451 78,'0'0,"0"0,0 0,0 0,0 0,0 0,0 0,0 1,0-1,1 0,-1 1,0-1,0 0,1 1,-1-1,0 1,1-1,-1 1,1-1,-1 1,0-1,1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434 268,'0'-1,"0"1,0 0,0 0,0 0,0 0,0-1,0 1,0 0,0-1,0 1,0-1,0 1,0 0,0-1,0 1,0-1,0 1,0-1,0 1,1-1,-1 1,1-1,-1 1,1-1,0 0,1 1,-1-1,0 1,0 0,0 0,-1-1,1 1,0 0,-1 0,1 0,0 0,-1 0,1 0,-1-1,1 1,-1 0,0 0,1 0,-1 0,0 1,1-1,-1 0,1 0,-1 0,1 0,-1 1,0-1,0 0,1 0,-1 0,0 0,1 1,-1-1,1 1,-1 0,0-1,0 1,1 0,-1 0,0 0,0-1,0 1,0 0,0 0,0-1,0 1,0-1,0 1,0-1,0 1,0-1,-1 1,1 0,-1-1,0 1,0 0,0 1,-1-1,0 1,1-1,-1 0,1 0,0 0,0 0,0-1,0 1,1 0,-1-1,0 0,1 1,0-1,-1 0,1 0,0 1,-1-1,1 0,0 0,0 0,0 0,-1 0,1 1,0-1,0 0,-1 1,1-1,0 1,0-1,0 1,-1-1,1 1,0-1,0 0,0 1,-1-1,1 0,0 1,0-1,0 0,0 0,0 0,0 0,0 0,0 0,0 0,0 0,0 0,0 0,0 0,0 0,1 0,-1 0,0 0,0 0,0 0,0 0,0 0,0 0,0 0,0 0,0 0,0 0,1 0,-1 0,0 0,0 0,0 0,0 0,0 1,0-1,0 0,0 0,0 0,1 0,-1 0,0 0,0 0,0 0,0 0,0 0,0 0,0 0,0 0,1 0,-1 0,0 0,1 0,-1 0,1 0,-1 0,1-1,0 1,-1 0,1 0,0 0,-1-1,1 1,-1 0,1 0,-1 0,1 0,-1 0,0 0,1 0,-1 0,0 0,1 0,-1 0,0 0,0 0,1 0,-1 0,0 0,0 0,0 0,1 0,-1 0,0 0,0 0,0 0,0 0,1 0,-1 0,0 0,1 0,-1 0,0 0,0 0,1 0,-1 0,0 0,0 0,1 0,-1 0,0 0,0 0,0 0,0 0,0 0,0 0,1 0,-1 0,0 0,0 0,0 0,0 0,0 1,0-1,0 0,0 0,0 0,0 0,0 0,0 0,1 0,-1 0,0 0,0 0,0 0,0 0,0 0,0 0,0 0,0 0,0 1,0-1,0 0,1 0,-1 0,0 0,0 0,0 0,0 0,0 0,0 0,0 0,0 0,1 0,-1 0,0 1,0-1,1 0,-1 0,1 1,-1-1,1 0,-1 0,0 0,0 0,0 0,0 0,0 0,0 0,0 0,0 0,0 0,0 0,0 0,0 0,0 0,0 0,0 0,0 0,0 0,0 0,0 0,0 0,0 0,0 0,0 0,0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6"/>
    </inkml:context>
    <inkml:brush xml:id="br0">
      <inkml:brushProperty name="width" value="0.04751" units="cm"/>
      <inkml:brushProperty name="height" value="0.04751" units="cm"/>
      <inkml:brushProperty name="color" value="#F2395B"/>
    </inkml:brush>
  </inkml:definitions>
  <inkml:trace contextRef="#ctx0" brushRef="#br0">55100 23095 463,'2'-33'9,"4"9"19,4 12 19,3 11 18,2 8 4,-3 5-12,-1 7-12,-2 6-12,-2 3-7,0 2-2,-2 2-2,0 3-3,-2 0-2,-1 0-2,0 0-3,-2 0-3,0-1-1,0-3 0,0-3-2,0-3 0,2-3-1,2-3-1,4-3-2,2-3-2,3-6-2,3-10-4,3-10-4,3-9-5,4-8-6,3-5-6,4-4-8,4-6-7,0 0 0,-3 4 7,-5 4 6,-4 4 7,-3 3-3,-3 3-11,-3 3-12,-2 3-11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469 286,'0'0,"0"0,0 0,0 0,0 0,0 0,0 0,0 0,0 0,0 0,0 0,0 0,0 0,0 1,0-1,0 0,0 0,0 0,0 0,0 0,0 0,0 0,0 0,0 1,0-1,0 0,0 0,0 0,0 0,0 0,0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433 449,'0'-1,"0"1,0 0,0 0,0 0,0 0,0 0,0 0,0 0,0 0,0 0,0 0,1 0,-1 0,0 0,0 0,0 0,0 0,0 0,0 0,0 0,1 0,-1 0,0 0,0 0,0 0,0 0,0 0,0 0,0 0,1 0,-1 0,0 0,0 0,0 0,0 0,0 0,0 0,1 0,-1 0,0-1,1 1,-1 0,1 0,-1 0,1 0,-1 0,0 0,0 0,1 1,-1-1,0 0,0 0,0 0,0 0,1 0,-1 0,0 0,0 0,0 0,1 0,-1 0,0 1,0-1,0 0,0 0,0 0,1 0,-1 0,0 0,0 0,0 0,0 0,0 0,1 0,-1 0,0 0,1 1,-1-1,1 0,-1 0,0 1,1-1,-1 0,0 0,0 0,0 1,1-1,-1 0,0 0,0 0,0 0,0 0,0 1,0-1,0 0,0 0,0 0,1 0,-1 1,0-1,0 0,0 0,0 0,0 1,0-1,0 0,0 0,-1 1,1-1,0 0,0 0,0 1,0-1,-1 0,1 1,0-1,-1 0,1 0,-1 0,0 1,1-1,-1 0,1 1,-1-1,0 1,1-1,-1 1,0-1,1 0,-1 1,1-1,-1 0,1 1,-1-1,0 0,1 0,-1 1,0-1,1 1,-1-1,1 0,0 1,-1-1,1 0,-1 0,1 0,0 0,0 0,-1 0,1 0,0 0,0 0,0 0,0 0,0 0,0 0,0 0,0 0,0 0,0 0,0 0,0 0,0 0,0 0,0-1,1 1,-1 0,0 0,0 0,0 0,0 0,0 0,0 0,0 0,0 0,0 0,0 0,0 0,0 0,0-1,1 1,-1 0,0 0,0 0,1-1,-1 1,0 0,1 0,-1-1,1 1,-1 0,1 0,-1 0,0 0,1 0,-1 0,0 0,0 0,0 0,0 0,0 0,0-1,1 1,-1 0,0 0,0 0,0 0,1 0,-1 0,0 0,1 0,-1 0,1 0,-1 0,0 0,1 0,-1 0,0 0,0 0,0 0,1 0,-1 0,0 0,0 0,0 0,1 0,-1 0,0 0,1 1,-1-1,0 0,1 0,-1 1,0-1,1 0,-1 0,0 0,0 0,0 0,0 0,0 1,0-1,0 0,0 0,0 0,0 1,0-1,1 0,-1 0,0 1,0-1,0 0,0 1,0-1,0 0,0 1,0-1,0 0,0 0,0 0,0 0,0 1,0-1,0 0,0 0,0 1,0-1,0 0,0 1,0-1,0 1,0-1,0 1,0-1,0 0,0 1,0-1,-1 0,1 1,0-1,-1 1,1-1,-1 0,1 1,0-1,-1 0,1 1,-1-1,1 1,-1-1,0 0,0 1,0-1,0 1,1-1,-1 1,0-1,0 0,0 1,0-1,1 0,-1 0,1 0,-1 0,1 0,0 0,0 0,-1 0,1 0,0 0,0 0,0 0,0 0,0 0,-1 0,1 0,0 0,-1 0,1 0,0 0,-1 0,1 0,0 0,0 0,-1 0,1 0,0 0,0 0,0 0,0 0,0 0,-1 0,1 0,0 1,0-1,0 0,-1 0,1 0,0 0,0 0,-1 0,1 0,0 0,0 0,0 0,-1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441 547,'-1'0,"1"0,0 0,0 0,0 0,0 0,0 1,0-1,0 0,0 0,0 1,0-1,0 0,0 1,0 0,0-1,-1 1,1 0,-1 0,1 0,-1 1,0-1,0 1,0-1,0 1,-1 0,1-1,-1 1,1-1,0 0,0 0,0 0,1 0,-1 0,1-1,-1 1,1-1,0 0,0 0,0 0,1 0,-1 0,0 0,0 0,0 0,0 0,0 0,1 0,-1 0,0 0,0-1,0 1,0 0,0 0,1 0,-1 0,0 0,0 0,0 0,0 0,0 0,0-1,0 1,1 0,-1 0,0 0,0 0,0 0,0 0,0 0,1 0,-1-1,1 1,0 0,1-1,0 1,0-1,0 0,1 1,-1-1,0 1,0-1,-1 1,1 0,0-1,-1 1,0 0,0-1,0 1,-1 0,1 0,-1 0,0 0,1 0,-1 0,0 0,1 0,-1 0,0 0,1 0,-1 0,0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447 551,'0'0,"0"0,0 0,0 0,0 1,0-1,0 1,0 0,-1-1,1 1,0 0,0 0,0 0,0 0,0 0,0 0,0 0,0 0,0 0,0 0,0 1,-1-1,1 1,0-1,0 0,0 0,0 0,0 0,0-1,0 1,0 0,0-1,0 1,0-1,0 0,0 0,0 1,0-1,0 0,0 0,0 0,0 0,0 0,0 0,0 0,0 0,0 1,0-1,0 0,0 0,0 0,0 0,0 0,0 0,0 0,0 0,0 0,0 1,-1-1,1 1,0-1,0 1,0 1,-1-1,1 1,0-1,0 0,0 0,0 0,0 0,0-1,0 1,0-1,0 0,0 0,0 0,0 0,0 0,0-1,0 1,0 0,0 0,0 0,0 0,0 0,0 0,0 0,0 0,0 0,0 0,0 0,0 0,0 0,0 0,0 0,0 0,0 0,0 0,0 0,0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439 688,'0'0,"0"0,0 0,0 0,0 0,0 1,0-1,0 0,-1 1,1 0,0-1,0 1,0-1,0 1,0 0,0 0,-1 1,1-1,0 1,-1 0,0 0,1 1,-1-1,1-1,-1 1,0-1,1 0,-1 0,1 0,-1-1,1 1,0-1,0 0,0 0,0 0,0 0,0 0,0 0,0 0,0 0,0 0,1 0,-1 0,0 0,0 0,0-1,0 1,0 0,1 0,-1 0,0 0,0 0,0 0,0 0,1 0,-1-1,1 1,-1 0,1 0,-1 0,1 0,-1 0,0 0,1 0,-1-1,0 1,1 0,-1 0,0 0,1 0,-1 0,1 0,0 0,-1 0,1 0,0 0,0 0,-1 0,1-1,1 1,-1 0,-1 0,1 0,0 0,0 0,0 0,-1 0,1 0,-1 0,0-1,0 1,1 0,-1 0,0 0,0 0,0 0,0 0,0 0,0 1,0-1,0 0,0 0,0 0,0 0,0 0,0 0,0 0,0 1,0-1,0 0,1 1,-1 0,0-1,0 1,1-1,-1 1,0 0,0-1,0 1,0 0,0 0,0 0,0-1,0 1,0-1,0 1,0-1,-1 1,1-1,0 1,-1-1,1 0,0 0,0 1,0-1,-1 0,1 1,-1 0,-1-1,1 1,0 0,0 0,-1-1,1 1,0-1,0 1,0-1,0 1,0-1,0 0,0 1,1-1,-1 0,1 0,0 0,-1 0,1 0,0 0,-1 0,1 0,-1 0,1 0,-1 0,1 0,-1 0,1 0,-1 0,1 0,0 0,-1-1,1 1,-1-1,1 1,-1-1,0 0,1 1,-1-1,1 0,0 0,-1 0,1 1,0-1,-1 1,1-1,0 1,0 0,0 0,0 0,0 0,0 0,0 0,0-1,0 1,0 0,0 0,0 0,0 0,0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434 698,'0'-1,"0"1,0 0,1 0,-1 0,1 0,-1 0,0 0,1 0,-1-1,1 1,-1 0,1 0,-1 0,1-1,-1 1,1 0,-1 0,0 0,1 0,-1 0,1-1,0 1,-1 0,1 0,-1 0,1 0,-1 0,1 0,-1 0,0 1,1-1,-1 0,0 0,0 0,0 0,0 0,0 0,0 0,0 0,1 0,-1 0,0 0,0 0,1 0,-1 0,1 0,-1 0,1 0,-1 1,0-1,1 0,-1 0,0 0,0 0,0 0,0 0,0 0,0 0,0 0,0 0,0 0,0 0,0 0,0 0,0 0,0 0,0 0,0 0,0 0,0 0,0 0,0 0,0 0,0 0,0 0,0 0,0 0,0 0,0 0,0 0,0 0,0 0,0 0,0 0,0 0,0 0,0 0,0 0,0 0,1 0,-1 0,0 0,0 0,0 0,0-1,0 1,0 0,0 0,1 0,-1 0,0 0,0 0,1 0,-1 0,0 0,0 0,0 0,0 0,0 0,0 0,0 0,0 0,0 0,1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449 929,'-1'0,"1"0,0 0,0 0,0 0,0 0,0 0,0 1,0-1,-1 0,1 1,0-1,-1 0,1 1,-1 0,0-1,0 1,0 0,0 0,0 0,-1 0,1 0,0 0,0 0,0 0,0 0,0 0,0-1,0 2,0-1,0 0,0 1,0-1,1 1,-1-1,0 1,1-1,-1 0,1 1,0 0,-1 0,1-1,0 1,-1-1,1 1,0-1,0 0,-1 1,1-1,0-1,0 1,0 0,0 0,1-1,-1 1,0 0,0 0,0-1,0 1,1-1,-1 1,0-1,0 0,0 0,0 0,0 0,0 0,1 0,-1 1,0-1,0 0,0 0,0 0,0 0,1 0,-1 0,0 0,0 0,1 0,-1 1,0-1,0 0,0 0,0 0,1 0,-1 0,0 0,0 0,0 0,0 0,0 0,0 0,0 0,0 0,1 0,-1-1,1 1,-1-1,1 1,0-1,0 0,0 1,-1-1,1 1,-1 0,1-1,-1 1,1 0,-1 0,0-1,1 1,-1 0,0 0,1-1,-1 1,1-1,-1 1,1-1,-1 1,1 0,-1-1,0 1,1-1,-1 1,0-1,1 1,-1-1,0 1,0-1,0 1,0-1,0 1,0-1,1 1,-1-1,0 1,0-1,0 1,0-1,0 1,0-1,0 1,0-1,0 1,0 0,0-1,0 1,-1-1,1 1,0 0,0 0,0-1,-1 1,1 0,0 0,-1 0,1 0,0-1,-1 1,1 0,-1 0,1-1,-1 1,1 0,-1-1,1 1,0 0,-1-1,1 1,-1 0,1 0,0-1,-1 1,1 0,-1 0,1 0,0 0,-1 0,1 0,0 0,0 0,-1 0,1 0,0 0,0 0,0 0,-1 0,1 0,0 0,0-1,-1 1,1 0,0 0,0 0,-1 0,1 0,0 0,0 0,-1 0,1 0,0 0,0 0,0 0,0 0,0 0,0 0,-1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1151 549,'0'-1,"0"1,0 0,0 0,0 0,0 0,0 0,0 0,0-1,0 1,0 0,0 0,0 0,1-1,-1 1,0 0,0 0,0 0,0-1,0 1,0 0,1 0,-1 0,0-1,1 1,0-1,0 1,1-1,-1 0,1 0,0 1,0-1,-1 0,1 1,0-1,-1 1,0 0,0-1,0 1,0 0,-1 0,1 0,-1-1,0 1,0 0,0 0,0 0,0 0,1 0,-1 1,0-1,0 0,0 0,1 0,-1 1,1-1,0 1,-1-1,1 1,0 0,-1 0,1 0,-1-1,1 1,-1 0,0-1,1 1,-1-1,0 1,0 0,0 0,0 0,0 0,0 0,0-1,0 1,-1 0,1 0,-1 1,1-1,-1 0,1 0,-1 0,1 0,-1 0,1 0,-1 0,1 0,-1-1,1 1,0-1,0 0,0 1,0-1,0 0,0 1,0-1,0 0,0 0,0 0,0 1,0-1,0 0,0 0,0 0,0 0,0 0,0 1,0-1,0 0,0 0,0 0,0 1,-1-1,1 1,0-1,0 0,-1 1,1 0,0 0,0 0,0 0,0 0,-1 0,1 0,0-1,0 1,0-1,0 0,0 1,0-1,0 0,0 0,0 0,0 0,0-1,0 1,0 0,0 0,0 0,0 0,0 0,0 0,0 0,0 0,0 0,0 0,0 0,0 0,0 0,0 0,0 0,0 0,0 0,0 0,0-1,0 1,0 0,0-1,0 1,0 0,0-1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1172 593,'0'0,"0"0,0 0,0 0,0 0,0 0,0 0,0 0,0 0,0 0,0 1,0-1,0 0,1 0,-1 0,0 0,0 1,0-1,0 0,0 0,0 0,1 1,-1-1,0 0,0 1,1-1,-1 0,0 1,1-1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8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57550 15250 583,'16'0'69,"1"2"-14,1 0-12,1 2-13,0 0-6,-1 1 3,-1 2 2,0 0 2,-1 1-1,1 0-5,1 0-6,1-1-6,0 2-3,-3 2-3,-1 1-4,-2 3-1,-3 1-8,-1 1-10,-2 1-10,-2 1-10,-2 0-10,-2-3-10,-2-1-8,-2-2-10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8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57831 15024 488,'-13'9'9,"3"3"6,4 4 7,4 2 5,2 2 3,2 1-2,0 1-2,2 1-2,0 1-2,0-1-3,-1 0-3,1 1-2,-1 1-1,-2 5 1,-2 3 1,-2 4 2,-1 0-1,1-3 0,-1-5-2,0-4-2,3-6-2,7-8-7,8-10-6,6-8-5,4-9-7,1-9-7,1-9-7,1-9-8,-2-4-2,-3-2 0,-5 0 2,-3-1 1,-3 0 3,-1 4 5,0 2 6,-2 4 5,0 3 5,2 5 5,0 5 3,1 5 4,0 4 5,-1 3 4,0 3 4,-2 3 5,0 0 4,2 0 4,0-1 5,1-1 5,2-1 0,2 2-4,1 1-3,3 0-4,0 2-4,-1 1-3,-1 0-2,-1 2-4,-1 2-5,-2 4-6,-3 4-7,-1 4-7,-3 2-2,-4 1 2,-4 1 2,-4 1 2,-2 1-1,-1 0-4,-2-1-4,0 1-4,-1-2-1,1-1 5,-1-2 2,0-2 5,3-2 1,6-2 0,6-3-1,6 0 0,0 1 2,-4 9 3,-6 8 3,-4 7 4,-6 5 0,-5-1 0,-7 0 0,-5 0-1,-2-1 2,3-1 4,3-3 6,3-1 3,2-3 3,1-1 1,1-3 0,1-1 1,6-5-2,12-8-6,11-8-4,13-8-4,5-5-5,-2-1-5,0-3-4,-1-1-4,-2 0-2,-5 3 0,-3 3 1,-4 3 0,-3 1 1,-1 0 0,-1 0 1,0 1 0,-2-3 0,-1-2-1,0-3-1,-2-3-2,-1 0 2,0 3 2,-2 3 2,0 3 2,-1 0 1,0 0-1,0-1-2,0-1 0,-1-4 0,-4-5 1,-2-7 2,-3-5 1,-2-2 0,2 2 2,1 2 0,0 2 1,2 1 4,1 5 5,0 2 6,2 3 6,0 3 5,0 2 3,0 4 4,0 3 4,2 4 5,4 6 4,4 6 5,4 6 4,2 4 0,1 5-8,1 3-7,2 5-8,0 3-4,1 6-2,1 4-2,1 6-2,-1 4-3,-3 7-2,-2 6-2,-4 5-4,-1 4-2,1-1-7,2 0-4,0 1-5,0-5-6,-1-7-9,0-8-7,-2-9-8,-1-5-5,0-7-4,-2-6-4,0-5-3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59407 16478 559,'7'-15'2,"-2"1"4,-3 1 5,0 0 3,-4 3 7,0 3 10,-3 2 8,-2 4 9,-2 3 1,-2 6-7,-2 4-6,-1 5-7,-3 5-5,-1 5-2,-3 5-3,-1 5-2,-2 0-3,1-2-4,-1-4-5,1-1-4,0-4-4,1-2-5,1-1-5,1-2-4,1-4-6,2-3-6,3-4-5,1-5-6,2-2-2,2-4 1,3-2 3,1-3 1,1-2 1,2 0 0,0 0 0,2 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3866" units="cm"/>
      <inkml:brushProperty name="height" value="0.03866" units="cm"/>
      <inkml:brushProperty name="color" value="#F2395B"/>
    </inkml:brush>
  </inkml:definitions>
  <inkml:trace contextRef="#ctx0" brushRef="#br0">59350 14436 569,'30'-51'30,"-4"10"3,-2 8 2,-3 9 3,-1 6 2,1 3-1,1 3 1,1 3 0,-1 3-3,-1 4-5,-3 4-6,-1 4-5,-2 5-7,-1 7-8,-1 7-10,0 7-7,-3 0-10,-1-4-10,-2-5-9,-2-5-10,-1-4-6,0-1-1,0-2-1,0-2-2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9"/>
    </inkml:context>
    <inkml:brush xml:id="br0">
      <inkml:brushProperty name="width" value="0.02654" units="cm"/>
      <inkml:brushProperty name="height" value="0.02654" units="cm"/>
      <inkml:brushProperty name="color" value="#F2395B"/>
    </inkml:brush>
  </inkml:definitions>
  <inkml:trace contextRef="#ctx0" brushRef="#br0">60100 35750 828,'0'14'1,"2"-3"-1,0-3 1,2-2 1,0-2 1,0 2 3,-1 0 3,1 1 3,1 0 2,0 0 0,1-2 0,2 0 1,0-2 0,-1 1 1,1 0-1,0 0 1,0 1-3,0 0-7,-1 1-8,1 2-6,0-1-6,0-1-3,0-1-3,-1 0-3,1-2-1,0 0 3,0-2 2,0 0 2,-1-2-1,1 0-5,0-2-5,0 0-5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5592" units="cm"/>
      <inkml:brushProperty name="height" value="0.05592" units="cm"/>
      <inkml:brushProperty name="color" value="#F2395B"/>
    </inkml:brush>
  </inkml:definitions>
  <inkml:trace contextRef="#ctx0" brushRef="#br0">60697 14927 393,'-6'-6'42,"4"2"1,4 4 1,4 3 0,2 2-1,0 5-3,-1 4-3,1 3-4,0 4-2,0 1-3,0 3-1,-1 1-3,1 2-2,-2 1-2,-1 0-1,0 2-2,-2 2-3,-1 1-1,0 2-3,-1 2-2,-2 0 0,-1-2 0,0-2 0,-1-1 1,-1-3-1,0-4-3,0-2-4,0-3-2,-1-2-5,-4-3-3,-2-1-6,-3-2-3,-1-5-4,1-6-4,1-8-3,0-6-3,1-6-2,-1-5 0,-1-5-1,-1-4 0,-1-4 2,1 1 4,-1 0 3,0 0 4,2 1 4,3 3 2,3 3 2,2 4 2,1 4 12,-2 8 17,-1 8 19,-3 8 19,0 5 3,0 4-9,2 2-11,1 3-10,0 2-7,0 1-5,0 1-5,1 1-4,0 0-5,2 1-5,2-1-5,2 1-5,1-2-10,2-3-15,0-3-13,2-3-16,0-2-3,2-2 8,0-3 6,1-1 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62150 15916 459,'22'-7'22,"-1"2"11,-3 2 11,-1 2 12,-1 2 3,-1 2-4,1 2-6,0 2-4,-2 1-5,-1 3-6,-3 2-6,0 1-6,-3 2-4,-1 0-3,-1-1-4,0 1-2,-2 1-11,-2 5-22,-2 3-20,-2 5-21,-2-2-10,0-6 1,-1-5 0,-1-6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1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69782 36476 999,'-1'-36'-6,"0"8"-12,-1 6-12,-1 7-12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3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25969 33494 480,'-8'-7'39,"0"0"-2,0 2-4,0 1-2,0-1-3,1-2-2,-1-2-2,0-2-2,0 0-3,0 3-3,0 1-3,1 2-3,-2 2-2,0 0-2,-2 1-1,0 2-2,-1 1-1,-3 4 1,-2 2-1,-1 4 0,-1 2 1,2 3 0,3 3 1,1 3 2,2 2-1,0-1 0,2 0 0,1 1 0,0-1-1,0 1 1,0-1 0,1 1 0,0-2 0,2-1-1,2-3-1,2-1-2,0-1 1,0-1 0,-2 1 0,0 0 1,0-1 0,2-1-1,2-1 0,2 0 0,2-3-1,2-1 0,1-2-2,3-2 0,3-3 0,4-4 0,3-4-1,5-4 1,1-2-2,1-2-3,-1 0-4,0-1-3,1-2-3,1-3 0,1-3-3,1-3-1,-1-1 0,-2 0 0,-1-1 0,-2 1 0,-4-1 1,-3 1 3,-5-1 1,-3 1 2,-2-1 1,0-1 0,0-1 0,0 0-1,-1-1 4,-1 3 7,-1 2 6,0 1 7,-1 3 3,0 1 1,0 3 0,0 1 0,-1 7 6,-1 12 12,0 12 12,-1 11 12,-2 7 1,-1-1-13,0 0-12,-1 1-11,-2-1-9,0 0-4,-2 0-4,0 1-5,0-2-1,0-2 0,2-1 1,1-3 0,0-1-3,2-1-8,0-1-7,2-1-8,0-1-9,0-3-8,0-1-10,0-2-9,0-5 0,0-6 6,0-8 7,0-6 8,-1-4 7,0 1 10,-2-1 8,0 1 8,0-1 8,2 0 4,2 1 5,2-1 6,1 1 2,0 1 1,0 0 2,0 2 1,0 1 1,3 1 0,2 0-1,2 2 1,1 1-1,0 0 2,-1 2 0,1 1 2,0 0-3,0 2-4,-1 0-5,1 2-5,0-1-5,0 0-5,-1-2-6,1 0-5,0-1-4,0 2 0,-1 0-2,1 2-1,-1-2-5,-1-4-11,0-4-9,-2-3-11,-1-3 2,-2 2 11,-2 1 13,-2 1 12,-1 0 7,2 1 3,0-1 2,2 0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4"/>
    </inkml:context>
    <inkml:brush xml:id="br0">
      <inkml:brushProperty name="width" value="0.05214" units="cm"/>
      <inkml:brushProperty name="height" value="0.05214" units="cm"/>
    </inkml:brush>
  </inkml:definitions>
  <inkml:trace contextRef="#ctx0" brushRef="#br0">28145 32339 421,'8'-65'1,"0"12"1,0 12 2,-1 12 0,1 6 2,-2 4 2,-1 3 0,0 3 1,-2 2 3,0 1 5,-2 0 5,0 2 4,-1 4 8,0 8 9,0 8 11,0 7 10,0 8-2,0 7-11,0 7-11,0 6-12,-2 6-8,0 6-1,-3 4-3,-2 5-1,-1 3-5,0 1-6,1 1-7,-1 1-5,-1 3-4,0 8-3,-1 6-2,-1 8-1,0 1-5,2-4-5,2-4-5,3-4-5,0-7-3,2-8-1,0-9 1,2-8 0,0-9 0,0-8 4,0-8 3,0-7 2,-1-6 3,0-3 1,-2-3 2,0-2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4"/>
    </inkml:context>
    <inkml:brush xml:id="br0">
      <inkml:brushProperty name="width" value="0.03239" units="cm"/>
      <inkml:brushProperty name="height" value="0.03239" units="cm"/>
    </inkml:brush>
  </inkml:definitions>
  <inkml:trace contextRef="#ctx0" brushRef="#br0">28850 33756 679,'28'-35'72,"-5"9"-12,-7 9-11,-5 9-13,-3 5-9,0 3-3,0 4-5,-1 2-4,0 4-5,-4 6-3,-3 4-5,-2 5-5,-3 2-3,-2 1-1,-1-1-3,-3 0-2,0-1 0,2-5 0,2-3 0,3-4 1,2-4 1,4-1 2,3-2 1,5-2 2,3-1 2,0 0 1,1-1 1,1 2 1,0-2 2,-3 1 2,-1 0 3,-2 0 1,-2 1 1,-2 4 1,-3 2 0,0 3 1,-5 3-1,-2 3 0,-5 3-1,-4 3 0,-1 0-1,1-3-2,1-3-2,1-3-2,0-2-3,2 0-5,1-2-6,1-1-4,1-3-6,2-4-3,2-6-5,2-4-4,1-3-4,2 0-4,0 1-5,2-1-4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5"/>
    </inkml:context>
    <inkml:brush xml:id="br0">
      <inkml:brushProperty name="width" value="0.05193" units="cm"/>
      <inkml:brushProperty name="height" value="0.05193" units="cm"/>
    </inkml:brush>
  </inkml:definitions>
  <inkml:trace contextRef="#ctx0" brushRef="#br0">30237 33544 423,'-1'-20'7,"0"9"12,-2 6 13,0 10 13,-2 5 4,-2 5-8,-2 5-7,-1 5-6,-2 2-6,0-2-1,0 1-3,1-2-1,0-2-3,2-2 0,2-1-1,3-2-1,1-3-6,3-1-11,4-2-11,2-2-11,4-5-6,4-5 1,3-5-1,5-7 1,2-3 1,3-1 4,1-2 2,3 1 4,-2 0 3,-2 2 3,-3 4 4,-2 3 2,-5 1 5,-1 2 3,-4 1 5,-3 1 4,-2 2 8,-2 7 11,-2 6 13,-2 6 11,-2 2 2,0-1-7,-2-1-7,0-1-7,-1-1-7,0-1-4,0-1-6,1 0-4,1-2-4,5-1-1,6 0-3,4-2-1,3-3-5,1-6-5,1-6-6,2-6-7,-2-2-3,0-1-1,0 0-2,-2 1-1,-2-1 2,-1 1 3,-2-1 4,-2 0 3,-3 1 4,-2 1 1,-4 1 3,-2 1 2,-3 1 5,-2 2 8,-2 2 7,-1 2 9,-2 2 4,0 0-2,0 2-1,1 0 0,-1 2-2,0 0-1,0 2-1,1 0-1,1 0-6,8 0-7,4-2-10,8 0-8,2-2-6,3-2 0,1-2-2,3-2-1,2 0 0,1-1 3,3 0 1,1 0 2,0 1 2,-3 2 1,-3 2 1,-3 2 3,-2 2 1,-2 2 6,-3 2 3,-1 2 5,-2 2 5,-2 2 8,-2 1 8,-2 3 8,-2 1 3,0-1-3,-2 1-2,0 0-3,-1-1-2,0-1-5,0-1-3,1-1-3,0 1-6,3 0-3,4 1-5,2 1-5,3-2-6,4-7-8,2-5-6,3-5-9,1-5-2,-3-2 2,-1-2 2,-2-1 1,-2-2 3,-3 1 4,-1-1 3,-2 0 4,-2 1 3,0-1 3,-2 0 2,0 1 3,-3-1 1,-4 0 2,-4 1 1,-3-1 1,0 0-7,6 1-12,6-1-13,6 1-13,4 0-3,3 2 6,4 2 6,2 3 6,1 1 6,-1 2 7,-1 2 6,-1 2 6,-1 1 5,-1 0 5,0 0 4,-2 0 5,-1 1 8,-1 2 12,0 2 14,-2 2 12,-1 1 1,-2 1-8,-2 1-10,-2 2-9,-1 0-6,0 3-5,0 2-3,0 1-4,0 3-5,0 1-3,0 3-5,0 1-3,-1 1-5,-2 1-7,-2-1-5,-2 1-6,0-6-12,1-9-20,0-11-20,2-8-19,3-7 1,6-2 22,5-1 21,7-3 22,3 1 13,-1 1 5,1 2 5,0 3 5,-1 1 3,1 2 2,-1 2 0,1 3 1,-2-1 0,-1 2-4,-2-1-2,-2 0-3,-3 0-5,1 2-3,-2 0-6,0 2-3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5"/>
    </inkml:context>
    <inkml:brush xml:id="br0">
      <inkml:brushProperty name="width" value="0.05459" units="cm"/>
      <inkml:brushProperty name="height" value="0.05459" units="cm"/>
    </inkml:brush>
  </inkml:definitions>
  <inkml:trace contextRef="#ctx0" brushRef="#br0">34380 32640 403,'0'-15'5,"0"3"8,0 1 5,0 2 7,0 6 10,0 10 12,0 9 14,0 11 13,0 7 1,0 4-12,0 6-11,0 4-12,-1 6-9,0 6-6,-2 5-7,0 7-7,-1 5-7,1 6-9,-1 6-9,0 6-7,1 1-11,1-4-10,0-4-10,2-4-12,0-10-4,0-15 0,0-16 1,0-15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6"/>
    </inkml:context>
    <inkml:brush xml:id="br0">
      <inkml:brushProperty name="width" value="0.0409" units="cm"/>
      <inkml:brushProperty name="height" value="0.0409" units="cm"/>
    </inkml:brush>
  </inkml:definitions>
  <inkml:trace contextRef="#ctx0" brushRef="#br0">35900 33915 537,'71'-1'163,"-15"0"-40,-14-2-40,-15 0-38,-5 0-24,4 1-6,6 0-5,5 2-8,1 0-5,-2 0-6,-2 0-6,-1 0-7,-4 0-5,-3 0-4,-5 0-4,-3 0-5,-4 0-1,-1 0 0,-2 0 1,-2 0 0,-3 1 1,-3 2 2,-2 1 1,-4 3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7"/>
    </inkml:context>
    <inkml:brush xml:id="br0">
      <inkml:brushProperty name="width" value="0.04878" units="cm"/>
      <inkml:brushProperty name="height" value="0.04878" units="cm"/>
    </inkml:brush>
  </inkml:definitions>
  <inkml:trace contextRef="#ctx0" brushRef="#br0">36562 33118 450,'-15'-9'9,"3"0"-3,1-1-1,2-1-3,3 0 4,1 0 10,2 2 10,2 1 11,1 3 8,0 8 7,0 6 8,0 7 8,0 6-4,2 7-13,0 5-14,2 6-13,-1 3-9,-1 0-3,0 0-3,-2 0-3,0 1-14,0 2-21,0 2-23,0 2-22,0-5-8,0-8 4,0-11 5,0-9 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9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61340 34079 667,'-7'-22'2,"2"3"5,2 3 4,2 3 5,1 5 6,0 10 8,0 8 8,0 9 8,0 4-2,0 1-8,0-1-10,0 1-9,0 4-6,-2 8-2,0 10-2,-2 8-3,-1 9-1,-1 7-1,-3 9-1,-2 7 0,-1 4-5,-1 0-8,-1 0-7,-1 0-8,1-3-8,5-4-5,3-5-6,4-5-6,2-10 1,0-13 10,0-14 9,0-13 9,0-8 6,2-1 0,0-1 0,2 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7"/>
    </inkml:context>
    <inkml:brush xml:id="br0">
      <inkml:brushProperty name="width" value="0.04604" units="cm"/>
      <inkml:brushProperty name="height" value="0.04604" units="cm"/>
    </inkml:brush>
  </inkml:definitions>
  <inkml:trace contextRef="#ctx0" brushRef="#br0">39683 32897 477,'-3'-8'34,"9"0"7,11 0 7,10 1 7,2 0-1,-2 2-8,-3 2-9,-3 2-8,-1 2-6,-1 4-5,1 2-5,-1 3-6,-1 4-1,-4 4 0,-5 3 0,-3 5 0,-4 1-2,-6 0-5,-4 1-5,-5-1-4,-5 1-3,-3 3-3,-5 1-3,-3 2-1,-2-1-1,0-3 2,-1-5 1,1-3 2,0-4 4,1-1 3,2-3 6,0-1 3,2-2 4,3-2 0,3-3 1,3 0 0,4-4 6,8-3 8,7-2 9,6-3 9,6-3 1,5 0-4,5-1-6,5-1-4,3-1-7,0 2-5,2 1-6,1 0-6,-1 3-5,0 1-4,-1 2-6,-1 2-4,-3 0-5,-2 0-5,-3-2-6,-3 0-5,-2 0-3,-3 0-1,-1 2-1,-2 0-1,-2 1 1,1-2 2,0 0 2,0-2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4858" units="cm"/>
      <inkml:brushProperty name="height" value="0.04858" units="cm"/>
    </inkml:brush>
  </inkml:definitions>
  <inkml:trace contextRef="#ctx0" brushRef="#br0">41650 33028 452,'8'-34'61,"0"9"-1,-1 11 0,1 9 1,-1 7-5,0 6-6,-2 4-8,0 5-6,-2 4-6,-1 3-4,0 3-4,-1 3-4,-3 2-4,0 2-6,-3 2-5,-2 3-5,-1-2-7,0 0-12,0-3-10,1-2-10,0-3-7,2-5-3,2-5-2,2-5-4,1-6 1,0-10 2,0-8 4,0-9 3,0-5 6,2-1 9,0-1 10,2-1 8,1 1 7,1 3 3,3 3 5,2 3 3,1 2 7,0-1 9,-1 0 8,1 1 9,0 0 4,1 2-1,1 3-1,2 1-1,-1 1-4,1 2-4,0 1-6,-1 0-6,1 2-5,0 0-7,-1 2-6,1 0-6,-1 2-9,-1 0-9,-1 2-12,0 0-9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5877" units="cm"/>
      <inkml:brushProperty name="height" value="0.05877" units="cm"/>
    </inkml:brush>
  </inkml:definitions>
  <inkml:trace contextRef="#ctx0" brushRef="#br0">42743 32139 374,'-1'-14'3,"0"1"6,-2 2 7,0 2 6,0 6 12,0 8 17,2 9 16,0 10 19,1 6 0,-2 6-15,0 6-15,-1 6-16,-1 5-10,0 6-7,0 4-7,0 5-7,-1 3-4,0 1-4,-1 1-1,-1 0-4,-1 1-5,2-3-8,1-1-9,1-3-7,0-4-8,2-8-4,0-8-5,2-8-5,0-7 0,0-6 4,0-5 5,0-6 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4338" units="cm"/>
      <inkml:brushProperty name="height" value="0.04338" units="cm"/>
    </inkml:brush>
  </inkml:definitions>
  <inkml:trace contextRef="#ctx0" brushRef="#br0">43150 33702 507,'2'-16'4,"4"-1"11,3-1 8,5-1 11,2 1 5,-1 3 3,1 2 3,0 4 2,-1 3-1,1 2-5,-1 4-5,1 3-5,-2 2-5,-3 5-4,-3 4-6,-2 3-5,-3 4-4,-2 3-2,-2 3-2,-2 3-4,-2 0-2,0-3-3,-1-4-4,-1-1-2,0-4-5,4-1-4,2-3-5,4-1-5,2-4-1,5-6 4,4-6 2,4-6 4,0-3 0,0 1-5,0-1-3,-2 0-5,-2 1-2,-1 3 0,-2 1-1,-2 2-1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757" units="cm"/>
      <inkml:brushProperty name="height" value="0.03757" units="cm"/>
    </inkml:brush>
  </inkml:definitions>
  <inkml:trace contextRef="#ctx0" brushRef="#br0">46600 32950 585,'23'13'80,"1"-4"-16,-1-3-18,1-4-17,0-2-8,3 0 3,1 0 2,2 0 3,3-1-2,1 0-4,2-2-5,2 0-4,2 0-5,-1 1-5,0 0-4,0 2-4,-2 0-6,-4 0-4,-4 0-5,-3 0-5,-4 0-4,-3 0-3,-3 0-5,-2 0-4,-3 0-3,-1 0-1,-1 0-1,0 0-1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788" units="cm"/>
      <inkml:brushProperty name="height" value="0.03788" units="cm"/>
    </inkml:brush>
  </inkml:definitions>
  <inkml:trace contextRef="#ctx0" brushRef="#br0">48350 32050 580,'44'8'135,"-4"0"-31,-6-1-32,-3 1-31,-5-1-19,-2 0-6,-1-2-4,-3-1-7,0 1-1,1 2-1,1 2 0,1 2-1,-1 0-6,-1-1-16,-2-1-15,-3 0-15,-2-2-7,-4 1 3,-4 0 2,-4 0 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989" units="cm"/>
      <inkml:brushProperty name="height" value="0.03989" units="cm"/>
    </inkml:brush>
  </inkml:definitions>
  <inkml:trace contextRef="#ctx0" brushRef="#br0">46397 33746 551,'-2'-7'66,"13"-1"-1,13 0-3,13 0-2,8 2-5,4 1-10,4 2-9,3 2-10,3 1-8,0 2-7,-1 0-7,1 2-7,-2 0-7,-4 1-8,-4 1-7,-4 2-8,-4 0-6,-2-1-3,-3 1-3,-4 0-3,-3 0-2,-7-1 2,-5 1 2,-6 0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1"/>
    </inkml:context>
    <inkml:brush xml:id="br0">
      <inkml:brushProperty name="width" value="0.04508" units="cm"/>
      <inkml:brushProperty name="height" value="0.04508" units="cm"/>
    </inkml:brush>
  </inkml:definitions>
  <inkml:trace contextRef="#ctx0" brushRef="#br0">46211 33895 488,'-13'-8'63,"8"2"-4,7 1-5,6 1-6,5 2-3,3 5-3,3 6-3,3 4-3,2 3-4,1-1-4,1 1-5,1-1-5,2 1-5,2 1-5,4 1-5,3 1-4,-2 0-9,-4-3-11,-5-1-10,-5-2-12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1"/>
    </inkml:context>
    <inkml:brush xml:id="br0">
      <inkml:brushProperty name="width" value="0.047" units="cm"/>
      <inkml:brushProperty name="height" value="0.047" units="cm"/>
    </inkml:brush>
  </inkml:definitions>
  <inkml:trace contextRef="#ctx0" brushRef="#br0">53510 31687 468,'-23'-15'2,"4"2"7,3 2 6,3 3 6,1 0 4,-1 2 3,-2 0 4,0 2 3,-1 1 0,-3 2-5,-2 2-4,-1 2-5,-2 2-2,-1 4 1,-1 2-1,-1 3 1,0 3-1,0 3-1,-1 3-2,1 3-2,1 2 0,3 1 1,3 1-1,3 1 2,2 1-2,4 2-2,3 2-3,3 3-2,2-2-2,3-2-3,4-3-4,2-3-2,4-3-5,4-2-6,3-1-5,5-2-5,3-5-5,3-3-2,3-6-2,2-4-4,1-4-3,-3-1-6,-3 0-5,-3-1-7,-4-2 3,-3 0 9,-5-1 10,-3-2 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2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54200 32306 448,'22'-29'13,"-1"7"1,-3 5-1,-1 7-1,-1 3 3,1 2 4,1 2 4,2 2 6,-3 3 0,-1 6-1,-4 4-2,-3 5-2,-2 4-3,-4 1-3,-3 2-3,-2 3-3,-3 0-3,-4-1 1,-2-1-2,-3-1 0,-2-1 0,1 1-1,-1-1 0,0 1-1,1-3-1,1-2-3,1-3-2,1-2-3,3-4-1,8-3 0,6-2-1,8-4 1,3-2-3,1-4-4,1-2-5,1-3-4,0-3-5,1 0-4,-1-1-3,1-1-5,1-5 0,5-7 2,3-8 2,5-8 1,-1-2 4,-4 6 1,-3 4 4,-5 5 3,-3 4 2,-3 3 5,-3 3 3,-2 3 5,-4 2 1,-1-1 1,-2 1 2,-2-1-1,-1 1 10,0 2 14,0 3 17,0 1 15,1 3 8,0 6-1,2 4 1,0 6-1,0 2-4,0 3-6,-2 2-9,0 1-6,-2 4-7,-2 3-5,-2 4-5,-2 5-5,-1 1-4,-1 2-4,-2 1-4,0 0-4,-1 0-2,1-1 1,-1-3 1,0-2 1,2-3-5,1-3-9,2-5-8,2-3-10,3-8-11,2-12-12,3-12-13,4-11-12,1-7 1,2-1 14,0-1 15,1 0 14,1-1 12,1 3 8,2 2 9,0 2 8,0 2 8,-1 5 5,-1 3 6,0 4 7,-2 3 2,1 1 0,0 0 1,-1 2-1,0 1-2,0 2-5,-2 3-4,0 1-6,-1 1-7,1 0-12,1 0-11,2 0-12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30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62465 34699 583,'7'-13'16,"0"6"5,-2 6 4,0 6 5,-3 5 0,-4 4-5,-4 3-4,-4 5-4,-2 1-5,1-2-2,-1 0-3,0 0-4,1-2-2,0-1-1,2-1-2,1-1-1,2-5-3,6-10-4,4-10-6,6-9-5,2-6-1,3 2 3,2 2 1,1-1 3,2 3 2,0 1 1,-1 2 1,1 3 1,-3 3 5,-3 4 6,-4 5 7,-4 6 7,-3 2 3,-3 2 1,0 0 0,-3 1 0,-1 2 0,0 1-1,0 3-1,0 2 0,0-1-2,0-3-1,0-3-3,0-2-1,2-4-4,4-3-6,4-2-5,4-4-6,3-2-4,3-3-2,3-4-1,4-2-1,-1 0-1,-2 1 2,-1 2 1,-2 2 2,-3 2 2,-1 2 3,-2 3 3,-2 1 2,-3 2 6,-3 3 7,-2 4 8,-3 2 6,0-2 3,5-6-5,6-7-5,4-8-4,1-1-4,-1 3-2,-2 3-4,-2 2-2,-2 5 0,0 4 2,-2 5 2,0 6 3,-2 2 3,-1 3 4,0 1 3,-2 3 5,0-1 2,0-1 1,0-3 1,0-1 1,1-2-4,2-3-6,2-1-7,2-2-7,1-3-4,2-4-3,0-4-3,1-4-3,0-3-1,-1-4-1,0-2-1,-2-3-1,-1-2 0,-2-3 2,-2-1 2,-2-3 1,-1 1 1,0 0 2,0 1 1,0 1 1,-2 2 3,-2 5 2,-3 3 2,-3 4 4,-3 3 0,0 2 2,-1 2 0,-1 3 0,-1 1 0,0 5 0,1 4-1,-1 4 0,1 0-1,1-1 1,0-2-1,2-2 1,4-1-4,6-1-7,8 1-8,6 0-7,5-3-4,1-4 0,3-6 1,1-4 1,2-3-1,-1-1 2,1-2-1,-1 0 0,1-1 0,1-3-3,1-2-2,1-1-3,-1-1 1,-1 1 6,-3 1 4,-1 1 6,-3 0 2,-3 1 3,-3-1 0,-2 1 2,-3 1 4,-1 5 7,0 3 7,-2 4 7,0 6 11,-2 10 15,0 8 14,-2 9 16,0 9-2,0 10-17,0 9-17,0 11-16,0 5-15,0 1-9,0 1-10,0 1-10,1-6-8,0-9-6,2-12-6,0-10-6,1-8-3,0-3-1,0-5-1,0-3-1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2"/>
    </inkml:context>
    <inkml:brush xml:id="br0">
      <inkml:brushProperty name="width" value="0.05531" units="cm"/>
      <inkml:brushProperty name="height" value="0.05531" units="cm"/>
    </inkml:brush>
  </inkml:definitions>
  <inkml:trace contextRef="#ctx0" brushRef="#br0">56186 31334 397,'0'-17'2,"0"0"4,0-1 4,0-1 3,0 3 10,0 7 14,0 6 15,0 8 14,-1 6 2,0 7-8,-2 7-10,0 7-9,-2 6-7,0 6-3,-1 6-6,-2 6-3,-1 8-4,-1 12-2,-3 12-2,-1 12-2,-3 5-10,0-2-14,-1-3-15,-1-1-16,2-3-7,3-4 1,4-4 2,5-4 1,1-10 4,2-17 8,0-16 9,2-17 7,-1-9-1,0-1-11,-2-1-10,0 0-10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4932" units="cm"/>
      <inkml:brushProperty name="height" value="0.04932" units="cm"/>
    </inkml:brush>
  </inkml:definitions>
  <inkml:trace contextRef="#ctx0" brushRef="#br0">56755 32711 446,'0'-13'40,"2"8"4,0 7 3,2 6 3,-1 5 0,1 5-3,0 4-3,0 3-3,-1 2-5,0 1-5,-2-1-5,0 1-6,-1-2-3,2-2-3,0-1-1,2-3-2,0-1-2,2-2-2,0-3-3,1-1-1,1-1-4,-2-1-1,-1 1-3,0 0-2,-3-1-2,-4-1-4,-4 0-2,-4-2-3,-3-1-1,-3-2-2,-3-3 0,-3 0 0,-2-2-3,-1 2-2,-1 0-3,-1 1-3,2 0-3,3-4-2,4-2-4,5-3-3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316" units="cm"/>
      <inkml:brushProperty name="height" value="0.0316" units="cm"/>
    </inkml:brush>
  </inkml:definitions>
  <inkml:trace contextRef="#ctx0" brushRef="#br0">57050 32596 696,'37'-20'90,"-6"5"-17,-4 7-17,-5 5-17,-3 3-14,1 0-10,-1 0-10,1 0-9,-2 0-12,-3 2-12,-3 0-12,-2 2-12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5311" units="cm"/>
      <inkml:brushProperty name="height" value="0.05311" units="cm"/>
    </inkml:brush>
  </inkml:definitions>
  <inkml:trace contextRef="#ctx0" brushRef="#br0">58464 32031 414,'-8'38'140,"-2"-2"-30,0-2-31,-1-1-31,-1-2-18,1 0-3,-1 0-3,0 1-3,1-1-3,1 2-1,0 1-2,2 0-1,3-2-3,6-7-5,6-7-5,6-7-4,3-6-8,1-8-9,1-6-8,1-7-11,1-6-3,-1-3 1,1-4 1,-1-4 1,-1-2 2,-2 1 5,-4 1 4,-3 2 4,-2 1 5,-2 1 5,-2 3 4,-2 2 6,-2 2 2,0 5 1,-2 3-1,0 4 1,-1 2 4,0 0 7,0 1 8,0-1 7,3 0 4,6 0 1,6 0-1,6 1 0,3 0-2,1 2-4,1 2-3,1 2-5,-1 1-3,-3 2-2,-3 0-1,-3 2-2,-1 1 0,0 5 5,-1 4 4,1 4 3,-1 1 2,-2 1-2,-3-1-1,-1 1-3,-2 1-1,-4 2-3,-2 4-4,-3 3-2,-3 1-4,0-1-2,-2-2-3,0 0-4,1-2-2,1-3-4,2-3-4,2-3-2,3-5-8,4-8-9,4-8-10,4-8-9,2-3 0,3 1 10,2 1 10,1 1 11,1-1 6,-2 0 2,-3-1 2,-1-1 2,-2 1 0,-1 2-1,0 4 0,-2 3 0,-1 0-2,-2-2-1,-2-2-1,-2-1-1,-1-1 0,2 2 3,0 2 2,2 2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4"/>
    </inkml:context>
    <inkml:brush xml:id="br0">
      <inkml:brushProperty name="width" value="0.05748" units="cm"/>
      <inkml:brushProperty name="height" value="0.05748" units="cm"/>
    </inkml:brush>
  </inkml:definitions>
  <inkml:trace contextRef="#ctx0" brushRef="#br0">60259 31865 382,'13'-28'5,"-3"5"3,-4 7 4,-4 5 2,-2 5 12,2 6 21,0 4 20,2 6 21,-1 4 1,0 5-15,-2 5-17,0 5-15,-3 6-11,0 8-7,-3 8-6,-2 8-6,-2 6-9,-1 8-9,-3 7-11,-2 7-9,0 1-11,1-2-8,1-4-10,1-2-9,1-9 1,2-13 11,2-14 11,3-14 11,0-7 3,2-3-5,0-1-5,2-2-6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4"/>
    </inkml:context>
    <inkml:brush xml:id="br0">
      <inkml:brushProperty name="width" value="0.0442" units="cm"/>
      <inkml:brushProperty name="height" value="0.0442" units="cm"/>
    </inkml:brush>
  </inkml:definitions>
  <inkml:trace contextRef="#ctx0" brushRef="#br0">62200 32646 497,'17'-8'60,"1"2"-13,3 1-13,1 1-13,7 0-1,11 0 11,10 0 12,11 1 10,2-1 2,-6 2-8,-8 0-9,-6 2-8,-6 1-11,-4 2-14,-4 2-15,-3 1-15,-5 2-6,-3-1 1,-4 1 1,-4 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4926" units="cm"/>
      <inkml:brushProperty name="height" value="0.04926" units="cm"/>
    </inkml:brush>
  </inkml:definitions>
  <inkml:trace contextRef="#ctx0" brushRef="#br0">63076 31838 446,'-22'-8'6,"5"-2"13,3 0 11,5-1 13,2 2 7,2 6 4,2 6 3,2 6 3,2 4-3,0 5-9,2 3-10,0 5-10,0 3-6,0 5-5,-2 2-4,0 6-4,-2 2-6,0 3-7,-2 4-7,0 2-6,-1 0-9,0-3-10,0-2-11,0-4-11,0-5-5,1-7-1,-1-9-2,0-7-1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66925 31900 454,'-14'3'43,"4"6"14,4 5 13,5 7 15,1 3-1,0 1-16,0 1-16,0 1-16,-1 1-11,-1 2-9,0 2-7,-1 3-9,-2 1-2,-2 0 1,-2 2 1,-1 1 2,-3-2-5,0-2-11,-1-3-10,-1-3-10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3696" units="cm"/>
      <inkml:brushProperty name="height" value="0.03696" units="cm"/>
    </inkml:brush>
  </inkml:definitions>
  <inkml:trace contextRef="#ctx0" brushRef="#br0">67000 32562 595,'29'-21'63,"-6"5"-6,-4 5-4,-4 5-6,-2 2-6,3 2-5,3 0-6,3 2-5,0 0-6,-1 0-4,-3 0-3,-1 0-5,-3 1-14,-1 2-23,-2 2-23,-2 1-24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6"/>
    </inkml:context>
    <inkml:brush xml:id="br0">
      <inkml:brushProperty name="width" value="0.06556" units="cm"/>
      <inkml:brushProperty name="height" value="0.06556" units="cm"/>
    </inkml:brush>
  </inkml:definitions>
  <inkml:trace contextRef="#ctx0" brushRef="#br0">67853 31418 335,'1'-25'45,"2"13"14,2 12 14,2 14 13,0 6 0,-2 1-15,-3 1-14,0 1-14,-3 1-11,-1 3-5,0 1-5,-1 2-5,-2 4-4,-2 3-2,-2 4-1,-1 4-1,-3 3-5,0 3-11,-1 4-10,-1 2-9,0-1-7,2-5-3,2-4-4,3-5-2,0-6-1,2-6 2,1-6 3,0-5 2,3-8 0,4-8-6,4-10-4,4-8-5,2-6 2,3-5 8,2-3 9,2-4 8,1-2 8,1 1 6,0 1 7,3 2 6,-2 1 5,-1 5 3,-3 4 4,-1 3 3,-3 4 5,-1 5 6,-2 3 8,-2 4 6,-2 3 1,-2 3-4,-3 4-3,0 2-4,-2 3-4,0 3-4,0 3-3,0 4-4,0-1-4,2-2-4,0-1-3,1-2-5,3-3-3,2-3-4,3-3-4,4-2-2,2-5-6,5-6-6,3-6-6,5-5-6,0-6-1,0-1 4,-1-4 6,-1-3 4,-2 0 4,-1 3 0,-3 3 1,-1 3 0,-3 3 5,-3 5 6,-3 3 7,-2 4 7,-4 4 8,-2 2 12,-4 4 11,-2 2 12,-2 3 1,2 3-7,0 4-8,2 2-7,0 1-6,0 1-4,0-1-3,0 1-3,1 0-3,2 1-2,2 1 0,2 1-3,1 0 0,1-1-1,1-1 0,2-1 0,-1-1-2,1-1-4,0-1-2,0 0-4,2-5-4,5-5-8,5-6-7,5-6-8,0-5 0,-3-3 6,-5-5 5,-3-3 5,-4-4 6,-3-1 4,-3-3 4,-2-1 5,-3-1 3,-2 1-1,-2 2 2,-2 0 0,-3 1 0,-2 3-1,-3 1 1,-3 3 0,-4 2-4,-3 2-7,-5 4-7,-3 3-6,-5 4-7,-3 4-5,-4 6-6,-4 4-5,2 2-2,8-1 4,7 0 3,9-2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31"/>
    </inkml:context>
    <inkml:brush xml:id="br0">
      <inkml:brushProperty name="width" value="0.02715" units="cm"/>
      <inkml:brushProperty name="height" value="0.02715" units="cm"/>
      <inkml:brushProperty name="color" value="#F2395B"/>
    </inkml:brush>
  </inkml:definitions>
  <inkml:trace contextRef="#ctx0" brushRef="#br0">62081 35316 810,'-8'21'10,"2"-1"-1,1-5-2,0-1 0,1-1-2,0 3 1,0 3 0,1 3-1,-2 1 1,0-1 0,-2-1 1,0-1 0,-1-2-1,1-1-4,-1-2-3,0-2-3,2-6-3,6-9-2,4-8-2,6-9-2,2-4 0,3-1 2,2 1 2,1-1 2,3 1 1,1 0-1,3-1 1,1 1-1,0 1 1,-3 2 2,-3 5 1,-3 1 2,-3 4 2,-1 3 2,-2 2 2,-2 4 2,-2 2 4,-2 2 5,-3 2 4,0 2 4,-4 1 2,0 1-4,-3 1-2,-2 2-4,-1-1-1,2 1-3,1 0-1,1 0-2,0-2-3,2 1-4,0-2-5,2 0-3,1-3-4,1-1-1,3-2-2,2-2-2,2-3-1,2-4-1,2-4-1,1-3-2,1-2 1,-1 2 0,-1 3 0,0 1 1,-2 2 2,-1 2 7,0 2 4,-2 2 7,-1 3 3,-2 2 3,-3 4 3,0 2 3,-2 2 2,0 1 1,0 1 3,0 2 1,0-1 0,0-1-3,0-1-4,0-1-3,0-1-3,0-1-2,0 0-3,0-2-3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7"/>
    </inkml:context>
    <inkml:brush xml:id="br0">
      <inkml:brushProperty name="width" value="0.0358" units="cm"/>
      <inkml:brushProperty name="height" value="0.0358" units="cm"/>
    </inkml:brush>
  </inkml:definitions>
  <inkml:trace contextRef="#ctx0" brushRef="#br0">13900 33493 614,'2'-28'1,"6"6"2,4 5 1,5 7 3,2 3 8,1 2 16,0 2 16,-1 2 16,0 2 2,-3 2-13,-1 2-12,-2 2-12,0 1-10,3 1-9,3 1-7,3 2-7,-1 1-9,-5 3-9,-5 3-7,-4 3-9,-4-1-4,0-2 0,-2-3 2,0-2-1,-2-3 2,0-1 2,-2-1 1,0 0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8"/>
    </inkml:context>
    <inkml:brush xml:id="br0">
      <inkml:brushProperty name="width" value="0.05127" units="cm"/>
      <inkml:brushProperty name="height" value="0.05127" units="cm"/>
    </inkml:brush>
  </inkml:definitions>
  <inkml:trace contextRef="#ctx0" brushRef="#br0">13692 34866 429,'24'5'35,"1"-3"-5,1-4-3,1-3-4,1-2-3,1 2 1,1 2-2,1 2 1,-2 2-2,-2 2-1,-3 2-3,-3 2-2,-3 2-2,-4 5-1,-5 4-1,-3 3-1,-4 7-2,-4 9-1,-4 8 0,-3 9-1,-3 2-1,0-4 0,0-6 0,1-4 0,-2-6-3,0-6-5,-1-5-5,-1-7-6,0-4-1,0-2 0,2-4 1,1-3 2,1-2 0,1-2 1,0-2 0,2-2 1,1-3 1,2-5 1,2-5 0,2-5 2,2-3 1,0 1 3,2-1 3,0 1 2,2 0 2,4 1 2,2 1 2,3 1 1,1 2 3,-1 5 2,0 3 2,-2 4 3,1 3 0,3 4 2,3 2-1,4 4 0,-3 2-1,-4 3-3,-4 3-3,-6 4-3,-3 1-1,0 4-1,-1 3 0,-2 3 0,-1 0-2,-4-1-4,-2-3-6,-3-1-3,-3-3-3,-2 0-2,-1-1 0,-3 0-1,-1-3 0,1-3 2,-1-3 2,1-3 2,-1-1 1,1-2 2,-1-1 3,0 0 1,1-2 2,-1-1-1,1 0 1,-1-1 0,2-1 1,3 0 2,3 0 4,2 0 1,7 0 10,8 0 14,9 0 15,10 0 14,6-2 2,8 0-12,6-3-11,8-2-13,1-1-9,-1-2-8,-2 0-7,-2-1-9,-2 0-7,-2 2-5,-2 2-6,-1 3-7,-3 0-2,0 2 0,-2 0-1,0 2 0,-2 0-1,-5 2-3,-4 0-2,-3 2-2,-4-1-1,-3 1 0,-3 0 1,-2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0"/>
    </inkml:context>
    <inkml:brush xml:id="br0">
      <inkml:brushProperty name="width" value="0.05165" units="cm"/>
      <inkml:brushProperty name="height" value="0.05165" units="cm"/>
    </inkml:brush>
  </inkml:definitions>
  <inkml:trace contextRef="#ctx0" brushRef="#br0">13238 45447 425,'42'-22'30,"-8"6"-2,-9 5-1,-9 5 0,-3 2-3,2 0-3,1 0-2,3 0-4,-1 1-3,-1 0-4,-2 2-3,-2 0-4,-5 5-3,-5 8-5,-6 7-5,-5 9-4,-4 1-3,0-3 1,0-5-1,1-3 0,-3-2 0,-2 1 1,-3 1 0,-3 1 0,1-1 3,3-2 6,4-4 4,5-3 6,1-2 3,0 0-1,0-2 0,0 0 0,1-1 1,2 1 6,3 2 5,1 0 4,1 1 2,0 0-2,0 0-2,0-1-1,0 1-2,0 0-2,0 0-1,0 0-2,0 0-1,1 3 1,2 2-1,0 2 0,1 1-2,-2 1-3,0 1-2,-2 1-4,0 0-2,0-1-5,0-1-4,0 0-3,-1-4-2,-4-3 1,-2-4 1,-3-4 1,-3-2 2,-2 0 1,-1 0 2,-3 0 2,1 0 2,3 0 5,2 0 4,4 0 5,1 1 1,-2 2 0,0 2-1,-1 2 0,0 0 0,2 1 0,3 0 0,1 0 0,1 0 2,2 0 6,0-1 4,2 1 5,0 1 1,0 2-2,0 1-2,0 3-4,1 0-2,4-1-4,2-1-5,3 0-3,3-3-4,0-4-4,1-4-3,1-4-5,3-4 0,3-4 1,5-4 1,3-3 2,4-5 0,1-3-3,2-5-3,2-3-2,2-1-1,0 1 0,2 3 1,1 2-1,-3 3 4,-4 5 6,-5 4 5,-5 6 5,-5 3 4,-3 2 1,-5 3 0,-3 1 1,-3 2 2,-2 1 3,-2 3 4,-2 2 4,-2 2 1,0 4 0,-2 2 1,0 3 0,-2 3-1,-2 1-4,-1 2-2,-3 3-4,-2-1-3,-2-1-4,-1-3-3,-3-1-5,-1-2-2,1-1-1,-1-1-1,1 0-1,0-4-1,1-3-1,0-4-1,2-4 0,2-4-1,1-4 1,2-4 2,2-3 0,2-4-1,1-2-3,0-2-4,2-1-3,1-1-1,2-1 3,2 1 2,2-1 2,1 3 6,2 5 8,0 5 10,1 4 10,0 5 3,-2 4-1,-2 4-1,-2 4-2,-1 3 0,0 1-1,0 3-2,0 2 0,1-1-4,4-3-7,2-3-7,4-2-8,1-6-2,3-5 0,1-6 1,3-5 1,1-5-2,1-3-3,1-4-4,1-1-4,0-1 0,-1 5 5,-1 3 4,0 5 4,-4 2 4,-1 2 5,-4 2 4,-3 2 5,-1 3 3,-2 2 1,-1 3 0,0 4 2,-2 2 2,-1 1 2,0 3 2,-1 2 2,-1 0 1,0-1 1,0-1 0,0 0 1,0-2-6,2 1-10,0 0-12,1 0-10,2-3-7,2-7-5,2-4-3,2-7-5,1-6 1,1-4 2,1-5 4,2-4 4,-2-5-1,-1-3-1,-2-3-4,-2-2-2,-3-2 1,-1 0 4,-2 0 6,-2 0 4,0 0 5,0 1 4,2 2 4,0 0 6,1 3 3,0 6 5,0 4 5,0 5 4,0 3 5,1 1 7,2 0 5,0 2 6,0 6 5,0 10 3,-2 12 3,0 10 4,-2 9-4,2 6-10,-2 8-10,1 6-10,0 9-6,-2 9-2,0 10-3,-2 11-2,0 7-3,0 9-6,0 8-3,0 7-5,0 10-9,0 10-13,0 11-13,0 11-13,1 3-6,0-5 3,2-5 3,0-4 3,1-18 1,0-30 2,0-28 1,0-30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1"/>
    </inkml:context>
    <inkml:brush xml:id="br0">
      <inkml:brushProperty name="width" value="0.04435" units="cm"/>
      <inkml:brushProperty name="height" value="0.04435" units="cm"/>
    </inkml:brush>
  </inkml:definitions>
  <inkml:trace contextRef="#ctx0" brushRef="#br0">27341 45480 496,'-7'-36'41,"0"9"-6,2 8-6,1 7-7,-1 4-5,0-2-2,-2 0-3,0-1-2,-2 1-2,-3 2 2,-4 4 0,-2 2 1,-2 3-1,-1 2-1,-1 2-2,-1 2-1,0 4-1,1 5-1,1 7 1,1 5 0,1 4 1,1 1 1,1 0 1,1 2 2,2 0 0,2 1 0,4-1 0,3 0-1,1-2 1,2-2 0,0-3 0,2-3 1,2-3-3,4-1-3,4-2-3,3-3-4,4-2-2,1-4-1,3-4-1,2-4-2,-1-4-1,0-2-2,-1-4-2,0-2-3,1-7-2,8-11-2,7-11-2,7-10-2,0-4 0,-2 2 1,-5 4 1,-4 3 0,-4 2 3,-5 3 3,-5 4 2,-5 2 4,-4 3 3,-2 3 4,-4 4 4,-2 2 4,-2 2 3,0 2 2,0 3 2,0 1 2,-1 5 7,-1 6 13,0 7 12,-1 8 13,-1 3 1,2 1-12,0 1-11,2 1-10,-1 4-9,-2 7-5,-2 6-5,-2 8-4,-1 3-6,1 2-4,-1 0-5,0 2-4,0-3-3,0-5-4,1-4-4,-1-5-2,2-8-5,4-9-5,4-10-5,4-10-5,2-8 1,-1-4 8,1-5 8,0-5 8,0-3 5,0-1 3,-1 0 4,1-2 3,0 2 3,2 3 4,0 5 4,1 3 4,0 4 3,0 1 5,-2 2 4,0 2 5,-2 2 0,1-1-2,0 0-4,0 0-2,0 1-4,-1 2-6,1 2-4,0 2-6,0 1-3,0 0-3,0 0-3,-1 0-2,1 0-2,0 0 2,0 0 0,0 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1"/>
    </inkml:context>
    <inkml:brush xml:id="br0">
      <inkml:brushProperty name="width" value="0.04373" units="cm"/>
      <inkml:brushProperty name="height" value="0.04373" units="cm"/>
    </inkml:brush>
  </inkml:definitions>
  <inkml:trace contextRef="#ctx0" brushRef="#br0">29375 44894 503,'0'-17'1,"1"-1"4,2-3 3,0-1 3,1 6 11,0 16 15,0 16 17,0 15 17,-1 10 1,0 4-12,-2 4-14,0 4-12,-3 5-10,0 9-4,-3 7-4,-2 9-5,-2 5-7,-1 7-8,-3 6-9,-2 6-10,0-1-6,-1-5-4,1-6-4,-1-6-5,2-9-3,5-13-2,3-13-2,4-12-1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2"/>
    </inkml:context>
    <inkml:brush xml:id="br0">
      <inkml:brushProperty name="width" value="0.02902" units="cm"/>
      <inkml:brushProperty name="height" value="0.02902" units="cm"/>
    </inkml:brush>
  </inkml:definitions>
  <inkml:trace contextRef="#ctx0" brushRef="#br0">29900 46740 758,'7'-27'97,"-1"11"-28,0 9-29,-2 10-29,0 6-14,0 2 2,0 1 0,0 3 2,-1 0-1,0-1-2,-2-1-3,0 0-2,0-3-1,2-1-1,2-2 0,2-2 0,1-1-1,1 0 0,1 0 0,2 0-1,-1 0 1,1 1 2,0 2 3,0 0 2,-2 2 1,-1 2 2,-2 1 0,-2 3 2,-3 2 2,-4 3 6,-4 3 6,-4 3 4,-3 2 3,-1 3-2,-3 1-3,-1 2-1,-1-1-5,2-3-8,3-5-10,1-3-8,3-6-11,2-7-14,4-6-15,3-8-12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3"/>
    </inkml:context>
    <inkml:brush xml:id="br0">
      <inkml:brushProperty name="width" value="0.04812" units="cm"/>
      <inkml:brushProperty name="height" value="0.04812" units="cm"/>
    </inkml:brush>
  </inkml:definitions>
  <inkml:trace contextRef="#ctx0" brushRef="#br0">31637 46033 457,'12'-6'5,"-7"4"12,-6 4 11,-8 4 11,-3 4 3,-1 3-5,-1 5-6,-1 3-6,-2 3-4,0 1 0,-1 1-2,-1 1-1,0 0-2,3-1 0,1-1-2,2-1-1,2-2-1,3-3-2,1-3-3,2-3-2,5-3-3,8-4-6,8-4-5,7-4-6,5-5-5,1-6-6,1-5-7,1-7-7,-1-1-1,-2 3 5,-1 3 4,-3 3 4,-1 3 6,-3 5 5,-1 3 6,-2 4 5,-3 3 6,-3 4 6,-3 2 5,-2 3 6,-3 3 4,-1 2 4,0 1 2,-1 3 4,-2 0 1,-1-1-2,0-1-1,-1-1-3,0-1-1,4-2-2,2-3-3,4-1-1,1-3-5,3-4-6,2-4-7,2-4-6,1-4-6,1-5-6,1-5-5,1-5-6,0-2-2,-3 3 2,-1 1 2,-2 3 3,-3 1 1,-3 3 4,-2 1 3,-4 2 2,-2 2 5,-4 1 4,-2 0 5,-3 2 5,-3 2 1,0 2 1,-1 4-2,-1 3-1,0 1 3,1 3 4,0 2 4,2 2 4,4-1 1,8-3-4,8-2-3,8-4-3,4-1-5,1-2-3,1 0-6,1-2-3,-1 1-3,-1 1 0,-3 0 0,-1 2 0,-2 1 2,0 3 4,-2 4 5,-1 2 5,-1 3 1,-2 1 0,-2 3 0,-2 2-1,-2 1 3,-1 1 5,0 1 5,-2 1 6,0-1 2,-2-1-2,0-3-1,-1-1-1,0-3-3,6-1-5,2-2-5,5-2-5,3-4-4,2-2-2,1-6-3,3-2-3,-1-5-4,-1-2-5,-2-3-7,-2-3-5,-3-3-2,-1-1 1,-2-2 3,-2-3 2,-2 1 2,-2 1 3,-2 3 3,-2 1 3,-2 3 3,0 1 3,-1 2 4,-1 3 3,-1 1 3,0 2 1,0 2 2,0 3 1,3-2-2,6-2-3,6-4-5,6-2-3,3 1-2,-1 3 0,1 4 1,0 4 0,0 2 3,1 2 5,1 0 5,1 2 5,-1 2 3,-3 4 2,-2 3 1,-4 5 1,-2 2 2,-1 1 2,0 1 3,-2 1 2,0 0-2,-2 1-3,0-1-5,-2 1-4,-1-1-4,-2 1-4,-2-1-4,-1 1-5,-2-2-5,0-3-8,0-3-9,0-3-7,3-6-5,6-8-1,6-10 0,6-7-2,3-5 4,1 2 5,1 3 7,1 1 6,0 3 3,-1 1 1,0 2 1,-2 2 2,-1 2 0,-1 1-2,-1 0 0,0 2-1,-2-1-3,-1 0-3,0-1-5,-2-2-3,-1-1 1,-2-1 4,-3-3 5,0-1 5,-2-2 3,0 2 2,0 1 3,0 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3"/>
    </inkml:context>
    <inkml:brush xml:id="br0">
      <inkml:brushProperty name="width" value="0.0534" units="cm"/>
      <inkml:brushProperty name="height" value="0.0534" units="cm"/>
    </inkml:brush>
  </inkml:definitions>
  <inkml:trace contextRef="#ctx0" brushRef="#br0">35550 45623 411,'0'-18'1,"0"-5"-1,0-5 0,0-5 1,0 1 3,2 4 7,0 5 5,1 5 8,1 7 9,0 8 16,-1 9 15,1 10 15,-1 6 0,0 8-13,-2 7-14,0 7-13,-1 7-10,0 11-8,0 9-7,0 11-7,0 4-10,0 0-10,0 0-10,0 0-10,0-2-3,0-4 6,0-4 4,0-3 6,0-9-6,0-11-20,0-12-20,0-11-18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4"/>
    </inkml:context>
    <inkml:brush xml:id="br0">
      <inkml:brushProperty name="width" value="0.04018" units="cm"/>
      <inkml:brushProperty name="height" value="0.04018" units="cm"/>
    </inkml:brush>
  </inkml:definitions>
  <inkml:trace contextRef="#ctx0" brushRef="#br0">37950 45693 547,'17'-8'115,"3"0"-23,3 1-25,3-1-23,3 0-14,2 0-4,4 1-4,3-1-4,1 0-4,0 2-3,0 1-3,1 1-3,-3 0-4,-2 2-9,-3 0-7,-3 2-7,-4 0-4,-2 2-1,-3 0 1,-2 2-1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4"/>
    </inkml:context>
    <inkml:brush xml:id="br0">
      <inkml:brushProperty name="width" value="0.04617" units="cm"/>
      <inkml:brushProperty name="height" value="0.04617" units="cm"/>
    </inkml:brush>
  </inkml:definitions>
  <inkml:trace contextRef="#ctx0" brushRef="#br0">38726 44944 476,'-15'-15'5,"1"2"9,1 2 9,0 3 10,3 6 10,3 13 12,2 13 12,4 13 12,1 6-3,-2 0-19,0 0-18,-2 0-18,1 2-13,1 4-5,0 4-5,2 3-6,0 2-10,0-2-13,0-2-16,0-2-13,-1-7-7,0-8-1,-2-11 1,0-9-1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7.xml"/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8.xml"/><Relationship Id="rId2" Type="http://schemas.openxmlformats.org/officeDocument/2006/relationships/image" Target="../media/image5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4" Type="http://schemas.openxmlformats.org/officeDocument/2006/relationships/image" Target="../media/image53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8.png"/><Relationship Id="rId13" Type="http://schemas.openxmlformats.org/officeDocument/2006/relationships/image" Target="../media/image542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5.emf"/><Relationship Id="rId12" Type="http://schemas.openxmlformats.org/officeDocument/2006/relationships/customXml" Target="../ink/ink530.xml"/><Relationship Id="rId2" Type="http://schemas.openxmlformats.org/officeDocument/2006/relationships/tags" Target="../tags/tag9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.docx"/><Relationship Id="rId11" Type="http://schemas.openxmlformats.org/officeDocument/2006/relationships/image" Target="../media/image541.png"/><Relationship Id="rId5" Type="http://schemas.openxmlformats.org/officeDocument/2006/relationships/image" Target="../media/image537.png"/><Relationship Id="rId10" Type="http://schemas.openxmlformats.org/officeDocument/2006/relationships/image" Target="../media/image540.png"/><Relationship Id="rId4" Type="http://schemas.openxmlformats.org/officeDocument/2006/relationships/image" Target="../media/image536.png"/><Relationship Id="rId9" Type="http://schemas.openxmlformats.org/officeDocument/2006/relationships/image" Target="../media/image5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3.png"/><Relationship Id="rId7" Type="http://schemas.openxmlformats.org/officeDocument/2006/relationships/image" Target="../media/image54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customXml" Target="../ink/ink531.xml"/><Relationship Id="rId5" Type="http://schemas.openxmlformats.org/officeDocument/2006/relationships/image" Target="../media/image545.png"/><Relationship Id="rId4" Type="http://schemas.openxmlformats.org/officeDocument/2006/relationships/image" Target="../media/image5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5" Type="http://schemas.openxmlformats.org/officeDocument/2006/relationships/image" Target="../media/image548.emf"/><Relationship Id="rId4" Type="http://schemas.openxmlformats.org/officeDocument/2006/relationships/customXml" Target="../ink/ink5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image" Target="../media/image54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6.png"/><Relationship Id="rId13" Type="http://schemas.openxmlformats.org/officeDocument/2006/relationships/customXml" Target="../ink/ink537.xml"/><Relationship Id="rId3" Type="http://schemas.openxmlformats.org/officeDocument/2006/relationships/image" Target="../media/image550.png"/><Relationship Id="rId7" Type="http://schemas.openxmlformats.org/officeDocument/2006/relationships/customXml" Target="../ink/ink535.xml"/><Relationship Id="rId12" Type="http://schemas.openxmlformats.org/officeDocument/2006/relationships/image" Target="../media/image5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4.emf"/><Relationship Id="rId1" Type="http://schemas.openxmlformats.org/officeDocument/2006/relationships/tags" Target="../tags/tag97.xml"/><Relationship Id="rId6" Type="http://schemas.openxmlformats.org/officeDocument/2006/relationships/image" Target="../media/image5450.png"/><Relationship Id="rId11" Type="http://schemas.openxmlformats.org/officeDocument/2006/relationships/image" Target="../media/image552.png"/><Relationship Id="rId5" Type="http://schemas.openxmlformats.org/officeDocument/2006/relationships/customXml" Target="../ink/ink534.xml"/><Relationship Id="rId15" Type="http://schemas.openxmlformats.org/officeDocument/2006/relationships/customXml" Target="../ink/ink538.xml"/><Relationship Id="rId10" Type="http://schemas.openxmlformats.org/officeDocument/2006/relationships/image" Target="../media/image5470.png"/><Relationship Id="rId4" Type="http://schemas.openxmlformats.org/officeDocument/2006/relationships/image" Target="../media/image551.png"/><Relationship Id="rId9" Type="http://schemas.openxmlformats.org/officeDocument/2006/relationships/customXml" Target="../ink/ink536.xml"/><Relationship Id="rId14" Type="http://schemas.openxmlformats.org/officeDocument/2006/relationships/image" Target="../media/image55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6" Type="http://schemas.openxmlformats.org/officeDocument/2006/relationships/image" Target="../media/image556.emf"/><Relationship Id="rId5" Type="http://schemas.openxmlformats.org/officeDocument/2006/relationships/customXml" Target="../ink/ink539.xml"/><Relationship Id="rId4" Type="http://schemas.openxmlformats.org/officeDocument/2006/relationships/image" Target="../media/image55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4.png"/><Relationship Id="rId50" Type="http://schemas.openxmlformats.org/officeDocument/2006/relationships/customXml" Target="../ink/ink25.xml"/><Relationship Id="rId55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8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9.png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" Type="http://schemas.openxmlformats.org/officeDocument/2006/relationships/image" Target="../media/image3100.png"/><Relationship Id="rId19" Type="http://schemas.openxmlformats.org/officeDocument/2006/relationships/image" Target="../media/image10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6.png"/><Relationship Id="rId3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54" Type="http://schemas.openxmlformats.org/officeDocument/2006/relationships/customXml" Target="../ink/ink27.xml"/><Relationship Id="rId1" Type="http://schemas.openxmlformats.org/officeDocument/2006/relationships/tags" Target="../tags/tag64.xml"/><Relationship Id="rId6" Type="http://schemas.openxmlformats.org/officeDocument/2006/relationships/customXml" Target="../ink/ink3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5.png"/><Relationship Id="rId57" Type="http://schemas.openxmlformats.org/officeDocument/2006/relationships/image" Target="../media/image4.emf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0.xml"/><Relationship Id="rId13" Type="http://schemas.openxmlformats.org/officeDocument/2006/relationships/image" Target="../media/image55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8.emf"/><Relationship Id="rId12" Type="http://schemas.openxmlformats.org/officeDocument/2006/relationships/customXml" Target="../ink/ink542.xml"/><Relationship Id="rId2" Type="http://schemas.openxmlformats.org/officeDocument/2006/relationships/tags" Target="../tags/tag99.xml"/><Relationship Id="rId16" Type="http://schemas.openxmlformats.org/officeDocument/2006/relationships/image" Target="../media/image560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550.png"/><Relationship Id="rId5" Type="http://schemas.openxmlformats.org/officeDocument/2006/relationships/image" Target="../media/image557.emf"/><Relationship Id="rId15" Type="http://schemas.openxmlformats.org/officeDocument/2006/relationships/customXml" Target="../ink/ink543.xml"/><Relationship Id="rId10" Type="http://schemas.openxmlformats.org/officeDocument/2006/relationships/customXml" Target="../ink/ink54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54.png"/><Relationship Id="rId14" Type="http://schemas.openxmlformats.org/officeDocument/2006/relationships/image" Target="../media/image5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0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customXml" Target="../ink/ink544.xml"/><Relationship Id="rId11" Type="http://schemas.openxmlformats.org/officeDocument/2006/relationships/image" Target="../media/image563.emf"/><Relationship Id="rId5" Type="http://schemas.openxmlformats.org/officeDocument/2006/relationships/image" Target="../media/image562.png"/><Relationship Id="rId10" Type="http://schemas.openxmlformats.org/officeDocument/2006/relationships/customXml" Target="../ink/ink546.xml"/><Relationship Id="rId4" Type="http://schemas.openxmlformats.org/officeDocument/2006/relationships/image" Target="../media/image561.png"/><Relationship Id="rId9" Type="http://schemas.openxmlformats.org/officeDocument/2006/relationships/image" Target="../media/image56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image" Target="../media/image5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9.xml"/><Relationship Id="rId13" Type="http://schemas.openxmlformats.org/officeDocument/2006/relationships/image" Target="../media/image570.png"/><Relationship Id="rId18" Type="http://schemas.openxmlformats.org/officeDocument/2006/relationships/customXml" Target="../ink/ink554.xml"/><Relationship Id="rId3" Type="http://schemas.openxmlformats.org/officeDocument/2006/relationships/image" Target="../media/image567.png"/><Relationship Id="rId21" Type="http://schemas.openxmlformats.org/officeDocument/2006/relationships/image" Target="../media/image574.png"/><Relationship Id="rId7" Type="http://schemas.openxmlformats.org/officeDocument/2006/relationships/image" Target="../media/image5670.png"/><Relationship Id="rId12" Type="http://schemas.openxmlformats.org/officeDocument/2006/relationships/customXml" Target="../ink/ink551.xml"/><Relationship Id="rId17" Type="http://schemas.openxmlformats.org/officeDocument/2006/relationships/image" Target="../media/image572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53.xml"/><Relationship Id="rId20" Type="http://schemas.openxmlformats.org/officeDocument/2006/relationships/customXml" Target="../ink/ink555.xml"/><Relationship Id="rId1" Type="http://schemas.openxmlformats.org/officeDocument/2006/relationships/tags" Target="../tags/tag104.xml"/><Relationship Id="rId6" Type="http://schemas.openxmlformats.org/officeDocument/2006/relationships/customXml" Target="../ink/ink548.xml"/><Relationship Id="rId11" Type="http://schemas.openxmlformats.org/officeDocument/2006/relationships/image" Target="../media/image569.png"/><Relationship Id="rId5" Type="http://schemas.openxmlformats.org/officeDocument/2006/relationships/image" Target="../media/image5660.png"/><Relationship Id="rId15" Type="http://schemas.openxmlformats.org/officeDocument/2006/relationships/image" Target="../media/image571.png"/><Relationship Id="rId23" Type="http://schemas.openxmlformats.org/officeDocument/2006/relationships/image" Target="../media/image575.png"/><Relationship Id="rId10" Type="http://schemas.openxmlformats.org/officeDocument/2006/relationships/customXml" Target="../ink/ink550.xml"/><Relationship Id="rId19" Type="http://schemas.openxmlformats.org/officeDocument/2006/relationships/image" Target="../media/image573.png"/><Relationship Id="rId4" Type="http://schemas.openxmlformats.org/officeDocument/2006/relationships/customXml" Target="../ink/ink547.xml"/><Relationship Id="rId9" Type="http://schemas.openxmlformats.org/officeDocument/2006/relationships/image" Target="../media/image568.png"/><Relationship Id="rId14" Type="http://schemas.openxmlformats.org/officeDocument/2006/relationships/customXml" Target="../ink/ink552.xml"/><Relationship Id="rId22" Type="http://schemas.openxmlformats.org/officeDocument/2006/relationships/customXml" Target="../ink/ink55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7.xml"/><Relationship Id="rId13" Type="http://schemas.openxmlformats.org/officeDocument/2006/relationships/image" Target="../media/image57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9.emf"/><Relationship Id="rId12" Type="http://schemas.openxmlformats.org/officeDocument/2006/relationships/image" Target="../media/image576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1.docx"/><Relationship Id="rId11" Type="http://schemas.openxmlformats.org/officeDocument/2006/relationships/image" Target="../media/image579.png"/><Relationship Id="rId5" Type="http://schemas.openxmlformats.org/officeDocument/2006/relationships/image" Target="../media/image568.emf"/><Relationship Id="rId10" Type="http://schemas.openxmlformats.org/officeDocument/2006/relationships/customXml" Target="../ink/ink558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57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81.emf"/><Relationship Id="rId4" Type="http://schemas.openxmlformats.org/officeDocument/2006/relationships/package" Target="../embeddings/Microsoft_Word___2.docx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6.png"/><Relationship Id="rId299" Type="http://schemas.openxmlformats.org/officeDocument/2006/relationships/image" Target="../media/image177.png"/><Relationship Id="rId21" Type="http://schemas.openxmlformats.org/officeDocument/2006/relationships/image" Target="../media/image38.png"/><Relationship Id="rId63" Type="http://schemas.openxmlformats.org/officeDocument/2006/relationships/image" Target="../media/image59.png"/><Relationship Id="rId159" Type="http://schemas.openxmlformats.org/officeDocument/2006/relationships/image" Target="../media/image107.png"/><Relationship Id="rId324" Type="http://schemas.openxmlformats.org/officeDocument/2006/relationships/customXml" Target="../ink/ink189.xml"/><Relationship Id="rId366" Type="http://schemas.openxmlformats.org/officeDocument/2006/relationships/customXml" Target="../ink/ink210.xml"/><Relationship Id="rId170" Type="http://schemas.openxmlformats.org/officeDocument/2006/relationships/customXml" Target="../ink/ink112.xml"/><Relationship Id="rId226" Type="http://schemas.openxmlformats.org/officeDocument/2006/relationships/customXml" Target="../ink/ink140.xml"/><Relationship Id="rId268" Type="http://schemas.openxmlformats.org/officeDocument/2006/relationships/customXml" Target="../ink/ink161.xml"/><Relationship Id="rId32" Type="http://schemas.openxmlformats.org/officeDocument/2006/relationships/customXml" Target="../ink/ink43.xml"/><Relationship Id="rId74" Type="http://schemas.openxmlformats.org/officeDocument/2006/relationships/customXml" Target="../ink/ink64.xml"/><Relationship Id="rId128" Type="http://schemas.openxmlformats.org/officeDocument/2006/relationships/customXml" Target="../ink/ink91.xml"/><Relationship Id="rId335" Type="http://schemas.openxmlformats.org/officeDocument/2006/relationships/image" Target="../media/image195.png"/><Relationship Id="rId5" Type="http://schemas.openxmlformats.org/officeDocument/2006/relationships/image" Target="../media/image30.png"/><Relationship Id="rId181" Type="http://schemas.openxmlformats.org/officeDocument/2006/relationships/image" Target="../media/image118.png"/><Relationship Id="rId237" Type="http://schemas.openxmlformats.org/officeDocument/2006/relationships/image" Target="../media/image146.png"/><Relationship Id="rId279" Type="http://schemas.openxmlformats.org/officeDocument/2006/relationships/image" Target="../media/image167.png"/><Relationship Id="rId43" Type="http://schemas.openxmlformats.org/officeDocument/2006/relationships/image" Target="../media/image49.png"/><Relationship Id="rId139" Type="http://schemas.openxmlformats.org/officeDocument/2006/relationships/image" Target="../media/image97.png"/><Relationship Id="rId290" Type="http://schemas.openxmlformats.org/officeDocument/2006/relationships/customXml" Target="../ink/ink172.xml"/><Relationship Id="rId304" Type="http://schemas.openxmlformats.org/officeDocument/2006/relationships/customXml" Target="../ink/ink179.xml"/><Relationship Id="rId346" Type="http://schemas.openxmlformats.org/officeDocument/2006/relationships/customXml" Target="../ink/ink200.xml"/><Relationship Id="rId85" Type="http://schemas.openxmlformats.org/officeDocument/2006/relationships/image" Target="../media/image70.png"/><Relationship Id="rId150" Type="http://schemas.openxmlformats.org/officeDocument/2006/relationships/customXml" Target="../ink/ink102.xml"/><Relationship Id="rId192" Type="http://schemas.openxmlformats.org/officeDocument/2006/relationships/customXml" Target="../ink/ink123.xml"/><Relationship Id="rId206" Type="http://schemas.openxmlformats.org/officeDocument/2006/relationships/customXml" Target="../ink/ink130.xml"/><Relationship Id="rId248" Type="http://schemas.openxmlformats.org/officeDocument/2006/relationships/customXml" Target="../ink/ink151.xml"/><Relationship Id="rId12" Type="http://schemas.openxmlformats.org/officeDocument/2006/relationships/customXml" Target="../ink/ink33.xml"/><Relationship Id="rId108" Type="http://schemas.openxmlformats.org/officeDocument/2006/relationships/customXml" Target="../ink/ink81.xml"/><Relationship Id="rId315" Type="http://schemas.openxmlformats.org/officeDocument/2006/relationships/image" Target="../media/image185.png"/><Relationship Id="rId357" Type="http://schemas.openxmlformats.org/officeDocument/2006/relationships/image" Target="../media/image206.png"/><Relationship Id="rId54" Type="http://schemas.openxmlformats.org/officeDocument/2006/relationships/customXml" Target="../ink/ink54.xml"/><Relationship Id="rId96" Type="http://schemas.openxmlformats.org/officeDocument/2006/relationships/customXml" Target="../ink/ink75.xml"/><Relationship Id="rId161" Type="http://schemas.openxmlformats.org/officeDocument/2006/relationships/image" Target="../media/image108.png"/><Relationship Id="rId217" Type="http://schemas.openxmlformats.org/officeDocument/2006/relationships/image" Target="../media/image136.png"/><Relationship Id="rId259" Type="http://schemas.openxmlformats.org/officeDocument/2006/relationships/image" Target="../media/image157.png"/><Relationship Id="rId23" Type="http://schemas.openxmlformats.org/officeDocument/2006/relationships/image" Target="../media/image39.png"/><Relationship Id="rId119" Type="http://schemas.openxmlformats.org/officeDocument/2006/relationships/image" Target="../media/image87.png"/><Relationship Id="rId270" Type="http://schemas.openxmlformats.org/officeDocument/2006/relationships/customXml" Target="../ink/ink162.xml"/><Relationship Id="rId326" Type="http://schemas.openxmlformats.org/officeDocument/2006/relationships/customXml" Target="../ink/ink190.xml"/><Relationship Id="rId65" Type="http://schemas.openxmlformats.org/officeDocument/2006/relationships/image" Target="../media/image60.png"/><Relationship Id="rId130" Type="http://schemas.openxmlformats.org/officeDocument/2006/relationships/customXml" Target="../ink/ink92.xml"/><Relationship Id="rId368" Type="http://schemas.openxmlformats.org/officeDocument/2006/relationships/customXml" Target="../ink/ink211.xml"/><Relationship Id="rId172" Type="http://schemas.openxmlformats.org/officeDocument/2006/relationships/customXml" Target="../ink/ink113.xml"/><Relationship Id="rId228" Type="http://schemas.openxmlformats.org/officeDocument/2006/relationships/customXml" Target="../ink/ink141.xml"/><Relationship Id="rId281" Type="http://schemas.openxmlformats.org/officeDocument/2006/relationships/image" Target="../media/image168.png"/><Relationship Id="rId337" Type="http://schemas.openxmlformats.org/officeDocument/2006/relationships/image" Target="../media/image196.png"/><Relationship Id="rId34" Type="http://schemas.openxmlformats.org/officeDocument/2006/relationships/customXml" Target="../ink/ink44.xml"/><Relationship Id="rId76" Type="http://schemas.openxmlformats.org/officeDocument/2006/relationships/customXml" Target="../ink/ink65.xml"/><Relationship Id="rId141" Type="http://schemas.openxmlformats.org/officeDocument/2006/relationships/image" Target="../media/image98.png"/><Relationship Id="rId7" Type="http://schemas.openxmlformats.org/officeDocument/2006/relationships/image" Target="../media/image31.png"/><Relationship Id="rId183" Type="http://schemas.openxmlformats.org/officeDocument/2006/relationships/image" Target="../media/image119.png"/><Relationship Id="rId239" Type="http://schemas.openxmlformats.org/officeDocument/2006/relationships/image" Target="../media/image147.png"/><Relationship Id="rId250" Type="http://schemas.openxmlformats.org/officeDocument/2006/relationships/customXml" Target="../ink/ink152.xml"/><Relationship Id="rId292" Type="http://schemas.openxmlformats.org/officeDocument/2006/relationships/customXml" Target="../ink/ink173.xml"/><Relationship Id="rId306" Type="http://schemas.openxmlformats.org/officeDocument/2006/relationships/customXml" Target="../ink/ink180.xml"/><Relationship Id="rId45" Type="http://schemas.openxmlformats.org/officeDocument/2006/relationships/image" Target="../media/image50.png"/><Relationship Id="rId87" Type="http://schemas.openxmlformats.org/officeDocument/2006/relationships/image" Target="../media/image71.png"/><Relationship Id="rId110" Type="http://schemas.openxmlformats.org/officeDocument/2006/relationships/customXml" Target="../ink/ink82.xml"/><Relationship Id="rId348" Type="http://schemas.openxmlformats.org/officeDocument/2006/relationships/customXml" Target="../ink/ink201.xml"/><Relationship Id="rId152" Type="http://schemas.openxmlformats.org/officeDocument/2006/relationships/customXml" Target="../ink/ink103.xml"/><Relationship Id="rId194" Type="http://schemas.openxmlformats.org/officeDocument/2006/relationships/customXml" Target="../ink/ink124.xml"/><Relationship Id="rId208" Type="http://schemas.openxmlformats.org/officeDocument/2006/relationships/customXml" Target="../ink/ink131.xml"/><Relationship Id="rId261" Type="http://schemas.openxmlformats.org/officeDocument/2006/relationships/image" Target="../media/image158.png"/><Relationship Id="rId14" Type="http://schemas.openxmlformats.org/officeDocument/2006/relationships/customXml" Target="../ink/ink34.xml"/><Relationship Id="rId56" Type="http://schemas.openxmlformats.org/officeDocument/2006/relationships/customXml" Target="../ink/ink55.xml"/><Relationship Id="rId317" Type="http://schemas.openxmlformats.org/officeDocument/2006/relationships/image" Target="../media/image186.png"/><Relationship Id="rId359" Type="http://schemas.openxmlformats.org/officeDocument/2006/relationships/image" Target="../media/image207.png"/><Relationship Id="rId98" Type="http://schemas.openxmlformats.org/officeDocument/2006/relationships/customXml" Target="../ink/ink76.xml"/><Relationship Id="rId121" Type="http://schemas.openxmlformats.org/officeDocument/2006/relationships/image" Target="../media/image88.png"/><Relationship Id="rId163" Type="http://schemas.openxmlformats.org/officeDocument/2006/relationships/image" Target="../media/image109.png"/><Relationship Id="rId219" Type="http://schemas.openxmlformats.org/officeDocument/2006/relationships/image" Target="../media/image137.png"/><Relationship Id="rId370" Type="http://schemas.openxmlformats.org/officeDocument/2006/relationships/customXml" Target="../ink/ink212.xml"/><Relationship Id="rId230" Type="http://schemas.openxmlformats.org/officeDocument/2006/relationships/customXml" Target="../ink/ink142.xml"/><Relationship Id="rId25" Type="http://schemas.openxmlformats.org/officeDocument/2006/relationships/image" Target="../media/image40.png"/><Relationship Id="rId67" Type="http://schemas.openxmlformats.org/officeDocument/2006/relationships/image" Target="../media/image61.png"/><Relationship Id="rId272" Type="http://schemas.openxmlformats.org/officeDocument/2006/relationships/customXml" Target="../ink/ink163.xml"/><Relationship Id="rId328" Type="http://schemas.openxmlformats.org/officeDocument/2006/relationships/customXml" Target="../ink/ink191.xml"/><Relationship Id="rId132" Type="http://schemas.openxmlformats.org/officeDocument/2006/relationships/customXml" Target="../ink/ink93.xml"/><Relationship Id="rId174" Type="http://schemas.openxmlformats.org/officeDocument/2006/relationships/customXml" Target="../ink/ink114.xml"/><Relationship Id="rId241" Type="http://schemas.openxmlformats.org/officeDocument/2006/relationships/image" Target="../media/image148.png"/><Relationship Id="rId36" Type="http://schemas.openxmlformats.org/officeDocument/2006/relationships/customXml" Target="../ink/ink45.xml"/><Relationship Id="rId283" Type="http://schemas.openxmlformats.org/officeDocument/2006/relationships/image" Target="../media/image169.png"/><Relationship Id="rId339" Type="http://schemas.openxmlformats.org/officeDocument/2006/relationships/image" Target="../media/image197.png"/><Relationship Id="rId78" Type="http://schemas.openxmlformats.org/officeDocument/2006/relationships/customXml" Target="../ink/ink66.xml"/><Relationship Id="rId99" Type="http://schemas.openxmlformats.org/officeDocument/2006/relationships/image" Target="../media/image77.png"/><Relationship Id="rId101" Type="http://schemas.openxmlformats.org/officeDocument/2006/relationships/image" Target="../media/image78.png"/><Relationship Id="rId122" Type="http://schemas.openxmlformats.org/officeDocument/2006/relationships/customXml" Target="../ink/ink88.xml"/><Relationship Id="rId143" Type="http://schemas.openxmlformats.org/officeDocument/2006/relationships/image" Target="../media/image99.png"/><Relationship Id="rId164" Type="http://schemas.openxmlformats.org/officeDocument/2006/relationships/customXml" Target="../ink/ink109.xml"/><Relationship Id="rId185" Type="http://schemas.openxmlformats.org/officeDocument/2006/relationships/image" Target="../media/image120.png"/><Relationship Id="rId350" Type="http://schemas.openxmlformats.org/officeDocument/2006/relationships/customXml" Target="../ink/ink202.xml"/><Relationship Id="rId371" Type="http://schemas.openxmlformats.org/officeDocument/2006/relationships/image" Target="../media/image213.png"/><Relationship Id="rId9" Type="http://schemas.openxmlformats.org/officeDocument/2006/relationships/image" Target="../media/image32.png"/><Relationship Id="rId210" Type="http://schemas.openxmlformats.org/officeDocument/2006/relationships/customXml" Target="../ink/ink132.xml"/><Relationship Id="rId26" Type="http://schemas.openxmlformats.org/officeDocument/2006/relationships/customXml" Target="../ink/ink40.xml"/><Relationship Id="rId231" Type="http://schemas.openxmlformats.org/officeDocument/2006/relationships/image" Target="../media/image143.png"/><Relationship Id="rId252" Type="http://schemas.openxmlformats.org/officeDocument/2006/relationships/customXml" Target="../ink/ink153.xml"/><Relationship Id="rId273" Type="http://schemas.openxmlformats.org/officeDocument/2006/relationships/image" Target="../media/image164.png"/><Relationship Id="rId294" Type="http://schemas.openxmlformats.org/officeDocument/2006/relationships/customXml" Target="../ink/ink174.xml"/><Relationship Id="rId308" Type="http://schemas.openxmlformats.org/officeDocument/2006/relationships/customXml" Target="../ink/ink181.xml"/><Relationship Id="rId329" Type="http://schemas.openxmlformats.org/officeDocument/2006/relationships/image" Target="../media/image192.png"/><Relationship Id="rId47" Type="http://schemas.openxmlformats.org/officeDocument/2006/relationships/image" Target="../media/image51.png"/><Relationship Id="rId68" Type="http://schemas.openxmlformats.org/officeDocument/2006/relationships/customXml" Target="../ink/ink61.xml"/><Relationship Id="rId89" Type="http://schemas.openxmlformats.org/officeDocument/2006/relationships/image" Target="../media/image72.png"/><Relationship Id="rId112" Type="http://schemas.openxmlformats.org/officeDocument/2006/relationships/customXml" Target="../ink/ink83.xml"/><Relationship Id="rId133" Type="http://schemas.openxmlformats.org/officeDocument/2006/relationships/image" Target="../media/image94.png"/><Relationship Id="rId154" Type="http://schemas.openxmlformats.org/officeDocument/2006/relationships/customXml" Target="../ink/ink104.xml"/><Relationship Id="rId175" Type="http://schemas.openxmlformats.org/officeDocument/2006/relationships/image" Target="../media/image115.png"/><Relationship Id="rId340" Type="http://schemas.openxmlformats.org/officeDocument/2006/relationships/customXml" Target="../ink/ink197.xml"/><Relationship Id="rId361" Type="http://schemas.openxmlformats.org/officeDocument/2006/relationships/image" Target="../media/image208.png"/><Relationship Id="rId196" Type="http://schemas.openxmlformats.org/officeDocument/2006/relationships/customXml" Target="../ink/ink125.xml"/><Relationship Id="rId200" Type="http://schemas.openxmlformats.org/officeDocument/2006/relationships/customXml" Target="../ink/ink127.xml"/><Relationship Id="rId16" Type="http://schemas.openxmlformats.org/officeDocument/2006/relationships/customXml" Target="../ink/ink35.xml"/><Relationship Id="rId221" Type="http://schemas.openxmlformats.org/officeDocument/2006/relationships/image" Target="../media/image138.png"/><Relationship Id="rId242" Type="http://schemas.openxmlformats.org/officeDocument/2006/relationships/customXml" Target="../ink/ink148.xml"/><Relationship Id="rId263" Type="http://schemas.openxmlformats.org/officeDocument/2006/relationships/image" Target="../media/image159.png"/><Relationship Id="rId284" Type="http://schemas.openxmlformats.org/officeDocument/2006/relationships/customXml" Target="../ink/ink169.xml"/><Relationship Id="rId319" Type="http://schemas.openxmlformats.org/officeDocument/2006/relationships/image" Target="../media/image187.png"/><Relationship Id="rId37" Type="http://schemas.openxmlformats.org/officeDocument/2006/relationships/image" Target="../media/image46.png"/><Relationship Id="rId58" Type="http://schemas.openxmlformats.org/officeDocument/2006/relationships/customXml" Target="../ink/ink56.xml"/><Relationship Id="rId79" Type="http://schemas.openxmlformats.org/officeDocument/2006/relationships/image" Target="../media/image67.png"/><Relationship Id="rId102" Type="http://schemas.openxmlformats.org/officeDocument/2006/relationships/customXml" Target="../ink/ink78.xml"/><Relationship Id="rId123" Type="http://schemas.openxmlformats.org/officeDocument/2006/relationships/image" Target="../media/image89.png"/><Relationship Id="rId144" Type="http://schemas.openxmlformats.org/officeDocument/2006/relationships/customXml" Target="../ink/ink99.xml"/><Relationship Id="rId330" Type="http://schemas.openxmlformats.org/officeDocument/2006/relationships/customXml" Target="../ink/ink192.xml"/><Relationship Id="rId90" Type="http://schemas.openxmlformats.org/officeDocument/2006/relationships/customXml" Target="../ink/ink72.xml"/><Relationship Id="rId165" Type="http://schemas.openxmlformats.org/officeDocument/2006/relationships/image" Target="../media/image110.png"/><Relationship Id="rId186" Type="http://schemas.openxmlformats.org/officeDocument/2006/relationships/customXml" Target="../ink/ink120.xml"/><Relationship Id="rId351" Type="http://schemas.openxmlformats.org/officeDocument/2006/relationships/image" Target="../media/image203.png"/><Relationship Id="rId372" Type="http://schemas.openxmlformats.org/officeDocument/2006/relationships/customXml" Target="../ink/ink213.xml"/><Relationship Id="rId211" Type="http://schemas.openxmlformats.org/officeDocument/2006/relationships/image" Target="../media/image133.png"/><Relationship Id="rId232" Type="http://schemas.openxmlformats.org/officeDocument/2006/relationships/customXml" Target="../ink/ink143.xml"/><Relationship Id="rId253" Type="http://schemas.openxmlformats.org/officeDocument/2006/relationships/image" Target="../media/image154.png"/><Relationship Id="rId274" Type="http://schemas.openxmlformats.org/officeDocument/2006/relationships/customXml" Target="../ink/ink164.xml"/><Relationship Id="rId295" Type="http://schemas.openxmlformats.org/officeDocument/2006/relationships/image" Target="../media/image175.png"/><Relationship Id="rId309" Type="http://schemas.openxmlformats.org/officeDocument/2006/relationships/image" Target="../media/image182.png"/><Relationship Id="rId27" Type="http://schemas.openxmlformats.org/officeDocument/2006/relationships/image" Target="../media/image41.png"/><Relationship Id="rId48" Type="http://schemas.openxmlformats.org/officeDocument/2006/relationships/customXml" Target="../ink/ink51.xml"/><Relationship Id="rId69" Type="http://schemas.openxmlformats.org/officeDocument/2006/relationships/image" Target="../media/image62.png"/><Relationship Id="rId113" Type="http://schemas.openxmlformats.org/officeDocument/2006/relationships/image" Target="../media/image84.png"/><Relationship Id="rId134" Type="http://schemas.openxmlformats.org/officeDocument/2006/relationships/customXml" Target="../ink/ink94.xml"/><Relationship Id="rId320" Type="http://schemas.openxmlformats.org/officeDocument/2006/relationships/customXml" Target="../ink/ink187.xml"/><Relationship Id="rId80" Type="http://schemas.openxmlformats.org/officeDocument/2006/relationships/customXml" Target="../ink/ink67.xml"/><Relationship Id="rId155" Type="http://schemas.openxmlformats.org/officeDocument/2006/relationships/image" Target="../media/image105.png"/><Relationship Id="rId176" Type="http://schemas.openxmlformats.org/officeDocument/2006/relationships/customXml" Target="../ink/ink115.xml"/><Relationship Id="rId197" Type="http://schemas.openxmlformats.org/officeDocument/2006/relationships/image" Target="../media/image126.png"/><Relationship Id="rId341" Type="http://schemas.openxmlformats.org/officeDocument/2006/relationships/image" Target="../media/image198.png"/><Relationship Id="rId362" Type="http://schemas.openxmlformats.org/officeDocument/2006/relationships/customXml" Target="../ink/ink208.xml"/><Relationship Id="rId201" Type="http://schemas.openxmlformats.org/officeDocument/2006/relationships/image" Target="../media/image128.png"/><Relationship Id="rId222" Type="http://schemas.openxmlformats.org/officeDocument/2006/relationships/customXml" Target="../ink/ink138.xml"/><Relationship Id="rId243" Type="http://schemas.openxmlformats.org/officeDocument/2006/relationships/image" Target="../media/image149.png"/><Relationship Id="rId264" Type="http://schemas.openxmlformats.org/officeDocument/2006/relationships/customXml" Target="../ink/ink159.xml"/><Relationship Id="rId285" Type="http://schemas.openxmlformats.org/officeDocument/2006/relationships/image" Target="../media/image170.png"/><Relationship Id="rId17" Type="http://schemas.openxmlformats.org/officeDocument/2006/relationships/image" Target="../media/image36.png"/><Relationship Id="rId38" Type="http://schemas.openxmlformats.org/officeDocument/2006/relationships/customXml" Target="../ink/ink46.xml"/><Relationship Id="rId59" Type="http://schemas.openxmlformats.org/officeDocument/2006/relationships/image" Target="../media/image57.png"/><Relationship Id="rId103" Type="http://schemas.openxmlformats.org/officeDocument/2006/relationships/image" Target="../media/image79.png"/><Relationship Id="rId124" Type="http://schemas.openxmlformats.org/officeDocument/2006/relationships/customXml" Target="../ink/ink89.xml"/><Relationship Id="rId310" Type="http://schemas.openxmlformats.org/officeDocument/2006/relationships/customXml" Target="../ink/ink182.xml"/><Relationship Id="rId70" Type="http://schemas.openxmlformats.org/officeDocument/2006/relationships/customXml" Target="../ink/ink62.xml"/><Relationship Id="rId91" Type="http://schemas.openxmlformats.org/officeDocument/2006/relationships/image" Target="../media/image73.png"/><Relationship Id="rId145" Type="http://schemas.openxmlformats.org/officeDocument/2006/relationships/image" Target="../media/image100.png"/><Relationship Id="rId166" Type="http://schemas.openxmlformats.org/officeDocument/2006/relationships/customXml" Target="../ink/ink110.xml"/><Relationship Id="rId187" Type="http://schemas.openxmlformats.org/officeDocument/2006/relationships/image" Target="../media/image121.png"/><Relationship Id="rId331" Type="http://schemas.openxmlformats.org/officeDocument/2006/relationships/image" Target="../media/image193.png"/><Relationship Id="rId352" Type="http://schemas.openxmlformats.org/officeDocument/2006/relationships/customXml" Target="../ink/ink203.xml"/><Relationship Id="rId373" Type="http://schemas.openxmlformats.org/officeDocument/2006/relationships/image" Target="../media/image30.emf"/><Relationship Id="rId1" Type="http://schemas.openxmlformats.org/officeDocument/2006/relationships/tags" Target="../tags/tag65.xml"/><Relationship Id="rId212" Type="http://schemas.openxmlformats.org/officeDocument/2006/relationships/customXml" Target="../ink/ink133.xml"/><Relationship Id="rId233" Type="http://schemas.openxmlformats.org/officeDocument/2006/relationships/image" Target="../media/image144.png"/><Relationship Id="rId254" Type="http://schemas.openxmlformats.org/officeDocument/2006/relationships/customXml" Target="../ink/ink154.xml"/><Relationship Id="rId28" Type="http://schemas.openxmlformats.org/officeDocument/2006/relationships/customXml" Target="../ink/ink41.xml"/><Relationship Id="rId49" Type="http://schemas.openxmlformats.org/officeDocument/2006/relationships/image" Target="../media/image52.png"/><Relationship Id="rId114" Type="http://schemas.openxmlformats.org/officeDocument/2006/relationships/customXml" Target="../ink/ink84.xml"/><Relationship Id="rId275" Type="http://schemas.openxmlformats.org/officeDocument/2006/relationships/image" Target="../media/image165.png"/><Relationship Id="rId296" Type="http://schemas.openxmlformats.org/officeDocument/2006/relationships/customXml" Target="../ink/ink175.xml"/><Relationship Id="rId300" Type="http://schemas.openxmlformats.org/officeDocument/2006/relationships/customXml" Target="../ink/ink177.xml"/><Relationship Id="rId60" Type="http://schemas.openxmlformats.org/officeDocument/2006/relationships/customXml" Target="../ink/ink57.xml"/><Relationship Id="rId81" Type="http://schemas.openxmlformats.org/officeDocument/2006/relationships/image" Target="../media/image68.png"/><Relationship Id="rId135" Type="http://schemas.openxmlformats.org/officeDocument/2006/relationships/image" Target="../media/image95.png"/><Relationship Id="rId156" Type="http://schemas.openxmlformats.org/officeDocument/2006/relationships/customXml" Target="../ink/ink105.xml"/><Relationship Id="rId177" Type="http://schemas.openxmlformats.org/officeDocument/2006/relationships/image" Target="../media/image116.png"/><Relationship Id="rId198" Type="http://schemas.openxmlformats.org/officeDocument/2006/relationships/customXml" Target="../ink/ink126.xml"/><Relationship Id="rId321" Type="http://schemas.openxmlformats.org/officeDocument/2006/relationships/image" Target="../media/image188.png"/><Relationship Id="rId342" Type="http://schemas.openxmlformats.org/officeDocument/2006/relationships/customXml" Target="../ink/ink198.xml"/><Relationship Id="rId363" Type="http://schemas.openxmlformats.org/officeDocument/2006/relationships/image" Target="../media/image209.png"/><Relationship Id="rId202" Type="http://schemas.openxmlformats.org/officeDocument/2006/relationships/customXml" Target="../ink/ink128.xml"/><Relationship Id="rId223" Type="http://schemas.openxmlformats.org/officeDocument/2006/relationships/image" Target="../media/image139.png"/><Relationship Id="rId244" Type="http://schemas.openxmlformats.org/officeDocument/2006/relationships/customXml" Target="../ink/ink149.xml"/><Relationship Id="rId18" Type="http://schemas.openxmlformats.org/officeDocument/2006/relationships/customXml" Target="../ink/ink36.xml"/><Relationship Id="rId39" Type="http://schemas.openxmlformats.org/officeDocument/2006/relationships/image" Target="../media/image47.png"/><Relationship Id="rId265" Type="http://schemas.openxmlformats.org/officeDocument/2006/relationships/image" Target="../media/image160.png"/><Relationship Id="rId286" Type="http://schemas.openxmlformats.org/officeDocument/2006/relationships/customXml" Target="../ink/ink170.xml"/><Relationship Id="rId50" Type="http://schemas.openxmlformats.org/officeDocument/2006/relationships/customXml" Target="../ink/ink52.xml"/><Relationship Id="rId104" Type="http://schemas.openxmlformats.org/officeDocument/2006/relationships/customXml" Target="../ink/ink79.xml"/><Relationship Id="rId125" Type="http://schemas.openxmlformats.org/officeDocument/2006/relationships/image" Target="../media/image90.png"/><Relationship Id="rId146" Type="http://schemas.openxmlformats.org/officeDocument/2006/relationships/customXml" Target="../ink/ink100.xml"/><Relationship Id="rId167" Type="http://schemas.openxmlformats.org/officeDocument/2006/relationships/image" Target="../media/image111.png"/><Relationship Id="rId188" Type="http://schemas.openxmlformats.org/officeDocument/2006/relationships/customXml" Target="../ink/ink121.xml"/><Relationship Id="rId311" Type="http://schemas.openxmlformats.org/officeDocument/2006/relationships/image" Target="../media/image183.png"/><Relationship Id="rId332" Type="http://schemas.openxmlformats.org/officeDocument/2006/relationships/customXml" Target="../ink/ink193.xml"/><Relationship Id="rId353" Type="http://schemas.openxmlformats.org/officeDocument/2006/relationships/image" Target="../media/image204.png"/><Relationship Id="rId71" Type="http://schemas.openxmlformats.org/officeDocument/2006/relationships/image" Target="../media/image63.png"/><Relationship Id="rId92" Type="http://schemas.openxmlformats.org/officeDocument/2006/relationships/customXml" Target="../ink/ink73.xml"/><Relationship Id="rId213" Type="http://schemas.openxmlformats.org/officeDocument/2006/relationships/image" Target="../media/image134.png"/><Relationship Id="rId234" Type="http://schemas.openxmlformats.org/officeDocument/2006/relationships/customXml" Target="../ink/ink144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255" Type="http://schemas.openxmlformats.org/officeDocument/2006/relationships/image" Target="../media/image155.png"/><Relationship Id="rId276" Type="http://schemas.openxmlformats.org/officeDocument/2006/relationships/customXml" Target="../ink/ink165.xml"/><Relationship Id="rId297" Type="http://schemas.openxmlformats.org/officeDocument/2006/relationships/image" Target="../media/image176.png"/><Relationship Id="rId40" Type="http://schemas.openxmlformats.org/officeDocument/2006/relationships/customXml" Target="../ink/ink47.xml"/><Relationship Id="rId115" Type="http://schemas.openxmlformats.org/officeDocument/2006/relationships/image" Target="../media/image85.png"/><Relationship Id="rId136" Type="http://schemas.openxmlformats.org/officeDocument/2006/relationships/customXml" Target="../ink/ink95.xml"/><Relationship Id="rId157" Type="http://schemas.openxmlformats.org/officeDocument/2006/relationships/image" Target="../media/image106.png"/><Relationship Id="rId178" Type="http://schemas.openxmlformats.org/officeDocument/2006/relationships/customXml" Target="../ink/ink116.xml"/><Relationship Id="rId301" Type="http://schemas.openxmlformats.org/officeDocument/2006/relationships/image" Target="../media/image178.png"/><Relationship Id="rId322" Type="http://schemas.openxmlformats.org/officeDocument/2006/relationships/customXml" Target="../ink/ink188.xml"/><Relationship Id="rId343" Type="http://schemas.openxmlformats.org/officeDocument/2006/relationships/image" Target="../media/image199.png"/><Relationship Id="rId364" Type="http://schemas.openxmlformats.org/officeDocument/2006/relationships/customXml" Target="../ink/ink209.xml"/><Relationship Id="rId61" Type="http://schemas.openxmlformats.org/officeDocument/2006/relationships/image" Target="../media/image58.png"/><Relationship Id="rId82" Type="http://schemas.openxmlformats.org/officeDocument/2006/relationships/customXml" Target="../ink/ink68.xml"/><Relationship Id="rId199" Type="http://schemas.openxmlformats.org/officeDocument/2006/relationships/image" Target="../media/image127.png"/><Relationship Id="rId203" Type="http://schemas.openxmlformats.org/officeDocument/2006/relationships/image" Target="../media/image129.png"/><Relationship Id="rId19" Type="http://schemas.openxmlformats.org/officeDocument/2006/relationships/image" Target="../media/image37.png"/><Relationship Id="rId224" Type="http://schemas.openxmlformats.org/officeDocument/2006/relationships/customXml" Target="../ink/ink139.xml"/><Relationship Id="rId245" Type="http://schemas.openxmlformats.org/officeDocument/2006/relationships/image" Target="../media/image150.png"/><Relationship Id="rId266" Type="http://schemas.openxmlformats.org/officeDocument/2006/relationships/customXml" Target="../ink/ink160.xml"/><Relationship Id="rId287" Type="http://schemas.openxmlformats.org/officeDocument/2006/relationships/image" Target="../media/image171.png"/><Relationship Id="rId30" Type="http://schemas.openxmlformats.org/officeDocument/2006/relationships/customXml" Target="../ink/ink42.xml"/><Relationship Id="rId105" Type="http://schemas.openxmlformats.org/officeDocument/2006/relationships/image" Target="../media/image80.png"/><Relationship Id="rId126" Type="http://schemas.openxmlformats.org/officeDocument/2006/relationships/customXml" Target="../ink/ink90.xml"/><Relationship Id="rId147" Type="http://schemas.openxmlformats.org/officeDocument/2006/relationships/image" Target="../media/image101.png"/><Relationship Id="rId168" Type="http://schemas.openxmlformats.org/officeDocument/2006/relationships/customXml" Target="../ink/ink111.xml"/><Relationship Id="rId312" Type="http://schemas.openxmlformats.org/officeDocument/2006/relationships/customXml" Target="../ink/ink183.xml"/><Relationship Id="rId333" Type="http://schemas.openxmlformats.org/officeDocument/2006/relationships/image" Target="../media/image194.png"/><Relationship Id="rId354" Type="http://schemas.openxmlformats.org/officeDocument/2006/relationships/customXml" Target="../ink/ink204.xml"/><Relationship Id="rId51" Type="http://schemas.openxmlformats.org/officeDocument/2006/relationships/image" Target="../media/image53.png"/><Relationship Id="rId72" Type="http://schemas.openxmlformats.org/officeDocument/2006/relationships/customXml" Target="../ink/ink63.xml"/><Relationship Id="rId93" Type="http://schemas.openxmlformats.org/officeDocument/2006/relationships/image" Target="../media/image74.png"/><Relationship Id="rId189" Type="http://schemas.openxmlformats.org/officeDocument/2006/relationships/image" Target="../media/image122.png"/><Relationship Id="rId3" Type="http://schemas.openxmlformats.org/officeDocument/2006/relationships/image" Target="../media/image29.png"/><Relationship Id="rId214" Type="http://schemas.openxmlformats.org/officeDocument/2006/relationships/customXml" Target="../ink/ink134.xml"/><Relationship Id="rId235" Type="http://schemas.openxmlformats.org/officeDocument/2006/relationships/image" Target="../media/image145.png"/><Relationship Id="rId256" Type="http://schemas.openxmlformats.org/officeDocument/2006/relationships/customXml" Target="../ink/ink155.xml"/><Relationship Id="rId277" Type="http://schemas.openxmlformats.org/officeDocument/2006/relationships/image" Target="../media/image166.png"/><Relationship Id="rId298" Type="http://schemas.openxmlformats.org/officeDocument/2006/relationships/customXml" Target="../ink/ink176.xml"/><Relationship Id="rId116" Type="http://schemas.openxmlformats.org/officeDocument/2006/relationships/customXml" Target="../ink/ink85.xml"/><Relationship Id="rId137" Type="http://schemas.openxmlformats.org/officeDocument/2006/relationships/image" Target="../media/image96.png"/><Relationship Id="rId158" Type="http://schemas.openxmlformats.org/officeDocument/2006/relationships/customXml" Target="../ink/ink106.xml"/><Relationship Id="rId302" Type="http://schemas.openxmlformats.org/officeDocument/2006/relationships/customXml" Target="../ink/ink178.xml"/><Relationship Id="rId323" Type="http://schemas.openxmlformats.org/officeDocument/2006/relationships/image" Target="../media/image189.png"/><Relationship Id="rId344" Type="http://schemas.openxmlformats.org/officeDocument/2006/relationships/customXml" Target="../ink/ink199.xml"/><Relationship Id="rId20" Type="http://schemas.openxmlformats.org/officeDocument/2006/relationships/customXml" Target="../ink/ink37.xml"/><Relationship Id="rId41" Type="http://schemas.openxmlformats.org/officeDocument/2006/relationships/image" Target="../media/image48.png"/><Relationship Id="rId62" Type="http://schemas.openxmlformats.org/officeDocument/2006/relationships/customXml" Target="../ink/ink58.xml"/><Relationship Id="rId83" Type="http://schemas.openxmlformats.org/officeDocument/2006/relationships/image" Target="../media/image69.png"/><Relationship Id="rId179" Type="http://schemas.openxmlformats.org/officeDocument/2006/relationships/image" Target="../media/image117.png"/><Relationship Id="rId365" Type="http://schemas.openxmlformats.org/officeDocument/2006/relationships/image" Target="../media/image210.png"/><Relationship Id="rId190" Type="http://schemas.openxmlformats.org/officeDocument/2006/relationships/customXml" Target="../ink/ink122.xml"/><Relationship Id="rId204" Type="http://schemas.openxmlformats.org/officeDocument/2006/relationships/customXml" Target="../ink/ink129.xml"/><Relationship Id="rId225" Type="http://schemas.openxmlformats.org/officeDocument/2006/relationships/image" Target="../media/image140.png"/><Relationship Id="rId246" Type="http://schemas.openxmlformats.org/officeDocument/2006/relationships/customXml" Target="../ink/ink150.xml"/><Relationship Id="rId267" Type="http://schemas.openxmlformats.org/officeDocument/2006/relationships/image" Target="../media/image161.png"/><Relationship Id="rId288" Type="http://schemas.openxmlformats.org/officeDocument/2006/relationships/customXml" Target="../ink/ink171.xml"/><Relationship Id="rId106" Type="http://schemas.openxmlformats.org/officeDocument/2006/relationships/customXml" Target="../ink/ink80.xml"/><Relationship Id="rId127" Type="http://schemas.openxmlformats.org/officeDocument/2006/relationships/image" Target="../media/image91.png"/><Relationship Id="rId313" Type="http://schemas.openxmlformats.org/officeDocument/2006/relationships/image" Target="../media/image184.png"/><Relationship Id="rId10" Type="http://schemas.openxmlformats.org/officeDocument/2006/relationships/customXml" Target="../ink/ink32.xml"/><Relationship Id="rId31" Type="http://schemas.openxmlformats.org/officeDocument/2006/relationships/image" Target="../media/image43.png"/><Relationship Id="rId52" Type="http://schemas.openxmlformats.org/officeDocument/2006/relationships/customXml" Target="../ink/ink53.xml"/><Relationship Id="rId73" Type="http://schemas.openxmlformats.org/officeDocument/2006/relationships/image" Target="../media/image64.png"/><Relationship Id="rId94" Type="http://schemas.openxmlformats.org/officeDocument/2006/relationships/customXml" Target="../ink/ink74.xml"/><Relationship Id="rId148" Type="http://schemas.openxmlformats.org/officeDocument/2006/relationships/customXml" Target="../ink/ink101.xml"/><Relationship Id="rId169" Type="http://schemas.openxmlformats.org/officeDocument/2006/relationships/image" Target="../media/image112.png"/><Relationship Id="rId334" Type="http://schemas.openxmlformats.org/officeDocument/2006/relationships/customXml" Target="../ink/ink194.xml"/><Relationship Id="rId355" Type="http://schemas.openxmlformats.org/officeDocument/2006/relationships/image" Target="../media/image205.png"/><Relationship Id="rId4" Type="http://schemas.openxmlformats.org/officeDocument/2006/relationships/customXml" Target="../ink/ink29.xml"/><Relationship Id="rId180" Type="http://schemas.openxmlformats.org/officeDocument/2006/relationships/customXml" Target="../ink/ink117.xml"/><Relationship Id="rId215" Type="http://schemas.openxmlformats.org/officeDocument/2006/relationships/image" Target="../media/image135.png"/><Relationship Id="rId236" Type="http://schemas.openxmlformats.org/officeDocument/2006/relationships/customXml" Target="../ink/ink145.xml"/><Relationship Id="rId257" Type="http://schemas.openxmlformats.org/officeDocument/2006/relationships/image" Target="../media/image156.png"/><Relationship Id="rId278" Type="http://schemas.openxmlformats.org/officeDocument/2006/relationships/customXml" Target="../ink/ink166.xml"/><Relationship Id="rId303" Type="http://schemas.openxmlformats.org/officeDocument/2006/relationships/image" Target="../media/image179.png"/><Relationship Id="rId42" Type="http://schemas.openxmlformats.org/officeDocument/2006/relationships/customXml" Target="../ink/ink48.xml"/><Relationship Id="rId84" Type="http://schemas.openxmlformats.org/officeDocument/2006/relationships/customXml" Target="../ink/ink69.xml"/><Relationship Id="rId138" Type="http://schemas.openxmlformats.org/officeDocument/2006/relationships/customXml" Target="../ink/ink96.xml"/><Relationship Id="rId345" Type="http://schemas.openxmlformats.org/officeDocument/2006/relationships/image" Target="../media/image200.png"/><Relationship Id="rId191" Type="http://schemas.openxmlformats.org/officeDocument/2006/relationships/image" Target="../media/image123.png"/><Relationship Id="rId205" Type="http://schemas.openxmlformats.org/officeDocument/2006/relationships/image" Target="../media/image130.png"/><Relationship Id="rId247" Type="http://schemas.openxmlformats.org/officeDocument/2006/relationships/image" Target="../media/image151.png"/><Relationship Id="rId107" Type="http://schemas.openxmlformats.org/officeDocument/2006/relationships/image" Target="../media/image81.png"/><Relationship Id="rId289" Type="http://schemas.openxmlformats.org/officeDocument/2006/relationships/image" Target="../media/image172.png"/><Relationship Id="rId11" Type="http://schemas.openxmlformats.org/officeDocument/2006/relationships/image" Target="../media/image33.png"/><Relationship Id="rId53" Type="http://schemas.openxmlformats.org/officeDocument/2006/relationships/image" Target="../media/image54.png"/><Relationship Id="rId149" Type="http://schemas.openxmlformats.org/officeDocument/2006/relationships/image" Target="../media/image102.png"/><Relationship Id="rId314" Type="http://schemas.openxmlformats.org/officeDocument/2006/relationships/customXml" Target="../ink/ink184.xml"/><Relationship Id="rId356" Type="http://schemas.openxmlformats.org/officeDocument/2006/relationships/customXml" Target="../ink/ink205.xml"/><Relationship Id="rId95" Type="http://schemas.openxmlformats.org/officeDocument/2006/relationships/image" Target="../media/image75.png"/><Relationship Id="rId160" Type="http://schemas.openxmlformats.org/officeDocument/2006/relationships/customXml" Target="../ink/ink107.xml"/><Relationship Id="rId216" Type="http://schemas.openxmlformats.org/officeDocument/2006/relationships/customXml" Target="../ink/ink135.xml"/><Relationship Id="rId258" Type="http://schemas.openxmlformats.org/officeDocument/2006/relationships/customXml" Target="../ink/ink156.xml"/><Relationship Id="rId22" Type="http://schemas.openxmlformats.org/officeDocument/2006/relationships/customXml" Target="../ink/ink38.xml"/><Relationship Id="rId64" Type="http://schemas.openxmlformats.org/officeDocument/2006/relationships/customXml" Target="../ink/ink59.xml"/><Relationship Id="rId118" Type="http://schemas.openxmlformats.org/officeDocument/2006/relationships/customXml" Target="../ink/ink86.xml"/><Relationship Id="rId325" Type="http://schemas.openxmlformats.org/officeDocument/2006/relationships/image" Target="../media/image190.png"/><Relationship Id="rId367" Type="http://schemas.openxmlformats.org/officeDocument/2006/relationships/image" Target="../media/image211.png"/><Relationship Id="rId171" Type="http://schemas.openxmlformats.org/officeDocument/2006/relationships/image" Target="../media/image113.png"/><Relationship Id="rId227" Type="http://schemas.openxmlformats.org/officeDocument/2006/relationships/image" Target="../media/image141.png"/><Relationship Id="rId269" Type="http://schemas.openxmlformats.org/officeDocument/2006/relationships/image" Target="../media/image162.png"/><Relationship Id="rId33" Type="http://schemas.openxmlformats.org/officeDocument/2006/relationships/image" Target="../media/image44.png"/><Relationship Id="rId129" Type="http://schemas.openxmlformats.org/officeDocument/2006/relationships/image" Target="../media/image92.png"/><Relationship Id="rId280" Type="http://schemas.openxmlformats.org/officeDocument/2006/relationships/customXml" Target="../ink/ink167.xml"/><Relationship Id="rId336" Type="http://schemas.openxmlformats.org/officeDocument/2006/relationships/customXml" Target="../ink/ink195.xml"/><Relationship Id="rId75" Type="http://schemas.openxmlformats.org/officeDocument/2006/relationships/image" Target="../media/image65.png"/><Relationship Id="rId140" Type="http://schemas.openxmlformats.org/officeDocument/2006/relationships/customXml" Target="../ink/ink97.xml"/><Relationship Id="rId182" Type="http://schemas.openxmlformats.org/officeDocument/2006/relationships/customXml" Target="../ink/ink118.xml"/><Relationship Id="rId6" Type="http://schemas.openxmlformats.org/officeDocument/2006/relationships/customXml" Target="../ink/ink30.xml"/><Relationship Id="rId238" Type="http://schemas.openxmlformats.org/officeDocument/2006/relationships/customXml" Target="../ink/ink146.xml"/><Relationship Id="rId291" Type="http://schemas.openxmlformats.org/officeDocument/2006/relationships/image" Target="../media/image173.png"/><Relationship Id="rId305" Type="http://schemas.openxmlformats.org/officeDocument/2006/relationships/image" Target="../media/image180.png"/><Relationship Id="rId347" Type="http://schemas.openxmlformats.org/officeDocument/2006/relationships/image" Target="../media/image201.png"/><Relationship Id="rId44" Type="http://schemas.openxmlformats.org/officeDocument/2006/relationships/customXml" Target="../ink/ink49.xml"/><Relationship Id="rId86" Type="http://schemas.openxmlformats.org/officeDocument/2006/relationships/customXml" Target="../ink/ink70.xml"/><Relationship Id="rId151" Type="http://schemas.openxmlformats.org/officeDocument/2006/relationships/image" Target="../media/image103.png"/><Relationship Id="rId193" Type="http://schemas.openxmlformats.org/officeDocument/2006/relationships/image" Target="../media/image124.png"/><Relationship Id="rId207" Type="http://schemas.openxmlformats.org/officeDocument/2006/relationships/image" Target="../media/image131.png"/><Relationship Id="rId249" Type="http://schemas.openxmlformats.org/officeDocument/2006/relationships/image" Target="../media/image152.png"/><Relationship Id="rId13" Type="http://schemas.openxmlformats.org/officeDocument/2006/relationships/image" Target="../media/image34.png"/><Relationship Id="rId109" Type="http://schemas.openxmlformats.org/officeDocument/2006/relationships/image" Target="../media/image82.png"/><Relationship Id="rId260" Type="http://schemas.openxmlformats.org/officeDocument/2006/relationships/customXml" Target="../ink/ink157.xml"/><Relationship Id="rId316" Type="http://schemas.openxmlformats.org/officeDocument/2006/relationships/customXml" Target="../ink/ink185.xml"/><Relationship Id="rId55" Type="http://schemas.openxmlformats.org/officeDocument/2006/relationships/image" Target="../media/image55.png"/><Relationship Id="rId97" Type="http://schemas.openxmlformats.org/officeDocument/2006/relationships/image" Target="../media/image76.png"/><Relationship Id="rId120" Type="http://schemas.openxmlformats.org/officeDocument/2006/relationships/customXml" Target="../ink/ink87.xml"/><Relationship Id="rId358" Type="http://schemas.openxmlformats.org/officeDocument/2006/relationships/customXml" Target="../ink/ink206.xml"/><Relationship Id="rId162" Type="http://schemas.openxmlformats.org/officeDocument/2006/relationships/customXml" Target="../ink/ink108.xml"/><Relationship Id="rId218" Type="http://schemas.openxmlformats.org/officeDocument/2006/relationships/customXml" Target="../ink/ink136.xml"/><Relationship Id="rId271" Type="http://schemas.openxmlformats.org/officeDocument/2006/relationships/image" Target="../media/image163.png"/><Relationship Id="rId24" Type="http://schemas.openxmlformats.org/officeDocument/2006/relationships/customXml" Target="../ink/ink39.xml"/><Relationship Id="rId66" Type="http://schemas.openxmlformats.org/officeDocument/2006/relationships/customXml" Target="../ink/ink60.xml"/><Relationship Id="rId131" Type="http://schemas.openxmlformats.org/officeDocument/2006/relationships/image" Target="../media/image93.png"/><Relationship Id="rId327" Type="http://schemas.openxmlformats.org/officeDocument/2006/relationships/image" Target="../media/image191.png"/><Relationship Id="rId369" Type="http://schemas.openxmlformats.org/officeDocument/2006/relationships/image" Target="../media/image212.png"/><Relationship Id="rId173" Type="http://schemas.openxmlformats.org/officeDocument/2006/relationships/image" Target="../media/image114.png"/><Relationship Id="rId229" Type="http://schemas.openxmlformats.org/officeDocument/2006/relationships/image" Target="../media/image142.png"/><Relationship Id="rId240" Type="http://schemas.openxmlformats.org/officeDocument/2006/relationships/customXml" Target="../ink/ink147.xml"/><Relationship Id="rId35" Type="http://schemas.openxmlformats.org/officeDocument/2006/relationships/image" Target="../media/image45.png"/><Relationship Id="rId77" Type="http://schemas.openxmlformats.org/officeDocument/2006/relationships/image" Target="../media/image66.png"/><Relationship Id="rId100" Type="http://schemas.openxmlformats.org/officeDocument/2006/relationships/customXml" Target="../ink/ink77.xml"/><Relationship Id="rId282" Type="http://schemas.openxmlformats.org/officeDocument/2006/relationships/customXml" Target="../ink/ink168.xml"/><Relationship Id="rId338" Type="http://schemas.openxmlformats.org/officeDocument/2006/relationships/customXml" Target="../ink/ink196.xml"/><Relationship Id="rId8" Type="http://schemas.openxmlformats.org/officeDocument/2006/relationships/customXml" Target="../ink/ink31.xml"/><Relationship Id="rId142" Type="http://schemas.openxmlformats.org/officeDocument/2006/relationships/customXml" Target="../ink/ink98.xml"/><Relationship Id="rId184" Type="http://schemas.openxmlformats.org/officeDocument/2006/relationships/customXml" Target="../ink/ink119.xml"/><Relationship Id="rId251" Type="http://schemas.openxmlformats.org/officeDocument/2006/relationships/image" Target="../media/image153.png"/><Relationship Id="rId46" Type="http://schemas.openxmlformats.org/officeDocument/2006/relationships/customXml" Target="../ink/ink50.xml"/><Relationship Id="rId293" Type="http://schemas.openxmlformats.org/officeDocument/2006/relationships/image" Target="../media/image174.png"/><Relationship Id="rId307" Type="http://schemas.openxmlformats.org/officeDocument/2006/relationships/image" Target="../media/image181.png"/><Relationship Id="rId349" Type="http://schemas.openxmlformats.org/officeDocument/2006/relationships/image" Target="../media/image202.png"/><Relationship Id="rId88" Type="http://schemas.openxmlformats.org/officeDocument/2006/relationships/customXml" Target="../ink/ink71.xml"/><Relationship Id="rId111" Type="http://schemas.openxmlformats.org/officeDocument/2006/relationships/image" Target="../media/image83.png"/><Relationship Id="rId153" Type="http://schemas.openxmlformats.org/officeDocument/2006/relationships/image" Target="../media/image104.png"/><Relationship Id="rId195" Type="http://schemas.openxmlformats.org/officeDocument/2006/relationships/image" Target="../media/image125.png"/><Relationship Id="rId209" Type="http://schemas.openxmlformats.org/officeDocument/2006/relationships/image" Target="../media/image132.png"/><Relationship Id="rId360" Type="http://schemas.openxmlformats.org/officeDocument/2006/relationships/customXml" Target="../ink/ink207.xml"/><Relationship Id="rId220" Type="http://schemas.openxmlformats.org/officeDocument/2006/relationships/customXml" Target="../ink/ink137.xml"/><Relationship Id="rId15" Type="http://schemas.openxmlformats.org/officeDocument/2006/relationships/image" Target="../media/image35.png"/><Relationship Id="rId57" Type="http://schemas.openxmlformats.org/officeDocument/2006/relationships/image" Target="../media/image56.png"/><Relationship Id="rId262" Type="http://schemas.openxmlformats.org/officeDocument/2006/relationships/customXml" Target="../ink/ink158.xml"/><Relationship Id="rId318" Type="http://schemas.openxmlformats.org/officeDocument/2006/relationships/customXml" Target="../ink/ink18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image" Target="file:///E:\&#23385;&#23159;&#23159;\2024\&#35838;&#20214;\2025&#29256;%20&#21019;&#26032;&#35774;&#35745;%20&#39640;&#32771;&#24635;&#22797;&#20064;%20&#21270;&#23398;%20&#40065;&#31185;&#29256;%20&#40065;&#29756;\&#37197;&#22871;PPT&#35838;&#20214;\RJ199.TI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5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image" Target="../media/image5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image" Target="../media/image59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592.png"/><Relationship Id="rId4" Type="http://schemas.openxmlformats.org/officeDocument/2006/relationships/image" Target="../media/image5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4.xml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2.png"/><Relationship Id="rId21" Type="http://schemas.openxmlformats.org/officeDocument/2006/relationships/image" Target="../media/image224.png"/><Relationship Id="rId42" Type="http://schemas.openxmlformats.org/officeDocument/2006/relationships/customXml" Target="../ink/ink234.xml"/><Relationship Id="rId63" Type="http://schemas.openxmlformats.org/officeDocument/2006/relationships/image" Target="../media/image245.png"/><Relationship Id="rId84" Type="http://schemas.openxmlformats.org/officeDocument/2006/relationships/customXml" Target="../ink/ink255.xml"/><Relationship Id="rId138" Type="http://schemas.openxmlformats.org/officeDocument/2006/relationships/customXml" Target="../ink/ink282.xml"/><Relationship Id="rId159" Type="http://schemas.openxmlformats.org/officeDocument/2006/relationships/image" Target="../media/image293.png"/><Relationship Id="rId170" Type="http://schemas.openxmlformats.org/officeDocument/2006/relationships/customXml" Target="../ink/ink298.xml"/><Relationship Id="rId107" Type="http://schemas.openxmlformats.org/officeDocument/2006/relationships/image" Target="../media/image267.png"/><Relationship Id="rId11" Type="http://schemas.openxmlformats.org/officeDocument/2006/relationships/image" Target="../media/image219.png"/><Relationship Id="rId32" Type="http://schemas.openxmlformats.org/officeDocument/2006/relationships/customXml" Target="../ink/ink229.xml"/><Relationship Id="rId53" Type="http://schemas.openxmlformats.org/officeDocument/2006/relationships/image" Target="../media/image240.png"/><Relationship Id="rId74" Type="http://schemas.openxmlformats.org/officeDocument/2006/relationships/customXml" Target="../ink/ink250.xml"/><Relationship Id="rId128" Type="http://schemas.openxmlformats.org/officeDocument/2006/relationships/customXml" Target="../ink/ink277.xml"/><Relationship Id="rId149" Type="http://schemas.openxmlformats.org/officeDocument/2006/relationships/image" Target="../media/image288.png"/><Relationship Id="rId5" Type="http://schemas.openxmlformats.org/officeDocument/2006/relationships/image" Target="../media/image2160.png"/><Relationship Id="rId95" Type="http://schemas.openxmlformats.org/officeDocument/2006/relationships/image" Target="../media/image261.png"/><Relationship Id="rId160" Type="http://schemas.openxmlformats.org/officeDocument/2006/relationships/customXml" Target="../ink/ink293.xml"/><Relationship Id="rId181" Type="http://schemas.openxmlformats.org/officeDocument/2006/relationships/image" Target="../media/image304.png"/><Relationship Id="rId22" Type="http://schemas.openxmlformats.org/officeDocument/2006/relationships/customXml" Target="../ink/ink224.xml"/><Relationship Id="rId43" Type="http://schemas.openxmlformats.org/officeDocument/2006/relationships/image" Target="../media/image235.png"/><Relationship Id="rId64" Type="http://schemas.openxmlformats.org/officeDocument/2006/relationships/customXml" Target="../ink/ink245.xml"/><Relationship Id="rId118" Type="http://schemas.openxmlformats.org/officeDocument/2006/relationships/customXml" Target="../ink/ink272.xml"/><Relationship Id="rId139" Type="http://schemas.openxmlformats.org/officeDocument/2006/relationships/image" Target="../media/image283.png"/><Relationship Id="rId85" Type="http://schemas.openxmlformats.org/officeDocument/2006/relationships/image" Target="../media/image256.png"/><Relationship Id="rId150" Type="http://schemas.openxmlformats.org/officeDocument/2006/relationships/customXml" Target="../ink/ink288.xml"/><Relationship Id="rId171" Type="http://schemas.openxmlformats.org/officeDocument/2006/relationships/image" Target="../media/image299.png"/><Relationship Id="rId12" Type="http://schemas.openxmlformats.org/officeDocument/2006/relationships/customXml" Target="../ink/ink219.xml"/><Relationship Id="rId33" Type="http://schemas.openxmlformats.org/officeDocument/2006/relationships/image" Target="../media/image230.png"/><Relationship Id="rId108" Type="http://schemas.openxmlformats.org/officeDocument/2006/relationships/customXml" Target="../ink/ink267.xml"/><Relationship Id="rId129" Type="http://schemas.openxmlformats.org/officeDocument/2006/relationships/image" Target="../media/image278.png"/><Relationship Id="rId54" Type="http://schemas.openxmlformats.org/officeDocument/2006/relationships/customXml" Target="../ink/ink240.xml"/><Relationship Id="rId75" Type="http://schemas.openxmlformats.org/officeDocument/2006/relationships/image" Target="../media/image251.png"/><Relationship Id="rId96" Type="http://schemas.openxmlformats.org/officeDocument/2006/relationships/customXml" Target="../ink/ink261.xml"/><Relationship Id="rId140" Type="http://schemas.openxmlformats.org/officeDocument/2006/relationships/customXml" Target="../ink/ink283.xml"/><Relationship Id="rId161" Type="http://schemas.openxmlformats.org/officeDocument/2006/relationships/image" Target="../media/image294.png"/><Relationship Id="rId182" Type="http://schemas.openxmlformats.org/officeDocument/2006/relationships/customXml" Target="../ink/ink304.xml"/><Relationship Id="rId6" Type="http://schemas.openxmlformats.org/officeDocument/2006/relationships/customXml" Target="../ink/ink216.xml"/><Relationship Id="rId23" Type="http://schemas.openxmlformats.org/officeDocument/2006/relationships/image" Target="../media/image225.png"/><Relationship Id="rId119" Type="http://schemas.openxmlformats.org/officeDocument/2006/relationships/image" Target="../media/image273.png"/><Relationship Id="rId44" Type="http://schemas.openxmlformats.org/officeDocument/2006/relationships/customXml" Target="../ink/ink235.xml"/><Relationship Id="rId65" Type="http://schemas.openxmlformats.org/officeDocument/2006/relationships/image" Target="../media/image246.png"/><Relationship Id="rId86" Type="http://schemas.openxmlformats.org/officeDocument/2006/relationships/customXml" Target="../ink/ink256.xml"/><Relationship Id="rId130" Type="http://schemas.openxmlformats.org/officeDocument/2006/relationships/customXml" Target="../ink/ink278.xml"/><Relationship Id="rId151" Type="http://schemas.openxmlformats.org/officeDocument/2006/relationships/image" Target="../media/image289.png"/><Relationship Id="rId172" Type="http://schemas.openxmlformats.org/officeDocument/2006/relationships/customXml" Target="../ink/ink299.xml"/><Relationship Id="rId13" Type="http://schemas.openxmlformats.org/officeDocument/2006/relationships/image" Target="../media/image220.png"/><Relationship Id="rId18" Type="http://schemas.openxmlformats.org/officeDocument/2006/relationships/customXml" Target="../ink/ink222.xml"/><Relationship Id="rId39" Type="http://schemas.openxmlformats.org/officeDocument/2006/relationships/image" Target="../media/image233.png"/><Relationship Id="rId109" Type="http://schemas.openxmlformats.org/officeDocument/2006/relationships/image" Target="../media/image268.png"/><Relationship Id="rId34" Type="http://schemas.openxmlformats.org/officeDocument/2006/relationships/customXml" Target="../ink/ink230.xml"/><Relationship Id="rId50" Type="http://schemas.openxmlformats.org/officeDocument/2006/relationships/customXml" Target="../ink/ink238.xml"/><Relationship Id="rId55" Type="http://schemas.openxmlformats.org/officeDocument/2006/relationships/image" Target="../media/image241.png"/><Relationship Id="rId76" Type="http://schemas.openxmlformats.org/officeDocument/2006/relationships/customXml" Target="../ink/ink251.xml"/><Relationship Id="rId97" Type="http://schemas.openxmlformats.org/officeDocument/2006/relationships/image" Target="../media/image262.png"/><Relationship Id="rId104" Type="http://schemas.openxmlformats.org/officeDocument/2006/relationships/customXml" Target="../ink/ink265.xml"/><Relationship Id="rId120" Type="http://schemas.openxmlformats.org/officeDocument/2006/relationships/customXml" Target="../ink/ink273.xml"/><Relationship Id="rId125" Type="http://schemas.openxmlformats.org/officeDocument/2006/relationships/image" Target="../media/image276.png"/><Relationship Id="rId141" Type="http://schemas.openxmlformats.org/officeDocument/2006/relationships/image" Target="../media/image284.png"/><Relationship Id="rId146" Type="http://schemas.openxmlformats.org/officeDocument/2006/relationships/customXml" Target="../ink/ink286.xml"/><Relationship Id="rId167" Type="http://schemas.openxmlformats.org/officeDocument/2006/relationships/image" Target="../media/image297.png"/><Relationship Id="rId7" Type="http://schemas.openxmlformats.org/officeDocument/2006/relationships/image" Target="../media/image217.png"/><Relationship Id="rId71" Type="http://schemas.openxmlformats.org/officeDocument/2006/relationships/image" Target="../media/image249.png"/><Relationship Id="rId92" Type="http://schemas.openxmlformats.org/officeDocument/2006/relationships/customXml" Target="../ink/ink259.xml"/><Relationship Id="rId162" Type="http://schemas.openxmlformats.org/officeDocument/2006/relationships/customXml" Target="../ink/ink294.xml"/><Relationship Id="rId183" Type="http://schemas.openxmlformats.org/officeDocument/2006/relationships/image" Target="../media/image30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28.png"/><Relationship Id="rId24" Type="http://schemas.openxmlformats.org/officeDocument/2006/relationships/customXml" Target="../ink/ink225.xml"/><Relationship Id="rId40" Type="http://schemas.openxmlformats.org/officeDocument/2006/relationships/customXml" Target="../ink/ink233.xml"/><Relationship Id="rId45" Type="http://schemas.openxmlformats.org/officeDocument/2006/relationships/image" Target="../media/image236.png"/><Relationship Id="rId66" Type="http://schemas.openxmlformats.org/officeDocument/2006/relationships/customXml" Target="../ink/ink246.xml"/><Relationship Id="rId87" Type="http://schemas.openxmlformats.org/officeDocument/2006/relationships/image" Target="../media/image257.png"/><Relationship Id="rId110" Type="http://schemas.openxmlformats.org/officeDocument/2006/relationships/customXml" Target="../ink/ink268.xml"/><Relationship Id="rId115" Type="http://schemas.openxmlformats.org/officeDocument/2006/relationships/image" Target="../media/image271.png"/><Relationship Id="rId131" Type="http://schemas.openxmlformats.org/officeDocument/2006/relationships/image" Target="../media/image279.png"/><Relationship Id="rId136" Type="http://schemas.openxmlformats.org/officeDocument/2006/relationships/customXml" Target="../ink/ink281.xml"/><Relationship Id="rId157" Type="http://schemas.openxmlformats.org/officeDocument/2006/relationships/image" Target="../media/image292.png"/><Relationship Id="rId178" Type="http://schemas.openxmlformats.org/officeDocument/2006/relationships/customXml" Target="../ink/ink302.xml"/><Relationship Id="rId61" Type="http://schemas.openxmlformats.org/officeDocument/2006/relationships/image" Target="../media/image244.png"/><Relationship Id="rId82" Type="http://schemas.openxmlformats.org/officeDocument/2006/relationships/customXml" Target="../ink/ink254.xml"/><Relationship Id="rId152" Type="http://schemas.openxmlformats.org/officeDocument/2006/relationships/customXml" Target="../ink/ink289.xml"/><Relationship Id="rId173" Type="http://schemas.openxmlformats.org/officeDocument/2006/relationships/image" Target="../media/image300.png"/><Relationship Id="rId19" Type="http://schemas.openxmlformats.org/officeDocument/2006/relationships/image" Target="../media/image223.png"/><Relationship Id="rId14" Type="http://schemas.openxmlformats.org/officeDocument/2006/relationships/customXml" Target="../ink/ink220.xml"/><Relationship Id="rId30" Type="http://schemas.openxmlformats.org/officeDocument/2006/relationships/customXml" Target="../ink/ink228.xml"/><Relationship Id="rId35" Type="http://schemas.openxmlformats.org/officeDocument/2006/relationships/image" Target="../media/image231.png"/><Relationship Id="rId56" Type="http://schemas.openxmlformats.org/officeDocument/2006/relationships/customXml" Target="../ink/ink241.xml"/><Relationship Id="rId77" Type="http://schemas.openxmlformats.org/officeDocument/2006/relationships/image" Target="../media/image252.png"/><Relationship Id="rId100" Type="http://schemas.openxmlformats.org/officeDocument/2006/relationships/customXml" Target="../ink/ink263.xml"/><Relationship Id="rId105" Type="http://schemas.openxmlformats.org/officeDocument/2006/relationships/image" Target="../media/image266.png"/><Relationship Id="rId126" Type="http://schemas.openxmlformats.org/officeDocument/2006/relationships/customXml" Target="../ink/ink276.xml"/><Relationship Id="rId147" Type="http://schemas.openxmlformats.org/officeDocument/2006/relationships/image" Target="../media/image287.png"/><Relationship Id="rId168" Type="http://schemas.openxmlformats.org/officeDocument/2006/relationships/customXml" Target="../ink/ink297.xml"/><Relationship Id="rId8" Type="http://schemas.openxmlformats.org/officeDocument/2006/relationships/customXml" Target="../ink/ink217.xml"/><Relationship Id="rId51" Type="http://schemas.openxmlformats.org/officeDocument/2006/relationships/image" Target="../media/image239.png"/><Relationship Id="rId72" Type="http://schemas.openxmlformats.org/officeDocument/2006/relationships/customXml" Target="../ink/ink249.xml"/><Relationship Id="rId93" Type="http://schemas.openxmlformats.org/officeDocument/2006/relationships/image" Target="../media/image260.png"/><Relationship Id="rId98" Type="http://schemas.openxmlformats.org/officeDocument/2006/relationships/customXml" Target="../ink/ink262.xml"/><Relationship Id="rId121" Type="http://schemas.openxmlformats.org/officeDocument/2006/relationships/image" Target="../media/image274.png"/><Relationship Id="rId142" Type="http://schemas.openxmlformats.org/officeDocument/2006/relationships/customXml" Target="../ink/ink284.xml"/><Relationship Id="rId163" Type="http://schemas.openxmlformats.org/officeDocument/2006/relationships/image" Target="../media/image295.png"/><Relationship Id="rId184" Type="http://schemas.openxmlformats.org/officeDocument/2006/relationships/customXml" Target="../ink/ink305.xml"/><Relationship Id="rId3" Type="http://schemas.openxmlformats.org/officeDocument/2006/relationships/image" Target="../media/image216.png"/><Relationship Id="rId25" Type="http://schemas.openxmlformats.org/officeDocument/2006/relationships/image" Target="../media/image226.png"/><Relationship Id="rId46" Type="http://schemas.openxmlformats.org/officeDocument/2006/relationships/customXml" Target="../ink/ink236.xml"/><Relationship Id="rId67" Type="http://schemas.openxmlformats.org/officeDocument/2006/relationships/image" Target="../media/image247.png"/><Relationship Id="rId116" Type="http://schemas.openxmlformats.org/officeDocument/2006/relationships/customXml" Target="../ink/ink271.xml"/><Relationship Id="rId137" Type="http://schemas.openxmlformats.org/officeDocument/2006/relationships/image" Target="../media/image282.png"/><Relationship Id="rId158" Type="http://schemas.openxmlformats.org/officeDocument/2006/relationships/customXml" Target="../ink/ink292.xml"/><Relationship Id="rId20" Type="http://schemas.openxmlformats.org/officeDocument/2006/relationships/customXml" Target="../ink/ink223.xml"/><Relationship Id="rId41" Type="http://schemas.openxmlformats.org/officeDocument/2006/relationships/image" Target="../media/image234.png"/><Relationship Id="rId62" Type="http://schemas.openxmlformats.org/officeDocument/2006/relationships/customXml" Target="../ink/ink244.xml"/><Relationship Id="rId83" Type="http://schemas.openxmlformats.org/officeDocument/2006/relationships/image" Target="../media/image255.png"/><Relationship Id="rId88" Type="http://schemas.openxmlformats.org/officeDocument/2006/relationships/customXml" Target="../ink/ink257.xml"/><Relationship Id="rId111" Type="http://schemas.openxmlformats.org/officeDocument/2006/relationships/image" Target="../media/image269.png"/><Relationship Id="rId132" Type="http://schemas.openxmlformats.org/officeDocument/2006/relationships/customXml" Target="../ink/ink279.xml"/><Relationship Id="rId153" Type="http://schemas.openxmlformats.org/officeDocument/2006/relationships/image" Target="../media/image290.png"/><Relationship Id="rId174" Type="http://schemas.openxmlformats.org/officeDocument/2006/relationships/customXml" Target="../ink/ink300.xml"/><Relationship Id="rId179" Type="http://schemas.openxmlformats.org/officeDocument/2006/relationships/image" Target="../media/image303.png"/><Relationship Id="rId15" Type="http://schemas.openxmlformats.org/officeDocument/2006/relationships/image" Target="../media/image221.png"/><Relationship Id="rId36" Type="http://schemas.openxmlformats.org/officeDocument/2006/relationships/customXml" Target="../ink/ink231.xml"/><Relationship Id="rId57" Type="http://schemas.openxmlformats.org/officeDocument/2006/relationships/image" Target="../media/image242.png"/><Relationship Id="rId106" Type="http://schemas.openxmlformats.org/officeDocument/2006/relationships/customXml" Target="../ink/ink266.xml"/><Relationship Id="rId127" Type="http://schemas.openxmlformats.org/officeDocument/2006/relationships/image" Target="../media/image277.png"/><Relationship Id="rId10" Type="http://schemas.openxmlformats.org/officeDocument/2006/relationships/customXml" Target="../ink/ink218.xml"/><Relationship Id="rId31" Type="http://schemas.openxmlformats.org/officeDocument/2006/relationships/image" Target="../media/image229.png"/><Relationship Id="rId52" Type="http://schemas.openxmlformats.org/officeDocument/2006/relationships/customXml" Target="../ink/ink239.xml"/><Relationship Id="rId73" Type="http://schemas.openxmlformats.org/officeDocument/2006/relationships/image" Target="../media/image250.png"/><Relationship Id="rId78" Type="http://schemas.openxmlformats.org/officeDocument/2006/relationships/customXml" Target="../ink/ink252.xml"/><Relationship Id="rId94" Type="http://schemas.openxmlformats.org/officeDocument/2006/relationships/customXml" Target="../ink/ink260.xml"/><Relationship Id="rId99" Type="http://schemas.openxmlformats.org/officeDocument/2006/relationships/image" Target="../media/image263.png"/><Relationship Id="rId101" Type="http://schemas.openxmlformats.org/officeDocument/2006/relationships/image" Target="../media/image264.png"/><Relationship Id="rId122" Type="http://schemas.openxmlformats.org/officeDocument/2006/relationships/customXml" Target="../ink/ink274.xml"/><Relationship Id="rId143" Type="http://schemas.openxmlformats.org/officeDocument/2006/relationships/image" Target="../media/image285.png"/><Relationship Id="rId148" Type="http://schemas.openxmlformats.org/officeDocument/2006/relationships/customXml" Target="../ink/ink287.xml"/><Relationship Id="rId164" Type="http://schemas.openxmlformats.org/officeDocument/2006/relationships/customXml" Target="../ink/ink295.xml"/><Relationship Id="rId169" Type="http://schemas.openxmlformats.org/officeDocument/2006/relationships/image" Target="../media/image298.png"/><Relationship Id="rId185" Type="http://schemas.openxmlformats.org/officeDocument/2006/relationships/image" Target="../media/image217.emf"/><Relationship Id="rId4" Type="http://schemas.openxmlformats.org/officeDocument/2006/relationships/customXml" Target="../ink/ink215.xml"/><Relationship Id="rId9" Type="http://schemas.openxmlformats.org/officeDocument/2006/relationships/image" Target="../media/image218.png"/><Relationship Id="rId180" Type="http://schemas.openxmlformats.org/officeDocument/2006/relationships/customXml" Target="../ink/ink303.xml"/><Relationship Id="rId26" Type="http://schemas.openxmlformats.org/officeDocument/2006/relationships/customXml" Target="../ink/ink226.xml"/><Relationship Id="rId47" Type="http://schemas.openxmlformats.org/officeDocument/2006/relationships/image" Target="../media/image237.png"/><Relationship Id="rId68" Type="http://schemas.openxmlformats.org/officeDocument/2006/relationships/customXml" Target="../ink/ink247.xml"/><Relationship Id="rId89" Type="http://schemas.openxmlformats.org/officeDocument/2006/relationships/image" Target="../media/image258.png"/><Relationship Id="rId112" Type="http://schemas.openxmlformats.org/officeDocument/2006/relationships/customXml" Target="../ink/ink269.xml"/><Relationship Id="rId133" Type="http://schemas.openxmlformats.org/officeDocument/2006/relationships/image" Target="../media/image280.png"/><Relationship Id="rId154" Type="http://schemas.openxmlformats.org/officeDocument/2006/relationships/customXml" Target="../ink/ink290.xml"/><Relationship Id="rId175" Type="http://schemas.openxmlformats.org/officeDocument/2006/relationships/image" Target="../media/image301.png"/><Relationship Id="rId16" Type="http://schemas.openxmlformats.org/officeDocument/2006/relationships/customXml" Target="../ink/ink221.xml"/><Relationship Id="rId37" Type="http://schemas.openxmlformats.org/officeDocument/2006/relationships/image" Target="../media/image232.png"/><Relationship Id="rId58" Type="http://schemas.openxmlformats.org/officeDocument/2006/relationships/customXml" Target="../ink/ink242.xml"/><Relationship Id="rId79" Type="http://schemas.openxmlformats.org/officeDocument/2006/relationships/image" Target="../media/image253.png"/><Relationship Id="rId102" Type="http://schemas.openxmlformats.org/officeDocument/2006/relationships/customXml" Target="../ink/ink264.xml"/><Relationship Id="rId123" Type="http://schemas.openxmlformats.org/officeDocument/2006/relationships/image" Target="../media/image275.png"/><Relationship Id="rId144" Type="http://schemas.openxmlformats.org/officeDocument/2006/relationships/customXml" Target="../ink/ink285.xml"/><Relationship Id="rId90" Type="http://schemas.openxmlformats.org/officeDocument/2006/relationships/customXml" Target="../ink/ink258.xml"/><Relationship Id="rId165" Type="http://schemas.openxmlformats.org/officeDocument/2006/relationships/image" Target="../media/image296.png"/><Relationship Id="rId27" Type="http://schemas.openxmlformats.org/officeDocument/2006/relationships/image" Target="../media/image227.png"/><Relationship Id="rId48" Type="http://schemas.openxmlformats.org/officeDocument/2006/relationships/customXml" Target="../ink/ink237.xml"/><Relationship Id="rId69" Type="http://schemas.openxmlformats.org/officeDocument/2006/relationships/image" Target="../media/image248.png"/><Relationship Id="rId113" Type="http://schemas.openxmlformats.org/officeDocument/2006/relationships/image" Target="../media/image270.png"/><Relationship Id="rId134" Type="http://schemas.openxmlformats.org/officeDocument/2006/relationships/customXml" Target="../ink/ink280.xml"/><Relationship Id="rId80" Type="http://schemas.openxmlformats.org/officeDocument/2006/relationships/customXml" Target="../ink/ink253.xml"/><Relationship Id="rId155" Type="http://schemas.openxmlformats.org/officeDocument/2006/relationships/image" Target="../media/image291.png"/><Relationship Id="rId176" Type="http://schemas.openxmlformats.org/officeDocument/2006/relationships/customXml" Target="../ink/ink301.xml"/><Relationship Id="rId17" Type="http://schemas.openxmlformats.org/officeDocument/2006/relationships/image" Target="../media/image222.png"/><Relationship Id="rId38" Type="http://schemas.openxmlformats.org/officeDocument/2006/relationships/customXml" Target="../ink/ink232.xml"/><Relationship Id="rId59" Type="http://schemas.openxmlformats.org/officeDocument/2006/relationships/image" Target="../media/image243.png"/><Relationship Id="rId103" Type="http://schemas.openxmlformats.org/officeDocument/2006/relationships/image" Target="../media/image265.png"/><Relationship Id="rId124" Type="http://schemas.openxmlformats.org/officeDocument/2006/relationships/customXml" Target="../ink/ink275.xml"/><Relationship Id="rId70" Type="http://schemas.openxmlformats.org/officeDocument/2006/relationships/customXml" Target="../ink/ink248.xml"/><Relationship Id="rId91" Type="http://schemas.openxmlformats.org/officeDocument/2006/relationships/image" Target="../media/image259.png"/><Relationship Id="rId145" Type="http://schemas.openxmlformats.org/officeDocument/2006/relationships/image" Target="../media/image286.png"/><Relationship Id="rId166" Type="http://schemas.openxmlformats.org/officeDocument/2006/relationships/customXml" Target="../ink/ink296.xml"/><Relationship Id="rId1" Type="http://schemas.openxmlformats.org/officeDocument/2006/relationships/tags" Target="../tags/tag68.xml"/><Relationship Id="rId28" Type="http://schemas.openxmlformats.org/officeDocument/2006/relationships/customXml" Target="../ink/ink227.xml"/><Relationship Id="rId49" Type="http://schemas.openxmlformats.org/officeDocument/2006/relationships/image" Target="../media/image238.png"/><Relationship Id="rId114" Type="http://schemas.openxmlformats.org/officeDocument/2006/relationships/customXml" Target="../ink/ink270.xml"/><Relationship Id="rId60" Type="http://schemas.openxmlformats.org/officeDocument/2006/relationships/customXml" Target="../ink/ink243.xml"/><Relationship Id="rId81" Type="http://schemas.openxmlformats.org/officeDocument/2006/relationships/image" Target="../media/image254.png"/><Relationship Id="rId135" Type="http://schemas.openxmlformats.org/officeDocument/2006/relationships/image" Target="../media/image281.png"/><Relationship Id="rId156" Type="http://schemas.openxmlformats.org/officeDocument/2006/relationships/customXml" Target="../ink/ink291.xml"/><Relationship Id="rId177" Type="http://schemas.openxmlformats.org/officeDocument/2006/relationships/image" Target="../media/image302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3.png"/><Relationship Id="rId299" Type="http://schemas.openxmlformats.org/officeDocument/2006/relationships/image" Target="../media/image454.png"/><Relationship Id="rId21" Type="http://schemas.openxmlformats.org/officeDocument/2006/relationships/image" Target="../media/image315.png"/><Relationship Id="rId63" Type="http://schemas.openxmlformats.org/officeDocument/2006/relationships/image" Target="../media/image336.png"/><Relationship Id="rId159" Type="http://schemas.openxmlformats.org/officeDocument/2006/relationships/image" Target="../media/image384.png"/><Relationship Id="rId324" Type="http://schemas.openxmlformats.org/officeDocument/2006/relationships/customXml" Target="../ink/ink466.xml"/><Relationship Id="rId366" Type="http://schemas.openxmlformats.org/officeDocument/2006/relationships/customXml" Target="../ink/ink487.xml"/><Relationship Id="rId170" Type="http://schemas.openxmlformats.org/officeDocument/2006/relationships/customXml" Target="../ink/ink389.xml"/><Relationship Id="rId226" Type="http://schemas.openxmlformats.org/officeDocument/2006/relationships/customXml" Target="../ink/ink417.xml"/><Relationship Id="rId433" Type="http://schemas.openxmlformats.org/officeDocument/2006/relationships/image" Target="../media/image521.png"/><Relationship Id="rId268" Type="http://schemas.openxmlformats.org/officeDocument/2006/relationships/customXml" Target="../ink/ink438.xml"/><Relationship Id="rId32" Type="http://schemas.openxmlformats.org/officeDocument/2006/relationships/customXml" Target="../ink/ink320.xml"/><Relationship Id="rId74" Type="http://schemas.openxmlformats.org/officeDocument/2006/relationships/customXml" Target="../ink/ink341.xml"/><Relationship Id="rId128" Type="http://schemas.openxmlformats.org/officeDocument/2006/relationships/customXml" Target="../ink/ink368.xml"/><Relationship Id="rId335" Type="http://schemas.openxmlformats.org/officeDocument/2006/relationships/image" Target="../media/image472.png"/><Relationship Id="rId377" Type="http://schemas.openxmlformats.org/officeDocument/2006/relationships/image" Target="../media/image493.png"/><Relationship Id="rId5" Type="http://schemas.openxmlformats.org/officeDocument/2006/relationships/image" Target="../media/image307.png"/><Relationship Id="rId181" Type="http://schemas.openxmlformats.org/officeDocument/2006/relationships/image" Target="../media/image395.png"/><Relationship Id="rId237" Type="http://schemas.openxmlformats.org/officeDocument/2006/relationships/image" Target="../media/image423.png"/><Relationship Id="rId402" Type="http://schemas.openxmlformats.org/officeDocument/2006/relationships/customXml" Target="../ink/ink505.xml"/><Relationship Id="rId279" Type="http://schemas.openxmlformats.org/officeDocument/2006/relationships/image" Target="../media/image444.png"/><Relationship Id="rId444" Type="http://schemas.openxmlformats.org/officeDocument/2006/relationships/customXml" Target="../ink/ink526.xml"/><Relationship Id="rId43" Type="http://schemas.openxmlformats.org/officeDocument/2006/relationships/image" Target="../media/image326.png"/><Relationship Id="rId139" Type="http://schemas.openxmlformats.org/officeDocument/2006/relationships/image" Target="../media/image374.png"/><Relationship Id="rId290" Type="http://schemas.openxmlformats.org/officeDocument/2006/relationships/customXml" Target="../ink/ink449.xml"/><Relationship Id="rId304" Type="http://schemas.openxmlformats.org/officeDocument/2006/relationships/customXml" Target="../ink/ink456.xml"/><Relationship Id="rId346" Type="http://schemas.openxmlformats.org/officeDocument/2006/relationships/customXml" Target="../ink/ink477.xml"/><Relationship Id="rId388" Type="http://schemas.openxmlformats.org/officeDocument/2006/relationships/customXml" Target="../ink/ink498.xml"/><Relationship Id="rId85" Type="http://schemas.openxmlformats.org/officeDocument/2006/relationships/image" Target="../media/image347.png"/><Relationship Id="rId150" Type="http://schemas.openxmlformats.org/officeDocument/2006/relationships/customXml" Target="../ink/ink379.xml"/><Relationship Id="rId192" Type="http://schemas.openxmlformats.org/officeDocument/2006/relationships/customXml" Target="../ink/ink400.xml"/><Relationship Id="rId206" Type="http://schemas.openxmlformats.org/officeDocument/2006/relationships/customXml" Target="../ink/ink407.xml"/><Relationship Id="rId413" Type="http://schemas.openxmlformats.org/officeDocument/2006/relationships/image" Target="../media/image511.png"/><Relationship Id="rId248" Type="http://schemas.openxmlformats.org/officeDocument/2006/relationships/customXml" Target="../ink/ink428.xml"/><Relationship Id="rId12" Type="http://schemas.openxmlformats.org/officeDocument/2006/relationships/customXml" Target="../ink/ink310.xml"/><Relationship Id="rId108" Type="http://schemas.openxmlformats.org/officeDocument/2006/relationships/customXml" Target="../ink/ink358.xml"/><Relationship Id="rId315" Type="http://schemas.openxmlformats.org/officeDocument/2006/relationships/image" Target="../media/image462.png"/><Relationship Id="rId357" Type="http://schemas.openxmlformats.org/officeDocument/2006/relationships/image" Target="../media/image483.png"/><Relationship Id="rId54" Type="http://schemas.openxmlformats.org/officeDocument/2006/relationships/customXml" Target="../ink/ink331.xml"/><Relationship Id="rId96" Type="http://schemas.openxmlformats.org/officeDocument/2006/relationships/customXml" Target="../ink/ink352.xml"/><Relationship Id="rId161" Type="http://schemas.openxmlformats.org/officeDocument/2006/relationships/image" Target="../media/image385.png"/><Relationship Id="rId217" Type="http://schemas.openxmlformats.org/officeDocument/2006/relationships/image" Target="../media/image413.png"/><Relationship Id="rId399" Type="http://schemas.openxmlformats.org/officeDocument/2006/relationships/image" Target="../media/image504.png"/><Relationship Id="rId259" Type="http://schemas.openxmlformats.org/officeDocument/2006/relationships/image" Target="../media/image434.png"/><Relationship Id="rId424" Type="http://schemas.openxmlformats.org/officeDocument/2006/relationships/customXml" Target="../ink/ink516.xml"/><Relationship Id="rId23" Type="http://schemas.openxmlformats.org/officeDocument/2006/relationships/image" Target="../media/image316.png"/><Relationship Id="rId119" Type="http://schemas.openxmlformats.org/officeDocument/2006/relationships/image" Target="../media/image364.png"/><Relationship Id="rId270" Type="http://schemas.openxmlformats.org/officeDocument/2006/relationships/customXml" Target="../ink/ink439.xml"/><Relationship Id="rId326" Type="http://schemas.openxmlformats.org/officeDocument/2006/relationships/customXml" Target="../ink/ink467.xml"/><Relationship Id="rId65" Type="http://schemas.openxmlformats.org/officeDocument/2006/relationships/image" Target="../media/image337.png"/><Relationship Id="rId130" Type="http://schemas.openxmlformats.org/officeDocument/2006/relationships/customXml" Target="../ink/ink369.xml"/><Relationship Id="rId368" Type="http://schemas.openxmlformats.org/officeDocument/2006/relationships/customXml" Target="../ink/ink488.xml"/><Relationship Id="rId172" Type="http://schemas.openxmlformats.org/officeDocument/2006/relationships/customXml" Target="../ink/ink390.xml"/><Relationship Id="rId228" Type="http://schemas.openxmlformats.org/officeDocument/2006/relationships/customXml" Target="../ink/ink418.xml"/><Relationship Id="rId435" Type="http://schemas.openxmlformats.org/officeDocument/2006/relationships/image" Target="../media/image522.png"/><Relationship Id="rId281" Type="http://schemas.openxmlformats.org/officeDocument/2006/relationships/image" Target="../media/image445.png"/><Relationship Id="rId337" Type="http://schemas.openxmlformats.org/officeDocument/2006/relationships/image" Target="../media/image473.png"/><Relationship Id="rId34" Type="http://schemas.openxmlformats.org/officeDocument/2006/relationships/customXml" Target="../ink/ink321.xml"/><Relationship Id="rId76" Type="http://schemas.openxmlformats.org/officeDocument/2006/relationships/customXml" Target="../ink/ink342.xml"/><Relationship Id="rId141" Type="http://schemas.openxmlformats.org/officeDocument/2006/relationships/image" Target="../media/image375.png"/><Relationship Id="rId379" Type="http://schemas.openxmlformats.org/officeDocument/2006/relationships/image" Target="../media/image494.png"/><Relationship Id="rId7" Type="http://schemas.openxmlformats.org/officeDocument/2006/relationships/image" Target="../media/image308.png"/><Relationship Id="rId183" Type="http://schemas.openxmlformats.org/officeDocument/2006/relationships/image" Target="../media/image396.png"/><Relationship Id="rId239" Type="http://schemas.openxmlformats.org/officeDocument/2006/relationships/image" Target="../media/image424.png"/><Relationship Id="rId390" Type="http://schemas.openxmlformats.org/officeDocument/2006/relationships/customXml" Target="../ink/ink499.xml"/><Relationship Id="rId404" Type="http://schemas.openxmlformats.org/officeDocument/2006/relationships/customXml" Target="../ink/ink506.xml"/><Relationship Id="rId250" Type="http://schemas.openxmlformats.org/officeDocument/2006/relationships/customXml" Target="../ink/ink429.xml"/><Relationship Id="rId292" Type="http://schemas.openxmlformats.org/officeDocument/2006/relationships/customXml" Target="../ink/ink450.xml"/><Relationship Id="rId306" Type="http://schemas.openxmlformats.org/officeDocument/2006/relationships/customXml" Target="../ink/ink457.xml"/><Relationship Id="rId45" Type="http://schemas.openxmlformats.org/officeDocument/2006/relationships/image" Target="../media/image327.png"/><Relationship Id="rId87" Type="http://schemas.openxmlformats.org/officeDocument/2006/relationships/image" Target="../media/image348.png"/><Relationship Id="rId110" Type="http://schemas.openxmlformats.org/officeDocument/2006/relationships/customXml" Target="../ink/ink359.xml"/><Relationship Id="rId348" Type="http://schemas.openxmlformats.org/officeDocument/2006/relationships/customXml" Target="../ink/ink478.xml"/><Relationship Id="rId152" Type="http://schemas.openxmlformats.org/officeDocument/2006/relationships/customXml" Target="../ink/ink380.xml"/><Relationship Id="rId194" Type="http://schemas.openxmlformats.org/officeDocument/2006/relationships/customXml" Target="../ink/ink401.xml"/><Relationship Id="rId208" Type="http://schemas.openxmlformats.org/officeDocument/2006/relationships/customXml" Target="../ink/ink408.xml"/><Relationship Id="rId415" Type="http://schemas.openxmlformats.org/officeDocument/2006/relationships/image" Target="../media/image512.png"/><Relationship Id="rId261" Type="http://schemas.openxmlformats.org/officeDocument/2006/relationships/image" Target="../media/image435.png"/><Relationship Id="rId14" Type="http://schemas.openxmlformats.org/officeDocument/2006/relationships/customXml" Target="../ink/ink311.xml"/><Relationship Id="rId56" Type="http://schemas.openxmlformats.org/officeDocument/2006/relationships/customXml" Target="../ink/ink332.xml"/><Relationship Id="rId317" Type="http://schemas.openxmlformats.org/officeDocument/2006/relationships/image" Target="../media/image463.png"/><Relationship Id="rId359" Type="http://schemas.openxmlformats.org/officeDocument/2006/relationships/image" Target="../media/image484.png"/><Relationship Id="rId98" Type="http://schemas.openxmlformats.org/officeDocument/2006/relationships/customXml" Target="../ink/ink353.xml"/><Relationship Id="rId121" Type="http://schemas.openxmlformats.org/officeDocument/2006/relationships/image" Target="../media/image365.png"/><Relationship Id="rId163" Type="http://schemas.openxmlformats.org/officeDocument/2006/relationships/image" Target="../media/image386.png"/><Relationship Id="rId219" Type="http://schemas.openxmlformats.org/officeDocument/2006/relationships/image" Target="../media/image414.png"/><Relationship Id="rId370" Type="http://schemas.openxmlformats.org/officeDocument/2006/relationships/customXml" Target="../ink/ink489.xml"/><Relationship Id="rId426" Type="http://schemas.openxmlformats.org/officeDocument/2006/relationships/customXml" Target="../ink/ink517.xml"/><Relationship Id="rId230" Type="http://schemas.openxmlformats.org/officeDocument/2006/relationships/customXml" Target="../ink/ink419.xml"/><Relationship Id="rId25" Type="http://schemas.openxmlformats.org/officeDocument/2006/relationships/image" Target="../media/image317.png"/><Relationship Id="rId67" Type="http://schemas.openxmlformats.org/officeDocument/2006/relationships/image" Target="../media/image338.png"/><Relationship Id="rId272" Type="http://schemas.openxmlformats.org/officeDocument/2006/relationships/customXml" Target="../ink/ink440.xml"/><Relationship Id="rId328" Type="http://schemas.openxmlformats.org/officeDocument/2006/relationships/customXml" Target="../ink/ink468.xml"/><Relationship Id="rId132" Type="http://schemas.openxmlformats.org/officeDocument/2006/relationships/customXml" Target="../ink/ink370.xml"/><Relationship Id="rId174" Type="http://schemas.openxmlformats.org/officeDocument/2006/relationships/customXml" Target="../ink/ink391.xml"/><Relationship Id="rId381" Type="http://schemas.openxmlformats.org/officeDocument/2006/relationships/image" Target="../media/image495.png"/><Relationship Id="rId241" Type="http://schemas.openxmlformats.org/officeDocument/2006/relationships/image" Target="../media/image425.png"/><Relationship Id="rId437" Type="http://schemas.openxmlformats.org/officeDocument/2006/relationships/image" Target="../media/image523.png"/><Relationship Id="rId36" Type="http://schemas.openxmlformats.org/officeDocument/2006/relationships/customXml" Target="../ink/ink322.xml"/><Relationship Id="rId283" Type="http://schemas.openxmlformats.org/officeDocument/2006/relationships/image" Target="../media/image446.png"/><Relationship Id="rId339" Type="http://schemas.openxmlformats.org/officeDocument/2006/relationships/image" Target="../media/image474.png"/><Relationship Id="rId78" Type="http://schemas.openxmlformats.org/officeDocument/2006/relationships/customXml" Target="../ink/ink343.xml"/><Relationship Id="rId101" Type="http://schemas.openxmlformats.org/officeDocument/2006/relationships/image" Target="../media/image355.png"/><Relationship Id="rId143" Type="http://schemas.openxmlformats.org/officeDocument/2006/relationships/image" Target="../media/image376.png"/><Relationship Id="rId185" Type="http://schemas.openxmlformats.org/officeDocument/2006/relationships/image" Target="../media/image397.png"/><Relationship Id="rId350" Type="http://schemas.openxmlformats.org/officeDocument/2006/relationships/customXml" Target="../ink/ink479.xml"/><Relationship Id="rId406" Type="http://schemas.openxmlformats.org/officeDocument/2006/relationships/customXml" Target="../ink/ink507.xml"/><Relationship Id="rId9" Type="http://schemas.openxmlformats.org/officeDocument/2006/relationships/image" Target="../media/image309.png"/><Relationship Id="rId210" Type="http://schemas.openxmlformats.org/officeDocument/2006/relationships/customXml" Target="../ink/ink409.xml"/><Relationship Id="rId392" Type="http://schemas.openxmlformats.org/officeDocument/2006/relationships/customXml" Target="../ink/ink500.xml"/><Relationship Id="rId252" Type="http://schemas.openxmlformats.org/officeDocument/2006/relationships/customXml" Target="../ink/ink430.xml"/><Relationship Id="rId294" Type="http://schemas.openxmlformats.org/officeDocument/2006/relationships/customXml" Target="../ink/ink451.xml"/><Relationship Id="rId308" Type="http://schemas.openxmlformats.org/officeDocument/2006/relationships/customXml" Target="../ink/ink458.xml"/><Relationship Id="rId47" Type="http://schemas.openxmlformats.org/officeDocument/2006/relationships/image" Target="../media/image328.png"/><Relationship Id="rId89" Type="http://schemas.openxmlformats.org/officeDocument/2006/relationships/image" Target="../media/image349.png"/><Relationship Id="rId112" Type="http://schemas.openxmlformats.org/officeDocument/2006/relationships/customXml" Target="../ink/ink360.xml"/><Relationship Id="rId154" Type="http://schemas.openxmlformats.org/officeDocument/2006/relationships/customXml" Target="../ink/ink381.xml"/><Relationship Id="rId361" Type="http://schemas.openxmlformats.org/officeDocument/2006/relationships/image" Target="../media/image485.png"/><Relationship Id="rId196" Type="http://schemas.openxmlformats.org/officeDocument/2006/relationships/customXml" Target="../ink/ink402.xml"/><Relationship Id="rId417" Type="http://schemas.openxmlformats.org/officeDocument/2006/relationships/image" Target="../media/image513.png"/><Relationship Id="rId16" Type="http://schemas.openxmlformats.org/officeDocument/2006/relationships/customXml" Target="../ink/ink312.xml"/><Relationship Id="rId221" Type="http://schemas.openxmlformats.org/officeDocument/2006/relationships/image" Target="../media/image415.png"/><Relationship Id="rId263" Type="http://schemas.openxmlformats.org/officeDocument/2006/relationships/image" Target="../media/image436.png"/><Relationship Id="rId319" Type="http://schemas.openxmlformats.org/officeDocument/2006/relationships/image" Target="../media/image464.png"/><Relationship Id="rId58" Type="http://schemas.openxmlformats.org/officeDocument/2006/relationships/customXml" Target="../ink/ink333.xml"/><Relationship Id="rId123" Type="http://schemas.openxmlformats.org/officeDocument/2006/relationships/image" Target="../media/image366.png"/><Relationship Id="rId330" Type="http://schemas.openxmlformats.org/officeDocument/2006/relationships/customXml" Target="../ink/ink469.xml"/><Relationship Id="rId165" Type="http://schemas.openxmlformats.org/officeDocument/2006/relationships/image" Target="../media/image387.png"/><Relationship Id="rId372" Type="http://schemas.openxmlformats.org/officeDocument/2006/relationships/customXml" Target="../ink/ink490.xml"/><Relationship Id="rId428" Type="http://schemas.openxmlformats.org/officeDocument/2006/relationships/customXml" Target="../ink/ink518.xml"/><Relationship Id="rId232" Type="http://schemas.openxmlformats.org/officeDocument/2006/relationships/customXml" Target="../ink/ink420.xml"/><Relationship Id="rId274" Type="http://schemas.openxmlformats.org/officeDocument/2006/relationships/customXml" Target="../ink/ink441.xml"/><Relationship Id="rId27" Type="http://schemas.openxmlformats.org/officeDocument/2006/relationships/image" Target="../media/image318.png"/><Relationship Id="rId69" Type="http://schemas.openxmlformats.org/officeDocument/2006/relationships/image" Target="../media/image339.png"/><Relationship Id="rId134" Type="http://schemas.openxmlformats.org/officeDocument/2006/relationships/customXml" Target="../ink/ink371.xml"/><Relationship Id="rId80" Type="http://schemas.openxmlformats.org/officeDocument/2006/relationships/customXml" Target="../ink/ink344.xml"/><Relationship Id="rId176" Type="http://schemas.openxmlformats.org/officeDocument/2006/relationships/customXml" Target="../ink/ink392.xml"/><Relationship Id="rId341" Type="http://schemas.openxmlformats.org/officeDocument/2006/relationships/image" Target="../media/image475.png"/><Relationship Id="rId383" Type="http://schemas.openxmlformats.org/officeDocument/2006/relationships/image" Target="../media/image496.png"/><Relationship Id="rId439" Type="http://schemas.openxmlformats.org/officeDocument/2006/relationships/image" Target="../media/image524.png"/><Relationship Id="rId201" Type="http://schemas.openxmlformats.org/officeDocument/2006/relationships/image" Target="../media/image405.png"/><Relationship Id="rId243" Type="http://schemas.openxmlformats.org/officeDocument/2006/relationships/image" Target="../media/image426.png"/><Relationship Id="rId285" Type="http://schemas.openxmlformats.org/officeDocument/2006/relationships/image" Target="../media/image447.png"/><Relationship Id="rId38" Type="http://schemas.openxmlformats.org/officeDocument/2006/relationships/customXml" Target="../ink/ink323.xml"/><Relationship Id="rId103" Type="http://schemas.openxmlformats.org/officeDocument/2006/relationships/image" Target="../media/image356.png"/><Relationship Id="rId310" Type="http://schemas.openxmlformats.org/officeDocument/2006/relationships/customXml" Target="../ink/ink459.xml"/><Relationship Id="rId91" Type="http://schemas.openxmlformats.org/officeDocument/2006/relationships/image" Target="../media/image350.png"/><Relationship Id="rId145" Type="http://schemas.openxmlformats.org/officeDocument/2006/relationships/image" Target="../media/image377.png"/><Relationship Id="rId187" Type="http://schemas.openxmlformats.org/officeDocument/2006/relationships/image" Target="../media/image398.png"/><Relationship Id="rId352" Type="http://schemas.openxmlformats.org/officeDocument/2006/relationships/customXml" Target="../ink/ink480.xml"/><Relationship Id="rId394" Type="http://schemas.openxmlformats.org/officeDocument/2006/relationships/customXml" Target="../ink/ink501.xml"/><Relationship Id="rId408" Type="http://schemas.openxmlformats.org/officeDocument/2006/relationships/customXml" Target="../ink/ink508.xml"/><Relationship Id="rId212" Type="http://schemas.openxmlformats.org/officeDocument/2006/relationships/customXml" Target="../ink/ink410.xml"/><Relationship Id="rId254" Type="http://schemas.openxmlformats.org/officeDocument/2006/relationships/customXml" Target="../ink/ink431.xml"/><Relationship Id="rId49" Type="http://schemas.openxmlformats.org/officeDocument/2006/relationships/image" Target="../media/image329.png"/><Relationship Id="rId114" Type="http://schemas.openxmlformats.org/officeDocument/2006/relationships/customXml" Target="../ink/ink361.xml"/><Relationship Id="rId296" Type="http://schemas.openxmlformats.org/officeDocument/2006/relationships/customXml" Target="../ink/ink452.xml"/><Relationship Id="rId60" Type="http://schemas.openxmlformats.org/officeDocument/2006/relationships/customXml" Target="../ink/ink334.xml"/><Relationship Id="rId156" Type="http://schemas.openxmlformats.org/officeDocument/2006/relationships/customXml" Target="../ink/ink382.xml"/><Relationship Id="rId198" Type="http://schemas.openxmlformats.org/officeDocument/2006/relationships/customXml" Target="../ink/ink403.xml"/><Relationship Id="rId321" Type="http://schemas.openxmlformats.org/officeDocument/2006/relationships/image" Target="../media/image465.png"/><Relationship Id="rId363" Type="http://schemas.openxmlformats.org/officeDocument/2006/relationships/image" Target="../media/image486.png"/><Relationship Id="rId419" Type="http://schemas.openxmlformats.org/officeDocument/2006/relationships/image" Target="../media/image514.png"/><Relationship Id="rId223" Type="http://schemas.openxmlformats.org/officeDocument/2006/relationships/image" Target="../media/image416.png"/><Relationship Id="rId430" Type="http://schemas.openxmlformats.org/officeDocument/2006/relationships/customXml" Target="../ink/ink519.xml"/><Relationship Id="rId18" Type="http://schemas.openxmlformats.org/officeDocument/2006/relationships/customXml" Target="../ink/ink313.xml"/><Relationship Id="rId39" Type="http://schemas.openxmlformats.org/officeDocument/2006/relationships/image" Target="../media/image324.png"/><Relationship Id="rId265" Type="http://schemas.openxmlformats.org/officeDocument/2006/relationships/image" Target="../media/image437.png"/><Relationship Id="rId286" Type="http://schemas.openxmlformats.org/officeDocument/2006/relationships/customXml" Target="../ink/ink447.xml"/><Relationship Id="rId50" Type="http://schemas.openxmlformats.org/officeDocument/2006/relationships/customXml" Target="../ink/ink329.xml"/><Relationship Id="rId104" Type="http://schemas.openxmlformats.org/officeDocument/2006/relationships/customXml" Target="../ink/ink356.xml"/><Relationship Id="rId125" Type="http://schemas.openxmlformats.org/officeDocument/2006/relationships/image" Target="../media/image367.png"/><Relationship Id="rId146" Type="http://schemas.openxmlformats.org/officeDocument/2006/relationships/customXml" Target="../ink/ink377.xml"/><Relationship Id="rId167" Type="http://schemas.openxmlformats.org/officeDocument/2006/relationships/image" Target="../media/image388.png"/><Relationship Id="rId188" Type="http://schemas.openxmlformats.org/officeDocument/2006/relationships/customXml" Target="../ink/ink398.xml"/><Relationship Id="rId311" Type="http://schemas.openxmlformats.org/officeDocument/2006/relationships/image" Target="../media/image460.png"/><Relationship Id="rId332" Type="http://schemas.openxmlformats.org/officeDocument/2006/relationships/customXml" Target="../ink/ink470.xml"/><Relationship Id="rId353" Type="http://schemas.openxmlformats.org/officeDocument/2006/relationships/image" Target="../media/image481.png"/><Relationship Id="rId374" Type="http://schemas.openxmlformats.org/officeDocument/2006/relationships/customXml" Target="../ink/ink491.xml"/><Relationship Id="rId395" Type="http://schemas.openxmlformats.org/officeDocument/2006/relationships/image" Target="../media/image502.png"/><Relationship Id="rId409" Type="http://schemas.openxmlformats.org/officeDocument/2006/relationships/image" Target="../media/image509.png"/><Relationship Id="rId71" Type="http://schemas.openxmlformats.org/officeDocument/2006/relationships/image" Target="../media/image340.png"/><Relationship Id="rId92" Type="http://schemas.openxmlformats.org/officeDocument/2006/relationships/customXml" Target="../ink/ink350.xml"/><Relationship Id="rId213" Type="http://schemas.openxmlformats.org/officeDocument/2006/relationships/image" Target="../media/image411.png"/><Relationship Id="rId234" Type="http://schemas.openxmlformats.org/officeDocument/2006/relationships/customXml" Target="../ink/ink421.xml"/><Relationship Id="rId420" Type="http://schemas.openxmlformats.org/officeDocument/2006/relationships/customXml" Target="../ink/ink514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319.png"/><Relationship Id="rId255" Type="http://schemas.openxmlformats.org/officeDocument/2006/relationships/image" Target="../media/image432.png"/><Relationship Id="rId276" Type="http://schemas.openxmlformats.org/officeDocument/2006/relationships/customXml" Target="../ink/ink442.xml"/><Relationship Id="rId297" Type="http://schemas.openxmlformats.org/officeDocument/2006/relationships/image" Target="../media/image453.png"/><Relationship Id="rId441" Type="http://schemas.openxmlformats.org/officeDocument/2006/relationships/image" Target="../media/image525.png"/><Relationship Id="rId40" Type="http://schemas.openxmlformats.org/officeDocument/2006/relationships/customXml" Target="../ink/ink324.xml"/><Relationship Id="rId115" Type="http://schemas.openxmlformats.org/officeDocument/2006/relationships/image" Target="../media/image362.png"/><Relationship Id="rId136" Type="http://schemas.openxmlformats.org/officeDocument/2006/relationships/customXml" Target="../ink/ink372.xml"/><Relationship Id="rId157" Type="http://schemas.openxmlformats.org/officeDocument/2006/relationships/image" Target="../media/image383.png"/><Relationship Id="rId178" Type="http://schemas.openxmlformats.org/officeDocument/2006/relationships/customXml" Target="../ink/ink393.xml"/><Relationship Id="rId301" Type="http://schemas.openxmlformats.org/officeDocument/2006/relationships/image" Target="../media/image455.png"/><Relationship Id="rId322" Type="http://schemas.openxmlformats.org/officeDocument/2006/relationships/customXml" Target="../ink/ink465.xml"/><Relationship Id="rId343" Type="http://schemas.openxmlformats.org/officeDocument/2006/relationships/image" Target="../media/image476.png"/><Relationship Id="rId364" Type="http://schemas.openxmlformats.org/officeDocument/2006/relationships/customXml" Target="../ink/ink486.xml"/><Relationship Id="rId61" Type="http://schemas.openxmlformats.org/officeDocument/2006/relationships/image" Target="../media/image335.png"/><Relationship Id="rId82" Type="http://schemas.openxmlformats.org/officeDocument/2006/relationships/customXml" Target="../ink/ink345.xml"/><Relationship Id="rId199" Type="http://schemas.openxmlformats.org/officeDocument/2006/relationships/image" Target="../media/image404.png"/><Relationship Id="rId203" Type="http://schemas.openxmlformats.org/officeDocument/2006/relationships/image" Target="../media/image406.png"/><Relationship Id="rId385" Type="http://schemas.openxmlformats.org/officeDocument/2006/relationships/image" Target="../media/image497.png"/><Relationship Id="rId19" Type="http://schemas.openxmlformats.org/officeDocument/2006/relationships/image" Target="../media/image314.png"/><Relationship Id="rId224" Type="http://schemas.openxmlformats.org/officeDocument/2006/relationships/customXml" Target="../ink/ink416.xml"/><Relationship Id="rId245" Type="http://schemas.openxmlformats.org/officeDocument/2006/relationships/image" Target="../media/image427.png"/><Relationship Id="rId266" Type="http://schemas.openxmlformats.org/officeDocument/2006/relationships/customXml" Target="../ink/ink437.xml"/><Relationship Id="rId287" Type="http://schemas.openxmlformats.org/officeDocument/2006/relationships/image" Target="../media/image448.png"/><Relationship Id="rId410" Type="http://schemas.openxmlformats.org/officeDocument/2006/relationships/customXml" Target="../ink/ink509.xml"/><Relationship Id="rId431" Type="http://schemas.openxmlformats.org/officeDocument/2006/relationships/image" Target="../media/image520.png"/><Relationship Id="rId30" Type="http://schemas.openxmlformats.org/officeDocument/2006/relationships/customXml" Target="../ink/ink319.xml"/><Relationship Id="rId105" Type="http://schemas.openxmlformats.org/officeDocument/2006/relationships/image" Target="../media/image357.png"/><Relationship Id="rId126" Type="http://schemas.openxmlformats.org/officeDocument/2006/relationships/customXml" Target="../ink/ink367.xml"/><Relationship Id="rId147" Type="http://schemas.openxmlformats.org/officeDocument/2006/relationships/image" Target="../media/image378.png"/><Relationship Id="rId168" Type="http://schemas.openxmlformats.org/officeDocument/2006/relationships/customXml" Target="../ink/ink388.xml"/><Relationship Id="rId312" Type="http://schemas.openxmlformats.org/officeDocument/2006/relationships/customXml" Target="../ink/ink460.xml"/><Relationship Id="rId333" Type="http://schemas.openxmlformats.org/officeDocument/2006/relationships/image" Target="../media/image471.png"/><Relationship Id="rId354" Type="http://schemas.openxmlformats.org/officeDocument/2006/relationships/customXml" Target="../ink/ink481.xml"/><Relationship Id="rId51" Type="http://schemas.openxmlformats.org/officeDocument/2006/relationships/image" Target="../media/image330.png"/><Relationship Id="rId72" Type="http://schemas.openxmlformats.org/officeDocument/2006/relationships/customXml" Target="../ink/ink340.xml"/><Relationship Id="rId93" Type="http://schemas.openxmlformats.org/officeDocument/2006/relationships/image" Target="../media/image351.png"/><Relationship Id="rId189" Type="http://schemas.openxmlformats.org/officeDocument/2006/relationships/image" Target="../media/image399.png"/><Relationship Id="rId375" Type="http://schemas.openxmlformats.org/officeDocument/2006/relationships/image" Target="../media/image492.png"/><Relationship Id="rId396" Type="http://schemas.openxmlformats.org/officeDocument/2006/relationships/customXml" Target="../ink/ink502.xml"/><Relationship Id="rId3" Type="http://schemas.openxmlformats.org/officeDocument/2006/relationships/image" Target="../media/image306.png"/><Relationship Id="rId214" Type="http://schemas.openxmlformats.org/officeDocument/2006/relationships/customXml" Target="../ink/ink411.xml"/><Relationship Id="rId235" Type="http://schemas.openxmlformats.org/officeDocument/2006/relationships/image" Target="../media/image422.png"/><Relationship Id="rId256" Type="http://schemas.openxmlformats.org/officeDocument/2006/relationships/customXml" Target="../ink/ink432.xml"/><Relationship Id="rId277" Type="http://schemas.openxmlformats.org/officeDocument/2006/relationships/image" Target="../media/image443.png"/><Relationship Id="rId298" Type="http://schemas.openxmlformats.org/officeDocument/2006/relationships/customXml" Target="../ink/ink453.xml"/><Relationship Id="rId400" Type="http://schemas.openxmlformats.org/officeDocument/2006/relationships/customXml" Target="../ink/ink504.xml"/><Relationship Id="rId421" Type="http://schemas.openxmlformats.org/officeDocument/2006/relationships/image" Target="../media/image515.png"/><Relationship Id="rId442" Type="http://schemas.openxmlformats.org/officeDocument/2006/relationships/customXml" Target="../ink/ink525.xml"/><Relationship Id="rId116" Type="http://schemas.openxmlformats.org/officeDocument/2006/relationships/customXml" Target="../ink/ink362.xml"/><Relationship Id="rId137" Type="http://schemas.openxmlformats.org/officeDocument/2006/relationships/image" Target="../media/image373.png"/><Relationship Id="rId158" Type="http://schemas.openxmlformats.org/officeDocument/2006/relationships/customXml" Target="../ink/ink383.xml"/><Relationship Id="rId302" Type="http://schemas.openxmlformats.org/officeDocument/2006/relationships/customXml" Target="../ink/ink455.xml"/><Relationship Id="rId323" Type="http://schemas.openxmlformats.org/officeDocument/2006/relationships/image" Target="../media/image466.png"/><Relationship Id="rId344" Type="http://schemas.openxmlformats.org/officeDocument/2006/relationships/customXml" Target="../ink/ink476.xml"/><Relationship Id="rId20" Type="http://schemas.openxmlformats.org/officeDocument/2006/relationships/customXml" Target="../ink/ink314.xml"/><Relationship Id="rId41" Type="http://schemas.openxmlformats.org/officeDocument/2006/relationships/image" Target="../media/image325.png"/><Relationship Id="rId62" Type="http://schemas.openxmlformats.org/officeDocument/2006/relationships/customXml" Target="../ink/ink335.xml"/><Relationship Id="rId83" Type="http://schemas.openxmlformats.org/officeDocument/2006/relationships/image" Target="../media/image346.png"/><Relationship Id="rId179" Type="http://schemas.openxmlformats.org/officeDocument/2006/relationships/image" Target="../media/image394.png"/><Relationship Id="rId365" Type="http://schemas.openxmlformats.org/officeDocument/2006/relationships/image" Target="../media/image487.png"/><Relationship Id="rId386" Type="http://schemas.openxmlformats.org/officeDocument/2006/relationships/customXml" Target="../ink/ink497.xml"/><Relationship Id="rId190" Type="http://schemas.openxmlformats.org/officeDocument/2006/relationships/customXml" Target="../ink/ink399.xml"/><Relationship Id="rId204" Type="http://schemas.openxmlformats.org/officeDocument/2006/relationships/customXml" Target="../ink/ink406.xml"/><Relationship Id="rId225" Type="http://schemas.openxmlformats.org/officeDocument/2006/relationships/image" Target="../media/image417.png"/><Relationship Id="rId246" Type="http://schemas.openxmlformats.org/officeDocument/2006/relationships/customXml" Target="../ink/ink427.xml"/><Relationship Id="rId267" Type="http://schemas.openxmlformats.org/officeDocument/2006/relationships/image" Target="../media/image438.png"/><Relationship Id="rId288" Type="http://schemas.openxmlformats.org/officeDocument/2006/relationships/customXml" Target="../ink/ink448.xml"/><Relationship Id="rId411" Type="http://schemas.openxmlformats.org/officeDocument/2006/relationships/image" Target="../media/image510.png"/><Relationship Id="rId432" Type="http://schemas.openxmlformats.org/officeDocument/2006/relationships/customXml" Target="../ink/ink520.xml"/><Relationship Id="rId106" Type="http://schemas.openxmlformats.org/officeDocument/2006/relationships/customXml" Target="../ink/ink357.xml"/><Relationship Id="rId127" Type="http://schemas.openxmlformats.org/officeDocument/2006/relationships/image" Target="../media/image368.png"/><Relationship Id="rId313" Type="http://schemas.openxmlformats.org/officeDocument/2006/relationships/image" Target="../media/image461.png"/><Relationship Id="rId10" Type="http://schemas.openxmlformats.org/officeDocument/2006/relationships/customXml" Target="../ink/ink309.xml"/><Relationship Id="rId31" Type="http://schemas.openxmlformats.org/officeDocument/2006/relationships/image" Target="../media/image320.png"/><Relationship Id="rId52" Type="http://schemas.openxmlformats.org/officeDocument/2006/relationships/customXml" Target="../ink/ink330.xml"/><Relationship Id="rId73" Type="http://schemas.openxmlformats.org/officeDocument/2006/relationships/image" Target="../media/image341.png"/><Relationship Id="rId94" Type="http://schemas.openxmlformats.org/officeDocument/2006/relationships/customXml" Target="../ink/ink351.xml"/><Relationship Id="rId148" Type="http://schemas.openxmlformats.org/officeDocument/2006/relationships/customXml" Target="../ink/ink378.xml"/><Relationship Id="rId169" Type="http://schemas.openxmlformats.org/officeDocument/2006/relationships/image" Target="../media/image389.png"/><Relationship Id="rId334" Type="http://schemas.openxmlformats.org/officeDocument/2006/relationships/customXml" Target="../ink/ink471.xml"/><Relationship Id="rId355" Type="http://schemas.openxmlformats.org/officeDocument/2006/relationships/image" Target="../media/image482.png"/><Relationship Id="rId376" Type="http://schemas.openxmlformats.org/officeDocument/2006/relationships/customXml" Target="../ink/ink492.xml"/><Relationship Id="rId397" Type="http://schemas.openxmlformats.org/officeDocument/2006/relationships/image" Target="../media/image503.png"/><Relationship Id="rId4" Type="http://schemas.openxmlformats.org/officeDocument/2006/relationships/customXml" Target="../ink/ink306.xml"/><Relationship Id="rId180" Type="http://schemas.openxmlformats.org/officeDocument/2006/relationships/customXml" Target="../ink/ink394.xml"/><Relationship Id="rId215" Type="http://schemas.openxmlformats.org/officeDocument/2006/relationships/image" Target="../media/image412.png"/><Relationship Id="rId236" Type="http://schemas.openxmlformats.org/officeDocument/2006/relationships/customXml" Target="../ink/ink422.xml"/><Relationship Id="rId257" Type="http://schemas.openxmlformats.org/officeDocument/2006/relationships/image" Target="../media/image433.png"/><Relationship Id="rId278" Type="http://schemas.openxmlformats.org/officeDocument/2006/relationships/customXml" Target="../ink/ink443.xml"/><Relationship Id="rId401" Type="http://schemas.openxmlformats.org/officeDocument/2006/relationships/image" Target="../media/image505.png"/><Relationship Id="rId422" Type="http://schemas.openxmlformats.org/officeDocument/2006/relationships/customXml" Target="../ink/ink515.xml"/><Relationship Id="rId443" Type="http://schemas.openxmlformats.org/officeDocument/2006/relationships/image" Target="../media/image526.png"/><Relationship Id="rId303" Type="http://schemas.openxmlformats.org/officeDocument/2006/relationships/image" Target="../media/image456.png"/><Relationship Id="rId42" Type="http://schemas.openxmlformats.org/officeDocument/2006/relationships/customXml" Target="../ink/ink325.xml"/><Relationship Id="rId84" Type="http://schemas.openxmlformats.org/officeDocument/2006/relationships/customXml" Target="../ink/ink346.xml"/><Relationship Id="rId138" Type="http://schemas.openxmlformats.org/officeDocument/2006/relationships/customXml" Target="../ink/ink373.xml"/><Relationship Id="rId345" Type="http://schemas.openxmlformats.org/officeDocument/2006/relationships/image" Target="../media/image477.png"/><Relationship Id="rId387" Type="http://schemas.openxmlformats.org/officeDocument/2006/relationships/image" Target="../media/image498.png"/><Relationship Id="rId191" Type="http://schemas.openxmlformats.org/officeDocument/2006/relationships/image" Target="../media/image400.png"/><Relationship Id="rId205" Type="http://schemas.openxmlformats.org/officeDocument/2006/relationships/image" Target="../media/image407.png"/><Relationship Id="rId247" Type="http://schemas.openxmlformats.org/officeDocument/2006/relationships/image" Target="../media/image428.png"/><Relationship Id="rId412" Type="http://schemas.openxmlformats.org/officeDocument/2006/relationships/customXml" Target="../ink/ink510.xml"/><Relationship Id="rId107" Type="http://schemas.openxmlformats.org/officeDocument/2006/relationships/image" Target="../media/image358.png"/><Relationship Id="rId289" Type="http://schemas.openxmlformats.org/officeDocument/2006/relationships/image" Target="../media/image449.png"/><Relationship Id="rId11" Type="http://schemas.openxmlformats.org/officeDocument/2006/relationships/image" Target="../media/image310.png"/><Relationship Id="rId53" Type="http://schemas.openxmlformats.org/officeDocument/2006/relationships/image" Target="../media/image331.png"/><Relationship Id="rId149" Type="http://schemas.openxmlformats.org/officeDocument/2006/relationships/image" Target="../media/image379.png"/><Relationship Id="rId314" Type="http://schemas.openxmlformats.org/officeDocument/2006/relationships/customXml" Target="../ink/ink461.xml"/><Relationship Id="rId356" Type="http://schemas.openxmlformats.org/officeDocument/2006/relationships/customXml" Target="../ink/ink482.xml"/><Relationship Id="rId398" Type="http://schemas.openxmlformats.org/officeDocument/2006/relationships/customXml" Target="../ink/ink503.xml"/><Relationship Id="rId95" Type="http://schemas.openxmlformats.org/officeDocument/2006/relationships/image" Target="../media/image352.png"/><Relationship Id="rId160" Type="http://schemas.openxmlformats.org/officeDocument/2006/relationships/customXml" Target="../ink/ink384.xml"/><Relationship Id="rId216" Type="http://schemas.openxmlformats.org/officeDocument/2006/relationships/customXml" Target="../ink/ink412.xml"/><Relationship Id="rId423" Type="http://schemas.openxmlformats.org/officeDocument/2006/relationships/image" Target="../media/image516.png"/><Relationship Id="rId258" Type="http://schemas.openxmlformats.org/officeDocument/2006/relationships/customXml" Target="../ink/ink433.xml"/><Relationship Id="rId22" Type="http://schemas.openxmlformats.org/officeDocument/2006/relationships/customXml" Target="../ink/ink315.xml"/><Relationship Id="rId64" Type="http://schemas.openxmlformats.org/officeDocument/2006/relationships/customXml" Target="../ink/ink336.xml"/><Relationship Id="rId118" Type="http://schemas.openxmlformats.org/officeDocument/2006/relationships/customXml" Target="../ink/ink363.xml"/><Relationship Id="rId325" Type="http://schemas.openxmlformats.org/officeDocument/2006/relationships/image" Target="../media/image467.png"/><Relationship Id="rId367" Type="http://schemas.openxmlformats.org/officeDocument/2006/relationships/image" Target="../media/image488.png"/><Relationship Id="rId171" Type="http://schemas.openxmlformats.org/officeDocument/2006/relationships/image" Target="../media/image390.png"/><Relationship Id="rId227" Type="http://schemas.openxmlformats.org/officeDocument/2006/relationships/image" Target="../media/image418.png"/><Relationship Id="rId269" Type="http://schemas.openxmlformats.org/officeDocument/2006/relationships/image" Target="../media/image439.png"/><Relationship Id="rId434" Type="http://schemas.openxmlformats.org/officeDocument/2006/relationships/customXml" Target="../ink/ink521.xml"/><Relationship Id="rId33" Type="http://schemas.openxmlformats.org/officeDocument/2006/relationships/image" Target="../media/image321.png"/><Relationship Id="rId129" Type="http://schemas.openxmlformats.org/officeDocument/2006/relationships/image" Target="../media/image369.png"/><Relationship Id="rId280" Type="http://schemas.openxmlformats.org/officeDocument/2006/relationships/customXml" Target="../ink/ink444.xml"/><Relationship Id="rId336" Type="http://schemas.openxmlformats.org/officeDocument/2006/relationships/customXml" Target="../ink/ink472.xml"/><Relationship Id="rId75" Type="http://schemas.openxmlformats.org/officeDocument/2006/relationships/image" Target="../media/image342.png"/><Relationship Id="rId140" Type="http://schemas.openxmlformats.org/officeDocument/2006/relationships/customXml" Target="../ink/ink374.xml"/><Relationship Id="rId182" Type="http://schemas.openxmlformats.org/officeDocument/2006/relationships/customXml" Target="../ink/ink395.xml"/><Relationship Id="rId378" Type="http://schemas.openxmlformats.org/officeDocument/2006/relationships/customXml" Target="../ink/ink493.xml"/><Relationship Id="rId403" Type="http://schemas.openxmlformats.org/officeDocument/2006/relationships/image" Target="../media/image506.png"/><Relationship Id="rId6" Type="http://schemas.openxmlformats.org/officeDocument/2006/relationships/customXml" Target="../ink/ink307.xml"/><Relationship Id="rId238" Type="http://schemas.openxmlformats.org/officeDocument/2006/relationships/customXml" Target="../ink/ink423.xml"/><Relationship Id="rId445" Type="http://schemas.openxmlformats.org/officeDocument/2006/relationships/image" Target="../media/image307.emf"/><Relationship Id="rId291" Type="http://schemas.openxmlformats.org/officeDocument/2006/relationships/image" Target="../media/image450.png"/><Relationship Id="rId305" Type="http://schemas.openxmlformats.org/officeDocument/2006/relationships/image" Target="../media/image457.png"/><Relationship Id="rId347" Type="http://schemas.openxmlformats.org/officeDocument/2006/relationships/image" Target="../media/image478.png"/><Relationship Id="rId44" Type="http://schemas.openxmlformats.org/officeDocument/2006/relationships/customXml" Target="../ink/ink326.xml"/><Relationship Id="rId86" Type="http://schemas.openxmlformats.org/officeDocument/2006/relationships/customXml" Target="../ink/ink347.xml"/><Relationship Id="rId151" Type="http://schemas.openxmlformats.org/officeDocument/2006/relationships/image" Target="../media/image380.png"/><Relationship Id="rId389" Type="http://schemas.openxmlformats.org/officeDocument/2006/relationships/image" Target="../media/image499.png"/><Relationship Id="rId193" Type="http://schemas.openxmlformats.org/officeDocument/2006/relationships/image" Target="../media/image401.png"/><Relationship Id="rId207" Type="http://schemas.openxmlformats.org/officeDocument/2006/relationships/image" Target="../media/image408.png"/><Relationship Id="rId249" Type="http://schemas.openxmlformats.org/officeDocument/2006/relationships/image" Target="../media/image429.png"/><Relationship Id="rId414" Type="http://schemas.openxmlformats.org/officeDocument/2006/relationships/customXml" Target="../ink/ink511.xml"/><Relationship Id="rId13" Type="http://schemas.openxmlformats.org/officeDocument/2006/relationships/image" Target="../media/image311.png"/><Relationship Id="rId109" Type="http://schemas.openxmlformats.org/officeDocument/2006/relationships/image" Target="../media/image359.png"/><Relationship Id="rId260" Type="http://schemas.openxmlformats.org/officeDocument/2006/relationships/customXml" Target="../ink/ink434.xml"/><Relationship Id="rId316" Type="http://schemas.openxmlformats.org/officeDocument/2006/relationships/customXml" Target="../ink/ink462.xml"/><Relationship Id="rId55" Type="http://schemas.openxmlformats.org/officeDocument/2006/relationships/image" Target="../media/image332.png"/><Relationship Id="rId97" Type="http://schemas.openxmlformats.org/officeDocument/2006/relationships/image" Target="../media/image353.png"/><Relationship Id="rId120" Type="http://schemas.openxmlformats.org/officeDocument/2006/relationships/customXml" Target="../ink/ink364.xml"/><Relationship Id="rId358" Type="http://schemas.openxmlformats.org/officeDocument/2006/relationships/customXml" Target="../ink/ink483.xml"/><Relationship Id="rId162" Type="http://schemas.openxmlformats.org/officeDocument/2006/relationships/customXml" Target="../ink/ink385.xml"/><Relationship Id="rId218" Type="http://schemas.openxmlformats.org/officeDocument/2006/relationships/customXml" Target="../ink/ink413.xml"/><Relationship Id="rId425" Type="http://schemas.openxmlformats.org/officeDocument/2006/relationships/image" Target="../media/image517.png"/><Relationship Id="rId271" Type="http://schemas.openxmlformats.org/officeDocument/2006/relationships/image" Target="../media/image440.png"/><Relationship Id="rId24" Type="http://schemas.openxmlformats.org/officeDocument/2006/relationships/customXml" Target="../ink/ink316.xml"/><Relationship Id="rId66" Type="http://schemas.openxmlformats.org/officeDocument/2006/relationships/customXml" Target="../ink/ink337.xml"/><Relationship Id="rId131" Type="http://schemas.openxmlformats.org/officeDocument/2006/relationships/image" Target="../media/image370.png"/><Relationship Id="rId327" Type="http://schemas.openxmlformats.org/officeDocument/2006/relationships/image" Target="../media/image468.png"/><Relationship Id="rId369" Type="http://schemas.openxmlformats.org/officeDocument/2006/relationships/image" Target="../media/image489.png"/><Relationship Id="rId173" Type="http://schemas.openxmlformats.org/officeDocument/2006/relationships/image" Target="../media/image391.png"/><Relationship Id="rId229" Type="http://schemas.openxmlformats.org/officeDocument/2006/relationships/image" Target="../media/image419.png"/><Relationship Id="rId380" Type="http://schemas.openxmlformats.org/officeDocument/2006/relationships/customXml" Target="../ink/ink494.xml"/><Relationship Id="rId436" Type="http://schemas.openxmlformats.org/officeDocument/2006/relationships/customXml" Target="../ink/ink522.xml"/><Relationship Id="rId240" Type="http://schemas.openxmlformats.org/officeDocument/2006/relationships/customXml" Target="../ink/ink424.xml"/><Relationship Id="rId35" Type="http://schemas.openxmlformats.org/officeDocument/2006/relationships/image" Target="../media/image322.png"/><Relationship Id="rId77" Type="http://schemas.openxmlformats.org/officeDocument/2006/relationships/image" Target="../media/image343.png"/><Relationship Id="rId100" Type="http://schemas.openxmlformats.org/officeDocument/2006/relationships/customXml" Target="../ink/ink354.xml"/><Relationship Id="rId282" Type="http://schemas.openxmlformats.org/officeDocument/2006/relationships/customXml" Target="../ink/ink445.xml"/><Relationship Id="rId338" Type="http://schemas.openxmlformats.org/officeDocument/2006/relationships/customXml" Target="../ink/ink473.xml"/><Relationship Id="rId8" Type="http://schemas.openxmlformats.org/officeDocument/2006/relationships/customXml" Target="../ink/ink308.xml"/><Relationship Id="rId142" Type="http://schemas.openxmlformats.org/officeDocument/2006/relationships/customXml" Target="../ink/ink375.xml"/><Relationship Id="rId184" Type="http://schemas.openxmlformats.org/officeDocument/2006/relationships/customXml" Target="../ink/ink396.xml"/><Relationship Id="rId391" Type="http://schemas.openxmlformats.org/officeDocument/2006/relationships/image" Target="../media/image500.png"/><Relationship Id="rId405" Type="http://schemas.openxmlformats.org/officeDocument/2006/relationships/image" Target="../media/image507.png"/><Relationship Id="rId251" Type="http://schemas.openxmlformats.org/officeDocument/2006/relationships/image" Target="../media/image430.png"/><Relationship Id="rId46" Type="http://schemas.openxmlformats.org/officeDocument/2006/relationships/customXml" Target="../ink/ink327.xml"/><Relationship Id="rId293" Type="http://schemas.openxmlformats.org/officeDocument/2006/relationships/image" Target="../media/image451.png"/><Relationship Id="rId307" Type="http://schemas.openxmlformats.org/officeDocument/2006/relationships/image" Target="../media/image458.png"/><Relationship Id="rId349" Type="http://schemas.openxmlformats.org/officeDocument/2006/relationships/image" Target="../media/image479.png"/><Relationship Id="rId88" Type="http://schemas.openxmlformats.org/officeDocument/2006/relationships/customXml" Target="../ink/ink348.xml"/><Relationship Id="rId111" Type="http://schemas.openxmlformats.org/officeDocument/2006/relationships/image" Target="../media/image360.png"/><Relationship Id="rId153" Type="http://schemas.openxmlformats.org/officeDocument/2006/relationships/image" Target="../media/image381.png"/><Relationship Id="rId195" Type="http://schemas.openxmlformats.org/officeDocument/2006/relationships/image" Target="../media/image402.png"/><Relationship Id="rId209" Type="http://schemas.openxmlformats.org/officeDocument/2006/relationships/image" Target="../media/image409.png"/><Relationship Id="rId360" Type="http://schemas.openxmlformats.org/officeDocument/2006/relationships/customXml" Target="../ink/ink484.xml"/><Relationship Id="rId416" Type="http://schemas.openxmlformats.org/officeDocument/2006/relationships/customXml" Target="../ink/ink512.xml"/><Relationship Id="rId220" Type="http://schemas.openxmlformats.org/officeDocument/2006/relationships/customXml" Target="../ink/ink414.xml"/><Relationship Id="rId15" Type="http://schemas.openxmlformats.org/officeDocument/2006/relationships/image" Target="../media/image312.png"/><Relationship Id="rId57" Type="http://schemas.openxmlformats.org/officeDocument/2006/relationships/image" Target="../media/image333.png"/><Relationship Id="rId262" Type="http://schemas.openxmlformats.org/officeDocument/2006/relationships/customXml" Target="../ink/ink435.xml"/><Relationship Id="rId318" Type="http://schemas.openxmlformats.org/officeDocument/2006/relationships/customXml" Target="../ink/ink463.xml"/><Relationship Id="rId99" Type="http://schemas.openxmlformats.org/officeDocument/2006/relationships/image" Target="../media/image354.png"/><Relationship Id="rId122" Type="http://schemas.openxmlformats.org/officeDocument/2006/relationships/customXml" Target="../ink/ink365.xml"/><Relationship Id="rId164" Type="http://schemas.openxmlformats.org/officeDocument/2006/relationships/customXml" Target="../ink/ink386.xml"/><Relationship Id="rId371" Type="http://schemas.openxmlformats.org/officeDocument/2006/relationships/image" Target="../media/image490.png"/><Relationship Id="rId427" Type="http://schemas.openxmlformats.org/officeDocument/2006/relationships/image" Target="../media/image518.png"/><Relationship Id="rId26" Type="http://schemas.openxmlformats.org/officeDocument/2006/relationships/customXml" Target="../ink/ink317.xml"/><Relationship Id="rId231" Type="http://schemas.openxmlformats.org/officeDocument/2006/relationships/image" Target="../media/image420.png"/><Relationship Id="rId273" Type="http://schemas.openxmlformats.org/officeDocument/2006/relationships/image" Target="../media/image441.png"/><Relationship Id="rId329" Type="http://schemas.openxmlformats.org/officeDocument/2006/relationships/image" Target="../media/image469.png"/><Relationship Id="rId68" Type="http://schemas.openxmlformats.org/officeDocument/2006/relationships/customXml" Target="../ink/ink338.xml"/><Relationship Id="rId133" Type="http://schemas.openxmlformats.org/officeDocument/2006/relationships/image" Target="../media/image371.png"/><Relationship Id="rId175" Type="http://schemas.openxmlformats.org/officeDocument/2006/relationships/image" Target="../media/image392.png"/><Relationship Id="rId340" Type="http://schemas.openxmlformats.org/officeDocument/2006/relationships/customXml" Target="../ink/ink474.xml"/><Relationship Id="rId200" Type="http://schemas.openxmlformats.org/officeDocument/2006/relationships/customXml" Target="../ink/ink404.xml"/><Relationship Id="rId382" Type="http://schemas.openxmlformats.org/officeDocument/2006/relationships/customXml" Target="../ink/ink495.xml"/><Relationship Id="rId438" Type="http://schemas.openxmlformats.org/officeDocument/2006/relationships/customXml" Target="../ink/ink523.xml"/><Relationship Id="rId242" Type="http://schemas.openxmlformats.org/officeDocument/2006/relationships/customXml" Target="../ink/ink425.xml"/><Relationship Id="rId284" Type="http://schemas.openxmlformats.org/officeDocument/2006/relationships/customXml" Target="../ink/ink446.xml"/><Relationship Id="rId37" Type="http://schemas.openxmlformats.org/officeDocument/2006/relationships/image" Target="../media/image323.png"/><Relationship Id="rId79" Type="http://schemas.openxmlformats.org/officeDocument/2006/relationships/image" Target="../media/image344.png"/><Relationship Id="rId102" Type="http://schemas.openxmlformats.org/officeDocument/2006/relationships/customXml" Target="../ink/ink355.xml"/><Relationship Id="rId144" Type="http://schemas.openxmlformats.org/officeDocument/2006/relationships/customXml" Target="../ink/ink376.xml"/><Relationship Id="rId90" Type="http://schemas.openxmlformats.org/officeDocument/2006/relationships/customXml" Target="../ink/ink349.xml"/><Relationship Id="rId186" Type="http://schemas.openxmlformats.org/officeDocument/2006/relationships/customXml" Target="../ink/ink397.xml"/><Relationship Id="rId351" Type="http://schemas.openxmlformats.org/officeDocument/2006/relationships/image" Target="../media/image480.png"/><Relationship Id="rId393" Type="http://schemas.openxmlformats.org/officeDocument/2006/relationships/image" Target="../media/image501.png"/><Relationship Id="rId407" Type="http://schemas.openxmlformats.org/officeDocument/2006/relationships/image" Target="../media/image508.png"/><Relationship Id="rId211" Type="http://schemas.openxmlformats.org/officeDocument/2006/relationships/image" Target="../media/image410.png"/><Relationship Id="rId253" Type="http://schemas.openxmlformats.org/officeDocument/2006/relationships/image" Target="../media/image431.png"/><Relationship Id="rId295" Type="http://schemas.openxmlformats.org/officeDocument/2006/relationships/image" Target="../media/image452.png"/><Relationship Id="rId309" Type="http://schemas.openxmlformats.org/officeDocument/2006/relationships/image" Target="../media/image459.png"/><Relationship Id="rId48" Type="http://schemas.openxmlformats.org/officeDocument/2006/relationships/customXml" Target="../ink/ink328.xml"/><Relationship Id="rId113" Type="http://schemas.openxmlformats.org/officeDocument/2006/relationships/image" Target="../media/image361.png"/><Relationship Id="rId320" Type="http://schemas.openxmlformats.org/officeDocument/2006/relationships/customXml" Target="../ink/ink464.xml"/><Relationship Id="rId155" Type="http://schemas.openxmlformats.org/officeDocument/2006/relationships/image" Target="../media/image382.png"/><Relationship Id="rId197" Type="http://schemas.openxmlformats.org/officeDocument/2006/relationships/image" Target="../media/image403.png"/><Relationship Id="rId362" Type="http://schemas.openxmlformats.org/officeDocument/2006/relationships/customXml" Target="../ink/ink485.xml"/><Relationship Id="rId418" Type="http://schemas.openxmlformats.org/officeDocument/2006/relationships/customXml" Target="../ink/ink513.xml"/><Relationship Id="rId222" Type="http://schemas.openxmlformats.org/officeDocument/2006/relationships/customXml" Target="../ink/ink415.xml"/><Relationship Id="rId264" Type="http://schemas.openxmlformats.org/officeDocument/2006/relationships/customXml" Target="../ink/ink436.xml"/><Relationship Id="rId17" Type="http://schemas.openxmlformats.org/officeDocument/2006/relationships/image" Target="../media/image313.png"/><Relationship Id="rId59" Type="http://schemas.openxmlformats.org/officeDocument/2006/relationships/image" Target="../media/image334.png"/><Relationship Id="rId124" Type="http://schemas.openxmlformats.org/officeDocument/2006/relationships/customXml" Target="../ink/ink366.xml"/><Relationship Id="rId70" Type="http://schemas.openxmlformats.org/officeDocument/2006/relationships/customXml" Target="../ink/ink339.xml"/><Relationship Id="rId166" Type="http://schemas.openxmlformats.org/officeDocument/2006/relationships/customXml" Target="../ink/ink387.xml"/><Relationship Id="rId331" Type="http://schemas.openxmlformats.org/officeDocument/2006/relationships/image" Target="../media/image470.png"/><Relationship Id="rId373" Type="http://schemas.openxmlformats.org/officeDocument/2006/relationships/image" Target="../media/image491.png"/><Relationship Id="rId429" Type="http://schemas.openxmlformats.org/officeDocument/2006/relationships/image" Target="../media/image519.png"/><Relationship Id="rId1" Type="http://schemas.openxmlformats.org/officeDocument/2006/relationships/tags" Target="../tags/tag69.xml"/><Relationship Id="rId233" Type="http://schemas.openxmlformats.org/officeDocument/2006/relationships/image" Target="../media/image421.png"/><Relationship Id="rId440" Type="http://schemas.openxmlformats.org/officeDocument/2006/relationships/customXml" Target="../ink/ink524.xml"/><Relationship Id="rId28" Type="http://schemas.openxmlformats.org/officeDocument/2006/relationships/customXml" Target="../ink/ink318.xml"/><Relationship Id="rId275" Type="http://schemas.openxmlformats.org/officeDocument/2006/relationships/image" Target="../media/image442.png"/><Relationship Id="rId300" Type="http://schemas.openxmlformats.org/officeDocument/2006/relationships/customXml" Target="../ink/ink454.xml"/><Relationship Id="rId81" Type="http://schemas.openxmlformats.org/officeDocument/2006/relationships/image" Target="../media/image345.png"/><Relationship Id="rId135" Type="http://schemas.openxmlformats.org/officeDocument/2006/relationships/image" Target="../media/image372.png"/><Relationship Id="rId177" Type="http://schemas.openxmlformats.org/officeDocument/2006/relationships/image" Target="../media/image393.png"/><Relationship Id="rId342" Type="http://schemas.openxmlformats.org/officeDocument/2006/relationships/customXml" Target="../ink/ink475.xml"/><Relationship Id="rId384" Type="http://schemas.openxmlformats.org/officeDocument/2006/relationships/customXml" Target="../ink/ink496.xml"/><Relationship Id="rId202" Type="http://schemas.openxmlformats.org/officeDocument/2006/relationships/customXml" Target="../ink/ink405.xml"/><Relationship Id="rId244" Type="http://schemas.openxmlformats.org/officeDocument/2006/relationships/customXml" Target="../ink/ink4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5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762" y="872067"/>
            <a:ext cx="864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实验二：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溶液和盐酸反应</a:t>
            </a:r>
            <a:endParaRPr lang="en-US" altLang="zh-CN" sz="2400" dirty="0">
              <a:solidFill>
                <a:prstClr val="black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 algn="r" defTabSz="1218565"/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探究温度对化学反应速率的影响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5012" y="4367494"/>
            <a:ext cx="676275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1218565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思考（实验设计与评价）：</a:t>
            </a:r>
            <a:endParaRPr lang="en-US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：硫代硫酸钠，又叫大苏打、海波。</a:t>
            </a:r>
            <a:endParaRPr lang="en-US" altLang="zh-CN" sz="2400" baseline="-25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反应：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－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2H</a:t>
            </a:r>
            <a:r>
              <a:rPr lang="zh-CN" alt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+mj-ea"/>
                <a:ea typeface="+mj-ea"/>
              </a:rPr>
              <a:t>=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zh-CN" altLang="en-US" sz="2400" b="1" dirty="0">
                <a:solidFill>
                  <a:prstClr val="black"/>
                </a:solidFill>
                <a:latin typeface="+mj-ea"/>
                <a:ea typeface="+mj-ea"/>
              </a:rPr>
              <a:t>↓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+mj-ea"/>
                <a:ea typeface="+mj-ea"/>
              </a:rPr>
              <a:t>↑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如何比较两组实验的快慢？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74280" y="2009774"/>
            <a:ext cx="7222096" cy="221013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813680" y="875160"/>
              <a:ext cx="7371360" cy="54576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4320" y="865800"/>
                <a:ext cx="7390080" cy="547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b="21910"/>
          <a:stretch>
            <a:fillRect/>
          </a:stretch>
        </p:blipFill>
        <p:spPr bwMode="auto">
          <a:xfrm>
            <a:off x="3060700" y="621030"/>
            <a:ext cx="6431280" cy="45897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文本框 6"/>
          <p:cNvSpPr/>
          <p:nvPr/>
        </p:nvSpPr>
        <p:spPr>
          <a:xfrm>
            <a:off x="2279651" y="410529"/>
            <a:ext cx="488950" cy="52622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元</a:t>
            </a:r>
            <a:endParaRPr lang="en-US" altLang="zh-CN" sz="2400" b="1"/>
          </a:p>
          <a:p>
            <a:r>
              <a:rPr lang="zh-CN" altLang="en-US" sz="2400" b="1"/>
              <a:t>素</a:t>
            </a:r>
            <a:endParaRPr lang="en-US" altLang="zh-CN" sz="2400" b="1"/>
          </a:p>
          <a:p>
            <a:r>
              <a:rPr lang="zh-CN" altLang="en-US" sz="2400" b="1"/>
              <a:t>及</a:t>
            </a:r>
            <a:endParaRPr lang="en-US" altLang="zh-CN" sz="2400" b="1"/>
          </a:p>
          <a:p>
            <a:r>
              <a:rPr lang="zh-CN" altLang="en-US" sz="2400" b="1"/>
              <a:t>其</a:t>
            </a:r>
            <a:endParaRPr lang="en-US" altLang="zh-CN" sz="2400" b="1"/>
          </a:p>
          <a:p>
            <a:r>
              <a:rPr lang="zh-CN" altLang="en-US" sz="2400" b="1"/>
              <a:t>化</a:t>
            </a:r>
            <a:endParaRPr lang="en-US" altLang="zh-CN" sz="2400" b="1"/>
          </a:p>
          <a:p>
            <a:r>
              <a:rPr lang="zh-CN" altLang="en-US" sz="2400" b="1"/>
              <a:t>合</a:t>
            </a:r>
            <a:endParaRPr lang="en-US" altLang="zh-CN" sz="2400" b="1"/>
          </a:p>
          <a:p>
            <a:r>
              <a:rPr lang="zh-CN" altLang="en-US" sz="2400" b="1"/>
              <a:t>物</a:t>
            </a:r>
            <a:endParaRPr lang="en-US" altLang="zh-CN" sz="2400" b="1"/>
          </a:p>
          <a:p>
            <a:r>
              <a:rPr lang="zh-CN" altLang="en-US" sz="2400" b="1"/>
              <a:t>复</a:t>
            </a:r>
            <a:endParaRPr lang="en-US" altLang="zh-CN" sz="2400" b="1"/>
          </a:p>
          <a:p>
            <a:r>
              <a:rPr lang="zh-CN" altLang="en-US" sz="2400" b="1"/>
              <a:t>习</a:t>
            </a:r>
            <a:endParaRPr lang="en-US" altLang="zh-CN" sz="2400" b="1"/>
          </a:p>
          <a:p>
            <a:r>
              <a:rPr lang="zh-CN" altLang="en-US" sz="2400" b="1"/>
              <a:t>思</a:t>
            </a:r>
            <a:endParaRPr lang="en-US" altLang="zh-CN" sz="2400" b="1"/>
          </a:p>
          <a:p>
            <a:r>
              <a:rPr lang="zh-CN" altLang="en-US" sz="2400" b="1"/>
              <a:t>路</a:t>
            </a:r>
            <a:endParaRPr lang="en-US" altLang="zh-CN" sz="2400" b="1"/>
          </a:p>
          <a:p>
            <a:r>
              <a:rPr lang="zh-CN" altLang="en-US" sz="2400" b="1"/>
              <a:t>总</a:t>
            </a:r>
            <a:endParaRPr lang="en-US" altLang="zh-CN" sz="2400" b="1"/>
          </a:p>
          <a:p>
            <a:r>
              <a:rPr lang="zh-CN" altLang="en-US" sz="2400" b="1"/>
              <a:t>模</a:t>
            </a:r>
            <a:endParaRPr lang="en-US" altLang="zh-CN" sz="2400" b="1"/>
          </a:p>
          <a:p>
            <a:r>
              <a:rPr lang="zh-CN" altLang="en-US" sz="2400" b="1"/>
              <a:t>型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407760" y="3225240"/>
              <a:ext cx="5986080" cy="2172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8400" y="3215880"/>
                <a:ext cx="6004800" cy="219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85" y="462915"/>
            <a:ext cx="11457940" cy="1903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1226503" y="600710"/>
            <a:ext cx="9738360" cy="3061970"/>
          </a:xfrm>
          <a:prstGeom prst="rect">
            <a:avLst/>
          </a:prstGeom>
          <a:noFill/>
        </p:spPr>
        <p:txBody>
          <a:bodyPr vert="horz"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钠及其化合物</a:t>
            </a:r>
          </a:p>
        </p:txBody>
      </p:sp>
      <p:pic>
        <p:nvPicPr>
          <p:cNvPr id="266" name="20M31.eps" descr="id:2147490409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15" y="2339340"/>
            <a:ext cx="8548370" cy="3289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722960" y="2405880"/>
              <a:ext cx="4037400" cy="3609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600" y="2396520"/>
                <a:ext cx="4056120" cy="362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13385" y="1115695"/>
            <a:ext cx="11197590" cy="4402455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结合真实情景中的应用实例或通过实验探究，掌握钠及其氧化物的主要性质。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了解钠及其氧化物在生产和生活中的应用。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能利用化学方程式、离子方程式正确表示钠及其氧化物的主要化学性质。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4.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了解碳酸钠、碳酸氢钠的性质，知道碱金属及其化合物的通性，并能用物质</a:t>
            </a: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分类的思想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预测陌生碱金属及其化合物的性质。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5.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掌握碳酸钠、碳酸氢钠的转化关系。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6.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了解焰色试验的操作并熟记几种常见金属的焰色。</a:t>
            </a:r>
            <a:endParaRPr lang="zh-CN" altLang="zh-CN" sz="24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400" kern="100" dirty="0">
              <a:effectLst/>
              <a:latin typeface="宋体" panose="02010600030101010101" pitchFamily="2" charset="-122"/>
              <a:ea typeface="微软雅黑" panose="020B0503020204020204" charset="-122"/>
              <a:cs typeface="Courier New" panose="02070309020205020404"/>
            </a:endParaRPr>
          </a:p>
        </p:txBody>
      </p:sp>
      <p:sp>
        <p:nvSpPr>
          <p:cNvPr id="8" name="流程图: 手动操作 7"/>
          <p:cNvSpPr/>
          <p:nvPr/>
        </p:nvSpPr>
        <p:spPr>
          <a:xfrm>
            <a:off x="4114953" y="0"/>
            <a:ext cx="3780483" cy="909472"/>
          </a:xfrm>
          <a:prstGeom prst="flowChartManualOperation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59102" y="19312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kern="1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复习目标</a:t>
            </a:r>
            <a:endParaRPr lang="zh-CN" alt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89760" y="3638880"/>
              <a:ext cx="7017480" cy="23774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00" y="3629520"/>
                <a:ext cx="7036200" cy="2396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55252" t="26333"/>
          <a:stretch>
            <a:fillRect/>
          </a:stretch>
        </p:blipFill>
        <p:spPr>
          <a:xfrm>
            <a:off x="7765415" y="2552065"/>
            <a:ext cx="4352290" cy="1692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6800" t="17507"/>
          <a:stretch>
            <a:fillRect/>
          </a:stretch>
        </p:blipFill>
        <p:spPr>
          <a:xfrm>
            <a:off x="1209040" y="978535"/>
            <a:ext cx="9172575" cy="5035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3758" y="33123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钠的物理性质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893" y="1380715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钠的化学性质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91223" y="2174240"/>
          <a:ext cx="5253355" cy="292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文档" r:id="rId6" imgW="6210300" imgH="3568700" progId="Word.Document.12">
                  <p:embed/>
                </p:oleObj>
              </mc:Choice>
              <mc:Fallback>
                <p:oleObj name="文档" r:id="rId6" imgW="6210300" imgH="3568700" progId="Word.Document.12">
                  <p:embed/>
                  <p:pic>
                    <p:nvPicPr>
                      <p:cNvPr id="0" name="图片 20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1223" y="2174240"/>
                        <a:ext cx="5253355" cy="292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630" y="3209925"/>
            <a:ext cx="2183765" cy="31788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7395" y="4952365"/>
            <a:ext cx="3099435" cy="15398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77875" y="539559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思考：与氢气？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一、钠单质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2445" y="110490"/>
            <a:ext cx="92075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rcRect l="812" r="35713" b="8000"/>
          <a:stretch>
            <a:fillRect/>
          </a:stretch>
        </p:blipFill>
        <p:spPr>
          <a:xfrm>
            <a:off x="1457960" y="739775"/>
            <a:ext cx="6307455" cy="285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rcRect l="66878" b="17533"/>
          <a:stretch>
            <a:fillRect/>
          </a:stretch>
        </p:blipFill>
        <p:spPr>
          <a:xfrm>
            <a:off x="9571990" y="1638935"/>
            <a:ext cx="2430145" cy="1889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墨迹 4"/>
              <p14:cNvContentPartPr/>
              <p14:nvPr/>
            </p14:nvContentPartPr>
            <p14:xfrm>
              <a:off x="1301760" y="792720"/>
              <a:ext cx="10672920" cy="60652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92400" y="783360"/>
                <a:ext cx="10691640" cy="608400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0" y="2249170"/>
            <a:ext cx="5651500" cy="31254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0418" y="218986"/>
            <a:ext cx="1165407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与水反应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离子方程式：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2Na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=2Na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↑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与滴加酚酞的水反应的现象及解释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515" y="4058285"/>
            <a:ext cx="2484120" cy="50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97140" y="1591945"/>
            <a:ext cx="4064000" cy="415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思考：</a:t>
            </a: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与煤油和水的混合物反应？</a:t>
            </a: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与有机物的反应？</a:t>
            </a: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15" y="2936875"/>
            <a:ext cx="2150745" cy="17519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1018800" y="2320560"/>
              <a:ext cx="1738440" cy="379044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9440" y="2311200"/>
                <a:ext cx="1757160" cy="3809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微思考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8" y="481808"/>
            <a:ext cx="1594321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60418" y="859564"/>
            <a:ext cx="11654075" cy="9626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写出钠与盐酸、乙醇和硫酸铜溶液反应的化学方程式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189080" y="1811520"/>
              <a:ext cx="4564800" cy="778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9720" y="1802160"/>
                <a:ext cx="4583520" cy="797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859410"/>
            <a:ext cx="11654075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将金属钠放入盛有下列溶液的小烧杯中，既有气体又有白色沉淀产生的是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填序号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2054453"/>
            <a:ext cx="11397613" cy="12524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饱和澄清石灰水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Ca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⑤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⑥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饱和食盐水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⑦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浓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盐酸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128600" y="1895040"/>
              <a:ext cx="9295560" cy="21078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240" y="1885680"/>
                <a:ext cx="9314280" cy="2126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4000" contrast="66000"/>
          </a:blip>
          <a:stretch>
            <a:fillRect/>
          </a:stretch>
        </p:blipFill>
        <p:spPr>
          <a:xfrm>
            <a:off x="633095" y="417195"/>
            <a:ext cx="10073640" cy="1268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" y="2156460"/>
            <a:ext cx="3926840" cy="32899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083550" y="831850"/>
              <a:ext cx="711200" cy="5016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8083550" y="831850"/>
                <a:ext cx="711200" cy="501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619250" y="1714500"/>
              <a:ext cx="673100" cy="571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619250" y="1714500"/>
                <a:ext cx="67310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593850" y="1790700"/>
              <a:ext cx="628650" cy="571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593850" y="1790700"/>
                <a:ext cx="628650" cy="57150"/>
              </a:xfrm>
              <a:prstGeom prst="rect"/>
            </p:spPr>
          </p:pic>
        </mc:Fallback>
      </mc:AlternateContent>
      <p:grpSp>
        <p:nvGrpSpPr>
          <p:cNvPr id="10" name="组合 9"/>
          <p:cNvGrpSpPr/>
          <p:nvPr/>
        </p:nvGrpSpPr>
        <p:grpSpPr>
          <a:xfrm>
            <a:off x="4605020" y="3143250"/>
            <a:ext cx="7072630" cy="1233170"/>
            <a:chOff x="7252" y="4950"/>
            <a:chExt cx="11138" cy="194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>
              <a:lum bright="-18000" contrast="42000"/>
            </a:blip>
            <a:stretch>
              <a:fillRect/>
            </a:stretch>
          </p:blipFill>
          <p:spPr>
            <a:xfrm>
              <a:off x="7252" y="4950"/>
              <a:ext cx="11139" cy="194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rcRect l="7884" t="80361" r="48282" b="4033"/>
            <a:stretch>
              <a:fillRect/>
            </a:stretch>
          </p:blipFill>
          <p:spPr>
            <a:xfrm>
              <a:off x="11255" y="4950"/>
              <a:ext cx="2595" cy="71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rcRect l="55563" t="76047" r="7196" b="7971"/>
            <a:stretch>
              <a:fillRect/>
            </a:stretch>
          </p:blipFill>
          <p:spPr>
            <a:xfrm>
              <a:off x="14082" y="4982"/>
              <a:ext cx="2303" cy="828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1790" y="0"/>
            <a:ext cx="640778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302250" y="4457700"/>
              <a:ext cx="679450" cy="24765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4"/>
            </p:blipFill>
            <p:spPr>
              <a:xfrm>
                <a:off x="5302250" y="4457700"/>
                <a:ext cx="679450" cy="24765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墨迹 12"/>
              <p14:cNvContentPartPr/>
              <p14:nvPr/>
            </p14:nvContentPartPr>
            <p14:xfrm>
              <a:off x="4904280" y="1347840"/>
              <a:ext cx="5425560" cy="3532320"/>
            </p14:xfrm>
          </p:contentPart>
        </mc:Choice>
        <mc:Fallback>
          <p:pic>
            <p:nvPicPr>
              <p:cNvPr id="13" name="墨迹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94920" y="1338480"/>
                <a:ext cx="5444280" cy="3551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408851"/>
            <a:ext cx="11654075" cy="9626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与熔融盐反应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lum bright="-18000" contrast="48000"/>
          </a:blip>
          <a:stretch>
            <a:fillRect/>
          </a:stretch>
        </p:blipFill>
        <p:spPr>
          <a:xfrm>
            <a:off x="1520190" y="1289050"/>
            <a:ext cx="9138285" cy="13138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4235" y="3136900"/>
            <a:ext cx="10085070" cy="147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钠和盐溶液反应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不能置换出盐中的金属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钠与熔融的盐反应才可能置换出盐中的金属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469880" y="1105200"/>
              <a:ext cx="6539400" cy="34840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0520" y="1095840"/>
                <a:ext cx="6558120" cy="3502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" y="288925"/>
            <a:ext cx="11231245" cy="4963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245600" y="1096941"/>
              <a:ext cx="84666" cy="4229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9245600" y="1096941"/>
                <a:ext cx="846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041422" y="3889701"/>
              <a:ext cx="33866" cy="36553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041422" y="3889701"/>
                <a:ext cx="33866" cy="365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4154311" y="3839471"/>
              <a:ext cx="383822" cy="36782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4154311" y="3839471"/>
                <a:ext cx="383822" cy="367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671733" y="3981700"/>
              <a:ext cx="101600" cy="15791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671733" y="3981700"/>
                <a:ext cx="1016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6784622" y="4032458"/>
              <a:ext cx="73378" cy="5639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6784622" y="4032458"/>
                <a:ext cx="73378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6908800" y="3835242"/>
              <a:ext cx="50800" cy="53842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6908800" y="3835242"/>
                <a:ext cx="50800" cy="538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042150" y="3883004"/>
              <a:ext cx="321027" cy="30736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042150" y="3883004"/>
                <a:ext cx="321027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6996994" y="3981700"/>
              <a:ext cx="160161" cy="1126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6996994" y="3981700"/>
                <a:ext cx="160161" cy="112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845146" y="4494922"/>
              <a:ext cx="1212321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845146" y="4494922"/>
                <a:ext cx="121232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651051" y="4985585"/>
              <a:ext cx="477837" cy="902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651051" y="4985585"/>
                <a:ext cx="47783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1258711" y="642937"/>
              <a:ext cx="646289" cy="60504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1258711" y="642937"/>
                <a:ext cx="646289" cy="605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4188177" y="4996865"/>
              <a:ext cx="1845028" cy="5075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4188177" y="4996865"/>
                <a:ext cx="184502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2528711" y="4951746"/>
              <a:ext cx="1481666" cy="11279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2528711" y="4951746"/>
                <a:ext cx="148166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4192411" y="1197048"/>
              <a:ext cx="255411" cy="17342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4192411" y="1197048"/>
                <a:ext cx="255411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8470194" y="1150519"/>
              <a:ext cx="154516" cy="15227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8470194" y="1150519"/>
                <a:ext cx="15451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650111" y="1122320"/>
              <a:ext cx="31044" cy="20021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650111" y="1122320"/>
                <a:ext cx="310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8652933" y="1206917"/>
              <a:ext cx="127000" cy="5075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8652933" y="1206917"/>
                <a:ext cx="1270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8765822" y="1030321"/>
              <a:ext cx="39511" cy="49242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8765822" y="1030321"/>
                <a:ext cx="39511" cy="49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8923866" y="1246396"/>
              <a:ext cx="5644" cy="14945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8923866" y="1246396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4195762" y="1804736"/>
              <a:ext cx="99660" cy="16989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4195762" y="1804736"/>
                <a:ext cx="9966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4318000" y="1911893"/>
              <a:ext cx="33866" cy="451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4318000" y="1911893"/>
                <a:ext cx="338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4430888" y="1752216"/>
              <a:ext cx="4234" cy="46704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4430888" y="1752216"/>
                <a:ext cx="4234" cy="467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8429801" y="1770897"/>
              <a:ext cx="299331" cy="23493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8429801" y="1770897"/>
                <a:ext cx="299331" cy="234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9059333" y="4788192"/>
              <a:ext cx="152400" cy="564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9059333" y="4788192"/>
                <a:ext cx="1524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9258300" y="4652837"/>
              <a:ext cx="410633" cy="27635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9258300" y="4652837"/>
                <a:ext cx="410633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9684808" y="4573879"/>
              <a:ext cx="466725" cy="38068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9684808" y="4573879"/>
                <a:ext cx="466725" cy="38068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6" name="墨迹 15"/>
              <p14:cNvContentPartPr/>
              <p14:nvPr/>
            </p14:nvContentPartPr>
            <p14:xfrm>
              <a:off x="948240" y="574200"/>
              <a:ext cx="10548720" cy="5497560"/>
            </p14:xfrm>
          </p:contentPart>
        </mc:Choice>
        <mc:Fallback>
          <p:pic>
            <p:nvPicPr>
              <p:cNvPr id="16" name="墨迹 1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8880" y="564840"/>
                <a:ext cx="10567440" cy="5516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08" y="371065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保存、用途</a:t>
            </a:r>
          </a:p>
        </p:txBody>
      </p:sp>
      <p:sp>
        <p:nvSpPr>
          <p:cNvPr id="2" name="矩形 1"/>
          <p:cNvSpPr/>
          <p:nvPr/>
        </p:nvSpPr>
        <p:spPr>
          <a:xfrm>
            <a:off x="1179452" y="1228605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石蜡油或煤油</a:t>
            </a:r>
            <a:endParaRPr lang="zh-CN" altLang="en-US" sz="2600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16430" y="1858133"/>
          <a:ext cx="11360785" cy="175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Document" r:id="rId4" imgW="11493500" imgH="1784350" progId="Word.Document.8">
                  <p:embed/>
                </p:oleObj>
              </mc:Choice>
              <mc:Fallback>
                <p:oleObj name="Document" r:id="rId4" imgW="11493500" imgH="1784350" progId="Word.Document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430" y="1858133"/>
                        <a:ext cx="11360785" cy="1759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14454" y="375484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钠的制取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327335" y="4546808"/>
          <a:ext cx="1136078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" r:id="rId6" imgW="11493500" imgH="800100" progId="Word.Document.8">
                  <p:embed/>
                </p:oleObj>
              </mc:Choice>
              <mc:Fallback>
                <p:oleObj name="Document" r:id="rId6" imgW="11493500" imgH="800100" progId="Word.Document.8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7335" y="4546808"/>
                        <a:ext cx="1136078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292350" y="2298700"/>
              <a:ext cx="1485900" cy="1206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2292350" y="2298700"/>
                <a:ext cx="148590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4813300" y="2520950"/>
              <a:ext cx="158750" cy="3429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4813300" y="2520950"/>
                <a:ext cx="158750" cy="342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4889500" y="2965450"/>
              <a:ext cx="38100" cy="444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889500" y="2965450"/>
                <a:ext cx="38100" cy="44450"/>
              </a:xfrm>
              <a:prstGeom prst="rect"/>
            </p:spPr>
          </p:pic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3020" y="1489075"/>
            <a:ext cx="4934585" cy="4460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1357200" y="1076040"/>
              <a:ext cx="10005480" cy="4862880"/>
            </p14:xfrm>
          </p:contentPart>
        </mc:Choice>
        <mc:Fallback>
          <p:pic>
            <p:nvPicPr>
              <p:cNvPr id="11" name="墨迹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7840" y="1066680"/>
                <a:ext cx="10024200" cy="488160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二、钠的氧化物</a:t>
            </a:r>
          </a:p>
        </p:txBody>
      </p:sp>
      <p:sp>
        <p:nvSpPr>
          <p:cNvPr id="4" name="矩形 3"/>
          <p:cNvSpPr/>
          <p:nvPr/>
        </p:nvSpPr>
        <p:spPr>
          <a:xfrm>
            <a:off x="199458" y="374814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氧化钠与过氧化钠的比较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47700" y="1112520"/>
          <a:ext cx="11017250" cy="5514975"/>
        </p:xfrm>
        <a:graphic>
          <a:graphicData uri="http://schemas.openxmlformats.org/drawingml/2006/table">
            <a:tbl>
              <a:tblPr/>
              <a:tblGrid>
                <a:gridCol w="302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氧化钠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过氧化钠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电子式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6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6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氧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元素化合价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色、态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阴、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阳离子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个数比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是否为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碱性氧化物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与水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反应</a:t>
                      </a: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与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CO</a:t>
                      </a:r>
                      <a:r>
                        <a:rPr lang="en-US" sz="26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2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反应</a:t>
                      </a: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与盐酸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反应</a:t>
                      </a: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图片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90" y="1691640"/>
            <a:ext cx="2411095" cy="76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80" y="1713865"/>
            <a:ext cx="27806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825500" y="4205605"/>
              <a:ext cx="2641600" cy="10795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825500" y="4205605"/>
                <a:ext cx="264160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墨迹 2"/>
              <p14:cNvContentPartPr/>
              <p14:nvPr/>
            </p14:nvContentPartPr>
            <p14:xfrm>
              <a:off x="412750" y="3977005"/>
              <a:ext cx="330200" cy="3238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9"/>
            </p:blipFill>
            <p:spPr>
              <a:xfrm>
                <a:off x="412750" y="3977005"/>
                <a:ext cx="330200" cy="32385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墨迹 4"/>
              <p14:cNvContentPartPr/>
              <p14:nvPr/>
            </p14:nvContentPartPr>
            <p14:xfrm>
              <a:off x="1509480" y="1203120"/>
              <a:ext cx="8402760" cy="38628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0120" y="1193760"/>
                <a:ext cx="8421480" cy="3881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tretch>
            <a:fillRect/>
          </a:stretch>
        </p:blipFill>
        <p:spPr>
          <a:xfrm>
            <a:off x="1717040" y="1299210"/>
            <a:ext cx="7434580" cy="23729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3055" y="326390"/>
            <a:ext cx="9462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过氧化钠遇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CO</a:t>
            </a:r>
            <a:r>
              <a:rPr lang="en-US" altLang="zh-CN" sz="2400" kern="1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、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、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H</a:t>
            </a:r>
            <a:r>
              <a:rPr lang="zh-CN" altLang="zh-CN" sz="2400" kern="1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时，发生自身的氧化还原反应</a:t>
            </a:r>
            <a:r>
              <a:rPr lang="zh-CN" altLang="zh-CN" sz="2400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0400" y="4538980"/>
            <a:ext cx="994537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  <a:sym typeface="+mn-ea"/>
              </a:rPr>
              <a:t>用单线桥分析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  <a:sym typeface="+mn-ea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  <a:sym typeface="+mn-ea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  <a:sym typeface="+mn-ea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  <a:sym typeface="+mn-ea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  <a:sym typeface="+mn-ea"/>
              </a:rPr>
              <a:t>与水的反应中电子转移的方向和数目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  <a:sym typeface="+mn-ea"/>
              </a:rPr>
              <a:t>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3758" y="56569"/>
            <a:ext cx="11654075" cy="55645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Courier New" panose="02070309020205020404"/>
              </a:rPr>
              <a:t>过氧化钠的强氧化性</a:t>
            </a:r>
          </a:p>
          <a:p>
            <a:pPr algn="just">
              <a:lnSpc>
                <a:spcPct val="2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与二氧化硫、</a:t>
            </a:r>
            <a:r>
              <a:rPr lang="en-US" altLang="zh-CN" sz="2600" b="1" kern="100" dirty="0" smtClean="0">
                <a:latin typeface="Times New Roman" panose="02020603050405020304"/>
                <a:cs typeface="Times New Roman" panose="02020603050405020304"/>
              </a:rPr>
              <a:t>NO</a:t>
            </a: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漂白性？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与酚酞溶液现象？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en-US" altLang="zh-CN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770" y="259715"/>
            <a:ext cx="4088765" cy="443230"/>
          </a:xfrm>
          <a:prstGeom prst="rect">
            <a:avLst/>
          </a:prstGeom>
        </p:spPr>
      </p:pic>
      <p:pic>
        <p:nvPicPr>
          <p:cNvPr id="8" name="Picture 2" descr="RJ18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55" y="1332865"/>
            <a:ext cx="6422390" cy="321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8790" y="5066030"/>
            <a:ext cx="11735435" cy="12280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注意：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遇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KMnO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等强氧化剂时，表现出还原性，氧化产物为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          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遇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zh-CN" altLang="zh-CN" sz="24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时，发生自身的氧化还原反应</a:t>
            </a:r>
            <a:r>
              <a:rPr lang="zh-CN" altLang="zh-CN" sz="24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9373" b="1319"/>
          <a:stretch>
            <a:fillRect/>
          </a:stretch>
        </p:blipFill>
        <p:spPr>
          <a:xfrm>
            <a:off x="2922905" y="125095"/>
            <a:ext cx="9127490" cy="65944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三、钠的氢氧化物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787650" y="292100"/>
              <a:ext cx="57150" cy="2540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2787650" y="292100"/>
                <a:ext cx="57150" cy="254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863850" y="495300"/>
              <a:ext cx="31750" cy="444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2863850" y="495300"/>
                <a:ext cx="317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749550" y="1612900"/>
              <a:ext cx="184150" cy="2667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2749550" y="1612900"/>
                <a:ext cx="184150" cy="266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2978150" y="1816100"/>
              <a:ext cx="360" cy="127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2978150" y="1816100"/>
                <a:ext cx="36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2679700" y="2838450"/>
              <a:ext cx="177800" cy="2540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2679700" y="2838450"/>
                <a:ext cx="177800" cy="254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2679700" y="3473450"/>
              <a:ext cx="234950" cy="1778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2679700" y="3473450"/>
                <a:ext cx="234950" cy="17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2806700" y="3498850"/>
              <a:ext cx="31750" cy="2730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2806700" y="3498850"/>
                <a:ext cx="31750" cy="273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2686050" y="4368800"/>
              <a:ext cx="215900" cy="3175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2686050" y="4368800"/>
                <a:ext cx="215900" cy="31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2755900" y="4406900"/>
              <a:ext cx="139700" cy="254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2755900" y="4406900"/>
                <a:ext cx="1397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2667000" y="5899150"/>
              <a:ext cx="184150" cy="3556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2667000" y="5899150"/>
                <a:ext cx="184150" cy="35560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四、钠的碳酸盐</a:t>
            </a:r>
          </a:p>
        </p:txBody>
      </p:sp>
      <p:sp>
        <p:nvSpPr>
          <p:cNvPr id="3" name="矩形 2"/>
          <p:cNvSpPr/>
          <p:nvPr/>
        </p:nvSpPr>
        <p:spPr>
          <a:xfrm>
            <a:off x="260418" y="458762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的比较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反应用离子方程式表示</a:t>
            </a:r>
            <a:r>
              <a:rPr lang="en-US" altLang="zh-CN" sz="2600" b="1" kern="100" dirty="0" smtClean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94606" y="1178857"/>
          <a:ext cx="11161240" cy="4009548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碳酸氢钠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俗名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或</a:t>
                      </a: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</a:t>
                      </a:r>
                      <a:endParaRPr kumimoji="0" lang="zh-CN" sz="2600" i="0" u="none" kern="100" baseline="0" dirty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</a:t>
                      </a:r>
                      <a:endParaRPr kumimoji="0" lang="zh-CN" sz="2600" i="0" u="none" kern="100" baseline="0" dirty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主要性质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色、态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白色粉末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细小的白色晶体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水溶性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易溶于水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(20 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℃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S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21.5 g)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可溶于水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(20 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℃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S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9.6 g)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热稳定性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稳定，但结晶碳酸钠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(Na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·10H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O)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易风化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受热</a:t>
                      </a:r>
                      <a:r>
                        <a:rPr lang="zh-CN" sz="2400" u="sng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易分解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9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</a:t>
                      </a: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</a:t>
                      </a:r>
                      <a:r>
                        <a:rPr kumimoji="0" lang="en-US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较快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更快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913117" y="1802958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纯碱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3587" y="179134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苏打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77143" y="1647329"/>
            <a:ext cx="1184941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小苏打</a:t>
            </a:r>
            <a:endParaRPr lang="zh-CN" altLang="zh-CN" sz="2600" kern="1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Courier New" panose="02070309020205020404"/>
              <a:sym typeface="Times New Roman" panose="02020603050405020304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715325" y="4612183"/>
          <a:ext cx="4981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r:id="rId4" imgW="5067300" imgH="801370" progId="Word.Document.8">
                  <p:embed/>
                </p:oleObj>
              </mc:Choice>
              <mc:Fallback>
                <p:oleObj name="Document" r:id="rId4" imgW="5067300" imgH="801370" progId="Word.Document.8">
                  <p:embed/>
                  <p:pic>
                    <p:nvPicPr>
                      <p:cNvPr id="0" name="图片 92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5325" y="4612183"/>
                        <a:ext cx="49815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438150" y="4612536"/>
          <a:ext cx="52689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文档" r:id="rId6" imgW="5280025" imgH="596900" progId="Word.Document.12">
                  <p:embed/>
                </p:oleObj>
              </mc:Choice>
              <mc:Fallback>
                <p:oleObj name="文档" r:id="rId6" imgW="5280025" imgH="596900" progId="Word.Document.12">
                  <p:embed/>
                  <p:pic>
                    <p:nvPicPr>
                      <p:cNvPr id="0" name="图片 92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38150" y="4612536"/>
                        <a:ext cx="526891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7308850" y="2974340"/>
              <a:ext cx="215900" cy="2984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7308850" y="2974340"/>
                <a:ext cx="21590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442200" y="3342640"/>
              <a:ext cx="25400" cy="317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7442200" y="3342640"/>
                <a:ext cx="25400" cy="31750"/>
              </a:xfrm>
              <a:prstGeom prst="rect"/>
            </p:spPr>
          </p:pic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12">
            <a:lum bright="-18000" contrast="42000"/>
          </a:blip>
          <a:srcRect r="52718"/>
          <a:stretch>
            <a:fillRect/>
          </a:stretch>
        </p:blipFill>
        <p:spPr>
          <a:xfrm>
            <a:off x="5307965" y="2319655"/>
            <a:ext cx="3669030" cy="1732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350" y="2124710"/>
            <a:ext cx="3890645" cy="3277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71649" y="411116"/>
          <a:ext cx="11449272" cy="448056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21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碳酸氢钠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43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主要性质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5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与水作用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水解，碱性较强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1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不反应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rcRect l="15800" b="81867"/>
          <a:stretch>
            <a:fillRect/>
          </a:stretch>
        </p:blipFill>
        <p:spPr>
          <a:xfrm>
            <a:off x="387985" y="398145"/>
            <a:ext cx="6218555" cy="1640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rcRect l="15848" t="21962" b="35321"/>
          <a:stretch>
            <a:fillRect/>
          </a:stretch>
        </p:blipFill>
        <p:spPr>
          <a:xfrm>
            <a:off x="312420" y="2250440"/>
            <a:ext cx="5820410" cy="3618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rcRect l="15132" t="66179" r="25713"/>
          <a:stretch>
            <a:fillRect/>
          </a:stretch>
        </p:blipFill>
        <p:spPr>
          <a:xfrm>
            <a:off x="7237730" y="1353185"/>
            <a:ext cx="4829810" cy="3382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64245" y="603250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碳酸氢钠参与的反应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71649" y="411116"/>
          <a:ext cx="11449272" cy="4607517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21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碳酸氢钠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43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主要性质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2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与水作用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水解，碱性较强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2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不反应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43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主要用途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用于制玻璃、制肥皂、合成洗涤剂、造纸、纺织、石油、冶金等工业中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灭火器、治疗胃酸过多、发酵粉的主要成分之一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0535" y="4969510"/>
            <a:ext cx="9764395" cy="114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思考：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鉴别、方法？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固体：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</a:t>
            </a:r>
            <a:r>
              <a:rPr lang="en-US" altLang="zh-CN" sz="24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溶液：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1" y="2788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的相互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转化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84" y="1970578"/>
            <a:ext cx="11397613" cy="43218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选择适当的试剂或方法除去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杂质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,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并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完成转化的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化学方程式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,</a:t>
            </a:r>
            <a:r>
              <a:rPr lang="zh-CN" altLang="zh-CN" sz="26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[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内为杂质。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(s)[NaHCO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，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___________________________________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aq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)[Na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，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__________________________________________________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aq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)[NaHCO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，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__________________________________________________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121" y="1015285"/>
            <a:ext cx="6826715" cy="986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009569" y="2673577"/>
            <a:ext cx="2494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充分灼烧至恒重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51878" y="3047056"/>
          <a:ext cx="63325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文档" r:id="rId4" imgW="6543040" imgH="955675" progId="Word.Document.12">
                  <p:embed/>
                </p:oleObj>
              </mc:Choice>
              <mc:Fallback>
                <p:oleObj name="文档" r:id="rId4" imgW="6543040" imgH="955675" progId="Word.Document.12">
                  <p:embed/>
                  <p:pic>
                    <p:nvPicPr>
                      <p:cNvPr id="0" name="图片 122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1878" y="3047056"/>
                        <a:ext cx="6332538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220348" y="3835996"/>
            <a:ext cx="20701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通入足量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11775" y="4401769"/>
            <a:ext cx="494728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O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==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=2NaHCO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93249" y="5046693"/>
            <a:ext cx="30270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滴加适量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NaOH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溶液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46570" y="5613379"/>
            <a:ext cx="50787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NaHCO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NaOH</a:t>
            </a:r>
            <a:r>
              <a:rPr lang="en-US" altLang="zh-CN" sz="2600" kern="1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==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=Na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O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5" y="498475"/>
            <a:ext cx="10878185" cy="1781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874000" y="1656868"/>
              <a:ext cx="155222" cy="43549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874000" y="1656868"/>
                <a:ext cx="155222" cy="435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128000" y="1827296"/>
              <a:ext cx="142875" cy="5639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128000" y="1827296"/>
                <a:ext cx="14287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8087253" y="1968291"/>
              <a:ext cx="176213" cy="3101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8087253" y="1968291"/>
                <a:ext cx="17621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8310738" y="1704630"/>
              <a:ext cx="178506" cy="38350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8310738" y="1704630"/>
                <a:ext cx="178506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8323438" y="1662331"/>
              <a:ext cx="188384" cy="44307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323438" y="1662331"/>
                <a:ext cx="188384" cy="443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8581496" y="1804736"/>
              <a:ext cx="178681" cy="24110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8581496" y="1804736"/>
                <a:ext cx="178681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8846784" y="1652462"/>
              <a:ext cx="167393" cy="197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8846784" y="1652462"/>
                <a:ext cx="16739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076266" y="1415590"/>
              <a:ext cx="135466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076266" y="1415590"/>
                <a:ext cx="1354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070622" y="1449429"/>
              <a:ext cx="90311" cy="25943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070622" y="1449429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118423" y="1534026"/>
              <a:ext cx="138466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118423" y="1534026"/>
                <a:ext cx="1384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236780" y="1519045"/>
              <a:ext cx="118887" cy="17571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236780" y="1519045"/>
                <a:ext cx="118887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936037" y="1742699"/>
              <a:ext cx="422451" cy="1127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936037" y="1742699"/>
                <a:ext cx="42245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9001653" y="1770897"/>
              <a:ext cx="235479" cy="20373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9001653" y="1770897"/>
                <a:ext cx="235479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9215613" y="1806146"/>
              <a:ext cx="120297" cy="1551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9215613" y="1806146"/>
                <a:ext cx="120297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9211733" y="1849855"/>
              <a:ext cx="73378" cy="44554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9211733" y="1849855"/>
                <a:ext cx="73378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5518855" y="1753978"/>
              <a:ext cx="217488" cy="7331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5518855" y="1753978"/>
                <a:ext cx="21748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5468055" y="1889333"/>
              <a:ext cx="292100" cy="7137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5468055" y="1889333"/>
                <a:ext cx="292100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5740400" y="1528034"/>
              <a:ext cx="33866" cy="79838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5740400" y="1528034"/>
                <a:ext cx="33866" cy="798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5783438" y="1676960"/>
              <a:ext cx="273050" cy="30261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5783438" y="1676960"/>
                <a:ext cx="273050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5437716" y="2560470"/>
              <a:ext cx="189794" cy="22894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5437716" y="2560470"/>
                <a:ext cx="189794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5661377" y="2486095"/>
              <a:ext cx="67734" cy="47480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5661377" y="2486095"/>
                <a:ext cx="67734" cy="474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5621866" y="2476578"/>
              <a:ext cx="86784" cy="17694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5621866" y="2476578"/>
                <a:ext cx="86784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5700888" y="2498432"/>
              <a:ext cx="149578" cy="9023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5700888" y="2498432"/>
                <a:ext cx="1495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6005688" y="2412073"/>
              <a:ext cx="50800" cy="36641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6005688" y="2412073"/>
                <a:ext cx="50800" cy="366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6041496" y="2520991"/>
              <a:ext cx="139171" cy="12971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6041496" y="2520991"/>
                <a:ext cx="13917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6304844" y="2256625"/>
              <a:ext cx="28222" cy="46175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6304844" y="2256625"/>
                <a:ext cx="28222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6220177" y="2597129"/>
              <a:ext cx="189089" cy="18858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6220177" y="2597129"/>
                <a:ext cx="189089" cy="188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6496755" y="1720139"/>
              <a:ext cx="111478" cy="8741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6496755" y="1720139"/>
                <a:ext cx="1114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6524977" y="1639420"/>
              <a:ext cx="262467" cy="42756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6524977" y="1639420"/>
                <a:ext cx="262467" cy="427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6660444" y="1849855"/>
              <a:ext cx="152400" cy="15597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6660444" y="1849855"/>
                <a:ext cx="152400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6699955" y="1604523"/>
              <a:ext cx="132645" cy="8741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6699955" y="1604523"/>
                <a:ext cx="13264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6818488" y="1682599"/>
              <a:ext cx="141112" cy="25819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6818488" y="1682599"/>
                <a:ext cx="141112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7016044" y="1793457"/>
              <a:ext cx="77611" cy="10715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7016044" y="1793457"/>
                <a:ext cx="776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7876822" y="4102956"/>
              <a:ext cx="2822" cy="3665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7876822" y="4102956"/>
                <a:ext cx="28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2891366" y="3746944"/>
              <a:ext cx="294922" cy="24956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2891366" y="3746944"/>
                <a:ext cx="294922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3169355" y="3613703"/>
              <a:ext cx="47978" cy="68946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3169355" y="3613703"/>
                <a:ext cx="47978" cy="689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3256844" y="3797525"/>
              <a:ext cx="67733" cy="22012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3256844" y="3797525"/>
                <a:ext cx="67733" cy="22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3399895" y="3773027"/>
              <a:ext cx="472193" cy="14275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3399895" y="3773027"/>
                <a:ext cx="472193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3877733" y="3676093"/>
              <a:ext cx="11289" cy="49454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3877733" y="3676093"/>
                <a:ext cx="11289" cy="494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4052711" y="3823786"/>
              <a:ext cx="218193" cy="563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4052711" y="3823786"/>
                <a:ext cx="21819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4120444" y="3726323"/>
              <a:ext cx="22578" cy="22999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4120444" y="3726323"/>
                <a:ext cx="22578" cy="229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4458405" y="3705350"/>
              <a:ext cx="206728" cy="19545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4458405" y="3705350"/>
                <a:ext cx="206728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4701822" y="3716629"/>
              <a:ext cx="115711" cy="1859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4701822" y="3716629"/>
                <a:ext cx="115711" cy="185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4814711" y="3619519"/>
              <a:ext cx="33866" cy="4721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4814711" y="3619519"/>
                <a:ext cx="33866" cy="472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4871155" y="3786246"/>
              <a:ext cx="118533" cy="11790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4871155" y="3786246"/>
                <a:ext cx="118533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5260622" y="3716629"/>
              <a:ext cx="265288" cy="1128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5260622" y="3716629"/>
                <a:ext cx="265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5458177" y="3615113"/>
              <a:ext cx="158045" cy="563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5458177" y="3615113"/>
                <a:ext cx="1580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5237515" y="3801226"/>
              <a:ext cx="339196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5237515" y="3801226"/>
                <a:ext cx="33919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5214761" y="3820437"/>
              <a:ext cx="155928" cy="7948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5214761" y="3820437"/>
                <a:ext cx="155928" cy="79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5979406" y="3565765"/>
              <a:ext cx="195616" cy="23546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5979406" y="3565765"/>
                <a:ext cx="195616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6118577" y="3618638"/>
              <a:ext cx="239889" cy="20867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6118577" y="3618638"/>
                <a:ext cx="2398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6318955" y="3523290"/>
              <a:ext cx="76200" cy="58530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6318955" y="3523290"/>
                <a:ext cx="76200" cy="585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6386688" y="3687725"/>
              <a:ext cx="96662" cy="16796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6386688" y="3687725"/>
                <a:ext cx="96662" cy="167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6440311" y="3671511"/>
              <a:ext cx="90311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6440311" y="3671511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6585302" y="3609473"/>
              <a:ext cx="219075" cy="1877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6585302" y="3609473"/>
                <a:ext cx="219075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6790266" y="3584799"/>
              <a:ext cx="56444" cy="43638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6790266" y="3584799"/>
                <a:ext cx="56444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7021688" y="3677151"/>
              <a:ext cx="237067" cy="1691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7021688" y="3677151"/>
                <a:ext cx="237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7109177" y="3585504"/>
              <a:ext cx="36689" cy="26366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7109177" y="3585504"/>
                <a:ext cx="36689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7540977" y="3598194"/>
              <a:ext cx="45156" cy="20021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7540977" y="3598194"/>
                <a:ext cx="45156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7563555" y="3665871"/>
              <a:ext cx="101600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7563555" y="3665871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7644694" y="3539680"/>
              <a:ext cx="374650" cy="3228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7644694" y="3539680"/>
                <a:ext cx="374650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1569155" y="3767388"/>
              <a:ext cx="112889" cy="8459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1569155" y="3767388"/>
                <a:ext cx="1128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545343" y="3930942"/>
              <a:ext cx="322968" cy="27071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545343" y="3930942"/>
                <a:ext cx="32296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473200" y="5100320"/>
              <a:ext cx="369711" cy="90606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473200" y="5100320"/>
                <a:ext cx="369711" cy="906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3042355" y="5103316"/>
              <a:ext cx="276578" cy="24321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3042355" y="5103316"/>
                <a:ext cx="276578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3302000" y="5053263"/>
              <a:ext cx="56444" cy="55552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3302000" y="5053263"/>
                <a:ext cx="56444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3375377" y="5266518"/>
              <a:ext cx="65617" cy="20567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3375377" y="5266518"/>
                <a:ext cx="65617" cy="205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3547533" y="5191438"/>
              <a:ext cx="471311" cy="16355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3547533" y="5191438"/>
                <a:ext cx="471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4013200" y="5121645"/>
              <a:ext cx="11288" cy="4561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4013200" y="5121645"/>
                <a:ext cx="11288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4284133" y="5143500"/>
              <a:ext cx="214489" cy="3383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4284133" y="5143500"/>
                <a:ext cx="2144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4360333" y="5064013"/>
              <a:ext cx="36689" cy="28533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4360333" y="5064013"/>
                <a:ext cx="36689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4793544" y="5049562"/>
              <a:ext cx="179211" cy="18787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4793544" y="5049562"/>
                <a:ext cx="179211" cy="187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4933244" y="5126580"/>
              <a:ext cx="149578" cy="12266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4933244" y="5126580"/>
                <a:ext cx="149578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5096933" y="5039163"/>
              <a:ext cx="129822" cy="17148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5096933" y="5039163"/>
                <a:ext cx="129822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5201355" y="4956681"/>
              <a:ext cx="36689" cy="53366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5201355" y="4956681"/>
                <a:ext cx="36689" cy="533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5235222" y="5113186"/>
              <a:ext cx="117475" cy="16002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5235222" y="5113186"/>
                <a:ext cx="117475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5311422" y="5109661"/>
              <a:ext cx="95955" cy="1127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5311422" y="5109661"/>
                <a:ext cx="959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5446888" y="5058902"/>
              <a:ext cx="217312" cy="15509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5446888" y="5058902"/>
                <a:ext cx="217312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5678311" y="4989462"/>
              <a:ext cx="11289" cy="35989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5678311" y="4989462"/>
                <a:ext cx="11289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5932311" y="5026473"/>
              <a:ext cx="282222" cy="4934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5932311" y="5026473"/>
                <a:ext cx="282222" cy="49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6191955" y="4925838"/>
              <a:ext cx="141112" cy="9358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6191955" y="4925838"/>
                <a:ext cx="141112" cy="93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5966353" y="5115301"/>
              <a:ext cx="293335" cy="338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5966353" y="5115301"/>
                <a:ext cx="29333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5966706" y="5160419"/>
              <a:ext cx="194204" cy="366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5966706" y="5160419"/>
                <a:ext cx="19420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6598355" y="4852345"/>
              <a:ext cx="313267" cy="22629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6598355" y="4852345"/>
                <a:ext cx="313267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6855177" y="4762813"/>
              <a:ext cx="81845" cy="67113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6855177" y="4762813"/>
                <a:ext cx="81845" cy="671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6953955" y="4881249"/>
              <a:ext cx="88195" cy="24744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6953955" y="4881249"/>
                <a:ext cx="88195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7096477" y="4886007"/>
              <a:ext cx="433212" cy="17853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7096477" y="4886007"/>
                <a:ext cx="43321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7605006" y="4813395"/>
              <a:ext cx="144816" cy="22858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7605006" y="4813395"/>
                <a:ext cx="144816" cy="228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7726362" y="4755058"/>
              <a:ext cx="271815" cy="5632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7726362" y="4755058"/>
                <a:ext cx="271815" cy="563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7989711" y="4885479"/>
              <a:ext cx="98778" cy="17765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7989711" y="4885479"/>
                <a:ext cx="987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8032044" y="4895348"/>
              <a:ext cx="121356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8032044" y="4895348"/>
                <a:ext cx="121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8244769" y="4829081"/>
              <a:ext cx="233186" cy="2114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8244769" y="4829081"/>
                <a:ext cx="23318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8300155" y="4719809"/>
              <a:ext cx="64912" cy="31089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8300155" y="4719809"/>
                <a:ext cx="64912" cy="310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8576733" y="4736200"/>
              <a:ext cx="63500" cy="19298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8576733" y="4736200"/>
                <a:ext cx="63500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8596488" y="4816391"/>
              <a:ext cx="110067" cy="4511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8596488" y="4816391"/>
                <a:ext cx="1100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8696501" y="4640852"/>
              <a:ext cx="372180" cy="38227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8696501" y="4640852"/>
                <a:ext cx="372180" cy="38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9507184" y="4850230"/>
              <a:ext cx="74260" cy="10715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9507184" y="4850230"/>
                <a:ext cx="7426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9569450" y="4827670"/>
              <a:ext cx="122061" cy="30261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9569450" y="4827670"/>
                <a:ext cx="122061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9787466" y="4793832"/>
              <a:ext cx="144639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9787466" y="4793832"/>
                <a:ext cx="144639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9183511" y="2865019"/>
              <a:ext cx="45156" cy="5075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9183511" y="2865019"/>
                <a:ext cx="451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3396191" y="4461083"/>
              <a:ext cx="185209" cy="1128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3396191" y="4461083"/>
                <a:ext cx="18520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3693406" y="4305989"/>
              <a:ext cx="156105" cy="23687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3693406" y="4305989"/>
                <a:ext cx="15610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3688644" y="4216457"/>
              <a:ext cx="222956" cy="38562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3688644" y="4216457"/>
                <a:ext cx="222956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4694413" y="4344057"/>
              <a:ext cx="202142" cy="1551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4694413" y="4344057"/>
                <a:ext cx="202142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4861983" y="4218572"/>
              <a:ext cx="218017" cy="24057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4861983" y="4218572"/>
                <a:ext cx="218017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5113866" y="4164289"/>
              <a:ext cx="132645" cy="23651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5113866" y="4164289"/>
                <a:ext cx="132645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5074355" y="4131155"/>
              <a:ext cx="208845" cy="358127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5074355" y="4131155"/>
                <a:ext cx="208845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6461301" y="4196013"/>
              <a:ext cx="247121" cy="2819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6461301" y="4196013"/>
                <a:ext cx="247121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6587066" y="4083217"/>
              <a:ext cx="50800" cy="22559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6587066" y="4083217"/>
                <a:ext cx="508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6733822" y="4059952"/>
              <a:ext cx="180622" cy="19104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6733822" y="4059952"/>
                <a:ext cx="180622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6762044" y="4003555"/>
              <a:ext cx="197556" cy="36165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6762044" y="4003555"/>
                <a:ext cx="197556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7639402" y="4191783"/>
              <a:ext cx="214842" cy="986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7639402" y="4191783"/>
                <a:ext cx="214842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7749822" y="4075462"/>
              <a:ext cx="39511" cy="21642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7749822" y="4075462"/>
                <a:ext cx="39511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7919155" y="4026114"/>
              <a:ext cx="160867" cy="22911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7919155" y="4026114"/>
                <a:ext cx="16086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7961488" y="3973945"/>
              <a:ext cx="222956" cy="34050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7961488" y="3973945"/>
                <a:ext cx="222956" cy="340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3396897" y="5803356"/>
              <a:ext cx="192969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3396897" y="5803356"/>
                <a:ext cx="19296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3646311" y="5636982"/>
              <a:ext cx="191911" cy="440786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3646311" y="5636982"/>
                <a:ext cx="191911" cy="440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5168547" y="5746958"/>
              <a:ext cx="199319" cy="987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5168547" y="5746958"/>
                <a:ext cx="199319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5398734" y="5583757"/>
              <a:ext cx="279576" cy="44378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5398734" y="5583757"/>
                <a:ext cx="279576" cy="443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墨迹 121"/>
              <p14:cNvContentPartPr/>
              <p14:nvPr/>
            </p14:nvContentPartPr>
            <p14:xfrm>
              <a:off x="7044972" y="5622883"/>
              <a:ext cx="244122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3"/>
            </p:blipFill>
            <p:spPr>
              <a:xfrm>
                <a:off x="7044972" y="5622883"/>
                <a:ext cx="2441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墨迹 122"/>
              <p14:cNvContentPartPr/>
              <p14:nvPr/>
            </p14:nvContentPartPr>
            <p14:xfrm>
              <a:off x="7157155" y="5518546"/>
              <a:ext cx="39512" cy="29045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5"/>
            </p:blipFill>
            <p:spPr>
              <a:xfrm>
                <a:off x="7157155" y="5518546"/>
                <a:ext cx="3951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墨迹 123"/>
              <p14:cNvContentPartPr/>
              <p14:nvPr/>
            </p14:nvContentPartPr>
            <p14:xfrm>
              <a:off x="7428088" y="5452455"/>
              <a:ext cx="248356" cy="47215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7"/>
            </p:blipFill>
            <p:spPr>
              <a:xfrm>
                <a:off x="7428088" y="5452455"/>
                <a:ext cx="248356" cy="472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5" name="墨迹 124"/>
              <p14:cNvContentPartPr/>
              <p14:nvPr/>
            </p14:nvContentPartPr>
            <p14:xfrm>
              <a:off x="8553273" y="5515727"/>
              <a:ext cx="243946" cy="5075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9"/>
            </p:blipFill>
            <p:spPr>
              <a:xfrm>
                <a:off x="8553273" y="5515727"/>
                <a:ext cx="24394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6" name="墨迹 125"/>
              <p14:cNvContentPartPr/>
              <p14:nvPr/>
            </p14:nvContentPartPr>
            <p14:xfrm>
              <a:off x="8669866" y="5414210"/>
              <a:ext cx="101600" cy="28005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1"/>
            </p:blipFill>
            <p:spPr>
              <a:xfrm>
                <a:off x="8669866" y="5414210"/>
                <a:ext cx="101600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7" name="墨迹 126"/>
              <p14:cNvContentPartPr/>
              <p14:nvPr/>
            </p14:nvContentPartPr>
            <p14:xfrm>
              <a:off x="8803746" y="5337368"/>
              <a:ext cx="323321" cy="565390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3"/>
            </p:blipFill>
            <p:spPr>
              <a:xfrm>
                <a:off x="8803746" y="5337368"/>
                <a:ext cx="323321" cy="565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墨迹 127"/>
              <p14:cNvContentPartPr/>
              <p14:nvPr/>
            </p14:nvContentPartPr>
            <p14:xfrm>
              <a:off x="9936338" y="3234426"/>
              <a:ext cx="119239" cy="21924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5"/>
            </p:blipFill>
            <p:spPr>
              <a:xfrm>
                <a:off x="9936338" y="3234426"/>
                <a:ext cx="119239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9" name="墨迹 128"/>
              <p14:cNvContentPartPr/>
              <p14:nvPr/>
            </p14:nvContentPartPr>
            <p14:xfrm>
              <a:off x="9937750" y="3225967"/>
              <a:ext cx="188383" cy="27071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7"/>
            </p:blipFill>
            <p:spPr>
              <a:xfrm>
                <a:off x="9937750" y="3225967"/>
                <a:ext cx="18838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0" name="墨迹 129"/>
              <p14:cNvContentPartPr/>
              <p14:nvPr/>
            </p14:nvContentPartPr>
            <p14:xfrm>
              <a:off x="10109200" y="3304924"/>
              <a:ext cx="160866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9"/>
            </p:blipFill>
            <p:spPr>
              <a:xfrm>
                <a:off x="10109200" y="3304924"/>
                <a:ext cx="160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1" name="墨迹 130"/>
              <p14:cNvContentPartPr/>
              <p14:nvPr/>
            </p14:nvContentPartPr>
            <p14:xfrm>
              <a:off x="10189633" y="3203583"/>
              <a:ext cx="49389" cy="24004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1"/>
            </p:blipFill>
            <p:spPr>
              <a:xfrm>
                <a:off x="10189633" y="3203583"/>
                <a:ext cx="49389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2" name="墨迹 131"/>
              <p14:cNvContentPartPr/>
              <p14:nvPr/>
            </p14:nvContentPartPr>
            <p14:xfrm>
              <a:off x="10334977" y="3128328"/>
              <a:ext cx="225778" cy="39654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3"/>
            </p:blipFill>
            <p:spPr>
              <a:xfrm>
                <a:off x="10334977" y="3128328"/>
                <a:ext cx="225778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墨迹 132"/>
              <p14:cNvContentPartPr/>
              <p14:nvPr/>
            </p14:nvContentPartPr>
            <p14:xfrm>
              <a:off x="9702800" y="3581274"/>
              <a:ext cx="962377" cy="8459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5"/>
            </p:blipFill>
            <p:spPr>
              <a:xfrm>
                <a:off x="9702800" y="3581274"/>
                <a:ext cx="96237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墨迹 133"/>
              <p14:cNvContentPartPr/>
              <p14:nvPr/>
            </p14:nvContentPartPr>
            <p14:xfrm>
              <a:off x="10241844" y="3703764"/>
              <a:ext cx="25400" cy="23563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7"/>
            </p:blipFill>
            <p:spPr>
              <a:xfrm>
                <a:off x="10241844" y="3703764"/>
                <a:ext cx="25400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5" name="墨迹 134"/>
              <p14:cNvContentPartPr/>
              <p14:nvPr/>
            </p14:nvContentPartPr>
            <p14:xfrm>
              <a:off x="10797822" y="3547435"/>
              <a:ext cx="178682" cy="1974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9"/>
            </p:blipFill>
            <p:spPr>
              <a:xfrm>
                <a:off x="10797822" y="3547435"/>
                <a:ext cx="17868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6" name="墨迹 135"/>
              <p14:cNvContentPartPr/>
              <p14:nvPr/>
            </p14:nvContentPartPr>
            <p14:xfrm>
              <a:off x="10794470" y="3620753"/>
              <a:ext cx="203730" cy="2255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1"/>
            </p:blipFill>
            <p:spPr>
              <a:xfrm>
                <a:off x="10794470" y="3620753"/>
                <a:ext cx="20373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7" name="墨迹 136"/>
              <p14:cNvContentPartPr/>
              <p14:nvPr/>
            </p14:nvContentPartPr>
            <p14:xfrm>
              <a:off x="11091332" y="3531926"/>
              <a:ext cx="100189" cy="122666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3"/>
            </p:blipFill>
            <p:spPr>
              <a:xfrm>
                <a:off x="11091332" y="3531926"/>
                <a:ext cx="100189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8" name="墨迹 137"/>
              <p14:cNvContentPartPr/>
              <p14:nvPr/>
            </p14:nvContentPartPr>
            <p14:xfrm>
              <a:off x="11226800" y="3575634"/>
              <a:ext cx="62088" cy="7613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5"/>
            </p:blipFill>
            <p:spPr>
              <a:xfrm>
                <a:off x="11226800" y="3575634"/>
                <a:ext cx="62088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9" name="墨迹 138"/>
              <p14:cNvContentPartPr/>
              <p14:nvPr/>
            </p14:nvContentPartPr>
            <p14:xfrm>
              <a:off x="11311467" y="3386348"/>
              <a:ext cx="112888" cy="69686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7"/>
            </p:blipFill>
            <p:spPr>
              <a:xfrm>
                <a:off x="11311467" y="3386348"/>
                <a:ext cx="112888" cy="696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0" name="墨迹 139"/>
              <p14:cNvContentPartPr/>
              <p14:nvPr/>
            </p14:nvContentPartPr>
            <p14:xfrm>
              <a:off x="9479844" y="3282365"/>
              <a:ext cx="200378" cy="1026444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9"/>
            </p:blipFill>
            <p:spPr>
              <a:xfrm>
                <a:off x="9479844" y="3282365"/>
                <a:ext cx="200378" cy="102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1" name="墨迹 140"/>
              <p14:cNvContentPartPr/>
              <p14:nvPr/>
            </p14:nvContentPartPr>
            <p14:xfrm>
              <a:off x="10327922" y="4139615"/>
              <a:ext cx="184855" cy="12213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1"/>
            </p:blipFill>
            <p:spPr>
              <a:xfrm>
                <a:off x="10327922" y="4139615"/>
                <a:ext cx="184855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2" name="墨迹 141"/>
              <p14:cNvContentPartPr/>
              <p14:nvPr/>
            </p14:nvContentPartPr>
            <p14:xfrm>
              <a:off x="10549467" y="4011838"/>
              <a:ext cx="225777" cy="31812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3"/>
            </p:blipFill>
            <p:spPr>
              <a:xfrm>
                <a:off x="10549467" y="4011838"/>
                <a:ext cx="225777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墨迹 142"/>
              <p14:cNvContentPartPr/>
              <p14:nvPr/>
            </p14:nvContentPartPr>
            <p14:xfrm>
              <a:off x="10011833" y="4412264"/>
              <a:ext cx="1014589" cy="1498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5"/>
            </p:blipFill>
            <p:spPr>
              <a:xfrm>
                <a:off x="10011833" y="4412264"/>
                <a:ext cx="101458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墨迹 143"/>
              <p14:cNvContentPartPr/>
              <p14:nvPr/>
            </p14:nvContentPartPr>
            <p14:xfrm>
              <a:off x="10263716" y="4551320"/>
              <a:ext cx="153105" cy="185056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7"/>
            </p:blipFill>
            <p:spPr>
              <a:xfrm>
                <a:off x="10263716" y="4551320"/>
                <a:ext cx="153105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墨迹 144"/>
              <p14:cNvContentPartPr/>
              <p14:nvPr/>
            </p14:nvContentPartPr>
            <p14:xfrm>
              <a:off x="10298288" y="4536339"/>
              <a:ext cx="160867" cy="20391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9"/>
            </p:blipFill>
            <p:spPr>
              <a:xfrm>
                <a:off x="10298288" y="4536339"/>
                <a:ext cx="160867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墨迹 145"/>
              <p14:cNvContentPartPr/>
              <p14:nvPr/>
            </p14:nvContentPartPr>
            <p14:xfrm>
              <a:off x="10485789" y="4607718"/>
              <a:ext cx="131411" cy="564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1"/>
            </p:blipFill>
            <p:spPr>
              <a:xfrm>
                <a:off x="10485789" y="4607718"/>
                <a:ext cx="1314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7" name="墨迹 146"/>
              <p14:cNvContentPartPr/>
              <p14:nvPr/>
            </p14:nvContentPartPr>
            <p14:xfrm>
              <a:off x="10590388" y="4488225"/>
              <a:ext cx="167923" cy="383154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3"/>
            </p:blipFill>
            <p:spPr>
              <a:xfrm>
                <a:off x="10590388" y="4488225"/>
                <a:ext cx="167923" cy="383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8" name="墨迹 147"/>
              <p14:cNvContentPartPr/>
              <p14:nvPr/>
            </p14:nvContentPartPr>
            <p14:xfrm>
              <a:off x="10783711" y="4596439"/>
              <a:ext cx="121356" cy="2255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5"/>
            </p:blipFill>
            <p:spPr>
              <a:xfrm>
                <a:off x="10783711" y="4596439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49" name="墨迹 148"/>
              <p14:cNvContentPartPr/>
              <p14:nvPr/>
            </p14:nvContentPartPr>
            <p14:xfrm>
              <a:off x="10848622" y="4523121"/>
              <a:ext cx="33867" cy="17765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7"/>
            </p:blipFill>
            <p:spPr>
              <a:xfrm>
                <a:off x="10848622" y="4523121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0" name="墨迹 149"/>
              <p14:cNvContentPartPr/>
              <p14:nvPr/>
            </p14:nvContentPartPr>
            <p14:xfrm>
              <a:off x="10919882" y="4475888"/>
              <a:ext cx="267406" cy="363062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9"/>
            </p:blipFill>
            <p:spPr>
              <a:xfrm>
                <a:off x="10919882" y="4475888"/>
                <a:ext cx="267406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1" name="墨迹 150"/>
              <p14:cNvContentPartPr/>
              <p14:nvPr/>
            </p14:nvContentPartPr>
            <p14:xfrm>
              <a:off x="10980385" y="4427245"/>
              <a:ext cx="283104" cy="2819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1"/>
            </p:blipFill>
            <p:spPr>
              <a:xfrm>
                <a:off x="10980385" y="4427245"/>
                <a:ext cx="2831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2" name="墨迹 151"/>
              <p14:cNvContentPartPr/>
              <p14:nvPr/>
            </p14:nvContentPartPr>
            <p14:xfrm>
              <a:off x="11328400" y="4376486"/>
              <a:ext cx="180622" cy="394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3"/>
            </p:blipFill>
            <p:spPr>
              <a:xfrm>
                <a:off x="11328400" y="4376486"/>
                <a:ext cx="1806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3" name="墨迹 152"/>
              <p14:cNvContentPartPr/>
              <p14:nvPr/>
            </p14:nvContentPartPr>
            <p14:xfrm>
              <a:off x="11322755" y="4449804"/>
              <a:ext cx="191912" cy="845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5"/>
            </p:blipFill>
            <p:spPr>
              <a:xfrm>
                <a:off x="11322755" y="4449804"/>
                <a:ext cx="19191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4" name="墨迹 153"/>
              <p14:cNvContentPartPr/>
              <p14:nvPr/>
            </p14:nvContentPartPr>
            <p14:xfrm>
              <a:off x="11520311" y="4297529"/>
              <a:ext cx="124177" cy="18417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7"/>
            </p:blipFill>
            <p:spPr>
              <a:xfrm>
                <a:off x="11520311" y="4297529"/>
                <a:ext cx="124177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5" name="墨迹 154"/>
              <p14:cNvContentPartPr/>
              <p14:nvPr/>
            </p14:nvContentPartPr>
            <p14:xfrm>
              <a:off x="11616267" y="4444164"/>
              <a:ext cx="50800" cy="7331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9"/>
            </p:blipFill>
            <p:spPr>
              <a:xfrm>
                <a:off x="11616267" y="4444164"/>
                <a:ext cx="508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6" name="墨迹 155"/>
              <p14:cNvContentPartPr/>
              <p14:nvPr/>
            </p14:nvContentPartPr>
            <p14:xfrm>
              <a:off x="11746088" y="4254349"/>
              <a:ext cx="293512" cy="244275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1"/>
            </p:blipFill>
            <p:spPr>
              <a:xfrm>
                <a:off x="11746088" y="4254349"/>
                <a:ext cx="293512" cy="244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7" name="墨迹 156"/>
              <p14:cNvContentPartPr/>
              <p14:nvPr/>
            </p14:nvContentPartPr>
            <p14:xfrm>
              <a:off x="10459155" y="5235146"/>
              <a:ext cx="90312" cy="697926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3"/>
            </p:blipFill>
            <p:spPr>
              <a:xfrm>
                <a:off x="10459155" y="5235146"/>
                <a:ext cx="90312" cy="697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8" name="墨迹 157"/>
              <p14:cNvContentPartPr/>
              <p14:nvPr/>
            </p14:nvContentPartPr>
            <p14:xfrm>
              <a:off x="10707511" y="5216817"/>
              <a:ext cx="117123" cy="21396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5"/>
            </p:blipFill>
            <p:spPr>
              <a:xfrm>
                <a:off x="10707511" y="5216817"/>
                <a:ext cx="117123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59" name="墨迹 158"/>
              <p14:cNvContentPartPr/>
              <p14:nvPr/>
            </p14:nvContentPartPr>
            <p14:xfrm>
              <a:off x="10701867" y="5173813"/>
              <a:ext cx="148167" cy="240397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7"/>
            </p:blipFill>
            <p:spPr>
              <a:xfrm>
                <a:off x="10701867" y="5173813"/>
                <a:ext cx="148167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0" name="墨迹 159"/>
              <p14:cNvContentPartPr/>
              <p14:nvPr/>
            </p14:nvContentPartPr>
            <p14:xfrm>
              <a:off x="10869082" y="5250656"/>
              <a:ext cx="165806" cy="3947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9"/>
            </p:blipFill>
            <p:spPr>
              <a:xfrm>
                <a:off x="10869082" y="5250656"/>
                <a:ext cx="16580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1" name="墨迹 160"/>
              <p14:cNvContentPartPr/>
              <p14:nvPr/>
            </p14:nvContentPartPr>
            <p14:xfrm>
              <a:off x="10886722" y="5323973"/>
              <a:ext cx="165100" cy="2256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1"/>
            </p:blipFill>
            <p:spPr>
              <a:xfrm>
                <a:off x="10886722" y="5323973"/>
                <a:ext cx="1651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2" name="墨迹 161"/>
              <p14:cNvContentPartPr/>
              <p14:nvPr/>
            </p14:nvContentPartPr>
            <p14:xfrm>
              <a:off x="11130844" y="5207476"/>
              <a:ext cx="79023" cy="126367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3"/>
            </p:blipFill>
            <p:spPr>
              <a:xfrm>
                <a:off x="11130844" y="5207476"/>
                <a:ext cx="79023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3" name="墨迹 162"/>
              <p14:cNvContentPartPr/>
              <p14:nvPr/>
            </p14:nvContentPartPr>
            <p14:xfrm>
              <a:off x="11226800" y="5278855"/>
              <a:ext cx="64911" cy="76137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5"/>
            </p:blipFill>
            <p:spPr>
              <a:xfrm>
                <a:off x="11226800" y="5278855"/>
                <a:ext cx="649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4" name="墨迹 163"/>
              <p14:cNvContentPartPr/>
              <p14:nvPr/>
            </p14:nvContentPartPr>
            <p14:xfrm>
              <a:off x="11324695" y="5120940"/>
              <a:ext cx="153282" cy="236872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7"/>
            </p:blipFill>
            <p:spPr>
              <a:xfrm>
                <a:off x="11324695" y="5120940"/>
                <a:ext cx="15328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5" name="墨迹 164"/>
              <p14:cNvContentPartPr/>
              <p14:nvPr/>
            </p14:nvContentPartPr>
            <p14:xfrm>
              <a:off x="11554177" y="5055201"/>
              <a:ext cx="39511" cy="322351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9"/>
            </p:blipFill>
            <p:spPr>
              <a:xfrm>
                <a:off x="11554177" y="5055201"/>
                <a:ext cx="39511" cy="322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6" name="墨迹 165"/>
              <p14:cNvContentPartPr/>
              <p14:nvPr/>
            </p14:nvContentPartPr>
            <p14:xfrm>
              <a:off x="10743494" y="5634515"/>
              <a:ext cx="164394" cy="341561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1"/>
            </p:blipFill>
            <p:spPr>
              <a:xfrm>
                <a:off x="10743494" y="5634515"/>
                <a:ext cx="164394" cy="341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7" name="墨迹 166"/>
              <p14:cNvContentPartPr/>
              <p14:nvPr/>
            </p14:nvContentPartPr>
            <p14:xfrm>
              <a:off x="10987617" y="5679281"/>
              <a:ext cx="115005" cy="3383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3"/>
            </p:blipFill>
            <p:spPr>
              <a:xfrm>
                <a:off x="10987617" y="5679281"/>
                <a:ext cx="11500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8" name="墨迹 167"/>
              <p14:cNvContentPartPr/>
              <p14:nvPr/>
            </p14:nvContentPartPr>
            <p14:xfrm>
              <a:off x="10966450" y="5769518"/>
              <a:ext cx="138994" cy="1409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5"/>
            </p:blipFill>
            <p:spPr>
              <a:xfrm>
                <a:off x="10966450" y="5769518"/>
                <a:ext cx="13899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69" name="墨迹 168"/>
              <p14:cNvContentPartPr/>
              <p14:nvPr/>
            </p14:nvContentPartPr>
            <p14:xfrm>
              <a:off x="11192932" y="5708889"/>
              <a:ext cx="79023" cy="111387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7"/>
            </p:blipFill>
            <p:spPr>
              <a:xfrm>
                <a:off x="11192932" y="5708889"/>
                <a:ext cx="79023" cy="111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0" name="墨迹 169"/>
              <p14:cNvContentPartPr/>
              <p14:nvPr/>
            </p14:nvContentPartPr>
            <p14:xfrm>
              <a:off x="11288888" y="5741319"/>
              <a:ext cx="42333" cy="7331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9"/>
            </p:blipFill>
            <p:spPr>
              <a:xfrm>
                <a:off x="11288888" y="5741319"/>
                <a:ext cx="423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1" name="墨迹 170"/>
              <p14:cNvContentPartPr/>
              <p14:nvPr/>
            </p14:nvContentPartPr>
            <p14:xfrm>
              <a:off x="11401777" y="5735679"/>
              <a:ext cx="73377" cy="62037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41"/>
            </p:blipFill>
            <p:spPr>
              <a:xfrm>
                <a:off x="11401777" y="5735679"/>
                <a:ext cx="7337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2" name="墨迹 171"/>
              <p14:cNvContentPartPr/>
              <p14:nvPr/>
            </p14:nvContentPartPr>
            <p14:xfrm>
              <a:off x="11421532" y="5613718"/>
              <a:ext cx="204082" cy="67466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3"/>
            </p:blipFill>
            <p:spPr>
              <a:xfrm>
                <a:off x="11421532" y="5613718"/>
                <a:ext cx="204082" cy="674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3" name="墨迹 172"/>
              <p14:cNvContentPartPr/>
              <p14:nvPr/>
            </p14:nvContentPartPr>
            <p14:xfrm>
              <a:off x="7710311" y="1439030"/>
              <a:ext cx="84666" cy="1062222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5"/>
            </p:blipFill>
            <p:spPr>
              <a:xfrm>
                <a:off x="7710311" y="1439030"/>
                <a:ext cx="84666" cy="1062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4" name="墨迹 173"/>
              <p14:cNvContentPartPr/>
              <p14:nvPr/>
            </p14:nvContentPartPr>
            <p14:xfrm>
              <a:off x="7732888" y="1280235"/>
              <a:ext cx="1800578" cy="106028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7"/>
            </p:blipFill>
            <p:spPr>
              <a:xfrm>
                <a:off x="7732888" y="1280235"/>
                <a:ext cx="1800578" cy="1060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5" name="墨迹 174"/>
              <p14:cNvContentPartPr/>
              <p14:nvPr/>
            </p14:nvContentPartPr>
            <p14:xfrm>
              <a:off x="7827786" y="2396916"/>
              <a:ext cx="1716969" cy="50758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9"/>
            </p:blipFill>
            <p:spPr>
              <a:xfrm>
                <a:off x="7827786" y="2396916"/>
                <a:ext cx="171696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6" name="墨迹 175"/>
              <p14:cNvContentPartPr/>
              <p14:nvPr/>
            </p14:nvContentPartPr>
            <p14:xfrm>
              <a:off x="2356555" y="1852146"/>
              <a:ext cx="36689" cy="42827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51"/>
            </p:blipFill>
            <p:spPr>
              <a:xfrm>
                <a:off x="2356555" y="1852146"/>
                <a:ext cx="36689" cy="42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7" name="墨迹 176"/>
              <p14:cNvContentPartPr/>
              <p14:nvPr/>
            </p14:nvContentPartPr>
            <p14:xfrm>
              <a:off x="1559806" y="1280235"/>
              <a:ext cx="1053571" cy="947310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3"/>
            </p:blipFill>
            <p:spPr>
              <a:xfrm>
                <a:off x="1559806" y="1280235"/>
                <a:ext cx="1053571" cy="947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8" name="墨迹 177"/>
              <p14:cNvContentPartPr/>
              <p14:nvPr/>
            </p14:nvContentPartPr>
            <p14:xfrm>
              <a:off x="7700962" y="2392686"/>
              <a:ext cx="325438" cy="38068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5"/>
            </p:blipFill>
            <p:spPr>
              <a:xfrm>
                <a:off x="7700962" y="2392686"/>
                <a:ext cx="32543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79" name="墨迹 178"/>
              <p14:cNvContentPartPr/>
              <p14:nvPr/>
            </p14:nvContentPartPr>
            <p14:xfrm>
              <a:off x="7726538" y="1354962"/>
              <a:ext cx="618772" cy="4934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7"/>
            </p:blipFill>
            <p:spPr>
              <a:xfrm>
                <a:off x="7726538" y="1354962"/>
                <a:ext cx="618772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0" name="墨迹 179"/>
              <p14:cNvContentPartPr/>
              <p14:nvPr/>
            </p14:nvContentPartPr>
            <p14:xfrm>
              <a:off x="3516488" y="3152649"/>
              <a:ext cx="33867" cy="406066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9"/>
            </p:blipFill>
            <p:spPr>
              <a:xfrm>
                <a:off x="3516488" y="3152649"/>
                <a:ext cx="33867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1" name="墨迹 180"/>
              <p14:cNvContentPartPr/>
              <p14:nvPr/>
            </p14:nvContentPartPr>
            <p14:xfrm>
              <a:off x="3628143" y="3295583"/>
              <a:ext cx="345545" cy="16619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61"/>
            </p:blipFill>
            <p:spPr>
              <a:xfrm>
                <a:off x="3628143" y="3295583"/>
                <a:ext cx="345545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2" name="墨迹 181"/>
              <p14:cNvContentPartPr/>
              <p14:nvPr/>
            </p14:nvContentPartPr>
            <p14:xfrm>
              <a:off x="4007555" y="3179086"/>
              <a:ext cx="31045" cy="40500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3"/>
            </p:blipFill>
            <p:spPr>
              <a:xfrm>
                <a:off x="4007555" y="3179086"/>
                <a:ext cx="31045" cy="405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3" name="墨迹 182"/>
              <p14:cNvContentPartPr/>
              <p14:nvPr/>
            </p14:nvContentPartPr>
            <p14:xfrm>
              <a:off x="3811411" y="3361322"/>
              <a:ext cx="57855" cy="78957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5"/>
            </p:blipFill>
            <p:spPr>
              <a:xfrm>
                <a:off x="3811411" y="3361322"/>
                <a:ext cx="5785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4" name="墨迹 183"/>
              <p14:cNvContentPartPr/>
              <p14:nvPr/>
            </p14:nvContentPartPr>
            <p14:xfrm>
              <a:off x="4613980" y="3242886"/>
              <a:ext cx="243064" cy="236872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7"/>
            </p:blipFill>
            <p:spPr>
              <a:xfrm>
                <a:off x="4613980" y="3242886"/>
                <a:ext cx="24306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5" name="墨迹 184"/>
              <p14:cNvContentPartPr/>
              <p14:nvPr/>
            </p14:nvContentPartPr>
            <p14:xfrm>
              <a:off x="4842933" y="3316204"/>
              <a:ext cx="116593" cy="138175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9"/>
            </p:blipFill>
            <p:spPr>
              <a:xfrm>
                <a:off x="4842933" y="3316204"/>
                <a:ext cx="11659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6" name="墨迹 185"/>
              <p14:cNvContentPartPr/>
              <p14:nvPr/>
            </p14:nvContentPartPr>
            <p14:xfrm>
              <a:off x="5000977" y="3158465"/>
              <a:ext cx="457200" cy="422809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71"/>
            </p:blipFill>
            <p:spPr>
              <a:xfrm>
                <a:off x="5000977" y="3158465"/>
                <a:ext cx="457200" cy="42280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87" name="墨迹 186"/>
              <p14:cNvContentPartPr/>
              <p14:nvPr/>
            </p14:nvContentPartPr>
            <p14:xfrm>
              <a:off x="4767120" y="962640"/>
              <a:ext cx="1675800" cy="672840"/>
            </p14:xfrm>
          </p:contentPart>
        </mc:Choice>
        <mc:Fallback>
          <p:pic>
            <p:nvPicPr>
              <p:cNvPr id="187" name="墨迹 186"/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757760" y="953280"/>
                <a:ext cx="1694520" cy="691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1" y="2788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鉴别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90" y="904240"/>
            <a:ext cx="11397615" cy="3886200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固体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加热法：产生使澄清石灰水变浑浊的气体的是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固体。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可用气体法和测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法。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气体法：滴入稀盐酸，立即产生气泡的是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法：用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试纸测相同浓度的稀溶液，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大的是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1" y="2788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测定（定量）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  <a:lum bright="-12000" contrast="42000"/>
          </a:blip>
          <a:stretch>
            <a:fillRect/>
          </a:stretch>
        </p:blipFill>
        <p:spPr>
          <a:xfrm>
            <a:off x="551815" y="999490"/>
            <a:ext cx="10874375" cy="4823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6482" y="222032"/>
            <a:ext cx="9208790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b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及其混合物与盐酸反应的</a:t>
            </a:r>
            <a:r>
              <a:rPr lang="zh-CN" altLang="zh-CN" sz="2600" b="1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图像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7410" name="Picture 2" descr="E:\孙婷婷\2024\课件\2025版 创新设计 高考总复习 化学 鲁科版 鲁琼\配套PPT课件\RJ199.TIF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40" y="1221740"/>
            <a:ext cx="4107815" cy="217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  <a:lum bright="-12000" contrast="30000"/>
          </a:blip>
          <a:stretch>
            <a:fillRect/>
          </a:stretch>
        </p:blipFill>
        <p:spPr>
          <a:xfrm>
            <a:off x="397510" y="0"/>
            <a:ext cx="10005695" cy="6845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五、碱金属</a:t>
            </a:r>
          </a:p>
        </p:txBody>
      </p:sp>
      <p:sp>
        <p:nvSpPr>
          <p:cNvPr id="4" name="矩形 3"/>
          <p:cNvSpPr/>
          <p:nvPr/>
        </p:nvSpPr>
        <p:spPr>
          <a:xfrm>
            <a:off x="222840" y="57524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碱金属元素的相似性和递变性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15620" y="2499360"/>
          <a:ext cx="11161395" cy="4068445"/>
        </p:xfrm>
        <a:graphic>
          <a:graphicData uri="http://schemas.openxmlformats.org/drawingml/2006/table">
            <a:tbl>
              <a:tblPr/>
              <a:tblGrid>
                <a:gridCol w="7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0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相似性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递变性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由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Li</a:t>
                      </a:r>
                      <a:r>
                        <a:rPr lang="en-US" sz="20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→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Cs)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23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原子结构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最外层均为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电子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电子层数逐渐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核电荷数逐渐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原子半径逐渐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元素性质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都具有较强的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性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，最高正价均为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价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金属性逐渐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31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单质性质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物理性质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除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Cs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外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都呈银白色，密度较小，熔、沸点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密度逐渐增大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钾反常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，熔、沸点逐渐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都具有较强</a:t>
                      </a: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的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性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还原性逐渐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__________</a:t>
                      </a: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；与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反应越来越剧烈，产物越来越复杂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5154295" y="0"/>
            <a:ext cx="6864985" cy="2341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8000" contrast="60000"/>
          </a:blip>
          <a:stretch>
            <a:fillRect/>
          </a:stretch>
        </p:blipFill>
        <p:spPr>
          <a:xfrm>
            <a:off x="544195" y="177800"/>
            <a:ext cx="6856095" cy="3095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lum bright="-18000" contrast="48000"/>
          </a:blip>
          <a:stretch>
            <a:fillRect/>
          </a:stretch>
        </p:blipFill>
        <p:spPr>
          <a:xfrm>
            <a:off x="544195" y="3397250"/>
            <a:ext cx="8298180" cy="18103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39480" y="17780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碱金属性质规律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" y="996950"/>
            <a:ext cx="10302875" cy="14103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39480" y="17780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碱金属性质规律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" y="3246755"/>
            <a:ext cx="7783195" cy="1257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0418" y="1389122"/>
            <a:ext cx="11654075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碱金属的密度一般随核电荷数的增大而增大，但钾的密度比钠的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碱金属一般都保存在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中，但锂保存在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中。原因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是</a:t>
            </a:r>
            <a:endParaRPr lang="en-US" altLang="zh-CN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试剂瓶中的药品取出后，一般不能放回原瓶，但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等需放回原试剂瓶。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锂与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反应与钠不同，只生成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353092" y="1484784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小</a:t>
            </a:r>
            <a:endParaRPr lang="zh-CN" altLang="en-US" sz="2600" dirty="0"/>
          </a:p>
        </p:txBody>
      </p:sp>
      <p:sp>
        <p:nvSpPr>
          <p:cNvPr id="22" name="矩形 21"/>
          <p:cNvSpPr/>
          <p:nvPr/>
        </p:nvSpPr>
        <p:spPr>
          <a:xfrm>
            <a:off x="3972544" y="2072461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煤油</a:t>
            </a:r>
            <a:endParaRPr lang="zh-CN" altLang="en-US" sz="2600" dirty="0"/>
          </a:p>
        </p:txBody>
      </p:sp>
      <p:sp>
        <p:nvSpPr>
          <p:cNvPr id="23" name="矩形 22"/>
          <p:cNvSpPr/>
          <p:nvPr/>
        </p:nvSpPr>
        <p:spPr>
          <a:xfrm>
            <a:off x="7616749" y="2073374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石蜡</a:t>
            </a:r>
            <a:endParaRPr lang="zh-CN" altLang="en-US" sz="2600" dirty="0"/>
          </a:p>
        </p:txBody>
      </p:sp>
      <p:sp>
        <p:nvSpPr>
          <p:cNvPr id="24" name="矩形 23"/>
          <p:cNvSpPr/>
          <p:nvPr/>
        </p:nvSpPr>
        <p:spPr>
          <a:xfrm>
            <a:off x="810128" y="2661051"/>
            <a:ext cx="38699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锂的密度小于煤油的密度</a:t>
            </a:r>
            <a:endParaRPr lang="zh-CN" altLang="en-US" sz="2600" dirty="0"/>
          </a:p>
        </p:txBody>
      </p:sp>
      <p:sp>
        <p:nvSpPr>
          <p:cNvPr id="25" name="矩形 24"/>
          <p:cNvSpPr/>
          <p:nvPr/>
        </p:nvSpPr>
        <p:spPr>
          <a:xfrm>
            <a:off x="7860991" y="3284071"/>
            <a:ext cx="11865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Na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</a:rPr>
              <a:t>K</a:t>
            </a:r>
            <a:endParaRPr lang="zh-CN" altLang="en-US" sz="2600" dirty="0"/>
          </a:p>
        </p:txBody>
      </p:sp>
      <p:sp>
        <p:nvSpPr>
          <p:cNvPr id="26" name="矩形 25"/>
          <p:cNvSpPr/>
          <p:nvPr/>
        </p:nvSpPr>
        <p:spPr>
          <a:xfrm>
            <a:off x="5303118" y="3835083"/>
            <a:ext cx="870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Li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O</a:t>
            </a:r>
            <a:endParaRPr lang="zh-CN" altLang="en-US" sz="2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2478" y="9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焰色试验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9262" y="781300"/>
            <a:ext cx="11397613" cy="23361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焰色试验的概念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某些</a:t>
            </a:r>
            <a:r>
              <a:rPr lang="zh-CN" altLang="zh-CN" sz="2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金属或它们的化合物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在灼烧时都会使火焰呈现出特征颜色，属于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变化，是元素的性质。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焰色试验的操作</a:t>
            </a:r>
            <a:endParaRPr lang="zh-CN" altLang="zh-CN" sz="24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pic>
        <p:nvPicPr>
          <p:cNvPr id="8" name="Picture 2" descr="rj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11" y="2058660"/>
            <a:ext cx="6533976" cy="305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9965477" y="143421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</a:t>
            </a:r>
            <a:endParaRPr lang="zh-CN" altLang="en-US" sz="2600" dirty="0"/>
          </a:p>
        </p:txBody>
      </p:sp>
      <p:sp>
        <p:nvSpPr>
          <p:cNvPr id="2" name="矩形 1"/>
          <p:cNvSpPr/>
          <p:nvPr/>
        </p:nvSpPr>
        <p:spPr>
          <a:xfrm>
            <a:off x="537913" y="4567878"/>
            <a:ext cx="11654075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常见金属元素的焰</a:t>
            </a:r>
            <a:r>
              <a:rPr lang="zh-CN" altLang="zh-CN" sz="24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60400" y="5242560"/>
          <a:ext cx="10657205" cy="1216025"/>
        </p:xfrm>
        <a:graphic>
          <a:graphicData uri="http://schemas.openxmlformats.org/drawingml/2006/table">
            <a:tbl>
              <a:tblPr/>
              <a:tblGrid>
                <a:gridCol w="186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8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金属元素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钾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透过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蓝色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钴玻璃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焰色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81329" y="5847689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黄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5157593" y="5857980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紫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7416457" y="587050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砖红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8734505" y="585798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黄绿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10210679" y="5861128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绿</a:t>
            </a:r>
            <a:endParaRPr lang="zh-CN" altLang="en-US" sz="26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520" y="148590"/>
            <a:ext cx="5541645" cy="13284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补充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67890" y="186690"/>
            <a:ext cx="79298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密度最小的金属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0.534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，碱金属中硬度最大，熔点最高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8000" contrast="42000"/>
          </a:blip>
          <a:srcRect t="1909" r="39281"/>
          <a:stretch>
            <a:fillRect/>
          </a:stretch>
        </p:blipFill>
        <p:spPr>
          <a:xfrm>
            <a:off x="642620" y="810260"/>
            <a:ext cx="6752590" cy="5732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31238" t="11659" r="39281" b="83163"/>
          <a:stretch>
            <a:fillRect/>
          </a:stretch>
        </p:blipFill>
        <p:spPr>
          <a:xfrm>
            <a:off x="5898515" y="738505"/>
            <a:ext cx="2930525" cy="506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2000" contrast="36000"/>
          </a:blip>
          <a:srcRect l="65874" t="24575" b="22704"/>
          <a:stretch>
            <a:fillRect/>
          </a:stretch>
        </p:blipFill>
        <p:spPr>
          <a:xfrm>
            <a:off x="7155180" y="738505"/>
            <a:ext cx="4424045" cy="3592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" y="85196"/>
            <a:ext cx="11818129" cy="654194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730880" y="2061000"/>
              <a:ext cx="7027200" cy="34448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520" y="2051640"/>
                <a:ext cx="7045920" cy="346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87206" y="846044"/>
            <a:ext cx="11698605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 </a:t>
            </a:r>
            <a:endParaRPr lang="zh-CN" sz="2800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1.Ea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一定，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升高，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变大，所以升温可加快所有反应的速率。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对于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不同反应，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活化能越大，速率常数越小，反应速率越</a:t>
            </a:r>
            <a:r>
              <a:rPr 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慢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同一反应历程不同基元反应，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最大的一步反应速率最慢，是整个历程的决速步骤。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3.Ea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越大，直线的斜率绝对值越大，改变相同温度，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变化大。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吸热反应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＞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升的更快，所以平衡后升温，正向移动。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放热反应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＜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的更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快，所以平衡后升温，逆向移动。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同一体系不同反应，一般低温下，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小的反应有利；高温时，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大的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反应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有利。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376" y="392437"/>
            <a:ext cx="200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小结：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19100"/>
            <a:ext cx="10200005" cy="52438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613980" y="3062412"/>
              <a:ext cx="539397" cy="3947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4613980" y="3062412"/>
                <a:ext cx="53939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730044" y="3784307"/>
              <a:ext cx="287867" cy="40606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730044" y="3784307"/>
                <a:ext cx="287867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006798" y="3981700"/>
              <a:ext cx="112713" cy="15227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006798" y="3981700"/>
                <a:ext cx="11271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159022" y="3925302"/>
              <a:ext cx="71966" cy="2819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159022" y="3925302"/>
                <a:ext cx="719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5136444" y="3992980"/>
              <a:ext cx="28222" cy="11614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5136444" y="3992980"/>
                <a:ext cx="28222" cy="11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5147733" y="4021179"/>
              <a:ext cx="360" cy="11279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5147733" y="4021179"/>
                <a:ext cx="36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5147733" y="3933409"/>
              <a:ext cx="218017" cy="22259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5147733" y="3933409"/>
                <a:ext cx="218017" cy="222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3922888" y="2090604"/>
              <a:ext cx="22578" cy="57702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3922888" y="2090604"/>
                <a:ext cx="22578" cy="577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3951111" y="2729664"/>
              <a:ext cx="360" cy="13817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3951111" y="2729664"/>
                <a:ext cx="36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3962400" y="3062412"/>
              <a:ext cx="16933" cy="22559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3962400" y="3062412"/>
                <a:ext cx="169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3939822" y="3485398"/>
              <a:ext cx="39511" cy="140431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3939822" y="3485398"/>
                <a:ext cx="39511" cy="1404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4896202" y="5320272"/>
              <a:ext cx="274109" cy="29855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4896202" y="5320272"/>
                <a:ext cx="274109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5060244" y="5374731"/>
              <a:ext cx="104422" cy="14945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5060244" y="5374731"/>
                <a:ext cx="1044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5170311" y="5224572"/>
              <a:ext cx="258233" cy="4000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5170311" y="5224572"/>
                <a:ext cx="258233" cy="400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5518150" y="5221751"/>
              <a:ext cx="67733" cy="39725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5518150" y="5221751"/>
                <a:ext cx="67733" cy="397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5616222" y="5226686"/>
              <a:ext cx="134055" cy="18188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5616222" y="5226686"/>
                <a:ext cx="134055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5588000" y="5326793"/>
              <a:ext cx="256822" cy="30172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5588000" y="5326793"/>
                <a:ext cx="256822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5856816" y="5267575"/>
              <a:ext cx="194028" cy="30208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5856816" y="5267575"/>
                <a:ext cx="194028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6022622" y="5436769"/>
              <a:ext cx="93133" cy="11279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6022622" y="5436769"/>
                <a:ext cx="931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6122105" y="5149139"/>
              <a:ext cx="246416" cy="75009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6122105" y="5149139"/>
                <a:ext cx="246416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6172200" y="5398701"/>
              <a:ext cx="265288" cy="12248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6172200" y="5398701"/>
                <a:ext cx="265288" cy="122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6440311" y="5273215"/>
              <a:ext cx="200907" cy="28569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6440311" y="5273215"/>
                <a:ext cx="200907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6502400" y="5404869"/>
              <a:ext cx="90311" cy="713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6502400" y="5404869"/>
                <a:ext cx="90311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6414911" y="5301414"/>
              <a:ext cx="127000" cy="10151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6414911" y="5301414"/>
                <a:ext cx="1270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6756400" y="5228449"/>
              <a:ext cx="8466" cy="42545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6756400" y="5228449"/>
                <a:ext cx="8466" cy="425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650765" y="958766"/>
              <a:ext cx="355424" cy="25379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650765" y="958766"/>
                <a:ext cx="35542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0278533" y="1761733"/>
              <a:ext cx="66322" cy="5992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0278533" y="1761733"/>
                <a:ext cx="66322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0070394" y="1810376"/>
              <a:ext cx="397933" cy="62601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0070394" y="1810376"/>
                <a:ext cx="397933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450688" y="1811786"/>
              <a:ext cx="177800" cy="33133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450688" y="1811786"/>
                <a:ext cx="177800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847968" y="2250281"/>
              <a:ext cx="1028876" cy="6767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847968" y="2250281"/>
                <a:ext cx="102887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306755" y="2353207"/>
              <a:ext cx="90312" cy="2114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306755" y="2353207"/>
                <a:ext cx="90312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174816" y="2439214"/>
              <a:ext cx="4939" cy="84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174816" y="2439214"/>
                <a:ext cx="493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0176933" y="2408195"/>
              <a:ext cx="101600" cy="9587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0176933" y="2408195"/>
                <a:ext cx="1016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0129308" y="2413835"/>
              <a:ext cx="304447" cy="26507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0129308" y="2413835"/>
                <a:ext cx="304447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0479617" y="2381935"/>
              <a:ext cx="253294" cy="31389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0479617" y="2381935"/>
                <a:ext cx="253294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0563577" y="2537911"/>
              <a:ext cx="166511" cy="14663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0563577" y="2537911"/>
                <a:ext cx="1665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10975622" y="2142420"/>
              <a:ext cx="183445" cy="1980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10975622" y="2142420"/>
                <a:ext cx="183445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10978444" y="2129025"/>
              <a:ext cx="115711" cy="16355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10978444" y="2129025"/>
                <a:ext cx="1157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11181644" y="2007769"/>
              <a:ext cx="373944" cy="64575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11181644" y="2007769"/>
                <a:ext cx="373944" cy="645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1407422" y="2408195"/>
              <a:ext cx="31926" cy="11403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1407422" y="2408195"/>
                <a:ext cx="31926" cy="114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0473267" y="3392341"/>
              <a:ext cx="47977" cy="5921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0473267" y="3392341"/>
                <a:ext cx="47977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385777" y="3327483"/>
              <a:ext cx="5645" cy="1128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385777" y="3327483"/>
                <a:ext cx="56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394244" y="3338763"/>
              <a:ext cx="2822" cy="1691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394244" y="3338763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154355" y="3327483"/>
              <a:ext cx="141112" cy="16355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154355" y="3327483"/>
                <a:ext cx="14111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312400" y="3389521"/>
              <a:ext cx="53622" cy="7895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312400" y="3389521"/>
                <a:ext cx="536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0404827" y="3265445"/>
              <a:ext cx="170038" cy="22418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0404827" y="3265445"/>
                <a:ext cx="170038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588977" y="3218564"/>
              <a:ext cx="39511" cy="32323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588977" y="3218564"/>
                <a:ext cx="39511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699044" y="3327483"/>
              <a:ext cx="183444" cy="1691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699044" y="3327483"/>
                <a:ext cx="1834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0890426" y="3282365"/>
              <a:ext cx="86606" cy="11632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0890426" y="3282365"/>
                <a:ext cx="8660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10978444" y="3350042"/>
              <a:ext cx="45156" cy="5921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10978444" y="3350042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11119555" y="3304924"/>
              <a:ext cx="90312" cy="8459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11119555" y="3304924"/>
                <a:ext cx="9031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11240911" y="3205346"/>
              <a:ext cx="87489" cy="39284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11240911" y="3205346"/>
                <a:ext cx="87489" cy="392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9993312" y="3654592"/>
              <a:ext cx="1560865" cy="9023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9993312" y="3654592"/>
                <a:ext cx="156086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10577688" y="3928827"/>
              <a:ext cx="62089" cy="32640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10577688" y="3928827"/>
                <a:ext cx="62089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10803643" y="3906973"/>
              <a:ext cx="331435" cy="27212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10803643" y="3906973"/>
                <a:ext cx="331435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11483622" y="3603833"/>
              <a:ext cx="172156" cy="16637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11483622" y="3603833"/>
                <a:ext cx="172156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11497732" y="3592554"/>
              <a:ext cx="87489" cy="19457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11497732" y="3592554"/>
                <a:ext cx="874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11667067" y="3643312"/>
              <a:ext cx="11288" cy="11561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11667067" y="3643312"/>
                <a:ext cx="1128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11706577" y="3540209"/>
              <a:ext cx="242711" cy="41611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11706577" y="3540209"/>
                <a:ext cx="242711" cy="416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11811000" y="3857625"/>
              <a:ext cx="85195" cy="394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11811000" y="3857625"/>
                <a:ext cx="8519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9831034" y="4624638"/>
              <a:ext cx="216076" cy="7049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9831034" y="4624638"/>
                <a:ext cx="21607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9853436" y="4754353"/>
              <a:ext cx="300919" cy="1410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9853436" y="4754353"/>
                <a:ext cx="30091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0410295" y="4551320"/>
              <a:ext cx="148343" cy="37222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0410295" y="4551320"/>
                <a:ext cx="14834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0632017" y="4579519"/>
              <a:ext cx="227894" cy="19598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0632017" y="4579519"/>
                <a:ext cx="227894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10569222" y="4445574"/>
              <a:ext cx="562328" cy="88685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10569222" y="4445574"/>
                <a:ext cx="562328" cy="886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10893777" y="4920022"/>
              <a:ext cx="115711" cy="9376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10893777" y="4920022"/>
                <a:ext cx="115711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3685822" y="1968291"/>
              <a:ext cx="349955" cy="37786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3685822" y="1968291"/>
                <a:ext cx="349955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3315229" y="1749748"/>
              <a:ext cx="274637" cy="6353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3315229" y="1749748"/>
                <a:ext cx="274637" cy="635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3219979" y="1844215"/>
              <a:ext cx="375532" cy="44272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3219979" y="1844215"/>
                <a:ext cx="375532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4023783" y="2047248"/>
              <a:ext cx="263172" cy="23299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4023783" y="2047248"/>
                <a:ext cx="263172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4254323" y="1917532"/>
              <a:ext cx="185738" cy="67113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4254323" y="1917532"/>
                <a:ext cx="185738" cy="671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9210498" y="2218733"/>
              <a:ext cx="363891" cy="49207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9210498" y="2218733"/>
                <a:ext cx="363891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9290755" y="3918076"/>
              <a:ext cx="372534" cy="79679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9290755" y="3918076"/>
                <a:ext cx="372534" cy="796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9194800" y="5848475"/>
              <a:ext cx="58561" cy="13958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9194800" y="5848475"/>
                <a:ext cx="58561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9028994" y="6028949"/>
              <a:ext cx="269522" cy="23687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9028994" y="6028949"/>
                <a:ext cx="26952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8906933" y="6248901"/>
              <a:ext cx="270934" cy="34402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8906933" y="6248901"/>
                <a:ext cx="27093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9266766" y="5935363"/>
              <a:ext cx="261056" cy="74780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9266766" y="5935363"/>
                <a:ext cx="261056" cy="747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9685866" y="6158664"/>
              <a:ext cx="138994" cy="10997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9685866" y="6158664"/>
                <a:ext cx="13899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9622543" y="6310939"/>
              <a:ext cx="195968" cy="5921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9622543" y="6310939"/>
                <a:ext cx="19596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9987844" y="5916152"/>
              <a:ext cx="369711" cy="50758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9987844" y="5916152"/>
                <a:ext cx="369711" cy="507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10323688" y="6243261"/>
              <a:ext cx="203200" cy="22559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10323688" y="6243261"/>
                <a:ext cx="2032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10521244" y="6205721"/>
              <a:ext cx="252060" cy="28005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10521244" y="6205721"/>
                <a:ext cx="252060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10682111" y="6312877"/>
              <a:ext cx="42333" cy="36746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10682111" y="6312877"/>
                <a:ext cx="42333" cy="367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10804877" y="6337023"/>
              <a:ext cx="8467" cy="11702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10804877" y="6337023"/>
                <a:ext cx="8467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10811404" y="6262119"/>
              <a:ext cx="313796" cy="22488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10811404" y="6262119"/>
                <a:ext cx="313796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11154832" y="6233920"/>
              <a:ext cx="213078" cy="21730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11154832" y="6233920"/>
                <a:ext cx="213078" cy="217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11190111" y="6287322"/>
              <a:ext cx="146756" cy="23228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11190111" y="6287322"/>
                <a:ext cx="146756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11546769" y="6085347"/>
              <a:ext cx="166158" cy="1127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11546769" y="6085347"/>
                <a:ext cx="16615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11520311" y="6002865"/>
              <a:ext cx="527756" cy="41100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11520311" y="6002865"/>
                <a:ext cx="527756" cy="411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11921595" y="6085347"/>
              <a:ext cx="191382" cy="92210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11921595" y="6085347"/>
                <a:ext cx="191382" cy="92210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69" name="墨迹 68"/>
              <p14:cNvContentPartPr/>
              <p14:nvPr/>
            </p14:nvContentPartPr>
            <p14:xfrm>
              <a:off x="1858320" y="1184760"/>
              <a:ext cx="9379440" cy="5609880"/>
            </p14:xfrm>
          </p:contentPart>
        </mc:Choice>
        <mc:Fallback>
          <p:pic>
            <p:nvPicPr>
              <p:cNvPr id="69" name="墨迹 68"/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848960" y="1175400"/>
                <a:ext cx="9398160" cy="5628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" y="349250"/>
            <a:ext cx="9519920" cy="5966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853288" y="851610"/>
              <a:ext cx="2669822" cy="69369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5853288" y="851610"/>
                <a:ext cx="2669822" cy="693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858933" y="2619688"/>
              <a:ext cx="59267" cy="141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858933" y="2619688"/>
                <a:ext cx="59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887155" y="1970406"/>
              <a:ext cx="2802467" cy="64928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887155" y="1970406"/>
                <a:ext cx="2802467" cy="649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005005" y="524501"/>
              <a:ext cx="93839" cy="13253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005005" y="524501"/>
                <a:ext cx="9383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8852605" y="688055"/>
              <a:ext cx="342195" cy="26154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852605" y="688055"/>
                <a:ext cx="342195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9279466" y="481321"/>
              <a:ext cx="63853" cy="798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9279466" y="481321"/>
                <a:ext cx="63853" cy="79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9194976" y="569620"/>
              <a:ext cx="201612" cy="19545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9194976" y="569620"/>
                <a:ext cx="201612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087555" y="727534"/>
              <a:ext cx="191912" cy="4286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087555" y="727534"/>
                <a:ext cx="191912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539111" y="527321"/>
              <a:ext cx="56444" cy="15121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539111" y="527321"/>
                <a:ext cx="56444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578622" y="521505"/>
              <a:ext cx="92428" cy="11015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578622" y="521505"/>
                <a:ext cx="92428" cy="110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431866" y="727534"/>
              <a:ext cx="443089" cy="9658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431866" y="727534"/>
                <a:ext cx="443089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3386666" y="496302"/>
              <a:ext cx="25400" cy="59781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3386666" y="496302"/>
                <a:ext cx="25400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3397955" y="1173078"/>
              <a:ext cx="22578" cy="68805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3397955" y="1173078"/>
                <a:ext cx="22578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3364088" y="2086727"/>
              <a:ext cx="22578" cy="102221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3364088" y="2086727"/>
                <a:ext cx="22578" cy="1022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5873044" y="4038098"/>
              <a:ext cx="2290938" cy="3947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5873044" y="4038098"/>
                <a:ext cx="229093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7576961" y="3282365"/>
              <a:ext cx="201083" cy="42298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7576961" y="3282365"/>
                <a:ext cx="201083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7856008" y="3553075"/>
              <a:ext cx="128059" cy="13905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7856008" y="3553075"/>
                <a:ext cx="128059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8026400" y="3445919"/>
              <a:ext cx="287866" cy="23828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8026400" y="3445919"/>
                <a:ext cx="287866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8431036" y="3429000"/>
              <a:ext cx="89958" cy="15791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8431036" y="3429000"/>
                <a:ext cx="8995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8432800" y="3564355"/>
              <a:ext cx="124177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8432800" y="3564355"/>
                <a:ext cx="1241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8365066" y="3456141"/>
              <a:ext cx="186266" cy="29573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8365066" y="3456141"/>
                <a:ext cx="186266" cy="295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8613422" y="3406440"/>
              <a:ext cx="237772" cy="33556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8613422" y="3406440"/>
                <a:ext cx="237772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8771466" y="3562592"/>
              <a:ext cx="22578" cy="38526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8771466" y="3562592"/>
                <a:ext cx="22578" cy="385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8912577" y="3592554"/>
              <a:ext cx="14112" cy="6767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8912577" y="3592554"/>
                <a:ext cx="1411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8918222" y="3509895"/>
              <a:ext cx="222955" cy="24374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8918222" y="3509895"/>
                <a:ext cx="222955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191096" y="3465658"/>
              <a:ext cx="48859" cy="27917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191096" y="3465658"/>
                <a:ext cx="48859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9262533" y="3502317"/>
              <a:ext cx="79022" cy="3947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9262533" y="3502317"/>
                <a:ext cx="790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9259711" y="3536156"/>
              <a:ext cx="145521" cy="14734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9259711" y="3536156"/>
                <a:ext cx="145521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9352844" y="3575634"/>
              <a:ext cx="115711" cy="31018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9352844" y="3575634"/>
                <a:ext cx="115711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313333" y="3693365"/>
              <a:ext cx="73378" cy="8530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313333" y="3693365"/>
                <a:ext cx="73378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275711" y="696515"/>
              <a:ext cx="36689" cy="846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275711" y="696515"/>
                <a:ext cx="366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9465733" y="1301031"/>
              <a:ext cx="19756" cy="12019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9465733" y="1301031"/>
                <a:ext cx="19756" cy="120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9544755" y="1157569"/>
              <a:ext cx="22578" cy="49207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9544755" y="1157569"/>
                <a:ext cx="22578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9527822" y="1361307"/>
              <a:ext cx="67733" cy="4300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9527822" y="1361307"/>
                <a:ext cx="67733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9577916" y="1201277"/>
              <a:ext cx="229306" cy="26930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9577916" y="1201277"/>
                <a:ext cx="229306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9702800" y="1144879"/>
              <a:ext cx="223661" cy="46246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9702800" y="1144879"/>
                <a:ext cx="223661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9832622" y="1316893"/>
              <a:ext cx="142875" cy="3101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9832622" y="1316893"/>
                <a:ext cx="14287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9868428" y="1261905"/>
              <a:ext cx="139172" cy="22136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9868428" y="1261905"/>
                <a:ext cx="139172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9942688" y="1415590"/>
              <a:ext cx="36689" cy="6767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9942688" y="1415590"/>
                <a:ext cx="366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0419644" y="1257676"/>
              <a:ext cx="158044" cy="2255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0419644" y="1257676"/>
                <a:ext cx="158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0484555" y="1291514"/>
              <a:ext cx="42333" cy="18893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0484555" y="1291514"/>
                <a:ext cx="42333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724444" y="1173078"/>
              <a:ext cx="56444" cy="48713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724444" y="1173078"/>
                <a:ext cx="56444" cy="487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670822" y="1150519"/>
              <a:ext cx="110067" cy="16073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670822" y="1150519"/>
                <a:ext cx="110067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814755" y="1150519"/>
              <a:ext cx="101600" cy="7049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814755" y="1150519"/>
                <a:ext cx="1016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9690805" y="1996490"/>
              <a:ext cx="110067" cy="20585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9690805" y="1996490"/>
                <a:ext cx="110067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9633478" y="2222082"/>
              <a:ext cx="190677" cy="140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9633478" y="2222082"/>
                <a:ext cx="19067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9994194" y="2026804"/>
              <a:ext cx="143228" cy="1839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9994194" y="2026804"/>
                <a:ext cx="143228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114844" y="2095186"/>
              <a:ext cx="508706" cy="84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114844" y="2095186"/>
                <a:ext cx="50870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9652000" y="2633787"/>
              <a:ext cx="126294" cy="564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9652000" y="2633787"/>
                <a:ext cx="1262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9680222" y="2673266"/>
              <a:ext cx="45155" cy="9094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9680222" y="2673266"/>
                <a:ext cx="45155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9714088" y="2681726"/>
              <a:ext cx="54504" cy="16919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9714088" y="2681726"/>
                <a:ext cx="5450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9565922" y="2865019"/>
              <a:ext cx="277988" cy="3806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9565922" y="2865019"/>
                <a:ext cx="27798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9994723" y="2698116"/>
              <a:ext cx="159632" cy="17536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9994723" y="2698116"/>
                <a:ext cx="159632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10114844" y="2780422"/>
              <a:ext cx="419100" cy="1128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10114844" y="2780422"/>
                <a:ext cx="4191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10901892" y="1985210"/>
              <a:ext cx="127352" cy="20303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10901892" y="1985210"/>
                <a:ext cx="12735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11053938" y="1951371"/>
              <a:ext cx="113594" cy="20937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11053938" y="1951371"/>
                <a:ext cx="113594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11152011" y="1903433"/>
              <a:ext cx="159456" cy="28481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11152011" y="1903433"/>
                <a:ext cx="15945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11415888" y="2083907"/>
              <a:ext cx="104996" cy="5995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11415888" y="2083907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11545711" y="1923172"/>
              <a:ext cx="42333" cy="37504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11545711" y="1923172"/>
                <a:ext cx="42333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11497732" y="2168504"/>
              <a:ext cx="217312" cy="17553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11497732" y="2168504"/>
                <a:ext cx="217312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10800644" y="2735304"/>
              <a:ext cx="177800" cy="18981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10800644" y="2735304"/>
                <a:ext cx="177800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10980913" y="2657756"/>
              <a:ext cx="183798" cy="26789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10980913" y="2657756"/>
                <a:ext cx="18379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1167532" y="2645067"/>
              <a:ext cx="141994" cy="24251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1167532" y="2645067"/>
                <a:ext cx="14199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1492088" y="2599949"/>
              <a:ext cx="45156" cy="32710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1492088" y="2599949"/>
                <a:ext cx="45156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11424355" y="2800162"/>
              <a:ext cx="214489" cy="18646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11424355" y="2800162"/>
                <a:ext cx="214489" cy="186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4664251" y="4876843"/>
              <a:ext cx="156104" cy="38720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4664251" y="4876843"/>
                <a:ext cx="156104" cy="387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4865511" y="5149139"/>
              <a:ext cx="268111" cy="19739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4865511" y="5149139"/>
                <a:ext cx="2681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6001984" y="4864329"/>
              <a:ext cx="745948" cy="60063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6001984" y="4864329"/>
                <a:ext cx="745948" cy="600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10086622" y="4286250"/>
              <a:ext cx="107244" cy="58301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10086622" y="4286250"/>
                <a:ext cx="107244" cy="583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10161940" y="4473773"/>
              <a:ext cx="167393" cy="19880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10161940" y="4473773"/>
                <a:ext cx="167393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10380133" y="4511842"/>
              <a:ext cx="141817" cy="3101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10380133" y="4511842"/>
                <a:ext cx="14181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10360377" y="4590799"/>
              <a:ext cx="163690" cy="1410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10360377" y="4590799"/>
                <a:ext cx="16369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10605911" y="4388118"/>
              <a:ext cx="158044" cy="31864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10605911" y="4388118"/>
                <a:ext cx="15804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10647538" y="4356747"/>
              <a:ext cx="144639" cy="39831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10647538" y="4356747"/>
                <a:ext cx="144639" cy="398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10893777" y="4494922"/>
              <a:ext cx="155223" cy="16919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10893777" y="4494922"/>
                <a:ext cx="1552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11077927" y="4241131"/>
              <a:ext cx="154517" cy="1128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11077927" y="4241131"/>
                <a:ext cx="1545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11380611" y="3984520"/>
              <a:ext cx="131233" cy="14381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11380611" y="3984520"/>
                <a:ext cx="13123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11537244" y="3942222"/>
              <a:ext cx="101600" cy="19175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11537244" y="3942222"/>
                <a:ext cx="1016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11619088" y="3917547"/>
              <a:ext cx="46038" cy="28128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11619088" y="3917547"/>
                <a:ext cx="46038" cy="281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11319227" y="4212932"/>
              <a:ext cx="429683" cy="3947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11319227" y="4212932"/>
                <a:ext cx="42968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11338101" y="4344057"/>
              <a:ext cx="196320" cy="17448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11338101" y="4344057"/>
                <a:ext cx="196320" cy="174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11525955" y="4348287"/>
              <a:ext cx="121356" cy="1692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11525955" y="4348287"/>
                <a:ext cx="1213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11545711" y="4410325"/>
              <a:ext cx="42333" cy="33838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11545711" y="4410325"/>
                <a:ext cx="4233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11537244" y="4337008"/>
              <a:ext cx="141111" cy="2255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11537244" y="4337008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9855200" y="5352172"/>
              <a:ext cx="5644" cy="1127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9855200" y="5352172"/>
                <a:ext cx="56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9843911" y="5335253"/>
              <a:ext cx="28222" cy="12530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9843911" y="5335253"/>
                <a:ext cx="28222" cy="125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9908822" y="5204304"/>
              <a:ext cx="36688" cy="441843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9908822" y="5204304"/>
                <a:ext cx="36688" cy="441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9889066" y="5380371"/>
              <a:ext cx="93134" cy="3101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9889066" y="5380371"/>
                <a:ext cx="931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9983611" y="5239376"/>
              <a:ext cx="187678" cy="22841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9983611" y="5239376"/>
                <a:ext cx="187678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10226498" y="5245016"/>
              <a:ext cx="204436" cy="3665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10226498" y="5245016"/>
                <a:ext cx="20443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10303933" y="5292249"/>
              <a:ext cx="59267" cy="45470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10303933" y="5292249"/>
                <a:ext cx="59267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10487377" y="5233736"/>
              <a:ext cx="138288" cy="3947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10487377" y="5233736"/>
                <a:ext cx="13828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10509955" y="5284494"/>
              <a:ext cx="73377" cy="31864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10509955" y="5284494"/>
                <a:ext cx="7337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10470444" y="5391651"/>
              <a:ext cx="141111" cy="5075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10470444" y="5391651"/>
                <a:ext cx="1411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10724444" y="5442409"/>
              <a:ext cx="11288" cy="564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10724444" y="5442409"/>
                <a:ext cx="1128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11006667" y="5191438"/>
              <a:ext cx="39511" cy="52168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11006667" y="5191438"/>
                <a:ext cx="39511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11046177" y="5167998"/>
              <a:ext cx="159632" cy="21801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11046177" y="5167998"/>
                <a:ext cx="159632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11382022" y="5180158"/>
              <a:ext cx="70556" cy="42721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11382022" y="5180158"/>
                <a:ext cx="70556" cy="427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11345332" y="5136097"/>
              <a:ext cx="117123" cy="15121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11345332" y="5136097"/>
                <a:ext cx="117123" cy="151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11503377" y="5222457"/>
              <a:ext cx="62088" cy="9587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11503377" y="5222457"/>
                <a:ext cx="6208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9471377" y="5831555"/>
              <a:ext cx="125942" cy="21995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9471377" y="5831555"/>
                <a:ext cx="12594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9414933" y="6074067"/>
              <a:ext cx="172156" cy="1128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9414933" y="6074067"/>
                <a:ext cx="172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9860844" y="5899233"/>
              <a:ext cx="186266" cy="3947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9860844" y="5899233"/>
                <a:ext cx="1862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9860844" y="5842835"/>
              <a:ext cx="107244" cy="259431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9860844" y="5842835"/>
                <a:ext cx="1072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9928577" y="6000750"/>
              <a:ext cx="124178" cy="5639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9928577" y="6000750"/>
                <a:ext cx="124178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10140244" y="5882314"/>
              <a:ext cx="153811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10140244" y="5882314"/>
                <a:ext cx="1538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10331273" y="5865394"/>
              <a:ext cx="162455" cy="2819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10331273" y="5865394"/>
                <a:ext cx="1624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10331450" y="5797012"/>
              <a:ext cx="116417" cy="21219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10331450" y="5797012"/>
                <a:ext cx="116417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10391422" y="5955631"/>
              <a:ext cx="16933" cy="10151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10391422" y="5955631"/>
                <a:ext cx="1693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10414000" y="5966911"/>
              <a:ext cx="84667" cy="107156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10414000" y="5966911"/>
                <a:ext cx="846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11083572" y="5910513"/>
              <a:ext cx="363362" cy="2537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11083572" y="5910513"/>
                <a:ext cx="363362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11319932" y="5814636"/>
              <a:ext cx="316443" cy="30736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11319932" y="5814636"/>
                <a:ext cx="316443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9860844" y="6322218"/>
              <a:ext cx="150459" cy="15791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9860844" y="6322218"/>
                <a:ext cx="15045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9962444" y="6372977"/>
              <a:ext cx="22578" cy="15227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9962444" y="6372977"/>
                <a:ext cx="22578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9840206" y="6508332"/>
              <a:ext cx="232304" cy="2819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9840206" y="6508332"/>
                <a:ext cx="2323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10396361" y="6350417"/>
              <a:ext cx="167217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10396361" y="6350417"/>
                <a:ext cx="1672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10388600" y="6316578"/>
              <a:ext cx="115711" cy="24251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10388600" y="6316578"/>
                <a:ext cx="11571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10459155" y="6429375"/>
              <a:ext cx="158045" cy="12971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10459155" y="6429375"/>
                <a:ext cx="15804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10665882" y="6385666"/>
              <a:ext cx="115006" cy="2114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10665882" y="6385666"/>
                <a:ext cx="11500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墨迹 121"/>
              <p14:cNvContentPartPr/>
              <p14:nvPr/>
            </p14:nvContentPartPr>
            <p14:xfrm>
              <a:off x="10630429" y="6451934"/>
              <a:ext cx="122238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3"/>
            </p:blipFill>
            <p:spPr>
              <a:xfrm>
                <a:off x="10630429" y="6451934"/>
                <a:ext cx="1222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墨迹 122"/>
              <p14:cNvContentPartPr/>
              <p14:nvPr/>
            </p14:nvContentPartPr>
            <p14:xfrm>
              <a:off x="10842977" y="6323628"/>
              <a:ext cx="206023" cy="2678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5"/>
            </p:blipFill>
            <p:spPr>
              <a:xfrm>
                <a:off x="10842977" y="6323628"/>
                <a:ext cx="20602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墨迹 123"/>
              <p14:cNvContentPartPr/>
              <p14:nvPr/>
            </p14:nvContentPartPr>
            <p14:xfrm>
              <a:off x="10831688" y="6284854"/>
              <a:ext cx="163689" cy="21219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7"/>
            </p:blipFill>
            <p:spPr>
              <a:xfrm>
                <a:off x="10831688" y="6284854"/>
                <a:ext cx="163689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5" name="墨迹 124"/>
              <p14:cNvContentPartPr/>
              <p14:nvPr/>
            </p14:nvContentPartPr>
            <p14:xfrm>
              <a:off x="10916355" y="6401175"/>
              <a:ext cx="16933" cy="14099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9"/>
            </p:blipFill>
            <p:spPr>
              <a:xfrm>
                <a:off x="10916355" y="6401175"/>
                <a:ext cx="1693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6" name="墨迹 125"/>
              <p14:cNvContentPartPr/>
              <p14:nvPr/>
            </p14:nvContentPartPr>
            <p14:xfrm>
              <a:off x="10950222" y="6425145"/>
              <a:ext cx="84667" cy="11455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1"/>
            </p:blipFill>
            <p:spPr>
              <a:xfrm>
                <a:off x="10950222" y="6425145"/>
                <a:ext cx="84667" cy="114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7" name="墨迹 126"/>
              <p14:cNvContentPartPr/>
              <p14:nvPr/>
            </p14:nvContentPartPr>
            <p14:xfrm>
              <a:off x="11297355" y="6412455"/>
              <a:ext cx="2823" cy="11280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3"/>
            </p:blipFill>
            <p:spPr>
              <a:xfrm>
                <a:off x="11297355" y="6412455"/>
                <a:ext cx="28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墨迹 127"/>
              <p14:cNvContentPartPr/>
              <p14:nvPr/>
            </p14:nvContentPartPr>
            <p14:xfrm>
              <a:off x="8406518" y="693695"/>
              <a:ext cx="14993" cy="10327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5"/>
            </p:blipFill>
            <p:spPr>
              <a:xfrm>
                <a:off x="8406518" y="693695"/>
                <a:ext cx="14993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9" name="墨迹 128"/>
              <p14:cNvContentPartPr/>
              <p14:nvPr/>
            </p14:nvContentPartPr>
            <p14:xfrm>
              <a:off x="8466666" y="569620"/>
              <a:ext cx="11289" cy="386326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7"/>
            </p:blipFill>
            <p:spPr>
              <a:xfrm>
                <a:off x="8466666" y="569620"/>
                <a:ext cx="11289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0" name="墨迹 129"/>
              <p14:cNvContentPartPr/>
              <p14:nvPr/>
            </p14:nvContentPartPr>
            <p14:xfrm>
              <a:off x="8438444" y="744453"/>
              <a:ext cx="50800" cy="1128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9"/>
            </p:blipFill>
            <p:spPr>
              <a:xfrm>
                <a:off x="8438444" y="744453"/>
                <a:ext cx="508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1" name="墨迹 130"/>
              <p14:cNvContentPartPr/>
              <p14:nvPr/>
            </p14:nvContentPartPr>
            <p14:xfrm>
              <a:off x="8506177" y="626018"/>
              <a:ext cx="70556" cy="2255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1"/>
            </p:blipFill>
            <p:spPr>
              <a:xfrm>
                <a:off x="8506177" y="626018"/>
                <a:ext cx="70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2" name="墨迹 131"/>
              <p14:cNvContentPartPr/>
              <p14:nvPr/>
            </p14:nvContentPartPr>
            <p14:xfrm>
              <a:off x="8471076" y="671136"/>
              <a:ext cx="150812" cy="18470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3"/>
            </p:blipFill>
            <p:spPr>
              <a:xfrm>
                <a:off x="8471076" y="671136"/>
                <a:ext cx="150812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墨迹 132"/>
              <p14:cNvContentPartPr/>
              <p14:nvPr/>
            </p14:nvContentPartPr>
            <p14:xfrm>
              <a:off x="8607072" y="628133"/>
              <a:ext cx="138994" cy="916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5"/>
            </p:blipFill>
            <p:spPr>
              <a:xfrm>
                <a:off x="8607072" y="628133"/>
                <a:ext cx="138994" cy="9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墨迹 133"/>
              <p14:cNvContentPartPr/>
              <p14:nvPr/>
            </p14:nvContentPartPr>
            <p14:xfrm>
              <a:off x="8689622" y="699335"/>
              <a:ext cx="8466" cy="28763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7"/>
            </p:blipFill>
            <p:spPr>
              <a:xfrm>
                <a:off x="8689622" y="699335"/>
                <a:ext cx="84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5" name="墨迹 134"/>
              <p14:cNvContentPartPr/>
              <p14:nvPr/>
            </p14:nvContentPartPr>
            <p14:xfrm>
              <a:off x="8511822" y="2599949"/>
              <a:ext cx="11288" cy="85301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9"/>
            </p:blipFill>
            <p:spPr>
              <a:xfrm>
                <a:off x="8511822" y="2599949"/>
                <a:ext cx="11288" cy="85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6" name="墨迹 135"/>
              <p14:cNvContentPartPr/>
              <p14:nvPr/>
            </p14:nvContentPartPr>
            <p14:xfrm>
              <a:off x="8545688" y="2439214"/>
              <a:ext cx="22578" cy="583720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1"/>
            </p:blipFill>
            <p:spPr>
              <a:xfrm>
                <a:off x="8545688" y="2439214"/>
                <a:ext cx="22578" cy="583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7" name="墨迹 136"/>
              <p14:cNvContentPartPr/>
              <p14:nvPr/>
            </p14:nvContentPartPr>
            <p14:xfrm>
              <a:off x="8504061" y="2659166"/>
              <a:ext cx="69850" cy="6485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3"/>
            </p:blipFill>
            <p:spPr>
              <a:xfrm>
                <a:off x="8504061" y="2659166"/>
                <a:ext cx="6985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8" name="墨迹 137"/>
              <p14:cNvContentPartPr/>
              <p14:nvPr/>
            </p14:nvContentPartPr>
            <p14:xfrm>
              <a:off x="8613422" y="2566110"/>
              <a:ext cx="73378" cy="4229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5"/>
            </p:blipFill>
            <p:spPr>
              <a:xfrm>
                <a:off x="8613422" y="2566110"/>
                <a:ext cx="7337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9" name="墨迹 138"/>
              <p14:cNvContentPartPr/>
              <p14:nvPr/>
            </p14:nvContentPartPr>
            <p14:xfrm>
              <a:off x="8583788" y="2622508"/>
              <a:ext cx="207434" cy="15650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7"/>
            </p:blipFill>
            <p:spPr>
              <a:xfrm>
                <a:off x="8583788" y="2622508"/>
                <a:ext cx="207434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0" name="墨迹 139"/>
              <p14:cNvContentPartPr/>
              <p14:nvPr/>
            </p14:nvContentPartPr>
            <p14:xfrm>
              <a:off x="8785225" y="2549190"/>
              <a:ext cx="132997" cy="3383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9"/>
            </p:blipFill>
            <p:spPr>
              <a:xfrm>
                <a:off x="8785225" y="2549190"/>
                <a:ext cx="1329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1" name="墨迹 140"/>
              <p14:cNvContentPartPr/>
              <p14:nvPr/>
            </p14:nvContentPartPr>
            <p14:xfrm>
              <a:off x="8842022" y="2616868"/>
              <a:ext cx="19755" cy="36940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1"/>
            </p:blipFill>
            <p:spPr>
              <a:xfrm>
                <a:off x="8842022" y="2616868"/>
                <a:ext cx="1975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2" name="墨迹 141"/>
              <p14:cNvContentPartPr/>
              <p14:nvPr/>
            </p14:nvContentPartPr>
            <p14:xfrm>
              <a:off x="8235244" y="1188235"/>
              <a:ext cx="360" cy="9764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3"/>
            </p:blipFill>
            <p:spPr>
              <a:xfrm>
                <a:off x="8235244" y="1188235"/>
                <a:ext cx="360" cy="97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墨迹 142"/>
              <p14:cNvContentPartPr/>
              <p14:nvPr/>
            </p14:nvContentPartPr>
            <p14:xfrm>
              <a:off x="8246533" y="1223837"/>
              <a:ext cx="45156" cy="2255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5"/>
            </p:blipFill>
            <p:spPr>
              <a:xfrm>
                <a:off x="8246533" y="1223837"/>
                <a:ext cx="451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墨迹 143"/>
              <p14:cNvContentPartPr/>
              <p14:nvPr/>
            </p14:nvContentPartPr>
            <p14:xfrm>
              <a:off x="8317088" y="1130780"/>
              <a:ext cx="104996" cy="5995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7"/>
            </p:blipFill>
            <p:spPr>
              <a:xfrm>
                <a:off x="8317088" y="113078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墨迹 144"/>
              <p14:cNvContentPartPr/>
              <p14:nvPr/>
            </p14:nvContentPartPr>
            <p14:xfrm>
              <a:off x="8286044" y="1111041"/>
              <a:ext cx="5644" cy="32146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9"/>
            </p:blipFill>
            <p:spPr>
              <a:xfrm>
                <a:off x="8286044" y="1111041"/>
                <a:ext cx="5644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墨迹 145"/>
              <p14:cNvContentPartPr/>
              <p14:nvPr/>
            </p14:nvContentPartPr>
            <p14:xfrm>
              <a:off x="8291688" y="1223837"/>
              <a:ext cx="39512" cy="3947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1"/>
            </p:blipFill>
            <p:spPr>
              <a:xfrm>
                <a:off x="8291688" y="1223837"/>
                <a:ext cx="3951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7" name="墨迹 146"/>
              <p14:cNvContentPartPr/>
              <p14:nvPr/>
            </p14:nvContentPartPr>
            <p14:xfrm>
              <a:off x="8348133" y="1105401"/>
              <a:ext cx="67734" cy="39478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3"/>
            </p:blipFill>
            <p:spPr>
              <a:xfrm>
                <a:off x="8348133" y="1105401"/>
                <a:ext cx="677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8" name="墨迹 147"/>
              <p14:cNvContentPartPr/>
              <p14:nvPr/>
            </p14:nvContentPartPr>
            <p14:xfrm>
              <a:off x="8300861" y="1184358"/>
              <a:ext cx="225072" cy="22559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5"/>
            </p:blipFill>
            <p:spPr>
              <a:xfrm>
                <a:off x="8300861" y="1184358"/>
                <a:ext cx="22507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49" name="墨迹 148"/>
              <p14:cNvContentPartPr/>
              <p14:nvPr/>
            </p14:nvContentPartPr>
            <p14:xfrm>
              <a:off x="8515702" y="1122320"/>
              <a:ext cx="92075" cy="33838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7"/>
            </p:blipFill>
            <p:spPr>
              <a:xfrm>
                <a:off x="8515702" y="1122320"/>
                <a:ext cx="9207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0" name="墨迹 149"/>
              <p14:cNvContentPartPr/>
              <p14:nvPr/>
            </p14:nvContentPartPr>
            <p14:xfrm>
              <a:off x="8387644" y="2051125"/>
              <a:ext cx="16933" cy="69088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9"/>
            </p:blipFill>
            <p:spPr>
              <a:xfrm>
                <a:off x="8387644" y="2051125"/>
                <a:ext cx="16933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1" name="墨迹 150"/>
              <p14:cNvContentPartPr/>
              <p14:nvPr/>
            </p14:nvContentPartPr>
            <p14:xfrm>
              <a:off x="8427155" y="1915946"/>
              <a:ext cx="11289" cy="393553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1"/>
            </p:blipFill>
            <p:spPr>
              <a:xfrm>
                <a:off x="8427155" y="1915946"/>
                <a:ext cx="11289" cy="39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2" name="墨迹 151"/>
              <p14:cNvContentPartPr/>
              <p14:nvPr/>
            </p14:nvContentPartPr>
            <p14:xfrm>
              <a:off x="8410222" y="2069807"/>
              <a:ext cx="73378" cy="2114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3"/>
            </p:blipFill>
            <p:spPr>
              <a:xfrm>
                <a:off x="8410222" y="2069807"/>
                <a:ext cx="7337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3" name="墨迹 152"/>
              <p14:cNvContentPartPr/>
              <p14:nvPr/>
            </p14:nvContentPartPr>
            <p14:xfrm>
              <a:off x="8483600" y="1968291"/>
              <a:ext cx="62088" cy="2819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5"/>
            </p:blipFill>
            <p:spPr>
              <a:xfrm>
                <a:off x="8483600" y="1968291"/>
                <a:ext cx="620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4" name="墨迹 153"/>
              <p14:cNvContentPartPr/>
              <p14:nvPr/>
            </p14:nvContentPartPr>
            <p14:xfrm>
              <a:off x="8465431" y="2013409"/>
              <a:ext cx="150813" cy="188933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7"/>
            </p:blipFill>
            <p:spPr>
              <a:xfrm>
                <a:off x="8465431" y="2013409"/>
                <a:ext cx="15081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5" name="墨迹 154"/>
              <p14:cNvContentPartPr/>
              <p14:nvPr/>
            </p14:nvContentPartPr>
            <p14:xfrm>
              <a:off x="8630355" y="1923172"/>
              <a:ext cx="90312" cy="397606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9"/>
            </p:blipFill>
            <p:spPr>
              <a:xfrm>
                <a:off x="8630355" y="1923172"/>
                <a:ext cx="90312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6" name="墨迹 155"/>
              <p14:cNvContentPartPr/>
              <p14:nvPr/>
            </p14:nvContentPartPr>
            <p14:xfrm>
              <a:off x="11712222" y="1875058"/>
              <a:ext cx="71967" cy="38086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1"/>
            </p:blipFill>
            <p:spPr>
              <a:xfrm>
                <a:off x="11712222" y="1875058"/>
                <a:ext cx="71967" cy="380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7" name="墨迹 156"/>
              <p14:cNvContentPartPr/>
              <p14:nvPr/>
            </p14:nvContentPartPr>
            <p14:xfrm>
              <a:off x="11700932" y="1877173"/>
              <a:ext cx="112889" cy="454885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3"/>
            </p:blipFill>
            <p:spPr>
              <a:xfrm>
                <a:off x="11700932" y="1877173"/>
                <a:ext cx="112889" cy="454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8" name="墨迹 157"/>
              <p14:cNvContentPartPr/>
              <p14:nvPr/>
            </p14:nvContentPartPr>
            <p14:xfrm>
              <a:off x="11667067" y="2160044"/>
              <a:ext cx="163688" cy="18611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5"/>
            </p:blipFill>
            <p:spPr>
              <a:xfrm>
                <a:off x="11667067" y="2160044"/>
                <a:ext cx="16368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59" name="墨迹 158"/>
              <p14:cNvContentPartPr/>
              <p14:nvPr/>
            </p14:nvContentPartPr>
            <p14:xfrm>
              <a:off x="11720688" y="1911893"/>
              <a:ext cx="93133" cy="445544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7"/>
            </p:blipFill>
            <p:spPr>
              <a:xfrm>
                <a:off x="11720688" y="1911893"/>
                <a:ext cx="93133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0" name="墨迹 159"/>
              <p14:cNvContentPartPr/>
              <p14:nvPr/>
            </p14:nvContentPartPr>
            <p14:xfrm>
              <a:off x="11514667" y="1921762"/>
              <a:ext cx="67733" cy="43849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9"/>
            </p:blipFill>
            <p:spPr>
              <a:xfrm>
                <a:off x="11514667" y="1921762"/>
                <a:ext cx="67733" cy="438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1" name="墨迹 160"/>
              <p14:cNvContentPartPr/>
              <p14:nvPr/>
            </p14:nvContentPartPr>
            <p14:xfrm>
              <a:off x="11471451" y="2154404"/>
              <a:ext cx="206904" cy="20867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1"/>
            </p:blipFill>
            <p:spPr>
              <a:xfrm>
                <a:off x="11471451" y="2154404"/>
                <a:ext cx="20690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2" name="墨迹 161"/>
              <p14:cNvContentPartPr/>
              <p14:nvPr/>
            </p14:nvContentPartPr>
            <p14:xfrm>
              <a:off x="11686117" y="5783088"/>
              <a:ext cx="85372" cy="25150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3"/>
            </p:blipFill>
            <p:spPr>
              <a:xfrm>
                <a:off x="11686117" y="5783088"/>
                <a:ext cx="85372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3" name="墨迹 162"/>
              <p14:cNvContentPartPr/>
              <p14:nvPr/>
            </p14:nvContentPartPr>
            <p14:xfrm>
              <a:off x="11830755" y="5769518"/>
              <a:ext cx="73377" cy="3383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5"/>
            </p:blipFill>
            <p:spPr>
              <a:xfrm>
                <a:off x="11830755" y="5769518"/>
                <a:ext cx="7337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4" name="墨迹 163"/>
              <p14:cNvContentPartPr/>
              <p14:nvPr/>
            </p14:nvContentPartPr>
            <p14:xfrm>
              <a:off x="11810294" y="5865394"/>
              <a:ext cx="134761" cy="20303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7"/>
            </p:blipFill>
            <p:spPr>
              <a:xfrm>
                <a:off x="11810294" y="5865394"/>
                <a:ext cx="13476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5" name="墨迹 164"/>
              <p14:cNvContentPartPr/>
              <p14:nvPr/>
            </p14:nvContentPartPr>
            <p14:xfrm>
              <a:off x="12031132" y="5713296"/>
              <a:ext cx="47978" cy="499828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9"/>
            </p:blipFill>
            <p:spPr>
              <a:xfrm>
                <a:off x="12031132" y="5713296"/>
                <a:ext cx="47978" cy="499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6" name="墨迹 165"/>
              <p14:cNvContentPartPr/>
              <p14:nvPr/>
            </p14:nvContentPartPr>
            <p14:xfrm>
              <a:off x="12031132" y="5660599"/>
              <a:ext cx="87489" cy="12865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1"/>
            </p:blipFill>
            <p:spPr>
              <a:xfrm>
                <a:off x="12031132" y="5660599"/>
                <a:ext cx="87489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7" name="墨迹 166"/>
              <p14:cNvContentPartPr/>
              <p14:nvPr/>
            </p14:nvContentPartPr>
            <p14:xfrm>
              <a:off x="12084755" y="5701840"/>
              <a:ext cx="98777" cy="81777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3"/>
            </p:blipFill>
            <p:spPr>
              <a:xfrm>
                <a:off x="12084755" y="5701840"/>
                <a:ext cx="987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8" name="墨迹 167"/>
              <p14:cNvContentPartPr/>
              <p14:nvPr/>
            </p14:nvContentPartPr>
            <p14:xfrm>
              <a:off x="11969044" y="5744138"/>
              <a:ext cx="47977" cy="45470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5"/>
            </p:blipFill>
            <p:spPr>
              <a:xfrm>
                <a:off x="11969044" y="5744138"/>
                <a:ext cx="47977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69" name="墨迹 168"/>
              <p14:cNvContentPartPr/>
              <p14:nvPr/>
            </p14:nvContentPartPr>
            <p14:xfrm>
              <a:off x="11954932" y="5677694"/>
              <a:ext cx="71438" cy="125662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7"/>
            </p:blipFill>
            <p:spPr>
              <a:xfrm>
                <a:off x="11954932" y="5677694"/>
                <a:ext cx="71438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0" name="墨迹 169"/>
              <p14:cNvContentPartPr/>
              <p14:nvPr/>
            </p14:nvContentPartPr>
            <p14:xfrm>
              <a:off x="12011377" y="5713119"/>
              <a:ext cx="93133" cy="4511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9"/>
            </p:blipFill>
            <p:spPr>
              <a:xfrm>
                <a:off x="12011377" y="5713119"/>
                <a:ext cx="931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1" name="墨迹 170"/>
              <p14:cNvContentPartPr/>
              <p14:nvPr/>
            </p14:nvContentPartPr>
            <p14:xfrm>
              <a:off x="7501466" y="5563665"/>
              <a:ext cx="53622" cy="155094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41"/>
            </p:blipFill>
            <p:spPr>
              <a:xfrm>
                <a:off x="7501466" y="5563665"/>
                <a:ext cx="53622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2" name="墨迹 171"/>
              <p14:cNvContentPartPr/>
              <p14:nvPr/>
            </p14:nvContentPartPr>
            <p14:xfrm>
              <a:off x="7485944" y="5394471"/>
              <a:ext cx="115182" cy="32957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3"/>
            </p:blipFill>
            <p:spPr>
              <a:xfrm>
                <a:off x="7485944" y="5394471"/>
                <a:ext cx="115182" cy="329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3" name="墨迹 172"/>
              <p14:cNvContentPartPr/>
              <p14:nvPr/>
            </p14:nvContentPartPr>
            <p14:xfrm>
              <a:off x="7614355" y="5384249"/>
              <a:ext cx="49389" cy="346495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5"/>
            </p:blipFill>
            <p:spPr>
              <a:xfrm>
                <a:off x="7614355" y="5384249"/>
                <a:ext cx="49389" cy="346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4" name="墨迹 173"/>
              <p14:cNvContentPartPr/>
              <p14:nvPr/>
            </p14:nvContentPartPr>
            <p14:xfrm>
              <a:off x="7538861" y="5577764"/>
              <a:ext cx="143228" cy="62038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7"/>
            </p:blipFill>
            <p:spPr>
              <a:xfrm>
                <a:off x="7538861" y="5577764"/>
                <a:ext cx="14322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5" name="墨迹 174"/>
              <p14:cNvContentPartPr/>
              <p14:nvPr/>
            </p14:nvContentPartPr>
            <p14:xfrm>
              <a:off x="7749822" y="5684921"/>
              <a:ext cx="22578" cy="281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9"/>
            </p:blipFill>
            <p:spPr>
              <a:xfrm>
                <a:off x="7749822" y="5684921"/>
                <a:ext cx="22578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6" name="墨迹 175"/>
              <p14:cNvContentPartPr/>
              <p14:nvPr/>
            </p14:nvContentPartPr>
            <p14:xfrm>
              <a:off x="7896577" y="5469903"/>
              <a:ext cx="11289" cy="217837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51"/>
            </p:blipFill>
            <p:spPr>
              <a:xfrm>
                <a:off x="7896577" y="5469903"/>
                <a:ext cx="11289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7" name="墨迹 176"/>
              <p14:cNvContentPartPr/>
              <p14:nvPr/>
            </p14:nvContentPartPr>
            <p14:xfrm>
              <a:off x="7859888" y="5393061"/>
              <a:ext cx="226307" cy="33415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3"/>
            </p:blipFill>
            <p:spPr>
              <a:xfrm>
                <a:off x="7859888" y="5393061"/>
                <a:ext cx="226307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8" name="墨迹 177"/>
              <p14:cNvContentPartPr/>
              <p14:nvPr/>
            </p14:nvContentPartPr>
            <p14:xfrm>
              <a:off x="7742061" y="5664476"/>
              <a:ext cx="52916" cy="40184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5"/>
            </p:blipFill>
            <p:spPr>
              <a:xfrm>
                <a:off x="7742061" y="5664476"/>
                <a:ext cx="52916" cy="40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79" name="墨迹 178"/>
              <p14:cNvContentPartPr/>
              <p14:nvPr/>
            </p14:nvContentPartPr>
            <p14:xfrm>
              <a:off x="5514622" y="5916152"/>
              <a:ext cx="8466" cy="24180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7"/>
            </p:blipFill>
            <p:spPr>
              <a:xfrm>
                <a:off x="5514622" y="5916152"/>
                <a:ext cx="8466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0" name="墨迹 179"/>
              <p14:cNvContentPartPr/>
              <p14:nvPr/>
            </p14:nvContentPartPr>
            <p14:xfrm>
              <a:off x="5514622" y="5927432"/>
              <a:ext cx="169333" cy="197393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9"/>
            </p:blipFill>
            <p:spPr>
              <a:xfrm>
                <a:off x="5514622" y="5927432"/>
                <a:ext cx="1693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1" name="墨迹 180"/>
              <p14:cNvContentPartPr/>
              <p14:nvPr/>
            </p14:nvContentPartPr>
            <p14:xfrm>
              <a:off x="5766505" y="5944352"/>
              <a:ext cx="186267" cy="214312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61"/>
            </p:blipFill>
            <p:spPr>
              <a:xfrm>
                <a:off x="5766505" y="5944352"/>
                <a:ext cx="18626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2" name="墨迹 181"/>
              <p14:cNvContentPartPr/>
              <p14:nvPr/>
            </p14:nvContentPartPr>
            <p14:xfrm>
              <a:off x="6016977" y="5949991"/>
              <a:ext cx="234245" cy="140995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3"/>
            </p:blipFill>
            <p:spPr>
              <a:xfrm>
                <a:off x="6016977" y="5949991"/>
                <a:ext cx="23424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3" name="墨迹 182"/>
              <p14:cNvContentPartPr/>
              <p14:nvPr/>
            </p14:nvContentPartPr>
            <p14:xfrm>
              <a:off x="6387747" y="5921792"/>
              <a:ext cx="165453" cy="200213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5"/>
            </p:blipFill>
            <p:spPr>
              <a:xfrm>
                <a:off x="6387747" y="5921792"/>
                <a:ext cx="16545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4" name="墨迹 183"/>
              <p14:cNvContentPartPr/>
              <p14:nvPr/>
            </p14:nvContentPartPr>
            <p14:xfrm>
              <a:off x="6680200" y="5859755"/>
              <a:ext cx="132644" cy="2255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7"/>
            </p:blipFill>
            <p:spPr>
              <a:xfrm>
                <a:off x="6680200" y="5859755"/>
                <a:ext cx="132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5" name="墨迹 184"/>
              <p14:cNvContentPartPr/>
              <p14:nvPr/>
            </p14:nvContentPartPr>
            <p14:xfrm>
              <a:off x="6671733" y="5938712"/>
              <a:ext cx="143934" cy="219952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9"/>
            </p:blipFill>
            <p:spPr>
              <a:xfrm>
                <a:off x="6671733" y="5938712"/>
                <a:ext cx="14393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6" name="墨迹 185"/>
              <p14:cNvContentPartPr/>
              <p14:nvPr/>
            </p14:nvContentPartPr>
            <p14:xfrm>
              <a:off x="6713184" y="5995110"/>
              <a:ext cx="201260" cy="16919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71"/>
            </p:blipFill>
            <p:spPr>
              <a:xfrm>
                <a:off x="6713184" y="5995110"/>
                <a:ext cx="2012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87" name="墨迹 186"/>
              <p14:cNvContentPartPr/>
              <p14:nvPr/>
            </p14:nvContentPartPr>
            <p14:xfrm>
              <a:off x="7292622" y="2600125"/>
              <a:ext cx="5644" cy="19157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73"/>
            </p:blipFill>
            <p:spPr>
              <a:xfrm>
                <a:off x="7292622" y="2600125"/>
                <a:ext cx="5644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88" name="墨迹 187"/>
              <p14:cNvContentPartPr/>
              <p14:nvPr/>
            </p14:nvContentPartPr>
            <p14:xfrm>
              <a:off x="7213600" y="2718384"/>
              <a:ext cx="141111" cy="90237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5"/>
            </p:blipFill>
            <p:spPr>
              <a:xfrm>
                <a:off x="7213600" y="2718384"/>
                <a:ext cx="1411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89" name="墨迹 188"/>
              <p14:cNvContentPartPr/>
              <p14:nvPr/>
            </p14:nvContentPartPr>
            <p14:xfrm>
              <a:off x="6423377" y="682416"/>
              <a:ext cx="360" cy="1691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7"/>
            </p:blipFill>
            <p:spPr>
              <a:xfrm>
                <a:off x="6423377" y="682416"/>
                <a:ext cx="3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0" name="墨迹 189"/>
              <p14:cNvContentPartPr/>
              <p14:nvPr/>
            </p14:nvContentPartPr>
            <p14:xfrm>
              <a:off x="6417733" y="676776"/>
              <a:ext cx="3704" cy="160029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9"/>
            </p:blipFill>
            <p:spPr>
              <a:xfrm>
                <a:off x="6417733" y="676776"/>
                <a:ext cx="3704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1" name="墨迹 190"/>
              <p14:cNvContentPartPr/>
              <p14:nvPr/>
            </p14:nvContentPartPr>
            <p14:xfrm>
              <a:off x="6352822" y="682416"/>
              <a:ext cx="70555" cy="93938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81"/>
            </p:blipFill>
            <p:spPr>
              <a:xfrm>
                <a:off x="6352822" y="682416"/>
                <a:ext cx="70555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2" name="墨迹 191"/>
              <p14:cNvContentPartPr/>
              <p14:nvPr/>
            </p14:nvContentPartPr>
            <p14:xfrm>
              <a:off x="6412088" y="688055"/>
              <a:ext cx="64912" cy="3665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83"/>
            </p:blipFill>
            <p:spPr>
              <a:xfrm>
                <a:off x="6412088" y="688055"/>
                <a:ext cx="649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3" name="墨迹 192"/>
              <p14:cNvContentPartPr/>
              <p14:nvPr/>
            </p14:nvContentPartPr>
            <p14:xfrm>
              <a:off x="1219200" y="6361697"/>
              <a:ext cx="163688" cy="208672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5"/>
            </p:blipFill>
            <p:spPr>
              <a:xfrm>
                <a:off x="1219200" y="6361697"/>
                <a:ext cx="16368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4" name="墨迹 193"/>
              <p14:cNvContentPartPr/>
              <p14:nvPr/>
            </p14:nvContentPartPr>
            <p14:xfrm>
              <a:off x="2150533" y="6356057"/>
              <a:ext cx="9348" cy="13394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7"/>
            </p:blipFill>
            <p:spPr>
              <a:xfrm>
                <a:off x="2150533" y="6356057"/>
                <a:ext cx="9348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5" name="墨迹 194"/>
              <p14:cNvContentPartPr/>
              <p14:nvPr/>
            </p14:nvContentPartPr>
            <p14:xfrm>
              <a:off x="2144888" y="6288380"/>
              <a:ext cx="189971" cy="270710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9"/>
            </p:blipFill>
            <p:spPr>
              <a:xfrm>
                <a:off x="2144888" y="6288380"/>
                <a:ext cx="18997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96" name="墨迹 195"/>
              <p14:cNvContentPartPr/>
              <p14:nvPr/>
            </p14:nvContentPartPr>
            <p14:xfrm>
              <a:off x="2147711" y="6395536"/>
              <a:ext cx="25400" cy="160734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91"/>
            </p:blipFill>
            <p:spPr>
              <a:xfrm>
                <a:off x="2147711" y="6395536"/>
                <a:ext cx="2540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97" name="墨迹 196"/>
              <p14:cNvContentPartPr/>
              <p14:nvPr/>
            </p14:nvContentPartPr>
            <p14:xfrm>
              <a:off x="2989438" y="6254541"/>
              <a:ext cx="129646" cy="53578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93"/>
            </p:blipFill>
            <p:spPr>
              <a:xfrm>
                <a:off x="2989438" y="6254541"/>
                <a:ext cx="12964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98" name="墨迹 197"/>
              <p14:cNvContentPartPr/>
              <p14:nvPr/>
            </p14:nvContentPartPr>
            <p14:xfrm>
              <a:off x="2952044" y="6339138"/>
              <a:ext cx="135467" cy="208672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5"/>
            </p:blipFill>
            <p:spPr>
              <a:xfrm>
                <a:off x="2952044" y="6339138"/>
                <a:ext cx="135467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99" name="墨迹 198"/>
              <p14:cNvContentPartPr/>
              <p14:nvPr/>
            </p14:nvContentPartPr>
            <p14:xfrm>
              <a:off x="2971094" y="6398356"/>
              <a:ext cx="181328" cy="1973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7"/>
            </p:blipFill>
            <p:spPr>
              <a:xfrm>
                <a:off x="2971094" y="6398356"/>
                <a:ext cx="18132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0" name="墨迹 199"/>
              <p14:cNvContentPartPr/>
              <p14:nvPr/>
            </p14:nvContentPartPr>
            <p14:xfrm>
              <a:off x="8867422" y="4779204"/>
              <a:ext cx="8466" cy="8988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9"/>
            </p:blipFill>
            <p:spPr>
              <a:xfrm>
                <a:off x="8867422" y="4779204"/>
                <a:ext cx="8466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1" name="墨迹 200"/>
              <p14:cNvContentPartPr/>
              <p14:nvPr/>
            </p14:nvContentPartPr>
            <p14:xfrm>
              <a:off x="978429" y="6666246"/>
              <a:ext cx="73554" cy="184175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401"/>
            </p:blipFill>
            <p:spPr>
              <a:xfrm>
                <a:off x="978429" y="6666246"/>
                <a:ext cx="73554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2" name="墨迹 201"/>
              <p14:cNvContentPartPr/>
              <p14:nvPr/>
            </p14:nvContentPartPr>
            <p14:xfrm>
              <a:off x="1100666" y="6677526"/>
              <a:ext cx="144463" cy="169194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403"/>
            </p:blipFill>
            <p:spPr>
              <a:xfrm>
                <a:off x="1100666" y="6677526"/>
                <a:ext cx="14446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3" name="墨迹 202"/>
              <p14:cNvContentPartPr/>
              <p14:nvPr/>
            </p14:nvContentPartPr>
            <p14:xfrm>
              <a:off x="1224844" y="6683166"/>
              <a:ext cx="50800" cy="1127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5"/>
            </p:blipFill>
            <p:spPr>
              <a:xfrm>
                <a:off x="1224844" y="6683166"/>
                <a:ext cx="508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4" name="墨迹 203"/>
              <p14:cNvContentPartPr/>
              <p14:nvPr/>
            </p14:nvContentPartPr>
            <p14:xfrm>
              <a:off x="1320800" y="6643687"/>
              <a:ext cx="43744" cy="59394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7"/>
            </p:blipFill>
            <p:spPr>
              <a:xfrm>
                <a:off x="1320800" y="6643687"/>
                <a:ext cx="43744" cy="59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5" name="墨迹 204"/>
              <p14:cNvContentPartPr/>
              <p14:nvPr/>
            </p14:nvContentPartPr>
            <p14:xfrm>
              <a:off x="1379184" y="6702024"/>
              <a:ext cx="130704" cy="122137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9"/>
            </p:blipFill>
            <p:spPr>
              <a:xfrm>
                <a:off x="1379184" y="6702024"/>
                <a:ext cx="130704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6" name="墨迹 205"/>
              <p14:cNvContentPartPr/>
              <p14:nvPr/>
            </p14:nvContentPartPr>
            <p14:xfrm>
              <a:off x="2137656" y="6654966"/>
              <a:ext cx="117299" cy="124076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11"/>
            </p:blipFill>
            <p:spPr>
              <a:xfrm>
                <a:off x="2137656" y="6654966"/>
                <a:ext cx="11729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7" name="墨迹 206"/>
              <p14:cNvContentPartPr/>
              <p14:nvPr/>
            </p14:nvContentPartPr>
            <p14:xfrm>
              <a:off x="2286000" y="6680346"/>
              <a:ext cx="135466" cy="90237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13"/>
            </p:blipFill>
            <p:spPr>
              <a:xfrm>
                <a:off x="2286000" y="6680346"/>
                <a:ext cx="13546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08" name="墨迹 207"/>
              <p14:cNvContentPartPr/>
              <p14:nvPr/>
            </p14:nvContentPartPr>
            <p14:xfrm>
              <a:off x="2460977" y="6598569"/>
              <a:ext cx="49389" cy="5445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5"/>
            </p:blipFill>
            <p:spPr>
              <a:xfrm>
                <a:off x="2460977" y="6598569"/>
                <a:ext cx="49389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09" name="墨迹 208"/>
              <p14:cNvContentPartPr/>
              <p14:nvPr/>
            </p14:nvContentPartPr>
            <p14:xfrm>
              <a:off x="2511777" y="6688805"/>
              <a:ext cx="101600" cy="107157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7"/>
            </p:blipFill>
            <p:spPr>
              <a:xfrm>
                <a:off x="2511777" y="6688805"/>
                <a:ext cx="10160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0" name="墨迹 209"/>
              <p14:cNvContentPartPr/>
              <p14:nvPr/>
            </p14:nvContentPartPr>
            <p14:xfrm>
              <a:off x="3245555" y="6598569"/>
              <a:ext cx="112889" cy="101516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9"/>
            </p:blipFill>
            <p:spPr>
              <a:xfrm>
                <a:off x="3245555" y="6598569"/>
                <a:ext cx="1128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1" name="墨迹 210"/>
              <p14:cNvContentPartPr/>
              <p14:nvPr/>
            </p14:nvContentPartPr>
            <p14:xfrm>
              <a:off x="3258961" y="6609848"/>
              <a:ext cx="82550" cy="214313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21"/>
            </p:blipFill>
            <p:spPr>
              <a:xfrm>
                <a:off x="3258961" y="6609848"/>
                <a:ext cx="8255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2" name="墨迹 211"/>
              <p14:cNvContentPartPr/>
              <p14:nvPr/>
            </p14:nvContentPartPr>
            <p14:xfrm>
              <a:off x="3386666" y="6638047"/>
              <a:ext cx="163689" cy="103632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23"/>
            </p:blipFill>
            <p:spPr>
              <a:xfrm>
                <a:off x="3386666" y="6638047"/>
                <a:ext cx="163689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3" name="墨迹 212"/>
              <p14:cNvContentPartPr/>
              <p14:nvPr/>
            </p14:nvContentPartPr>
            <p14:xfrm>
              <a:off x="3601155" y="6549749"/>
              <a:ext cx="43745" cy="57984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5"/>
            </p:blipFill>
            <p:spPr>
              <a:xfrm>
                <a:off x="3601155" y="6549749"/>
                <a:ext cx="43745" cy="57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4" name="墨迹 213"/>
              <p14:cNvContentPartPr/>
              <p14:nvPr/>
            </p14:nvContentPartPr>
            <p14:xfrm>
              <a:off x="3646311" y="6639457"/>
              <a:ext cx="158044" cy="93057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7"/>
            </p:blipFill>
            <p:spPr>
              <a:xfrm>
                <a:off x="3646311" y="6639457"/>
                <a:ext cx="15804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5" name="墨迹 214"/>
              <p14:cNvContentPartPr/>
              <p14:nvPr/>
            </p14:nvContentPartPr>
            <p14:xfrm>
              <a:off x="4723694" y="6536531"/>
              <a:ext cx="138994" cy="2255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9"/>
            </p:blipFill>
            <p:spPr>
              <a:xfrm>
                <a:off x="4723694" y="6536531"/>
                <a:ext cx="1389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6" name="墨迹 215"/>
              <p14:cNvContentPartPr/>
              <p14:nvPr/>
            </p14:nvContentPartPr>
            <p14:xfrm>
              <a:off x="4797777" y="6595749"/>
              <a:ext cx="22578" cy="172014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31"/>
            </p:blipFill>
            <p:spPr>
              <a:xfrm>
                <a:off x="4797777" y="6595749"/>
                <a:ext cx="2257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17" name="墨迹 216"/>
              <p14:cNvContentPartPr/>
              <p14:nvPr/>
            </p14:nvContentPartPr>
            <p14:xfrm>
              <a:off x="4967111" y="6484363"/>
              <a:ext cx="28222" cy="348963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33"/>
            </p:blipFill>
            <p:spPr>
              <a:xfrm>
                <a:off x="4967111" y="6484363"/>
                <a:ext cx="28222" cy="34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18" name="墨迹 217"/>
              <p14:cNvContentPartPr/>
              <p14:nvPr/>
            </p14:nvContentPartPr>
            <p14:xfrm>
              <a:off x="4930422" y="6471673"/>
              <a:ext cx="53622" cy="126896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5"/>
            </p:blipFill>
            <p:spPr>
              <a:xfrm>
                <a:off x="4930422" y="6471673"/>
                <a:ext cx="5362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19" name="墨迹 218"/>
              <p14:cNvContentPartPr/>
              <p14:nvPr/>
            </p14:nvContentPartPr>
            <p14:xfrm>
              <a:off x="5012266" y="6485772"/>
              <a:ext cx="79022" cy="7895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7"/>
            </p:blipFill>
            <p:spPr>
              <a:xfrm>
                <a:off x="5012266" y="6485772"/>
                <a:ext cx="790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0" name="墨迹 219"/>
              <p14:cNvContentPartPr/>
              <p14:nvPr/>
            </p14:nvContentPartPr>
            <p14:xfrm>
              <a:off x="5463822" y="6502692"/>
              <a:ext cx="152400" cy="219953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9"/>
            </p:blipFill>
            <p:spPr>
              <a:xfrm>
                <a:off x="5463822" y="6502692"/>
                <a:ext cx="152400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1" name="墨迹 220"/>
              <p14:cNvContentPartPr/>
              <p14:nvPr/>
            </p14:nvContentPartPr>
            <p14:xfrm>
              <a:off x="5768622" y="6386195"/>
              <a:ext cx="50800" cy="36270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41"/>
            </p:blipFill>
            <p:spPr>
              <a:xfrm>
                <a:off x="5768622" y="6386195"/>
                <a:ext cx="50800" cy="362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2" name="墨迹 221"/>
              <p14:cNvContentPartPr/>
              <p14:nvPr/>
            </p14:nvContentPartPr>
            <p14:xfrm>
              <a:off x="5725759" y="6590109"/>
              <a:ext cx="248885" cy="197921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43"/>
            </p:blipFill>
            <p:spPr>
              <a:xfrm>
                <a:off x="5725759" y="6590109"/>
                <a:ext cx="248885" cy="19792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23" name="墨迹 222"/>
              <p14:cNvContentPartPr/>
              <p14:nvPr/>
            </p14:nvContentPartPr>
            <p14:xfrm>
              <a:off x="5686200" y="441720"/>
              <a:ext cx="2870640" cy="5226120"/>
            </p14:xfrm>
          </p:contentPart>
        </mc:Choice>
        <mc:Fallback>
          <p:pic>
            <p:nvPicPr>
              <p:cNvPr id="223" name="墨迹 222"/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676840" y="432360"/>
                <a:ext cx="2889360" cy="5244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1722120"/>
            <a:ext cx="6093460" cy="28822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5129047" y="536"/>
            <a:ext cx="8209902" cy="6778201"/>
            <a:chOff x="5647764" y="705110"/>
            <a:chExt cx="6544234" cy="6152891"/>
          </a:xfrm>
        </p:grpSpPr>
        <p:sp>
          <p:nvSpPr>
            <p:cNvPr id="5" name="平行四边形 6"/>
            <p:cNvSpPr/>
            <p:nvPr>
              <p:custDataLst>
                <p:tags r:id="rId4"/>
              </p:custDataLst>
            </p:nvPr>
          </p:nvSpPr>
          <p:spPr>
            <a:xfrm rot="19586943">
              <a:off x="6539379" y="1636995"/>
              <a:ext cx="3863848" cy="1770937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  <a:gd name="connsiteX0-47" fmla="*/ 1459511 w 5733922"/>
                <a:gd name="connsiteY0-48" fmla="*/ 1287609 h 1287609"/>
                <a:gd name="connsiteX1-49" fmla="*/ 1050665 w 5733922"/>
                <a:gd name="connsiteY1-50" fmla="*/ 902355 h 1287609"/>
                <a:gd name="connsiteX2-51" fmla="*/ 0 w 5733922"/>
                <a:gd name="connsiteY2-52" fmla="*/ 0 h 1287609"/>
                <a:gd name="connsiteX3-53" fmla="*/ 5733922 w 5733922"/>
                <a:gd name="connsiteY3-54" fmla="*/ 2926 h 1287609"/>
                <a:gd name="connsiteX4-55" fmla="*/ 5415347 w 5733922"/>
                <a:gd name="connsiteY4-56" fmla="*/ 1277227 h 1287609"/>
                <a:gd name="connsiteX5-57" fmla="*/ 1459511 w 5733922"/>
                <a:gd name="connsiteY5-58" fmla="*/ 1287609 h 1287609"/>
                <a:gd name="connsiteX0-59" fmla="*/ 1459511 w 5733922"/>
                <a:gd name="connsiteY0-60" fmla="*/ 1287609 h 1287609"/>
                <a:gd name="connsiteX1-61" fmla="*/ 1531017 w 5733922"/>
                <a:gd name="connsiteY1-62" fmla="*/ 544015 h 1287609"/>
                <a:gd name="connsiteX2-63" fmla="*/ 0 w 5733922"/>
                <a:gd name="connsiteY2-64" fmla="*/ 0 h 1287609"/>
                <a:gd name="connsiteX3-65" fmla="*/ 5733922 w 5733922"/>
                <a:gd name="connsiteY3-66" fmla="*/ 2926 h 1287609"/>
                <a:gd name="connsiteX4-67" fmla="*/ 5415347 w 5733922"/>
                <a:gd name="connsiteY4-68" fmla="*/ 1277227 h 1287609"/>
                <a:gd name="connsiteX5-69" fmla="*/ 1459511 w 5733922"/>
                <a:gd name="connsiteY5-70" fmla="*/ 1287609 h 1287609"/>
                <a:gd name="connsiteX0-71" fmla="*/ 1459511 w 5733922"/>
                <a:gd name="connsiteY0-72" fmla="*/ 1287609 h 1287609"/>
                <a:gd name="connsiteX1-73" fmla="*/ 1531017 w 5733922"/>
                <a:gd name="connsiteY1-74" fmla="*/ 544015 h 1287609"/>
                <a:gd name="connsiteX2-75" fmla="*/ 854662 w 5733922"/>
                <a:gd name="connsiteY2-76" fmla="*/ 311936 h 1287609"/>
                <a:gd name="connsiteX3-77" fmla="*/ 0 w 5733922"/>
                <a:gd name="connsiteY3-78" fmla="*/ 0 h 1287609"/>
                <a:gd name="connsiteX4-79" fmla="*/ 5733922 w 5733922"/>
                <a:gd name="connsiteY4-80" fmla="*/ 2926 h 1287609"/>
                <a:gd name="connsiteX5-81" fmla="*/ 5415347 w 5733922"/>
                <a:gd name="connsiteY5-82" fmla="*/ 1277227 h 1287609"/>
                <a:gd name="connsiteX6" fmla="*/ 1459511 w 5733922"/>
                <a:gd name="connsiteY6" fmla="*/ 1287609 h 1287609"/>
                <a:gd name="connsiteX0-83" fmla="*/ 1459511 w 5733922"/>
                <a:gd name="connsiteY0-84" fmla="*/ 1287609 h 1287609"/>
                <a:gd name="connsiteX1-85" fmla="*/ 1531017 w 5733922"/>
                <a:gd name="connsiteY1-86" fmla="*/ 544015 h 1287609"/>
                <a:gd name="connsiteX2-87" fmla="*/ 492945 w 5733922"/>
                <a:gd name="connsiteY2-88" fmla="*/ 516134 h 1287609"/>
                <a:gd name="connsiteX3-89" fmla="*/ 0 w 5733922"/>
                <a:gd name="connsiteY3-90" fmla="*/ 0 h 1287609"/>
                <a:gd name="connsiteX4-91" fmla="*/ 5733922 w 5733922"/>
                <a:gd name="connsiteY4-92" fmla="*/ 2926 h 1287609"/>
                <a:gd name="connsiteX5-93" fmla="*/ 5415347 w 5733922"/>
                <a:gd name="connsiteY5-94" fmla="*/ 1277227 h 1287609"/>
                <a:gd name="connsiteX6-95" fmla="*/ 1459511 w 5733922"/>
                <a:gd name="connsiteY6-96" fmla="*/ 1287609 h 1287609"/>
                <a:gd name="connsiteX0-97" fmla="*/ 966566 w 5240977"/>
                <a:gd name="connsiteY0-98" fmla="*/ 1284683 h 1284683"/>
                <a:gd name="connsiteX1-99" fmla="*/ 1038072 w 5240977"/>
                <a:gd name="connsiteY1-100" fmla="*/ 541089 h 1284683"/>
                <a:gd name="connsiteX2-101" fmla="*/ 0 w 5240977"/>
                <a:gd name="connsiteY2-102" fmla="*/ 513208 h 1284683"/>
                <a:gd name="connsiteX3-103" fmla="*/ 191133 w 5240977"/>
                <a:gd name="connsiteY3-104" fmla="*/ 5694 h 1284683"/>
                <a:gd name="connsiteX4-105" fmla="*/ 5240977 w 5240977"/>
                <a:gd name="connsiteY4-106" fmla="*/ 0 h 1284683"/>
                <a:gd name="connsiteX5-107" fmla="*/ 4922402 w 5240977"/>
                <a:gd name="connsiteY5-108" fmla="*/ 1274301 h 1284683"/>
                <a:gd name="connsiteX6-109" fmla="*/ 966566 w 5240977"/>
                <a:gd name="connsiteY6-110" fmla="*/ 1284683 h 1284683"/>
                <a:gd name="connsiteX0-111" fmla="*/ 1517487 w 5791898"/>
                <a:gd name="connsiteY0-112" fmla="*/ 1284683 h 1284683"/>
                <a:gd name="connsiteX1-113" fmla="*/ 1588993 w 5791898"/>
                <a:gd name="connsiteY1-114" fmla="*/ 541089 h 1284683"/>
                <a:gd name="connsiteX2-115" fmla="*/ 0 w 5791898"/>
                <a:gd name="connsiteY2-116" fmla="*/ 509160 h 1284683"/>
                <a:gd name="connsiteX3-117" fmla="*/ 742054 w 5791898"/>
                <a:gd name="connsiteY3-118" fmla="*/ 5694 h 1284683"/>
                <a:gd name="connsiteX4-119" fmla="*/ 5791898 w 5791898"/>
                <a:gd name="connsiteY4-120" fmla="*/ 0 h 1284683"/>
                <a:gd name="connsiteX5-121" fmla="*/ 5473323 w 5791898"/>
                <a:gd name="connsiteY5-122" fmla="*/ 1274301 h 1284683"/>
                <a:gd name="connsiteX6-123" fmla="*/ 1517487 w 5791898"/>
                <a:gd name="connsiteY6-124" fmla="*/ 1284683 h 1284683"/>
                <a:gd name="connsiteX0-125" fmla="*/ 1517487 w 5791898"/>
                <a:gd name="connsiteY0-126" fmla="*/ 1284683 h 1284683"/>
                <a:gd name="connsiteX1-127" fmla="*/ 1024276 w 5791898"/>
                <a:gd name="connsiteY1-128" fmla="*/ 532320 h 1284683"/>
                <a:gd name="connsiteX2-129" fmla="*/ 0 w 5791898"/>
                <a:gd name="connsiteY2-130" fmla="*/ 509160 h 1284683"/>
                <a:gd name="connsiteX3-131" fmla="*/ 742054 w 5791898"/>
                <a:gd name="connsiteY3-132" fmla="*/ 5694 h 1284683"/>
                <a:gd name="connsiteX4-133" fmla="*/ 5791898 w 5791898"/>
                <a:gd name="connsiteY4-134" fmla="*/ 0 h 1284683"/>
                <a:gd name="connsiteX5-135" fmla="*/ 5473323 w 5791898"/>
                <a:gd name="connsiteY5-136" fmla="*/ 1274301 h 1284683"/>
                <a:gd name="connsiteX6-137" fmla="*/ 1517487 w 5791898"/>
                <a:gd name="connsiteY6-138" fmla="*/ 1284683 h 1284683"/>
                <a:gd name="connsiteX0-139" fmla="*/ 1517487 w 5797578"/>
                <a:gd name="connsiteY0-140" fmla="*/ 1278989 h 1278989"/>
                <a:gd name="connsiteX1-141" fmla="*/ 1024276 w 5797578"/>
                <a:gd name="connsiteY1-142" fmla="*/ 526626 h 1278989"/>
                <a:gd name="connsiteX2-143" fmla="*/ 0 w 5797578"/>
                <a:gd name="connsiteY2-144" fmla="*/ 503466 h 1278989"/>
                <a:gd name="connsiteX3-145" fmla="*/ 742054 w 5797578"/>
                <a:gd name="connsiteY3-146" fmla="*/ 0 h 1278989"/>
                <a:gd name="connsiteX4-147" fmla="*/ 5797578 w 5797578"/>
                <a:gd name="connsiteY4-148" fmla="*/ 35636 h 1278989"/>
                <a:gd name="connsiteX5-149" fmla="*/ 5473323 w 5797578"/>
                <a:gd name="connsiteY5-150" fmla="*/ 1268607 h 1278989"/>
                <a:gd name="connsiteX6-151" fmla="*/ 1517487 w 5797578"/>
                <a:gd name="connsiteY6-152" fmla="*/ 1278989 h 1278989"/>
                <a:gd name="connsiteX0-153" fmla="*/ 1517487 w 5727449"/>
                <a:gd name="connsiteY0-154" fmla="*/ 1278989 h 1278989"/>
                <a:gd name="connsiteX1-155" fmla="*/ 1024276 w 5727449"/>
                <a:gd name="connsiteY1-156" fmla="*/ 526626 h 1278989"/>
                <a:gd name="connsiteX2-157" fmla="*/ 0 w 5727449"/>
                <a:gd name="connsiteY2-158" fmla="*/ 503466 h 1278989"/>
                <a:gd name="connsiteX3-159" fmla="*/ 742054 w 5727449"/>
                <a:gd name="connsiteY3-160" fmla="*/ 0 h 1278989"/>
                <a:gd name="connsiteX4-161" fmla="*/ 5727450 w 5727449"/>
                <a:gd name="connsiteY4-162" fmla="*/ 42556 h 1278989"/>
                <a:gd name="connsiteX5-163" fmla="*/ 5473323 w 5727449"/>
                <a:gd name="connsiteY5-164" fmla="*/ 1268607 h 1278989"/>
                <a:gd name="connsiteX6-165" fmla="*/ 1517487 w 5727449"/>
                <a:gd name="connsiteY6-166" fmla="*/ 1278989 h 12789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95" y="connsiteY6-96"/>
                </a:cxn>
              </a:cxnLst>
              <a:rect l="l" t="t" r="r" b="b"/>
              <a:pathLst>
                <a:path w="5727449" h="1278989">
                  <a:moveTo>
                    <a:pt x="1517487" y="1278989"/>
                  </a:moveTo>
                  <a:lnTo>
                    <a:pt x="1024276" y="526626"/>
                  </a:lnTo>
                  <a:lnTo>
                    <a:pt x="0" y="503466"/>
                  </a:lnTo>
                  <a:lnTo>
                    <a:pt x="742054" y="0"/>
                  </a:lnTo>
                  <a:lnTo>
                    <a:pt x="5727450" y="42556"/>
                  </a:lnTo>
                  <a:lnTo>
                    <a:pt x="5473323" y="1268607"/>
                  </a:lnTo>
                  <a:lnTo>
                    <a:pt x="1517487" y="12789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8681015">
              <a:off x="8162044" y="2386969"/>
              <a:ext cx="999067" cy="861264"/>
            </a:xfrm>
            <a:prstGeom prst="triangl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6"/>
              </p:custDataLst>
            </p:nvPr>
          </p:nvSpPr>
          <p:spPr>
            <a:xfrm flipH="1">
              <a:off x="5647764" y="2478001"/>
              <a:ext cx="6544234" cy="4380000"/>
            </a:xfrm>
            <a:prstGeom prst="rt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 rot="19800000">
              <a:off x="7958175" y="5532634"/>
              <a:ext cx="830245" cy="71572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8"/>
              </p:custDataLst>
            </p:nvPr>
          </p:nvSpPr>
          <p:spPr>
            <a:xfrm rot="8681015">
              <a:off x="10780357" y="4269744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平行四边形 6"/>
            <p:cNvSpPr/>
            <p:nvPr>
              <p:custDataLst>
                <p:tags r:id="rId9"/>
              </p:custDataLst>
            </p:nvPr>
          </p:nvSpPr>
          <p:spPr>
            <a:xfrm rot="19586943">
              <a:off x="6833246" y="3110664"/>
              <a:ext cx="4683257" cy="1284684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683257" h="1284683">
                  <a:moveTo>
                    <a:pt x="408846" y="1284683"/>
                  </a:moveTo>
                  <a:lnTo>
                    <a:pt x="0" y="899429"/>
                  </a:lnTo>
                  <a:lnTo>
                    <a:pt x="395466" y="0"/>
                  </a:lnTo>
                  <a:lnTo>
                    <a:pt x="4683257" y="0"/>
                  </a:lnTo>
                  <a:lnTo>
                    <a:pt x="4364682" y="1274301"/>
                  </a:lnTo>
                  <a:lnTo>
                    <a:pt x="408846" y="128468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7"/>
            <p:cNvSpPr/>
            <p:nvPr>
              <p:custDataLst>
                <p:tags r:id="rId10"/>
              </p:custDataLst>
            </p:nvPr>
          </p:nvSpPr>
          <p:spPr>
            <a:xfrm rot="19800000">
              <a:off x="7039343" y="3815290"/>
              <a:ext cx="4513841" cy="694900"/>
            </a:xfrm>
            <a:custGeom>
              <a:avLst/>
              <a:gdLst>
                <a:gd name="connsiteX0" fmla="*/ 0 w 830245"/>
                <a:gd name="connsiteY0" fmla="*/ 715728 h 715728"/>
                <a:gd name="connsiteX1" fmla="*/ 415123 w 830245"/>
                <a:gd name="connsiteY1" fmla="*/ 0 h 715728"/>
                <a:gd name="connsiteX2" fmla="*/ 830245 w 830245"/>
                <a:gd name="connsiteY2" fmla="*/ 715728 h 715728"/>
                <a:gd name="connsiteX3" fmla="*/ 0 w 830245"/>
                <a:gd name="connsiteY3" fmla="*/ 715728 h 715728"/>
                <a:gd name="connsiteX0-1" fmla="*/ 0 w 830245"/>
                <a:gd name="connsiteY0-2" fmla="*/ 715728 h 715728"/>
                <a:gd name="connsiteX1-3" fmla="*/ 415123 w 830245"/>
                <a:gd name="connsiteY1-4" fmla="*/ 0 h 715728"/>
                <a:gd name="connsiteX2-5" fmla="*/ 657633 w 830245"/>
                <a:gd name="connsiteY2-6" fmla="*/ 377683 h 715728"/>
                <a:gd name="connsiteX3-7" fmla="*/ 830245 w 830245"/>
                <a:gd name="connsiteY3-8" fmla="*/ 715728 h 715728"/>
                <a:gd name="connsiteX4" fmla="*/ 0 w 830245"/>
                <a:gd name="connsiteY4" fmla="*/ 715728 h 715728"/>
                <a:gd name="connsiteX0-9" fmla="*/ 0 w 2580493"/>
                <a:gd name="connsiteY0-10" fmla="*/ 715728 h 715728"/>
                <a:gd name="connsiteX1-11" fmla="*/ 415123 w 2580493"/>
                <a:gd name="connsiteY1-12" fmla="*/ 0 h 715728"/>
                <a:gd name="connsiteX2-13" fmla="*/ 2580493 w 2580493"/>
                <a:gd name="connsiteY2-14" fmla="*/ 59334 h 715728"/>
                <a:gd name="connsiteX3-15" fmla="*/ 830245 w 2580493"/>
                <a:gd name="connsiteY3-16" fmla="*/ 715728 h 715728"/>
                <a:gd name="connsiteX4-17" fmla="*/ 0 w 2580493"/>
                <a:gd name="connsiteY4-18" fmla="*/ 715728 h 715728"/>
                <a:gd name="connsiteX0-19" fmla="*/ 0 w 3845273"/>
                <a:gd name="connsiteY0-20" fmla="*/ 715728 h 715728"/>
                <a:gd name="connsiteX1-21" fmla="*/ 415123 w 3845273"/>
                <a:gd name="connsiteY1-22" fmla="*/ 0 h 715728"/>
                <a:gd name="connsiteX2-23" fmla="*/ 2580493 w 3845273"/>
                <a:gd name="connsiteY2-24" fmla="*/ 59334 h 715728"/>
                <a:gd name="connsiteX3-25" fmla="*/ 3845273 w 3845273"/>
                <a:gd name="connsiteY3-26" fmla="*/ 468958 h 715728"/>
                <a:gd name="connsiteX4-27" fmla="*/ 0 w 3845273"/>
                <a:gd name="connsiteY4-28" fmla="*/ 715728 h 715728"/>
                <a:gd name="connsiteX0-29" fmla="*/ 0 w 3845273"/>
                <a:gd name="connsiteY0-30" fmla="*/ 759143 h 759143"/>
                <a:gd name="connsiteX1-31" fmla="*/ 415123 w 3845273"/>
                <a:gd name="connsiteY1-32" fmla="*/ 43415 h 759143"/>
                <a:gd name="connsiteX2-33" fmla="*/ 3478291 w 3845273"/>
                <a:gd name="connsiteY2-34" fmla="*/ 0 h 759143"/>
                <a:gd name="connsiteX3-35" fmla="*/ 3845273 w 3845273"/>
                <a:gd name="connsiteY3-36" fmla="*/ 512373 h 759143"/>
                <a:gd name="connsiteX4-37" fmla="*/ 0 w 3845273"/>
                <a:gd name="connsiteY4-38" fmla="*/ 759143 h 759143"/>
                <a:gd name="connsiteX0-39" fmla="*/ 0 w 3478291"/>
                <a:gd name="connsiteY0-40" fmla="*/ 759143 h 759143"/>
                <a:gd name="connsiteX1-41" fmla="*/ 415123 w 3478291"/>
                <a:gd name="connsiteY1-42" fmla="*/ 43415 h 759143"/>
                <a:gd name="connsiteX2-43" fmla="*/ 3478291 w 3478291"/>
                <a:gd name="connsiteY2-44" fmla="*/ 0 h 759143"/>
                <a:gd name="connsiteX3-45" fmla="*/ 3214485 w 3478291"/>
                <a:gd name="connsiteY3-46" fmla="*/ 582952 h 759143"/>
                <a:gd name="connsiteX4-47" fmla="*/ 0 w 3478291"/>
                <a:gd name="connsiteY4-48" fmla="*/ 759143 h 759143"/>
                <a:gd name="connsiteX0-49" fmla="*/ 564192 w 3063168"/>
                <a:gd name="connsiteY0-50" fmla="*/ 703460 h 703460"/>
                <a:gd name="connsiteX1-51" fmla="*/ 0 w 3063168"/>
                <a:gd name="connsiteY1-52" fmla="*/ 43415 h 703460"/>
                <a:gd name="connsiteX2-53" fmla="*/ 3063168 w 3063168"/>
                <a:gd name="connsiteY2-54" fmla="*/ 0 h 703460"/>
                <a:gd name="connsiteX3-55" fmla="*/ 2799362 w 3063168"/>
                <a:gd name="connsiteY3-56" fmla="*/ 582952 h 703460"/>
                <a:gd name="connsiteX4-57" fmla="*/ 564192 w 3063168"/>
                <a:gd name="connsiteY4-58" fmla="*/ 703460 h 703460"/>
                <a:gd name="connsiteX0-59" fmla="*/ 889430 w 3388406"/>
                <a:gd name="connsiteY0-60" fmla="*/ 703460 h 703460"/>
                <a:gd name="connsiteX1-61" fmla="*/ 0 w 3388406"/>
                <a:gd name="connsiteY1-62" fmla="*/ 41966 h 703460"/>
                <a:gd name="connsiteX2-63" fmla="*/ 3388406 w 3388406"/>
                <a:gd name="connsiteY2-64" fmla="*/ 0 h 703460"/>
                <a:gd name="connsiteX3-65" fmla="*/ 3124600 w 3388406"/>
                <a:gd name="connsiteY3-66" fmla="*/ 582952 h 703460"/>
                <a:gd name="connsiteX4-67" fmla="*/ 889430 w 3388406"/>
                <a:gd name="connsiteY4-68" fmla="*/ 703460 h 703460"/>
                <a:gd name="connsiteX0-69" fmla="*/ 938296 w 3437272"/>
                <a:gd name="connsiteY0-70" fmla="*/ 703460 h 703460"/>
                <a:gd name="connsiteX1-71" fmla="*/ 0 w 3437272"/>
                <a:gd name="connsiteY1-72" fmla="*/ 153498 h 703460"/>
                <a:gd name="connsiteX2-73" fmla="*/ 3437272 w 3437272"/>
                <a:gd name="connsiteY2-74" fmla="*/ 0 h 703460"/>
                <a:gd name="connsiteX3-75" fmla="*/ 3173466 w 3437272"/>
                <a:gd name="connsiteY3-76" fmla="*/ 582952 h 703460"/>
                <a:gd name="connsiteX4-77" fmla="*/ 938296 w 3437272"/>
                <a:gd name="connsiteY4-78" fmla="*/ 703460 h 703460"/>
                <a:gd name="connsiteX0-79" fmla="*/ 903360 w 3402336"/>
                <a:gd name="connsiteY0-80" fmla="*/ 703460 h 703460"/>
                <a:gd name="connsiteX1-81" fmla="*/ 0 w 3402336"/>
                <a:gd name="connsiteY1-82" fmla="*/ 173668 h 703460"/>
                <a:gd name="connsiteX2-83" fmla="*/ 3402336 w 3402336"/>
                <a:gd name="connsiteY2-84" fmla="*/ 0 h 703460"/>
                <a:gd name="connsiteX3-85" fmla="*/ 3138530 w 3402336"/>
                <a:gd name="connsiteY3-86" fmla="*/ 582952 h 703460"/>
                <a:gd name="connsiteX4-87" fmla="*/ 903360 w 3402336"/>
                <a:gd name="connsiteY4-88" fmla="*/ 703460 h 703460"/>
                <a:gd name="connsiteX0-89" fmla="*/ 738040 w 3402336"/>
                <a:gd name="connsiteY0-90" fmla="*/ 747757 h 747757"/>
                <a:gd name="connsiteX1-91" fmla="*/ 0 w 3402336"/>
                <a:gd name="connsiteY1-92" fmla="*/ 173668 h 747757"/>
                <a:gd name="connsiteX2-93" fmla="*/ 3402336 w 3402336"/>
                <a:gd name="connsiteY2-94" fmla="*/ 0 h 747757"/>
                <a:gd name="connsiteX3-95" fmla="*/ 3138530 w 3402336"/>
                <a:gd name="connsiteY3-96" fmla="*/ 582952 h 747757"/>
                <a:gd name="connsiteX4-97" fmla="*/ 738040 w 3402336"/>
                <a:gd name="connsiteY4-98" fmla="*/ 747757 h 747757"/>
                <a:gd name="connsiteX0-99" fmla="*/ 738040 w 3402336"/>
                <a:gd name="connsiteY0-100" fmla="*/ 747757 h 747757"/>
                <a:gd name="connsiteX1-101" fmla="*/ 0 w 3402336"/>
                <a:gd name="connsiteY1-102" fmla="*/ 173668 h 747757"/>
                <a:gd name="connsiteX2-103" fmla="*/ 3402336 w 3402336"/>
                <a:gd name="connsiteY2-104" fmla="*/ 0 h 747757"/>
                <a:gd name="connsiteX3-105" fmla="*/ 3048487 w 3402336"/>
                <a:gd name="connsiteY3-106" fmla="*/ 577548 h 747757"/>
                <a:gd name="connsiteX4-107" fmla="*/ 738040 w 3402336"/>
                <a:gd name="connsiteY4-108" fmla="*/ 747757 h 747757"/>
                <a:gd name="connsiteX0-109" fmla="*/ 738040 w 3534041"/>
                <a:gd name="connsiteY0-110" fmla="*/ 733828 h 733828"/>
                <a:gd name="connsiteX1-111" fmla="*/ 0 w 3534041"/>
                <a:gd name="connsiteY1-112" fmla="*/ 159739 h 733828"/>
                <a:gd name="connsiteX2-113" fmla="*/ 3534041 w 3534041"/>
                <a:gd name="connsiteY2-114" fmla="*/ 0 h 733828"/>
                <a:gd name="connsiteX3-115" fmla="*/ 3048487 w 3534041"/>
                <a:gd name="connsiteY3-116" fmla="*/ 563619 h 733828"/>
                <a:gd name="connsiteX4-117" fmla="*/ 738040 w 3534041"/>
                <a:gd name="connsiteY4-118" fmla="*/ 733828 h 733828"/>
                <a:gd name="connsiteX0-119" fmla="*/ 738040 w 3604397"/>
                <a:gd name="connsiteY0-120" fmla="*/ 801899 h 801899"/>
                <a:gd name="connsiteX1-121" fmla="*/ 0 w 3604397"/>
                <a:gd name="connsiteY1-122" fmla="*/ 227810 h 801899"/>
                <a:gd name="connsiteX2-123" fmla="*/ 3604397 w 3604397"/>
                <a:gd name="connsiteY2-124" fmla="*/ 0 h 801899"/>
                <a:gd name="connsiteX3-125" fmla="*/ 3048487 w 3604397"/>
                <a:gd name="connsiteY3-126" fmla="*/ 631690 h 801899"/>
                <a:gd name="connsiteX4-127" fmla="*/ 738040 w 3604397"/>
                <a:gd name="connsiteY4-128" fmla="*/ 801899 h 801899"/>
                <a:gd name="connsiteX0-129" fmla="*/ 738040 w 3604397"/>
                <a:gd name="connsiteY0-130" fmla="*/ 801899 h 801899"/>
                <a:gd name="connsiteX1-131" fmla="*/ 0 w 3604397"/>
                <a:gd name="connsiteY1-132" fmla="*/ 227810 h 801899"/>
                <a:gd name="connsiteX2-133" fmla="*/ 3604397 w 3604397"/>
                <a:gd name="connsiteY2-134" fmla="*/ 0 h 801899"/>
                <a:gd name="connsiteX3-135" fmla="*/ 3108516 w 3604397"/>
                <a:gd name="connsiteY3-136" fmla="*/ 635293 h 801899"/>
                <a:gd name="connsiteX4-137" fmla="*/ 738040 w 3604397"/>
                <a:gd name="connsiteY4-138" fmla="*/ 801899 h 801899"/>
                <a:gd name="connsiteX0-139" fmla="*/ 738040 w 4142939"/>
                <a:gd name="connsiteY0-140" fmla="*/ 801899 h 801899"/>
                <a:gd name="connsiteX1-141" fmla="*/ 0 w 4142939"/>
                <a:gd name="connsiteY1-142" fmla="*/ 227810 h 801899"/>
                <a:gd name="connsiteX2-143" fmla="*/ 3604397 w 4142939"/>
                <a:gd name="connsiteY2-144" fmla="*/ 0 h 801899"/>
                <a:gd name="connsiteX3-145" fmla="*/ 4142939 w 4142939"/>
                <a:gd name="connsiteY3-146" fmla="*/ 564843 h 801899"/>
                <a:gd name="connsiteX4-147" fmla="*/ 738040 w 4142939"/>
                <a:gd name="connsiteY4-148" fmla="*/ 801899 h 801899"/>
                <a:gd name="connsiteX0-149" fmla="*/ 738040 w 4361967"/>
                <a:gd name="connsiteY0-150" fmla="*/ 876918 h 876918"/>
                <a:gd name="connsiteX1-151" fmla="*/ 0 w 4361967"/>
                <a:gd name="connsiteY1-152" fmla="*/ 302829 h 876918"/>
                <a:gd name="connsiteX2-153" fmla="*/ 4361967 w 4361967"/>
                <a:gd name="connsiteY2-154" fmla="*/ 0 h 876918"/>
                <a:gd name="connsiteX3-155" fmla="*/ 4142939 w 4361967"/>
                <a:gd name="connsiteY3-156" fmla="*/ 639862 h 876918"/>
                <a:gd name="connsiteX4-157" fmla="*/ 738040 w 4361967"/>
                <a:gd name="connsiteY4-158" fmla="*/ 876918 h 876918"/>
                <a:gd name="connsiteX0-159" fmla="*/ 738040 w 4295215"/>
                <a:gd name="connsiteY0-160" fmla="*/ 868876 h 868876"/>
                <a:gd name="connsiteX1-161" fmla="*/ 0 w 4295215"/>
                <a:gd name="connsiteY1-162" fmla="*/ 294787 h 868876"/>
                <a:gd name="connsiteX2-163" fmla="*/ 4295215 w 4295215"/>
                <a:gd name="connsiteY2-164" fmla="*/ 0 h 868876"/>
                <a:gd name="connsiteX3-165" fmla="*/ 4142939 w 4295215"/>
                <a:gd name="connsiteY3-166" fmla="*/ 631820 h 868876"/>
                <a:gd name="connsiteX4-167" fmla="*/ 738040 w 4295215"/>
                <a:gd name="connsiteY4-168" fmla="*/ 868876 h 868876"/>
                <a:gd name="connsiteX0-169" fmla="*/ 738040 w 4295215"/>
                <a:gd name="connsiteY0-170" fmla="*/ 868876 h 868876"/>
                <a:gd name="connsiteX1-171" fmla="*/ 0 w 4295215"/>
                <a:gd name="connsiteY1-172" fmla="*/ 294787 h 868876"/>
                <a:gd name="connsiteX2-173" fmla="*/ 4295215 w 4295215"/>
                <a:gd name="connsiteY2-174" fmla="*/ 0 h 868876"/>
                <a:gd name="connsiteX3-175" fmla="*/ 4188203 w 4295215"/>
                <a:gd name="connsiteY3-176" fmla="*/ 580316 h 868876"/>
                <a:gd name="connsiteX4-177" fmla="*/ 738040 w 4295215"/>
                <a:gd name="connsiteY4-178" fmla="*/ 868876 h 868876"/>
                <a:gd name="connsiteX0-179" fmla="*/ 738040 w 4295215"/>
                <a:gd name="connsiteY0-180" fmla="*/ 868876 h 868876"/>
                <a:gd name="connsiteX1-181" fmla="*/ 0 w 4295215"/>
                <a:gd name="connsiteY1-182" fmla="*/ 294787 h 868876"/>
                <a:gd name="connsiteX2-183" fmla="*/ 4295215 w 4295215"/>
                <a:gd name="connsiteY2-184" fmla="*/ 0 h 868876"/>
                <a:gd name="connsiteX3-185" fmla="*/ 4177876 w 4295215"/>
                <a:gd name="connsiteY3-186" fmla="*/ 651991 h 868876"/>
                <a:gd name="connsiteX4-187" fmla="*/ 738040 w 4295215"/>
                <a:gd name="connsiteY4-188" fmla="*/ 868876 h 868876"/>
                <a:gd name="connsiteX0-189" fmla="*/ 235834 w 4295215"/>
                <a:gd name="connsiteY0-190" fmla="*/ 905001 h 905001"/>
                <a:gd name="connsiteX1-191" fmla="*/ 0 w 4295215"/>
                <a:gd name="connsiteY1-192" fmla="*/ 294787 h 905001"/>
                <a:gd name="connsiteX2-193" fmla="*/ 4295215 w 4295215"/>
                <a:gd name="connsiteY2-194" fmla="*/ 0 h 905001"/>
                <a:gd name="connsiteX3-195" fmla="*/ 4177876 w 4295215"/>
                <a:gd name="connsiteY3-196" fmla="*/ 651991 h 905001"/>
                <a:gd name="connsiteX4-197" fmla="*/ 235834 w 4295215"/>
                <a:gd name="connsiteY4-198" fmla="*/ 905001 h 905001"/>
                <a:gd name="connsiteX0-199" fmla="*/ 467072 w 4526453"/>
                <a:gd name="connsiteY0-200" fmla="*/ 905001 h 905001"/>
                <a:gd name="connsiteX1-201" fmla="*/ 0 w 4526453"/>
                <a:gd name="connsiteY1-202" fmla="*/ 533938 h 905001"/>
                <a:gd name="connsiteX2-203" fmla="*/ 4526453 w 4526453"/>
                <a:gd name="connsiteY2-204" fmla="*/ 0 h 905001"/>
                <a:gd name="connsiteX3-205" fmla="*/ 4409114 w 4526453"/>
                <a:gd name="connsiteY3-206" fmla="*/ 651991 h 905001"/>
                <a:gd name="connsiteX4-207" fmla="*/ 467072 w 4526453"/>
                <a:gd name="connsiteY4-208" fmla="*/ 905001 h 905001"/>
                <a:gd name="connsiteX0-209" fmla="*/ 467072 w 4513842"/>
                <a:gd name="connsiteY0-210" fmla="*/ 694900 h 694900"/>
                <a:gd name="connsiteX1-211" fmla="*/ 0 w 4513842"/>
                <a:gd name="connsiteY1-212" fmla="*/ 323837 h 694900"/>
                <a:gd name="connsiteX2-213" fmla="*/ 4513842 w 4513842"/>
                <a:gd name="connsiteY2-214" fmla="*/ 0 h 694900"/>
                <a:gd name="connsiteX3-215" fmla="*/ 4409114 w 4513842"/>
                <a:gd name="connsiteY3-216" fmla="*/ 441890 h 694900"/>
                <a:gd name="connsiteX4-217" fmla="*/ 467072 w 4513842"/>
                <a:gd name="connsiteY4-218" fmla="*/ 694900 h 694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513842" h="694900">
                  <a:moveTo>
                    <a:pt x="467072" y="694900"/>
                  </a:moveTo>
                  <a:lnTo>
                    <a:pt x="0" y="323837"/>
                  </a:lnTo>
                  <a:lnTo>
                    <a:pt x="4513842" y="0"/>
                  </a:lnTo>
                  <a:lnTo>
                    <a:pt x="4409114" y="441890"/>
                  </a:lnTo>
                  <a:lnTo>
                    <a:pt x="467072" y="694900"/>
                  </a:lnTo>
                  <a:close/>
                </a:path>
              </a:pathLst>
            </a:custGeom>
            <a:solidFill>
              <a:srgbClr val="1F497D">
                <a:alpha val="66000"/>
              </a:srgb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1"/>
              </p:custDataLst>
            </p:nvPr>
          </p:nvSpPr>
          <p:spPr>
            <a:xfrm rot="8681015">
              <a:off x="8987370" y="3968302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菱形 10"/>
            <p:cNvSpPr/>
            <p:nvPr>
              <p:custDataLst>
                <p:tags r:id="rId12"/>
              </p:custDataLst>
            </p:nvPr>
          </p:nvSpPr>
          <p:spPr>
            <a:xfrm>
              <a:off x="8873921" y="1085460"/>
              <a:ext cx="3296383" cy="2010385"/>
            </a:xfrm>
            <a:custGeom>
              <a:avLst/>
              <a:gdLst>
                <a:gd name="connsiteX0" fmla="*/ 0 w 3242596"/>
                <a:gd name="connsiteY0" fmla="*/ 1032087 h 2064173"/>
                <a:gd name="connsiteX1" fmla="*/ 1621298 w 3242596"/>
                <a:gd name="connsiteY1" fmla="*/ 0 h 2064173"/>
                <a:gd name="connsiteX2" fmla="*/ 3242596 w 3242596"/>
                <a:gd name="connsiteY2" fmla="*/ 1032087 h 2064173"/>
                <a:gd name="connsiteX3" fmla="*/ 1621298 w 3242596"/>
                <a:gd name="connsiteY3" fmla="*/ 2064173 h 2064173"/>
                <a:gd name="connsiteX4" fmla="*/ 0 w 3242596"/>
                <a:gd name="connsiteY4" fmla="*/ 1032087 h 2064173"/>
                <a:gd name="connsiteX0-1" fmla="*/ 0 w 3296384"/>
                <a:gd name="connsiteY0-2" fmla="*/ 1032087 h 2064173"/>
                <a:gd name="connsiteX1-3" fmla="*/ 1621298 w 3296384"/>
                <a:gd name="connsiteY1-4" fmla="*/ 0 h 2064173"/>
                <a:gd name="connsiteX2-5" fmla="*/ 3296384 w 3296384"/>
                <a:gd name="connsiteY2-6" fmla="*/ 1045534 h 2064173"/>
                <a:gd name="connsiteX3-7" fmla="*/ 1621298 w 3296384"/>
                <a:gd name="connsiteY3-8" fmla="*/ 2064173 h 2064173"/>
                <a:gd name="connsiteX4-9" fmla="*/ 0 w 3296384"/>
                <a:gd name="connsiteY4-10" fmla="*/ 1032087 h 2064173"/>
                <a:gd name="connsiteX0-11" fmla="*/ 0 w 3296384"/>
                <a:gd name="connsiteY0-12" fmla="*/ 1032087 h 2010385"/>
                <a:gd name="connsiteX1-13" fmla="*/ 1621298 w 3296384"/>
                <a:gd name="connsiteY1-14" fmla="*/ 0 h 2010385"/>
                <a:gd name="connsiteX2-15" fmla="*/ 3296384 w 3296384"/>
                <a:gd name="connsiteY2-16" fmla="*/ 1045534 h 2010385"/>
                <a:gd name="connsiteX3-17" fmla="*/ 1621298 w 3296384"/>
                <a:gd name="connsiteY3-18" fmla="*/ 2010385 h 2010385"/>
                <a:gd name="connsiteX4-19" fmla="*/ 0 w 3296384"/>
                <a:gd name="connsiteY4-20" fmla="*/ 1032087 h 2010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96384" h="2010385">
                  <a:moveTo>
                    <a:pt x="0" y="1032087"/>
                  </a:moveTo>
                  <a:lnTo>
                    <a:pt x="1621298" y="0"/>
                  </a:lnTo>
                  <a:lnTo>
                    <a:pt x="3296384" y="1045534"/>
                  </a:lnTo>
                  <a:lnTo>
                    <a:pt x="1621298" y="2010385"/>
                  </a:lnTo>
                  <a:lnTo>
                    <a:pt x="0" y="1032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1"/>
            <p:cNvSpPr/>
            <p:nvPr>
              <p:custDataLst>
                <p:tags r:id="rId13"/>
              </p:custDataLst>
            </p:nvPr>
          </p:nvSpPr>
          <p:spPr>
            <a:xfrm>
              <a:off x="8809015" y="1683636"/>
              <a:ext cx="2554710" cy="1416849"/>
            </a:xfrm>
            <a:custGeom>
              <a:avLst/>
              <a:gdLst>
                <a:gd name="connsiteX0" fmla="*/ 0 w 1723446"/>
                <a:gd name="connsiteY0" fmla="*/ 1295824 h 1295824"/>
                <a:gd name="connsiteX1" fmla="*/ 323956 w 1723446"/>
                <a:gd name="connsiteY1" fmla="*/ 0 h 1295824"/>
                <a:gd name="connsiteX2" fmla="*/ 1723446 w 1723446"/>
                <a:gd name="connsiteY2" fmla="*/ 0 h 1295824"/>
                <a:gd name="connsiteX3" fmla="*/ 1399490 w 1723446"/>
                <a:gd name="connsiteY3" fmla="*/ 1295824 h 1295824"/>
                <a:gd name="connsiteX4" fmla="*/ 0 w 1723446"/>
                <a:gd name="connsiteY4" fmla="*/ 1295824 h 1295824"/>
                <a:gd name="connsiteX0-1" fmla="*/ 79456 w 1802902"/>
                <a:gd name="connsiteY0-2" fmla="*/ 1295824 h 1295824"/>
                <a:gd name="connsiteX1-3" fmla="*/ 0 w 1802902"/>
                <a:gd name="connsiteY1-4" fmla="*/ 201706 h 1295824"/>
                <a:gd name="connsiteX2-5" fmla="*/ 1802902 w 1802902"/>
                <a:gd name="connsiteY2-6" fmla="*/ 0 h 1295824"/>
                <a:gd name="connsiteX3-7" fmla="*/ 1478946 w 1802902"/>
                <a:gd name="connsiteY3-8" fmla="*/ 1295824 h 1295824"/>
                <a:gd name="connsiteX4-9" fmla="*/ 79456 w 1802902"/>
                <a:gd name="connsiteY4-10" fmla="*/ 1295824 h 1295824"/>
                <a:gd name="connsiteX0-11" fmla="*/ 79456 w 1478946"/>
                <a:gd name="connsiteY0-12" fmla="*/ 1524424 h 1524424"/>
                <a:gd name="connsiteX1-13" fmla="*/ 0 w 1478946"/>
                <a:gd name="connsiteY1-14" fmla="*/ 430306 h 1524424"/>
                <a:gd name="connsiteX2-15" fmla="*/ 740585 w 1478946"/>
                <a:gd name="connsiteY2-16" fmla="*/ 0 h 1524424"/>
                <a:gd name="connsiteX3-17" fmla="*/ 1478946 w 1478946"/>
                <a:gd name="connsiteY3-18" fmla="*/ 1524424 h 1524424"/>
                <a:gd name="connsiteX4-19" fmla="*/ 79456 w 1478946"/>
                <a:gd name="connsiteY4-20" fmla="*/ 1524424 h 1524424"/>
                <a:gd name="connsiteX0-21" fmla="*/ 79456 w 2554711"/>
                <a:gd name="connsiteY0-22" fmla="*/ 1524424 h 1524424"/>
                <a:gd name="connsiteX1-23" fmla="*/ 0 w 2554711"/>
                <a:gd name="connsiteY1-24" fmla="*/ 430306 h 1524424"/>
                <a:gd name="connsiteX2-25" fmla="*/ 740585 w 2554711"/>
                <a:gd name="connsiteY2-26" fmla="*/ 0 h 1524424"/>
                <a:gd name="connsiteX3-27" fmla="*/ 2554711 w 2554711"/>
                <a:gd name="connsiteY3-28" fmla="*/ 905859 h 1524424"/>
                <a:gd name="connsiteX4-29" fmla="*/ 79456 w 2554711"/>
                <a:gd name="connsiteY4-30" fmla="*/ 1524424 h 1524424"/>
                <a:gd name="connsiteX0-31" fmla="*/ 1625868 w 2554711"/>
                <a:gd name="connsiteY0-32" fmla="*/ 1349612 h 1349612"/>
                <a:gd name="connsiteX1-33" fmla="*/ 0 w 2554711"/>
                <a:gd name="connsiteY1-34" fmla="*/ 430306 h 1349612"/>
                <a:gd name="connsiteX2-35" fmla="*/ 740585 w 2554711"/>
                <a:gd name="connsiteY2-36" fmla="*/ 0 h 1349612"/>
                <a:gd name="connsiteX3-37" fmla="*/ 2554711 w 2554711"/>
                <a:gd name="connsiteY3-38" fmla="*/ 905859 h 1349612"/>
                <a:gd name="connsiteX4-39" fmla="*/ 1625868 w 2554711"/>
                <a:gd name="connsiteY4-40" fmla="*/ 1349612 h 1349612"/>
                <a:gd name="connsiteX0-41" fmla="*/ 1666209 w 2554711"/>
                <a:gd name="connsiteY0-42" fmla="*/ 1376506 h 1376506"/>
                <a:gd name="connsiteX1-43" fmla="*/ 0 w 2554711"/>
                <a:gd name="connsiteY1-44" fmla="*/ 430306 h 1376506"/>
                <a:gd name="connsiteX2-45" fmla="*/ 740585 w 2554711"/>
                <a:gd name="connsiteY2-46" fmla="*/ 0 h 1376506"/>
                <a:gd name="connsiteX3-47" fmla="*/ 2554711 w 2554711"/>
                <a:gd name="connsiteY3-48" fmla="*/ 905859 h 1376506"/>
                <a:gd name="connsiteX4-49" fmla="*/ 1666209 w 2554711"/>
                <a:gd name="connsiteY4-50" fmla="*/ 1376506 h 1376506"/>
                <a:gd name="connsiteX0-51" fmla="*/ 1666209 w 2554711"/>
                <a:gd name="connsiteY0-52" fmla="*/ 1416848 h 1416848"/>
                <a:gd name="connsiteX1-53" fmla="*/ 0 w 2554711"/>
                <a:gd name="connsiteY1-54" fmla="*/ 470648 h 1416848"/>
                <a:gd name="connsiteX2-55" fmla="*/ 713691 w 2554711"/>
                <a:gd name="connsiteY2-56" fmla="*/ 0 h 1416848"/>
                <a:gd name="connsiteX3-57" fmla="*/ 2554711 w 2554711"/>
                <a:gd name="connsiteY3-58" fmla="*/ 946201 h 1416848"/>
                <a:gd name="connsiteX4-59" fmla="*/ 1666209 w 2554711"/>
                <a:gd name="connsiteY4-60" fmla="*/ 1416848 h 14168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54711" h="1416848">
                  <a:moveTo>
                    <a:pt x="1666209" y="1416848"/>
                  </a:moveTo>
                  <a:lnTo>
                    <a:pt x="0" y="470648"/>
                  </a:lnTo>
                  <a:lnTo>
                    <a:pt x="713691" y="0"/>
                  </a:lnTo>
                  <a:lnTo>
                    <a:pt x="2554711" y="946201"/>
                  </a:lnTo>
                  <a:lnTo>
                    <a:pt x="1666209" y="1416848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2"/>
            <p:cNvSpPr/>
            <p:nvPr>
              <p:custDataLst>
                <p:tags r:id="rId14"/>
              </p:custDataLst>
            </p:nvPr>
          </p:nvSpPr>
          <p:spPr>
            <a:xfrm rot="19800000">
              <a:off x="11079595" y="1649002"/>
              <a:ext cx="986856" cy="766613"/>
            </a:xfrm>
            <a:custGeom>
              <a:avLst/>
              <a:gdLst>
                <a:gd name="connsiteX0" fmla="*/ 0 w 986856"/>
                <a:gd name="connsiteY0" fmla="*/ 721831 h 721831"/>
                <a:gd name="connsiteX1" fmla="*/ 493428 w 986856"/>
                <a:gd name="connsiteY1" fmla="*/ 0 h 721831"/>
                <a:gd name="connsiteX2" fmla="*/ 986856 w 986856"/>
                <a:gd name="connsiteY2" fmla="*/ 721831 h 721831"/>
                <a:gd name="connsiteX3" fmla="*/ 0 w 986856"/>
                <a:gd name="connsiteY3" fmla="*/ 721831 h 721831"/>
                <a:gd name="connsiteX0-1" fmla="*/ 0 w 986856"/>
                <a:gd name="connsiteY0-2" fmla="*/ 766613 h 766613"/>
                <a:gd name="connsiteX1-3" fmla="*/ 550336 w 986856"/>
                <a:gd name="connsiteY1-4" fmla="*/ 0 h 766613"/>
                <a:gd name="connsiteX2-5" fmla="*/ 986856 w 986856"/>
                <a:gd name="connsiteY2-6" fmla="*/ 766613 h 766613"/>
                <a:gd name="connsiteX3-7" fmla="*/ 0 w 986856"/>
                <a:gd name="connsiteY3-8" fmla="*/ 766613 h 766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6856" h="766613">
                  <a:moveTo>
                    <a:pt x="0" y="766613"/>
                  </a:moveTo>
                  <a:lnTo>
                    <a:pt x="550336" y="0"/>
                  </a:lnTo>
                  <a:lnTo>
                    <a:pt x="986856" y="766613"/>
                  </a:lnTo>
                  <a:lnTo>
                    <a:pt x="0" y="7666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15"/>
              </p:custDataLst>
            </p:nvPr>
          </p:nvSpPr>
          <p:spPr>
            <a:xfrm rot="16200000">
              <a:off x="10320261" y="2265800"/>
              <a:ext cx="2010385" cy="173308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16"/>
              </p:custDataLst>
            </p:nvPr>
          </p:nvSpPr>
          <p:spPr>
            <a:xfrm rot="8980743">
              <a:off x="10537379" y="2975282"/>
              <a:ext cx="510208" cy="4398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17"/>
            <p:cNvSpPr/>
            <p:nvPr>
              <p:custDataLst>
                <p:tags r:id="rId17"/>
              </p:custDataLst>
            </p:nvPr>
          </p:nvSpPr>
          <p:spPr>
            <a:xfrm rot="16200000">
              <a:off x="10460051" y="882436"/>
              <a:ext cx="510208" cy="444385"/>
            </a:xfrm>
            <a:custGeom>
              <a:avLst/>
              <a:gdLst>
                <a:gd name="connsiteX0" fmla="*/ 0 w 533921"/>
                <a:gd name="connsiteY0" fmla="*/ 460277 h 460277"/>
                <a:gd name="connsiteX1" fmla="*/ 266961 w 533921"/>
                <a:gd name="connsiteY1" fmla="*/ 0 h 460277"/>
                <a:gd name="connsiteX2" fmla="*/ 533921 w 533921"/>
                <a:gd name="connsiteY2" fmla="*/ 460277 h 460277"/>
                <a:gd name="connsiteX3" fmla="*/ 0 w 533921"/>
                <a:gd name="connsiteY3" fmla="*/ 460277 h 460277"/>
                <a:gd name="connsiteX0-1" fmla="*/ 0 w 533921"/>
                <a:gd name="connsiteY0-2" fmla="*/ 465039 h 465039"/>
                <a:gd name="connsiteX1-3" fmla="*/ 283629 w 533921"/>
                <a:gd name="connsiteY1-4" fmla="*/ 0 h 465039"/>
                <a:gd name="connsiteX2-5" fmla="*/ 533921 w 533921"/>
                <a:gd name="connsiteY2-6" fmla="*/ 465039 h 465039"/>
                <a:gd name="connsiteX3-7" fmla="*/ 0 w 533921"/>
                <a:gd name="connsiteY3-8" fmla="*/ 465039 h 465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921" h="465039">
                  <a:moveTo>
                    <a:pt x="0" y="465039"/>
                  </a:moveTo>
                  <a:lnTo>
                    <a:pt x="283629" y="0"/>
                  </a:lnTo>
                  <a:lnTo>
                    <a:pt x="533921" y="465039"/>
                  </a:lnTo>
                  <a:lnTo>
                    <a:pt x="0" y="465039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18"/>
              </p:custDataLst>
            </p:nvPr>
          </p:nvSpPr>
          <p:spPr>
            <a:xfrm rot="5400000">
              <a:off x="11046827" y="933561"/>
              <a:ext cx="405691" cy="34973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18"/>
            <p:cNvSpPr/>
            <p:nvPr>
              <p:custDataLst>
                <p:tags r:id="rId19"/>
              </p:custDataLst>
            </p:nvPr>
          </p:nvSpPr>
          <p:spPr>
            <a:xfrm rot="19800000">
              <a:off x="9270797" y="705110"/>
              <a:ext cx="1131998" cy="756406"/>
            </a:xfrm>
            <a:custGeom>
              <a:avLst/>
              <a:gdLst>
                <a:gd name="connsiteX0" fmla="*/ 0 w 1137991"/>
                <a:gd name="connsiteY0" fmla="*/ 981026 h 981026"/>
                <a:gd name="connsiteX1" fmla="*/ 568996 w 1137991"/>
                <a:gd name="connsiteY1" fmla="*/ 0 h 981026"/>
                <a:gd name="connsiteX2" fmla="*/ 1137991 w 1137991"/>
                <a:gd name="connsiteY2" fmla="*/ 981026 h 981026"/>
                <a:gd name="connsiteX3" fmla="*/ 0 w 1137991"/>
                <a:gd name="connsiteY3" fmla="*/ 981026 h 981026"/>
                <a:gd name="connsiteX0-1" fmla="*/ 0 w 1104855"/>
                <a:gd name="connsiteY0-2" fmla="*/ 1031212 h 1031212"/>
                <a:gd name="connsiteX1-3" fmla="*/ 535860 w 1104855"/>
                <a:gd name="connsiteY1-4" fmla="*/ 0 h 1031212"/>
                <a:gd name="connsiteX2-5" fmla="*/ 1104855 w 1104855"/>
                <a:gd name="connsiteY2-6" fmla="*/ 981026 h 1031212"/>
                <a:gd name="connsiteX3-7" fmla="*/ 0 w 1104855"/>
                <a:gd name="connsiteY3-8" fmla="*/ 1031212 h 1031212"/>
                <a:gd name="connsiteX0-9" fmla="*/ 0 w 1128890"/>
                <a:gd name="connsiteY0-10" fmla="*/ 1031212 h 1031212"/>
                <a:gd name="connsiteX1-11" fmla="*/ 535860 w 1128890"/>
                <a:gd name="connsiteY1-12" fmla="*/ 0 h 1031212"/>
                <a:gd name="connsiteX2-13" fmla="*/ 1128890 w 1128890"/>
                <a:gd name="connsiteY2-14" fmla="*/ 967702 h 1031212"/>
                <a:gd name="connsiteX3-15" fmla="*/ 0 w 1128890"/>
                <a:gd name="connsiteY3-16" fmla="*/ 1031212 h 1031212"/>
                <a:gd name="connsiteX0-17" fmla="*/ 0 w 1131999"/>
                <a:gd name="connsiteY0-18" fmla="*/ 1031212 h 1031212"/>
                <a:gd name="connsiteX1-19" fmla="*/ 535860 w 1131999"/>
                <a:gd name="connsiteY1-20" fmla="*/ 0 h 1031212"/>
                <a:gd name="connsiteX2-21" fmla="*/ 1131999 w 1131999"/>
                <a:gd name="connsiteY2-22" fmla="*/ 966567 h 1031212"/>
                <a:gd name="connsiteX3-23" fmla="*/ 0 w 1131999"/>
                <a:gd name="connsiteY3-24" fmla="*/ 1031212 h 1031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31999" h="1031212">
                  <a:moveTo>
                    <a:pt x="0" y="1031212"/>
                  </a:moveTo>
                  <a:lnTo>
                    <a:pt x="535860" y="0"/>
                  </a:lnTo>
                  <a:lnTo>
                    <a:pt x="1131999" y="966567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梯形 19"/>
            <p:cNvSpPr/>
            <p:nvPr>
              <p:custDataLst>
                <p:tags r:id="rId20"/>
              </p:custDataLst>
            </p:nvPr>
          </p:nvSpPr>
          <p:spPr>
            <a:xfrm rot="8948101">
              <a:off x="7883134" y="1250858"/>
              <a:ext cx="2092085" cy="772724"/>
            </a:xfrm>
            <a:custGeom>
              <a:avLst/>
              <a:gdLst>
                <a:gd name="connsiteX0" fmla="*/ 0 w 1126315"/>
                <a:gd name="connsiteY0" fmla="*/ 552153 h 552153"/>
                <a:gd name="connsiteX1" fmla="*/ 138038 w 1126315"/>
                <a:gd name="connsiteY1" fmla="*/ 0 h 552153"/>
                <a:gd name="connsiteX2" fmla="*/ 988277 w 1126315"/>
                <a:gd name="connsiteY2" fmla="*/ 0 h 552153"/>
                <a:gd name="connsiteX3" fmla="*/ 1126315 w 1126315"/>
                <a:gd name="connsiteY3" fmla="*/ 552153 h 552153"/>
                <a:gd name="connsiteX4" fmla="*/ 0 w 1126315"/>
                <a:gd name="connsiteY4" fmla="*/ 552153 h 552153"/>
                <a:gd name="connsiteX0-1" fmla="*/ 0 w 1582162"/>
                <a:gd name="connsiteY0-2" fmla="*/ 1000333 h 1000333"/>
                <a:gd name="connsiteX1-3" fmla="*/ 593885 w 1582162"/>
                <a:gd name="connsiteY1-4" fmla="*/ 0 h 1000333"/>
                <a:gd name="connsiteX2-5" fmla="*/ 1444124 w 1582162"/>
                <a:gd name="connsiteY2-6" fmla="*/ 0 h 1000333"/>
                <a:gd name="connsiteX3-7" fmla="*/ 1582162 w 1582162"/>
                <a:gd name="connsiteY3-8" fmla="*/ 552153 h 1000333"/>
                <a:gd name="connsiteX4-9" fmla="*/ 0 w 1582162"/>
                <a:gd name="connsiteY4-10" fmla="*/ 1000333 h 1000333"/>
                <a:gd name="connsiteX0-11" fmla="*/ 0 w 1582162"/>
                <a:gd name="connsiteY0-12" fmla="*/ 1009487 h 1009487"/>
                <a:gd name="connsiteX1-13" fmla="*/ 552357 w 1582162"/>
                <a:gd name="connsiteY1-14" fmla="*/ 0 h 1009487"/>
                <a:gd name="connsiteX2-15" fmla="*/ 1444124 w 1582162"/>
                <a:gd name="connsiteY2-16" fmla="*/ 9154 h 1009487"/>
                <a:gd name="connsiteX3-17" fmla="*/ 1582162 w 1582162"/>
                <a:gd name="connsiteY3-18" fmla="*/ 561307 h 1009487"/>
                <a:gd name="connsiteX4-19" fmla="*/ 0 w 1582162"/>
                <a:gd name="connsiteY4-20" fmla="*/ 1009487 h 1009487"/>
                <a:gd name="connsiteX0-21" fmla="*/ 0 w 1582162"/>
                <a:gd name="connsiteY0-22" fmla="*/ 1000333 h 1000333"/>
                <a:gd name="connsiteX1-23" fmla="*/ 515475 w 1582162"/>
                <a:gd name="connsiteY1-24" fmla="*/ 134 h 1000333"/>
                <a:gd name="connsiteX2-25" fmla="*/ 1444124 w 1582162"/>
                <a:gd name="connsiteY2-26" fmla="*/ 0 h 1000333"/>
                <a:gd name="connsiteX3-27" fmla="*/ 1582162 w 1582162"/>
                <a:gd name="connsiteY3-28" fmla="*/ 552153 h 1000333"/>
                <a:gd name="connsiteX4-29" fmla="*/ 0 w 1582162"/>
                <a:gd name="connsiteY4-30" fmla="*/ 1000333 h 1000333"/>
                <a:gd name="connsiteX0-31" fmla="*/ 0 w 1582162"/>
                <a:gd name="connsiteY0-32" fmla="*/ 1055658 h 1055658"/>
                <a:gd name="connsiteX1-33" fmla="*/ 515475 w 1582162"/>
                <a:gd name="connsiteY1-34" fmla="*/ 55459 h 1055658"/>
                <a:gd name="connsiteX2-35" fmla="*/ 1430191 w 1582162"/>
                <a:gd name="connsiteY2-36" fmla="*/ 0 h 1055658"/>
                <a:gd name="connsiteX3-37" fmla="*/ 1582162 w 1582162"/>
                <a:gd name="connsiteY3-38" fmla="*/ 607478 h 1055658"/>
                <a:gd name="connsiteX4-39" fmla="*/ 0 w 1582162"/>
                <a:gd name="connsiteY4-40" fmla="*/ 1055658 h 1055658"/>
                <a:gd name="connsiteX0-41" fmla="*/ 0 w 2069478"/>
                <a:gd name="connsiteY0-42" fmla="*/ 1055658 h 1055658"/>
                <a:gd name="connsiteX1-43" fmla="*/ 515475 w 2069478"/>
                <a:gd name="connsiteY1-44" fmla="*/ 55459 h 1055658"/>
                <a:gd name="connsiteX2-45" fmla="*/ 1430191 w 2069478"/>
                <a:gd name="connsiteY2-46" fmla="*/ 0 h 1055658"/>
                <a:gd name="connsiteX3-47" fmla="*/ 2069478 w 2069478"/>
                <a:gd name="connsiteY3-48" fmla="*/ 1024051 h 1055658"/>
                <a:gd name="connsiteX4-49" fmla="*/ 0 w 2069478"/>
                <a:gd name="connsiteY4-50" fmla="*/ 1055658 h 1055658"/>
                <a:gd name="connsiteX0-51" fmla="*/ 0 w 2092085"/>
                <a:gd name="connsiteY0-52" fmla="*/ 1077477 h 1077477"/>
                <a:gd name="connsiteX1-53" fmla="*/ 538082 w 2092085"/>
                <a:gd name="connsiteY1-54" fmla="*/ 55459 h 1077477"/>
                <a:gd name="connsiteX2-55" fmla="*/ 1452798 w 2092085"/>
                <a:gd name="connsiteY2-56" fmla="*/ 0 h 1077477"/>
                <a:gd name="connsiteX3-57" fmla="*/ 2092085 w 2092085"/>
                <a:gd name="connsiteY3-58" fmla="*/ 1024051 h 1077477"/>
                <a:gd name="connsiteX4-59" fmla="*/ 0 w 2092085"/>
                <a:gd name="connsiteY4-60" fmla="*/ 1077477 h 10774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2085" h="1077477">
                  <a:moveTo>
                    <a:pt x="0" y="1077477"/>
                  </a:moveTo>
                  <a:lnTo>
                    <a:pt x="538082" y="55459"/>
                  </a:lnTo>
                  <a:lnTo>
                    <a:pt x="1452798" y="0"/>
                  </a:lnTo>
                  <a:lnTo>
                    <a:pt x="2092085" y="1024051"/>
                  </a:lnTo>
                  <a:lnTo>
                    <a:pt x="0" y="1077477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8705" y="836065"/>
            <a:ext cx="314276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519636" y="3702007"/>
            <a:ext cx="6075366" cy="0"/>
          </a:xfrm>
          <a:prstGeom prst="line">
            <a:avLst/>
          </a:prstGeom>
          <a:ln>
            <a:solidFill>
              <a:srgbClr val="5087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 txBox="1">
            <a:spLocks noChangeArrowheads="1"/>
          </p:cNvSpPr>
          <p:nvPr/>
        </p:nvSpPr>
        <p:spPr>
          <a:xfrm>
            <a:off x="263790" y="2349096"/>
            <a:ext cx="10971086" cy="4606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一轮复习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元素化合物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694355" y="2438296"/>
            <a:ext cx="2021367" cy="2203198"/>
            <a:chOff x="1549501" y="3558594"/>
            <a:chExt cx="1466688" cy="1598623"/>
          </a:xfrm>
        </p:grpSpPr>
        <p:sp>
          <p:nvSpPr>
            <p:cNvPr id="30" name="矩形 10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549501" y="3645756"/>
              <a:ext cx="1277901" cy="1392000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2" name="矩形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549822" y="3558594"/>
              <a:ext cx="1466367" cy="1598623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8795599" y="2682992"/>
            <a:ext cx="1818356" cy="1712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VjYWZhMmNiMzYwZGE4ODUyYTliZDAxMGI4YjcyZ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7*310"/>
  <p:tag name="TABLE_ENDDRAG_RECT" val="51*123*867*3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78*320"/>
  <p:tag name="TABLE_ENDDRAG_RECT" val="40*196*878*3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39*95"/>
  <p:tag name="TABLE_ENDDRAG_RECT" val="52*412*839*9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1313</Words>
  <Application>Microsoft Office PowerPoint</Application>
  <PresentationFormat>宽屏</PresentationFormat>
  <Paragraphs>236</Paragraphs>
  <Slides>39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2" baseType="lpstr">
      <vt:lpstr>DroidSerif-Bold</vt:lpstr>
      <vt:lpstr>MicrosoftYaHei-Bold</vt:lpstr>
      <vt:lpstr>黑体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WPS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197</cp:revision>
  <dcterms:created xsi:type="dcterms:W3CDTF">2019-06-19T02:08:00Z</dcterms:created>
  <dcterms:modified xsi:type="dcterms:W3CDTF">2025-12-15T10:38:16Z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39EC6E6A31A143D39510872D8980418D_13</vt:lpwstr>
  </property>
</Properties>
</file>