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tags/tag65.xml" ContentType="application/vnd.openxmlformats-officedocument.presentationml.tags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tags/tag69.xml" ContentType="application/vnd.openxmlformats-officedocument.presentationml.tags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tags/tag98.xml" ContentType="application/vnd.openxmlformats-officedocument.presentationml.tags+xml"/>
  <Override PartName="/ppt/notesSlides/notesSlide1.xml" ContentType="application/vnd.openxmlformats-officedocument.presentationml.notesSlide+xml"/>
  <Override PartName="/ppt/tags/tag99.xml" ContentType="application/vnd.openxmlformats-officedocument.presentationml.tags+xml"/>
  <Override PartName="/ppt/ink/ink525.xml" ContentType="application/inkml+xml"/>
  <Override PartName="/ppt/ink/ink526.xml" ContentType="application/inkml+xml"/>
  <Override PartName="/ppt/ink/ink527.xml" ContentType="application/inkml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ink/ink528.xml" ContentType="application/inkml+xml"/>
  <Override PartName="/ppt/ink/ink529.xml" ContentType="application/inkml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tags/tag105.xml" ContentType="application/vnd.openxmlformats-officedocument.presentationml.tags+xml"/>
  <Override PartName="/ppt/ink/ink540.xml" ContentType="application/inkml+xml"/>
  <Override PartName="/ppt/ink/ink541.xml" ContentType="application/inkml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311" r:id="rId2"/>
    <p:sldId id="305" r:id="rId3"/>
    <p:sldId id="306" r:id="rId4"/>
    <p:sldId id="312" r:id="rId5"/>
    <p:sldId id="310" r:id="rId6"/>
    <p:sldId id="307" r:id="rId7"/>
    <p:sldId id="308" r:id="rId8"/>
    <p:sldId id="309" r:id="rId9"/>
    <p:sldId id="257" r:id="rId10"/>
    <p:sldId id="259" r:id="rId11"/>
    <p:sldId id="304" r:id="rId12"/>
    <p:sldId id="258" r:id="rId13"/>
    <p:sldId id="256" r:id="rId14"/>
    <p:sldId id="260" r:id="rId15"/>
    <p:sldId id="261" r:id="rId16"/>
    <p:sldId id="262" r:id="rId17"/>
    <p:sldId id="271" r:id="rId18"/>
    <p:sldId id="263" r:id="rId19"/>
    <p:sldId id="264" r:id="rId20"/>
    <p:sldId id="265" r:id="rId21"/>
    <p:sldId id="266" r:id="rId22"/>
    <p:sldId id="268" r:id="rId23"/>
    <p:sldId id="267" r:id="rId24"/>
    <p:sldId id="269" r:id="rId25"/>
    <p:sldId id="270" r:id="rId26"/>
    <p:sldId id="272" r:id="rId27"/>
    <p:sldId id="284" r:id="rId28"/>
    <p:sldId id="285" r:id="rId29"/>
    <p:sldId id="283" r:id="rId30"/>
    <p:sldId id="282" r:id="rId31"/>
    <p:sldId id="274" r:id="rId32"/>
    <p:sldId id="275" r:id="rId33"/>
    <p:sldId id="288" r:id="rId34"/>
    <p:sldId id="277" r:id="rId35"/>
    <p:sldId id="286" r:id="rId36"/>
    <p:sldId id="287" r:id="rId37"/>
    <p:sldId id="278" r:id="rId38"/>
    <p:sldId id="279" r:id="rId39"/>
    <p:sldId id="280" r:id="rId40"/>
  </p:sldIdLst>
  <p:sldSz cx="12192000" cy="6858000"/>
  <p:notesSz cx="9144000" cy="6858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qiyingzhu" initials="q" lastIdx="0" clrIdx="0"/>
  <p:cmAuthor id="1" name="杨晶" initials="杨" lastIdx="1" clrIdx="0"/>
  <p:cmAuthor id="4" name="未知用户1" initials="未知用户1" lastIdx="0" clrIdx="3"/>
  <p:cmAuthor id="5" name="Administrator" initials="A" lastIdx="0" clrIdx="4"/>
  <p:cmAuthor id="6" name="wwz" initials="w" lastIdx="0" clrIdx="5"/>
  <p:cmAuthor id="7" name="吴文中" initials="吴" lastIdx="0" clrIdx="6"/>
  <p:cmAuthor id="8" name="微软用户" initials="" lastIdx="0" clrIdx="7"/>
  <p:cmAuthor id="9" name="雨林木风" initials="雨" lastIdx="0" clrIdx="8"/>
  <p:cmAuthor id="10" name="qiu" initials="q" lastIdx="0" clrIdx="9"/>
  <p:cmAuthor id="11" name="姜伟光" initials="姜" lastIdx="0" clrIdx="10"/>
  <p:cmAuthor id="12" name="kingsoft" initials="k" lastIdx="0" clrIdx="11"/>
  <p:cmAuthor id="13" name="幸兴" initials="幸" lastIdx="0" clrIdx="12"/>
  <p:cmAuthor id="14" name="ELAN" initials="E" lastIdx="0" clrIdx="1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60"/>
  </p:normalViewPr>
  <p:slideViewPr>
    <p:cSldViewPr snapToGrid="0" showGuides="1">
      <p:cViewPr varScale="1">
        <p:scale>
          <a:sx n="28" d="100"/>
          <a:sy n="28" d="100"/>
        </p:scale>
        <p:origin x="602" y="1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3.emf"/><Relationship Id="rId1" Type="http://schemas.openxmlformats.org/officeDocument/2006/relationships/image" Target="../media/image55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7.emf"/><Relationship Id="rId1" Type="http://schemas.openxmlformats.org/officeDocument/2006/relationships/image" Target="../media/image56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1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14"/>
    </inkml:context>
    <inkml:brush xml:id="br0">
      <inkml:brushProperty name="width" value="0.0224" units="cm"/>
      <inkml:brushProperty name="height" value="0.0224" units="cm"/>
      <inkml:brushProperty name="color" value="#F2395B"/>
    </inkml:brush>
  </inkml:definitions>
  <inkml:trace contextRef="#ctx0" brushRef="#br0">82650 10100 982,'-329'-113'13,"95"26"-8,93 24-10,95 26-9,49 13-7,6 4-5,7 3-6,6 3-6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8:40"/>
    </inkml:context>
    <inkml:brush xml:id="br0">
      <inkml:brushProperty name="width" value="0.06489" units="cm"/>
      <inkml:brushProperty name="height" value="0.06489" units="cm"/>
      <inkml:brushProperty name="color" value="#F2395B"/>
    </inkml:brush>
  </inkml:definitions>
  <inkml:trace contextRef="#ctx0" brushRef="#br0">6000 45000 339,'-25'-27'0,"0"-3"0,0-3 0,0-2 0,1 0-1,4 7 0,3 6 0,3 7-2,1 0 5,1-2 8,-1-3 8,1-3 9,4 2 8,9 10 8,10 10 8,10 9 9,7 2-1,6-2-9,7-3-8,6-3-10,4-2-5,4 0-1,3 0-2,3 0-2,6 0-1,9 0-3,10 0-2,10 0-2,4 0-2,0 0-2,0 0-1,0 0-3,3 0 0,6 0 0,7 0 0,6 0 1,7-4-2,10-5-3,10-7-2,9-5-2,4-8-2,1-5 0,-1-7-1,1-5 1,-4-1-1,-6 6 0,-6 7 0,-6 6 0,-9 3 1,-8 0 0,-10 0 1,-9 0 1,-12 3 1,-11 6 0,-14 7 0,-11 6 1,-20 3-18,-24 0-33,-26 0-35,-24 0-34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6"/>
    </inkml:context>
    <inkml:brush xml:id="br0">
      <inkml:brushProperty name="width" value="0.04829" units="cm"/>
      <inkml:brushProperty name="height" value="0.04829" units="cm"/>
    </inkml:brush>
  </inkml:definitions>
  <inkml:trace contextRef="#ctx0" brushRef="#br0">45150 45100 455,'25'-32'-2,"0"-11"-5,0-14-5,0-11-4,0-1 2,0 13 10,0 12 9,0 13 9,-2 12 13,-3 13 15,-3 12 15,-2 13 15,-5 10 2,-2 10-11,-3 10-11,-3 9-11,-2 9-7,0 9-5,0 10-4,0 10-5,-4 2-4,-5-3-3,-7-3-4,-5-2-3,-6-3-6,-3 1-3,-3-1-6,-2 1-5,0-7-7,7-12-8,6-13-8,7-12-8,5-24-7,7-34-4,6-35-5,7-33-5,4-11 5,3 17 11,3 15 14,4 16 11,-3 9 10,-5 3 4,-7 3 5,-5 4 5,2-3 4,13-5 5,12-7 4,13-5 4,6-1 4,0 6-1,0 7 2,0 6 0,0 6 2,0 6 0,0 7 1,0 6 2,0 3-3,0 0-4,0 0-5,0 0-5,-2 0-5,-3 0-6,-3 0-4,-2 0-6,-5-2-2,-2-3 2,-3-3 1,-3-2 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6"/>
    </inkml:context>
    <inkml:brush xml:id="br0">
      <inkml:brushProperty name="width" value="0.0511" units="cm"/>
      <inkml:brushProperty name="height" value="0.0511" units="cm"/>
    </inkml:brush>
  </inkml:definitions>
  <inkml:trace contextRef="#ctx0" brushRef="#br0">46400 44400 430,'0'-50'0,"0"0"0,0 0 0,0 0 0,0 3 4,0 6 8,0 7 8,0 6 8,0 3 5,0 0 2,0 0 2,0 0 2,0 18 2,0 39 1,0 36 2,0 39 1,-2 19-2,-3 4-5,-3 3-5,-2 3-5,-5 15-6,-2 29-7,-3 28-7,-3 28-5,-2 26-8,0 26-5,0 24-6,0 26-6,1-4-8,4-31-7,3-31-9,3-31-8,3-34 0,3-33 8,3-35 8,4-34 8,-1-24 0,-3-12-4,-3-13-5,-2-12-5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6"/>
    </inkml:context>
    <inkml:brush xml:id="br0">
      <inkml:brushProperty name="width" value="0.04967" units="cm"/>
      <inkml:brushProperty name="height" value="0.04967" units="cm"/>
    </inkml:brush>
  </inkml:definitions>
  <inkml:trace contextRef="#ctx0" brushRef="#br0">47100 45350 442,'21'-18'62,"-5"17"-6,-7 15-8,-5 16-6,-3 13-5,4 14-2,3 11-3,3 14-2,1 3-2,1-2-1,-1-3-1,1-3-2,1-4-1,3-3-3,3-3-1,4-2-2,1-5-4,0-2-3,0-3-4,0-3-4,-10-2-5,-18 0-7,-19 0-8,-18 0-7,-14-7-2,-5-11 2,-7-14 4,-5-11 2,-6-9 1,-3-3-3,-3-3-2,-2-2-3,3-9-3,14-12-5,11-13-4,14-12-5,8-4 1,7 7 4,6 6 5,7 7 6,2 4 2,1 3 3,-1 3 0,1 4 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6"/>
    </inkml:context>
    <inkml:brush xml:id="br0">
      <inkml:brushProperty name="width" value="0.02856" units="cm"/>
      <inkml:brushProperty name="height" value="0.02856" units="cm"/>
    </inkml:brush>
  </inkml:definitions>
  <inkml:trace contextRef="#ctx0" brushRef="#br0">47050 45400 770,'139'-44'65,"-22"13"-10,-22 12-9,-21 13-9,-12 7-14,1 4-19,-1 3-20,1 3-19,-6-1-6,-8-2 8,-10-3 7,-9-3 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7"/>
    </inkml:context>
    <inkml:brush xml:id="br0">
      <inkml:brushProperty name="width" value="0.05442" units="cm"/>
      <inkml:brushProperty name="height" value="0.05442" units="cm"/>
    </inkml:brush>
  </inkml:definitions>
  <inkml:trace contextRef="#ctx0" brushRef="#br0">48550 45050 404,'-47'6'75,"6"13"-11,7 12-10,6 13-10,4 10-7,4 10-4,3 10-3,3 9-3,1 4-3,1 1-2,-1-1-3,1 1-1,1-4-3,3-6 0,3-6-1,4-6-2,10-10-4,19-12-9,19-13-10,19-12-9,7-19-5,-3-25-2,-3-25-1,-2-25-1,-6-13-1,-6 1 0,-6-1 1,-6 1-1,-7 1 2,-6 3 5,-6 3 3,-6 4 5,-9 5 4,-8 10 4,-10 10 5,-9 9 4,-5 7 3,0 7 3,0 6 1,0 7 3,7-1 3,17-6 8,15-6 7,16-6 7,9-1-1,3 7-7,3 6-7,4 7-9,4 4-3,6 3-2,7 3-2,6 4-1,-4 7 0,-11 13 2,-14 12 1,-11 13 2,-9 12 3,-3 13 3,-3 12 4,-2 13 4,-8 6-1,-8 0-4,-10 0-4,-9 0-5,-5-7-4,0-11-2,0-14-4,0-11-2,9-18-8,19-22-13,19-22-13,19-21-13,9-10-3,0 3 7,0 3 8,0 4 7,1 2 4,4 4 1,3 3 2,3 3 1,-4-1-2,-8-2-3,-10-3-5,-9-3-3,-7-2-1,-3 0 4,-3 0 3,-2 0 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7"/>
    </inkml:context>
    <inkml:brush xml:id="br0">
      <inkml:brushProperty name="width" value="0.0562" units="cm"/>
      <inkml:brushProperty name="height" value="0.0562" units="cm"/>
    </inkml:brush>
  </inkml:definitions>
  <inkml:trace contextRef="#ctx0" brushRef="#br0">50300 44600 391,'0'-94'2,"0"13"5,0 12 4,0 13 4,0 15 10,0 19 14,0 19 14,0 19 15,1 19 2,4 23-8,3 22-9,3 22-8,-1 15-7,-2 9-4,-3 10-4,-3 10-4,-1 8-7,4 10-8,3 10-11,3 9-8,-1 10-3,-2 14 1,-3 11 3,-3 14 3,-2-17 1,0-43 0,0-44 2,0-43 0,0-23-15,0 1-34,0-1-32,0 1-32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8"/>
    </inkml:context>
    <inkml:brush xml:id="br0">
      <inkml:brushProperty name="width" value="0.04003" units="cm"/>
      <inkml:brushProperty name="height" value="0.04003" units="cm"/>
    </inkml:brush>
  </inkml:definitions>
  <inkml:trace contextRef="#ctx0" brushRef="#br0">52600 45000 549,'-38'-25'6,"26"0"14,24 0 12,26 0 13,16 1 4,10 4-3,10 3-5,9 3-3,12-2-4,16-6-2,15-6-4,17-6-2,8-1-4,4 7-6,3 6-6,3 7-5,-5 2-4,-12 1-5,-13-1-3,-12 1-5,-13 2-6,-12 7-10,-13 6-10,-12 7-11,-12 2-3,-8 1 2,-10-1 2,-9 1 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8"/>
    </inkml:context>
    <inkml:brush xml:id="br0">
      <inkml:brushProperty name="width" value="0.04121" units="cm"/>
      <inkml:brushProperty name="height" value="0.04121" units="cm"/>
    </inkml:brush>
  </inkml:definitions>
  <inkml:trace contextRef="#ctx0" brushRef="#br0">54900 43750 533,'-38'-43'90,"26"17"-14,24 15-14,26 16-14,13 9-11,4 3-5,3 3-5,3 4-7,3 2-3,3 4 0,3 3-2,4 3 0,-1 1-5,-3 1-9,-3-1-10,-2 1-10,-5 1-2,-2 3 3,-3 3 2,-3 4 4,-6-1-4,-5-3-12,-7-3-12,-5-2-11,-8-5-5,-5-2 1,-7-3 3,-5-3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8"/>
    </inkml:context>
    <inkml:brush xml:id="br0">
      <inkml:brushProperty name="width" value="0.03814" units="cm"/>
      <inkml:brushProperty name="height" value="0.03814" units="cm"/>
    </inkml:brush>
  </inkml:definitions>
  <inkml:trace contextRef="#ctx0" brushRef="#br0">53300 45600 576,'-119'21'3,"13"-5"4,12-7 5,13-5 5,32-9 8,54-9 11,53-10 10,53-8 10,28-4 1,3 3-10,3 3-10,4 4-10,2 2-7,4 4-5,3 3-4,3 3-4,-2 3-6,-6 3-8,-6 3-6,-6 4-8,-12 1-6,-15 0-5,-15 0-7,-16 0-5,-15 1-1,-11 4 5,-14 3 4,-11 3 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8"/>
    </inkml:context>
    <inkml:brush xml:id="br0">
      <inkml:brushProperty name="width" value="0.03917" units="cm"/>
      <inkml:brushProperty name="height" value="0.03917" units="cm"/>
    </inkml:brush>
  </inkml:definitions>
  <inkml:trace contextRef="#ctx0" brushRef="#br0">53100 45800 561,'-71'0'3,"10"0"4,10 0 6,9 0 4,21-2 8,35-3 11,35-3 12,34-2 10,18-1 0,4 3-12,3 3-12,3 4-11,3 5-6,3 10-1,3 10 0,4 9-2,-4 4-7,-9 1-13,-10-1-16,-8 1-13,-12-4-13,-12-6-10,-13-6-12,-12-6-9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8:59"/>
    </inkml:context>
    <inkml:brush xml:id="br0">
      <inkml:brushProperty name="width" value="0.05335" units="cm"/>
      <inkml:brushProperty name="height" value="0.05335" units="cm"/>
      <inkml:brushProperty name="color" value="#F2395B"/>
    </inkml:brush>
  </inkml:definitions>
  <inkml:trace contextRef="#ctx0" brushRef="#br0">11200 9150 412,'-38'9'26,"26"19"14,24 19 12,26 19 14,8 9 0,-5 0-12,-7 0-12,-5 0-12,-1 7-6,6 17-3,7 15-3,6 16-1,3 2-3,0-8 0,0-10-2,0-9-1,0-9-1,0-5-1,0-7 0,0-5-1,3-11-1,6-11-1,7-14-1,6-11-1,9-18-1,13-22 0,12-22 0,13-21-1,23-45 1,34-65 0,35-65-1,35-66 1,36-63-2,42-59-5,40-60-3,41-58-4,-1-1-7,-40 59-8,-40 60-9,-41 60-8,-37 50-10,-30 45-10,-32 43-11,-30 45-11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1"/>
    </inkml:context>
    <inkml:brush xml:id="br0">
      <inkml:brushProperty name="width" value="0.04734" units="cm"/>
      <inkml:brushProperty name="height" value="0.04734" units="cm"/>
    </inkml:brush>
  </inkml:definitions>
  <inkml:trace contextRef="#ctx0" brushRef="#br0">59500 43550 464,'18'-47'5,"-11"6"9,-14 7 9,-11 6 10,-9 6 1,-3 6-5,-3 7-7,-2 6-5,-6 6-3,-6 6 0,-6 7-1,-6 6-1,-6 4 0,-2 4-2,-3 3-1,-3 3-1,-1 6-1,4 9 3,3 10 0,3 10 2,7-1 2,14-9 0,11-10 0,14-8 1,7-4-1,3 3-3,3 3-2,4 4-4,1 1-2,0 0-2,0 0-4,0 0-2,3-2-1,6-3-1,7-3 0,6-2-1,10-3 1,17 1 3,15-1 2,16 1 2,7-4 1,1-6-2,-1-6-1,1-6-2,1-9-2,3-8-3,3-10-3,4-9-3,-3-7-3,-5-3-1,-7-3-2,-5-2-1,-8-9-1,-5-12 2,-7-13 1,-5-12 1,-8-12 2,-5-8 0,-7-10 2,-5-9 1,-6-2 3,-3 6 6,-3 7 5,-2 6 5,-1 7 4,3 10 3,3 10 2,4 9 2,2 10 5,4 14 6,3 11 7,3 14 6,-2 11 1,-6 14-6,-6 11-4,-6 14-5,-4 10-3,1 9-3,-1 10-3,1 10-1,-6 10-2,-8 13-1,-10 12-1,-9 13 0,-9 6-2,-5 0-2,-7 0-2,-5 0-3,-3-4-1,4-5-4,3-7-2,3-5-2,4-9-4,7-9-4,6-10-4,7-8-4,7-25-8,9-36-11,10-39-10,10-36-11,2-20 2,-3 1 13,-3-1 13,-2 1 14,0-3 8,7-2 4,6-3 3,7-3 4,4 2 5,3 10 7,3 10 5,4 9 7,4 7 4,6 7-1,7 6 0,6 7 1,-1 5-4,-5 7-4,-7 6-6,-5 7-5,-6 5-9,-3 7-15,-3 6-12,-2 7-15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1"/>
    </inkml:context>
    <inkml:brush xml:id="br0">
      <inkml:brushProperty name="width" value="0.05269" units="cm"/>
      <inkml:brushProperty name="height" value="0.05269" units="cm"/>
    </inkml:brush>
  </inkml:definitions>
  <inkml:trace contextRef="#ctx0" brushRef="#br0">61400 42700 417,'0'-94'2,"0"13"3,0 12 3,0 13 4,0 9 4,0 6 5,0 7 4,0 6 6,1 9 4,4 13 6,3 12 7,3 13 5,-1 15 0,-2 19-8,-3 19-7,-3 19-8,-4 18-4,-3 19-3,-3 19-2,-2 19-3,-8 26-4,-8 34-4,-10 35-4,-9 35-4,-9 22-6,-5 14-6,-7 11-6,-5 14-5,0 3-6,10-2-5,10-3-4,9-3-4,9-27-5,9-50-3,10-50-5,10-50-3,2-40 0,-3-27 6,-3-28 6,-2-28 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2"/>
    </inkml:context>
    <inkml:brush xml:id="br0">
      <inkml:brushProperty name="width" value="0.03342" units="cm"/>
      <inkml:brushProperty name="height" value="0.03342" units="cm"/>
    </inkml:brush>
  </inkml:definitions>
  <inkml:trace contextRef="#ctx0" brushRef="#br0">61900 43450 658,'31'-47'6,"13"6"13,12 7 13,13 6 12,-2 9 3,-16 13-8,-15 12-8,-15 13-7,-12 7-7,-6 4-7,-6 3-6,-6 3-7,-9 6-2,-8 9 2,-10 10 2,-9 10 1,-4 0 1,4-5 2,3-7 0,3-5 2,7-6-2,14-3-4,11-3-4,14-2-4,10-1-1,9 3 1,10 3 0,10 4 1,4-3 2,0-5 2,0-7 1,0-5 2,-5-3 3,-9 4 4,-10 3 4,-8 3 3,-12 4 2,-12 7 0,-13 6-1,-12 7 1,-10 2-2,-6 1-3,-6-1-2,-6 1-2,-4-1-3,1 1-3,-1-1-2,1 1-4,2-4-1,7-6-1,6-6-1,7-6-1,7-12-10,9-15-19,10-15-20,10-16-19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3"/>
    </inkml:context>
    <inkml:brush xml:id="br0">
      <inkml:brushProperty name="width" value="0.05419" units="cm"/>
      <inkml:brushProperty name="height" value="0.05419" units="cm"/>
    </inkml:brush>
  </inkml:definitions>
  <inkml:trace contextRef="#ctx0" brushRef="#br0">63750 43450 406,'21'-25'2,"-5"0"6,-7 0 5,-5 0 5,-8 4 4,-5 10 6,-7 10 4,-5 9 5,-9 12 0,-9 16-5,-10 15-4,-8 17-5,-8 10-4,-2 6 0,-3 7-2,-3 6-2,-1 1-1,4-3-2,3-3-1,3-2-2,7-6-1,14-6-1,11-6-1,14-6 0,8-7-2,7-6-5,6-6-3,7-6-5,11-10-3,20-12-3,18-13-2,20-12-3,13-13-1,9-12 2,10-13 0,10-12 2,0-9-1,-5-2-3,-7-3-3,-5-3-2,-9 1 0,-9 6 5,-10 7 5,-8 6 5,-15 12 9,-19 19 15,-18 19 15,-19 19 13,-12 13 5,-2 10-6,-3 10-6,-3 9-6,-2 2-4,0-2-3,0-3-4,0-3-2,3-4-2,6-3-3,7-3-1,6-2-1,9-6-3,13-6-1,12-6-2,13-6-3,9-9-4,6-8-10,7-10-9,6-9-8,1-10-4,-3-9 5,-3-10 5,-2-8 3,-8-4 4,-8 3 3,-10 3 3,-9 4 4,-7 1 2,-3 0 3,-3 0 3,-2 0 3,-8 1 3,-8 4 3,-10 3 2,-9 3 2,-12 4 2,-11 7 1,-14 6-1,-11 7 1,-6 5 0,4 7-3,3 6-2,3 7-2,3 4-1,3 3 0,3 3-2,4 4 0,7 2-4,13 4-7,12 3-5,13 3-7,12-4-3,13-8-1,12-10 0,13-9-1,13-12-1,17-11-1,15-14-1,16-11 0,1-4 0,-12 6 2,-13 7 2,-12 6 2,-7 3 3,1 0 3,-1 0 4,1 0 3,-6 1 5,-8 4 3,-10 3 5,-9 3 4,-5 3 3,0 3 2,0 3 2,0 4 3,0 1 4,0 0 7,0 0 7,0 0 9,-5 10 2,-9 23 0,-10 22-1,-8 22-1,-6 7-4,1-6-8,-1-6-8,1-6-7,-1-2-6,1 3-3,-1 3-3,1 4-2,1-3-3,3-5 0,3-7 0,4-5-1,4-6-1,6-3-3,7-3-1,6-2-2,6-8-3,6-8-4,7-10-5,6-9-3,4-7-2,4-3 0,3-3 1,3-2 1,-1-6 1,-2-6 1,-3-6 2,-3-6 1,-2-4 2,0 1 2,0-1 1,0 1 1,-2-3 2,-3-2 2,-3-3 1,-2-3 2,-5-4 2,-2-3 1,-3-3 3,-3-2 1,-6-3 0,-5 1 1,-7-1 0,-5 1 1,-8 1-2,-5 3 0,-7 3-1,-5 4-1,-6 4 0,-3 6-1,-3 7 0,-2 6 0,-8 4 0,-8 4 0,-10 3-1,-9 3 1,-4 6-5,4 9-7,3 10-7,3 10-8,3 7-5,3 6-5,3 7-4,4 6-5,5-1-1,10-5 3,10-7 2,9-5 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3"/>
    </inkml:context>
    <inkml:brush xml:id="br0">
      <inkml:brushProperty name="width" value="0.05379" units="cm"/>
      <inkml:brushProperty name="height" value="0.05379" units="cm"/>
    </inkml:brush>
  </inkml:definitions>
  <inkml:trace contextRef="#ctx0" brushRef="#br0">68650 42800 408,'-74'-65'63,"4"23"-6,3 22-7,3 22-6,-1 16-4,-2 14-2,-3 11-4,-3 14-2,-4 8-2,-3 7-2,-3 6-3,-2 7-1,2 4-3,9 3-1,10 3-3,10 4-2,8 1-2,10 0-3,10 0-3,9 0-3,9 0 0,9 0 0,10 0 1,10 0 1,11-7-5,17-11-13,15-14-10,16-11-12,5-14-9,-2-11-3,-3-14-6,-3-11-4,-7-9 0,-9-3 3,-10-3 3,-8-2 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4"/>
    </inkml:context>
    <inkml:brush xml:id="br0">
      <inkml:brushProperty name="width" value="0.0566" units="cm"/>
      <inkml:brushProperty name="height" value="0.0566" units="cm"/>
    </inkml:brush>
  </inkml:definitions>
  <inkml:trace contextRef="#ctx0" brushRef="#br0">68450 43800 388,'48'-69'30,"-3"13"-2,-3 12-2,-2 13-1,-1 9-1,3 6-1,3 7-1,4 6 0,-1 4-1,-3 4-3,-3 3-3,-2 3-3,-8 6-1,-8 9-2,-10 10-1,-9 10-2,-13 10 0,-16 13 1,-15 12 0,-15 13 1,-11 2 0,-2-5-1,-3-7 0,-3-5 0,4-8-1,13-5 0,12-7-1,13-5-2,23-14-2,34-18-5,35-19-6,35-18-6,14-17-3,-2-11-2,-3-14-2,-3-11-3,-7-7 0,-9 0 0,-10 0 0,-8 0 1,-9-2 1,-6-3 3,-6-3 1,-6-2 2,-4-3 2,1 1 2,-1-1 2,1 1 1,-3 1 2,-2 3 4,-3 3 1,-3 4 4,-4 5 1,-3 10 2,-3 10-1,-2 9 2,-3 6 4,1 3 8,-1 3 8,1 4 8,-1 8 10,1 17 10,-1 15 12,1 16 10,-4 10-2,-6 7-13,-6 6-13,-6 7-14,-6 5-8,-2 7-4,-3 6-4,-3 7-4,-6 5-6,-5 7-6,-7 6-6,-5 7-7,-4-1-4,0-6-1,0-6-3,0-6-2,4-10-3,10-12-3,10-13-6,9-12-3,10-21-3,14-28-3,11-28-1,14-27-3,7-19 5,3-5 9,3-7 10,4-5 10,-1 2 5,-3 13-1,-3 12 1,-2 13-1,-1 6 5,3 0 9,3 0 9,4 0 9,1 4 5,0 10 1,0 10 0,0 9 1,-2 4-3,-3 1-7,-3-1-6,-2 1-7,-1 1-10,3 3-11,3 3-12,4 4-12,-6-4-5,-11-9 2,-14-10 3,-11-8 1,-6-9 5,4-6 7,3-6 8,3-6 7,1-4 4,1 1 2,-1-1 2,1 1 0,-1-3 2,1-2 0,-1-3 0,1-3 1,-3 1 3,-2 6 9,-3 7 7,-3 6 7,-2 17 12,0 28 14,0 28 14,0 29 14,-4 21 0,-5 16-14,-7 15-15,-5 17-14,-8 21-9,-5 28-3,-7 28-3,-5 29-3,-4 24-5,0 22-8,0 22-7,0 23-8,-2 6-9,-3-5-10,-3-7-11,-2-5-11,3-17-6,14-24-1,11-26-1,14-24-1,5-35 3,1-44 8,-1-43 7,1-44 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5"/>
    </inkml:context>
    <inkml:brush xml:id="br0">
      <inkml:brushProperty name="width" value="0.05007" units="cm"/>
      <inkml:brushProperty name="height" value="0.05007" units="cm"/>
    </inkml:brush>
  </inkml:definitions>
  <inkml:trace contextRef="#ctx0" brushRef="#br0">71300 43500 439,'3'-68'6,"6"17"12,7 15 11,6 16 13,3 10 3,0 7-2,0 6-4,0 7-4,-2 8-2,-3 14-2,-3 11-3,-2 14-2,-3 8-2,1 7-2,-1 6-1,1 7-3,-1-1-2,1-6-2,-1-6-2,1-6-3,-3-4 0,-2 1 0,-3-1 1,-3 1 0,-4-3-2,-3-2-5,-3-3-5,-2-3-5,-6-4-4,-6-3-4,-6-3-3,-6-2-2,-9-6-4,-8-6-2,-10-6-2,-9-6-3,-5-4-2,0 1-2,0-1-3,0 1-2,4-4 1,10-6 5,10-6 4,9-6 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5"/>
    </inkml:context>
    <inkml:brush xml:id="br0">
      <inkml:brushProperty name="width" value="0.03406" units="cm"/>
      <inkml:brushProperty name="height" value="0.03406" units="cm"/>
    </inkml:brush>
  </inkml:definitions>
  <inkml:trace contextRef="#ctx0" brushRef="#br0">71150 43650 646,'26'-25'0,"4"0"0,3 0 0,3 0 0,4 0 4,7 0 10,6 0 10,7 0 8,4 3 6,3 6 2,3 7 0,4 6 2,-1 3-3,-3 0-7,-3 0-5,-2 0-7,-6 1-19,-6 4-31,-6 3-31,-6 3-32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5"/>
    </inkml:context>
    <inkml:brush xml:id="br0">
      <inkml:brushProperty name="width" value="0.04133" units="cm"/>
      <inkml:brushProperty name="height" value="0.04133" units="cm"/>
    </inkml:brush>
  </inkml:definitions>
  <inkml:trace contextRef="#ctx0" brushRef="#br0">73100 43000 532,'-41'-2'6,"19"-3"12,19-3 11,19-2 13,23-3 5,28 1 1,28-1 1,29 1-1,19-1-2,14 1-7,11-1-6,14 1-7,-1-1-6,-12 1-8,-13-1-7,-12 1-8,-15 2-8,-15 7-9,-15 6-7,-16 7-10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6"/>
    </inkml:context>
    <inkml:brush xml:id="br0">
      <inkml:brushProperty name="width" value="0.0456" units="cm"/>
      <inkml:brushProperty name="height" value="0.0456" units="cm"/>
    </inkml:brush>
  </inkml:definitions>
  <inkml:trace contextRef="#ctx0" brushRef="#br0">74100 42100 482,'-68'-71'5,"17"10"9,15 10 10,16 9 10,9 15 8,3 22 9,3 22 7,4 23 9,2 17-2,4 17-12,3 15-12,3 16-11,-4 12-11,-8 9-7,-10 10-9,-9 10-9,-9 13-5,-5 19-2,-7 19-4,-5 19-2,-1-2-6,6-22-8,7-22-9,6-21-8,4-23-6,4-21-1,3-22-2,3-22-2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04"/>
    </inkml:context>
    <inkml:brush xml:id="br0">
      <inkml:brushProperty name="width" value="0.05635" units="cm"/>
      <inkml:brushProperty name="height" value="0.05635" units="cm"/>
      <inkml:brushProperty name="color" value="#F2395B"/>
    </inkml:brush>
  </inkml:definitions>
  <inkml:trace contextRef="#ctx0" brushRef="#br0">37100 44750 390,'48'-22'68,"-3"6"-14,-3 7-12,-2 6-13,0 3-7,7 0 0,6 0 0,7 0 0,-1 0-1,-6 0-4,-6 0-4,-6 0-3,-2 0-2,3 0 0,3 0-2,4 0 0,1 0-2,0 0 1,0 0-2,0 0 0,0 0 0,0 0-2,0 0 1,0 0-1,6 0 0,13 0 0,12 0 1,13 0 1,9-4-1,6-5 0,7-7 0,6-5-2,3-3 1,0 4 0,0 3 0,0 3 0,0 3 1,0 3 0,0 3 1,0 4 1,0 1-1,0 0 1,0 0 0,0 0-1,1 0 1,4 0-1,3 0 0,3 0 0,3-2-1,3-3 0,3-3 1,4-2 0,1-5-1,0-2 1,0-3 0,0-3 0,-2-2 1,-3 0 0,-3 0 2,-2 0 0,-8 3 0,-8 6 0,-10 7 0,-9 6 0,-9 4-1,-5 4 0,-7 3-1,-5 3-1,-4 3 0,0 3-3,0 3-2,0 4-1,-4-1-2,-5-3 2,-7-3 0,-5-2 1,-1-5 1,6-2 0,7-3 1,6-3 0,4-2 1,4 0-1,3 0 2,3 0-1,3 0 1,3 0-1,3 0 1,4 0-1,-1 0 1,-3 0-1,-3 0 1,-2 0 0,-3 1-1,1 4 0,-1 3-2,1 3 0,2 1 0,7 1 2,6-1 0,7 1 2,5-3 0,7-2-1,6-3-1,7-3-1,5-2 0,7 0 1,6 0-1,7 0 2,-1 0 0,-6 0 1,-6 0 0,-6 0 1,-4 0 1,1 0-2,-1 0 0,1 0 0,-1 1-1,1 4 0,-1 3 0,1 3 1,2-1 0,7-2-2,6-3 0,7-3-1,0-2 0,-2 0-1,-3 0-1,-3 0 0,-2-2 0,0-3 1,0-3 1,0-2 1,-5-1 1,-9 3 0,-10 3 0,-8 4 1,-9 1-1,-6 0 1,-6 0-2,-6 0 1,-6 1 0,-2 4-1,-3 3 1,-3 3 1,-2-1-1,0-2 0,0-3-1,0-3 0,0-2 0,0 0-1,0 0 1,0 0-1,-4 0 0,-5 0 0,-7 0 0,-5 0 1,-4 0-1,0 0 1,0 0-2,0 0 1,1 0-2,4 0 0,3 0-2,3 0-1,-13 0-9,-28 0-14,-28 0-16,-27 0-15,-14 0-4,4 0 7,3 0 6,3 0 8,1 1 1,1 4-3,-1 3-2,1 3-4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6"/>
    </inkml:context>
    <inkml:brush xml:id="br0">
      <inkml:brushProperty name="width" value="0.04814" units="cm"/>
      <inkml:brushProperty name="height" value="0.04814" units="cm"/>
    </inkml:brush>
  </inkml:definitions>
  <inkml:trace contextRef="#ctx0" brushRef="#br0">76400 42150 457,'3'-47'9,"6"6"18,7 7 19,6 6 17,1 17 7,-3 28-6,-3 28-6,-2 29-7,-6 13-6,-6 1-9,-6-1-8,-6 1-8,-10 2-7,-12 7-4,-13 6-6,-12 7-4,-5 2-5,3 1-6,3-1-7,4 1-5,2-6-3,4-8 2,3-10 1,3-9 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6"/>
    </inkml:context>
    <inkml:brush xml:id="br0">
      <inkml:brushProperty name="width" value="0.03473" units="cm"/>
      <inkml:brushProperty name="height" value="0.03473" units="cm"/>
    </inkml:brush>
  </inkml:definitions>
  <inkml:trace contextRef="#ctx0" brushRef="#br0">76150 43100 633,'26'-27'4,"4"-3"7,3-3 8,3-2 8,1-1 4,1 3 1,-1 3 1,1 4 2,2 1-2,7 0-4,6 0-3,7 0-5,4 3-2,3 6-3,3 7-3,4 6-2,-4 3-5,-9 0-6,-10 0-8,-8 0-7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7"/>
    </inkml:context>
    <inkml:brush xml:id="br0">
      <inkml:brushProperty name="width" value="0.06646" units="cm"/>
      <inkml:brushProperty name="height" value="0.06646" units="cm"/>
    </inkml:brush>
  </inkml:definitions>
  <inkml:trace contextRef="#ctx0" brushRef="#br0">77700 41550 331,'0'-50'0,"0"0"2,0 0 0,0 0 2,0 1 3,0 4 4,0 3 5,0 3 5,1 12 10,4 22 17,3 22 15,3 23 18,-1 13 0,-2 6-15,-3 7-15,-3 6-14,-6 10-9,-5 17-3,-7 15-3,-5 16-2,-3 1-4,4-12-2,3-13-4,3-12-4,-2-2-1,-6 9-4,-6 10-1,-6 10-2,-4 7-3,1 6-4,-1 7-4,1 6-3,-3 4-3,-2 4 0,-3 3-1,-3 3 0,1-8-1,6-19-3,7-18-3,6-19-2,13-27-5,23-34-6,22-35-7,22-33-6,12-31 0,3-24 9,3-26 8,4-24 9,1-10 7,0 6 3,0 7 6,0 6 4,-2 9 3,-3 13 0,-3 12-1,-2 13 1,-6 12 3,-6 13 6,-6 12 7,-6 13 5,-10 16 10,-12 23 10,-13 22 11,-12 22 11,-7 8-1,1-2-13,-1-3-13,1-3-12,8-6-12,20-5-9,18-7-10,20-5-8,14-17-6,14-24-1,11-26-3,14-24-1,2-12 1,-6 4 4,-6 3 3,-6 3 5,-10 4 3,-12 7 5,-13 6 5,-12 7 3,-12 11 13,-8 20 20,-10 18 21,-9 20 19,-7 13 5,-3 9-14,-3 10-14,-2 10-13,-1 7-9,3 6-5,3 7-6,4 6-5,1 1-4,0-3-3,0-3-3,0-2-3,3-5-2,6-2 0,7-3-1,6-3 0,12-17-5,19-27-9,19-28-8,19-28-9,5-24-2,-5-19 6,-7-18 5,-5-19 6,-8-12 4,-5-2 4,-7-3 4,-5-3 3,-9 2 1,-9 10 2,-10 10 0,-8 9 0,-11 7 2,-8 7 4,-10 6 2,-9 7 3,-10 8 1,-9 14-4,-10 11-4,-8 14-3,-14 10-5,-15 9-4,-15 10-5,-16 10-5,-2 7-2,13 6 5,12 7 2,13 6 4,10-1-5,10-5-12,10-7-12,9-5-13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9"/>
    </inkml:context>
    <inkml:brush xml:id="br0">
      <inkml:brushProperty name="width" value="0.0393" units="cm"/>
      <inkml:brushProperty name="height" value="0.0393" units="cm"/>
    </inkml:brush>
  </inkml:definitions>
  <inkml:trace contextRef="#ctx0" brushRef="#br0">84600 43000 559,'-47'7'118,"6"17"-23,7 15-23,6 16-24,1 7-15,-3 1-5,-3-1-8,-2 1-6,0-1-5,7 1-6,6-1-4,7 1-6,7-3-1,9-2 0,10-3 0,10-3 1,11-9-8,17-11-16,15-14-18,16-11-15,1-11-3,-12-5 13,-13-7 14,-12-5 12,-7-4 6,1 0-2,-1 0-2,1 0-2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9"/>
    </inkml:context>
    <inkml:brush xml:id="br0">
      <inkml:brushProperty name="width" value="0.04798" units="cm"/>
      <inkml:brushProperty name="height" value="0.04798" units="cm"/>
    </inkml:brush>
  </inkml:definitions>
  <inkml:trace contextRef="#ctx0" brushRef="#br0">85750 43000 458,'21'-25'0,"-5"0"2,-7 0 0,-5 0 1,-8 1 3,-5 4 4,-7 3 5,-5 3 6,-8 3 2,-5 3 1,-7 3 2,-5 4 2,-6 7-2,-3 13-2,-3 12-2,-2 13-3,3 4-2,14-3-2,11-3 0,14-2-3,8-3-1,7 1-3,6-1-2,7 1-2,5-6-4,7-8-3,6-10-5,7-9-3,4-5-5,3 0-4,3 0-4,4 0-5,-3-2 0,-5-3 3,-7-3 4,-5-2 3,-11 3 10,-11 14 16,-14 11 18,-11 14 16,-4 8 7,6 7-4,7 6-2,6 7-3,4 7-3,4 9-5,3 10-5,3 10-4,1 4-4,1 0-3,-1 0-4,1 0-4,-4 0-3,-6 0-2,-6 0-1,-6 0-4,-9-2-1,-8-3-4,-10-3-3,-9-2-3,-7-8-2,-3-8-2,-3-10-1,-2-9-2,-3-9 0,1-5-2,-1-7 0,1-5-1,2-9 0,7-9 3,6-10 1,7-8 2,5-12 3,7-12 1,6-13 3,7-12 2,8-13 1,14-12 1,11-13 1,14-12 0,14-9-1,20-2-1,18-3-2,20-3-2,8 2-2,1 10-3,-1 10-3,1 9-3,-12 12-1,-21 16-1,-22 15 0,-22 17-1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9"/>
    </inkml:context>
    <inkml:brush xml:id="br0">
      <inkml:brushProperty name="width" value="0.03934" units="cm"/>
      <inkml:brushProperty name="height" value="0.03934" units="cm"/>
    </inkml:brush>
  </inkml:definitions>
  <inkml:trace contextRef="#ctx0" brushRef="#br0">87350 42500 559,'95'1'16,"-9"4"8,-10 3 8,-8 3 9,-9 7 1,-6 14-4,-6 11-4,-6 14-3,-7 5-3,-6 1-1,-6-1-1,-6 1-1,-10 5-2,-12 14-4,-13 11-3,-12 14-4,-18 11-6,-21 14-5,-22 11-8,-22 14-7,-13-1-1,-3-12 2,-3-13 2,-2-12 3,8-16-11,22-19-22,22-18-24,23-19-22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1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81750 25850 999,'-157'-179'-6,"39"45"-12,36 43-12,39 45-12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19"/>
    </inkml:context>
    <inkml:brush xml:id="br0">
      <inkml:brushProperty name="width" value="0.05346" units="cm"/>
      <inkml:brushProperty name="height" value="0.05346" units="cm"/>
      <inkml:brushProperty name="color" value="#F2395B"/>
    </inkml:brush>
  </inkml:definitions>
  <inkml:trace contextRef="#ctx0" brushRef="#br0">30150 39600 411,'-41'1'13,"19"4"25,19 3 27,19 3 25,16-1 4,17-2-15,15-3-17,16-3-16,7-4-11,1-3-8,-1-3-7,1-2-8,-1-1-6,1 3-5,-1 3-5,1 4-5,-4-1-3,-6-3-3,-6-3-1,-6-2-2,-4-1-2,1 3-2,-1 3-3,1 4-2,-7 5-9,-12 10-17,-13 10-15,-12 9-17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19"/>
    </inkml:context>
    <inkml:brush xml:id="br0">
      <inkml:brushProperty name="width" value="0.04262" units="cm"/>
      <inkml:brushProperty name="height" value="0.04262" units="cm"/>
      <inkml:brushProperty name="color" value="#F2395B"/>
    </inkml:brush>
  </inkml:definitions>
  <inkml:trace contextRef="#ctx0" brushRef="#br0">32750 39550 516,'-21'-29'-19,"10"-5"13,10-7 13,9-5 12,7-6 7,7-3 1,6-3 2,7-2 0,4-8 0,3-8-4,3-10-4,4-9-3,-1-2-3,-3 6-3,-3 7-2,-2 6-2,-5 9-1,-2 13 1,-3 12 1,-3 13 1,-2 6 0,0 0-1,0 0 0,0 0 0,1 6 0,4 13 4,3 12 1,3 13 4,1 10 0,1 10-2,-1 10-1,1 9-1,-1 7-3,1 7-1,-1 6-2,1 7-2,-4-1-2,-6-6 0,-6-6-2,-6-6-2,-1 2 0,7 14-3,6 11-1,7 14-3,-3 2-3,-8-6-4,-10-6-4,-9-6-5,-5-6-3,0-2-3,0-3-2,0-3-2,0-7-1,0-9 0,0-10 0,0-8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19"/>
    </inkml:context>
    <inkml:brush xml:id="br0">
      <inkml:brushProperty name="width" value="0.04203" units="cm"/>
      <inkml:brushProperty name="height" value="0.04203" units="cm"/>
      <inkml:brushProperty name="color" value="#F2395B"/>
    </inkml:brush>
  </inkml:definitions>
  <inkml:trace contextRef="#ctx0" brushRef="#br0">34650 37550 523,'0'-47'4,"0"6"8,0 7 7,0 6 9,-2 10 7,-3 17 7,-3 15 7,-2 16 6,-8 15 0,-8 16-8,-10 15-8,-9 17-8,-13 16-8,-16 19-5,-15 19-6,-15 19-6,-12 15-5,-6 13-1,-6 12-4,-6 13-1,-2 4-8,3-3-12,3-3-11,4-2-12,10-19-6,19-30-1,19-32-1,19-30-1,13-22 4,10-8 7,10-10 7,9-9 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05"/>
    </inkml:context>
    <inkml:brush xml:id="br0">
      <inkml:brushProperty name="width" value="0.0477" units="cm"/>
      <inkml:brushProperty name="height" value="0.0477" units="cm"/>
      <inkml:brushProperty name="color" value="#F2395B"/>
    </inkml:brush>
  </inkml:definitions>
  <inkml:trace contextRef="#ctx0" brushRef="#br0">22400 44900 461,'53'-46'85,"6"10"-19,7 10-19,6 9-20,6 2-11,6-2-3,7-3-3,6-3-2,13-4-1,23-3 0,22-3 2,22-2 1,5-1 0,-8 3 0,-10 3-1,-9 4-1,-10 1 0,-9 0 0,-10 0 0,-8 0-1,7 0-1,25 0 0,25 0 0,25 0-2,6-2 1,-12-3 1,-13-3 0,-12-2 2,-7-1 0,1 3 0,-1 3 0,1 4 0,-4 2 0,-6 4 0,-6 3-1,-6 3 1,-4 3-1,1 3-1,-1 3 1,1 4-1,-1 4-1,1 6-1,-1 7-2,1 6-1,-7 1-2,-12-3 1,-13-3-1,-12-2 0,-9-1-1,-2 3 0,-3 3 0,-3 4 0,1-1 0,6-3 0,7-3 1,6-2 0,3-5 0,0-2 2,0-3 0,0-3 2,3-4-1,6-3 1,7-3-2,6-2 0,1-1 1,-3 3 1,-3 3 1,-2 4 1,-5 1 1,-2 0-3,-3 0-2,-3 0-3,-6 1 0,-5 4-1,-7 3 0,-5 3-1,-3 1 0,4 1-1,3-1 1,3 1-2,1-1 1,1 1 1,-1-1 1,1 1 1,-3 1 1,-2 3 0,-3 3 0,-3 4 2,-4-1-1,-3-3 0,-3-3 0,-2-2-1,2-5 1,9-2 0,10-3 0,10-3 1,5-2-2,4 0-1,3 0-3,3 0-1,3-4-2,3-5 0,3-7 0,4-5-1,-1-1-2,-3 6-4,-3 7-5,-2 6-3,-1 6-5,3 6-3,3 7-4,4 6-4,-10 3-4,-22 0-2,-22 0-5,-21 0-2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0"/>
    </inkml:context>
    <inkml:brush xml:id="br0">
      <inkml:brushProperty name="width" value="0.04873" units="cm"/>
      <inkml:brushProperty name="height" value="0.04873" units="cm"/>
      <inkml:brushProperty name="color" value="#F2395B"/>
    </inkml:brush>
  </inkml:definitions>
  <inkml:trace contextRef="#ctx0" brushRef="#br0">41850 38550 451,'-91'0'4,"19"0"9,19 0 9,19 0 9,18 3 7,19 6 6,19 7 7,19 6 6,10-1-2,4-5-9,3-7-9,3-5-10,6-6-5,9-3-2,10-3-2,10-2-2,2-3-4,-3 1-2,-3-1-4,-2 1-3,-5 1-1,-2 3 1,-3 3 2,-3 4 2,-4-1-8,-3-3-14,-3-3-15,-2-2-14,-6 0-11,-6 7-4,-6 6-5,-6 7-5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2"/>
    </inkml:context>
    <inkml:brush xml:id="br0">
      <inkml:brushProperty name="width" value="0.04478" units="cm"/>
      <inkml:brushProperty name="height" value="0.04478" units="cm"/>
      <inkml:brushProperty name="color" value="#F2395B"/>
    </inkml:brush>
  </inkml:definitions>
  <inkml:trace contextRef="#ctx0" brushRef="#br0">43700 37650 491,'-21'-25'3,"10"0"7,10 0 7,9 0 6,9 0 7,9 0 6,10 0 7,10 0 7,4 3-1,0 6-5,0 7-8,0 6-5,-2 4-6,-3 4-3,-3 3-5,-2 3-4,-6 6-2,-6 9 1,-6 10 0,-6 10 0,-7 8-3,-6 10-5,-6 10-7,-6 9-6,-10 9-3,-12 9 3,-13 10 0,-12 10 3,-7 2-3,1-3-5,-1-3-7,1-2-6,-3-6-1,-2-6 2,-3-6 3,-3-6 2,-1-9 4,4-8 3,3-10 5,3-9 3,4-10 4,7-9 3,6-10 4,7-8 3,8-11 4,14-8 7,11-10 7,14-9 5,16-9 2,22-5-4,22-7-4,23-5-4,13-3-3,6 4-4,7 3-4,6 3-3,3 4-5,0 7-7,0 6-6,0 7-5,-5 2-3,-9 1 3,-10-1 2,-8 1 4,-8-1-8,-2 1-17,-3-1-17,-3 1-17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2"/>
    </inkml:context>
    <inkml:brush xml:id="br0">
      <inkml:brushProperty name="width" value="0.04856" units="cm"/>
      <inkml:brushProperty name="height" value="0.04856" units="cm"/>
      <inkml:brushProperty name="color" value="#F2395B"/>
    </inkml:brush>
  </inkml:definitions>
  <inkml:trace contextRef="#ctx0" brushRef="#br0">45350 37850 453,'-22'-49'3,"6"4"7,7 3 7,6 3 7,7-2 3,10-6 0,10-6-2,9-6 0,7-6 0,7-2-1,6-3 0,7-3 0,0 4 0,-2 13-1,-3 12-2,-3 13 0,-2 7-1,0 4-1,0 3-1,0 3-1,-4 7-1,-5 14-1,-7 11-1,-5 14-1,-3 8-1,4 7 0,3 6-1,3 7 0,-1 5-1,-2 7-3,-3 6-2,-3 7-2,-6 4-4,-5 3-3,-7 3-2,-5 4-4,-4 2-1,0 4-1,0 3 0,0 3 0,0-2-4,0-6-7,0-6-9,0-6-6,0-9-5,0-8 0,0-10-1,0-9 0,1-15-1,4-18 1,3-19 1,3-18-1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2"/>
    </inkml:context>
    <inkml:brush xml:id="br0">
      <inkml:brushProperty name="width" value="0.04801" units="cm"/>
      <inkml:brushProperty name="height" value="0.04801" units="cm"/>
      <inkml:brushProperty name="color" value="#F2395B"/>
    </inkml:brush>
  </inkml:definitions>
  <inkml:trace contextRef="#ctx0" brushRef="#br0">46800 36900 458,'0'-52'6,"0"-3"13,0-3 13,0-2 13,-8 16 8,-16 38 2,-15 37 3,-15 38 2,-11 23-4,-2 9-11,-3 10-12,-3 10-11,-7 10-6,-9 13-3,-10 12 0,-8 13-2,-6 13-6,1 17-12,-1 15-12,1 16-11,2-2-9,7-19-6,6-18-8,7-19-6,10-24-3,16-28 2,15-28 2,17-27 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3"/>
    </inkml:context>
    <inkml:brush xml:id="br0">
      <inkml:brushProperty name="width" value="0.04127" units="cm"/>
      <inkml:brushProperty name="height" value="0.04127" units="cm"/>
      <inkml:brushProperty name="color" value="#F2395B"/>
    </inkml:brush>
  </inkml:definitions>
  <inkml:trace contextRef="#ctx0" brushRef="#br0">57400 37450 533,'-102'-7'7,"47"-11"16,47-14 15,48-11 15,22-1 3,1 13-7,-1 12-9,1 13-8,12 4-5,25-3-2,25-3-3,25-2-2,12-1-2,1 3-1,-1 3-1,1 4-1,-9 1-6,-15 0-13,-15 0-11,-16 0-13,-16 0-3,-16 0 3,-15 0 6,-15 0 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3"/>
    </inkml:context>
    <inkml:brush xml:id="br0">
      <inkml:brushProperty name="width" value="0.04131" units="cm"/>
      <inkml:brushProperty name="height" value="0.04131" units="cm"/>
      <inkml:brushProperty name="color" value="#F2395B"/>
    </inkml:brush>
  </inkml:definitions>
  <inkml:trace contextRef="#ctx0" brushRef="#br0">58800 36400 532,'-32'-27'1,"-11"-3"1,-14-3 1,-11-2 2,-1 2 6,13 9 13,12 10 12,13 10 13,9 8 2,6 10-6,7 10-5,6 9-7,4 10-3,4 14-2,3 11 0,3 14-2,-1 7-3,-2 3-7,-3 3-6,-3 4-7,-1-1-3,4-3 1,3-3 0,3-2 0,1 3-9,1 14-19,-1 11-20,1 14-20,-1-7-4,1-25 11,-1-25 12,1-25 11,1-15 6,3-2-1,3-3-1,4-3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4"/>
    </inkml:context>
    <inkml:brush xml:id="br0">
      <inkml:brushProperty name="width" value="0.05554" units="cm"/>
      <inkml:brushProperty name="height" value="0.05554" units="cm"/>
      <inkml:brushProperty name="color" value="#F2395B"/>
    </inkml:brush>
  </inkml:definitions>
  <inkml:trace contextRef="#ctx0" brushRef="#br0">59650 37650 396,'3'-72'3,"6"6"9,7 7 7,6 6 9,3 4 2,0 4-1,0 3-1,0 3-2,4-5-1,10-12-1,10-13-1,9-12-2,4-9-1,1-2-1,-1-3-3,1-3-1,-4 1-1,-6 6-1,-6 7-2,-6 6 0,-6 7 0,-2 10 0,-3 10 0,-3 9 0,1 15 1,6 22 3,7 22 3,6 23 2,1 13 1,-3 6-3,-3 7-2,-2 6-2,-3 4-3,1 4-1,-1 3-3,1 3-1,-3 1-3,-2 1-2,-3-1-1,-3 1-4,-6-1-2,-5 1-2,-7-1-4,-5 1-2,-4-4-4,0-6-3,0-6-3,0-6-4,3-20-11,6-30-17,7-32-19,6-30-17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4"/>
    </inkml:context>
    <inkml:brush xml:id="br0">
      <inkml:brushProperty name="width" value="0.05054" units="cm"/>
      <inkml:brushProperty name="height" value="0.05054" units="cm"/>
      <inkml:brushProperty name="color" value="#F2395B"/>
    </inkml:brush>
  </inkml:definitions>
  <inkml:trace contextRef="#ctx0" brushRef="#br0">61600 35950 435,'21'-179'46,"-5"45"0,-7 43-1,-5 45 0,-11 39 3,-11 39 6,-14 36 6,-11 39 7,-18 28-6,-22 23-16,-22 22-16,-21 22-16,-9 5-9,7-8-2,6-10-3,7-9-2,4-4-5,3 4-10,3 3-10,4 3-9,10-11-6,19-25 1,19-25-2,19-25 1,9-18-4,0-8-4,0-10-5,0-9-4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5"/>
    </inkml:context>
    <inkml:brush xml:id="br0">
      <inkml:brushProperty name="width" value="0.04662" units="cm"/>
      <inkml:brushProperty name="height" value="0.04662" units="cm"/>
      <inkml:brushProperty name="color" value="#F2395B"/>
    </inkml:brush>
  </inkml:definitions>
  <inkml:trace contextRef="#ctx0" brushRef="#br0">67800 37250 471,'-46'-2'4,"10"-3"5,10-3 7,9-2 7,13-1 7,20 3 10,18 3 9,20 4 9,11 1 1,7 0-8,6 0-7,7 0-9,5 0-5,7 0-5,6 0-3,7 0-5,4 0-6,3 0-5,3 0-8,4 0-6,-6-2-7,-11-3-4,-14-3-6,-11-2-5,-12 0-8,-9 7-9,-10 6-9,-8 7-9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5"/>
    </inkml:context>
    <inkml:brush xml:id="br0">
      <inkml:brushProperty name="width" value="0.04105" units="cm"/>
      <inkml:brushProperty name="height" value="0.04105" units="cm"/>
      <inkml:brushProperty name="color" value="#F2395B"/>
    </inkml:brush>
  </inkml:definitions>
  <inkml:trace contextRef="#ctx0" brushRef="#br0">69000 36200 535,'-133'-55'35,"34"41"13,35 40 15,35 42 15,18 19-1,3 1-16,3-1-16,4 1-15,1 2-13,0 7-7,0 6-9,0 7-9,0 2-5,0 1-1,0-1-3,0 1-1,1-4-6,4-6-8,3-6-7,3-6-9,1-12-4,1-15-1,-1-15-2,1-16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17"/>
    </inkml:context>
    <inkml:brush xml:id="br0">
      <inkml:brushProperty name="width" value="0.05685" units="cm"/>
      <inkml:brushProperty name="height" value="0.05685" units="cm"/>
      <inkml:brushProperty name="color" value="#F2395B"/>
    </inkml:brush>
  </inkml:definitions>
  <inkml:trace contextRef="#ctx0" brushRef="#br0">37200 10800 386,'3'-46'36,"6"10"-3,7 10-3,6 9-3,3 4-3,0 1-2,0-1-3,0 1-1,4 2 0,10 7 5,10 6 2,9 7 5,2 4-1,-2 3-5,-3 3-5,-3 4-5,-4 2-3,-3 4-1,-3 3-2,-2 3 0,-3-1-2,1-2-1,-1-3-2,1-3-1,-6 5-2,-8 17-3,-10 15-1,-9 16-3,-10 2 0,-9-8 1,-10-10 2,-8-9 1,-11-5 0,-8 0-2,-10 0-1,-9 0-2,-4 0 1,4 0 0,3 0 3,3 0 0,3-4 2,3-5 1,3-7 2,4-5 2,2-4 1,4 0 2,3 0 2,3 0 2,10-4 2,20-5 2,18-7 3,20-5 2,19-4 1,22 0 0,22 0 0,23 0 0,5-2-1,-9-3-4,-10-3-2,-8-2-2,-8-3-3,-2 1-3,-3-1-1,-3 1-2,5-3-8,17-2-12,15-3-13,16-3-11,2-2-8,-8 0 1,-10 0-1,-9 0-1,-15 1-2,-18 4-2,-19 3-2,-18 3-3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5"/>
    </inkml:context>
    <inkml:brush xml:id="br0">
      <inkml:brushProperty name="width" value="0.05051" units="cm"/>
      <inkml:brushProperty name="height" value="0.05051" units="cm"/>
      <inkml:brushProperty name="color" value="#F2395B"/>
    </inkml:brush>
  </inkml:definitions>
  <inkml:trace contextRef="#ctx0" brushRef="#br0">70150 37200 435,'50'-163'51,"0"26"-7,0 24-7,0 26-7,1 8-5,4-5-2,3-7-4,3-5-2,-1-1-2,-2 6-1,-3 7-1,-3 6-2,-4 6 1,-3 6 0,-3 7 0,-2 6 1,-3 13 2,1 23 2,-1 22 4,1 22 3,-1 18 1,1 16-3,-1 15-1,1 17-3,-3 7-2,-2 0-3,-3 0-2,-3 0-2,-4 0-5,-3 0-4,-3 0-6,-2 0-5,-3 0-3,1 0-2,-1 0 0,1 0-2,-3-5-2,-2-9-5,-3-10-4,-3-8-4,-1-9-3,4-6-1,3-6-2,3-6-2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6"/>
    </inkml:context>
    <inkml:brush xml:id="br0">
      <inkml:brushProperty name="width" value="0.04983" units="cm"/>
      <inkml:brushProperty name="height" value="0.04983" units="cm"/>
      <inkml:brushProperty name="color" value="#F2395B"/>
    </inkml:brush>
  </inkml:definitions>
  <inkml:trace contextRef="#ctx0" brushRef="#br0">72500 35450 441,'-2'-69'5,"-3"13"9,-3 12 11,-2 13 9,-8 13 10,-8 17 10,-10 15 11,-9 16 11,-7 18-3,-3 22-14,-3 22-15,-2 23-14,-9 17-12,-12 17-6,-13 15-6,-12 16-8,-9 5-7,-2-2-8,-3-3-7,-3-3-8,-1 1-7,4 6-7,3 7-6,3 6-7,10-13-2,20-31 2,18-31 3,20-31 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7"/>
    </inkml:context>
    <inkml:brush xml:id="br0">
      <inkml:brushProperty name="width" value="0.05226" units="cm"/>
      <inkml:brushProperty name="height" value="0.05226" units="cm"/>
      <inkml:brushProperty name="color" value="#F2395B"/>
    </inkml:brush>
  </inkml:definitions>
  <inkml:trace contextRef="#ctx0" brushRef="#br0">30250 51550 420,'-47'0'9,"6"0"15,7 0 16,6 0 17,18 0 8,32 0 1,31 0 0,32 0 1,11 0-7,-5 0-12,-7 0-13,-5 0-12,-1 0-10,6 0-6,7 0-8,6 0-7,1 0-1,-3 0 2,-3 0 2,-2 0 3,-8-2-8,-8-3-16,-10-3-18,-9-2-18,-5-5-8,0-2-1,0-3-1,0-3-2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7"/>
    </inkml:context>
    <inkml:brush xml:id="br0">
      <inkml:brushProperty name="width" value="0.06227" units="cm"/>
      <inkml:brushProperty name="height" value="0.06227" units="cm"/>
      <inkml:brushProperty name="color" value="#F2395B"/>
    </inkml:brush>
  </inkml:definitions>
  <inkml:trace contextRef="#ctx0" brushRef="#br0">32500 50200 353,'0'-47'2,"0"6"3,0 7 4,0 6 3,0 10 7,0 17 8,0 15 10,0 16 8,-4 16 3,-5 20-3,-7 18-4,-5 20-2,-4 10-5,0 3-3,0 3-5,0 4-5,3-3-2,6-5-2,7-7-1,6-5-1,3-8-4,0-5-4,0-7-4,0-5-5,6-11-6,13-11-6,12-14-7,13-11-7,12-17-3,13-18 1,12-19 0,13-18 0,6-20 0,0-18 0,0-19-1,0-18-1,-2-10 2,-3 0 3,-3 0 3,-2 0 3,-8 3 4,-8 6 2,-10 7 3,-9 6 2,-12 7 3,-11 10 2,-14 10 2,-11 9 2,-12 9 10,-9 9 16,-10 10 17,-8 10 17,-4 10 3,3 13-9,3 12-9,4 13-9,2 10-6,4 10-1,3 10-2,3 9-2,3 9-2,3 9-1,3 10-2,4 10-1,1 5-3,0 4-1,0 3-3,0 3-3,0 4 0,0 7 0,0 6 0,0 7 1,1 10-2,4 16-5,3 15-3,3 17-3,-1 3-5,-2-5-3,-3-7-3,-3-5-4,-2-14-2,0-18 0,0-19 0,0-18-1,-2-17-1,-3-11 1,-3-14-1,-2-11 0,-6-12 1,-6-9 3,-6-10 2,-6-8 3,-7-6 1,-6 1 3,-6-1 2,-6 1 2,-1-6 2,7-8 2,6-10 2,7-9 1,4-7 2,3-3 1,3-3 2,4-2 2,5-9 1,10-12-1,10-13 1,9-12 0,13-12-2,20-8-2,18-10-3,20-9-3,16-15-5,16-18-8,15-19-8,17-18-8,-6 7-8,-24 34-6,-26 35-8,-24 35-6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36"/>
    </inkml:context>
    <inkml:brush xml:id="br0">
      <inkml:brushProperty name="width" value="0.04156" units="cm"/>
      <inkml:brushProperty name="height" value="0.04156" units="cm"/>
      <inkml:brushProperty name="color" value="#F2395B"/>
    </inkml:brush>
  </inkml:definitions>
  <inkml:trace contextRef="#ctx0" brushRef="#br0">46100 51000 529,'-49'0'0,"4"0"0,3 0 0,3 0 0,3 0 1,3 0 3,3 0 3,4 0 3,10 0 10,19 0 17,19 0 18,19 0 17,13 0 2,10 0-15,10 0-13,9 0-14,4-2-10,1-3-6,-1-3-6,1-2-5,-1-1-5,1 3-2,-1 3-5,1 4-2,-6 1-6,-8 0-6,-10 0-7,-9 0-6,-7 1-4,-3 4-3,-3 3-1,-2 3-2,-5 1 1,-2 1 1,-3-1 3,-3 1 3,-4-4 2,-3-6 6,-3-6 3,-2-6 6,-1-6 4,3-2 3,3-3 3,4-3 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36"/>
    </inkml:context>
    <inkml:brush xml:id="br0">
      <inkml:brushProperty name="width" value="0.04492" units="cm"/>
      <inkml:brushProperty name="height" value="0.04492" units="cm"/>
      <inkml:brushProperty name="color" value="#F2395B"/>
    </inkml:brush>
  </inkml:definitions>
  <inkml:trace contextRef="#ctx0" brushRef="#br0">48050 49950 489,'1'-111'5,"4"28"8,3 28 8,3 29 7,-2 24 7,-6 22 2,-6 22 4,-6 23 3,-4 13-2,1 6-6,-1 7-7,1 6-6,-1 3-5,1 0-2,-1 0-2,1 0-2,-1 0-3,1 0-2,-1 0-4,1 0-2,1-8-6,3-16-9,3-15-10,4-15-8,4-18-3,6-19 1,7-18 4,6-19 1,12-22 4,19-25 3,19-25 5,19-25 4,5-15 3,-5-2 3,-7-3 1,-5-3 2,-8 4 2,-5 13 1,-7 12 3,-5 13 1,-8 13 3,-5 17 4,-7 15 5,-5 16 5,-8 23 5,-5 31 8,-7 32 7,-5 31 8,-4 15-1,0 1-9,0-1-9,0 1-9,0 5-6,0 14-2,0 11-3,0 14-3,0 13-2,0 16-1,0 15-1,0 17-1,0 5-2,0-3-1,0-3-1,0-2 0,0-6-3,0-6-1,0-6-3,0-6-1,0-15-4,0-21-4,0-22-5,0-22-3,-4-15-1,-5-5 5,-7-7 4,-5-5 4,-8-9 3,-5-9 2,-7-10 0,-5-8 2,-9-9 1,-9-6 1,-10-6 1,-8-6 1,-6-12 1,1-15 3,-1-15 1,1-16 2,5-10 1,14-3-1,11-3 0,14-2-1,8 3 3,7 14 3,6 11 5,7 14 3,13-4 2,22-19-4,22-18-2,23-19-4,27-21-4,34-21-5,35-22-6,35-22-6,16-4-6,1 17-5,-1 15-6,1 16-5,-15 20-2,-28 25 5,-28 25 3,-27 25 3,-22 15 1,-11 7-2,-14 6-2,-11 7-3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37"/>
    </inkml:context>
    <inkml:brush xml:id="br0">
      <inkml:brushProperty name="width" value="0.04784" units="cm"/>
      <inkml:brushProperty name="height" value="0.04784" units="cm"/>
      <inkml:brushProperty name="color" value="#F2395B"/>
    </inkml:brush>
  </inkml:definitions>
  <inkml:trace contextRef="#ctx0" brushRef="#br0">62550 50250 459,'-99'-22'67,"54"6"-1,53 7-1,53 6 0,34-1-5,16-5-9,15-7-9,17-5-9,10-6-6,6-3-5,7-3-4,6-2-4,-4-1-6,-11 3-5,-14 3-7,-11 4-7,-18 4-5,-22 6-6,-22 7-6,-21 6-6,-20 7-9,-15 10-11,-15 10-10,-16 9-12,-8 1 2,0-6 13,0-6 13,0-6 14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38"/>
    </inkml:context>
    <inkml:brush xml:id="br0">
      <inkml:brushProperty name="width" value="0.04208" units="cm"/>
      <inkml:brushProperty name="height" value="0.04208" units="cm"/>
      <inkml:brushProperty name="color" value="#F2395B"/>
    </inkml:brush>
  </inkml:definitions>
  <inkml:trace contextRef="#ctx0" brushRef="#br0">63750 49300 522,'-71'-71'1,"10"10"3,10 10 1,9 9 3,9 6 5,9 3 9,10 3 7,10 4 9,4 7 3,0 13-2,0 12-1,0 13-3,0 10-3,0 10-2,0 10-3,0 9-3,0 7-3,0 7-3,0 6-1,0 7-3,-2 8-3,-3 14-4,-3 11-3,-2 14-5,-1 5-5,3 1-8,3-1-8,4 1-8,1 1-6,0 3-3,0 3-4,0 4-3,3-14 0,6-27 5,7-28 5,6-28 6,1-17 2,-3-2-1,-3-3-2,-2-3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38"/>
    </inkml:context>
    <inkml:brush xml:id="br0">
      <inkml:brushProperty name="width" value="0.04926" units="cm"/>
      <inkml:brushProperty name="height" value="0.04926" units="cm"/>
      <inkml:brushProperty name="color" value="#F2395B"/>
    </inkml:brush>
  </inkml:definitions>
  <inkml:trace contextRef="#ctx0" brushRef="#br0">65800 48800 446,'0'-80'8,"0"41"14,0 40 15,0 42 15,0 25 2,0 14-10,0 11-11,0 14-10,0 3-8,0-2-3,0-3-5,0-3-3,0-7-4,0-9-1,0-10-2,0-8-1,3-11-2,6-8 0,7-10-1,6-9 0,7-10-1,10-9-4,10-10-3,9-8-2,6-15-2,3-19-1,3-18 1,4-19-1,2-18 1,4-15 1,3-15 0,3-16 0,-2-4 4,-6 10 2,-6 10 5,-6 9 3,-10 12 4,-12 16 4,-13 15 6,-12 17 4,-9 10 4,-2 6 5,-3 7 4,-3 6 4,-4 17 5,-3 28 5,-3 28 5,-2 29 5,-3 18-2,1 9-10,-1 10-9,1 10-10,1 8-6,3 10-1,3 10 0,4 9-2,-3 7-2,-5 7-1,-7 6-3,-5 7-2,-4 0-2,0-2-2,0-3-2,0-3-3,0-4-3,0-3-2,0-3-3,0-2-3,0-11-1,0-15 2,0-15 1,0-16 1,-4-15 0,-5-11-2,-7-14-2,-5-11-2,-8-12 0,-5-9 2,-7-10 2,-5-8 2,-3-18 2,4-25 4,3-25 2,3-25 3,7-18 3,14-8 3,11-10 2,14-9 3,11-10 0,14-9 0,11-10-2,14-8-1,18-3-2,25 7-3,25 6-5,25 7-2,15 5-5,7 7-5,6 6-4,7 7-5,5 0-5,7-2-3,6-3-4,7-3-4,-15 10 1,-34 26 7,-35 24 5,-33 26 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39"/>
    </inkml:context>
    <inkml:brush xml:id="br0">
      <inkml:brushProperty name="width" value="0.03788" units="cm"/>
      <inkml:brushProperty name="height" value="0.03788" units="cm"/>
      <inkml:brushProperty name="color" value="#F2395B"/>
    </inkml:brush>
  </inkml:definitions>
  <inkml:trace contextRef="#ctx0" brushRef="#br0">75800 49350 580,'-21'-25'0,"10"0"0,10 0 0,9 0 0,18 1 11,29 4 20,28 3 20,28 3 22,6 3 2,-16 3-15,-15 3-15,-15 4-15,2 1-11,22 0-5,22 0-6,23 0-6,8 1-6,-3 4-8,-3 3-8,-2 3-8,-12-1-2,-19-2 3,-18-3 4,-19-3 3,-19-10-5,-19-16-13,-18-15-14,-19-15-13,-10-4 0,1 9 15,-1 10 14,1 10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19"/>
    </inkml:context>
    <inkml:brush xml:id="br0">
      <inkml:brushProperty name="width" value="0.04545" units="cm"/>
      <inkml:brushProperty name="height" value="0.04545" units="cm"/>
      <inkml:brushProperty name="color" value="#F2395B"/>
    </inkml:brush>
  </inkml:definitions>
  <inkml:trace contextRef="#ctx0" brushRef="#br0">76300 10200 484,'-72'70'102,"6"-9"-18,7-10-18,6-8-18,4-6-13,4 1-7,3-1-7,3 1-6,-4 5-5,-8 14-1,-10 11-1,-9 14-1,-4 2-2,4-6-1,3-6-2,3-6-1,4-7-2,7-6 0,6-6-1,7-6-1,4-6 1,3-2 0,3-3 1,4-3 0,8-4 1,17-3 0,15-3 1,16-2 0,12-5 0,9-2 0,10-3-1,10-3 1,5-2-1,4 0 0,3 0 0,3 0-1,-2 0 0,-6 0 1,-6 0 1,-6 0 0,-6 0 0,-2 0 1,-3 0 0,-3 0 0,-7-7 2,-9-11 3,-10-14 3,-8-11 2,-8-12 1,-2-9-2,-3-10-3,-3-8-2,-1-8-6,4-2-7,3-3-10,3-3-7,1 4-6,1 13-3,-1 12-2,1 13-2,-3 7-4,-2 4-6,-3 3-4,-3 3-6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39"/>
    </inkml:context>
    <inkml:brush xml:id="br0">
      <inkml:brushProperty name="width" value="0.04637" units="cm"/>
      <inkml:brushProperty name="height" value="0.04637" units="cm"/>
      <inkml:brushProperty name="color" value="#F2395B"/>
    </inkml:brush>
  </inkml:definitions>
  <inkml:trace contextRef="#ctx0" brushRef="#br0">77700 48500 474,'-160'-158'11,"32"34"3,31 35 4,32 35 4,18 21 3,6 9 2,7 10 2,6 10 2,1 11 3,-3 17 4,-3 15 3,-2 16 4,0 12-2,7 9-7,6 10-6,7 10-8,4 13-5,3 19-5,3 19-5,4 19-4,-1 7-1,-3-3 2,-3-3 2,-2-2 2,-1-9-9,3-12-21,3-13-23,4-12-22,7-19-7,13-25 5,12-25 5,13-25 6,2-18 7,-5-8 7,-7-10 7,-5-9 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40"/>
    </inkml:context>
    <inkml:brush xml:id="br0">
      <inkml:brushProperty name="width" value="0.0561" units="cm"/>
      <inkml:brushProperty name="height" value="0.0561" units="cm"/>
      <inkml:brushProperty name="color" value="#F2395B"/>
    </inkml:brush>
  </inkml:definitions>
  <inkml:trace contextRef="#ctx0" brushRef="#br0">78600 48000 392,'-2'-46'0,"-3"10"0,-3 10 0,-2 9 0,-5 6 6,-2 3 13,-3 3 14,-3 4 12,1 10 5,6 19-3,7 19-3,6 19-4,4 9-4,4 0-6,3 0-7,3 0-6,3 0-5,3 0-4,3 0-4,4 0-5,2-5-3,4-9-4,3-10-3,3-8-4,4-11-3,7-8-4,6-10-2,7-9-4,4-13 0,3-16 3,3-15 3,4-15 3,-1-14 1,-3-8-1,-3-10 0,-2-9-2,-6-7 2,-6-3 4,-6-3 2,-6-2 4,-9 2 3,-8 9 4,-10 10 4,-9 10 4,-7 8 4,-3 10 5,-3 10 6,-2 9 5,-5 7 3,-2 7 1,-3 6 1,-3 7 0,-4 8 1,-3 14-2,-3 11 0,-2 14-2,-1 11-2,3 14-2,3 11-2,4 14-4,2 8-1,4 7-2,3 6-1,3 7-2,3 10-1,3 16 0,3 15 0,4 17-1,1 14 0,0 17-2,0 15 0,0 16-1,0 5-1,0-2-1,0-3-3,0-3-1,0-10-1,0-16-2,0-15-2,0-15-1,-2-11-3,-3-2-3,-3-3-2,-2-3-4,-3-13-2,1-22-2,-1-22-2,1-21-3,-4-18 1,-6-12 1,-6-13 1,-6-12 2,-12-13 2,-15-12 3,-15-13 2,-16-12 3,-8-16 2,0-19 2,0-18 1,0-19 3,4-8-1,10 3 1,10 3-1,9 4-1,15 1 4,22 0 6,22 0 7,23 0 7,25-4 2,32-5-2,31-7-2,32-5-3,30-12-1,32-16-1,31-15-2,32-15 0,10-6-10,-9 7-16,-10 6-17,-8 7-17,-26 16-8,-41 29 0,-40 28-1,-40 28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09"/>
    </inkml:context>
    <inkml:brush xml:id="br0">
      <inkml:brushProperty name="width" value="0.0392" units="cm"/>
      <inkml:brushProperty name="height" value="0.0392" units="cm"/>
      <inkml:brushProperty name="color" value="#F2395B"/>
    </inkml:brush>
  </inkml:definitions>
  <inkml:trace contextRef="#ctx0" brushRef="#br0">88300 29450 561,'-49'-2'1,"4"-3"4,3-3 2,3-2 4,4-5 3,7-2 7,6-3 5,7-3 5,8-6 1,14-5-5,11-7-6,14-5-5,5-4-3,1 0-3,-1 0-2,1 0-3,-1 1-1,1 4-2,-1 3-1,1 3-1,-1 3-1,1 3 2,-1 3 1,1 4 1,-1 7 2,1 13 2,-1 12 2,1 13 3,-4 9 1,-6 6-1,-6 7 0,-6 6-1,-4 4 0,1 4-1,-1 3-1,1 3 0,1 3 0,3 3-1,3 3 0,4 4 0,-1 1-1,-3 0-1,-3 0-1,-2 0-1,-5 0-2,-2 0-1,-3 0 0,-3 0-2,-1-2-1,4-3-1,3-3-1,3-2 0,-1-6-1,-2-6-1,-3-6-1,-3-6 0,-2-4-7,0 1-14,0-1-12,0 1-12,0-9-6,0-15 5,0-15 4,0-16 3,1-10 6,4-3 4,3-3 6,3-2 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09"/>
    </inkml:context>
    <inkml:brush xml:id="br0">
      <inkml:brushProperty name="width" value="0.03683" units="cm"/>
      <inkml:brushProperty name="height" value="0.03683" units="cm"/>
      <inkml:brushProperty name="color" value="#F2395B"/>
    </inkml:brush>
  </inkml:definitions>
  <inkml:trace contextRef="#ctx0" brushRef="#br0">89700 28650 597,'-4'-38'7,"-5"26"14,-7 24 13,-5 26 13,-6 12 4,-3 0-7,-3 0-7,-2 0-6,-5 3-5,-2 6-3,-3 7-4,-3 6-3,-7 6-3,-9 6-2,-10 7-2,-8 6-3,-8 9-2,-2 13-2,-3 12 0,-3 13-3,-1 2-2,4-5-6,3-7-5,3-5-5,7-12-6,14-16-8,11-15-8,14-15-7,13-17-4,16-15 0,15-15 1,17-16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09"/>
    </inkml:context>
    <inkml:brush xml:id="br0">
      <inkml:brushProperty name="width" value="0.0357" units="cm"/>
      <inkml:brushProperty name="height" value="0.0357" units="cm"/>
      <inkml:brushProperty name="color" value="#F2395B"/>
    </inkml:brush>
  </inkml:definitions>
  <inkml:trace contextRef="#ctx0" brushRef="#br0">89550 29450 616,'50'-22'13,"0"6"10,0 7 8,0 6 9,3 1 3,6-3-3,7-3-2,6-2-4,6-1-3,6 3-3,7 3-4,6 4-3,-1-1-7,-5-3-11,-7-3-10,-5-2-11,-6-1-6,-3 3-1,-3 3 0,-2 4-2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10"/>
    </inkml:context>
    <inkml:brush xml:id="br0">
      <inkml:brushProperty name="width" value="0.04146" units="cm"/>
      <inkml:brushProperty name="height" value="0.04146" units="cm"/>
      <inkml:brushProperty name="color" value="#F2395B"/>
    </inkml:brush>
  </inkml:definitions>
  <inkml:trace contextRef="#ctx0" brushRef="#br0">90700 28700 530,'-25'-47'-1,"0"6"-3,0 7-2,0 6-3,1 1 5,4-3 10,3-3 11,3-2 11,3 11 7,3 29 6,3 28 5,4 28 6,-1 17-1,-3 6-7,-3 7-7,-2 6-7,-3 4-4,1 4-3,-1 3-3,1 3-2,-3 4-5,-2 7-7,-3 6-6,-3 7-6,-1-6-8,4-15-9,3-15-9,3-16-9,4-12-2,7-5 3,6-7 5,7-5 4,5-12 0,7-16-2,6-15-3,7-15-2,0-12 0,-2-6 5,-3-6 4,-3-6 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10"/>
    </inkml:context>
    <inkml:brush xml:id="br0">
      <inkml:brushProperty name="width" value="0.05525" units="cm"/>
      <inkml:brushProperty name="height" value="0.05525" units="cm"/>
      <inkml:brushProperty name="color" value="#F2395B"/>
    </inkml:brush>
  </inkml:definitions>
  <inkml:trace contextRef="#ctx0" brushRef="#br0">91550 28650 398,'23'-25'0,"-3"0"0,-3 0 0,-2 0 0,-3 0 3,1 0 6,-1 0 6,1 0 6,-1 6 4,1 13-2,-1 12 0,1 13-1,-3 12 0,-2 13-1,-3 12-1,-3 13 0,-2 6-2,0 0-2,0 0-2,0 0-2,0-5-2,0-9-3,0-10-2,0-8-2,6-9-5,13-6-6,12-6-7,13-6-6,7-13-3,4-19-2,3-18-2,3-19 0,1-15 0,1-8 3,-1-10 3,1-9 4,-4-5 2,-6 0 2,-6 0 3,-6 0 2,-4 1 2,1 4 3,-1 3 2,1 3 3,-4 6 3,-6 9 5,-6 10 4,-6 10 4,-6 13 5,-2 19 7,-3 19 6,-3 19 6,-6 16 2,-5 17-5,-7 15-4,-5 16-4,-3 9-4,4 3-3,3 3-4,3 4-4,-1 2 0,-2 4 2,-3 3 3,-3 3 1,-2 4 1,0 7-3,0 6-3,0 7-3,0 4-2,0 3-2,0 3-2,0 4-1,3-1-1,6-3 0,7-3 1,6-2 0,3-11-2,0-15-8,0-15-7,0-16-6,0-12-3,0-5 1,0-7 1,0-5 2,-5-9 0,-9-9-4,-10-10-1,-8-8-4,-9-8 1,-6-2 2,-6-3 2,-6-3 3,-4-6 1,1-5 2,-1-7 2,1-5 1,4-9 2,9-9 3,10-10 1,10-8 2,7-12 2,6-12-1,7-13 1,6-12 0,18-12 0,32-8-1,31-10 0,32-9-1,16-1-2,4 10-1,3 10-3,3 9-1,1 10-2,1 14-1,-1 11 1,1 14-2,-9 13 0,-15 16-3,-15 15-1,-16 17-3,-15 8-2,-11 4-1,-14 3-3,-11 3-1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11"/>
    </inkml:context>
    <inkml:brush xml:id="br0">
      <inkml:brushProperty name="width" value="0.04702" units="cm"/>
      <inkml:brushProperty name="height" value="0.04702" units="cm"/>
      <inkml:brushProperty name="color" value="#F2395B"/>
    </inkml:brush>
  </inkml:definitions>
  <inkml:trace contextRef="#ctx0" brushRef="#br0">86200 32500 467,'-69'0'0,"13"0"0,12 0 0,13 0 0,9-4 5,6-5 8,7-7 9,6-5 8,9-4 4,13 0-1,12 0-2,13 0-2,16-4-1,23-5-1,22-7-2,22-5-2,18-3 0,16 4-1,15 3-1,17 3 1,14 4-1,17 7 0,15 6-1,16 7 0,7 4-2,1 3-3,-1 3-3,1 4-4,2 1-2,7 0-3,6 0-3,7 0-1,4 0-3,3 0-1,3 0-1,4 0-3,-6 0-2,-11 0-4,-14 0-4,-11 0-4,-11-2-3,-5-3-2,-7-3-2,-5-2-1,-17-5-1,-24-2 0,-26-3 0,-24-3-1,-21 1 1,-16 6 4,-15 7 2,-15 6 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12"/>
    </inkml:context>
    <inkml:brush xml:id="br0">
      <inkml:brushProperty name="width" value="0.04613" units="cm"/>
      <inkml:brushProperty name="height" value="0.04613" units="cm"/>
      <inkml:brushProperty name="color" value="#F2395B"/>
    </inkml:brush>
  </inkml:definitions>
  <inkml:trace contextRef="#ctx0" brushRef="#br0">90950 32850 476,'-24'-15'35,"4"23"15,3 22 14,3 22 16,3 12-1,3 3-17,3 3-16,4 4-16,-1 4-9,-3 6-3,-3 7-1,-2 6-3,-3 7-6,1 10-14,-1 10-13,1 9-12,1 4-8,3 1 0,3-1-1,4 1-1,-1-13-3,-3-25-7,-3-25-8,-2-25-6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12"/>
    </inkml:context>
    <inkml:brush xml:id="br0">
      <inkml:brushProperty name="width" value="0.04341" units="cm"/>
      <inkml:brushProperty name="height" value="0.04341" units="cm"/>
      <inkml:brushProperty name="color" value="#F2395B"/>
    </inkml:brush>
  </inkml:definitions>
  <inkml:trace contextRef="#ctx0" brushRef="#br0">95650 31550 506,'100'-22'121,"0"6"-23,0 7-22,0 6-24,0 1-15,0-3-4,0-3-7,0-2-5,-4-1-5,-5 3-6,-7 3-6,-5 4-6,-6 1-7,-3 0-6,-3 0-7,-2 0-8,-9 4-9,-12 10-11,-13 10-11,-12 9-11,-12 1 0,-8-6 11,-10-6 12,-9-6 11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20"/>
    </inkml:context>
    <inkml:brush xml:id="br0">
      <inkml:brushProperty name="width" value="0.04816" units="cm"/>
      <inkml:brushProperty name="height" value="0.04816" units="cm"/>
      <inkml:brushProperty name="color" value="#F2395B"/>
    </inkml:brush>
  </inkml:definitions>
  <inkml:trace contextRef="#ctx0" brushRef="#br0">76900 9950 456,'0'76'172,"0"4"-40,0 3-39,0 3-39,-4 3-24,-5 3-6,-7 3-7,-5 4-7,-4 2-4,0 4-3,0 3-1,0 3-1,1-2-6,4-6-8,3-6-8,3-6-8,1-10-6,1-12-4,-1-13-3,1-12-5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13"/>
    </inkml:context>
    <inkml:brush xml:id="br0">
      <inkml:brushProperty name="width" value="0.03532" units="cm"/>
      <inkml:brushProperty name="height" value="0.03532" units="cm"/>
      <inkml:brushProperty name="color" value="#F2395B"/>
    </inkml:brush>
  </inkml:definitions>
  <inkml:trace contextRef="#ctx0" brushRef="#br0">95700 32100 622,'-24'23'2,"4"-3"4,3-3 4,3-2 4,9-5 0,16-2-3,15-3-4,17-3-2,11-1 7,10 4 19,10 3 17,9 3 19,9-1-1,9-2-18,10-3-20,10-3-20,4-2-13,0 0-9,0 0-10,0 0-8,-10 1-3,-18 4 5,-19 3 4,-18 3 5,-12-1-3,-3-2-10,-3-3-11,-2-3-10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13"/>
    </inkml:context>
    <inkml:brush xml:id="br0">
      <inkml:brushProperty name="width" value="0.04473" units="cm"/>
      <inkml:brushProperty name="height" value="0.04473" units="cm"/>
      <inkml:brushProperty name="color" value="#F2395B"/>
    </inkml:brush>
  </inkml:definitions>
  <inkml:trace contextRef="#ctx0" brushRef="#br0">98550 31450 491,'-71'96'163,"10"-5"-38,10-7-38,9-5-39,9-6-21,9-3-6,10-3-5,10-2-6,4-6-4,0-6-2,0-6-2,0-6-3,4-7-3,10-6-1,10-6-3,9-6-2,6-6-3,3-2-2,3-3-3,4-3-3,4-10-2,6-16 1,7-15-1,6-15 0,-1-11 2,-5-2 2,-7-3 3,-5-3 2,-9-1 2,-9 4 1,-10 3 2,-8 3 1,-9 3 3,-6 3 4,-6 3 3,-6 4 4,-7 5 2,-6 10 1,-6 10 1,-6 9 2,-6 4-2,-2 1-3,-3-1-3,-3 1-4,-2 2 0,0 7 0,0 6 1,0 7 1,3 5-7,6 7-15,7 6-17,6 7-15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13"/>
    </inkml:context>
    <inkml:brush xml:id="br0">
      <inkml:brushProperty name="width" value="0.03788" units="cm"/>
      <inkml:brushProperty name="height" value="0.03788" units="cm"/>
      <inkml:brushProperty name="color" value="#F2395B"/>
    </inkml:brush>
  </inkml:definitions>
  <inkml:trace contextRef="#ctx0" brushRef="#br0">99450 31700 580,'46'70'108,"-5"-9"-21,-7-10-22,-5-8-20,-3-4-13,4 3-4,3 3-4,3 4-4,1-1-9,1-3-13,-1-3-13,1-2-12,-3-6-10,-2-6-5,-3-6-4,-3-6-7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14"/>
    </inkml:context>
    <inkml:brush xml:id="br0">
      <inkml:brushProperty name="width" value="0.04904" units="cm"/>
      <inkml:brushProperty name="height" value="0.04904" units="cm"/>
      <inkml:brushProperty name="color" value="#F2395B"/>
    </inkml:brush>
  </inkml:definitions>
  <inkml:trace contextRef="#ctx0" brushRef="#br0">101000 31000 448,'21'-96'0,"-5"10"0,-7 10 0,-5 9 0,-4 7 2,0 7 4,0 6 4,0 7 3,-2-1 5,-3-6 6,-3-6 4,-2-6 6,-5 1 1,-2 9-2,-3 10-3,-3 10-3,-4 5-3,-3 4-3,-3 3-5,-2 3-3,-1 10-3,3 20 0,3 18 0,4 20 0,1 13 0,0 9-1,0 10-1,0 10 0,3 2-1,6-3-3,7-3-1,6-2-2,7-9-3,10-12-1,10-13-3,9-12-3,6-10-2,3-6-2,3-6-3,4-6-1,1-6-3,0-2 0,0-3-1,0-3 0,-4-6 0,-5-5 2,-7-7 4,-5-5 1,-8-4 6,-5 0 6,-7 0 8,-5 0 7,-8 6 7,-5 13 8,-7 12 7,-5 13 8,-4 15 1,0 19-6,0 19-5,0 19-6,-2 23-5,-3 28-2,-3 28-3,-2 29-4,-6 35-7,-6 44-11,-6 44-12,-6 44-12,-4 23-9,1 3-6,-1 3-6,1 4-7,4-34 1,9-68 8,10-69 8,10-68 8,4-39 3,0-5-2,0-7-3,0-5-3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20"/>
    </inkml:context>
    <inkml:brush xml:id="br0">
      <inkml:brushProperty name="width" value="0.0401" units="cm"/>
      <inkml:brushProperty name="height" value="0.0401" units="cm"/>
      <inkml:brushProperty name="color" value="#F2395B"/>
    </inkml:brush>
  </inkml:definitions>
  <inkml:trace contextRef="#ctx0" brushRef="#br0">85750 29500 548,'-4'-94'3,"-5"13"8,-7 12 5,-5 13 8,-4 12 2,0 13-2,0 12-1,0 13-2,-2 10-2,-3 10-2,-3 10-1,-2 9-2,-6 9-1,-6 9 0,-6 10-2,-6 10 0,-4 7-1,1 6 0,-1 7 0,1 6 0,4 3 0,9 0 0,10 0-1,10 0 1,5 1-1,4 4 1,3 3 0,3 3 0,6 1-1,9 1-1,10-1-1,10 1-2,7-4-1,6-6-1,7-6-2,6-6-1,3-7 0,0-6 0,0-6 0,0-6 0,-4-6 0,-5-2-1,-7-3-1,-5-3-1,-6-2-1,-3 0 1,-3 0 1,-2 0 0,-6 1 0,-6 4-2,-6 3-1,-6 3-2,-10 7-2,-12 14-3,-13 11-3,-12 14-3,-12 7-3,-8 3-2,-10 3-3,-9 4-2,-4-3-1,4-5 0,3-7 1,3-5 0,3-11 1,3-11 4,3-14 2,4-11 4,7-11 1,13-5 1,12-7 1,13-5 1,12-8 1,13-5 0,12-7-1,13-5 1,7-6 0,4-3 2,3-3 2,3-2 1,1-1 5,1 3 7,-1 3 7,1 4 7,-3 4 6,-2 6 5,-3 7 5,-3 6 6,-4 3 0,-3 0-2,-3 0-3,-2 0-2,-3 1-3,1 4-3,-1 3-3,1 3-4,-3 3-2,-2 3-1,-3 3-1,-3 4-1,-1 1-1,4 0-1,3 0-1,3 0 0,1 0-3,1 0-3,-1 0-3,1 0-3,-3 1-1,-2 4-1,-3 3 0,-3 3 0,-1 4 0,4 7 0,3 6 0,3 7 1,-1 4 0,-2 3 0,-3 3 0,-3 4 1,-2-1-1,0-3-1,0-3-1,0-2-1,1 0-1,4 7-3,3 6-3,3 7-1,1-1-3,1-6 0,-1-6-2,1-6 0,-1-6-2,1-2-4,-1-3-3,1-3-4,1 7 0,3 19 1,3 19 2,4 19 2,-1-4-2,-3-24-6,-3-26-6,-2-24-6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35"/>
    </inkml:context>
    <inkml:brush xml:id="br0">
      <inkml:brushProperty name="width" value="0.03444" units="cm"/>
      <inkml:brushProperty name="height" value="0.03444" units="cm"/>
      <inkml:brushProperty name="color" value="#F2395B"/>
    </inkml:brush>
  </inkml:definitions>
  <inkml:trace contextRef="#ctx0" brushRef="#br0">91650 36900 638,'-15'-47'6,"23"6"10,22 7 11,22 6 10,8 6 5,-2 6-3,-3 7-3,-3 6-2,-4 6-3,-3 6-5,-3 7-4,-2 6-5,-9 6-3,-12 6-5,-13 7-4,-12 6-5,-10 6-3,-6 6-5,-6 7-4,-6 6-4,-7 1-2,-6-3 3,-6-3 1,-6-2 2,-1-6 0,7-6-1,6-6-3,7-6 0,2-6 0,1-2 5,-1-3 3,1-3 5,8-7 7,20-9 7,18-10 8,20-8 8,10-8 1,3-2-6,3-3-7,4-3-7,10-2-3,19 0-3,19 0-1,19 0-2,-1 1-4,-18 4-6,-19 3-7,-18 3-5,-7-1-5,6-2-5,7-3-3,6-3-4,-2-2 0,-9 0 5,-10 0 6,-8 0 4,-6 0 4,1 0 0,-1 0 0,1 0 2,-4 0 1,-6 0 5,-6 0 3,-6 0 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35"/>
    </inkml:context>
    <inkml:brush xml:id="br0">
      <inkml:brushProperty name="width" value="0.04796" units="cm"/>
      <inkml:brushProperty name="height" value="0.04796" units="cm"/>
      <inkml:brushProperty name="color" value="#F2395B"/>
    </inkml:brush>
  </inkml:definitions>
  <inkml:trace contextRef="#ctx0" brushRef="#br0">93450 36450 458,'23'-71'0,"-3"10"-1,-3 10-1,-2 9 0,-3 1 1,1-6 0,-1-6 3,1-6 1,1 1 5,3 9 7,3 10 9,4 10 8,-3 13 2,-5 19-3,-7 19-4,-5 19-4,-6 12-3,-3 6-1,-3 7 0,-2 6-3,-5 4 0,-2 4-1,-3 3 0,-3 3-2,1-2-1,6-6-2,7-6-3,6-6-2,4-7-3,4-6-2,3-6-2,3-6-2,9-7-3,16-6-4,15-6-4,17-6-4,5-12-2,-3-15 1,-3-15 1,-2-16 0,-3-15 0,1-11 0,-1-14 0,1-11-2,-4-9 2,-6-3 1,-6-3 1,-6-2 3,-6 0 2,-2 7 4,-3 6 4,-3 7 5,-6 7 2,-5 9 3,-7 10 3,-5 10 2,-4 21 7,0 34 12,0 35 10,0 35 12,-2 16 2,-3 1-9,-3-1-8,-2 1-8,-1 1-5,3 3-3,3 3-3,4 4-2,-1 1-2,-3 0-1,-3 0-3,-2 0-1,-3-2-2,1-3-1,-1-3-3,1-2-1,-1-6 0,1-6 0,-1-6 0,1-6 1,-1-4-2,1 1-8,-1-1-7,1 1-6,-1-4-3,1-6 3,-1-6 3,1-6 3,-3-1 1,-2 7-1,-3 6-1,-3 7-1,-2-3 0,0-8 0,0-10 0,0-9 1,-2-7 0,-3-3 0,-3-3 1,-2-2 0,-3-6 2,1-6 4,-1-6 3,1-6 4,1-10 2,3-12 1,3-13 1,4-12 1,4-9 1,6-2-1,7-3 1,6-3 0,7-2-1,10 0 0,10 0-1,9 0 0,10-2 0,14-3-1,11-3-1,14-2 0,11-1-3,14 3-4,11 3-5,14 4-5,0 7-4,-8 13-5,-10 12-5,-9 13-4,-12 7-1,-11 4 3,-14 3 2,-11 3 4,-11 3 2,-5 3 4,-7 3 2,-5 4 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37"/>
    </inkml:context>
    <inkml:brush xml:id="br0">
      <inkml:brushProperty name="width" value="0.03805" units="cm"/>
      <inkml:brushProperty name="height" value="0.03805" units="cm"/>
      <inkml:brushProperty name="color" value="#F2395B"/>
    </inkml:brush>
  </inkml:definitions>
  <inkml:trace contextRef="#ctx0" brushRef="#br0">88950 39250 578,'-71'0'3,"10"0"6,10 0 6,9 0 6,13-2 6,20-3 3,18-3 4,20-2 4,10-1-1,3 3-5,3 3-5,4 4-6,2 1-3,4 0-2,3 0-3,3 0-2,1 0-2,1 0-1,-1 0-1,1 0 0,2 1-2,7 4 0,6 3-1,7 3-1,7-1-1,9-2 0,10-3 0,10-3-1,10-2 1,13 0 0,12 0 1,13 0 1,7-2-2,4-3-1,3-3-1,3-2-3,-1-1-1,-2 3 1,-3 3 0,-3 4 1,-1 1 0,4 0 0,3 0 0,3 0 0,3 0 0,3 0-2,3 0-1,4 0-1,2 1 0,4 4-1,3 3 0,3 3 1,-1-1-1,-2-2-1,-3-3 0,-3-3 0,-6-2-1,-5 0 1,-7 0 0,-5 0 1,-11 0-2,-11 0-2,-14 0-5,-11 0-3,-11-2 0,-5-3 0,-7-3 2,-5-2 2,-8-3 0,-5 1 0,-7-1 0,-5 1 0,-11-1-1,-11 1-1,-14-1-2,-11 1 0,-14 4-3,-11 9-1,-14 10-1,-11 10-2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38"/>
    </inkml:context>
    <inkml:brush xml:id="br0">
      <inkml:brushProperty name="width" value="0.03703" units="cm"/>
      <inkml:brushProperty name="height" value="0.03703" units="cm"/>
      <inkml:brushProperty name="color" value="#F2395B"/>
    </inkml:brush>
  </inkml:definitions>
  <inkml:trace contextRef="#ctx0" brushRef="#br0">91000 40800 594,'-24'-25'0,"4"0"0,3 0 0,3 0 0,7-2 2,14-3 5,11-3 5,14-2 4,7-3 4,3 1 2,3-1 2,4 1 2,4 4 0,6 9-1,7 10-1,6 10-1,-2 5-2,-9 4-3,-10 3-1,-8 3-3,-4 7-1,3 14-1,3 11 0,4 14-2,-3 7 0,-5 3-2,-7 3 0,-5 4-2,-6 4 0,-3 6 0,-3 7 0,-2 6 0,-5 1-2,-2-3-3,-3-3-2,-3-2-4,-2-8-2,0-8-1,0-10-1,0-9-2,0-7-2,0-3-2,0-3-2,0-2-3,6-25-9,13-43-14,12-44-15,13-43-15,1-10 1,-9 25 16,-10 25 16,-8 25 16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39"/>
    </inkml:context>
    <inkml:brush xml:id="br0">
      <inkml:brushProperty name="width" value="0.03945" units="cm"/>
      <inkml:brushProperty name="height" value="0.03945" units="cm"/>
      <inkml:brushProperty name="color" value="#F2395B"/>
    </inkml:brush>
  </inkml:definitions>
  <inkml:trace contextRef="#ctx0" brushRef="#br0">92600 40400 557,'21'-47'3,"-5"6"4,-7 7 5,-5 6 5,-8 7 8,-5 10 9,-7 10 11,-5 9 9,-9 9 0,-9 9-9,-10 10-11,-8 10-9,-8 10-5,-2 13-2,-3 12-1,-3 13-1,-4 9-4,-3 6-7,-3 7-8,-2 6-7,-3 3-7,1 0-7,-1 0-6,1 0-6,5-5-3,14-9 2,11-10 3,14-8 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20"/>
    </inkml:context>
    <inkml:brush xml:id="br0">
      <inkml:brushProperty name="width" value="0.03459" units="cm"/>
      <inkml:brushProperty name="height" value="0.03459" units="cm"/>
      <inkml:brushProperty name="color" value="#F2395B"/>
    </inkml:brush>
  </inkml:definitions>
  <inkml:trace contextRef="#ctx0" brushRef="#br0">76650 11150 636,'48'-72'14,"-3"6"3,-3 7 4,-2 6 3,-1 7 2,3 10 2,3 10 2,4 9 2,1 4-1,0 1-4,0-1-4,0 1-4,1 1-3,4 3-4,3 3-4,3 4-3,-2 1-1,-6 0 2,-6 0 2,-6 0 3,-4 0-9,1 0-20,-1 0-20,1 0-18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39"/>
    </inkml:context>
    <inkml:brush xml:id="br0">
      <inkml:brushProperty name="width" value="0.03464" units="cm"/>
      <inkml:brushProperty name="height" value="0.03464" units="cm"/>
      <inkml:brushProperty name="color" value="#F2395B"/>
    </inkml:brush>
  </inkml:definitions>
  <inkml:trace contextRef="#ctx0" brushRef="#br0">92900 40900 635,'-15'-22'8,"23"6"17,22 7 16,22 6 16,10 3 4,1 0-12,-1 0-10,1 0-12,1 0-7,3 0-4,3 0-4,4 0-4,-3 0-6,-5 0-9,-7 0-8,-5 0-9,-6 0-4,-3 0-2,-3 0-2,-2 0-2,-5 0-2,-2 0-5,-3 0-3,-3 0-5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40"/>
    </inkml:context>
    <inkml:brush xml:id="br0">
      <inkml:brushProperty name="width" value="0.04468" units="cm"/>
      <inkml:brushProperty name="height" value="0.04468" units="cm"/>
      <inkml:brushProperty name="color" value="#F2395B"/>
    </inkml:brush>
  </inkml:definitions>
  <inkml:trace contextRef="#ctx0" brushRef="#br0">94550 40050 492,'-44'-15'48,"13"23"-4,12 22-4,13 22-4,4 12-4,-3 3-6,-3 3-4,-2 4-6,-3-1-2,1-3-1,-1-3 0,1-2 0,1-6-2,3-6-5,3-6-5,4-6-5,7-10-4,13-12-6,12-13-6,13-12-4,7-12-3,4-8 4,3-10 1,3-9 3,-1-10 2,-2-9 1,-3-10 0,-3-8 2,-6-4 1,-5 3 2,-7 3 2,-5 4 2,-6 4 3,-3 6 2,-3 7 4,-2 6 3,-3 6 1,1 6 2,-1 7 1,1 6 0,-6 18 8,-8 32 13,-10 31 13,-9 32 14,-5 13 2,0-3-10,0-3-10,0-2-10,3-3-7,6 1-4,7-1-5,6 1-4,1 7-3,-3 16-1,-3 15-1,-2 17-2,-3 3-1,1-5-1,-1-7 1,1-5-2,-1-6-1,1-3-1,-1-3-2,1-2-2,-1-6-3,1-6-2,-1-6-2,1-6-4,-3-7-1,-2-6-2,-3-6-2,-3-6-2,-4-7 0,-3-6 2,-3-6 2,-2-6 2,-6-7 1,-6-6 1,-6-6-1,-6-6 1,-4-7 0,1-6 3,-1-6 3,1-6 2,1-9 1,3-8 2,3-10 1,4-9 1,5-5 1,10 0 2,10 0 0,9 0 2,7-4 1,7-5 2,6-7 2,7-5 2,11-4 0,20 0-1,18 0-1,20 0-1,10 0-2,3 0-5,3 0-3,4 0-5,-1 4-2,-3 10 0,-3 10 0,-2 9-1,-5 7-2,-2 7-5,-3 6-5,-3 7-5,-9 2 0,-11 1 5,-14-1 6,-11 1 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40"/>
    </inkml:context>
    <inkml:brush xml:id="br0">
      <inkml:brushProperty name="width" value="0.03365" units="cm"/>
      <inkml:brushProperty name="height" value="0.03365" units="cm"/>
      <inkml:brushProperty name="color" value="#F2395B"/>
    </inkml:brush>
  </inkml:definitions>
  <inkml:trace contextRef="#ctx0" brushRef="#br0">95550 40950 653,'-19'-27'6,"13"-3"11,12-3 10,13-2 12,13 2 4,17 9-3,15 10-4,16 10-4,5 4-3,-2 0-4,-3 0-5,-3 0-4,-4 1-5,-3 4-6,-3 3-5,-2 3-7,-5 1-4,-2 1-6,-3-1-3,-3 1-6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41"/>
    </inkml:context>
    <inkml:brush xml:id="br0">
      <inkml:brushProperty name="width" value="0.03817" units="cm"/>
      <inkml:brushProperty name="height" value="0.03817" units="cm"/>
      <inkml:brushProperty name="color" value="#F2395B"/>
    </inkml:brush>
  </inkml:definitions>
  <inkml:trace contextRef="#ctx0" brushRef="#br0">96400 40150 576,'-47'-22'4,"6"6"15,7 7 15,6 6 15,4 10 4,4 17-6,3 15-5,3 16-7,1 10-4,1 7-4,-1 6-3,1 7-4,1 7-3,3 9-6,3 10-3,4 10-5,1-1-6,0-9-7,0-10-7,0-8-7,0-9-4,0-6-3,0-6-2,0-6-2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41"/>
    </inkml:context>
    <inkml:brush xml:id="br0">
      <inkml:brushProperty name="width" value="0.05026" units="cm"/>
      <inkml:brushProperty name="height" value="0.05026" units="cm"/>
      <inkml:brushProperty name="color" value="#F2395B"/>
    </inkml:brush>
  </inkml:definitions>
  <inkml:trace contextRef="#ctx0" brushRef="#br0">97050 40250 437,'28'-47'4,"6"6"6,7 7 7,6 6 8,-1 6 1,-5 6-3,-7 7-3,-5 6-3,-3 4 0,4 4 3,3 3 2,3 3 4,-2 6-2,-6 9-3,-6 10-4,-6 10-5,-6 7-3,-2 6-7,-3 7-5,-3 6-5,-9 4-5,-11 4 0,-14 3-3,-11 3-1,-9-2 0,-3-6 0,-3-6 0,-2-6 0,-5-6 0,-2-2 0,-3-3 0,-3-3 0,2-6 3,10-5 5,10-7 7,9-5 5,12-8 6,16-5 5,15-7 5,17-5 5,10-4 0,6 0-3,7 0-4,6 0-3,7-5-4,10-9-4,10-10-4,9-8-3,2-8-5,-2-2-4,-3-3-5,-3-3-4,-4-2-3,-3 0-1,-3 0-1,-2 0-2,-3-7 1,1-11 1,-1-14 0,1-11 2,-3-6 2,-2 4 1,-3 3 3,-3 3 2,-7 4 3,-9 7 3,-10 6 2,-8 7 4,-8 5 3,-2 7 4,-3 6 4,-3 7 4,-2 10 10,0 16 13,0 15 14,0 17 14,-4 11 2,-5 10-10,-7 10-11,-5 9-11,-3 6-7,4 3-3,3 3-4,3 4-3,3-1-4,3-3-3,3-3-3,4-2-4,4-8-7,6-8-10,7-10-10,6-9-11,6-12-5,6-11 1,7-14 2,6-11 0,3-14 4,0-11 4,0-14 5,0-11 6,-2-9 1,-3-3 0,-3-3 0,-2-2-1,-5 0 2,-2 7 5,-3 6 5,-3 7 5,-4 5 4,-3 7 4,-3 6 3,-2 7 5,-5 10 8,-2 16 11,-3 15 14,-3 17 11,-2 11 2,0 10-9,0 10-9,0 9-8,0 6-7,0 3-3,0 3-5,0 4-4,0 11-1,0 23-2,0 22 0,0 22-1,-2 8-1,-3-2-2,-3-3-1,-2-3-3,-3-6-2,1-5-1,-1-7-3,1-5-2,-1-8-4,1-5-4,-1-7-6,1-5-5,-3-8-2,-2-5-1,-3-7 1,-3-5-1,-6-9 0,-5-9 1,-7-10 1,-5-8 0,-6-11 2,-3-8 2,-3-10 2,-2-9 2,-1-5 3,3 0 2,3 0 1,4 0 3,2-7 3,4-11 2,3-14 3,3-11 2,6-11 3,9-5 0,10-7 2,10-5 0,8-6 1,10-3-3,10-3-1,9-2-2,12-11-3,16-15-4,15-15-4,17-16-5,10-12-5,6-5-9,7-7-7,6-5-9,-10 11-1,-24 32 4,-26 31 5,-24 32 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42"/>
    </inkml:context>
    <inkml:brush xml:id="br0">
      <inkml:brushProperty name="width" value="0.03125" units="cm"/>
      <inkml:brushProperty name="height" value="0.03125" units="cm"/>
      <inkml:brushProperty name="color" value="#F2395B"/>
    </inkml:brush>
  </inkml:definitions>
  <inkml:trace contextRef="#ctx0" brushRef="#br0">97300 39500 704,'-33'-4'6,"34"-5"14,35-7 12,35-5 14,13-1 2,-6 6-8,-6 7-10,-6 6-8,5 1-6,20-3-3,18-3-2,20-2-3,11-3-4,7 1-9,6-1-8,7 1-7,-3-1-6,-8 1-5,-10-1-3,-9 1-5,-15 1 0,-18 3 6,-19 3 4,-18 4 6,-12 2 1,-3 4-1,-3 3-1,-2 3-2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43"/>
    </inkml:context>
    <inkml:brush xml:id="br0">
      <inkml:brushProperty name="width" value="0.03299" units="cm"/>
      <inkml:brushProperty name="height" value="0.03299" units="cm"/>
      <inkml:brushProperty name="color" value="#F2395B"/>
    </inkml:brush>
  </inkml:definitions>
  <inkml:trace contextRef="#ctx0" brushRef="#br0">100350 39050 666,'85'-69'10,"23"13"18,22 12 20,22 13 18,4 9 2,-12 6-17,-13 7-16,-12 6-17,-13 4-10,-12 4-7,-13 3-4,-12 3-7,-12 4-5,-8 7-6,-10 6-5,-9 7-5,-9 0-3,-5-2 1,-7-3 0,-5-3 1,-6-2 0,-3 0-2,-3 0-2,-2 0-2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43"/>
    </inkml:context>
    <inkml:brush xml:id="br0">
      <inkml:brushProperty name="width" value="0.02925" units="cm"/>
      <inkml:brushProperty name="height" value="0.02925" units="cm"/>
      <inkml:brushProperty name="color" value="#F2395B"/>
    </inkml:brush>
  </inkml:definitions>
  <inkml:trace contextRef="#ctx0" brushRef="#br0">100300 39450 752,'76'0'7,"4"0"12,3 0 13,3 0 12,4 0 1,7 0-7,6 0-9,7 0-8,0 1-9,-2 4-11,-3 3-12,-3 3-10,-6-1-7,-5-2-2,-7-3-2,-5-3-2,-11-1-2,-11 4-2,-14 3 0,-11 3-2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44"/>
    </inkml:context>
    <inkml:brush xml:id="br0">
      <inkml:brushProperty name="width" value="0.04523" units="cm"/>
      <inkml:brushProperty name="height" value="0.04523" units="cm"/>
      <inkml:brushProperty name="color" value="#F2395B"/>
    </inkml:brush>
  </inkml:definitions>
  <inkml:trace contextRef="#ctx0" brushRef="#br0">102450 38900 486,'-4'-65'7,"-5"23"13,-7 22 15,-5 22 13,-6 16 4,-3 14-6,-3 11-6,-2 14-6,-1 7-4,3 3 0,3 3-2,4 4 0,2-3-3,4-5-3,3-7-4,3-5-3,3-6-4,3-3-1,3-3-3,4-2-2,7-6-2,13-6-5,12-6-2,13-6-3,6-9-2,0-8-1,0-10 1,0-9-1,0-7-1,0-3-1,0-3-1,0-2-2,4-12-1,10-19 1,10-18 0,9-19 0,-2-12 0,-12-2 1,-13-3 0,-12-3 1,-12 4 1,-8 13 0,-10 12 2,-9 13 1,-10 10 1,-9 10 2,-10 10 3,-8 9 1,-9 9 1,-6 9-2,-6 10-1,-6 10-1,-6 8-3,-2 10-2,-3 10-3,-3 9-3,1 9-3,6 9-2,7 10-3,6 10-2,7-1 1,10-9 4,10-10 4,9-8 4,4-9 2,1-6-4,-1-6-2,1-6-2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44"/>
    </inkml:context>
    <inkml:brush xml:id="br0">
      <inkml:brushProperty name="width" value="0.03506" units="cm"/>
      <inkml:brushProperty name="height" value="0.03506" units="cm"/>
      <inkml:brushProperty name="color" value="#F2395B"/>
    </inkml:brush>
  </inkml:definitions>
  <inkml:trace contextRef="#ctx0" brushRef="#br0">102900 39400 627,'26'25'3,"4"0"6,3 0 7,3 0 6,1 3 6,1 6 8,-1 7 7,1 6 7,-4 3-1,-6 0-8,-6 0-9,-6 0-8,-2 0-9,3 0-11,3 0-10,4 0-11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20"/>
    </inkml:context>
    <inkml:brush xml:id="br0">
      <inkml:brushProperty name="width" value="0.06058" units="cm"/>
      <inkml:brushProperty name="height" value="0.06058" units="cm"/>
      <inkml:brushProperty name="color" value="#F2395B"/>
    </inkml:brush>
  </inkml:definitions>
  <inkml:trace contextRef="#ctx0" brushRef="#br0">78000 9500 363,'0'-135'25,"0"32"2,0 31 0,0 32 1,0 24 6,0 19 11,0 19 11,0 19 10,-2 16 0,-3 17-11,-3 15-12,-2 16-12,-5 15-6,-2 16-4,-3 15-2,-3 17-4,-2 19-1,0 26-1,0 24-1,0 26-1,0 19-8,0 17-13,0 15-14,0 16-14,3-23-3,6-58 6,7-60 7,6-59 7,3-30-7,0 0-19,0 0-22,0 0-19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44"/>
    </inkml:context>
    <inkml:brush xml:id="br0">
      <inkml:brushProperty name="width" value="0.04887" units="cm"/>
      <inkml:brushProperty name="height" value="0.04887" units="cm"/>
      <inkml:brushProperty name="color" value="#F2395B"/>
    </inkml:brush>
  </inkml:definitions>
  <inkml:trace contextRef="#ctx0" brushRef="#br0">104050 37900 450,'48'-46'0,"-3"10"0,-3 10 0,-2 9 0,3 4 6,14 1 14,11-1 13,14 1 13,2 4 5,-6 9-4,-6 10-5,-6 10-3,-7 7-5,-6 6-3,-6 7-3,-6 6-4,-7 7-3,-6 10-4,-6 10-3,-6 9-4,-9 9-3,-8 9-4,-10 10-3,-9 10-3,-13 2-3,-16-3-3,-15-3-1,-15-2-3,-7-8-1,3-8 0,3-10 1,4-9 0,2-9 0,4-5 1,3-7 1,3-5-1,24-8 7,48-5 12,47-7 11,47-5 12,27-9 5,10-9-3,10-10-2,9-8-2,2-9-5,-2-6-9,-3-6-7,-3-6-7,-6-1-11,-5 7-11,-7 6-12,-5 7-12,-12 2-7,-16 1-1,-15-1-1,-15 1-2,-14-1 1,-8 1 4,-10-1 4,-9 1 4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0"/>
    </inkml:context>
    <inkml:brush xml:id="br0">
      <inkml:brushProperty name="width" value="0.03422" units="cm"/>
      <inkml:brushProperty name="height" value="0.03422" units="cm"/>
      <inkml:brushProperty name="color" value="#F2395B"/>
    </inkml:brush>
  </inkml:definitions>
  <inkml:trace contextRef="#ctx0" brushRef="#br0">93450 46700 642,'-2'-49'0,"-3"4"0,-3 3 0,-2 3 0,-3 4 4,1 7 7,-1 6 7,1 7 7,-3 5 2,-2 7-4,-3 6-5,-3 7-4,-4 11-2,-3 20-1,-3 18 1,-2 20-1,-3 10 0,1 3-1,-1 3 0,1 4 0,2-1-1,7-3 1,6-3-1,7-2 1,4-6-1,3-6-1,3-6-2,4-6-1,4-6-1,6-2-2,7-3-1,6-3-1,6-4-2,6-3 0,7-3 0,6-2-2,-1-1 1,-5 3 0,-7 3 0,-5 4 1,-8 2-1,-5 4 0,-7 3-2,-5 3 0,-12 6-2,-16 9 2,-15 10-1,-15 10 0,-6 2-1,7-3-4,6-3-4,7-2-3,2-8-2,1-8 0,-1-10 0,1-9 0,4-9-1,9-5 1,10-7 1,10-5-1,5-9 3,4-9 3,3-10 2,3-8 4,-1-8 6,-2-2 9,-3-3 9,-3-3 8,-2 4 4,0 13 0,0 12-1,0 13-1,0 15 0,0 19-2,0 19 0,0 19-1,0 12-1,0 6-2,0 7-3,0 6-1,-2 7-2,-3 10-2,-3 10-1,-2 9-2,-5 6-3,-2 3-3,-3 3-6,-3 4-3,1-6-5,6-11-4,7-14-5,6-11-4,4-15-2,4-16-2,3-15 0,3-15-1,3-17-2,3-15-2,3-15-2,4-16-2,-1-10 0,-3-3 5,-3-3 4,-2-2 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0"/>
    </inkml:context>
    <inkml:brush xml:id="br0">
      <inkml:brushProperty name="width" value="0.03634" units="cm"/>
      <inkml:brushProperty name="height" value="0.03634" units="cm"/>
      <inkml:brushProperty name="color" value="#F2395B"/>
    </inkml:brush>
  </inkml:definitions>
  <inkml:trace contextRef="#ctx0" brushRef="#br0">94850 46800 605,'6'-119'4,"13"13"7,12 12 9,13 13 7,7 15 4,4 19 1,3 19 1,3 19 1,1 18-1,1 19-3,-1 19-3,1 19-2,-4 13-3,-6 10-4,-6 10-3,-6 9-4,-4 2-3,1-2-1,-1-3-3,1-3-1,-4-4-5,-6-3-5,-6-3-6,-6-2-6,-7-5-1,-6-2 1,-6-3 2,-6-3 1,-6-7-2,-2-9-6,-3-10-5,-3-8-7,1-22-4,6-30-2,7-32-3,6-30-3,3-11 4,0 14 10,0 11 9,0 14 11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0"/>
    </inkml:context>
    <inkml:brush xml:id="br0">
      <inkml:brushProperty name="width" value="0.03765" units="cm"/>
      <inkml:brushProperty name="height" value="0.03765" units="cm"/>
      <inkml:brushProperty name="color" value="#F2395B"/>
    </inkml:brush>
  </inkml:definitions>
  <inkml:trace contextRef="#ctx0" brushRef="#br0">96000 46250 584,'25'-96'3,"0"10"5,0 10 5,0 9 6,-13 21 8,-24 35 11,-26 35 10,-24 34 12,-13 23-1,0 13-11,0 12-12,0 13-11,-2 7-8,-3 4-7,-3 3-5,-2 3-7,0-2-3,7-6-3,6-6-3,7-6-2,5-7-5,7-6-8,6-6-8,7-6-8,7-12-4,9-15 3,10-15 1,10-16 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1"/>
    </inkml:context>
    <inkml:brush xml:id="br0">
      <inkml:brushProperty name="width" value="0.03306" units="cm"/>
      <inkml:brushProperty name="height" value="0.03306" units="cm"/>
      <inkml:brushProperty name="color" value="#F2395B"/>
    </inkml:brush>
  </inkml:definitions>
  <inkml:trace contextRef="#ctx0" brushRef="#br0">96300 46900 665,'-18'-49'5,"17"4"8,15 3 10,16 3 9,20 3 5,25 3 0,25 3 1,25 4 1,9 4-5,-6 6-8,-6 7-9,-6 6-9,-10 4-4,-12 4 2,-13 3 1,-12 3 1,-12 4-7,-8 7-17,-10 6-16,-9 7-16,-9 0-4,-5-2 8,-7-3 10,-5-3 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1"/>
    </inkml:context>
    <inkml:brush xml:id="br0">
      <inkml:brushProperty name="width" value="0.03242" units="cm"/>
      <inkml:brushProperty name="height" value="0.03242" units="cm"/>
      <inkml:brushProperty name="color" value="#F2395B"/>
    </inkml:brush>
  </inkml:definitions>
  <inkml:trace contextRef="#ctx0" brushRef="#br0">96550 47400 678,'-63'-2'5,"26"-3"11,24-3 10,26-2 11,21-5 4,19-2-2,19-3-1,19-3-2,10-1-4,4 4-8,3 3-7,3 3-8,-2 3-8,-6 3-8,-6 3-10,-6 4-8,-10 5-5,-12 10 0,-13 10-2,-12 9 0,-9 2-2,-2-2-5,-3-3-4,-3-3-5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2"/>
    </inkml:context>
    <inkml:brush xml:id="br0">
      <inkml:brushProperty name="width" value="0.04166" units="cm"/>
      <inkml:brushProperty name="height" value="0.04166" units="cm"/>
      <inkml:brushProperty name="color" value="#F2395B"/>
    </inkml:brush>
  </inkml:definitions>
  <inkml:trace contextRef="#ctx0" brushRef="#br0">99200 46350 528,'-2'-46'0,"-3"10"0,-3 10 0,-2 9 0,-8 4 6,-8 1 12,-10-1 12,-9 1 12,-7 10 5,-3 22-2,-3 22-3,-2 23-2,2 11-4,9 4-5,10 3-5,10 3-6,7-1-3,6-2-4,7-3-3,6-3-4,3-7 0,0-9 1,0-10 2,0-8 1,4-9-1,10-6-8,10-6-5,9-6-6,6-7-4,3-6-2,3-6 0,4-6-2,1-10-1,0-12 1,0-13 0,0-12 0,-2-9 1,-3-2 1,-3-3 0,-2-3 1,-8-1 2,-8 4 0,-10 3 1,-9 3 1,-5 3 1,0 3-1,0 3 1,0 4 0,-5 4 0,-9 6 0,-10 7 1,-8 6 0,-9 7 0,-6 10-2,-6 10-1,-6 9 0,-1 7-3,7 7-4,6 6-4,7 7-3,5 0 0,7-2 3,6-3 3,7-3 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2"/>
    </inkml:context>
    <inkml:brush xml:id="br0">
      <inkml:brushProperty name="width" value="0.03183" units="cm"/>
      <inkml:brushProperty name="height" value="0.03183" units="cm"/>
      <inkml:brushProperty name="color" value="#F2395B"/>
    </inkml:brush>
  </inkml:definitions>
  <inkml:trace contextRef="#ctx0" brushRef="#br0">99450 46800 691,'26'23'7,"4"-3"14,3-3 15,3-2 14,-1 0 2,-2 7-8,-3 6-9,-3 7-9,-4 4-8,-3 3-5,-3 3-7,-2 4-5,-1-1-7,3-3-4,3-3-6,4-2-4,1-6-9,0-6-10,0-6-11,0-6-11,-2-4 0,-3 1 11,-3-1 11,-2 1 11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2"/>
    </inkml:context>
    <inkml:brush xml:id="br0">
      <inkml:brushProperty name="width" value="0.04162" units="cm"/>
      <inkml:brushProperty name="height" value="0.04162" units="cm"/>
      <inkml:brushProperty name="color" value="#F2395B"/>
    </inkml:brush>
  </inkml:definitions>
  <inkml:trace contextRef="#ctx0" brushRef="#br0">101250 46100 528,'46'-93'0,"-5"17"-1,-7 15-1,-5 16-1,-8 5 2,-5-2 5,-7-3 3,-5-3 5,-4 1 3,0 6 0,0 7 3,0 6 0,-5 4 1,-9 4-1,-10 3 0,-8 3-1,-8 3-1,-2 3-1,-3 3 0,-3 4 0,-2 1-1,0 0 0,0 0 1,0 0 0,3 3-1,6 6 1,7 7-1,6 6 0,4 4 0,4 4-2,3 3-1,3 3-1,3 3 0,3 3-1,3 3 0,4 4 0,4 2 0,6 4-1,7 3-1,6 3 0,3 3-1,0 3 0,0 3-2,0 4 0,0 2-1,0 4-1,0 3-1,0 3-1,-2-2 0,-3-6-1,-3-6-1,-2-6-2,-5-4 1,-2 1-1,-3-1 1,-3 1 0,-6-4 0,-5-6 0,-7-6 1,-5-6 0,-8-6-3,-5-2-4,-7-3-4,-5-3-5,-4-6-2,0-5 2,0-7 2,0-5 2,0-8 1,0-5 1,0-7 2,0-5 0,3-8 3,6-5 1,7-7 3,6-5 2,7-6 1,10-3 1,10-3 0,9-2 2,12-3-1,16 1-1,15-1-2,17 1-2,7 1 0,0 3-1,0 3-1,0 4 0,0 2-3,0 4-1,0 3-4,0 3-3,-2 3-3,-3 3-4,-3 3-4,-2 4-5,-8 2-1,-8 4 2,-10 3 3,-9 3 1,-4-1 3,4-2 3,3-3 4,3-3 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3"/>
    </inkml:context>
    <inkml:brush xml:id="br0">
      <inkml:brushProperty name="width" value="0.04549" units="cm"/>
      <inkml:brushProperty name="height" value="0.04549" units="cm"/>
      <inkml:brushProperty name="color" value="#F2395B"/>
    </inkml:brush>
  </inkml:definitions>
  <inkml:trace contextRef="#ctx0" brushRef="#br0">102500 45100 483,'1'-69'0,"4"13"0,3 12 0,3 13 0,3 7 6,3 4 11,3 3 12,4 3 11,-1 6 8,-3 9 1,-3 10 4,-2 10 2,-5 10-4,-2 13-9,-3 12-9,-3 13-9,-4 12-6,-3 13-2,-3 12-2,-2 13-1,-5 13-5,-2 17-7,-3 15-8,-3 16-6,-4 12-9,-3 9-8,-3 10-9,-2 10-9,2-18-1,9-44 9,10-43 7,10-44 8,0-21-1,-5 4-9,-7 3-8,-5 3-10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21"/>
    </inkml:context>
    <inkml:brush xml:id="br0">
      <inkml:brushProperty name="width" value="0.0519" units="cm"/>
      <inkml:brushProperty name="height" value="0.0519" units="cm"/>
      <inkml:brushProperty name="color" value="#F2395B"/>
    </inkml:brush>
  </inkml:definitions>
  <inkml:trace contextRef="#ctx0" brushRef="#br0">79050 11050 423,'1'50'79,"4"0"-8,3 0-8,3 0-8,-1 1-7,-2 4-6,-3 3-5,-3 3-5,-2 3-5,0 3-2,0 3-4,0 4-3,0 1-2,0 0-1,0 0-2,0 0 0,0 1-12,0 4-18,0 3-20,0 3-19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4"/>
    </inkml:context>
    <inkml:brush xml:id="br0">
      <inkml:brushProperty name="width" value="0.04944" units="cm"/>
      <inkml:brushProperty name="height" value="0.04944" units="cm"/>
      <inkml:brushProperty name="color" value="#F2395B"/>
    </inkml:brush>
  </inkml:definitions>
  <inkml:trace contextRef="#ctx0" brushRef="#br0">95350 50750 444,'0'-75'0,"0"0"0,0 0 0,0 0 0,-2 15 10,-3 32 21,-3 31 19,-2 32 20,-3 18 2,1 6-13,-1 7-16,1 6-14,1 3-10,3 0-4,3 0-3,4 0-4,2-5-2,4-9 1,3-10 0,3-8 1,7-11-5,14-8-11,11-10-10,14-9-11,5-10-4,1-9 3,-1-10 2,1-8 3,-1-11 1,1-8-2,-1-10-2,1-9-2,-4-9 1,-6-5 5,-6-7 4,-6-5 4,-6-3 5,-2 4 6,-3 3 4,-3 3 6,-4 7 3,-3 14 1,-3 11 1,-2 14 1,-8 21 7,-8 31 13,-10 32 13,-9 31 13,-4 13 1,4-2-11,3-3-10,3-3-12,-1 8-6,-2 23 0,-3 22-2,-3 22 0,-2 10-2,0 1-2,0-1-2,0 1-2,1-3-3,4-2-2,3-3-2,3-3-4,-1-10-2,-2-16-2,-3-15-3,-3-15-2,-4-15-2,-3-12-3,-3-13-1,-2-12-3,-3-10-1,1-6-1,-1-6 0,1-6 0,-3-10 0,-2-12 2,-3-13 1,-3-12 2,-1-12 1,4-8 1,3-10 1,3-9 2,4-10 1,7-9 2,6-10 1,7-8 3,8-4 1,14 3 3,11 3 1,14 4 2,10 5 1,9 10-1,10 10-1,10 9 0,10 4-3,13 1-4,12-1-4,13 1-5,4 4-4,-3 9-4,-3 10-4,-2 10-4,-12 5 0,-19 4 2,-18 3 2,-19 3 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4"/>
    </inkml:context>
    <inkml:brush xml:id="br0">
      <inkml:brushProperty name="width" value="0.02623" units="cm"/>
      <inkml:brushProperty name="height" value="0.02623" units="cm"/>
      <inkml:brushProperty name="color" value="#F2395B"/>
    </inkml:brush>
  </inkml:definitions>
  <inkml:trace contextRef="#ctx0" brushRef="#br0">97350 50650 838,'-18'-49'0,"17"4"-2,15 3-1,16 3-1,13 4-2,14 7-3,11 6-4,14 7-2,5 4 8,1 3 22,-1 3 20,1 4 22,-6 5 0,-8 10-19,-10 10-20,-9 9-19,-12 4-14,-11 1-6,-14-1-7,-11 1-7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4"/>
    </inkml:context>
    <inkml:brush xml:id="br0">
      <inkml:brushProperty name="width" value="0.03581" units="cm"/>
      <inkml:brushProperty name="height" value="0.03581" units="cm"/>
      <inkml:brushProperty name="color" value="#F2395B"/>
    </inkml:brush>
  </inkml:definitions>
  <inkml:trace contextRef="#ctx0" brushRef="#br0">97400 51150 614,'-71'21'0,"10"-5"1,10-7 1,9-5 1,15-4 8,22 0 14,22 0 16,23 0 15,14 0 2,10 0-12,10 0-10,9 0-10,4 0-8,1 0-4,-1 0-4,1 0-3,-3 1-1,-2 4 1,-3 3 2,-3 3 1,-7 1-15,-9 1-30,-10-1-31,-8 1-29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5"/>
    </inkml:context>
    <inkml:brush xml:id="br0">
      <inkml:brushProperty name="width" value="0.04216" units="cm"/>
      <inkml:brushProperty name="height" value="0.04216" units="cm"/>
      <inkml:brushProperty name="color" value="#F2395B"/>
    </inkml:brush>
  </inkml:definitions>
  <inkml:trace contextRef="#ctx0" brushRef="#br0">99600 50850 521,'-47'-22'7,"6"6"5,7 7 5,6 6 6,3 7 3,0 10 6,0 10 3,0 9 5,0 7 0,0 7-3,0 6-2,0 7-4,1 2-3,4 1-4,3-1-4,3 1-3,3-4-4,3-6 0,3-6-2,4-6-2,7-9-2,13-8-6,12-10-4,13-9-5,6-13-4,0-16-3,0-15-2,0-15-4,0-9 0,0 1 2,0-1 2,0 1 2,-4-1 0,-5 1-1,-7-1-1,-5 1-1,-8 1 1,-5 3 2,-7 3 1,-5 4 2,-8 5 1,-5 10-1,-7 10 0,-5 9-2,-8 7 0,-5 7 1,-7 6 1,-5 7 0,-3 4-1,4 3-3,3 3-3,3 4-4,6 1 0,9 0 1,10 0 2,10 0 2,2-2 1,-3-3 3,-3-3 2,-2-2 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5"/>
    </inkml:context>
    <inkml:brush xml:id="br0">
      <inkml:brushProperty name="width" value="0.03253" units="cm"/>
      <inkml:brushProperty name="height" value="0.03253" units="cm"/>
      <inkml:brushProperty name="color" value="#F2395B"/>
    </inkml:brush>
  </inkml:definitions>
  <inkml:trace contextRef="#ctx0" brushRef="#br0">100000 50900 676,'26'48'43,"4"-3"1,3-3-1,3-2 1,-1-1-3,-2 3-6,-3 3-5,-3 4-4,-4-1-11,-3-3-13,-3-3-13,-2-2-14,-3-5-13,1-2-11,-1-3-11,1-3-12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5"/>
    </inkml:context>
    <inkml:brush xml:id="br0">
      <inkml:brushProperty name="width" value="0.04105" units="cm"/>
      <inkml:brushProperty name="height" value="0.04105" units="cm"/>
      <inkml:brushProperty name="color" value="#F2395B"/>
    </inkml:brush>
  </inkml:definitions>
  <inkml:trace contextRef="#ctx0" brushRef="#br0">101100 50900 535,'18'-21'8,"-11"10"16,-14 10 16,-11 9 15,-6 9 5,4 9-8,3 10-7,3 10-8,3 2-5,3-3-5,3-3-4,4-2-4,2-3-3,4 1-4,3-1-3,3 1-4,7-6-5,14-8-7,11-10-7,14-9-8,5-10-4,1-9-1,-1-10-1,1-8 0,-6-4-1,-8 3 2,-10 3 3,-9 4 0,-9-1 3,-5-3 2,-7-3 3,-5-2 1,-6-3 2,-3 1 0,-3-1-1,-2 1 1,-6 4 1,-6 9 3,-6 10 2,-6 10 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6"/>
    </inkml:context>
    <inkml:brush xml:id="br0">
      <inkml:brushProperty name="width" value="0.05088" units="cm"/>
      <inkml:brushProperty name="height" value="0.05088" units="cm"/>
      <inkml:brushProperty name="color" value="#F2395B"/>
    </inkml:brush>
  </inkml:definitions>
  <inkml:trace contextRef="#ctx0" brushRef="#br0">102800 50350 432,'43'-71'0,"-11"10"1,-14 10 1,-11 9 1,-9 4 2,-3 1 6,-3-1 6,-2 1 4,-6 1 3,-6 3 0,-6 3-1,-6 4-1,-2 2 0,3 4-2,3 3-2,4 3-1,-3 7-2,-5 14 1,-7 11 0,-5 14-1,0 8 0,10 7-2,10 6-1,9 7-2,6-1-1,3-6 1,3-6-2,4-6 1,2-4-2,4 1-2,3-1-1,3 1-3,6-4-3,9-6-4,10-6-5,10-6-4,4-6-3,0-2-3,0-3-1,0-3-2,-2-6-1,-3-5 4,-3-7 2,-2-5 3,-6-6 5,-6-3 9,-6-3 7,-6-2 8,-9 0 8,-8 7 4,-10 6 7,-9 7 5,-7 13 2,-3 22-3,-3 22-2,-2 23-3,-5 16-3,-2 13-4,-3 12-4,-3 13-4,-2 15-4,0 19-4,0 19-4,0 19-4,-7 34-2,-11 50-3,-14 50-3,-11 50-2,-17 40-9,-18 32-17,-19 31-17,-18 32-15,7-35-8,34-100 4,35-100 4,35-100 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1:01"/>
    </inkml:context>
    <inkml:brush xml:id="br0">
      <inkml:brushProperty name="width" value="0.06172" units="cm"/>
      <inkml:brushProperty name="height" value="0.06172" units="cm"/>
      <inkml:brushProperty name="color" value="#FED406"/>
    </inkml:brush>
  </inkml:definitions>
  <inkml:trace contextRef="#ctx0" brushRef="#br0">69050 13050 356,'-47'-93'39,"6"17"0,7 15 0,6 16 0,4 27 3,4 42 6,3 40 5,3 41 6,3 26-3,3 13-11,3 12-10,4 13-12,1 12-5,0 13-3,0 12-1,0 13-2,-4 7-2,-5 4 0,-7 3-1,-5 3-1,-3 3-1,4 3-1,3 3-1,3 4-1,-1 1-1,-2 0 0,-3 0-1,-3 0-2,-2-4 1,0-5-2,0-7-1,0-5-1,1-3-1,4 4-1,3 3 0,3 3-2,3-2-1,3-6-2,3-6-3,4-6-2,-1-9-1,-3-8-1,-3-10 0,-2-9 0,-1-12-1,3-11 0,3-14-1,4-11 0,-1-9 1,-3-3 1,-3-3 2,-2-2 1,-1-12-1,3-19-5,3-18-3,4-19-5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1:02"/>
    </inkml:context>
    <inkml:brush xml:id="br0">
      <inkml:brushProperty name="width" value="0.05993" units="cm"/>
      <inkml:brushProperty name="height" value="0.05993" units="cm"/>
      <inkml:brushProperty name="color" value="#FED406"/>
    </inkml:brush>
  </inkml:definitions>
  <inkml:trace contextRef="#ctx0" brushRef="#br0">68650 12600 367,'-66'-157'2,"19"39"6,19 36 6,19 39 5,12 19 2,6 4-2,7 3-1,6 3-1,9-1-2,13-2-1,12-3 0,13-3-1,9-2-1,6 0-1,7 0 0,6 0-1,6 1 0,6 4 0,7 3 0,6 3 1,9 1-1,13 1 1,12-1 0,13 1 0,6 1-1,0 3-1,0 3-2,0 4-1,1 2 0,4 4-1,3 3 1,3 3 0,-1-1-1,-2-2 0,-3-3-2,-3-3 0,-2-2-1,0 0 1,0 0 1,0 0-1,-5 0 2,-9 0-2,-10 0 1,-8 0-1,-8-2 1,-2-3-1,-3-3 1,-3-2 0,7-5 0,19-2 0,19-3 0,19-3 1,2-1-1,-11 4 0,-14 3-1,-11 3 0,-9 1 0,-3 1 0,-3-1-1,-2 1 1,0-1-1,7 1 1,6-1-1,7 1 1,0 1 0,-2 3-1,-3 3-1,-3 4 0,-4 1 0,-3 0 0,-3 0 1,-2 0 1,-3-2-1,1-3-1,-1-3 1,1-2-2,1-3 0,3 1 0,3-1 0,4 1 0,-4-1 0,-9 1 0,-10-1 1,-8 1-1,2-1 1,16 1-1,15-1 0,17 1 0,-1 1 0,-16 3-1,-15 3 1,-15 4 1,-11 1-1,-2 0 0,-3 0 1,-3 0-1,-4 1 1,-3 4-1,-3 3 1,-2 3-1,-5 1 1,-2 1-1,-3-1 1,-3 1-1,-1-1 1,4 1-1,3-1 0,3 1 1,3-1-1,3 1 0,3-1 0,4 1 0,-3-3 0,-5-2-1,-7-3-2,-5-3 0,-8-2-1,-5 0 1,-7 0 1,-5 0 0,0 0 0,10 0-1,10 0 0,9 0-1,4-2-1,1-3 1,-1-3 0,1-2 0,-4-1 1,-6 3-1,-6 3 1,-6 4-1,-6 1 0,-2 0 1,-3 0-1,-3 0 1,-7 4 2,-9 10 3,-10 10 4,-8 9 4,-8 9 3,-2 9 0,-3 10 2,-3 10 0,-2 2 0,0-3-1,0-3-3,0-2-2,1-3-2,4 1 1,3-1 0,3 1 0,-1 2 0,-2 7-1,-3 6 0,-3 7-1,-2 5 0,0 7-2,0 6-1,0 7-1,0 5-1,0 7 0,0 6 1,0 7-1,0 8 1,0 14-1,0 11 1,0 14 0,0 2 0,0-6-1,0-6 0,0-6-1,0-6 0,0-2 0,0-3-1,0-3 0,0-4 0,0-3-1,0-3 1,0-2-1,0 2 1,0 9 0,0 10-1,0 10 1,0 2 0,0-3-2,0-3 0,0-2-2,0-6 0,0-6 1,0-6 0,0-6 1,-2-7 0,-3-6 1,-3-6 1,-2-6 0,-1-1 1,3 7-1,3 6 1,4 7-1,-1 4 0,-3 3 0,-3 3-1,-2 4-1,-1-4 0,3-9-2,3-10-2,4-8-1,1-9-1,0-6-3,0-6-1,0-6-2,0-9-1,0-8-1,0-10 0,0-9-1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1:03"/>
    </inkml:context>
    <inkml:brush xml:id="br0">
      <inkml:brushProperty name="width" value="0.06729" units="cm"/>
      <inkml:brushProperty name="height" value="0.06729" units="cm"/>
      <inkml:brushProperty name="color" value="#FED406"/>
    </inkml:brush>
  </inkml:definitions>
  <inkml:trace contextRef="#ctx0" brushRef="#br0">69500 21250 326,'-85'0'7,"32"0"13,31 0 14,32 0 14,19 0 2,10 0-7,10 0-8,9 0-7,2 0-5,-2 0-4,-3 0-3,-3 0-3,-2 0-1,0 0 1,0 0 0,0 0 2,9 3-1,19 6 2,19 7 0,19 6 1,9-1-1,0-5-2,0-7-1,0-5-3,3-4 0,6 0-2,7 0-1,6 0 0,6-2-2,6-3 2,7-3-1,6-2 0,1-1 1,-3 3 0,-3 3 0,-2 4 1,-6 2-1,-6 4 1,-6 3 0,-6 3-1,-2 3 0,3 3-2,3 3-2,4 4-2,-1 2-2,-3 4 0,-3 3-1,-2 3 0,-6-2 0,-6-6 0,-6-6 1,-6-6 1,1-4 0,9 1 1,10-1 0,10 1 0,5-3 1,4-2 0,3-3 1,3-3 2,1-6-1,1-5 0,-1-7-1,1-5 0,-4-3 0,-6 4-1,-6 3 0,-6 3 0,-7 3 0,-6 3 0,-6 3 0,-6 4 1,-9 1-1,-8 0-4,-10 0-2,-9 0-2,-1 1-2,10 4 0,10 3-1,9 3 0,4-1 2,1-2 5,-1-3 4,1-3 4,-3-2 2,-2 0-4,-3 0-1,-3 0-3,-2 0 0,0 0-1,0 0 2,0 0-1,0 1 1,0 4-2,0 3-1,0 3 0,4 1-1,10 1 2,10-1 1,9 1 1,6-4 1,3-6-1,3-6 0,4-6 0,1-4-1,0 1 1,0-1-1,0 1 0,-2 1-1,-3 3 0,-3 3-3,-2 4 0,-3-1-1,1-3 1,-1-3-1,1-2 1,-4-1 0,-6 3 0,-6 3 1,-6 4 1,-7 1 0,-6 0-1,-6 0 1,-6 0-1,-7 0 1,-6 0-1,-6 0 1,-6 0 0,-4 0-1,1 0 0,-1 0 0,1 0 0,-13-5-9,-25-9-17,-25-10-17,-25-8-16,-8-6-9,9 1 0,10-1 0,10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19"/>
    </inkml:context>
    <inkml:brush xml:id="br0">
      <inkml:brushProperty name="width" value="0.04509" units="cm"/>
      <inkml:brushProperty name="height" value="0.04509" units="cm"/>
      <inkml:brushProperty name="color" value="#F2395B"/>
    </inkml:brush>
  </inkml:definitions>
  <inkml:trace contextRef="#ctx0" brushRef="#br0">36050 34800 487,'1'-113'25,"4"26"-2,3 24-1,3 26-1,-1 21 5,-2 19 11,-3 19 11,-3 19 11,-4 16 0,-3 17-10,-3 15-10,-2 16-11,-5 18-7,-2 22-3,-3 22-3,-3 23-4,-4 10-3,-3 0-4,-3 0-5,-2 0-2,2-5-7,9-9-6,10-10-8,10-8-7,7-15-7,6-19-5,7-18-6,6-19-5,3-19 1,0-19 10,0-18 10,0-19 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22"/>
    </inkml:context>
    <inkml:brush xml:id="br0">
      <inkml:brushProperty name="width" value="0.04632" units="cm"/>
      <inkml:brushProperty name="height" value="0.04632" units="cm"/>
      <inkml:brushProperty name="color" value="#F2395B"/>
    </inkml:brush>
  </inkml:definitions>
  <inkml:trace contextRef="#ctx0" brushRef="#br0">37600 16150 474,'23'-25'4,"-3"0"6,-3 0 7,-2 0 6,-9 9 9,-12 19 9,-13 19 9,-12 19 9,-9 12 0,-2 6-10,-3 7-11,-3 6-10,1 4-7,6 4-2,7 3-3,6 3-2,4-1-3,4-2-2,3-3-2,3-3-2,1-4-2,1-3 0,-1-3 0,1-2 0,4-6-2,9-6-2,10-6-2,10-6-4,8-15-1,10-21-2,10-22-1,9-22-2,6-16 0,3-9-2,3-10 0,4-8-1,-3-8 0,-5-2 1,-7-3 1,-5-3 1,-9 1 2,-9 6 1,-10 7 2,-8 6 3,-8 6 1,-2 6 1,-3 7 1,-3 6 2,-6 6 1,-5 6 1,-7 7 1,-5 6 2,-6 6-1,-3 6 0,-3 7-2,-2 6 0,-3 6-5,1 6-11,-1 7-10,1 6-11,1 7-6,3 10-2,3 10-2,4 9-2,4-1 2,6-8 8,7-10 6,6-9 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1:13"/>
    </inkml:context>
    <inkml:brush xml:id="br0">
      <inkml:brushProperty name="width" value="0.03609" units="cm"/>
      <inkml:brushProperty name="height" value="0.03609" units="cm"/>
      <inkml:brushProperty name="color" value="#FED406"/>
    </inkml:brush>
  </inkml:definitions>
  <inkml:trace contextRef="#ctx0" brushRef="#br0">21200 16800 609,'-25'-25'-2,"0"0"-4,0 0-4,0 0-5,1 0 7,4 0 17,3 0 16,3 0 17,3 0 9,3 0 0,3 0 1,4 0 1,-3 1-4,-5 4-9,-7 3-7,-5 3-9,-3 9-21,4 16-34,3 15-34,3 17-33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1:14"/>
    </inkml:context>
    <inkml:brush xml:id="br0">
      <inkml:brushProperty name="width" value="0.06422" units="cm"/>
      <inkml:brushProperty name="height" value="0.06422" units="cm"/>
      <inkml:brushProperty name="color" value="#FED406"/>
    </inkml:brush>
  </inkml:definitions>
  <inkml:trace contextRef="#ctx0" brushRef="#br0">14400 16200 342,'-58'-4'0,"-16"-5"0,-15-7 0,-15-5 0,4 0 5,25 10 12,25 10 9,25 9 12,17 12 3,9 16-5,10 15-3,10 17-4,7 16-4,6 19-1,7 19-2,6 19-1,4 12-2,4 6 2,3 7 1,3 6 0,1-1 0,1-5-2,-1-7-2,1-5-2,-1-3-2,1 4-2,-1 3-2,1 3-3,-1-4 0,1-8 0,-1-10 1,1-9 0,-3-12 1,-2-11-1,-3-14 1,-3-11-1,4-22 0,13-27-3,12-28-2,13-28-2,23-49 0,34-69 3,35-68 2,35-69 3,50-79 1,70-86-1,68-89-1,70-86-1,50-50-4,35-8-8,35-10-8,34-9-7,-13 38-10,-59 89-11,-60 86-12,-58 89-12,-70 74-5,-78 63-2,-78 62-1,-77 63-1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1:27"/>
    </inkml:context>
    <inkml:brush xml:id="br0">
      <inkml:brushProperty name="width" value="0.0582" units="cm"/>
      <inkml:brushProperty name="height" value="0.0582" units="cm"/>
      <inkml:brushProperty name="color" value="#FED406"/>
    </inkml:brush>
  </inkml:definitions>
  <inkml:trace contextRef="#ctx0" brushRef="#br0">68350 21250 377,'-46'-2'4,"10"-3"7,10-3 7,9-2 8,9 0 12,9 7 14,10 6 16,10 7 14,8 0 1,10-2-16,10-3-15,9-3-15,4-1-11,1 4-5,-1 3-7,1 3-5,1-1-4,3-2-1,3-3-1,4-3-1,-1-2-1,-3 0-2,-3 0-1,-2 0-1,-5 0 0,-2 0 0,-3 0 1,-3 0 0,-1 0 1,4 0-1,3 0 0,3 0 0,1 3 0,1 6-1,-1 7-1,1 6-1,1 1-2,3-3-6,3-3-5,4-2-5,7-1-5,13 3-8,12 3-6,13 4-6,-5-3-1,-22-5 7,-22-7 7,-21-5 7,-10-4 0,3 0-7,3 0-6,4 0-8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1:28"/>
    </inkml:context>
    <inkml:brush xml:id="br0">
      <inkml:brushProperty name="width" value="0.04164" units="cm"/>
      <inkml:brushProperty name="height" value="0.04164" units="cm"/>
      <inkml:brushProperty name="color" value="#FED406"/>
    </inkml:brush>
  </inkml:definitions>
  <inkml:trace contextRef="#ctx0" brushRef="#br0">68650 12050 528,'-107'0'-5,"39"0"28,36 0 28,39 0 28,21 0 5,6 0-18,7 0-18,6 0-18,17-2-10,28-3-4,28-3-3,29-2-3,15 0-2,3 7-1,3 6 1,4 7-1,4 5-2,6 7-4,7 6-3,6 7-4,10 4-1,17 3 1,15 3 0,16 4 2,18-4-7,22-9-15,22-10-15,23-8-15,-20-8-2,-59-2 12,-60-3 11,-58-3 12,-34-4 2,-6-3-8,-6-3-7,-6-2-8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3:08"/>
    </inkml:context>
    <inkml:brush xml:id="br0">
      <inkml:brushProperty name="width" value="0.05004" units="cm"/>
      <inkml:brushProperty name="height" value="0.05004" units="cm"/>
      <inkml:brushProperty name="color" value="#FED406"/>
    </inkml:brush>
  </inkml:definitions>
  <inkml:trace contextRef="#ctx0" brushRef="#br0">31450 28000 439,'-68'-38'53,"17"26"5,15 24 7,16 26 5,7 16-3,1 10-12,-1 10-11,1 9-13,-1 17-6,1 25-2,-1 25-3,1 25-2,1 12-3,3 1-5,3-1-4,4 1-6,1-3-4,0-2-7,0-3-6,0-3-6,1 2-8,4 10-8,3 10-9,3 9-9,1-19-4,1-47-1,-1-47 0,1-46-1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3:09"/>
    </inkml:context>
    <inkml:brush xml:id="br0">
      <inkml:brushProperty name="width" value="0.04776" units="cm"/>
      <inkml:brushProperty name="height" value="0.04776" units="cm"/>
      <inkml:brushProperty name="color" value="#FED406"/>
    </inkml:brush>
  </inkml:definitions>
  <inkml:trace contextRef="#ctx0" brushRef="#br0">32750 29350 460,'1'-46'7,"4"10"15,3 10 15,3 9 14,1 9 4,1 9-7,-1 10-8,1 10-6,-10 18-6,-19 28-3,-18 28-3,-19 29-2,-8 7-4,3-12-3,3-13-2,4-12-3,1-5-3,0 3 0,0 3-2,0 4-1,3-7-2,6-16-3,7-15-2,6-15-3,17-31-4,28-43-7,28-44-7,29-43-8,16-21-1,7 3 5,6 3 5,7 4 4,-1 10 6,-6 19 7,-6 19 6,-6 19 7,-13 26 6,-19 34 7,-18 35 5,-19 35 6,-16 18 3,-12 3-2,-13 3-2,-12 4-1,-7-3-3,1-5-4,-1-7-4,1-5-4,12-17-7,25-24-6,25-26-9,25-24-8,15-21-4,7-16 2,6-15 0,7-15 1,7-7-2,9 3-5,10 3-4,10 4-6,-7 8 3,-22 17 8,-22 15 8,-21 16 9,-17 12 6,-8 9 3,-10 10 4,-9 10 3,-9 4 1,-5 0 2,-7 0 0,-5 0 0,3-13-3,17-24-10,15-26-9,16-24-9,5-7-4,-2 13-1,-3 12-1,-3 13 0,-4 15 7,-3 19 17,-3 19 15,-2 19 16,-6 10 11,-6 4 3,-6 3 4,-6 3 4,-2-2-1,3-6-5,3-6-6,4-6-6,7-6-7,13-2-7,12-3-8,13-3-7,7-4-6,4-3-2,3-3-2,3-2-3,-1-6-2,-2-6-4,-3-6-4,-3-6-4,-4-10-2,-3-12 1,-3-13 1,-2-12 1,-8-7 1,-8 1 3,-10-1 2,-9 1 3,-10 2 4,-9 7 3,-10 6 3,-8 7 5,-8 5 2,-2 7 4,-3 6 3,-3 7 3,-1 5 2,4 7 0,3 6 2,3 7 0,3 5 1,3 7-2,3 6 0,4 7 0,11-3-10,23-8-18,22-10-17,22-9-18,7-12-6,-6-11 9,-6-14 7,-6-11 8,-4-7 2,1 0-1,-1 0-3,1 0-2,-3 0 0,-2 0 2,-3 0 2,-3 0 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3:09"/>
    </inkml:context>
    <inkml:brush xml:id="br0">
      <inkml:brushProperty name="width" value="0.0573" units="cm"/>
      <inkml:brushProperty name="height" value="0.0573" units="cm"/>
      <inkml:brushProperty name="color" value="#FED406"/>
    </inkml:brush>
  </inkml:definitions>
  <inkml:trace contextRef="#ctx0" brushRef="#br0">35500 28550 383,'0'-91'7,"0"19"6,0 19 5,0 19 6,1 9 2,4 0-1,3 0-1,3 0 0,-1 9 5,-2 19 14,-3 19 12,-3 19 13,-1 15 1,4 13-14,3 12-12,3 13-14,-1 10-8,-2 10-4,-3 10-4,-3 9-4,-1 12-5,4 16-4,3 15-6,3 17-4,-1 14-8,-2 17-8,-3 15-9,-3 16-9,1-10-3,6-34 4,7-35 3,6-33 4,1-26-2,-3-16-9,-3-15-8,-2-15-8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3:11"/>
    </inkml:context>
    <inkml:brush xml:id="br0">
      <inkml:brushProperty name="width" value="0.03214" units="cm"/>
      <inkml:brushProperty name="height" value="0.03214" units="cm"/>
      <inkml:brushProperty name="color" value="#FED406"/>
    </inkml:brush>
  </inkml:definitions>
  <inkml:trace contextRef="#ctx0" brushRef="#br0">34150 29800 684,'-46'3'6,"10"6"-1,10 7 2,9 6-1,1 6 3,-6 6 3,-6 7 4,-6 6 5,-1 1 0,7-3-2,6-3-2,7-2-2,2-3-3,1 1-3,-1-1-2,1 1-4,2-10-4,7-19-7,6-18-8,7-19-6,4-8-1,3 3 4,3 3 6,4 4 5,1 1 5,0 0 5,0 0 7,0 0 6,-4 7 1,-5 17-3,-7 15-2,-5 16-3,-1-4-6,6-21-9,7-22-8,6-22-9,1-8-2,-3 6 6,-3 7 4,-2 6 5,-3 10 6,1 17 3,-1 15 6,1 16 3,-3 9 7,-2 3 8,-3 3 9,-3 4 7,-2-3 3,0-5-4,0-7-4,0-5-3,0-3-8,0 4-9,0 3-12,0 3-9,4-4-5,10-8 2,10-10 3,9-9 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3:11"/>
    </inkml:context>
    <inkml:brush xml:id="br0">
      <inkml:brushProperty name="width" value="0.04728" units="cm"/>
      <inkml:brushProperty name="height" value="0.04728" units="cm"/>
      <inkml:brushProperty name="color" value="#FED406"/>
    </inkml:brush>
  </inkml:definitions>
  <inkml:trace contextRef="#ctx0" brushRef="#br0">41500 29050 465,'178'-132'22,"-44"39"0,-43 36 0,-44 39 0,-21 19 2,4 4 3,3 3 5,3 3 3,4 4 2,7 7 0,6 6 1,7 7 0,-3 5-3,-8 7-4,-10 6-6,-9 7-4,-12 7-4,-11 9-2,-14 10-3,-11 10-3,-17 7-2,-18 6-3,-19 7-2,-18 6-2,-12 3-2,-3 0-3,-3 0-1,-2 0-2,-3-8-2,1-16-2,-1-15 0,1-15-1,5-17-1,14-15 3,11-15 2,14-16 1,14-13 4,20-9 4,18-10 4,20-8 5,19-4 1,22 3-1,22 3 0,23 4-2,11 4-1,4 6-1,3 7-2,3 6-1,3 1-5,3-3-9,3-3-8,4-2-9,-4-5-4,-9-2 1,-10-3 0,-8-3 0,-8-4-2,-2-3-3,-3-3-5,-3-2-4,-9-1 2,-11 3 7,-14 3 8,-11 4 8,-9 1 4,-3 0 0,-3 0 0,-2 0 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3:12"/>
    </inkml:context>
    <inkml:brush xml:id="br0">
      <inkml:brushProperty name="width" value="0.05206" units="cm"/>
      <inkml:brushProperty name="height" value="0.05206" units="cm"/>
      <inkml:brushProperty name="color" value="#FED406"/>
    </inkml:brush>
  </inkml:definitions>
  <inkml:trace contextRef="#ctx0" brushRef="#br0">43350 29500 422,'-7'-36'66,"-11"28"-2,-14 28-1,-11 29-2,-6 18-5,4 9-8,3 10-8,3 10-8,3 2-6,3-3-1,3-3-2,4-2-2,4-8-3,6-8-3,7-10-5,6-9-3,12-10-4,19-9-6,19-10-4,19-8-5,12-20-5,6-28-2,7-28-4,6-27-2,-1-17-3,-5-3 1,-7-3-1,-5-2 1,-12 3 2,-16 14 3,-15 11 3,-15 14 5,-14 8 2,-8 7 4,-10 6 3,-9 7 3,-12 7 2,-11 9 1,-14 10 1,-11 10 1,-9 7 0,-3 6-1,-3 7-2,-2 6 0,2 4-1,9 4 1,10 3 0,10 3 0,18-4-8,28-8-18,28-10-18,29-9-16,10-7-3,-6-3 12,-6-3 14,-6-2 13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23"/>
    </inkml:context>
    <inkml:brush xml:id="br0">
      <inkml:brushProperty name="width" value="0.04598" units="cm"/>
      <inkml:brushProperty name="height" value="0.04598" units="cm"/>
      <inkml:brushProperty name="color" value="#F2395B"/>
    </inkml:brush>
  </inkml:definitions>
  <inkml:trace contextRef="#ctx0" brushRef="#br0">38250 16950 478,'25'67'104,"0"-16"-22,0-15-22,0-15-22,0-7-10,0 3 2,0 3 2,0 4 2,0 4 0,0 6-4,0 7-4,0 6-3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3:13"/>
    </inkml:context>
    <inkml:brush xml:id="br0">
      <inkml:brushProperty name="width" value="0.06416" units="cm"/>
      <inkml:brushProperty name="height" value="0.06416" units="cm"/>
      <inkml:brushProperty name="color" value="#FED406"/>
    </inkml:brush>
  </inkml:definitions>
  <inkml:trace contextRef="#ctx0" brushRef="#br0">44300 29300 342,'154'28'24,"-40"6"7,-40 7 8,-41 6 9,-26 7-1,-8 10-7,-10 10-9,-9 9-6,-10 9-6,-9 9 1,-10 10-2,-8 10 0,0-6-3,14-18-4,11-19-5,14-18-5,24-29-9,38-37-14,37-38-15,38-37-14,12-13-2,-12 13 8,-13 12 10,-12 13 8,-13 10 8,-12 10 4,-13 10 6,-12 9 4,-12 9 5,-8 9 5,-10 10 4,-9 10 5,-9 10 4,-5 13 5,-7 12 5,-5 13 5,-4-1 0,0-11-3,0-14-4,0-11-3,15-22-10,32-27-15,31-28-15,32-28-15,7-9-5,-16 14 5,-15 11 5,-15 14 5,-11 10 6,-2 9 4,-3 10 6,-3 10 5,-6 10 4,-5 13 3,-7 12 1,-5 13 3,0-4 1,10-18 0,10-19 1,9-18 0,9-17-5,9-11-10,10-14-9,10-11-10,2-1-4,-3 13 2,-3 12 2,-2 13 2,-11 15 8,-15 19 13,-15 19 14,-16 19 13,-12 10 8,-5 4 0,-7 3 1,-5 3 1,-3-1-3,4-2-6,3-3-5,3-3-5,10-10-6,20-16-4,18-15-6,20-15-4,11-11-4,7-2-4,6-3-3,7-3-4,-3-2-2,-8 0-1,-10 0-1,-9 0-1,-9-2 1,-5-3 2,-7-3 2,-5-2 2,-11-5 1,-11-2 2,-14-3 0,-11-3 1,-12 1 2,-9 6 5,-10 7 4,-8 6 5,-6 4 4,1 4 4,-1 3 5,1 3 4,2 6 2,7 9-1,6 10-1,7 10-1,15 2-6,25-3-12,25-3-11,25-2-13,14-11-6,3-15 1,3-15 0,4-16 0,5-15 0,10-11 0,10-14 0,9-11 1,-2-6 1,-12 4 0,-13 3 3,-12 3 0,-12-1 2,-8-2 2,-10-3 3,-9-3 1,-9 2 5,-5 10 6,-7 10 6,-5 9 6,-4 7 3,0 7-2,0 6-2,0 7-3,1 16 14,4 29 28,3 28 29,3 28 27,3 21 4,3 17-20,3 15-21,4 16-21,1 21-13,0 29-8,0 28-7,0 28-8,1 29-9,4 32-13,3 31-11,3 32-12,-2-23-7,-6-74-4,-6-76-3,-6-74-4,-2-38-4,3 0-5,3 0-7,4 0-6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21"/>
    </inkml:context>
    <inkml:brush xml:id="br0">
      <inkml:brushProperty name="width" value="0.03795" units="cm"/>
      <inkml:brushProperty name="height" value="0.03795" units="cm"/>
      <inkml:brushProperty name="color" value="#F2395B"/>
    </inkml:brush>
  </inkml:definitions>
  <inkml:trace contextRef="#ctx0" brushRef="#br0">41150 27500 579,'-111'-69'4,"28"13"9,28 12 8,29 13 8,22 7 7,20 4 5,18 3 4,20 3 6,8 1-4,1 1-10,-1-1-11,1 1-10,1 1-7,3 3-1,3 3-2,4 4-2,-1 4-1,-3 6 2,-3 7-1,-2 6 2,-6 1-1,-6-3-2,-6-3-2,-6-2-1,4-3-1,16 1-2,15-1-2,17 1 0,5-3-1,-3-2 2,-3-3 1,-2-3 1,0-2 2,7 0 0,6 0 0,7 0 1,4 0 0,3 0 0,3 0 1,4 0-1,1 0 0,0 0 0,0 0 0,0 0-1,0 0 0,0 0-2,0 0 0,0 0-2,-4 0 0,-5 0 0,-7 0 2,-5 0 0,-6 0-1,-3 0-4,-3 0-4,-2 0-3,-5 0-4,-2 0-4,-3 0-2,-3 0-4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23"/>
    </inkml:context>
    <inkml:brush xml:id="br0">
      <inkml:brushProperty name="width" value="0.04926" units="cm"/>
      <inkml:brushProperty name="height" value="0.04926" units="cm"/>
      <inkml:brushProperty name="color" value="#F2395B"/>
    </inkml:brush>
  </inkml:definitions>
  <inkml:trace contextRef="#ctx0" brushRef="#br0">44350 34150 446,'23'-91'-14,"-3"19"7,-3 19 7,-2 19 8,-5 9 3,-2 0 2,-3 0-1,-3 0 2,-6-2 0,-5-3 0,-7-3 0,-5-2 1,-8 0-1,-5 7-1,-7 6-1,-5 7-1,-4 4-1,0 3-4,0 3-2,0 4-3,0 4 0,0 6 0,0 7 3,0 6 0,-4 4 2,-5 4 0,-7 3 2,-5 3 0,-3 1 1,4 1 1,3-1 0,3 1 0,3-1 0,3 1 1,3-1-1,4 1 0,1-1 0,0 1 1,0-1 0,0 1 0,4 1 0,10 3-2,10 3-1,9 4 0,4 2-2,1 4 0,-1 3 1,1 3-1,2-1 0,7-2 0,6-3 1,7-3 0,5-2-1,7 0-2,6 0-3,7 0-1,4-2-2,3-3 2,3-3-1,4-2 2,2-1-1,4 3 1,3 3 0,3 4 0,1-1 1,1-3 1,-1-3 2,1-2 0,-3-3 2,-2 1-2,-3-1 0,-3 1 0,-4-1-1,-3 1 1,-3-1-2,-2 1 1,-3 1-1,1 3 1,-1 3 0,1 4 1,-9 2-1,-15 4 2,-15 3 2,-16 3 0,-10-1 0,-3-2-1,-3-3-2,-2-3-1,-5-4-1,-2-3 0,-3-3-1,-3-2-1,-6-1-1,-5 3 1,-7 3-2,-5 4 1,-8-1-1,-5-3-1,-7-3-1,-5-2-1,-3-5-1,4-2-2,3-3-1,3-3-2,1-6 0,1-5-1,-1-7 0,1-5-1,1-6-1,3-3-4,3-3-4,4-2-4,8-11-1,17-15 1,15-15 3,16-16 1,9-5-1,3 6-4,3 7-3,4 6-3,4 6-4,6 6-3,7 7-2,6 6-4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27"/>
    </inkml:context>
    <inkml:brush xml:id="br0">
      <inkml:brushProperty name="width" value="0.03637" units="cm"/>
      <inkml:brushProperty name="height" value="0.03637" units="cm"/>
      <inkml:brushProperty name="color" value="#F2395B"/>
    </inkml:brush>
  </inkml:definitions>
  <inkml:trace contextRef="#ctx0" brushRef="#br0">44450 35300 604,'-61'0'-6,"28"0"19,28 0 19,29 0 20,15 0 4,3 0-11,3 0-11,4 0-10,-1 0-7,-3 0-1,-3 0-3,-2 0-1,-3 4-3,1 10-1,-1 10-2,1 9-3,-6 6-1,-8 3-1,-10 3-3,-9 4 0,-9 2-2,-5 4-1,-7 3-1,-5 3 0,-6 1-1,-3 1 2,-3-1 0,-2 1 2,-3-4 0,1-6 2,-1-6 1,1-6 1,-1-6 2,1-2 1,-1-3 2,1-3 2,2-2 1,7 0 1,6 0 0,7 0 2,10 1-1,16 4 0,15 3-2,17 3 0,7-4-4,0-8-7,0-10-5,0-9-6,1-5-3,4 0 1,3 0 0,3 0 0,3-5-5,3-9-14,3-10-13,4-8-13,-6-3-2,-11 7 8,-14 6 8,-11 7 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28"/>
    </inkml:context>
    <inkml:brush xml:id="br0">
      <inkml:brushProperty name="width" value="0.03222" units="cm"/>
      <inkml:brushProperty name="height" value="0.03222" units="cm"/>
      <inkml:brushProperty name="color" value="#F2395B"/>
    </inkml:brush>
  </inkml:definitions>
  <inkml:trace contextRef="#ctx0" brushRef="#br0">45700 34800 682,'115'0'108,"-18"0"-24,-19 0-24,-18 0-23,-12 0-17,-3 0-11,-3 0-11,-2 0-10,-6 6-13,-6 13-13,-6 12-13,-6 13-15,-7 2-1,-6-5 11,-6-7 11,-6-5 10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28"/>
    </inkml:context>
    <inkml:brush xml:id="br0">
      <inkml:brushProperty name="width" value="0.03858" units="cm"/>
      <inkml:brushProperty name="height" value="0.03858" units="cm"/>
      <inkml:brushProperty name="color" value="#F2395B"/>
    </inkml:brush>
  </inkml:definitions>
  <inkml:trace contextRef="#ctx0" brushRef="#br0">45650 35400 570,'-46'23'1,"10"-3"3,10-3 2,9-2 3,6-1 4,3 3 6,3 3 6,4 4 6,1 2 2,0 4-2,0 3-1,0 3-2,0 6-3,0 9-1,0 10-2,0 10-2,0 0-2,0-5-1,0-7-1,0-5-2,0-4 0,0 0-3,0 0-1,0 0-1,4-8-13,10-16-23,10-15-21,9-15-23,1-14-6,-6-8 13,-6-10 12,-6-9 13,-4-5 8,1 0 5,-1 0 6,1 0 6,-3 3 3,-2 6 1,-3 7 2,-3 6 2,-4 4 3,-3 4 6,-3 3 4,-2 3 5,-5 3 2,-2 3-2,-3 3-2,-3 4-3,-1 2-4,4 4-4,3 3-5,3 3-6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30"/>
    </inkml:context>
    <inkml:brush xml:id="br0">
      <inkml:brushProperty name="width" value="0.03336" units="cm"/>
      <inkml:brushProperty name="height" value="0.03336" units="cm"/>
      <inkml:brushProperty name="color" value="#F2395B"/>
    </inkml:brush>
  </inkml:definitions>
  <inkml:trace contextRef="#ctx0" brushRef="#br0">45600 35650 659,'0'50'89,"0"0"-18,0 0-18,0 0-19,0 3-11,0 6-3,0 7-4,0 6-3,0-2-3,0-9-3,0-10-3,0-8-4,0-4-3,0 3-5,0 3-5,0 4-5,0-3-7,0-5-6,0-7-8,0-5-7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32"/>
    </inkml:context>
    <inkml:brush xml:id="br0">
      <inkml:brushProperty name="width" value="0.0415" units="cm"/>
      <inkml:brushProperty name="height" value="0.0415" units="cm"/>
      <inkml:brushProperty name="color" value="#F2395B"/>
    </inkml:brush>
  </inkml:definitions>
  <inkml:trace contextRef="#ctx0" brushRef="#br0">45600 35750 530,'71'-25'43,"-5"0"-9,-7 0-7,-5 0-9,-6 0-5,-3 0-4,-3 0-4,-2 0-4,-3 3-1,1 6-1,-1 7 1,1 6 1,-3 1-1,-2-3 0,-3-3 0,-3-2 0,-4 2 0,-3 9 1,-3 10 1,-2 10 1,-3 5 1,1 4 0,-1 3 0,1 3 2,-3 1 0,-2 1 0,-3-1 2,-3 1 0,-6 1 0,-5 3 1,-7 3 0,-5 4 0,-4 1 1,0 0-1,0 0-1,0 0 1,0 0-2,0 0-1,0 0-1,0 0-2,0-2-1,0-3-2,0-3-1,0-2-2,0-15-7,0-25-12,0-25-14,0-25-12,1-19-3,4-12 8,3-13 8,3-12 7,1-2 6,1 9 3,-1 10 3,1 10 3,-1 8 3,1 10 3,-1 10 2,1 9 3,1 6 4,3 3 7,3 3 7,4 4 6,-1 8 6,-3 17 3,-3 15 4,-2 16 3,-3 9-1,1 3-7,-1 3-8,1 4-7,1 5-4,3 10-1,3 10-1,4 9-2,1-2-2,0-12-6,0-13-5,0-12-6,3-15-3,6-15-3,7-15-2,6-16-2,6-16-1,6-16 1,7-15 1,6-15 1,1-12 0,-3-6-3,-3-6-2,-2-6-2,-5 1 2,-2 9 5,-3 10 5,-3 10 6,-4 10 3,-3 13 4,-3 12 2,-2 13 2,-3 7 3,1 4 1,-1 3 1,1 3 1,-3 10 5,-2 20 10,-3 18 9,-3 20 9,-2 6 1,0-2-7,0-3-6,0-3-7,0-6-4,0-5-4,0-7-1,0-5-4,3-4-3,6 0-4,7 0-5,6 0-4,6-8-7,6-16-8,7-15-9,6-15-9,1-9-2,-3 1 4,-3-1 3,-2 1 5,-6 1 4,-6 3 5,-6 3 6,-6 4 5,-6 1 3,-2 0 2,-3 0 2,-3 0 0,-4 1 5,-3 4 6,-3 3 6,-2 3 7,-3 6 5,1 9 6,-1 10 6,1 10 5,1 4 0,3 0-7,3 0-7,4 0-6,2 1-4,4 4-1,3 3-1,3 3-1,4-4-3,7-8-5,6-10-5,7-9-5,4-7-3,3-3 0,3-3 1,4-2-1,1-5-1,0-2-5,0-3-3,0-3-5,-4-2-2,-5 0 1,-7 0 0,-5 0 0,-11 4 3,-11 10 6,-14 10 7,-11 9 4,-12 10 6,-9 14 3,-10 11 3,-8 14 4,-4 5 0,3 1-3,3-1-3,4 1-3,1-3-1,0-2 0,0-3-1,0-3 0,3-2 0,6 0-1,7 0 0,6 0-2,7-2 2,10-3 1,10-3 3,9-2 2,4 0 3,1 7 4,-1 6 4,1 7 4,-3-1-1,-2-6-3,-3-6-4,-3-6-4,-4-2-1,-3 3 0,-3 3 0,-2 4 0,-1-1-2,3-3-4,3-3-5,4-2-3,7-20-10,13-34-14,12-35-13,13-33-13,6-12-3,0 13 10,0 12 9,0 13 9,-4 10 7,-5 10 7,-7 10 5,-5 9 6,-4 7 8,0 7 7,0 6 8,0 7 8,-4 5 4,-5 7-1,-7 6-2,-5 7 0,-6 4-3,-3 3-3,-3 3-4,-2 4-3,-6-1-5,-6-3-7,-6-3-7,-6-2-6,-2-12-9,3-19-13,3-18-10,4-19-13,10-13-1,19-6 8,19-6 9,19-6 8,9 1 7,0 9 6,0 10 5,0 10 7,-2 7 5,-3 6 5,-3 7 6,-2 6 5,-6 9 6,-6 13 6,-6 12 7,-6 13 6,-10 6-1,-12 0-8,-13 0-8,-12 0-7,-5-2-8,3-3-6,3-3-7,4-2-7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35"/>
    </inkml:context>
    <inkml:brush xml:id="br0">
      <inkml:brushProperty name="width" value="0.03029" units="cm"/>
      <inkml:brushProperty name="height" value="0.03029" units="cm"/>
      <inkml:brushProperty name="color" value="#F2395B"/>
    </inkml:brush>
  </inkml:definitions>
  <inkml:trace contextRef="#ctx0" brushRef="#br0">34800 18550 726,'-22'-16'4,"6"19"17,7 19 19,6 19 17,4 12 2,4 6-14,3 7-16,3 6-13,-1 9-13,-2 13-10,-3 12-10,-3 13-10,-2 10-5,0 10-1,0 10-1,0 9-2,1-1 0,4-8 0,3-10 0,3-9 0,-1-10 3,-2-9 7,-3-10 6,-3-8 7,-2-6 5,0 1 1,0-1 2,0 1 2,0-4 3,0-6 2,0-6 2,0-6 3,0-6 2,0-2 2,0-3 2,0-3 2,-2 1 1,-3 6 3,-3 7 2,-2 6 3,-1 1 0,3-3 2,3-3 0,4-2 0,1-3-1,0 1-4,0-1-6,0 1-4,0 2-3,0 7-5,0 6-2,0 7-3,1 2-6,4 1-5,3-1-7,3 1-6,3-3-4,3-2-3,3-3-4,4-3-3,-3-9 3,-5-11 8,-7-14 9,-5-11 7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35"/>
    </inkml:context>
    <inkml:brush xml:id="br0">
      <inkml:brushProperty name="width" value="0.02276" units="cm"/>
      <inkml:brushProperty name="height" value="0.02276" units="cm"/>
      <inkml:brushProperty name="color" value="#F2395B"/>
    </inkml:brush>
  </inkml:definitions>
  <inkml:trace contextRef="#ctx0" brushRef="#br0">35000 24200 966,'0'50'1,"0"0"2,0 0 1,0 0 1,0 0 2,0 0-2,0 0-1,0 0-1,0 1-1,0 4-3,0 3-1,0 3-2,0 6-5,0 9-9,0 10-7,0 10-9,0-4-1,0-16 4,0-15 4,0-15 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23"/>
    </inkml:context>
    <inkml:brush xml:id="br0">
      <inkml:brushProperty name="width" value="0.06173" units="cm"/>
      <inkml:brushProperty name="height" value="0.06173" units="cm"/>
      <inkml:brushProperty name="color" value="#F2395B"/>
    </inkml:brush>
  </inkml:definitions>
  <inkml:trace contextRef="#ctx0" brushRef="#br0">39250 15750 356,'1'-69'17,"4"13"10,3 12 9,3 13 10,-2 15 8,-6 19 7,-6 19 5,-6 19 7,-2 9-4,3 0-14,3 0-14,4 0-13,1 3-8,0 6-4,0 7-4,0 6-2,0 7-4,0 10-1,0 10-4,0 9-1,0 13-2,0 20 1,0 18 0,0 20 0,0 17-5,0 20-11,0 18-10,0 20-12,0 8-3,0 1 5,0-1 5,0 1 4,0-23-5,0-43-17,0-44-15,0-43-16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36"/>
    </inkml:context>
    <inkml:brush xml:id="br0">
      <inkml:brushProperty name="width" value="0.02439" units="cm"/>
      <inkml:brushProperty name="height" value="0.02439" units="cm"/>
      <inkml:brushProperty name="color" value="#F2395B"/>
    </inkml:brush>
  </inkml:definitions>
  <inkml:trace contextRef="#ctx0" brushRef="#br0">35200 27150 901,'-24'118'5,"4"-11"3,3-14 3,3-11 3,3-1 1,3 13-1,3 12-1,4 13-1,2 4-5,4-3-8,3-3-7,3-2-8,3-6-7,3-6-4,3-6-6,4-6-5,-3-12 0,-5-15 8,-7-15 5,-5-16 8,-4-8 3,0 0 3,0 0 1,0 0 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36"/>
    </inkml:context>
    <inkml:brush xml:id="br0">
      <inkml:brushProperty name="width" value="0.0269" units="cm"/>
      <inkml:brushProperty name="height" value="0.0269" units="cm"/>
      <inkml:brushProperty name="color" value="#F2395B"/>
    </inkml:brush>
  </inkml:definitions>
  <inkml:trace contextRef="#ctx0" brushRef="#br0">35200 30900 817,'-24'160'-14,"4"-27"6,3-28 6,3-28 7,3-15 4,3 1-2,3-1 0,4 1-1,1-1-1,0 1-3,0-1-2,0 1-2,0 1-2,0 3 0,0 3 0,0 4-1,0-1-1,0-3-3,0-3-4,0-2-2,-2 2-1,-3 9 3,-3 10 4,-2 10 2,-1 4 1,3 0 0,3 0 0,4 0-2,2-5 2,4-9 1,3-10 2,3-8 2,-1-4 2,-2 3 3,-3 3 4,-3 4 3,-2-3 3,0-5 5,0-7 3,0-5 5,-2-4 0,-3 0 0,-3 0-2,-2 0-1,-1 1-3,3 4-6,3 3-3,4 3-6,1 4-4,0 7-3,0 6-3,0 7-3,0 0-3,0-2-5,0-3-3,0-3-4,0-2-1,0 0 0,0 0 2,0 0 1,-2 9-1,-3 19 0,-3 19-1,-2 19-1,-1 1 1,3-16 5,3-15 4,4-15 4,-1-12 3,-3-6 1,-3-6 2,-2-6 1,-3-6 2,1-2 2,-1-3 2,1-3 3,1-4 2,3-3 1,3-3 3,4-2 1,1-3 3,0 1 3,0-1 3,0 1 4,0-1 1,0 1 0,0-1-1,0 1 0,0 1-1,0 3-2,0 3-1,0 4-2,1 1-4,4 0-8,3 0-8,3 0-9,-1 0-3,-2 0-2,-3 0-1,-3 0-1,-2 1 1,0 4 1,0 3 2,0 3 1,0 3 4,0 3 3,0 3 4,0 4 3,1 2 3,4 4-2,3 3-1,3 3-2,-1 3-2,-2 3-4,-3 3-5,-3 4-4,-1 2-2,4 4 0,3 3 1,3 3 0,-1-1 1,-2-2-2,-3-3 1,-3-3-2,-2-7 2,0-9 3,0-10 3,0-8 3,-2-4 3,-3 3 3,-3 3 2,-2 4 2,-1-1 4,3-3 2,3-3 3,4-2 2,1 0 2,0 7-2,0 6 0,0 7-1,0 4-1,0 3-3,0 3-1,0 4-3,1-1 0,4-3-2,3-3-1,3-2 0,1-1-1,1 3-2,-1 3-1,1 4-2,-1-3 0,1-5 1,-1-7 0,1-5 2,-1-4-1,1 0 0,-1 0-1,1 0 0,-1-5-1,1-9-2,-1-10-2,1-8-2,-3-6-1,-2 1-1,-3-1-2,-3 1-1,-2-3-4,0-2-6,0-3-7,0-3-6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49"/>
    </inkml:context>
    <inkml:brush xml:id="br0">
      <inkml:brushProperty name="width" value="0.04768" units="cm"/>
      <inkml:brushProperty name="height" value="0.04768" units="cm"/>
      <inkml:brushProperty name="color" value="#F2395B"/>
    </inkml:brush>
  </inkml:definitions>
  <inkml:trace contextRef="#ctx0" brushRef="#br0">43600 47200 461,'-24'-21'5,"4"10"9,3 10 10,3 9 9,3 9 3,3 9-6,3 10-4,4 10-6,2 4-3,4 0-3,3 0-2,3 0-3,-1 0-1,-2 0 0,-3 0-2,-3 0 0,-2 1-2,0 4 1,0 3-1,0 3-1,0 1 0,0 1-1,0-1 0,0 1-2,0 1 0,0 3-3,0 3-1,0 4-2,0-1 0,0-3 1,0-3 0,0-2 1,4-19-6,10-30-13,10-32-14,9-30-13,1-22-2,-6-8 9,-6-10 10,-6-9 9,-4-1 5,1 10 4,-1 10 2,1 9 3,-3 4 4,-2 1 6,-3-1 4,-3 1 7,-1 2 2,4 7 1,3 6 1,3 7 1,1 15 2,1 25 6,-1 25 5,1 25 5,-3 15 1,-2 7-6,-3 6-5,-3 7-6,-2-4-3,0-12-3,0-13-4,0-12-2,6-13-3,13-12-2,12-13-4,13-12-1,2-10-3,-5-6-3,-7-6-1,-5-6-4,-11 5 0,-11 20 0,-14 18-1,-11 20-1,-11 14 3,-5 14 3,-7 11 4,-5 14 3,-6 8 3,-3 7 0,-3 6 1,-2 7 0,0 0 2,7-2 2,6-3 2,7-3 3,4-6 1,3-5 2,3-7 2,4-5 0,2-11 2,4-11 0,3-14-1,3-11 1,10-18-2,20-22-2,18-22-2,20-21-2,10-18-3,3-12-5,3-13-4,4-12-5,1-10-2,0-6-1,0-6-1,0-6 0,-2-1-1,-3 7 1,-3 6 1,-2 7 0,-8 4 1,-8 3 0,-10 3 0,-9 4 0,-7 4 0,-3 6 3,-3 7 3,-2 6 2,-3 7 3,1 10 3,-1 10 4,1 9 4,-3 20 6,-2 31 9,-3 32 10,-3 31 9,-2 15 1,0 1-7,0-1-7,0 1-7,0 1-5,0 3-2,0 3-2,0 4-2,0-1-1,0-3 0,0-3-2,0-2 0,1-1-1,4 3-1,3 3-3,3 4 0,6-4-3,9-9-2,10-10-1,10-8-3,2-11-2,-3-8-1,-3-10-3,-2-9-1,-3-9-1,1-5 1,-1-7 0,1-5 0,1-6-1,3-3-6,3-3-3,4-2-5,1-8-3,0-8-1,0-10 0,0-9-1,-2-9-1,-3-5 0,-3-7 1,-2-5-1,-6-4 1,-6 0-1,-6 0 0,-6 0 0,-6 1 1,-2 4 5,-3 3 3,-3 3 5,-2 6 3,0 9 3,0 10 3,0 10 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49"/>
    </inkml:context>
    <inkml:brush xml:id="br0">
      <inkml:brushProperty name="width" value="0.03716" units="cm"/>
      <inkml:brushProperty name="height" value="0.03716" units="cm"/>
      <inkml:brushProperty name="color" value="#F2395B"/>
    </inkml:brush>
  </inkml:definitions>
  <inkml:trace contextRef="#ctx0" brushRef="#br0">45750 47900 592,'-2'-69'7,"-3"13"4,-3 12 4,-2 13 4,-5 9 3,-2 6 4,-3 7 4,-3 6 4,-2 3 0,0 0-2,0 0-2,0 0-2,-2 9-3,-3 19-3,-3 19-3,-2 19-3,-6 12-4,-6 6-1,-6 7-4,-6 6-1,-2 4-5,3 4-4,3 3-5,4 3-5,2-2-4,4-6-3,3-6-3,3-6-2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50"/>
    </inkml:context>
    <inkml:brush xml:id="br0">
      <inkml:brushProperty name="width" value="0.04944" units="cm"/>
      <inkml:brushProperty name="height" value="0.04944" units="cm"/>
      <inkml:brushProperty name="color" value="#F2395B"/>
    </inkml:brush>
  </inkml:definitions>
  <inkml:trace contextRef="#ctx0" brushRef="#br0">45800 47000 445,'114'-65'45,"-22"23"-5,-22 22-6,-21 22-4,-14 15-6,-2 9-5,-3 10-6,-3 10-5,-4 5-3,-3 4 1,-3 3 1,-2 3 0,-5 1-5,-2 1-13,-3-1-12,-3 1-13,-6-4-5,-5-6 2,-7-6 0,-5-6 2,-4-7 4,0-6 8,0-6 6,0-6 7,0-4 4,0 1 1,0-1 2,0 1 1,1-1 3,4 1 2,3-1 5,3 1 2,3 1 4,3 3 3,3 3 3,4 4 3,1 4 3,0 6 0,0 7 0,0 6 1,0 6 0,0 6-3,0 7-3,0 6-1,0 6-1,0 6-1,0 7 2,0 6-1,-2 4 1,-3 4-2,-3 3 0,-2 3-1,-1-1 0,3-2-1,3-3-1,4-3-1,1-10-1,0-16-2,0-15-2,0-15-3,4-25-4,10-30-9,10-32-7,9-30-9,6-28-3,3-21 2,3-22 2,4-22 1,-1-10-2,-3 4-5,-3 3-6,-2 3-6,0-1 0,7-2 6,6-3 5,7-3 5,2 1 5,1 6 5,-1 7 4,1 6 6,-3 9 2,-2 13 3,-3 12 2,-3 13 3,-6 13 2,-5 17 3,-7 15 3,-5 16 3,-3 10 4,4 7 6,3 6 7,3 7 6,-4 8 1,-8 14-4,-10 11-5,-9 14-4,-4 11-5,4 14-3,3 11-4,3 14-4,-2 7-2,-6 3-2,-6 3 0,-6 4-1,-6-4 0,-2-9-1,-3-10 1,-3-8 0,-2-11-4,0-8-11,0-10-9,0-9-10,0-9-6,0-5-2,0-7-1,0-5-2,0-9 1,0-9 5,0-10 5,0-8 5,0-9 4,0-6 4,0-6 4,0-6 4,1-1 5,4 7 5,3 6 5,3 7 6,1 5 6,1 7 4,-1 6 6,1 7 5,2 11 3,7 20 1,6 18-1,7 20 0,2 8-2,1 1-5,-1-1-5,1 1-6,-1-3-5,1-2-5,-1-3-6,1-3-5,2-6-4,7-5-3,6-7-2,7-5-4,7-11-3,9-11-7,10-14-5,10-11-6,4-15-3,0-16 1,0-15 0,0-15 1,-2-7 5,-3 3 7,-3 3 9,-2 4 8,-8 4 6,-8 6 2,-10 7 2,-9 6 4,-7 7 4,-3 10 5,-3 10 6,-2 9 5,-6 12 5,-6 16 5,-6 15 3,-6 17 5,-9 10-2,-8 6-9,-10 7-7,-9 6-8,-9 4-6,-5 4-3,-7 3-2,-5 3-4,-4-1-2,0-2-4,0-3-2,0-3-4,1-7-2,4-9-1,3-10-2,3-8-1,6-9-1,9-6 2,10-6-1,10-6 2,7 4 10,6 16 19,7 15 20,6 17 19,1 11 4,-3 10-13,-3 10-11,-2 9-12,-3-2-8,1-12-3,-1-13-3,1-12-3,-1-7-3,1 1-1,-1-1-3,1 1-1,2-13-11,7-25-19,6-25-18,7-25-18,7-22-5,9-19 8,10-18 10,10-19 9,2-8 7,-3 3 5,-3 3 6,-2 4 5,-3 4 5,1 6 2,-1 7 4,1 6 3,-1 6 4,1 6 7,-1 7 7,1 6 6,-1 6 5,1 6 2,-1 7 3,1 6 2,-1 6 1,1 6-2,-1 7-2,1 6-2,-1 3-3,1 0-2,-1 0-3,1 0-4,-4 4-1,-6 10 0,-6 10 0,-6 9 0,-4 4 0,1 1-1,-1-1-1,1 1 0,-3 1 1,-2 3 4,-3 3 3,-3 4 3,-2 2 2,0 4 2,0 3-1,0 3 2,0 7-1,0 14-3,0 11-2,0 14-3,0 5-2,0 1-1,0-1-1,0 1-2,0-6-1,0-8 1,0-10 2,0-9 0,0-9-2,0-5-6,0-7-4,0-5-6,-10-14-7,-18-18-10,-19-19-10,-18-18-10,-7-18-1,6-16 6,7-15 6,6-15 6,3-11 5,0-2 2,0-3 3,0-3 3,4-2 1,10 0 1,10 0 1,9 0 0,6 4 3,3 10 3,3 10 4,4 9 5,5 6 2,10 3 3,10 3 1,9 4 3,4 5 1,1 10-2,-1 10 0,1 9-2,-4 12 1,-6 16 0,-6 15 0,-6 17 1,-12 13-1,-15 13 0,-15 12-2,-16 13-2,-7 4 0,4-3 0,3-3-2,3-2 1,1-8-1,1-8 0,-1-10 0,1-9 1,15-21-7,31-31-13,32-31-13,31-31-13,10-15-4,-8 4 3,-10 3 4,-9 3 3,-9 6 3,-5 9 3,-7 10 1,-5 10 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51"/>
    </inkml:context>
    <inkml:brush xml:id="br0">
      <inkml:brushProperty name="width" value="0.04285" units="cm"/>
      <inkml:brushProperty name="height" value="0.04285" units="cm"/>
      <inkml:brushProperty name="color" value="#F2395B"/>
    </inkml:brush>
  </inkml:definitions>
  <inkml:trace contextRef="#ctx0" brushRef="#br0">49300 46350 513,'23'-40'8,"-3"23"15,-3 22 17,-2 22 15,-6 18 3,-6 16-9,-6 15-9,-6 17-8,-7 7-8,-6 0-4,-6 0-4,-6 0-4,-2-4-3,3-5-3,3-7-1,4-5-3,11-12-3,23-16-6,22-15-6,22-15-5,7-11-1,-6-2 3,-6-3 4,-6-3 2,-10 7 3,-12 19 0,-13 19 0,-12 19 0,-15 10 1,-15 4 0,-15 3 0,-16 3 0,-5-4 1,6-8 0,7-10 0,6-9 0,6-9 1,6-5 1,7-7-1,6-5 1,10-8 1,17-5 1,15-7 2,16-5 2,7-4 2,1 0 3,-1 0 4,1 0 2,-3 1 2,-2 4 1,-3 3-1,-3 3 0,-4 9 0,-3 16 0,-3 15 0,-2 17 0,-8 10-1,-8 6-1,-10 7 0,-9 6-2,-4 3 0,4 0-2,3 0-1,3 0-2,3-5-1,3-9-4,3-10-4,4-8-4,4-28-12,6-43-23,7-44-21,6-43-23,1-15-4,-3 16 14,-3 15 13,-2 17 14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52"/>
    </inkml:context>
    <inkml:brush xml:id="br0">
      <inkml:brushProperty name="width" value="0.04052" units="cm"/>
      <inkml:brushProperty name="height" value="0.04052" units="cm"/>
      <inkml:brushProperty name="color" value="#F2395B"/>
    </inkml:brush>
  </inkml:definitions>
  <inkml:trace contextRef="#ctx0" brushRef="#br0">49750 47350 542,'95'-115'25,"-9"23"2,-10 22 3,-8 22 1,-4 12 1,3 3-2,3 3-2,4 4-1,-1 4-3,-3 6-5,-3 7-5,-2 6-3,-6 6-3,-6 6 1,-6 7 1,-6 6 0,-7 6 1,-6 6 0,-6 7 1,-6 6 0,-7 6 0,-6 6-1,-6 7-2,-6 6-1,-6 3-2,-2 0 0,-3 0-2,-3 0 0,-1-5-1,4-9 1,3-10 0,3-8 2,-2-15-10,-6-19-17,-6-18-17,-6-19-18,-1-18-4,7-15 11,6-15 10,7-16 11,2-15 4,1-11 0,-1-14-1,1-11-1,1 2 3,3 19 6,3 19 5,4 19 6,1 13 5,0 10 4,0 10 4,0 9 5,-4 13 6,-5 20 10,-7 18 9,-5 20 11,-3 14 1,4 14-5,3 11-7,3 14-5,-1 7-5,-2 3-4,-3 3-5,-3 4-4,-1-1-3,4-3-2,3-3-1,3-2-1,3-6-4,3-6-7,3-6-7,4-6-7,-1-7-6,-3-6-8,-3-6-7,-2-6-7,-5-9-4,-2-8-1,-3-10 0,-3-9-1,-2-7 4,0-3 9,0-3 9,0-2 7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52"/>
    </inkml:context>
    <inkml:brush xml:id="br0">
      <inkml:brushProperty name="width" value="0.04168" units="cm"/>
      <inkml:brushProperty name="height" value="0.04168" units="cm"/>
      <inkml:brushProperty name="color" value="#F2395B"/>
    </inkml:brush>
  </inkml:definitions>
  <inkml:trace contextRef="#ctx0" brushRef="#br0">49650 47450 527,'3'-108'25,"6"34"5,7 35 7,6 35 6,3 22 2,0 14-5,0 11-3,0 14-5,-4 8-3,-5 7-4,-7 6-3,-5 7-3,-8 8-2,-5 14-2,-7 11-2,-5 14-2,-6-1-1,-3-12-1,-3-13-2,-2-12-2,0-12-3,7-8-8,6-10-5,7-9-7,2-4-6,1 4-3,-1 3-5,1 3-4,1-11-5,3-25-7,3-25-8,4-25-7,2-15 2,4-2 12,3-3 11,3-3 11,1 1 8,1 6 5,-1 7 4,1 6 6,7-2 4,16-9 5,15-10 6,17-8 6,10-8 2,6-2 0,7-3 0,6-3 1,3 1 0,0 6 3,0 7 2,0 6 2,-5 6 2,-9 6-2,-10 7 0,-8 6-1,-9 4-2,-6 4-2,-6 3-4,-6 3-3,-6 6-1,-2 9 0,-3 10-1,-3 10 0,-6 8 0,-5 10-2,-7 10-1,-5 9-1,-11 6-1,-11 3 1,-14 3 0,-11 4 1,-11 2-3,-5 4-4,-7 3-5,-5 3-5,-8-1-2,-5-2 1,-7-3 1,-5-3-1,0-9 0,10-11-3,10-14-3,9-11-3,6-11-2,3-5-3,3-7-2,4-5-3,2-11 0,4-11-1,3-14 0,3-11-1,4-9 1,7-3-2,6-3 0,7-2 0,4-1 2,3 3 8,3 3 6,4 4 8,5 5 6,10 10 7,10 10 6,9 9 6,6 4 2,3 1-1,3-1-2,4 1-1,5 2 3,10 7 9,10 6 10,9 7 8,2 8 2,-2 14-4,-3 11-5,-3 14-3,-1 7-7,4 3-8,3 3-8,3 4-7,3 4-9,3 6-8,3 7-9,4 6-9,-1 1-6,-3-3-4,-3-3-6,-2-2-4,-12-11-2,-19-15 1,-18-15 0,-19-16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53"/>
    </inkml:context>
    <inkml:brush xml:id="br0">
      <inkml:brushProperty name="width" value="0.04296" units="cm"/>
      <inkml:brushProperty name="height" value="0.04296" units="cm"/>
      <inkml:brushProperty name="color" value="#F2395B"/>
    </inkml:brush>
  </inkml:definitions>
  <inkml:trace contextRef="#ctx0" brushRef="#br0">53400 46700 512,'-71'139'100,"10"-22"-24,10-22-23,9-21-23,1-9-14,-6 7-4,-6 6-4,-6 7-4,-7 4-2,-6 3 1,-6 3 1,-6 4 0,-4-3-2,1-5-6,-1-7-5,1-5-6,4-9-3,9-9 3,10-10 1,10-8 1,7-9 2,6-6 2,7-6 2,6-6 1,10-4 3,17 1 5,15-1 4,16 1 5,13-7 1,14-12 0,11-13 0,14-12-1,5-5-1,1 3-2,-1 3-2,1 4-1,4-7-3,9-16-1,10-15-2,10-15-3,-3-6 0,-11 7-3,-14 6-1,-11 7-2,-14 7 0,-11 9 0,-14 10 1,-11 10 0,-11 2-4,-5-3-8,-7-3-8,-5-2-8,-11-1-1,-11 3 4,-14 3 6,-11 4 4,-14 2 4,-11 4 1,-14 3 2,-11 3 2,-6 1 2,4 1 3,3-1 4,3 1 2,6-1 4,9 1 0,10-1 3,10 1 2,5-1-1,4 1 0,3-1-1,3 1-1,4-3 2,7-2 4,6-3 4,7-3 5,5 5 9,7 17 15,6 15 14,7 16 16,2 15 2,1 16-13,-1 15-10,1 17-13,-1 8-7,1 4-5,-1 3-4,1 3-4,-3 4-5,-2 7-2,-3 6-4,-3 7-3,-2-1-2,0-6-4,0-6-1,0-6-3,0-9-2,0-8 1,0-10 1,0-9-1,4-13-2,10-16-6,10-15-5,9-15-6,4-18-2,1-19 3,-1-18 1,1-19 2,1-12-1,3-2-2,3-3-2,4-3-3,1-2 0,0 0 3,0 0 2,0 0 3,-4 6 0,-5 13 0,-7 12-1,-5 13-2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54"/>
    </inkml:context>
    <inkml:brush xml:id="br0">
      <inkml:brushProperty name="width" value="0.04593" units="cm"/>
      <inkml:brushProperty name="height" value="0.04593" units="cm"/>
      <inkml:brushProperty name="color" value="#F2395B"/>
    </inkml:brush>
  </inkml:definitions>
  <inkml:trace contextRef="#ctx0" brushRef="#br0">53350 48200 478,'25'46'51,"0"-5"-5,0-7-6,0-5-5,3-1-4,6 6-4,7 7-3,6 6-4,3 4-1,0 4 3,0 3 2,0 3 1,0 1 2,0 1-3,0-1-1,0 1-1,-2-3-3,-3-2-2,-3-3-3,-2-3-2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26"/>
    </inkml:context>
    <inkml:brush xml:id="br0">
      <inkml:brushProperty name="width" value="0.06008" units="cm"/>
      <inkml:brushProperty name="height" value="0.06008" units="cm"/>
      <inkml:brushProperty name="color" value="#F2395B"/>
    </inkml:brush>
  </inkml:definitions>
  <inkml:trace contextRef="#ctx0" brushRef="#br0">75750 16150 366,'64'-150'61,"-22"50"-5,-22 50-5,-21 50-7,-18 31-5,-12 13-6,-13 12-7,-12 13-6,-7 6-4,1 0-3,-1 0-4,1 0-2,1 1-3,3 4-1,3 3 0,4 3-1,-1 3-1,-3 3 0,-3 3 1,-2 4-1,-1-3 1,3-5-1,3-7 1,4-5-1,5-9 0,10-9 1,10-10 0,9-8-1,15-8 1,22-2-2,22-3-1,23-3 0,13-7-1,6-9 1,7-10 1,6-8 1,9-14 0,13-15-1,12-15-1,13-16-2,4-16 0,-3-16-1,-3-15 0,-2-15-2,-12-1 1,-19 16 1,-18 15 0,-19 17 1,-13 3 0,-6-5-2,-6-7-2,-6-5-2,-9 2-1,-8 13 2,-10 12 0,-9 13 0,-10 6 3,-9 0 0,-10 0 3,-8 0 1,-4 3 2,3 6 0,3 7 1,4 6 1,-3 6 0,-5 6 1,-7 7 1,-5 6 2,-4 4-1,0 4 0,0 3-1,0 3-1,-2 3 1,-3 3 0,-3 3 1,-2 4 1,-3 4 0,1 6-1,-1 7-1,1 6 0,2 6 0,7 6 3,6 7 1,7 6 2,5-1 1,7-5 1,6-7-1,7-5 0,5-3 1,7 4-2,6 3 1,7 3-1,8 1-1,14 1 0,11-1 0,14 1 0,8-4-2,7-6 0,6-6-1,7-6-2,2-4 0,1 1-1,-1-1 0,1 1 1,-1 1-1,1 3 0,-1 3 1,1 4 0,-3-3 0,-2-5-2,-3-7-1,-3-5-2,-4-6 0,-3-3 1,-3-3-1,-2-2 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54"/>
    </inkml:context>
    <inkml:brush xml:id="br0">
      <inkml:brushProperty name="width" value="0.04201" units="cm"/>
      <inkml:brushProperty name="height" value="0.04201" units="cm"/>
      <inkml:brushProperty name="color" value="#F2395B"/>
    </inkml:brush>
  </inkml:definitions>
  <inkml:trace contextRef="#ctx0" brushRef="#br0">55550 45650 523,'53'3'100,"6"6"-20,7 7-22,6 6-20,1 6-16,-3 6-9,-3 7-8,-2 6-10,-11 6-6,-15 6-4,-15 7-3,-16 6-4,-18 7-4,-18 10-2,-19 10-3,-18 9-3,-15 2 0,-9-2 3,-10-3 1,-8-3 3,-6-7 3,1-9 2,-1-10 3,1-8 2,-1-9 4,1-6 3,-1-6 5,1-6 4,5-4 4,14 1 4,11-1 4,14 1 3,10-4 4,9-6 3,10-6 1,10-6 3,11-6 3,17-2 5,15-3 4,16-3 5,16-2-1,20 0-5,18 0-4,20 0-6,16-5-4,16-9-4,15-10-4,17-8-5,2-6-2,-9 1-1,-10-1-3,-8 1-1,-14-1-5,-15 1-8,-15-1-8,-16 1-8,-15 2-5,-11 7-5,-14 6-4,-11 7-4,-18-3 0,-22-8 1,-22-10 3,-21-9 2,-14-5 5,-2 0 8,-3 0 7,-3 0 8,-1 3 5,4 6 4,3 7 2,3 6 5,3 4 4,3 4 6,3 3 6,4 3 6,2 3 3,4 3 0,3 3 2,3 4-1,6 8 1,9 17 0,10 15 0,10 16 0,4 13-1,0 14-1,0 11-1,0 14-1,3 13-2,6 16-2,7 15-3,6 17-3,3 17-1,0 23-4,0 22-1,0 22-3,-2 16-6,-3 14-12,-3 11-12,-2 14-10,-1-3-8,3-15-3,3-15-3,4-16-4,1-16-1,0-16 4,0-15 2,0-15 3,-4-28 6,-5-36 6,-7-39 7,-5-36 8,-3-22 2,4-2 1,3-3-1,3-3-1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55"/>
    </inkml:context>
    <inkml:brush xml:id="br0">
      <inkml:brushProperty name="width" value="0.03503" units="cm"/>
      <inkml:brushProperty name="height" value="0.03503" units="cm"/>
      <inkml:brushProperty name="color" value="#F2395B"/>
    </inkml:brush>
  </inkml:definitions>
  <inkml:trace contextRef="#ctx0" brushRef="#br0">55900 48050 627,'-25'-68'-4,"0"17"0,0 15 1,0 16 0,-4 10 4,-5 7 9,-7 6 7,-5 7 8,-8 10 3,-5 16 0,-7 15-1,-5 17-1,-4 8-2,0 4-1,0 3-3,0 3-1,1-1-1,4-2-1,3-3 0,3-3-1,7-7-1,14-9 0,11-10-1,14-8-1,21-20-3,31-28-6,32-28-7,31-27-6,15-15-3,1 0-1,-1 0-2,1 0-1,2 1-3,7 4-3,6 3-3,7 3-3,-10 10 1,-25 20 7,-25 18 8,-25 20 6,-16 11 4,-6 7 3,-6 6 2,-6 7 2,-7 7 2,-6 9 1,-6 10 2,-6 10 3,2-4 2,14-16 5,11-15 4,14-15 5,8-14-1,7-8-6,6-10-6,7-9-6,4-9-7,3-5-9,3-7-10,4-5-8,-4 2-3,-9 13 2,-10 12 5,-8 13 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56"/>
    </inkml:context>
    <inkml:brush xml:id="br0">
      <inkml:brushProperty name="width" value="0.05237" units="cm"/>
      <inkml:brushProperty name="height" value="0.05237" units="cm"/>
      <inkml:brushProperty name="color" value="#F2395B"/>
    </inkml:brush>
  </inkml:definitions>
  <inkml:trace contextRef="#ctx0" brushRef="#br0">57050 47900 420,'79'-2'39,"10"-3"-2,10-3-1,9-2-1,7-5-5,7-2-6,6-3-7,7-3-8,-3-1-3,-8 4 0,-10 3-2,-9 3 0,-12 3 0,-11 3 1,-14 3 1,-11 4 0,-12 10 4,-9 19 4,-10 19 5,-8 19 6,-14 5 1,-15-5-1,-15-7-1,-16-5-2,-8-1-1,0 6-2,0 7-1,0 6-3,-2 4-1,-3 4-1,-3 3-1,-2 3-1,-5-1-2,-2-2-2,-3-3-2,-3-3-3,2-6-2,10-5-2,10-7-2,9-5-3,6-22-6,3-33-13,3-35-10,4-34-12,7-24-5,13-12 2,12-13 1,13-12 1,6-10 2,0-6 0,0-6 0,0-6 0,0 1 4,0 9 10,0 10 8,0 10 8,1 7 6,4 6 3,3 7 2,3 6 2,-1 9 2,-2 13 0,-3 12 1,-3 13 0,-4 18 11,-3 26 22,-3 24 22,-2 26 20,-9 18 5,-12 13-14,-13 12-15,-12 13-13,-10 9-10,-6 6-4,-6 7-4,-6 6-4,-6 1-4,-2-3-5,-3-3-5,-3-2-5,-1-6-4,4-6-6,3-6-5,3-6-5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56"/>
    </inkml:context>
    <inkml:brush xml:id="br0">
      <inkml:brushProperty name="width" value="0.02997" units="cm"/>
      <inkml:brushProperty name="height" value="0.02997" units="cm"/>
      <inkml:brushProperty name="color" value="#F2395B"/>
    </inkml:brush>
  </inkml:definitions>
  <inkml:trace contextRef="#ctx0" brushRef="#br0">57600 47950 733,'92'-21'3,"-16"10"5,-15 10 4,-15 9 6,-9 7 4,1 7 3,-1 6 2,1 7 3,1 5 1,3 7-3,3 6-3,4 7-1,-3-1-10,-5-6-17,-7-6-17,-5-6-15,-8-6-11,-5-2-4,-7-3-4,-5-3-4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56"/>
    </inkml:context>
    <inkml:brush xml:id="br0">
      <inkml:brushProperty name="width" value="0.03923" units="cm"/>
      <inkml:brushProperty name="height" value="0.03923" units="cm"/>
      <inkml:brushProperty name="color" value="#F2395B"/>
    </inkml:brush>
  </inkml:definitions>
  <inkml:trace contextRef="#ctx0" brushRef="#br0">56950 47150 560,'-25'-25'5,"0"0"11,0 0 9,0 0 11,6 3 5,13 6 0,12 7 2,13 6-1,13 12 0,17 19-5,15 19-3,16 19-4,9 9-6,3 0-8,3 0-8,4 0-10,-4-2-9,-9-3-12,-10-3-13,-8-2-12,-11-8-7,-8-8-5,-10-10-4,-9-9-3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56"/>
    </inkml:context>
    <inkml:brush xml:id="br0">
      <inkml:brushProperty name="width" value="0.05523" units="cm"/>
      <inkml:brushProperty name="height" value="0.05523" units="cm"/>
      <inkml:brushProperty name="color" value="#F2395B"/>
    </inkml:brush>
  </inkml:definitions>
  <inkml:trace contextRef="#ctx0" brushRef="#br0">59850 46550 398,'0'-49'7,"0"4"15,0 3 15,0 3 15,0 17 7,0 31-1,0 32 0,0 31-1,0 20-4,0 9-7,0 10-9,0 10-7,0 11-5,0 17-5,0 15-3,0 16-3,0 10-6,0 7-7,0 6-5,0 7-8,1 5-10,4 7-16,3 6-16,3 7-14,-1-18-2,-2-41 12,-3-40 13,-3-40 13,-1-23 3,4-3-6,3-3-5,3-2-6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02"/>
    </inkml:context>
    <inkml:brush xml:id="br0">
      <inkml:brushProperty name="height" value="0.053" units="cm"/>
      <inkml:brushProperty name="color" value="#F2395B"/>
    </inkml:brush>
  </inkml:definitions>
  <inkml:trace contextRef="#ctx0" brushRef="#br0">86350 8550 415,'25'-22'0,"0"6"0,0 7 0,0 6 0,0 3 4,0 0 10,0 0 8,0 0 10,1 1 3,4 4 0,3 3 0,3 3-1,-1 4-2,-2 7-4,-3 6-3,-3 7-4,-4 4-4,-3 3-1,-3 3-3,-2 4-3,-5 2-2,-2 4-2,-3 3-2,-3 3-3,-7 4-1,-9 7-3,-10 6-1,-8 7-3,-9 2-2,-6 1-1,-6-1-2,-6 1-1,-7-1 0,-6 1 0,-6-1 2,-6 1 0,-4-4 2,1-6 0,-1-6 2,1-6 0,2-7 1,7-6-1,6-6 1,7-6-1,7-7 2,9-6 5,10-6 4,10-6 4,18-10 5,28-12 4,28-13 4,29-12 5,16-7-1,7 1-6,6-1-8,7 1-7,4-3-4,3-2-1,3-3-3,4-3-1,-4-1-4,-9 4-7,-10 3-6,-8 3-7,-8 3-3,-2 3-1,-3 3 0,-3 4-1,-7 1 3,-9 0 2,-10 0 4,-8 0 4,-9-2 4,-6-3 3,-6-3 5,-6-2 3,-4 0 4,1 7 0,-1 6 2,1 7 2,-6 4 10,-8 3 21,-10 3 20,-9 4 20,-4 7 4,4 13-14,3 12-13,3 13-14,-1 7-9,-2 4-3,-3 3-4,-3 3-3,-1 3-2,4 3-1,3 3-1,3 4-1,3-1-2,3-3 0,3-3-1,4-2-2,4-6-2,6-6-1,7-6-3,6-6-1,7-9-2,10-8-3,10-10-3,9-9-2,9-10-2,9-9-2,10-10 0,10-8-1,0-12 0,-5-12 2,-7-13 2,-5-12 1,-8-10 3,-5-6 2,-7-6 2,-5-6 2,-9-1 2,-9 7 2,-10 6 2,-8 7 2,-9 7 0,-6 9 0,-6 10 0,-6 10-1,-9 8 0,-8 10 2,-10 10-1,-9 9 2,-10 9-3,-9 9-6,-10 10-6,-8 10-6,-12 13-6,-12 19-6,-13 19-7,-12 19-7,1 7-4,16-3-2,15-3-4,17-2-2,13-9-1,13-12 4,12-13 2,13-12 3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5:56"/>
    </inkml:context>
    <inkml:brush xml:id="br0">
      <inkml:brushProperty name="width" value="0.04198" units="cm"/>
      <inkml:brushProperty name="height" value="0.04198" units="cm"/>
      <inkml:brushProperty name="color" value="#00BFF3"/>
    </inkml:brush>
  </inkml:definitions>
  <inkml:trace contextRef="#ctx0" brushRef="#br0">91050 16000 524,'1'-91'25,"4"19"1,3 19 0,3 19 2,6 12 4,9 6 6,10 7 6,10 6 6,2 1 1,-3-3-9,-3-3-7,-2-2-7,-3-3-7,1 1-5,-1-1-7,1 1-5,-6 5-4,-8 14-1,-10 11-3,-9 14-1,-5 5 0,0 1 4,0-1 4,0 1 4,1-1-5,4 1-12,3-1-12,3 1-13,-2 1-9,-6 3-6,-6 3-6,-6 4-6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5:57"/>
    </inkml:context>
    <inkml:brush xml:id="br0">
      <inkml:brushProperty name="width" value="0.04618" units="cm"/>
      <inkml:brushProperty name="height" value="0.04618" units="cm"/>
      <inkml:brushProperty name="color" value="#00BFF3"/>
    </inkml:brush>
  </inkml:definitions>
  <inkml:trace contextRef="#ctx0" brushRef="#br0">90300 16600 476,'-49'21'-1,"4"-5"-4,3-7-2,3-5-2,4-3 2,7 4 10,6 3 8,7 3 9,4 3 4,3 3-4,3 3-2,4 4-2,2 2-2,4 4 2,3 3 1,3 3 2,-1 1 0,-2 1 0,-3-1-1,-3 1 0,-4 4-2,-3 9-2,-3 10-2,-2 10-2,-5 2-3,-2-3-4,-3-3-4,-3-2-3,-1-8-4,4-8 0,3-10-2,3-9-1,15-18-1,29-24-4,28-26-2,28-24-2,18-17-1,10-5 5,10-7 3,9-5 3,-2 0 4,-12 10 3,-13 10 3,-12 9 2,-15 10 3,-15 14 0,-15 11 2,-16 14 1,-18 13 1,-18 16 3,-19 15 2,-18 17 3,-15 11-1,-9 10-3,-10 10-3,-8 9-2,-3-1-3,7-8-2,6-10-2,7-9-1,4-7-1,3-3-1,3-3-1,4-2 0,10-6 0,19-6 0,19-6-1,19-6 1,13-7 0,10-6 0,10-6 0,9-6 0,-12 4-1,-30 16-3,-32 15-4,-30 17-3,-19 7 0,-2 0 0,-3 0 1,-3 0 2,-6 1 0,-5 4 3,-7 3 1,-5 3 3,-3-4 0,4-8-1,3-10 1,3-9-1,7-7 2,14-3 4,11-3 4,14-2 4,24-9 5,38-12 6,37-13 6,38-12 6,27-10-1,20-6-4,18-6-6,20-6-6,11-6-2,7-2-1,6-3 0,7-3 0,-7 4-3,-19 13-3,-18 12-3,-19 13-5,-19 9-3,-19 6-6,-18 7-6,-19 6-4,-21 4-6,-21 4-5,-22 3-6,-22 3-6,-16-2 1,-9-6 7,-10-6 5,-8-6 6,-6-7 6,1-6 3,-1-6 4,1-6 4,-1-4 3,1 1 2,-1-1 2,1 1 2,4 1 3,9 3 4,10 3 4,10 4 4,5 7 5,4 13 8,3 12 8,3 13 7,1 10 0,1 10-6,-1 10-7,1 9-6,-9 9-6,-15 9-2,-15 10-4,-16 10-2,-13 5-4,-9 4-4,-10 3-4,-8 3-3,-4-2-5,3-6-3,3-6-4,4-6-5,7-9 0,13-8 2,12-10 3,13-9 2,18-21-5,26-31-9,24-31-11,26-31-10,18-15 1,13 4 9,12 3 11,13 3 11,6 6 6,0 9 5,0 10 4,0 10 5,0 7 5,0 6 7,0 7 7,0 6 7,-4 3 3,-5 0-1,-7 0-1,-5 0-2,-9 4-1,-9 10-3,-10 10-2,-8 9-3,-9 2-1,-6-2-2,-6-3-1,-6-3-1,-4-17-12,1-27-24,-1-28-23,1-28-23,-1-20-4,1-8 17,-1-10 15,1-9 16,1-7 10,3-3 4,3-3 3,4-2 4,5-5 4,10-2 3,10-3 4,9-3 5,7 5 2,7 17 5,6 15 3,7 16 3,0 12 2,-2 9-2,-3 10-1,-3 10-1,-9 10 0,-11 13 1,-14 12 1,-11 13 2,-9 10-1,-3 10-3,-3 10-4,-2 9-3,-9 10-2,-12 14-3,-13 11-3,-12 14-2,-5 3-2,3-2-1,3-3-1,4-3-2,4-6 0,6-5-2,7-7-1,6-5-1,3-6-1,0-3-1,0-3 0,0-2 0,1-3 0,4 1 1,3-1 1,3 1 1,-1 1 1,-2 3-1,-3 3 0,-3 4 0,-6-1 0,-5-3-2,-7-3-1,-5-2-2,-8-3 1,-5 1 0,-7-1 1,-5 1 1,-3-6-1,4-8-1,3-10-1,3-9-2,1-7 0,1-3-2,-1-3 1,1-2-1,1-9-1,3-12 0,3-13 0,4-12 0,4-12 0,6-8 2,7-10 0,6-9 3,3-5 1,0 0 2,0 0 3,0 0 2,0 6 3,0 13 2,0 12 2,0 13 3,3 24 7,6 39 13,7 36 13,6 39 12,-1 25 1,-5 17-9,-7 15-11,-5 16-10,-6 16-6,-3 20-4,-3 18-3,-2 20-4,-8 25-5,-8 35-6,-10 35-8,-9 34-6,-2 4-9,6-24-9,7-26-10,6-24-10,6-37 0,6-46 9,7-47 9,6-47 8,1-29 1,-3-8-7,-3-10-7,-2-9-8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5:58"/>
    </inkml:context>
    <inkml:brush xml:id="br0">
      <inkml:brushProperty name="width" value="0.04184" units="cm"/>
      <inkml:brushProperty name="height" value="0.04184" units="cm"/>
      <inkml:brushProperty name="color" value="#00BFF3"/>
    </inkml:brush>
  </inkml:definitions>
  <inkml:trace contextRef="#ctx0" brushRef="#br0">93300 16500 525,'3'-74'4,"6"4"5,7 3 8,6 3 5,3 7 5,0 14 1,0 11 1,0 14 2,0 8-1,0 7-3,0 6-2,0 7-3,-2 8-3,-3 14-3,-3 11-2,-2 14-4,-5 5-1,-2 1-4,-3-1-2,-3 1-3,-2-3-2,0-2-1,0-3 0,0-3 0,1-2-5,4 0-6,3 0-7,3 0-7,-1-2-2,-2-3 3,-3-3 4,-3-2 3,-10 0 3,-16 7 2,-15 6 3,-15 7 1,-9 2 2,1 1 1,-1-1 2,1 1 2,2-6-1,7-8 0,6-10-1,7-9-1,7-5 4,9 0 7,10 0 9,10 0 7,7 0 3,6 0-3,7 0-3,6 0-4,6 1 1,6 4 2,7 3 3,6 3 2,-1 1 0,-5 1-2,-7-1-3,-5 1-2,-8 1-2,-5 3-3,-7 3-1,-5 4-3,-9 2 0,-9 4-2,-10 3 1,-8 3-1,-9-1 0,-6-2 0,-6-3 0,-6-3 0,-2-6 1,3-5 0,3-7 1,4-5 2,1-8-1,0-5 1,0-7-1,0-5 0,3-11 0,6-11-1,7-14-1,6-11 0,9-11 0,13-5 2,12-7 0,13-5 2,13-8-1,17-5-1,15-7-3,16-5-1,12-3-3,9 4-6,10 3-5,10 3-6,2 4-4,-3 7-4,-3 6-3,-2 7-5,-12 8-1,-19 14 1,-18 11 0,-19 14 1,-12 5-1,-2 1-6,-3-1-3,-3 1-5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44"/>
    </inkml:context>
    <inkml:brush xml:id="br0">
      <inkml:brushProperty name="width" value="0.05709" units="cm"/>
      <inkml:brushProperty name="height" value="0.05709" units="cm"/>
      <inkml:brushProperty name="color" value="#F2395B"/>
    </inkml:brush>
  </inkml:definitions>
  <inkml:trace contextRef="#ctx0" brushRef="#br0">80250 42450 385,'92'0'173,"-16"0"-40,-15 0-43,-15 0-40,-7 1-23,3 4-3,3 3-3,4 3-3,2-1-2,4-2-3,3-3-2,3-3-2,1-2-1,1 0-1,-1 0-1,1 0-2,-3-2-1,-2-3-2,-3-3-2,-3-2-2,-2-1-6,0 3-10,0 3-9,0 4-9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5:59"/>
    </inkml:context>
    <inkml:brush xml:id="br0">
      <inkml:brushProperty name="width" value="0.04429" units="cm"/>
      <inkml:brushProperty name="height" value="0.04429" units="cm"/>
      <inkml:brushProperty name="color" value="#00BFF3"/>
    </inkml:brush>
  </inkml:definitions>
  <inkml:trace contextRef="#ctx0" brushRef="#br0">87600 20550 496,'-74'-2'2,"4"-3"3,3-3 3,3-2 3,12-3 3,22 1 4,22-1 2,23 1 4,24-1 1,28 1 0,28-1 0,29 1 0,22-1 0,20 1 0,18-1-1,20 1-1,16-1 0,16 1-1,15-1 0,17 1 0,14-1-2,17 1-2,15-1-2,16 1-2,10-1-2,7 1-1,6-1-2,7 1-1,4-4-3,3-6-2,3-6-5,4-6-2,-9-2-4,-18 3-5,-19 3-5,-18 4-4,-21 4-4,-22 6-1,-22 7-3,-21 6-1,-26 3-3,-28 0-3,-28 0-4,-27 0-4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5:59"/>
    </inkml:context>
    <inkml:brush xml:id="br0">
      <inkml:brushProperty name="width" value="0.02529" units="cm"/>
      <inkml:brushProperty name="height" value="0.02529" units="cm"/>
      <inkml:brushProperty name="color" value="#00BFF3"/>
    </inkml:brush>
  </inkml:definitions>
  <inkml:trace contextRef="#ctx0" brushRef="#br0">91300 21050 869,'93'-46'4,"-11"10"6,-14 10 6,-11 9 7,-7 4 1,0 1-5,0-1-5,0 1-5,0 2-4,0 7-1,0 6-2,0 7-2,-7 4-9,-11 3-17,-14 3-16,-11 4-18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00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90150 21700 999,'-18'-24'-41,"17"4"2,15 3 4,16 3 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00"/>
    </inkml:context>
    <inkml:brush xml:id="br0">
      <inkml:brushProperty name="width" value="0.03514" units="cm"/>
      <inkml:brushProperty name="height" value="0.03514" units="cm"/>
      <inkml:brushProperty name="color" value="#00BFF3"/>
    </inkml:brush>
  </inkml:definitions>
  <inkml:trace contextRef="#ctx0" brushRef="#br0">90150 21400 626,'53'-22'72,"6"6"-6,7 7-7,6 6-7,3 6-9,0 6-8,0 7-11,0 6-10,-4 3-7,-5 0-6,-7 0-5,-5 0-5,-11 4-7,-11 10-8,-14 10-7,-11 9-7,-14 6-6,-11 3-4,-14 3-4,-11 4-4,-4-7 2,6-16 11,7-15 11,6-15 9,3-7 8,0 3 3,0 3 3,0 4 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01"/>
    </inkml:context>
    <inkml:brush xml:id="br0">
      <inkml:brushProperty name="width" value="0.04672" units="cm"/>
      <inkml:brushProperty name="height" value="0.04672" units="cm"/>
      <inkml:brushProperty name="color" value="#00BFF3"/>
    </inkml:brush>
  </inkml:definitions>
  <inkml:trace contextRef="#ctx0" brushRef="#br0">90000 22550 470,'-147'42'23,"56"-16"3,57-15 4,56-15 3,34-14-1,13-8-5,12-10-6,13-9-7,7-2-4,4 6-3,3 7-5,3 6-3,-7 6-3,-15 6-3,-15 7-3,-16 6-2,-26 1-5,-33-3-6,-35-3-7,-34-2-7,-15-8 0,7-8 9,6-10 8,7-9 8,7-1 8,9 10 6,10 10 6,10 9 7,5 9 5,4 9 4,3 10 3,3 10 4,3 11 1,3 17 1,3 15-2,4 16 1,1 10-1,0 7-2,0 6-2,0 7-2,0 0-2,0-2-1,0-3-1,0-3-1,1-4-3,4-3-2,3-3-2,3-2-4,-1-9 0,-2-12 0,-3-13 0,-3-12 0,5-19-5,17-25-13,15-25-11,16-25-11,10-24-7,7-21 0,6-22-1,7-22 0,-1-18 2,-6-11 3,-6-14 3,-6-11 4,-4 0 3,1 17 4,-1 15 4,1 16 3,-4 18 6,-6 22 7,-6 22 6,-6 23 8,-6 16 5,-2 13 6,-3 12 5,-3 13 5,-4 12 1,-3 13-3,-3 12-3,-2 13-2,-6 12-4,-6 13-3,-6 12-3,-6 13-2,-7 6-2,-6 0 0,-6 0-1,-6 0-1,-2-7-2,3-11-5,3-14-6,4-11-5,10-18-5,19-22-6,19-22-4,19-21-6,10-20-2,4-15 1,3-15 0,3-16 1,1-5 3,1 6 4,-1 7 4,1 6 4,-7 15 6,-12 26 8,-13 24 8,-12 26 8,-15 19 3,-15 17-2,-15 15-2,-16 16-2,-12 5-1,-5-2-1,-7-3 0,-5-3-1,2-7-3,13-9-6,12-10-5,13-8-7,16-17-7,23-21-9,22-22-11,22-22-9,7-10-1,-6 4 8,-6 3 9,-6 3 7,-15 15 10,-21 29 8,-22 28 10,-22 28 9,-13 12 3,-3-3-3,-3-3-3,-2-2-3,3-8-1,14-8-1,11-10-1,14-9-1,16-13-2,22-16-3,22-15-3,23-15-3,13-7-1,6 3 1,7 3 2,6 4 2,-1 4 1,-5 6 4,-7 7 3,-5 6 2,-12 7 1,-16 10-2,-15 10-2,-15 9-2,-15 6-2,-12 3-2,-13 3-2,-12 4-2,-13 2 0,-12 4 0,-13 3 0,-12 3 0,-7-2 1,1-6 1,-1-6 0,1-6 1,-3-4 0,-2 1 0,-3-1-1,-3 1 1,4-4 0,13-6 4,12-6 2,13-6 3,16-4 4,23 1 3,22-1 5,22 1 4,18-4 1,16-6-4,15-6-3,17-6-2,7-4-5,0 1-4,0-1-6,0 1-4,0-3-7,0-2-8,0-3-9,0-3-8,-5-2-5,-9 0 2,-10 0 1,-8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02"/>
    </inkml:context>
    <inkml:brush xml:id="br0">
      <inkml:brushProperty name="width" value="0.04735" units="cm"/>
      <inkml:brushProperty name="height" value="0.04735" units="cm"/>
      <inkml:brushProperty name="color" value="#00BFF3"/>
    </inkml:brush>
  </inkml:definitions>
  <inkml:trace contextRef="#ctx0" brushRef="#br0">93150 21350 464,'26'-27'3,"4"-3"5,3-3 5,3-2 5,3 0 4,3 7 3,3 6 3,4 7 3,-4 7-2,-9 9-3,-10 10-4,-8 10-5,-11 13-4,-8 19-5,-10 19-5,-9 19-5,-15 13-4,-18 10-3,-19 10-2,-18 9-4,-4-4 0,13-15 2,12-15 3,13-16 2,9-13 0,6-9-2,7-10-3,6-8-1,10-9 0,17-6 4,15-6 5,16-6 4,9-2 3,3 3 0,3 3 0,4 4 1,-3 4 2,-5 6 4,-7 7 2,-5 6 4,-8 3 2,-5 0 0,-7 0 0,-5 0 1,-8-2 0,-5-3 0,-7-3-1,-5-2 1,8-25-3,26-43-7,24-44-7,26-43-6,15-28-6,6-8-4,7-10-4,6-9-5,-2 1-1,-9 13 1,-10 12 2,-8 13 1,-11 13 3,-8 17 5,-10 15 4,-9 16 6,-9 18 10,-5 22 15,-7 22 17,-5 23 15,0 13 5,10 6-9,10 7-8,9 6-9,9-1-6,9-5-8,10-7-5,10-5-7,0-6-6,-5-3-5,-7-3-5,-5-2-6,-12 5-7,-16 16-11,-15 15-10,-15 17-10,-14 3-1,-8-5 6,-10-7 7,-9-5 7,-12-3 4,-11 4 2,-14 3 2,-11 3 2,-1-5 2,13-12 5,12-13 3,13-12 4,9-7 4,6 1 4,7-1 5,6 1 5,4-1 4,4 1 4,3-1 5,3 1 5,3 2 2,3 7 2,3 6 2,4 7 1,1 4 0,0 3-3,0 3-2,0 4-3,0 1-2,0 0 0,0 0-2,0 0-1,0 3-1,0 6 0,0 7-1,0 6-1,1 1 0,4-3-1,3-3 0,3-2-1,6-6-2,9-6-3,10-6-4,10-6-4,7-9 0,6-8 0,7-10 1,6-9 0,4-7-8,4-3-20,3-3-20,3-2-20,-2-9-5,-6-12 11,-6-13 9,-6-12 9,-10-2 8,-12 9 2,-13 10 4,-12 10 3,-7 4 1,1 0-1,-1 0 0,1 0-1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02"/>
    </inkml:context>
    <inkml:brush xml:id="br0">
      <inkml:brushProperty name="width" value="0.03568" units="cm"/>
      <inkml:brushProperty name="height" value="0.03568" units="cm"/>
      <inkml:brushProperty name="color" value="#00BFF3"/>
    </inkml:brush>
  </inkml:definitions>
  <inkml:trace contextRef="#ctx0" brushRef="#br0">95050 22700 616,'-69'-88'24,"13"26"-1,12 24 0,13 26 0,1 19 1,-9 17 4,-10 15 3,-8 16 5,-11 13 1,-8 14-4,-10 11-3,-9 14-3,-5 3-5,0-2-7,0-3-8,0-3-7,7-10-7,17-16-10,15-15-10,16-15-9,10-11-8,7-2-9,6-3-8,7-3-8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02"/>
    </inkml:context>
    <inkml:brush xml:id="br0">
      <inkml:brushProperty name="width" value="0.03797" units="cm"/>
      <inkml:brushProperty name="height" value="0.03797" units="cm"/>
      <inkml:brushProperty name="color" value="#00BFF3"/>
    </inkml:brush>
  </inkml:definitions>
  <inkml:trace contextRef="#ctx0" brushRef="#br0">98850 19050 579,'-52'-40'36,"-3"23"-3,-3 22-4,-2 22-4,-8 21 3,-8 22 6,-10 22 9,-9 23 6,-2 10-1,6 0-10,7 0-11,6 0-11,4-5-7,4-9-4,3-10-4,3-8-5,1-9-5,1-6-9,-1-6-9,1-6-7,2-9-6,7-8-1,6-10-1,7-9-1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02"/>
    </inkml:context>
    <inkml:brush xml:id="br0">
      <inkml:brushProperty name="width" value="0.05149" units="cm"/>
      <inkml:brushProperty name="height" value="0.05149" units="cm"/>
      <inkml:brushProperty name="color" value="#00BFF3"/>
    </inkml:brush>
  </inkml:definitions>
  <inkml:trace contextRef="#ctx0" brushRef="#br0">97250 18900 427,'71'-19'32,"-5"13"2,-7 12 4,-5 13 4,-3 13 1,4 17 2,3 15 2,3 16 1,1 10-1,1 7-4,-1 6-3,1 7-6,-4 2-4,-6 1-7,-6-1-7,-6 1-7,-7-7-7,-6-12-8,-6-13-8,-6-12-7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03"/>
    </inkml:context>
    <inkml:brush xml:id="br0">
      <inkml:brushProperty name="width" value="0.05877" units="cm"/>
      <inkml:brushProperty name="height" value="0.05877" units="cm"/>
      <inkml:brushProperty name="color" value="#00BFF3"/>
    </inkml:brush>
  </inkml:definitions>
  <inkml:trace contextRef="#ctx0" brushRef="#br0">99050 19100 374,'21'29'7,"-5"10"15,-7 10 14,-5 9 15,-4 6 5,0 3-7,0 3-5,0 4-6,0-3-6,0-5-5,0-7-5,0-5-5,10-11-10,23-11-15,22-14-15,22-11-14,10-18-7,1-22 2,-1-22 0,1-21 3,-4-10 2,-6 3 6,-6 3 6,-6 4 6,-9 7 4,-8 13 4,-10 12 5,-9 13 3,-13 15 10,-16 19 13,-15 19 13,-15 19 15,-11 12 3,-2 6-6,-3 7-5,-3 6-7,2 1-3,10-3-3,10-3-3,9-2-2,13-8-4,20-8-8,18-10-6,20-9-8,11-15-5,7-18-7,6-19-6,7-18-6,-1-15-3,-6-9 0,-6-10 0,-6-8 1,-9-3 1,-8 7 5,-10 6 4,-9 7 4,-9 7 4,-5 9 5,-7 10 3,-5 10 6,-9 5 2,-9 4 0,-10 3 1,-8 3 0,-4 3 4,3 3 7,3 3 7,4 4 6,5 5 3,10 10-2,10 10-1,9 9-2,7 1-4,7-6-6,6-6-7,7-6-7,2-4-5,1 1-6,-1-1-6,1 1-4,-4 2-3,-6 7 3,-6 6 2,-6 7 2,-6 7 3,-2 9 3,-3 10 4,-3 10 2,-2 0 2,0-5-1,0-7-1,0-5 0,9-19 1,19-27 1,19-28 2,19-28 0,7-26 0,-3-21-5,-3-22-3,-2-22-4,-9 3-3,-12 28 2,-13 28 0,-12 29 1,-9 10 0,-2-6-1,-3-6 0,-3-6 0,-2-10 0,0-12 0,0-13 1,0-12 0,0-2 3,0 9 3,0 10 3,0 10 3,0 8 5,0 10 3,0 10 4,0 9 4,9 9 2,19 9 3,19 10 1,19 10 2,7 4-3,-3 0-9,-3 0-9,-2 0-8,-3 0-5,1 0-2,-1 0-3,1 0-2,-4 0-2,-6 0-2,-6 0-4,-6 0-2,-13 0 6,-19 0 14,-18 0 15,-19 0 15,-12 4 9,-2 10 4,-3 10 3,-3 9 3,2 7 0,10 7-4,10 6-4,9 7-4,1 7-3,-6 9-4,-6 10-3,-6 10-2,-10 16-4,-12 26-2,-13 24-2,-12 26-3,-15 24-2,-15 26-4,-15 24-2,-16 26-4,-10 8-3,-3-5-1,-3-7-2,-2-5-3,2-6-5,9-3-12,10-3-10,10-2-12,11-14-5,17-21 1,15-22 1,16-22 1,12-29 1,9-33 3,10-35 1,10-34 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45"/>
    </inkml:context>
    <inkml:brush xml:id="br0">
      <inkml:brushProperty name="width" value="0.06288" units="cm"/>
      <inkml:brushProperty name="height" value="0.06288" units="cm"/>
      <inkml:brushProperty name="color" value="#F2395B"/>
    </inkml:brush>
  </inkml:definitions>
  <inkml:trace contextRef="#ctx0" brushRef="#br0">82600 41500 349,'-18'-68'58,"17"17"-10,15 15-8,16 16-8,12 10-6,9 7-3,10 6-2,10 7-2,2 4-3,-3 3 0,-3 3-1,-2 4-2,-6 2-1,-6 4 0,-6 3-1,-6 3-1,-7 4 0,-6 7-2,-6 6 0,-6 7-2,-9 5-1,-8 7-2,-10 6-3,-9 7-1,-13 4-3,-16 3-3,-15 3-4,-15 4-2,-11 1-3,-2 0 2,-3 0 0,-3 0 0,-1-5 1,4-9-1,3-10 0,3-8 0,3-6 1,3 1 3,3-1 3,4 1 3,16-10 8,32-19 10,31-18 10,32-19 12,21-12 2,13-2-7,12-3-6,13-3-6,6-2-5,0 0-3,0 0-5,0 0-4,0 0-2,0 0 1,0 0 0,0 0 0,-2-2-5,-3-3-12,-3-3-11,-2-2-12,-6-6-6,-6-6-1,-6-6-1,-6-6-1,-6-4 2,-2 1 3,-3-1 4,-3 1 4,-4-1 5,-3 1 6,-3-1 7,-2 1 6,-5-1 4,-2 1 1,-3-1 3,-3 1 0,-4 2 3,-3 7 4,-3 6 2,-2 7 4,-3 4 5,1 3 5,-1 3 6,1 4 6,-4 7 9,-6 13 12,-6 12 12,-6 13 14,-7 10-2,-6 10-12,-6 10-13,-6 9-13,-6 9-8,-2 9-5,-3 10-5,-3 10-3,-2 2-5,0-3-1,0-3-3,0-2-2,1-3-2,4 1-2,3-1-2,3 1-1,4-4-1,7-6-2,6-6-2,7-6-2,8-4 0,14 1 0,11-1 1,14 1 1,7-9 0,3-15 1,3-15 1,4-16 1,8-16 0,17-16-2,15-15-1,16-15-2,4-7 0,-6 3 1,-6 3 0,-6 4 1,-4-3-1,1-5 1,-1-7 0,1-5 0,-4-8-1,-6-5 0,-6-7-1,-6-5-1,-7-8 0,-6-5-1,-6-7-1,-6-5-1,-7 0 1,-6 10 1,-6 10 1,-6 9 1,-6 6 3,-2 3 1,-3 3 3,-3 4 2,-4 5 1,-3 10 3,-3 10 1,-2 9 3,-8 9-1,-8 9 1,-10 10-2,-9 10 0,-7 5 1,-3 4 1,-3 3 1,-2 3 2,-3 7-1,1 14-1,-1 11-1,1 14-1,1 5-2,3 1-2,3-1 0,4 1-2,2 1-3,4 3-6,3 3-6,3 4-6,3 1-5,3 0-4,3 0-5,4 0-5,1-5-1,0-9 1,0-10 1,0-8 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04"/>
    </inkml:context>
    <inkml:brush xml:id="br0">
      <inkml:brushProperty name="width" value="0.04897" units="cm"/>
      <inkml:brushProperty name="height" value="0.04897" units="cm"/>
      <inkml:brushProperty name="color" value="#00BFF3"/>
    </inkml:brush>
  </inkml:definitions>
  <inkml:trace contextRef="#ctx0" brushRef="#br0">101050 21350 449,'0'121'135,"0"-5"-28,0-7-28,0-5-28,3-8-15,6-5-3,7-7-3,6-5-3,4-11-4,4-11-7,3-14-6,3-11-6,-2-22-10,-6-27-10,-6-28-12,-6-28-10,-9-9-3,-8 14 6,-10 11 7,-9 14 7,-7 5-5,-3 1-16,-3-1-16,-2 1-16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07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93200 30600 999,'-25'-68'-86,"0"17"22,0 15 22,0 16 21,0 4 12,0-6 3,0-6 1,0-6 2,0-1 1,0 7 1,0 6 0,0 7 0,1 0 1,4-2 0,3-3-1,3-3 1,1-1 0,1 4 0,-1 3 0,1 3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08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92050 29500 999,'-22'25'-45,"6"0"4,7 0 5,6 0 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08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92100 29600 999,'-2'46'-84,"-3"-5"22,-3-7 20,-2-5 22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1"/>
    </inkml:context>
    <inkml:brush xml:id="br0">
      <inkml:brushProperty name="width" value="0.04203" units="cm"/>
      <inkml:brushProperty name="height" value="0.04203" units="cm"/>
      <inkml:brushProperty name="color" value="#00BFF3"/>
    </inkml:brush>
  </inkml:definitions>
  <inkml:trace contextRef="#ctx0" brushRef="#br0">90300 29800 523,'21'-25'-29,"-5"0"11,-7 0 10,-5 0 11,-3 1 6,4 4 1,3 3 1,3 3 1,4 1 3,7 1 4,6-1 5,7 1 5,-3 7 3,-8 16 1,-10 15 2,-9 17 2,-9 3-2,-5-5-6,-7-7-6,-5-5-7,-4-3-3,0 4-2,0 3-2,0 3-2,-2 1-1,-3 1-1,-3-1 0,-2 1 0,-1 1-1,3 3 1,3 3 1,4 4 0,1 4 1,0 6 1,0 7-1,0 6 1,1-2-1,4-9 0,3-10-1,3-8-1,3-6 0,3 1-1,3-1 1,4 1-1,11-6-1,23-8-2,22-10-1,22-9-3,8-10-1,-2-9 1,-3-10-2,-3-8 1,-1-9-1,4-6-2,3-6-2,3-6-1,-5-4-2,-12 1 1,-13-1-1,-12 1 1,-9-1-1,-2 1 2,-3-1 0,-3 1 1,-6 1 0,-5 3 2,-7 3 1,-5 4 2,-9 1 0,-9 0 0,-10 0 0,-8 0 0,-6 3 0,1 6 0,-1 7 0,1 6 0,-1 4-1,1 4 0,-1 3-1,1 3-1,-1 3 0,1 3-2,-1 3 0,1 4-2,2 4-6,7 6-9,6 7-9,7 6-10,2 1-1,1-3 5,-1-3 7,1-2 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1"/>
    </inkml:context>
    <inkml:brush xml:id="br0">
      <inkml:brushProperty name="width" value="0.03821" units="cm"/>
      <inkml:brushProperty name="height" value="0.03821" units="cm"/>
      <inkml:brushProperty name="color" value="#00BFF3"/>
    </inkml:brush>
  </inkml:definitions>
  <inkml:trace contextRef="#ctx0" brushRef="#br0">91350 30050 575,'25'46'-10,"0"-5"14,0-7 16,0-5 14,0-3 8,0 4 1,0 3 2,0 3 1,0 1-3,0 1-8,0-1-6,0 1-8,-2-1-4,-3 1 0,-3-1 0,-2 1-2,0-3-8,7-2-20,6-3-17,7-3-19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2"/>
    </inkml:context>
    <inkml:brush xml:id="br0">
      <inkml:brushProperty name="width" value="0.04625" units="cm"/>
      <inkml:brushProperty name="height" value="0.04625" units="cm"/>
      <inkml:brushProperty name="color" value="#00BFF3"/>
    </inkml:brush>
  </inkml:definitions>
  <inkml:trace contextRef="#ctx0" brushRef="#br0">93150 29600 475,'25'-25'0,"0"0"-2,0 0-1,0 0-1,-2 1 0,-3 4 1,-3 3 1,-2 3 1,-1-1 4,3-2 9,3-3 9,4-3 8,-3-4 4,-5-3-2,-7-3-2,-5-2-2,-8-1-3,-5 3-4,-7 3-3,-5 4-5,-8 1-3,-5 0 0,-7 0-2,-5 0 0,-6 3-2,-3 6 1,-3 7-1,-2 6 0,-1 3 0,3 0-1,3 0 0,4 0 0,1 3 0,0 6 0,0 7 0,0 6 0,3 3 1,6 0 1,7 0 0,6 0 1,6 1 1,6 4-1,7 3 1,6 3 0,6-1 0,6-2 1,7-3 0,6-3 0,4 1 0,4 6 0,3 7 0,3 6 0,3 1-1,3-3 0,3-3-1,4-2-1,-1-1 0,-3 3-1,-3 3-1,-2 4 1,-5 2-1,-2 4 0,-3 3 1,-3 3 0,-6-1-1,-5-2-2,-7-3-2,-5-3-2,-4-2-1,0 0-2,0 0 0,0 0-2,-5-2 0,-9-3-2,-10-3-1,-8-2-1,-12-3 0,-12 1 0,-13-1 0,-12 1 0,-4-4 1,7-6 1,6-6 2,7-6 1,5-7 2,7-6 0,6-6 2,7-6 1,5-7 1,7-6-1,6-6 1,7-6 1,8-9-1,14-8 0,11-10 0,14-9 0,11-7 0,14-3 1,11-3-1,14-2 0,7 0-2,3 7-2,3 6-4,4 7-2,-1 2-4,-3 1-2,-3-1-4,-2 1-3,-8 4 0,-8 9 3,-10 10 2,-9 10 2,-10 2-3,-9-3-8,-10-3-10,-8-2-8,-6 0-1,1 7 8,-1 6 8,1 7 7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2"/>
    </inkml:context>
    <inkml:brush xml:id="br0">
      <inkml:brushProperty name="width" value="0.05098" units="cm"/>
      <inkml:brushProperty name="height" value="0.05098" units="cm"/>
      <inkml:brushProperty name="color" value="#00BFF3"/>
    </inkml:brush>
  </inkml:definitions>
  <inkml:trace contextRef="#ctx0" brushRef="#br0">94100 28700 431,'1'-47'2,"4"6"3,3 7 3,3 6 3,-1 12 10,-2 19 14,-3 19 16,-3 19 14,-2 9 2,0 0-10,0 0-9,0 0-12,-2 3-6,-3 6-4,-3 7-3,-2 6-5,-5 7-2,-2 10-2,-3 10-2,-3 9-2,-2 10-2,0 14-4,0 11-2,0 14-5,0 5-4,0 1-9,0-1-7,0 1-9,3-9-6,6-15-7,7-15-6,6-16-6,3-18-3,0-18 1,0-19 1,0-18 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3"/>
    </inkml:context>
    <inkml:brush xml:id="br0">
      <inkml:brushProperty name="width" value="0.04142" units="cm"/>
      <inkml:brushProperty name="height" value="0.04142" units="cm"/>
      <inkml:brushProperty name="color" value="#00BFF3"/>
    </inkml:brush>
  </inkml:definitions>
  <inkml:trace contextRef="#ctx0" brushRef="#br0">94800 29600 531,'-19'21'6,"13"-5"15,12-7 12,13-5 15,13-4 4,17 0-4,15 0-5,16 0-3,7-4-4,1-5-5,-1-7-4,1-5-4,-1-3-4,1 4-3,-1 3-4,1 3-3,-3 3-4,-2 3-6,-3 3-5,-3 4-5,-7 1-6,-9 0-5,-10 0-5,-8 0-5,-8 1-5,-2 4-2,-3 3-2,-3 3-4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3"/>
    </inkml:context>
    <inkml:brush xml:id="br0">
      <inkml:brushProperty name="width" value="0.04671" units="cm"/>
      <inkml:brushProperty name="height" value="0.04671" units="cm"/>
      <inkml:brushProperty name="color" value="#00BFF3"/>
    </inkml:brush>
  </inkml:definitions>
  <inkml:trace contextRef="#ctx0" brushRef="#br0">97150 29100 470,'-49'3'47,"4"6"-3,3 7-3,3 6-3,3 4-3,3 4-4,3 3-4,4 3-4,-1 1-1,-3 1 0,-3-1 0,-2 1 2,-1 1-2,3 3-2,3 3-2,4 4-3,2 2-2,4 4 0,3 3-2,3 3 0,1-2-2,1-6-1,-1-6-1,1-6-2,7-7-4,16-6-4,15-6-6,17-6-5,8-10-3,4-12-1,3-13-1,3-12 0,-1-9-1,-2-2 0,-3-3 0,-3-3 0,-6-2 1,-5 0 2,-7 0 2,-5 0 2,-6 0 2,-3 0 0,-3 0 1,-2 0 0,-6 0 2,-6 0 0,-6 0 1,-6 0 2,-7 4 0,-6 10 0,-6 10-1,-6 9 1,-4 6-2,1 3-1,-1 3-1,1 4-2,1 2-2,3 4-3,3 3-3,4 3-3,1 3-2,0 3-2,0 3-3,0 4-1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46"/>
    </inkml:context>
    <inkml:brush xml:id="br0">
      <inkml:brushProperty name="width" value="0.06423" units="cm"/>
      <inkml:brushProperty name="height" value="0.06423" units="cm"/>
      <inkml:brushProperty name="color" value="#F2395B"/>
    </inkml:brush>
  </inkml:definitions>
  <inkml:trace contextRef="#ctx0" brushRef="#br0">87150 41150 342,'-46'-63'74,"10"26"-16,10 24-17,9 26-17,-1 22-7,-8 23 1,-10 22 1,-9 22 2,-5 5-1,0-8-2,0-10-3,0-9-2,1-4-1,4 4-1,3 3 1,3 3-1,-5 9 0,-12 16 0,-13 15 0,-12 17 1,-4 3 0,7-5 1,6-7 1,7-5 0,7-9 0,9-9-1,10-10-1,10-8-2,19-14-1,32-15-1,31-15-2,32-16-2,16-21 0,4-24-2,3-26-1,3-24 0,14-20-2,25-11-3,25-14-2,25-11-2,4-4-1,-15 6 1,-15 7 1,-16 6 0,-13 3 0,-9 0-2,-10 0-1,-8 0-3,-14-5 0,-15-9-4,-15-10-1,-16-8-2,-16-6 0,-16 1 2,-15-1 1,-15 1 1,-14 5 3,-8 14 4,-10 11 2,-9 14 4,-9 11 2,-5 14 3,-7 11 1,-5 14 2,-6 10 2,-3 9 2,-3 10 1,-2 10 2,-8 10 1,-8 13-1,-10 12 1,-9 13-1,-4 10 0,4 10 0,3 10 1,3 9-1,9 6 0,16 3 0,15 3 1,17 4-1,11-1 0,10-3 1,10-3-1,9-2 0,12-3-1,16 1-1,15-1-1,17 1-3,14-1 1,17 1 2,15-1 1,16 1 2,12-4 0,9-6-3,10-6-3,10-6-2,5-4-2,4 1-2,3-1 0,3 1-1,-2 1-1,-6 3-1,-6 3 0,-6 4-1,-6 1-3,-2 0-5,-3 0-5,-3 0-5,-9-2-7,-11-3-13,-14-3-10,-11-2-12,-12-9-5,-9-12 0,-10-13 0,-8-12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4"/>
    </inkml:context>
    <inkml:brush xml:id="br0">
      <inkml:brushProperty name="width" value="0.03957" units="cm"/>
      <inkml:brushProperty name="height" value="0.03957" units="cm"/>
      <inkml:brushProperty name="color" value="#00BFF3"/>
    </inkml:brush>
  </inkml:definitions>
  <inkml:trace contextRef="#ctx0" brushRef="#br0">97250 29700 555,'46'45'54,"-5"-9"-10,-7-10-9,-5-8-10,-4-4-2,0 3 3,0 3 5,0 4 4,0 4 1,0 6 1,0 7 0,0 6 0,-4 1-12,-5-3-26,-7-3-24,-5-2-25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4"/>
    </inkml:context>
    <inkml:brush xml:id="br0">
      <inkml:brushProperty name="width" value="0.0445" units="cm"/>
      <inkml:brushProperty name="height" value="0.0445" units="cm"/>
      <inkml:brushProperty name="color" value="#00BFF3"/>
    </inkml:brush>
  </inkml:definitions>
  <inkml:trace contextRef="#ctx0" brushRef="#br0">98600 29300 494,'-24'50'108,"4"0"-23,3 0-23,3 0-24,3-2-12,3-3-2,3-3-2,4-2-1,1-3-2,0 1-1,0-1-1,0 1-2,0-1-1,0 1-3,0-1-1,0 1-2,6-6-3,13-8-3,12-10-2,13-9-3,7-9-2,4-5-4,3-7-2,3-5-2,-1-6-2,-2-3 0,-3-3 0,-3-2 0,-4-3 1,-3 1 1,-3-1 2,-2 1 0,-8-1 2,-8 1 1,-10-1 1,-9 1 2,-13-1-1,-16 1 0,-15-1-1,-15 1 0,-9 2-2,1 7-6,-1 6-4,1 7-5,2 4-2,7 3 0,6 3 2,7 4 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5"/>
    </inkml:context>
    <inkml:brush xml:id="br0">
      <inkml:brushProperty name="width" value="0.04919" units="cm"/>
      <inkml:brushProperty name="height" value="0.04919" units="cm"/>
      <inkml:brushProperty name="color" value="#00BFF3"/>
    </inkml:brush>
  </inkml:definitions>
  <inkml:trace contextRef="#ctx0" brushRef="#br0">100150 28900 447,'23'-47'0,"-3"6"0,-3 7 0,-2 6 0,-1 3 3,3 0 5,3 0 7,4 0 5,-3 0 2,-5 0-3,-7 0-2,-5 0-2,-8 0-2,-5 0 0,-7 0 0,-5 0-1,-8 4 0,-5 10 1,-7 10 0,-5 9 1,-4 6 0,0 3-1,0 3 0,0 4-1,1 4 0,4 6-1,3 7 1,3 6-1,3 1 1,3-3-1,3-3-1,4-2 0,4-3-1,6 1 0,7-1-3,6 1 0,10-3-3,17-2-3,15-3-4,16-3-3,5-6-4,-2-5-6,-3-7-5,-3-5-7,-4-6-1,-3-3 2,-3-3 1,-2-2 2,-5-5 3,-2-2 2,-3-3 4,-3-3 3,-4-2 4,-3 0 5,-3 0 6,-2 0 5,-8 1 6,-8 4 8,-10 3 8,-9 3 7,-5 10 3,0 20 1,0 18-1,0 20-1,1 6-2,4-2-6,3-3-6,3-3-6,-2 7-2,-6 19-2,-6 19 0,-6 19-1,-4 13-4,1 10-6,-1 10-8,1 9-7,-1 6-6,1 3-6,-1 3-6,1 4-6,2-10 0,7-22 5,6-22 5,7-21 4,4-14 0,3-2-7,3-3-7,4-3-7,-1-6-2,-3-5 1,-3-7 2,-2-5 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6"/>
    </inkml:context>
    <inkml:brush xml:id="br0">
      <inkml:brushProperty name="width" value="0.04312" units="cm"/>
      <inkml:brushProperty name="height" value="0.04312" units="cm"/>
      <inkml:brushProperty name="color" value="#00BFF3"/>
    </inkml:brush>
  </inkml:definitions>
  <inkml:trace contextRef="#ctx0" brushRef="#br0">88800 33200 510,'-49'0'0,"4"0"0,3 0 0,3 0 0,4-2 4,7-3 7,6-3 7,7-2 7,13-1 6,22 3 3,22 3 5,23 4 2,14-3 0,10-5-7,10-7-6,9-5-6,4-3-3,1 4-1,-1 3 0,1 3-1,-1 3-1,1 3-2,-1 3-4,1 4-3,4-3 0,9-5-1,10-7 2,10-5 0,4-3-1,0 4-3,0 3-2,0 3-2,1 1-2,4 1 0,3-1 0,3 1-1,-2-3 0,-6-2 1,-6-3 0,-6-3 0,-2-1 0,3 4-1,3 3 0,4 3 0,-1 1 0,-3 1 1,-3-1 0,-2 1 0,-5 1 1,-2 3 1,-3 3 1,-3 4 0,-1 1 1,4 0 0,3 0-1,3 0 1,-1 0-1,-2 0-1,-3 0 1,-3 0 0,-6-2 0,-5-3-1,-7-3 0,-5-2 0,-6 0-1,-3 7-4,-3 6-3,-2 7-3,8 0 0,22-2 7,22-3 5,23-3 6,8-4 1,-3-3-2,-3-3-2,-2-2-2,-8-1-2,-8 3-2,-10 3-2,-9 4-2,-7 1-2,-3 0-1,-3 0-1,-2 0-1,0 0 0,7 0-1,6 0 0,7 0 0,-1 0 1,-6 0 0,-6 0 2,-6 0 0,-6 0 1,-2 0 1,-3 0 1,-3 0 0,-2-2 1,0-3 1,0-3 2,0-2 1,-2-3 0,-3 1 1,-3-1 1,-2 1 1,-1 1 0,3 3-2,3 3 0,4 4-2,1-1 1,0-3 1,0-3 2,0-2 0,-4-1 0,-5 3-2,-7 3-2,-5 4-3,-4 1-1,0 0 0,0 0 0,0 0-1,-2 0 1,-3 0 0,-3 0 0,-2 0 0,-5 0-1,-2 0-1,-3 0-2,-3 0-2,-6 0-2,-5 0-3,-7 0-3,-5 0-4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7"/>
    </inkml:context>
    <inkml:brush xml:id="br0">
      <inkml:brushProperty name="width" value="0.04751" units="cm"/>
      <inkml:brushProperty name="height" value="0.04751" units="cm"/>
      <inkml:brushProperty name="color" value="#00BFF3"/>
    </inkml:brush>
  </inkml:definitions>
  <inkml:trace contextRef="#ctx0" brushRef="#br0">94250 34850 463,'-44'-18'111,"13"17"-16,12 15-19,13 16-18,4 12-12,-3 9-8,-3 10-7,-2 10-9,-3 10-4,1 13-3,-1 12-3,1 13-3,-3 12-4,-2 13-4,-3 12-6,-3 13-4,-4 4-6,-3-3-6,-3-3-5,-2-2-6,-1-6-3,3-6-1,3-6-1,4-6-1,4-16 2,6-25 6,7-25 7,6-25 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8"/>
    </inkml:context>
    <inkml:brush xml:id="br0">
      <inkml:brushProperty name="width" value="0.05372" units="cm"/>
      <inkml:brushProperty name="height" value="0.05372" units="cm"/>
      <inkml:brushProperty name="color" value="#00BFF3"/>
    </inkml:brush>
  </inkml:definitions>
  <inkml:trace contextRef="#ctx0" brushRef="#br0">96250 35450 409,'-27'-18'95,"-3"17"-20,-3 15-22,-2 16-22,-6 13-11,-6 14-3,-6 11-3,-6 14-3,-1-1-2,7-12-3,6-13-2,7-12-4,16-15-6,29-15-10,28-15-10,28-16-11,12-8-2,-3 0 6,-3 0 7,-2 0 6,-8 1 5,-8 4 5,-10 3 6,-9 3 4,-7 6 7,-3 9 6,-3 10 7,-2 10 6,-3 4 2,1 0-5,-1 0-4,1 0-5,2-4-5,7-5-7,6-7-6,7-5-7,4-8-4,3-5-1,3-7-2,4-5 0,1-4-1,0 0 1,0 0 2,0 0 1,-4 1 4,-5 4 9,-7 3 8,-5 3 8,-4 4 5,0 7 2,0 6 0,0 7 3,1-1-5,4-6-7,3-6-9,3-6-9,-1-6-4,-2-2-1,-3-3-1,-3-3-2,-4 5 7,-3 17 13,-3 15 13,-2 16 14,-3 7 3,1 1-8,-1-1-7,1 1-7,1-3-4,3-2-2,3-3-1,4-3-1,4-6-4,6-5-7,7-7-7,6-5-6,-1-12-5,-5-16 1,-7-15-1,-5-15-1,-9-7 1,-9 3 4,-10 3 4,-8 4 2,-9 4 3,-6 6 3,-6 7 1,-6 6 2,-4 4 1,1 4 0,-1 3-2,1 3 0,-1 3 2,1 3 5,-1 3 5,1 4 6,1 2 2,3 4 1,3 3 0,4 3 2,10-1-4,19-2-8,19-3-8,19-3-8,10-6-4,4-5-2,3-7-1,3-5-1,1-4-1,1 0 2,-1 0 0,1 0 1,-1-4 1,1-5 0,-1-7 2,1-5 1,-3-3 1,-2 4 3,-3 3 1,-3 3 3,-4-1 0,-3-2 0,-3-3-2,-2-3 0,-6-1 3,-6 4 9,-6 3 7,-6 3 8,-7 10 12,-6 20 16,-6 18 16,-6 20 16,-6 17 1,-2 20-13,-3 18-15,-3 20-14,1 11-10,6 7-5,7 6-6,6 7-5,3 4-7,0 3-4,0 3-7,0 4-5,1-1-7,4-3-9,3-3-8,3-2-8,1-11-2,1-15 7,-1-15 7,1-16 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9"/>
    </inkml:context>
    <inkml:brush xml:id="br0">
      <inkml:brushProperty name="width" value="0.04023" units="cm"/>
      <inkml:brushProperty name="height" value="0.04023" units="cm"/>
      <inkml:brushProperty name="color" value="#00BFF3"/>
    </inkml:brush>
  </inkml:definitions>
  <inkml:trace contextRef="#ctx0" brushRef="#br0">103250 31950 546,'-75'7'95,"0"17"-16,0 15-16,0 16-15,-2 10-11,-3 7-6,-3 6-5,-2 7-6,-3 4-3,1 3-4,-1 3-3,1 4-3,1-1-3,3-3-1,3-3-2,4-2-3,5-6-3,10-6-8,10-6-6,9-6-6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9"/>
    </inkml:context>
    <inkml:brush xml:id="br0">
      <inkml:brushProperty name="width" value="0.04408" units="cm"/>
      <inkml:brushProperty name="height" value="0.04408" units="cm"/>
      <inkml:brushProperty name="color" value="#00BFF3"/>
    </inkml:brush>
  </inkml:definitions>
  <inkml:trace contextRef="#ctx0" brushRef="#br0">101850 31850 499,'70'73'55,"-9"-3"-1,-10-3-4,-8-2-3,-8-1-3,-2 3-3,-3 3-5,-3 4-4,-1 2-3,4 4-5,3 3-4,3 3-4,1 1-2,1 1-1,-1-1-1,1 1 0,-4-4-10,-6-6-20,-6-6-20,-6-6-19,-4-7-11,1-6-2,-1-6-2,1-6-2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20"/>
    </inkml:context>
    <inkml:brush xml:id="br0">
      <inkml:brushProperty name="width" value="0.03976" units="cm"/>
      <inkml:brushProperty name="height" value="0.03976" units="cm"/>
      <inkml:brushProperty name="color" value="#00BFF3"/>
    </inkml:brush>
  </inkml:definitions>
  <inkml:trace contextRef="#ctx0" brushRef="#br0">103350 32300 553,'23'48'126,"-3"-3"-27,-3-3-25,-2-2-26,-5 2-16,-2 9-6,-3 10-6,-3 10-6,-6 2-7,-5-3-7,-7-3-7,-5-2-7,-1-5-7,6-2-5,7-3-6,6-3-5,6-7-3,6-9 1,7-10 1,6-8 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20"/>
    </inkml:context>
    <inkml:brush xml:id="br0">
      <inkml:brushProperty name="width" value="0.04821" units="cm"/>
      <inkml:brushProperty name="height" value="0.04821" units="cm"/>
      <inkml:brushProperty name="color" value="#00BFF3"/>
    </inkml:brush>
  </inkml:definitions>
  <inkml:trace contextRef="#ctx0" brushRef="#br0">104050 32450 456,'-24'48'64,"4"-3"-11,3-3-11,3-2-12,3-3-6,3 1 1,3-1 0,4 1 0,2-1-1,4 1-4,3-1-2,3 1-3,6-4-5,9-6-7,10-6-7,10-6-7,7-9-4,6-8 0,7-10-1,6-9-1,-1-7-2,-5-3-4,-7-3-3,-5-2-4,-9-1 0,-9 3 5,-10 3 4,-8 4 4,-15 2 6,-19 4 6,-18 3 7,-19 3 5,-7 6 5,7 9 2,6 10 2,7 10 3,5 5 2,7 4 2,6 3 1,7 3 3,10-2-6,16-6-13,15-6-15,17-6-13,3-7-7,-5-6 3,-7-6 1,-5-6 2,-3-7 1,4-6-1,3-6 0,3-6 0,-1-7 1,-2-6 2,-3-6 2,-3-6 1,-1-10 1,4-12 1,3-13-1,3-12 0,-1-2 2,-2 9 2,-3 10 3,-3 10 3,-4 8 0,-3 10 0,-3 10 0,-2 9-2,-3 7 11,1 7 23,-1 6 21,1 7 23,2 4 3,7 3-16,6 3-15,7 4-17,4 1-10,3 0-5,3 0-6,4 0-6,1-2-7,0-3-10,0-3-11,0-2-10,-4-3-2,-5 1 6,-7-1 6,-5 1 6,-8-3 6,-5-2 7,-7-3 6,-5-3 7,-9 8 11,-9 23 16,-10 22 17,-8 22 15,-9 13 3,-6 7-12,-6 6-10,-6 7-12,-4 5-7,1 7-4,-1 6-3,1 7-4,-6 11-3,-8 20-3,-10 18-2,-9 20-2,-9 11-1,-5 7 1,-7 6 1,-5 7 1,-1-4-4,6-12-8,7-13-9,6-12-9,9-16-8,13-19-6,12-18-8,13-19-6,12-16-2,13-12 3,12-13 3,13-12 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1"/>
    </inkml:context>
    <inkml:brush xml:id="br0">
      <inkml:brushProperty name="width" value="0.05542" units="cm"/>
      <inkml:brushProperty name="height" value="0.05542" units="cm"/>
      <inkml:brushProperty name="color" value="#F2395B"/>
    </inkml:brush>
  </inkml:definitions>
  <inkml:trace contextRef="#ctx0" brushRef="#br0">70550 14900 396,'-2'-124'9,"-3"54"18,-3 53 18,-2 53 17,-5 32 5,-2 14-12,-3 11-10,-3 14-11,-4 7-6,-3 3-4,-3 3-3,-2 4-2,-3 5-3,1 10-2,-1 10-1,1 9-2,-1 6-1,1 3-2,-1 3-1,1 4-2,2-3-2,7-5-1,6-7-1,7-5-1,2-11-1,1-11-1,-1-14-1,1-11-1,-1-11 0,1-5-1,-1-7 0,1-5 0,-1-9-1,1-9-1,-1-10-2,1-8-1,1-18-2,3-25-2,3-25-3,4-25-3,1-18 0,0-8 1,0-10 2,0-9 2,3-9 2,6-5 0,7-7 2,6-5 0,7-6 2,10-3 0,10-3 2,9-2 0,6-1 2,3 3-2,3 3 1,4 4 0,1 7 1,0 13 6,0 12 3,0 13 6,-4 9 2,-5 6 2,-7 7 1,-5 6 2,-6 10 1,-3 17 3,-3 15 1,-2 16 3,-9 12 0,-12 9-4,-13 10-4,-12 10-2,-9 8-3,-2 10-3,-3 10-3,-3 9-2,-6 4-3,-5 1-1,-7-1-2,-5 1-2,-6-1-1,-3 1 0,-3-1-2,-2 1 0,-3-4-1,1-6-1,-1-6-2,1-6-1,1-9-1,3-8-1,3-10 0,4-9-2,2-9 1,4-5 0,3-7 1,3-5 1,4-12 0,7-16 2,6-15 1,7-15 1,7-4 3,9 9 4,10 10 4,10 10 5,10 10 5,13 13 6,12 12 6,13 13 6,-1 9 2,-11 6-3,-14 7-4,-11 6-3,-4 4-2,6 4 0,7 3 1,6 3-1,3 1-1,0 1-4,0-1-2,0 1-3,0-3-4,0-2-3,0-3-4,0-3-3,-2-4-7,-3-3-7,-3-3-9,-2-2-8,-3-5-6,1-2-4,-1-3-3,1-3-3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21"/>
    </inkml:context>
    <inkml:brush xml:id="br0">
      <inkml:brushProperty name="width" value="0.03962" units="cm"/>
      <inkml:brushProperty name="height" value="0.03962" units="cm"/>
      <inkml:brushProperty name="color" value="#00BFF3"/>
    </inkml:brush>
  </inkml:definitions>
  <inkml:trace contextRef="#ctx0" brushRef="#br0">104750 34200 555,'45'26'49,"-9"4"-5,-10 3-6,-8 3-5,-6-1-3,1-2-1,-1-3-1,1-3-1,5-4 0,14-3-1,11-3 0,14-2 0,2-5-4,-6-2-4,-6-3-6,-6-3-4,-7-9-7,-6-11-5,-6-14-6,-6-11-7,-12-4-3,-15 6-1,-15 7-1,-16 6-1,-12 6-1,-5 6 0,-7 7 0,-5 6-1,-1 3-1,6 0-2,7 0-2,6 0-2,4 1-1,4 4-2,3 3 0,3 3-1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22"/>
    </inkml:context>
    <inkml:brush xml:id="br0">
      <inkml:brushProperty name="width" value="0.04702" units="cm"/>
      <inkml:brushProperty name="height" value="0.04702" units="cm"/>
      <inkml:brushProperty name="color" value="#00BFF3"/>
    </inkml:brush>
  </inkml:definitions>
  <inkml:trace contextRef="#ctx0" brushRef="#br0">87200 41000 467,'-25'25'2,"0"0"3,0 0 2,0 0 4,10 0 11,23 0 16,22 0 19,22 0 17,15-4 3,9-5-13,10-7-13,10-5-12,7-4-10,6 0-6,7 0-5,6 0-7,-2 0-7,-9 0-5,-10 0-6,-8 0-7,-9 0-5,-6 0-5,-6 0-6,-6 0-5,-7 4-4,-6 10-1,-6 10-2,-6 9-1,-7 2 1,-6-2 5,-6-3 4,-6-3 5,-6-2 2,-2 0 0,-3 0-1,-3 0 0,-4-2 2,-3-3 4,-3-3 4,-2-2 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22"/>
    </inkml:context>
    <inkml:brush xml:id="br0">
      <inkml:brushProperty name="width" value="0.04687" units="cm"/>
      <inkml:brushProperty name="height" value="0.04687" units="cm"/>
      <inkml:brushProperty name="color" value="#00BFF3"/>
    </inkml:brush>
  </inkml:definitions>
  <inkml:trace contextRef="#ctx0" brushRef="#br0">87650 42150 469,'-91'1'0,"19"4"0,19 3 0,19 3 0,9-1 2,0-2 4,0-3 5,0-3 3,9-2 8,19 0 12,19 0 10,19 0 12,16-2 1,17-3-6,15-3-8,16-2-8,12-1-4,9 3-4,10 3-3,10 4-4,5 1-3,4 0-3,3 0-2,3 0-4,-5 1-5,-12 4-11,-13 3-9,-12 3-9,-12 1-9,-8 1-7,-10-1-7,-9 1-8,-12-1-3,-11 1 1,-14-1 0,-11 1 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27"/>
    </inkml:context>
    <inkml:brush xml:id="br0">
      <inkml:brushProperty name="width" value="0.04748" units="cm"/>
      <inkml:brushProperty name="height" value="0.04748" units="cm"/>
      <inkml:brushProperty name="color" value="#00BFF3"/>
    </inkml:brush>
  </inkml:definitions>
  <inkml:trace contextRef="#ctx0" brushRef="#br0">92400 40900 463,'-24'-47'1,"4"6"4,3 7 2,3 6 3,1 1 3,1-3 2,-1-3 3,1-2 1,2-1 2,7 3 0,6 3 0,7 4 1,7 1 0,9 0 0,10 0-1,10 0 1,5 3-1,4 6-1,3 7 0,3 6-2,1 6 0,1 6-3,-1 7-1,1 6-2,-3 3-2,-2 0-2,-3 0-2,-3 0-1,-2 0-2,0 0-2,0 0 0,0 0-2,-4 0-1,-5 0 1,-7 0 0,-5 0 0,-6 1 0,-3 4-1,-3 3 0,-2 3-1,-9 7 1,-12 14 5,-13 11 2,-12 14 5,-12 10 2,-8 9 0,-10 10 1,-9 10 1,-5 5-1,0 4-2,0 3-1,0 3-2,0-1-1,0-2-5,0-3-2,0-3-3,3-4-5,6-3-7,7-3-6,6-2-6,6-8-5,6-8-3,7-10-3,6-9-3,7-12 1,10-11 4,10-14 4,9-11 4,6-11 5,3-5 3,3-7 6,4-5 4,1-8-3,0-5-7,0-7-9,0-5-9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27"/>
    </inkml:context>
    <inkml:brush xml:id="br0">
      <inkml:brushProperty name="width" value="0.04289" units="cm"/>
      <inkml:brushProperty name="height" value="0.04289" units="cm"/>
      <inkml:brushProperty name="color" value="#00BFF3"/>
    </inkml:brush>
  </inkml:definitions>
  <inkml:trace contextRef="#ctx0" brushRef="#br0">94450 40800 512,'50'-68'52,"0"17"-8,0 15-7,0 16-6,0 9-5,0 3-3,0 3-3,0 4-3,1 4 1,4 6 5,3 7 4,3 6 4,-4 10 0,-8 17-4,-10 15-5,-9 16-4,-10 7-4,-9 1-2,-10-1-4,-8 1-3,-14 2-4,-15 7-1,-15 6-4,-16 7-2,-10-3-3,-3-8-4,-3-10-2,-2-9-4,-1-10 0,3-9-1,3-10 2,4-8 0,5-9 3,10-6 2,10-6 5,9-6 2,12-7 4,16-6 3,15-6 2,17-6 2,19-7 1,26-6-1,24-6-1,26-6-2,12-4-3,0 1-7,0-1-6,0 1-6,3-3-5,6-2-4,7-3-3,6-3-3,-8 1-2,-22 6 2,-22 7 2,-21 6 1,-14 3 3,-2 0 3,-3 0 3,-3 0 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28"/>
    </inkml:context>
    <inkml:brush xml:id="br0">
      <inkml:brushProperty name="width" value="0.05472" units="cm"/>
      <inkml:brushProperty name="height" value="0.05472" units="cm"/>
      <inkml:brushProperty name="color" value="#00BFF3"/>
    </inkml:brush>
  </inkml:definitions>
  <inkml:trace contextRef="#ctx0" brushRef="#br0">98050 39650 402,'-27'-68'22,"-3"17"3,-3 15 2,-2 16 2,-5 10-1,-2 7-4,-3 6-3,-3 7-4,-2 8-1,0 14 4,0 11 3,0 14 4,1 3-1,4-2-1,3-3-2,3-3-3,6-4-3,9-3-3,10-3-4,10-2-3,11-6-6,17-6-5,15-6-8,16-6-5,7-10-5,1-12-3,-1-13-2,1-12-4,-3-10 1,-2-6 2,-3-6 1,-3-6 3,-7-2 3,-9 3 5,-10 3 5,-8 4 5,-9 4 1,-6 6 0,-6 7-2,-6 6-1,-7 4 5,-6 4 11,-6 3 11,-6 3 10,-4 4 6,1 7-1,-1 6 0,1 7-1,12 4-5,25 3-8,25 3-9,25 4-8,14-3-7,3-5-5,3-7-5,4-5-5,-1-4-2,-3 0 3,-3 0 1,-2 0 3,-6 0 3,-6 0 4,-6 0 5,-6 0 4,-15 4 8,-21 10 10,-22 10 10,-22 9 10,-11 4 3,0 1-7,0-1-6,0 1-6,-2 4-3,-3 9-2,-3 10-2,-2 10-1,-9 10-2,-12 13-3,-13 12-1,-12 13-2,-16 23-1,-19 34 0,-18 35 0,-19 35 1,-19 21-2,-19 9-5,-18 10-6,-19 10-5,-8 18-4,3 28-5,3 28-5,4 29-4,10 1-4,19-25-3,19-25-4,19-25-2,21-22-3,26-19 1,24-18-1,26-19 1,18-26 4,13-30 6,12-32 8,13-30 7,7-26 2,4-19-2,3-18-4,3-19-3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28"/>
    </inkml:context>
    <inkml:brush xml:id="br0">
      <inkml:brushProperty name="width" value="0.04915" units="cm"/>
      <inkml:brushProperty name="height" value="0.04915" units="cm"/>
      <inkml:brushProperty name="color" value="#00BFF3"/>
    </inkml:brush>
  </inkml:definitions>
  <inkml:trace contextRef="#ctx0" brushRef="#br0">96650 43750 447,'-46'7'7,"10"17"12,10 15 13,9 16 14,6 9 5,3 3-2,3 3-1,4 4-1,5-4-3,10-9-5,10-10-5,9-8-5,7-11-4,7-8-4,6-10-6,7-9-3,4-10-4,3-9 0,3-10 0,4-8-2,-1-9-2,-3-6-3,-3-6-5,-2-6-3,-8-4-3,-8 1 0,-10-1-1,-9 1 1,-12 2-1,-11 7 1,-14 6 0,-11 7 1,-15 5-1,-16 7-3,-15 6-4,-15 7-3,-12 8-4,-6 14-4,-6 11-5,-6 14-4,7 3 1,22-2 6,22-3 6,23-3 7,10-2-2,0 0-9,0 0-9,0 0-8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2:11"/>
    </inkml:context>
    <inkml:brush xml:id="br0">
      <inkml:brushProperty name="width" value="0.05128" units="cm"/>
      <inkml:brushProperty name="height" value="0.05128" units="cm"/>
      <inkml:brushProperty name="color" value="#FED406"/>
    </inkml:brush>
  </inkml:definitions>
  <inkml:trace contextRef="#ctx0" brushRef="#br0">32750 18400 429,'-75'-2'9,"50"-3"18,50-3 18,50-2 18,25-5 3,0-2-13,0-3-13,0-3-13,-5-1-8,-9 4-3,-10 3-5,-8 3-3,-6-1-6,1-2-11,-1-3-9,1-3-10,-6-2-4,-8 0 0,-10 0 0,-9 0 1,-10 0 1,-9 0 3,-10 0 2,-8 0 1,-12-2 4,-12-3 1,-13-3 3,-12-2 2,-5-5 3,3-2 2,3-3 2,4-3 3,2 1 4,4 6 4,3 7 4,3 6 5,3 6 5,3 6 7,3 7 7,4 6 7,2 10 1,4 17-4,3 15-4,3 16-4,-1 10-2,-2 7-4,-3 6-1,-3 7-3,-2 2-2,0 1-1,0-1-1,0 1-1,-2 1-2,-3 3-4,-3 3-2,-2 4-3,-1-4-2,3-9 1,3-10 1,4-8 0,4-9-1,6-6-2,7-6-2,6-6-2,10-12-2,17-15-2,15-15-2,16-16-2,9-12-1,3-5 0,3-7 1,4-5 0,1-4 0,0 0 0,0 0 0,0 0 0,-5 3-2,-9 6-2,-10 7-3,-8 6-3,-14 4 2,-15 4 5,-15 3 5,-16 3 5,-10 3 3,-3 3 0,-3 3 0,-2 4 0,-3 2 3,1 4 3,-1 3 4,1 3 4,2 3 3,7 3 1,6 3 2,7 4 2,2 2 1,1 4-1,-1 3 1,1 3-1,1 7-1,3 14 1,3 11-1,4 14-1,1 8-1,0 7-2,0 6-1,0 7-3,3 2-2,6 1-3,7-1-2,6 1-4,1-6-2,-3-8-4,-3-10-2,-2-9-4,-3-10-3,1-9-4,-1-10-4,1-8-4,-10-12-3,-19-12-1,-18-13-1,-19-12-1,-7-10 3,7-6 8,6-6 6,7-6 8,5-6 4,7-2 1,6-3 2,7-3 1,7-9 2,9-11 3,10-14 3,10-11 3,11-12 0,17-9-2,15-10-4,16-8-2,10-4-3,7 3-3,6 3-1,7 4-4,-3 8-2,-8 17-2,-10 15-3,-9 16-3,-9 10-1,-5 7 0,-7 6 1,-5 7 0,-6 4 2,-3 3 1,-3 3 1,-2 4 2,-6 2 6,-6 4 13,-6 3 10,-6 3 13,-2 3 6,3 3 1,3 3 2,4 4 0,-1 4-1,-3 6-8,-3 7-5,-2 6-7,-6 6-5,-6 6-3,-6 7-4,-6 6-4,-9 6-2,-8 6 0,-10 7 0,-9 6-1,-9 7 0,-5 10 0,-7 10 0,-5 9 0,-4 1 0,0-6-1,0-6 0,0-6-2,4-10 1,10-12 1,10-13 1,9-12 1,17-16 2,25-19 5,25-18 4,25-19 4,17-15 1,9-8-3,10-10-2,10-9-4,0-4-2,-5 4-5,-7 3-2,-5 3-5,-8 6-2,-5 9-3,-7 10-2,-5 10-2,-12 0-5,-16-5-3,-15-7-5,-15-5-5,-17-8 1,-15-5 4,-15-7 6,-16-5 5,-5-9 4,6-9 2,7-10 3,6-8 2,7-1 2,10 9 5,10 10 2,9 10 4,4 8 3,1 10 3,-1 10 4,1 9 2,1 17 7,3 25 7,3 25 8,4 25 8,2 20 0,4 16-7,3 15-7,3 17-7,-2 8-4,-6 4-3,-6 3-3,-6 3-2,-4 3-2,1 3-2,-1 3-1,1 4-2,-1-4-1,1-9-1,-1-10-2,1-8 0,10-20-2,22-28-1,22-28-2,23-27-1,13-23-3,6-16-2,7-15-2,6-15-3,-1-4 1,-5 9 1,-7 10 2,-5 10 1,-8 8 3,-5 10 1,-7 10 3,-5 9 1,-9 10 1,-9 14 0,-10 11 1,-8 14 0,-12 8 0,-12 7 1,-13 6 1,-12 7 0,-9 0 1,-2-2-1,-3-3-1,-3-3 0,-6-6-1,-5-5-1,-7-7-1,-5-5-1,-1-6-1,6-3 1,7-3-1,6-2 0,4-8 1,4-8 5,3-10 2,3-9 5,12-7 1,22-3 1,22-3 1,23-2 0,16-3 1,13 1 0,12-1 0,13 1 0,6-1-1,0 1-1,0-1-2,0 1-2,-4 1-2,-5 3-4,-7 3-3,-5 4-3,-8 1-2,-5 0 0,-7 0 2,-5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2:14"/>
    </inkml:context>
    <inkml:brush xml:id="br0">
      <inkml:brushProperty name="width" value="0.05166" units="cm"/>
      <inkml:brushProperty name="height" value="0.05166" units="cm"/>
      <inkml:brushProperty name="color" value="#FED406"/>
    </inkml:brush>
  </inkml:definitions>
  <inkml:trace contextRef="#ctx0" brushRef="#br0">31800 15550 425,'-5'-35'41,"-9"32"8,-10 31 7,-8 32 9,-11 30-1,-8 32-9,-10 31-9,-9 32-9,-10 18-7,-9 6-5,-10 7-3,-8 6-5,-6 4-2,1 4-2,-1 3-2,1 3-1,-3 7-3,-2 14-1,-3 11-2,-3 14-2,1 0-3,6-8-2,7-10-4,6-9-2,10-21-2,17-31-3,15-31-3,16-31-2,10-27-3,7-22-3,6-22-4,7-21-4,7-29-5,9-34-9,10-35-8,10-33-8,2-14 0,-3 10 9,-3 10 10,-2 9 10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2:14"/>
    </inkml:context>
    <inkml:brush xml:id="br0">
      <inkml:brushProperty name="width" value="0.04746" units="cm"/>
      <inkml:brushProperty name="height" value="0.04746" units="cm"/>
      <inkml:brushProperty name="color" value="#FED406"/>
    </inkml:brush>
  </inkml:definitions>
  <inkml:trace contextRef="#ctx0" brushRef="#br0">28800 16950 463,'-111'-202'36,"28"47"2,28 47 2,29 48 2,24 27 0,22 9-1,22 10 0,23 10-1,11 14-4,4 23-5,3 22-4,3 22-7,4 19-2,7 20-3,6 18-1,7 20-2,2 10-2,1 3 0,-1 3-1,1 4-1,5 5-3,14 10-4,11 10-4,14 9-4,11 7-10,14 7-15,11 6-15,14 7-14,-15-18-2,-41-41 8,-40-40 11,-40-40 8,-21-23 4,0-3-4,0-3-4,0-2-2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2"/>
    </inkml:context>
    <inkml:brush xml:id="br0">
      <inkml:brushProperty name="width" value="0.0462" units="cm"/>
      <inkml:brushProperty name="height" value="0.0462" units="cm"/>
      <inkml:brushProperty name="color" value="#F2395B"/>
    </inkml:brush>
  </inkml:definitions>
  <inkml:trace contextRef="#ctx0" brushRef="#br0">72000 16200 476,'164'43'161,"-22"-11"-38,-22-14-37,-21-11-38,-14-7-20,-2 0-4,-3 0-4,-3 0-3,-6 0-5,-5 0-8,-7 0-5,-5 0-8,-8 4-11,-5 10-17,-7 10-17,-5 9-16,-14 6-2,-18 3 12,-19 3 12,-18 4 12,-6-3 6,10-5-1,10-7-2,9-5-1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2:16"/>
    </inkml:context>
    <inkml:brush xml:id="br0">
      <inkml:brushProperty name="width" value="0.0473" units="cm"/>
      <inkml:brushProperty name="height" value="0.0473" units="cm"/>
      <inkml:brushProperty name="color" value="#FED406"/>
    </inkml:brush>
  </inkml:definitions>
  <inkml:trace contextRef="#ctx0" brushRef="#br0">36500 18200 465,'-4'-38'7,"-5"26"14,-7 24 14,-5 26 15,-11 22 2,-11 23-11,-14 22-11,-11 22-10,-7 12-7,0 3-1,0 3-2,0 4-1,3-7-4,6-16-3,7-15-4,6-15-4,13-25-4,23-30-6,22-32-5,22-30-5,15-22-1,9-8 4,10-10 5,10-9 5,0 2 2,-5 17 1,-7 15 1,-5 16-1,-8 10 5,-5 7 6,-7 6 8,-5 7 6,-8 10 5,-5 16 0,-7 15 1,-5 17 2,-6 7-1,-3 0-2,-3 0-3,-2 0-2,-6-4-2,-6-5-3,-6-7-1,-6-5-2,-2-14-5,3-18-7,3-19-7,4-18-8,10-15-3,19-9 4,19-10 3,19-8 2,5 0 4,-5 14 3,-7 11 3,-5 14 3,3-1 2,17-12 2,15-13 2,16-12 2,7-7 0,1 1-1,-1-1 0,1 1-2,-6 2 1,-8 7 3,-10 6 2,-9 7 2,-13 2-3,-16 1-11,-15-1-9,-15 1-9,-11 1-4,-2 3 6,-3 3 3,-3 4 6,-2-1 2,0-3 3,0-3 1,0-2 3,1-1 2,4 3 3,3 3 3,3 4 3,3 10 6,3 19 8,3 19 8,4 19 8,1 15 1,0 13-6,0 12-6,0 13-7,1 6-4,4 0-2,3 0-3,3 0-2,1-2-2,1-3-2,-1-3 0,1-2-2,1-8-2,3-8-4,3-10-2,4-9-4,2-9-4,4-5-5,3-7-5,3-5-5,6-14-2,9-18 0,10-19 1,10-18-1,2-21 0,-3-22-3,-3-22-2,-2-21-4,-8-12 0,-8 1 0,-10-1 1,-9 1-1,-7 10 3,-3 22 1,-3 22 4,-2 23 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2:17"/>
    </inkml:context>
    <inkml:brush xml:id="br0">
      <inkml:brushProperty name="width" value="0.04626" units="cm"/>
      <inkml:brushProperty name="height" value="0.04626" units="cm"/>
      <inkml:brushProperty name="color" value="#FED406"/>
    </inkml:brush>
  </inkml:definitions>
  <inkml:trace contextRef="#ctx0" brushRef="#br0">38050 17600 475,'4'-138'31,"10"26"0,10 24 0,9 26 1,4 15-1,1 6-2,-1 7-1,1 6-2,-1 6-2,1 6-3,-1 7-3,1 6-4,-3 6-4,-2 6-2,-3 7-5,-3 6-2,-6 9-2,-5 13 3,-7 12 2,-5 13 2,-9 9-4,-9 6-11,-10 7-11,-8 6-11,-9-2-5,-6-9 0,-6-10 0,-6-8 1,-1-9 3,7-6 7,6-6 7,7-6 6,13-15 10,22-21 10,22-22 12,23-22 10,10-10 4,0 4-6,0 3-4,0 3-5,-2 4-4,-3 7-1,-3 6-3,-2 7 0,-12 16-2,-19 29 0,-18 28 0,-19 28 0,-12 10-1,-2-5 1,-3-7 0,-3-5 0,-1-9-1,4-9 0,3-10-1,3-8 0,14-11-3,25-8-4,25-10-4,25-9-4,12-7 0,1-3 1,-1-3 3,1-2 2,-13 5 1,-25 16-1,-25 15-1,-25 17 0,-11 3 0,3-5 0,3-7 1,4-5 0,13-11 0,26-11 1,24-14 1,26-11 1,10-7 0,-3 0-2,-3 0-1,-2 0-2,-9 9-1,-12 19-3,-13 19-3,-12 19-2,-18 12 0,-21 6 3,-22 7 3,-22 6 3,-15 4 2,-5 4-2,-7 3 0,-5 3-1,-3 1 3,4 1 5,3-1 6,3 1 5,4-4 3,7-6 2,6-6 0,7-6 1,13-9 2,22-8 3,22-10 2,23-9 3,20-15-1,23-18-7,22-19-5,22-18-5,12-14-6,3-5-2,3-7-5,4-5-3,-1 0-4,-3 10-3,-3 10-3,-2 9-3,-9 6-2,-12 3-2,-13 3-2,-12 4-1,-24-4-8,-34-9-18,-35-10-15,-33-8-17,-15-1 1,6 9 19,7 10 17,6 10 18,3 5 13,0 4 10,0 3 8,0 3 10,4 4 11,10 7 16,10 6 15,9 7 15,7 15 3,7 25-11,6 25-11,7 25-11,8 23-8,14 22-5,11 22-5,14 23-5,3 31-7,-2 45-7,-3 43-9,-3 45-8,-6-3-7,-5-46-6,-7-47-7,-5-47-7,-6-29-6,-3-8-9,-3-10-7,-2-9-9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2:21"/>
    </inkml:context>
    <inkml:brush xml:id="br0">
      <inkml:brushProperty name="width" value="0.05874" units="cm"/>
      <inkml:brushProperty name="height" value="0.05874" units="cm"/>
      <inkml:brushProperty name="color" value="#FED406"/>
    </inkml:brush>
  </inkml:definitions>
  <inkml:trace contextRef="#ctx0" brushRef="#br0">82750 19750 374,'-19'-24'8,"13"4"15,12 3 15,13 3 16,10 9 3,10 16-8,10 15-9,9 17-9,6 7-6,3 0-4,3 0-6,4 0-4,-3 0-6,-5 0-10,-7 0-7,-5 0-10,-11 3-5,-11 6-2,-14 7-3,-11 6-3,-15 3 0,-16 0 0,-15 0 1,-15 0 1,-11-4 2,-2-5 3,-3-7 4,-3-5 2,-1-11 3,4-11 5,3-14 3,3-11 5,3-6 2,3 4 1,3 3 0,4 3 2,10-1 6,19-2 11,19-3 12,19-3 12,12-1 4,6 4-5,7 3-3,6 3-3,4 4-4,4 7-2,3 6-3,3 7-2,-5 4-2,-12 3-3,-13 3-2,-12 4-2,-9 11-2,-2 23-3,-3 22-1,-3 22-3,-10 7-2,-16-6-4,-15-6-2,-15-6-4,-11-10-2,-2-12-2,-3-13-2,-3-12-1,-1-13-2,4-12 2,3-13 0,3-12 0,6-16 1,9-19 0,10-18 0,10-19-1,8-13 1,10-6 1,10-6 1,9-6 0,10 1 4,14 9 7,11 10 6,14 10 7,3 10 2,-2 13-3,-3 12-2,-3 13-3,-4 9 1,-3 6 6,-3 7 6,-2 6 6,-3 7 2,1 10 1,-1 10 1,1 9 0,-6 6-3,-8 3-6,-10 3-6,-9 4-5,-9 1-4,-5 0 0,-7 0 1,-5 0-1,-6-5-1,-3-9-3,-3-10-4,-2-8-3,8-12-7,22-12-12,22-13-12,23-12-12,11-7 0,4 1 10,3-1 10,3 1 10,-2 1 8,-6 3 3,-6 3 5,-6 4 3,-9 4 3,-8 6 1,-10 7 2,-9 6 0,-16 7 0,-22 10-2,-22 10-3,-21 9-1,-17 4-2,-8 1 0,-10-1 0,-9 1-1,-5-3 0,0-2 1,0-3-1,0-3-1,3-2 3,6 0 2,7 0 4,6 0 3,12-5 3,19-9 0,19-10 1,19-8 2,23-11 3,28-8 8,28-10 6,29-9 7,19-5 1,14 0-7,11 0-6,14 0-5,8 3-4,7 6-1,6 7-1,7 6 1,4 3-2,3 0 1,3 0 0,4 0 0,-4 0-2,-9 0-2,-10 0-3,-8 0-3,-12-2-1,-12-3 1,-13-3 0,-12-2 1,-13-6-8,-12-6-18,-13-6-18,-12-6-18,-16-2-8,-19 3 3,-18 3 2,-19 4 3,-8 2 2,3 4 1,3 3 1,4 3 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2:23"/>
    </inkml:context>
    <inkml:brush xml:id="br0">
      <inkml:brushProperty name="width" value="0.0656" units="cm"/>
      <inkml:brushProperty name="height" value="0.0656" units="cm"/>
      <inkml:brushProperty name="color" value="#FED406"/>
    </inkml:brush>
  </inkml:definitions>
  <inkml:trace contextRef="#ctx0" brushRef="#br0">82750 35000 335,'203'-47'105,"-44"6"-23,-43 7-24,-44 6-24,-19 4-13,6 4-2,7 3-2,6 3-2,-2 3-4,-9 3-6,-10 3-4,-8 4-7,-11 5-6,-8 10-9,-10 10-7,-9 9-9,-13 6-4,-16 3 2,-15 3 1,-15 4 2,-11-1 2,-2-3 4,-3-3 4,-3-2 4,1-5 3,6-2 5,7-3 4,6-3 5,4-2 4,4 0 3,3 0 5,3 0 3,4 0 4,7 0 6,6 0 4,7 0 6,4 0 1,3 0-1,3 0-3,4 0-1,1 1-2,0 4-1,0 3-2,0 3-2,1 1-2,4 1-3,3-1-3,3 1-3,-2-1-3,-6 1-1,-6-1-3,-6 1-3,10-13-3,29-25-6,28-25-5,28-25-6,12-10-1,-3 7 6,-3 6 4,-2 7 6,-8 7 3,-8 9 1,-10 10 2,-9 10 2,-12 8 1,-11 10 0,-14 10 1,-11 9 1,-14 7 2,-11 7 1,-14 6 1,-11 7 2,-12 4 1,-9 3-3,-10 3-3,-8 4-1,-1-4-4,9-9-4,10-10-5,10-8-4,5-11-4,4-8-2,3-10-1,3-9-2,1-4 3,1 4 9,-1 3 7,1 3 9,-6 10 6,-8 20 3,-10 18 3,-9 20 3,-1 6 3,10-2-1,10-3 1,9-3 0,7-6-1,7-5-3,6-7-4,7-5-2,4-1-2,3 6-1,3 7 0,4 6-1,16-19-6,32-44-15,31-43-14,32-44-14,13-22-4,-3 0 6,-3 0 7,-2 0 6,-3 7 5,1 17 5,-1 15 5,1 16 4,-6 10 5,-8 7 4,-10 6 4,-9 7 4,-12 8 2,-11 14 0,-14 11 1,-11 14 0,-12 8 1,-9 7 3,-10 6 4,-8 7 2,-12 4 0,-12 3-4,-13 3-5,-12 4-3,-7-3-3,1-5-1,-1-7-2,1-5-1,-3-8-2,-2-5-6,-3-7-4,-3-5-4,2-11-4,10-11-3,10-14-1,9-11-4,9-12 0,9-9 1,10-10 0,10-8 1,10-9 1,13-6 2,12-6 2,13-6 1,4 4 3,-3 16 1,-3 15 2,-2 17 1,-9 16 9,-12 19 13,-13 19 14,-12 19 15,-10 9 2,-6 0-7,-6 0-9,-6 0-8,7-10-11,22-18-15,22-19-14,23-18-15,17-18-5,17-16 5,15-15 3,16-15 4,5-3 5,-2 14 3,-3 11 5,-3 14 3,-7 11 4,-9 14 5,-10 11 4,-8 14 5,-11 10 4,-8 9 2,-10 10 2,-9 10 3,-10 5 2,-9 4 0,-10 3 1,-8 3 1,5-21-10,22-43-21,22-44-21,23-43-21,6-26-6,-5-6 10,-7-6 8,-5-6 10,-8-10 7,-5-12 3,-7-13 5,-5-12 3,-4-1 3,0 14 3,0 11 2,0 14 2,-4 14 2,-5 20 2,-7 18 2,-5 20 2,-1 19 10,6 22 20,7 22 21,6 23 19,1 24 4,-3 28-14,-3 28-14,-2 29-13,-3 29-8,1 31-4,-1 32-4,1 31-4,-3 23-3,-2 16-1,-3 15-1,-3 17-3,-1 30-1,4 47 0,3 47-2,3 48-1,1 14-10,1-15-23,-1-15-22,1-16-21,-3-49-13,-2-81-3,-3-81-3,-3-81-2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0"/>
    </inkml:context>
    <inkml:brush xml:id="br0">
      <inkml:brushProperty name="width" value="0.04235" units="cm"/>
      <inkml:brushProperty name="height" value="0.04235" units="cm"/>
      <inkml:brushProperty name="color" value="#00BFF3"/>
    </inkml:brush>
  </inkml:definitions>
  <inkml:trace contextRef="#ctx0" brushRef="#br0">81450 51850 519,'1'51'56,"4"4"-10,3 3-8,3 3-9,3-1-4,3-2 0,3-3 1,4-3 1,1-2 0,0 0-3,0 0-3,0 0-2,0-4-1,0-5-2,0-7-2,0-5 0,0-3-2,0 4 0,0 3-1,0 3-1,0 3-3,0 3-3,0 3-6,0 4-4,-8-4-15,-16-9-27,-15-10-27,-15-8-26,-7-9-3,3-6 23,3-6 23,4-6 22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1"/>
    </inkml:context>
    <inkml:brush xml:id="br0">
      <inkml:brushProperty name="width" value="0.0444" units="cm"/>
      <inkml:brushProperty name="height" value="0.0444" units="cm"/>
      <inkml:brushProperty name="color" value="#00BFF3"/>
    </inkml:brush>
  </inkml:definitions>
  <inkml:trace contextRef="#ctx0" brushRef="#br0">80550 53450 495,'-27'23'0,"-3"-3"0,-3-3 0,-2-2 0,-5-3 1,-2 1 2,-3-1 2,-3 1 3,1 1 1,6 3 0,7 3 1,6 4 0,6 1 4,6 0 5,7 0 6,6 0 6,9-4 2,13-5 0,12-7-1,13-5 0,12-4-2,13 0-5,12 0-3,13 0-4,7 0-2,4 0 0,3 0 1,3 0-1,-1-4 0,-2-5-3,-3-7-1,-3-5-3,-6-3-2,-5 4-6,-7 3-4,-5 3-4,-8 3-4,-5 3-2,-7 3-1,-5 4-3,-20 1-11,-31 0-17,-31 0-19,-31 0-19,-16 3 1,0 6 18,0 7 19,0 6 20,1 1 12,4-3 5,3-3 7,3-2 5,4-1 5,7 3 5,6 3 4,7 4 5,4 1 1,3 0 0,3 0-2,4 0 0,2 0 0,4 0 0,3 0-1,3 0 1,3 3 0,3 6-2,3 7-1,4 6-1,-1 4-1,-3 4-1,-3 3-1,-2 3 0,-1 3-3,3 3-3,3 3-2,4 4-4,1-3-2,0-5-4,0-7-2,0-5-3,4-11-8,10-11-11,10-14-12,9-11-13,12-18-1,16-22 6,15-22 8,17-21 7,5-10 6,-3 3 4,-3 3 4,-2 4 4,-6 4 5,-6 6 3,-6 7 4,-6 6 4,-7 7 1,-6 10-1,-6 10 0,-6 9-2,-15 12 10,-21 16 18,-22 15 18,-22 17 19,-11 7 2,0 0-14,0 0-14,0 0-14,-7 4-9,-11 10-5,-14 10-5,-11 9-5,-7 1-5,0-6-4,0-6-4,0-6-4,0-6-2,0-2 1,0-3 2,0-3 1,4-6 3,10-5 1,10-7 3,9-5 3,6-6 1,3-3 2,3-3 0,4-2 1,4-3 3,6 1 7,7-1 5,6 1 7,10-3 3,17-2 0,15-3 1,16-3 0,13-2 0,14 0-3,11 0-1,14 0-3,10-2-2,9-3-3,10-3-3,10-2-2,4-6-5,0-6-4,0-6-4,0-6-5,0-2-3,0 3-1,0 3-3,0 4-1,-7 2-3,-11 4-7,-14 3-4,-11 3-7,-12 3-2,-9 3 0,-10 3 0,-8 4 0,-14 2 0,-15 4 0,-15 3 0,-16 3 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1"/>
    </inkml:context>
    <inkml:brush xml:id="br0">
      <inkml:brushProperty name="width" value="0.03819" units="cm"/>
      <inkml:brushProperty name="height" value="0.03819" units="cm"/>
      <inkml:brushProperty name="color" value="#00BFF3"/>
    </inkml:brush>
  </inkml:definitions>
  <inkml:trace contextRef="#ctx0" brushRef="#br0">81300 55400 576,'-177'3'26,"47"6"8,47 7 8,48 6 6,24 6 2,3 6-8,3 7-7,4 6-6,2 4-5,4 4-2,3 3-1,3 3-2,-7 7-4,-15 14-4,-15 11-6,-16 14-4,-15 10-5,-11 9-1,-14 10-2,-11 10-2,-9 4-3,-3 0-3,-3 0-5,-2 0-3,-12 4-5,-19 10-5,-18 10-7,-19 9-6,1-13-1,22-34 3,22-35 2,23-33 3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2"/>
    </inkml:context>
    <inkml:brush xml:id="br0">
      <inkml:brushProperty name="width" value="0.048" units="cm"/>
      <inkml:brushProperty name="height" value="0.048" units="cm"/>
      <inkml:brushProperty name="color" value="#00BFF3"/>
    </inkml:brush>
  </inkml:definitions>
  <inkml:trace contextRef="#ctx0" brushRef="#br0">83800 52700 458,'25'-43'28,"0"17"0,0 15 0,0 16-1,0 10-1,0 7-2,0 6-2,0 7-2,1 0-3,4-2-5,3-3-4,3-3-4,1-2-5,1 0-3,-1 0-3,1 0-4,-4 0-2,-6 0 0,-6 0 0,-6 0 0,-6 1-3,-2 4-2,-3 3-4,-3 3-4,-7-1-1,-9-2 0,-10-3 0,-8-3 1,-8-2 1,-2 0 6,-3 0 4,-3 0 5,-4-2 3,-3-3 2,-3-3 1,-2-2 2,-8-1 1,-8 3 0,-10 3 0,-9 4 1,-5 2 0,0 4 2,0 3 1,0 3 2,6-1 1,13-2-1,12-3 1,13-3-1,18-6 6,26-5 12,24-7 10,26-5 12,16-6 1,10-3-6,10-3-8,9-2-7,2-1-5,-2 3-4,-3 3-3,-3 4-4,-10 5-2,-16 10-4,-15 10-2,-15 9-3,-20 6-2,-21 3-1,-22 3 0,-22 4-1,-11 2 1,0 4-1,0 3 1,0 3 0,0-1 1,0-2 0,0-3 0,0-3 2,4-6 0,10-5 2,10-7 2,9-5 2,20-14 2,31-18 1,32-19 2,31-18 1,17-10 0,3 0-2,3 0-1,4 0-2,-1 1-1,-3 4-2,-3 3-1,-2 3-1,-9 6-1,-12 9-1,-13 10-1,-12 10 0,-21 13 0,-28 19 2,-28 19 1,-27 19 3,-17 9-1,-3 0 1,-3 0-2,-2 0 0,-5 1 1,-2 4 3,-3 3 2,-3 3 4,5-5 1,17-12 1,15-13-1,16-12 0,24-12 0,35-8-1,35-10-1,34-9 0,20-10-2,6-9-3,7-10-3,6-8-2,-1-6-2,-5 1-1,-7-1 0,-5 1-1,-15 10-3,-22 22-5,-22 22-5,-21 23-5,-28 13-1,-30 6 3,-32 7 3,-30 6 3,-19 1 4,-2-3 5,-3-3 6,-3-2 6,-2-5 1,0-2 0,0-3-1,0-3-1,3-4 0,6-3 1,7-3 0,6-2 0,10-5 3,17-2 3,15-3 5,16-3 3,16-6 1,20-5-2,18-7-3,20-5-1,16-6-2,16-3-2,15-3-2,17-2-2,11-6 0,10-6-1,10-6 1,9-6 0,4-4-1,1 1 1,-1-1-1,1 1 0,-6 2-2,-8 7-7,-10 6-6,-9 7-6,-10 4-5,-9 3-6,-10 3-5,-8 4-5,-14 5-7,-15 10-5,-15 10-8,-16 9-5,-13-1 1,-9-8 12,-10-10 11,-8-9 10,-11-12 7,-8-11 0,-10-14 2,-9-11 1,-2-12 2,6-9 2,7-10 3,6-8 3,4-1 1,4 9 0,3 10 0,3 10 0,1 7 3,1 6 6,-1 7 7,1 6 7,1 17 12,3 28 19,3 28 19,4 29 19,2 22 1,4 20-17,3 18-17,3 20-16,-1 19-11,-2 22-5,-3 22-5,-3 23-5,-2 22-11,0 26-18,0 24-19,0 26-18,3-10-6,6-44 6,7-43 5,6-44 7,3-38 2,0-31-2,0-31 0,0-31-1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3"/>
    </inkml:context>
    <inkml:brush xml:id="br0">
      <inkml:brushProperty name="width" value="0.03765" units="cm"/>
      <inkml:brushProperty name="height" value="0.03765" units="cm"/>
      <inkml:brushProperty name="color" value="#00BFF3"/>
    </inkml:brush>
  </inkml:definitions>
  <inkml:trace contextRef="#ctx0" brushRef="#br0">85800 54650 584,'104'-22'128,"10"6"-27,10 7-26,9 6-27,-2 3-19,-12 0-8,-13 0-10,-12 0-8,-13 6-9,-12 13-5,-13 12-6,-12 13-6,-13 9-6,-12 6-5,-13 7-7,-12 6-5,-12 3-1,-8 0 1,-10 0 3,-9 0 3,-7-5 3,-3-9 5,-3-10 5,-2-8 5,2-9 5,9-6 4,10-6 3,10-6 5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3"/>
    </inkml:context>
    <inkml:brush xml:id="br0">
      <inkml:brushProperty name="width" value="0.03982" units="cm"/>
      <inkml:brushProperty name="height" value="0.03982" units="cm"/>
      <inkml:brushProperty name="color" value="#00BFF3"/>
    </inkml:brush>
  </inkml:definitions>
  <inkml:trace contextRef="#ctx0" brushRef="#br0">85550 55950 552,'-113'23'4,"26"-3"8,24-3 8,26-2 8,26-3 7,28 1 7,28-1 4,29 1 7,16-1-2,7 1-9,6-1-9,7 1-10,2 1-6,1 3-2,-1 3-2,1 4-2,-3 2-9,-2 4-11,-3 3-14,-3 3-13,-7 1-9,-9 1-6,-10-1-7,-8 1-7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2"/>
    </inkml:context>
    <inkml:brush xml:id="br0">
      <inkml:brushProperty name="width" value="0.04229" units="cm"/>
      <inkml:brushProperty name="height" value="0.04229" units="cm"/>
      <inkml:brushProperty name="color" value="#F2395B"/>
    </inkml:brush>
  </inkml:definitions>
  <inkml:trace contextRef="#ctx0" brushRef="#br0">71850 17450 520,'-124'42'11,"54"-16"22,53-15 21,53-15 23,28-7 3,3 3-15,3 3-14,4 4-15,2 1-11,4 0-5,3 0-5,3 0-6,-1 3-5,-2 6-7,-3 7-7,-3 6-5,-2 3-8,0 0-7,0 0-8,0 0-8,-7-4-3,-11-5 3,-14-7 1,-11-5 2,-7-3 2,0 4 1,0 3 3,0 3 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4"/>
    </inkml:context>
    <inkml:brush xml:id="br0">
      <inkml:brushProperty name="width" value="0.04857" units="cm"/>
      <inkml:brushProperty name="height" value="0.04857" units="cm"/>
      <inkml:brushProperty name="color" value="#00BFF3"/>
    </inkml:brush>
  </inkml:definitions>
  <inkml:trace contextRef="#ctx0" brushRef="#br0">91500 53450 452,'67'-158'15,"-16"34"-1,-15 35-2,-15 35 0,-9 13 0,1-6 2,-1-6 2,1-6 3,-3-1 2,-2 7 0,-3 6 2,-3 7 0,-9 4 0,-11 3-2,-14 3-2,-11 4-2,-14 4-1,-11 6-2,-14 7 0,-11 6-1,-7 4 0,0 4-1,0 3 0,0 3 0,0 6 0,0 9-2,0 10 0,0 10-2,4 7-1,10 6 0,10 7 0,9 6-2,7 3 1,7 0-1,6 0 0,7 0-1,5 0 1,7 0-1,6 0-1,7 0 1,8 1-1,14 4 0,11 3 0,14 3 0,7 1 0,3 1-2,3-1-1,4 1-1,2 1-1,4 3 0,3 3 0,3 4 1,-1 1 0,-2 0 1,-3 0 0,-3 0 0,-2-2 0,0-3 0,0-3-1,0-2 0,-4-8 0,-5-8 1,-7-10 0,-5-9 1,-4-7 1,0-3-1,0-3 0,0-2-1,-4-3 2,-5 1 0,-7-1 3,-5 1 1,-3-1 0,4 1 0,3-1-1,3 1 0,-2-1-1,-6 1-1,-6-1-1,-6 1 0,-13 1-2,-19 3 0,-18 3-2,-19 4-1,-13 1-1,-6 0 1,-6 0-1,-6 0 0,-7 0-1,-6 0-2,-6 0-2,-6 0-2,-6-4-3,-2-5-5,-3-7-6,-3-5-4,1-8-3,6-5-3,7-7-3,6-5-1,13-9-2,23-9 1,22-10 0,22-8-1,13-6 3,7 1 3,6-1 4,7 1 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5"/>
    </inkml:context>
    <inkml:brush xml:id="br0">
      <inkml:brushProperty name="width" value="0.03996" units="cm"/>
      <inkml:brushProperty name="height" value="0.03996" units="cm"/>
      <inkml:brushProperty name="color" value="#00BFF3"/>
    </inkml:brush>
  </inkml:definitions>
  <inkml:trace contextRef="#ctx0" brushRef="#br0">92350 55350 550,'0'92'92,"0"-16"-20,0-15-21,0-15-22,0-9-11,0 1-3,0-1-3,0 1-3,4-4-1,10-6-3,10-6 0,9-6-3,9-6-1,9-2-2,10-3-1,10-3-3,-1-2-1,-9 0-2,-10 0 0,-8 0-1,-12 4-2,-12 10-3,-13 10-1,-12 9-2,-15 6 0,-15 3 3,-15 3 3,-16 4 3,-10-1 3,-3-3 0,-3-3 1,-2-2 1,-1-6 2,3-6-1,3-6 2,4-6 0,7-4 0,13 1 0,12-1-1,13 1 1,13 1 4,17 3 11,15 3 10,16 4 10,12-3 1,9-5-7,10-7-6,10-5-8,4-4-4,0 0-3,0 0-2,0 0-2,-2-4-5,-3-5-4,-3-7-5,-2-5-5,-8-4-5,-8 0-6,-10 0-5,-9 0-4,-9-5-2,-5-9 3,-7-10 4,-5-8 4,-4-9 3,0-6 3,0-6 4,0-6 4,-2-1 1,-3 7-1,-3 6-1,-2 7 0,-3 7 5,1 9 11,-1 10 11,1 10 11,-1 11 7,1 17 5,-1 15 3,1 16 5,-6 15 0,-8 16-6,-10 15-5,-9 17-5,-4 5-5,4-3-3,3-3-5,3-2-3,3-6-3,3-6-4,3-6-2,4-6-3,2-7-2,4-6-2,3-6-3,3-6-2,7-6-2,14-2-3,11-3-1,14-3-3,8-4 0,7-3 1,6-3 1,7-2 1,-1-3-1,-6 1-2,-6-1-3,-6 1-3,-12-4-4,-15-6-7,-15-6-6,-16-6-6,-15-7 1,-11-6 8,-14-6 8,-11-6 8,-9-4 7,-3 1 3,-3-1 3,-2 1 3,0 1 3,7 3 0,6 3 0,7 4 1,4 2 4,3 4 9,3 3 10,4 3 8,4 3 4,6 3-1,7 3-2,6 4-1,3 4-1,0 6-2,0 7-2,0 6-1,3 6 0,6 6 1,7 7 1,6 6 1,9 6 0,13 6-2,12 7-1,13 6-3,10 1-2,10-3-4,10-3-5,9-2-5,2-9 0,-2-12 1,-3-13 1,-3-12 3,2-9-7,10-2-12,10-3-15,9-3-13,2-9-11,-2-11-8,-3-14-8,-3-11-9,-13-3 4,-22 10 13,-22 10 14,-21 9 14,-10 2 9,3-2 3,3-3 4,4-3 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6"/>
    </inkml:context>
    <inkml:brush xml:id="br0">
      <inkml:brushProperty name="width" value="0.04063" units="cm"/>
      <inkml:brushProperty name="height" value="0.04063" units="cm"/>
      <inkml:brushProperty name="color" value="#00BFF3"/>
    </inkml:brush>
  </inkml:definitions>
  <inkml:trace contextRef="#ctx0" brushRef="#br0">93300 56300 541,'-44'-91'17,"13"19"4,12 19 3,13 19 5,13 10-1,17 4-3,15 3-3,16 3-4,10 3-2,7 3-2,6 3-1,7 4-1,-1-1-3,-6-3-3,-6-3-4,-6-2-2,-7-1-6,-6 3-7,-6 3-7,-6 4-7,-13-4-3,-19-9 3,-18-10 3,-19-8 3,-8-6 5,3 1 5,3-1 7,4 1 6,1 2 3,0 7 0,0 6 0,0 7 0,0 7 7,0 9 15,0 10 14,0 10 16,3 8 2,6 10-11,7 10-12,6 9-9,3 9-8,0 9-4,0 10-2,0 10-4,0 5-3,0 4-1,0 3-1,0 3-2,0 1-4,0 1-3,0-1-5,0 1-4,-4-7-4,-5-12-4,-7-13-2,-5-12-3,-4-13-2,0-12 1,0-13 0,0-12 1,-4-9 1,-5-2 3,-7-3 3,-5-3 3,-3-10 3,4-16 3,3-15 5,3-15 3,6-12 2,9-6 2,10-6 2,10-6 0,13-6 1,19-2 1,19-3-1,19-3 1,15-2-2,13 0-1,12 0-2,13 0-3,4 1-2,-3 4-4,-3 3-3,-2 3-4,-9 6-2,-12 9-3,-13 10-2,-12 10-2,-12 4 0,-8 0 3,-10 0 2,-9 0 2,-9 3 4,-5 6 2,-7 7 4,-5 6 3,-4 3 4,0 0 3,0 0 4,0 0 4,1 1 4,4 4 5,3 3 5,3 3 5,4 1 2,7 1-1,6-1-1,7 1-1,2-1 0,1 1-2,-1-1 0,1 1-1,-4 4-3,-6 9-4,-6 10-3,-6 10-5,-9 10-3,-8 13-1,-10 12-2,-9 13-3,-10 6 0,-9 0-1,-10 0-1,-8 0-1,-4-2-2,3-3-2,3-3-1,4-2-3,4-9-2,6-12 0,7-13-1,6-12-1,13-9 0,23-2 1,22-3 0,22-3 0,8-4 4,-2-3 6,-3-3 6,-3-2 5,-4-1 3,-3 3-1,-3 3 0,-2 4-2,-9 4-1,-12 6-1,-13 7-1,-12 6-1,-13 6 0,-12 6-1,-13 7 0,-12 6 0,-9 1-1,-2-3 0,-3-3 0,-3-2-1,1-5 0,6-2 0,7-3 0,6-3 0,6-4 1,6-3 1,7-3 1,6-2 3,18-5 0,32-2 1,31-3 2,32-3 0,15-4-1,0-3-2,0-3-3,0-2-2,-7-3-2,-11 1-2,-14-1 0,-11 1-3,-20 7-1,-24 16-3,-26 15-2,-24 17-4,-20 8 1,-11 4 3,-14 3 2,-11 3 3,-7-2 1,0-6 1,0-6-2,0-6 1,3-4 0,6 1 2,7-1 1,6 1 1,9-6 3,13-8 6,12-10 5,13-9 5,23-5 4,34 0 4,35 0 3,35 0 3,18-4-2,3-5-8,3-7-7,4-5-8,-3-4-9,-5 0-9,-7 0-10,-5 0-10,-11 3-5,-11 6-3,-14 7-3,-11 6-2,-12-1-1,-9-5 2,-10-7 1,-8-5 2,-11-3 4,-8 4 6,-10 3 6,-9 3 7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6"/>
    </inkml:context>
    <inkml:brush xml:id="br0">
      <inkml:brushProperty name="width" value="0.03783" units="cm"/>
      <inkml:brushProperty name="height" value="0.03783" units="cm"/>
      <inkml:brushProperty name="color" value="#00BFF3"/>
    </inkml:brush>
  </inkml:definitions>
  <inkml:trace contextRef="#ctx0" brushRef="#br0">95000 56300 581,'-46'-91'0,"10"19"0,10 19 0,9 19 0,4 10 0,1 4 0,-1 3 0,1 3 0,1 6 8,3 9 14,3 10 15,4 10 15,1 11 5,0 17-7,0 15-5,0 16-7,-2 29-5,-3 44-5,-3 44-6,-2 44-4,-3 23-9,1 3-14,-1 3-11,1 4-13,-1-17-9,1-33-2,-1-35-2,1-34-4,-1-27-1,1-19-2,-1-18 1,1-19-2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7"/>
    </inkml:context>
    <inkml:brush xml:id="br0">
      <inkml:brushProperty name="width" value="0.0353" units="cm"/>
      <inkml:brushProperty name="height" value="0.0353" units="cm"/>
      <inkml:brushProperty name="color" value="#00BFF3"/>
    </inkml:brush>
  </inkml:definitions>
  <inkml:trace contextRef="#ctx0" brushRef="#br0">95750 56200 623,'-21'-18'9,"10"17"19,10 15 18,9 16 18,4 15 4,1 16-13,-1 15-12,1 17-13,-4 7-10,-6 0-9,-6 0-8,-6 0-10,-4-8-8,1-16-7,-1-15-7,1-15-7,2-17-7,7-15-7,6-15-7,7-16-8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8"/>
    </inkml:context>
    <inkml:brush xml:id="br0">
      <inkml:brushProperty name="width" value="0.04637" units="cm"/>
      <inkml:brushProperty name="height" value="0.04637" units="cm"/>
      <inkml:brushProperty name="color" value="#00BFF3"/>
    </inkml:brush>
  </inkml:definitions>
  <inkml:trace contextRef="#ctx0" brushRef="#br0">96450 55550 474,'-2'-33'36,"-3"34"10,-3 35 10,-2 35 9,-1 19 0,3 7-8,3 6-10,4 7-8,1 2-8,0 1-5,0-1-5,0 1-6,-2 1-4,-3 3-4,-3 3-3,-2 4-5,-3-4-4,1-9-7,-1-10-6,1-8-6,-6-20-9,-8-28-10,-10-28-11,-9-27-11,-5-28-1,0-24 7,0-26 7,0-24 6,3-9 10,6 10 8,7 10 10,6 9 9,4 10 9,4 14 7,3 11 9,3 14 7,9 7 7,16 3 4,15 3 5,17 4 5,11 4-2,10 6-9,10 7-8,9 6-8,4 3-6,1 0-5,-1 0-3,1 0-3,-4 1-4,-6 4-2,-6 3-3,-6 3-1,-6-2-5,-2-6-3,-3-6-6,-3-6-4,-6-9-1,-5-8 0,-7-10 2,-5-9 1,-4-4 2,0 4 4,0 3 4,0 3 4,-4 1 7,-5 1 10,-7-1 9,-5 1 11,-8 10 10,-5 22 14,-7 22 12,-5 23 13,-3 10 0,4 0-16,3 0-14,3 0-16,3-2-9,3-3-7,3-3-6,4-2-7,5-5-8,10-2-12,10-3-11,9-3-12,7-6-2,7-5 6,6-7 7,7-5 6,-3-4 7,-8 0 6,-10 0 6,-9 0 7,-10 6 5,-9 13 5,-10 12 5,-8 13 5,-12 6 0,-12 0-3,-13 0-4,-12 0-2,-9 0-3,-2 0 1,-3 0 0,-3 0 0,-2-2 1,0-3-1,0-3-1,0-2 1,6-5 0,13-2 3,12-3 2,13-3 2,15-6 0,19-5-5,19-7-3,19-5-4,15-4-3,13 0-2,12 0-1,13 0-3,6 0-1,0 0 0,0 0 0,0 0-1,1 1-5,4 4-9,3 3-10,3 3-10,-1-1-3,-2-2 7,-3-3 5,-3-3 5,-12-4 1,-18-3-4,-19-3-5,-18-2-5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8"/>
    </inkml:context>
    <inkml:brush xml:id="br0">
      <inkml:brushProperty name="width" value="0.0441" units="cm"/>
      <inkml:brushProperty name="height" value="0.0441" units="cm"/>
      <inkml:brushProperty name="color" value="#00BFF3"/>
    </inkml:brush>
  </inkml:definitions>
  <inkml:trace contextRef="#ctx0" brushRef="#br0">100700 55350 498,'-47'-24'0,"6"4"0,7 3 0,6 3 0,1 6 9,-3 9 18,-3 10 17,-2 10 18,-1 11 4,3 17-10,3 15-9,4 16-11,-4 9-7,-9 3-4,-10 3-5,-8 4-4,-11 2-3,-8 4 0,-10 3 0,-9 3-1,-7 1-2,-3 1-7,-3-1-5,-2 1-6,2-7-6,9-12-7,10-13-6,10-12-8,11-21-8,17-28-11,15-28-9,16-27-12,10-14 3,7 4 13,6 3 14,7 3 14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8"/>
    </inkml:context>
    <inkml:brush xml:id="br0">
      <inkml:brushProperty name="width" value="0.04901" units="cm"/>
      <inkml:brushProperty name="height" value="0.04901" units="cm"/>
      <inkml:brushProperty name="color" value="#00BFF3"/>
    </inkml:brush>
  </inkml:definitions>
  <inkml:trace contextRef="#ctx0" brushRef="#br0">99150 55900 448,'-19'-85'35,"13"32"15,12 31 16,13 32 15,13 24 1,17 19-13,15 19-13,16 19-13,5 9-11,-2 0-10,-3 0-10,-3 0-9,-1 4-8,4 10-9,3 10-8,3 9-8,-4 1-8,-8-6-6,-10-6-8,-9-6-7,-12-13 1,-11-19 8,-14-18 8,-11-19 9,-6-12 4,4-2 0,3-3-1,3-3-1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43"/>
    </inkml:context>
    <inkml:brush xml:id="br0">
      <inkml:brushProperty name="width" value="0.03392" units="cm"/>
      <inkml:brushProperty name="height" value="0.03392" units="cm"/>
      <inkml:brushProperty name="color" value="#00BFF3"/>
    </inkml:brush>
  </inkml:definitions>
  <inkml:trace contextRef="#ctx0" brushRef="#br0">102300 54050 648,'-16'-22'-16,"19"6"19,19 7 18,19 6 19,10 1 7,4-3-5,3-3-5,3-2-3,-2-1-6,-6 3-3,-6 3-4,-6 4-4,-4 1-3,1 0-2,-1 0-1,1 0-2,-3 1-3,-2 4-5,-3 3-6,-3 3-4,4-1 0,13-2 3,12-3 5,13-3 4,2-2 1,-5 0 0,-7 0-1,-5 0 0,-4 0-1,0 0 0,0 0-1,0 0-2,-11 0-10,-22 0-24,-22 0-21,-21 0-23,-9 1-4,7 4 16,6 3 16,7 3 16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45"/>
    </inkml:context>
    <inkml:brush xml:id="br0">
      <inkml:brushProperty name="width" value="0.04324" units="cm"/>
      <inkml:brushProperty name="height" value="0.04324" units="cm"/>
      <inkml:brushProperty name="color" value="#00BFF3"/>
    </inkml:brush>
  </inkml:definitions>
  <inkml:trace contextRef="#ctx0" brushRef="#br0">103300 53300 508,'-4'-58'10,"-5"34"11,-7 35 11,-5 35 12,-12 25 0,-16 20-9,-15 18-9,-15 20-9,-11 13-5,-2 9-3,-3 10 0,-3 10-2,2 0-2,10-5-1,10-7-2,9-5 0,9-14-1,9-18 0,10-19 1,10-18 0,8-17 1,10-11-1,10-14 0,9-11 1,12-11-2,16-5 0,15-7 0,17-5-2,11-8 0,10-5-1,10-7 0,9-5 0,-1-8-2,-8-5-2,-10-7-3,-9-5-1,-12 0-1,-11 10 2,-14 10 1,-11 9 2,-11 2-2,-5-2-4,-7-3-5,-5-3-5,-11-1 1,-11 4 3,-14 3 5,-11 3 5,-9 1 3,-3 1 5,-3-1 3,-2 1 5,0 4 3,7 9 1,6 10 2,7 10 1,7 7 3,9 6 1,10 7 3,10 6 2,4 4 1,0 4-2,0 3-1,0 3-1,1 1-3,4 1-3,3-1-4,3 1-3,1-1-2,1 1 0,-1-1-1,1 1 0,-3-1-3,-2 1-6,-3-1-5,-3 1-6,-6-4-3,-5-6-1,-7-6-1,-5-6-1,-8-2 0,-5 3 2,-7 3 2,-5 4 1,-6-3 2,-3-5 2,-3-7 1,-2-5 2,-1-8 2,3-5 1,3-7 3,4-5 2,7-11 1,13-11 2,12-14 1,13-11 1,16-17 0,23-18 0,22-19-1,22-18-1,16-12-1,14-3-4,11-3-2,14-2-3,7 0 0,3 7 3,3 6 2,4 7 3,-4 8 2,-9 14 3,-10 11 2,-8 14 3,-11 10 2,-8 9-1,-10 10 1,-9 10 0,-12 11-1,-11 17 0,-14 15-1,-11 16-1,-15 9-1,-16 3-2,-15 3-2,-15 4-3,-11 1 0,-2 0-1,-3 0-1,-3 0 1,1-4-1,6-5-2,7-7-1,6-5-1,-1-3-1,-5 4-1,-7 3 0,-5 3-1,-6 3 1,-3 3 1,-3 3 2,-2 4 1,-3 2 1,1 4 0,-1 3 1,1 3 0,4-4 0,9-8 2,10-10 0,10-9 2,14-9 0,23-5 2,22-7 1,22-5 1,13-9-1,7-9-4,6-10-3,7-8-5,0-9-3,-2-6-3,-3-6-4,-3-6-3,-7-4-3,-9 1-1,-10-1-1,-8 1-3,-11-7 1,-8-12 3,-10-13 1,-9-12 2,-9-2 4,-5 9 4,-7 10 4,-5 10 4,-4 8 6,0 10 5,0 10 7,0 9 6,0 7 4,0 7 2,0 6 1,0 7 2,4 10 2,10 16 0,10 15 2,9 17 0,4 13-1,1 13-6,-1 12-4,1 13-5,-3 9-4,-2 6-2,-3 7-2,-3 6-3,-4-2-3,-3-9-3,-3-10-4,-2-8-2,-3-9-1,1-6 0,-1-6 2,1-6 1,-4-9-2,-6-8-6,-6-10-6,-6-9-5,-6-7-2,-2-3 1,-3-3 1,-3-2 1,-7-5 3,-9-2 2,-10-3 3,-8-3 3,-3-2 3,7 0 2,6 0 3,7 0 1,18 4 9,31 10 13,32 10 16,31 9 13,15 1 2,1-6-10,-1-6-11,1-6-10,1 1-9,3 9-6,3 10-5,4 10-7,-4 0-3,-9-5-3,-10-7-2,-8-5-3,-4-17-4,3-24-9,3-26-9,4-24-8,5-21-1,10-16 6,10-15 5,9-15 5,2-7 6,-2 3 5,-3 3 4,-3 4 6,-4 7 2,-3 13 3,-3 12 2,-2 13 2,-6 10 4,-6 10 5,-6 10 5,-6 9 6,-15 20 10,-21 31 16,-22 32 16,-22 31 15,-11 15 1,0 1-16,0-1-14,0 1-15,0-4-10,0-6-3,0-6-3,0-6-5,1-6-4,4-2-5,3-3-5,3-3-6,9-6-8,16-5-11,15-7-11,17-5-12,5-4 1,-3 0 11,-3 0 12,-2 0 11,-8 0 7,-8 0 4,-10 0 3,-9 0 4,-5-2 1,0-3 0,0-3 0,0-2-1,12-9 4,26-12 5,24-13 5,26-12 7,13-7 0,4 1-2,3-1-4,3 1-4,4-1-1,7 1-3,6-1-1,7 1-3,-1-1 0,-6 1-3,-6-1-1,-6 1-1,-9-1-3,-8 1-3,-10-1-3,-9 1-3,-10 1-3,-9 3-2,-10 3-1,-8 4-2,-14 1 0,-15 0 2,-15 0 1,-16 0 1,-8 1 2,0 4 5,0 3 4,0 3 4,-2 1 4,-3 1 3,-3-1 3,-2 1 4,2 1 2,9 3 4,10 3 2,10 4 3,5 5 4,4 10 4,3 10 5,3 9 5,1 7 0,1 7-6,-1 6-5,1 7-6,1 4-4,3 3-1,3 3-1,4 4-2,1 1-2,0 0-2,0 0-2,0 0-1,1-4-3,4-5-3,3-7-1,3-5-4,6-9-1,9-9 1,10-10-1,10-8 1,4-8 1,0-2-1,0-3-1,0-3 1,3-7-7,6-9-12,7-10-14,6-8-13,6-14-2,6-15 6,7-15 7,6-16 7,1-15 1,-3-11-3,-3-14-4,-2-11-3,-12 3 1,-19 23 7,-18 22 6,-19 22 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20"/>
    </inkml:context>
    <inkml:brush xml:id="br0">
      <inkml:brushProperty name="width" value="0.0545" units="cm"/>
      <inkml:brushProperty name="height" value="0.0545" units="cm"/>
      <inkml:brushProperty name="color" value="#F2395B"/>
    </inkml:brush>
  </inkml:definitions>
  <inkml:trace contextRef="#ctx0" brushRef="#br0">37300 35100 403,'23'-40'6,"-3"23"10,-3 22 12,-2 22 11,-6 13 2,-6 7-7,-6 6-6,-6 7-8,-7 7-5,-6 9-3,-6 10-3,-6 10-3,-7 2-3,-6-3 0,-6-3-2,-6-2-1,-2-8-1,3-8 1,3-10 1,4-9-1,13-24-2,26-37-4,24-38-6,26-37-5,13-15-2,4 10 2,3 10 3,3 9 0,-2 10 4,-6 14 2,-6 11 4,-6 14 2,-6 10 4,-2 9 4,-3 10 4,-3 10 4,-6 5 2,-5 4-1,-7 3-1,-5 3-1,0-2-2,10-6-4,10-6-4,9-6-4,4-9-2,1-8 1,-1-10 1,1-9 0,1-7-2,3-3-4,3-3-4,4-2-5,-4 5 4,-9 16 13,-10 15 11,-8 17 12,0-3 0,14-18-12,11-19-11,14-18-13,2-6-5,-6 10 1,-6 10 1,-6 9 1,-9 9 6,-8 9 14,-10 10 11,-9 10 13,-4 7 6,4 6-3,3 7 0,3 6-2,6 1-7,9-3-10,10-3-11,10-2-12,4-8-5,0-8-1,0-10-1,0-9 0,0-12 0,0-11 1,0-14 1,0-11 0,-4-6 2,-5 4 1,-7 3 1,-5 3 2,-8-2 1,-5-6 5,-7-6 4,-5-6 4,-8 1 2,-5 9 1,-7 10 1,-5 10 0,-6 5 2,-3 4 1,-3 3 0,-2 3 3,-6 4-1,-6 7 1,-6 6 0,-6 7 0,-1 4-1,7 3-2,6 3-2,7 4-2,19-6-9,35-11-15,35-14-15,34-11-15,17-12-6,0-9 6,0-10 4,0-8 7,0-6 3,0 1 4,0-1 3,0 1 4,-4-1 3,-5 1 3,-7-1 3,-5 1 2,-9-3 4,-9-2 2,-10-3 3,-8-3 2,-9 2 2,-6 10-3,-6 10 0,-6 9-2,-6 6 9,-2 3 20,-3 3 19,-3 4 20,-6 15 6,-5 28-4,-7 28-6,-5 29-4,-4 16-9,0 7-9,0 6-11,0 7-10,3 11-8,6 20-8,7 18-5,6 20-8,3 8-2,0 1 1,0-1 1,0 1 1,1 4-5,4 9-15,3 10-13,3 10-14,1-18-8,1-44-5,-1-43-3,1-44-4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2"/>
    </inkml:context>
    <inkml:brush xml:id="br0">
      <inkml:brushProperty name="width" value="0.05551" units="cm"/>
      <inkml:brushProperty name="height" value="0.05551" units="cm"/>
      <inkml:brushProperty name="color" value="#F2395B"/>
    </inkml:brush>
  </inkml:definitions>
  <inkml:trace contextRef="#ctx0" brushRef="#br0">75200 15350 396,'-25'-90'10,"0"23"10,0 22 9,0 22 8,0 13 5,0 7-2,0 6 0,0 7-1,-2 7-2,-3 9-4,-3 10-3,-2 10-4,-3 8-3,1 10 0,-1 10-1,1 9-1,-4 9-1,-6 9 0,-6 10-2,-6 10-1,-6 11-2,-2 17-2,-3 15-2,-3 16-2,-2 9-3,0 3-3,0 3-4,0 4-2,4-9-5,10-18-7,10-19-6,9-18-6,7-17-5,7-11-3,6-14-3,7-11-4,8-20-5,14-24-9,11-26-9,14-24-9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46"/>
    </inkml:context>
    <inkml:brush xml:id="br0">
      <inkml:brushProperty name="width" value="0.04797" units="cm"/>
      <inkml:brushProperty name="height" value="0.04797" units="cm"/>
      <inkml:brushProperty name="color" value="#00BFF3"/>
    </inkml:brush>
  </inkml:definitions>
  <inkml:trace contextRef="#ctx0" brushRef="#br0">106900 54200 458,'-43'-69'20,"17"13"5,15 12 2,16 13 5,10 9 1,7 6-2,6 7-1,7 6-3,4 4-2,3 4-4,3 3-5,4 3-4,-3 4-4,-5 7-2,-7 6-2,-5 7-2,-8 2-2,-5 1-1,-7-1-2,-5 1-2,-9-3-2,-9-2-2,-10-3-3,-8-3-3,-4-4-4,3-3-7,3-3-5,4-2-8,-6 3 3,-11 14 11,-14 11 10,-11 14 11,-7 8 6,0 7 1,0 6 2,0 7 1,3-3 2,6-8 2,7-10 2,6-9 2,12-10 3,19-9 2,19-10 3,19-8 4,15-9-2,13-6-4,12-6-5,13-6-4,4-4-4,-3 1-4,-3-1-4,-2 1-2,-14 5-4,-21 14-1,-22 11-3,-22 14-2,-18 7 1,-11 3 3,-14 3 2,-11 4 3,-4-3 2,6-5 3,7-7 3,6-5 2,7-4 2,10 0 2,10 0 2,9 0 1,12-2 0,16-3-3,15-3-5,17-2-4,8-3-1,4 1-1,3-1 0,3 1 0,-2-1-1,-6 1 1,-6-1 1,-6 1-1,-18 5-2,-28 14-4,-28 11-5,-27 14-4,-22 7-2,-11 3 3,-14 3 3,-11 4 1,-3-3 4,10-5 2,10-7 3,9-5 3,10-6 3,14-3 3,11-3 3,14-2 2,22-8 4,35-8 3,35-10 4,34-9 3,13-7-2,-5-3-4,-7-3-7,-5-2-5,-6-1-4,-3 3-3,-3 3-3,-2 4-1,-5 1-2,-2 0 0,-3 0 0,-3 0 0,-2-2-1,0-3-3,0-3-2,0-2-3,-4-5-4,-5-2-6,-7-3-6,-5-3-6,-11-2 0,-11 0 6,-14 0 6,-11 0 5,-9 1 5,-3 4 3,-3 3 2,-2 3 4,-5 3 2,-2 3 3,-3 3 3,-3 4 2,-1-1 3,4-3 3,3-3 3,3-2 3,1-3 2,1 1-1,-1-1 0,1 1 0,4 8 6,9 20 11,10 18 10,10 20 13,5 8-1,4 1-12,3-1-10,3 1-12,3 15-8,3 31-3,3 32-5,4 31-3,-3 31-6,-5 31-5,-7 32-6,-5 31-5,-14 38-7,-18 48-6,-19 47-8,-18 47-7,-6-9-2,10-61 3,10-64 1,9-61 4,6-47 0,3-27-1,3-28-1,4-28-1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08"/>
    </inkml:context>
    <inkml:brush xml:id="br0">
      <inkml:brushProperty name="width" value="0.03398" units="cm"/>
      <inkml:brushProperty name="height" value="0.03398" units="cm"/>
      <inkml:brushProperty name="color" value="#F2395B"/>
    </inkml:brush>
  </inkml:definitions>
  <inkml:trace contextRef="#ctx0" brushRef="#br0">52200 13650 647,'-69'1'-43,"13"4"16,12 3 17,13 3 16,6-1 12,0-2 8,0-3 9,0-3 7,3-7 2,6-9-4,7-10-3,6-8-5,3-4-5,0 3-6,0 3-8,0 4-5,1 1-5,4 0-1,3 0-2,3 0 0,6-8-1,9-16 1,10-15 0,10-15 1,2-4-1,-3 9-1,-3 10 0,-2 10-2,-5 5 0,-2 4 1,-3 3 2,-3 3 1,-2 3 1,0 3 2,0 3 0,0 4 2,-2 1 0,-3 0 0,-3 0-1,-2 0-1,-1 1-1,3 4 0,3 3 0,4 3-2,1-2 1,0-6-1,0-6 0,0-6 0,1-4 0,4 1 0,3-1-1,3 1 1,-1 1 0,-2 3-1,-3 3 1,-3 4 0,-1-1-1,4-3 0,3-3 1,3-2-2,-1-3 1,-2 1-1,-3-1 1,-3 1-1,-2-1 0,0 1 0,0-1 1,0 1 0,0-1 0,0 1 0,0-1 0,0 1 0,1-3 0,4-2 0,3-3 0,3-3 0,-1 1 1,-2 6-1,-3 7 0,-3 6 0,-2 1 0,0-3 0,0-3 0,0-2 0,0-3 0,0 1 0,0-1 0,0 1 0,0-1 0,0 1 0,0-1-1,0 1 1,0 1-1,0 3 1,0 3-1,0 4 0,0 1 1,0 0-1,0 0 0,0 0 1,0 0 0,0 0 0,0 0 0,0 0 1,1-2 0,4-3 0,3-3 0,3-2 1,-1 0-1,-2 7 0,-3 6 0,-3 7-1,-4 0 1,-3-2-1,-3-3 0,-2-3 0,-1-2 0,3 0 0,3 0 0,4 0 0,2 1 0,4 4-1,3 3 1,3 3 0,-1 1 0,-2 1 0,-3-1-1,-3 1 1,-2-1 0,0 1 0,0-1 0,0 1 0,0-1 0,0 1 0,0-1 0,0 1 0,0-1 0,0 1 1,0-1-1,0 1 1,3-1-1,6 1 1,7-1 0,6 1 0,1-1 0,-3 1-1,-3-1 1,-2 1-1,-5-1 0,-2 1 1,-3-1-1,-3 1 1,1-1-1,6 1 0,7-1 1,6 1-1,-1-1 0,-5 1 0,-7-1 0,-5 1 0,-3-1 0,4 1 0,3-1 0,3 1 0,-1-1 0,-2 1 0,-3-1 0,-3 1-1,-1-3 1,4-2 0,3-3 0,3-3 0,3-1 0,3 4 0,3 3 0,4 3 0,-1-1 0,-3-2 0,-3-3 0,-2-3 0,-5-1 0,-2 4 0,-3 3 0,-3 3 0,-1 1 0,4 1 0,3-1 0,3 1 0,1 1 0,1 3 0,-1 3-1,1 4 0,1-1 0,3-3 0,3-3 0,4-2 1,-3-3-1,-5 1 0,-7-1 1,-5 1 0,-3 1-1,4 3 1,3 3 0,3 4-1,6-3 0,9-5 0,10-7-2,10-5-1,-1-3 0,-9 4 0,-10 3 0,-8 3 1,-3 1 0,7 1 1,6-1 0,7 1 2,0-1 1,-2 1-1,-3-1 0,-3 1-1,-6-1 1,-5 1 0,-7-1-1,-5 1 1,-3-1 0,4 1 0,3-1 0,3 1 0,1-1-1,1 1 1,-1-1 0,1 1 0,-1-1 0,1 1 1,-1-1-1,1 1 0,2-1 0,7 1 0,6-1 0,7 1 0,-1-1 0,-6 1 0,-6-1 0,-6 1 0,-4-1 0,1 1 0,-1-1 0,1 1 0,-1 1 0,1 3 0,-1 3 0,1 4 0,-1-1 0,1-3 0,-1-3 0,1-2 0,-1-1 0,1 3 0,-1 3 0,1 4 0,-1 1 0,1 0 0,-1 0 0,1 0 0,-1 0 0,1 0 0,-1 0 0,1 0 0,-1 0 0,1 0 0,-1 0 0,1 0 0,1 0 1,3 0 0,3 0 1,4 0 0,1 0 0,0 0 0,0 0 0,0 0-1,0 0 0,0 0 0,0 0-1,0 0 1,0-2 0,0-3-1,0-3 0,0-2 1,0-3-1,0 1 0,0-1-1,0 1 1,0-1 0,0 1 0,0-1 0,0 1 1,0 1-1,0 3 1,0 3 0,0 4 0,0 1 0,0 0 1,0 0 0,0 0 1,-2 0-1,-3 0 0,-3 0 0,-2 0-1,-1 0 0,3 0 0,3 0 0,4 0-1,1 0 0,0 0 0,0 0 1,0 0-1,1 0 0,4 0 1,3 0-1,3 0 0,1 0 0,1 0 0,-1 0-2,1 0 0,-1-2 0,1-3 0,-1-3 1,1-2 0,-1-1 0,1 3 0,-1 3 1,1 4-1,-3 1 0,-2 0 1,-3 0 0,-3 0 0,-2-2 0,0-3 0,0-3 1,0-2-1,0-1 0,0 3 1,0 3-1,0 4 0,-2-1 0,-3-3 0,-3-3 1,-2-2-1,-1-1 0,3 3 0,3 3 1,4 4-1,1-1 1,0-3 0,0-3-1,0-2 1,-2-1 0,-3 3 0,-3 3-1,-2 4 0,-3 1 1,1 0-1,-1 0 0,1 0 0,-1 0 1,1 0-2,-1 0 1,1 0-1,1 0 0,3 0 0,3 0 0,4 0 0,-1-2 0,-3-3 0,-3-3 0,-2-2 0,-1-1 1,3 3 0,3 3-1,4 4 0,-1 1 1,-3 0 0,-3 0 1,-2 0 0,-3 0 0,1 0 0,-1 0 0,1 0 0,1 0-1,3 0 0,3 0 0,4 0-1,1 0 0,0 0 0,0 0 0,0 0 0,0-2 0,0-3-1,0-3 1,0-2 0,1-1 0,4 3 0,3 3 0,3 4 0,-2 1 1,-6 0 0,-6 0-1,-6 0 0,-2 0 0,3 0 1,3 0 0,4 0 1,1 0-1,0 0 0,0 0 1,0 0-1,0 0 0,0 0 0,0 0-1,0 0 0,1 0 0,4 0 0,3 0 1,3 0-1,3 0 0,3 0 1,3 0 0,4 0 0,-1 0 0,-3 0 0,-3 0 0,-2 0 0,-3 1 0,1 4 0,-1 3 0,1 3 0,-3-1 0,-2-2-1,-3-3 1,-3-3 0,1-1-1,6 4 1,7 3-1,6 3 1,3-1-1,0-2 1,0-3-1,0-3 0,1-2 0,4 0 0,3 0 1,3 0-1,-1-2 1,-2-3 0,-3-3 0,-3-2-1,-4-1 1,-3 3 0,-3 3-1,-2 4 1,-3 1 0,1 0 1,-1 0 1,1 0 1,-3 0 0,-2 0 0,-3 0-1,-3 0 0,-4 0-1,-3 0 0,-3 0 0,-2 0-1,-1 0-1,3 0 1,3 0 0,4 0 0,1 0 0,0 0 0,0 0 0,0 0 0,0-2 0,0-3 1,0-3 0,0-2 1,0-1 1,0 3-1,0 3 1,0 4 0,1 1 0,4 0-1,3 0 1,3 0 1,3-2-1,3-3-1,3-3 1,4-2-1,1-3-1,0 1 0,0-1 0,0 1-1,1-1 0,4 1 0,3-1 0,3 1 0,-2 1 0,-6 3 0,-6 3 0,-6 4 0,-2 1 0,3 0 0,3 0 1,4 0-1,2 0 1,4 0 0,3 0-1,3 0 1,3-2 0,3-3-2,3-3 1,4-2-1,-1-1 0,-3 3 0,-3 3 0,-2 4 0,-3-1 1,1-3-1,-1-3 0,1-2 0,-4-1-1,-6 3 0,-6 3-2,-6 4 0,-6 1-4,-2 0-6,-3 0-5,-3 0-6,-6 1-5,-5 4-5,-7 3-5,-5 3-4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10"/>
    </inkml:context>
    <inkml:brush xml:id="br0">
      <inkml:brushProperty name="width" value="0.03307" units="cm"/>
      <inkml:brushProperty name="height" value="0.03307" units="cm"/>
      <inkml:brushProperty name="color" value="#F2395B"/>
    </inkml:brush>
  </inkml:definitions>
  <inkml:trace contextRef="#ctx0" brushRef="#br0">51900 23350 665,'25'-22'68,"0"6"-13,0 7-14,0 6-15,0 3-7,0 0-1,0 0-3,0 0-1,3-2-1,6-3-1,7-3-1,6-2-1,1-3-1,-3 1 0,-3-1-2,-2 1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15"/>
    </inkml:context>
    <inkml:brush xml:id="br0">
      <inkml:brushProperty name="width" value="0.03733" units="cm"/>
      <inkml:brushProperty name="height" value="0.03733" units="cm"/>
      <inkml:brushProperty name="color" value="#F2395B"/>
    </inkml:brush>
  </inkml:definitions>
  <inkml:trace contextRef="#ctx0" brushRef="#br0">52350 17650 589,'-46'-46'-30,"10"10"11,10 10 11,9 9 10,4 4 7,1 1 2,-1-1 2,1 1 2,1 5 1,3 14-3,3 11-1,4 14-2,1 5-1,0 1-2,0-1-1,0 1-1,0-3 0,0-2-1,0-3 0,0-3-1,3-1 0,6 4 0,7 3 0,6 3-1,3 3 1,0 3-1,0 3 0,0 4 0,0 1-1,0 0 1,0 0 0,0 0 0,0 0 0,0 0 0,0 0-1,0 0 0,1 0 0,4 0 0,3 0 0,3 0 0,1-2 0,1-3 0,-1-3 1,1-2-1,-1-3 1,1 1-1,-1-1 1,1 1 0,1 2 0,3 7 0,3 6 0,4 7 0,-1 2 0,-3 1 0,-3-1 0,-2 1 0,-3-1-1,1 1 0,-1-1 1,1 1-1,-1-3 0,1-2 1,-1-3-1,1-3 0,-3-4 0,-2-3 1,-3-3 0,-3-2 0,-1-3 0,4 1 0,3-1 0,3 1 0,3-3 0,3-2 1,3-3-1,4-3 1,-1-2-1,-3 0 0,-3 0 1,-2 0-1,-1 0 0,3 0 0,3 0-2,4 0 0,-1 0 0,-3 0 0,-3 0 0,-2 0 1,-1 0-1,3 0 0,3 0 0,4 0 1,1 0-1,0 0 0,0 0 0,0 0 1,1-2-1,4-3 0,3-3 0,3-2 0,1-3-1,1 1 1,-1-1 0,1 1-1,-3 1 1,-2 3 0,-3 3-1,-3 4 1,-4 2-1,-3 4 1,-3 3-1,-2 3 1,-5 1 0,-2 1 0,-3-1 0,-3 1 0,-1-3 0,4-2 1,3-3-1,3-3 1,1-4 0,1-3 0,-1-3 1,1-2-1,1-1 1,3 3-1,3 3 1,4 4-1,-1 1 1,-3 0-1,-3 0 0,-2 0-1,-1-2 1,3-3 0,3-3 0,4-2 0,1-3 0,0 1 0,0-1 1,0 1-1,0-1 1,0 1 0,0-1-1,0 1 0,-2-1 0,-3 1 0,-3-1-1,-2 1 1,-3 1-1,1 3 0,-1 3 0,1 4 0,-1-1 0,1-3 0,-1-3 1,1-2 0,-1-3 0,1 1 0,-1-1 0,1 1 0,2-1 1,7 1-1,6-1 1,7 1 0,2-1 0,1 1 0,-1-1-1,1 1 0,-3-1 0,-2 1 0,-3-1 0,-3 1 0,-1-1 0,4 1 0,3-1-1,3 1 0,-1 1 0,-2 3-1,-3 3 1,-3 4 0,-2-1-1,0-3 1,0-3 0,0-2-1,0-3 1,0 1 1,0-1 0,0 1 1,0-1 0,0 1 0,0-1-1,0 1 1,-2-3-1,-3-2 0,-3-3 0,-2-3-1,-1-1 1,3 4-1,3 3 1,4 3 0,1 1-1,0 1 1,0-1 0,0 1 0,0-3 0,0-2 0,0-3 0,0-3 0,0-1 0,0 4-1,0 3 0,0 3 1,0 1-1,0 1 0,0-1 0,0 1 0,1-1-1,4 1 1,3-1 0,3 1 0,-1-3-1,-2-2 1,-3-3 0,-3-3 0,-6-1 0,-5 4-1,-7 3 1,-5 3 0,2-1 1,13-2 0,12-3 2,13-3 0,2-2 1,-5 0 0,-7 0-1,-5 0-1,-3 1 0,4 4 0,3 3 0,3 3 0,-2-1 0,-6-2 0,-6-3-1,-6-3 1,-2-1 0,3 4-1,3 3 1,4 3 0,1-1-1,0-2 1,0-3-1,0-3 0,0-2-1,0 0 1,0 0 0,0 0-1,0 1 1,0 4-1,0 3 0,0 3 0,0-1 0,0-2 0,0-3 0,0-3 1,3-2-1,6 0 0,7 0-1,6 0 0,-1 0 0,-5 0 0,-7 0 0,-5 0 1,-6 0 0,-3 0 0,-3 0 1,-2 0 0,-3 0 0,1 0 0,-1 0-1,1 0 1,-1 1 0,1 4-1,-1 3 1,1 3 0,-1-1 0,1-2 0,-1-3 0,1-3 0,1-2 0,3 0 0,3 0 0,4 0 0,-1 0-1,-3 0 1,-3 0 0,-2 0 0,-1 0 0,3 0-1,3 0 1,4 0-1,1 0 0,0 0 1,0 0-1,0 0 1,-2 0 0,-3 0 0,-3 0 0,-2 0-1,-1 0 0,3 0 0,3 0 0,4 0 0,1 0-1,0 0 1,0 0 0,0 0 0,0 0 0,0 0 0,0 0 0,0 0 0,1 0-1,4 0 1,3 0 0,3 0-1,1 0 1,1 0 1,-1 0-1,1 0 0,-1 0 1,1 0-1,-1 0 1,1 0-1,-1 0 0,1 0 1,-1 0-1,1 0 0,-3 0-1,-2 0 1,-3 0-1,-3 0 0,-2 0 0,0 0 1,0 0-1,0 0 1,0 0 0,0 0 0,0 0 0,0 0 0,-2 0 0,-3 0 0,-3 0 0,-2 0 0,-1 0 0,3 0 1,3 0 1,4 0 0,2 0 0,4 0 1,3 0-2,3 0 1,1 0-1,1 0 0,-1 0 0,1 0-1,-1-2 0,1-3 1,-1-3 0,1-2 0,-1-1-1,1 3 1,-1 3-1,1 4 1,-3 1-1,-2 0 0,-3 0 0,-3 0 0,-2 0 0,0 0 0,0 0 0,0 0 1,0-2-1,0-3 1,0-3-1,0-2 1,0-1 0,0 3 0,0 3 0,0 4 0,0-1 0,0-3 0,0-3 1,0-2-1,0-1 0,0 3 1,0 3 0,0 4 0,0-1 0,0-3 0,0-3 0,0-2-1,0-1 0,0 3 0,0 3 0,0 4-1,-2 1 1,-3 0-1,-3 0 0,-2 0 0,-1 0 0,3 0-1,3 0 2,4 0-1,1 0 0,0 0 0,0 0 0,0 0 0,-2 0 0,-3 0 0,-3 0 1,-2 0-1,-1 0 0,3 0 1,3 0 0,4 0 1,-1 0-1,-3 0 1,-3 0-1,-2 0-1,-1 0 1,3 0-1,3 0 0,4 0 1,2 0-1,4 0 0,3 0 1,3 0-1,-1 0 0,-2 0 0,-3 0 0,-3 0 0,-2 0 0,0 0 0,0 0-1,0 0 0,1 0 1,4 0-1,3 0 0,3 0 0,-1 0 0,-2 0 0,-3 0 0,-3 0-1,-4 0 1,-3 0 0,-3 0 0,-2 0 0,-1 0 1,3 0-1,3 0 0,4 0 0,1 0 0,0 0 1,0 0-1,0 0 0,0 0 0,0 0 1,0 0-1,0 0 0,0 1 1,0 4-1,0 3 1,0 3 0,0-1 0,0-2-1,0-3 0,0-3 0,1-2-1,4 0 1,3 0-1,3 0 0,-1 1 1,-2 4-1,-3 3 1,-3 3 0,1-1 1,6-2-1,7-3 1,6-3 0,1-2-1,-3 0 1,-3 0 0,-2 0 0,-3 0 0,1 0 0,-1 0 0,1 0 0,-1 1 0,1 4 0,-1 3 0,1 3 1,-1-1-2,1-2 0,-1-3-1,1-3-1,-1-1 0,1 4 0,-1 3 0,1 3-1,-1-1 1,1-2 0,-1-3 0,1-3 0,-3-1 0,-2 4 0,-3 3 1,-3 3-1,-2-1 0,0-2 0,0-3 0,0-3-1,0-2 1,0 0 0,0 0-1,0 0 1,1 0-1,4 0-1,3 0-2,3 0-2,-2 1-2,-6 4-4,-6 3-3,-6 3-4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25"/>
    </inkml:context>
    <inkml:brush xml:id="br0">
      <inkml:brushProperty name="width" value="0.03839" units="cm"/>
      <inkml:brushProperty name="height" value="0.03839" units="cm"/>
      <inkml:brushProperty name="color" value="#F2395B"/>
    </inkml:brush>
  </inkml:definitions>
  <inkml:trace contextRef="#ctx0" brushRef="#br0">79850 4800 573,'-58'-66'43,"34"19"7,35 19 6,35 19 8,16 12-3,1 6-11,-1 7-11,1 6-12,-1 4-9,1 4-5,-1 3-7,1 3-7,-4 3-6,-6 3-7,-6 3-7,-6 4-7,-9 4-7,-8 6-5,-10 7-6,-9 6-7,-9 6 1,-5 6 8,-7 7 7,-5 6 7,-4-8 4,0-22 2,0-22 1,0-21 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26"/>
    </inkml:context>
    <inkml:brush xml:id="br0">
      <inkml:brushProperty name="width" value="0.03717" units="cm"/>
      <inkml:brushProperty name="height" value="0.03717" units="cm"/>
      <inkml:brushProperty name="color" value="#F2395B"/>
    </inkml:brush>
  </inkml:definitions>
  <inkml:trace contextRef="#ctx0" brushRef="#br0">79400 6250 591,'-43'-25'-3,"17"0"11,15 0 13,16 0 11,15 3 4,16 6-2,15 7-5,17 6-3,5 3-2,-3 0-2,-3 0-1,-2 0-1,-6 4-2,-6 10-3,-6 10-1,-6 9-3,-7 6-2,-6 3-3,-6 3-2,-6 4-4,-9 5-1,-8 10 0,-10 10 0,-9 9-1,-12 2-2,-11-2-4,-14-3-3,-11-3-5,-6-6-1,4-5 0,3-7-1,3-5 1,3-9 0,3-9 1,3-10 3,4-8 0,4-8 3,6-2 2,7-3 3,6-3 1,4-6 3,4-5 4,3-7 2,3-5 3,9-4 2,16 0 1,15 0 1,17 0 1,8 1 2,4 4 1,3 3 1,3 3 2,-1 3 0,-2 3-3,-3 3-1,-3 4-2,-4 2-3,-3 4-2,-3 3-4,-2 3-2,-5 3-5,-2 3-7,-3 3-7,-3 4-6,-7 5-4,-9 10 0,-10 10 1,-8 9 0,-12 4 3,-12 1 5,-13-1 6,-12 1 5,-9-3 3,-2-2 1,-3-3 2,-3-3 2,-7-2 1,-9 0 1,-10 0 0,-8 0 1,-4 0 1,3 0 1,3 0 2,4 0 1,7-4 2,13-5 1,12-7 3,13-5 1,24-12 3,39-16 4,36-15 2,39-15 4,21-9-2,6 1-5,7-1-7,6 1-5,6 1-5,6 3-2,7 3-4,6 4-1,3 2-1,0 4 0,0 3 2,0 3 2,1 3-7,4 3-15,3 3-13,3 4-15,-11 1-4,-25 0 3,-25 0 4,-25 0 4,-15-2 2,-2-3 3,-3-3 2,-3-2 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27"/>
    </inkml:context>
    <inkml:brush xml:id="br0">
      <inkml:brushProperty name="width" value="0.03779" units="cm"/>
      <inkml:brushProperty name="height" value="0.03779" units="cm"/>
      <inkml:brushProperty name="color" value="#F2395B"/>
    </inkml:brush>
  </inkml:definitions>
  <inkml:trace contextRef="#ctx0" brushRef="#br0">82200 4300 582,'48'-21'84,"-3"10"-14,-3 10-16,-2 9-16,-3 4-8,1 1-3,-1-1-2,1 1-2,1 2-3,3 7-3,3 6-2,4 7-2,-9 5-11,-18 7-19,-19 6-18,-18 7-18,-14 0-7,-5-2 1,-7-3 3,-5-3 3,-3-7 4,4-9 7,3-10 7,3-8 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28"/>
    </inkml:context>
    <inkml:brush xml:id="br0">
      <inkml:brushProperty name="width" value="0.03311" units="cm"/>
      <inkml:brushProperty name="height" value="0.03311" units="cm"/>
      <inkml:brushProperty name="color" value="#F2395B"/>
    </inkml:brush>
  </inkml:definitions>
  <inkml:trace contextRef="#ctx0" brushRef="#br0">81600 5150 664,'-16'23'7,"19"-3"14,19-3 14,19-2 15,13-5 1,10-2-12,10-3-10,9-3-12,9-6-7,9-5-5,10-7-4,10-5-5,-1-3-5,-9 4-4,-10 3-6,-8 3-5,-14 1-2,-15 1 0,-15-1 1,-16 1-1,-16 1 0,-16 3-3,-15 3-1,-15 4-1,-12 4 4,-6 6 11,-6 7 13,-6 6 10,-1 3 9,7 0 4,6 0 4,7 0 5,2 0 1,1 0-2,-1 0-1,1 0-3,2 3 0,7 6 3,6 7 2,7 6 2,4 1-1,3-3-6,3-3-6,4-2-5,7-3-10,13 1-14,12-1-15,13 1-14,9-7-5,6-12 7,7-13 4,6-12 7,3-12 2,0-8-3,0-10 0,0-9-3,-4-5 3,-5 0 7,-7 0 7,-5 0 6,-20 10 13,-31 23 16,-31 22 18,-31 22 16,-16 13 2,0 7-13,0 6-14,0 7-12,-4 4-10,-5 3-4,-7 3-4,-5 4-6,-4 1-1,0 0-2,0 0 0,0 0-1,1-2 1,4-3 2,3-3 1,3-2 2,7-8 3,14-8 4,11-10 3,14-9 4,19-7 4,29-3 2,28-3 2,28-2 3,20-8-1,13-8-5,12-10-4,13-9-6,7-7-5,4-3-5,3-3-6,3-2-6,-7 0-4,-15 7-4,-15 6-3,-16 7-3,-15 2-2,-11 1 1,-14-1 0,-11 1 1,-17 2 1,-18 7 2,-19 6 2,-18 7 2,-9 2 3,4 1 4,3-1 6,3 1 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28"/>
    </inkml:context>
    <inkml:brush xml:id="br0">
      <inkml:brushProperty name="width" value="0.0381" units="cm"/>
      <inkml:brushProperty name="height" value="0.0381" units="cm"/>
      <inkml:brushProperty name="color" value="#F2395B"/>
    </inkml:brush>
  </inkml:definitions>
  <inkml:trace contextRef="#ctx0" brushRef="#br0">82200 6450 577,'-94'0'1,"13"0"2,12 0 2,13 0 3,10 6 4,10 13 9,10 12 9,9 13 9,6 7 1,3 4-5,3 3-5,4 3-5,1 6-2,0 9-1,0 10 0,0 10 0,-4 10-1,-5 13-3,-7 12-2,-5 13-3,-9 13-3,-9 17-5,-10 15-3,-8 16-6,-8 4-2,-2-6-3,-3-6-3,-3-6-3,-7-10 0,-9-12 2,-10-13 2,-8-12 2,5-19-3,22-25-9,22-25-8,23-25-10,10-15-5,0-2-4,0-3-3,0-3-4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28"/>
    </inkml:context>
    <inkml:brush xml:id="br0">
      <inkml:brushProperty name="width" value="0.03684" units="cm"/>
      <inkml:brushProperty name="height" value="0.03684" units="cm"/>
      <inkml:brushProperty name="color" value="#F2395B"/>
    </inkml:brush>
  </inkml:definitions>
  <inkml:trace contextRef="#ctx0" brushRef="#br0">84800 4800 597,'26'-46'2,"4"10"6,3 10 5,3 9 6,-4 18 7,-8 29 11,-10 28 11,-9 28 10,-10 12 0,-9-3-10,-10-3-11,-8-2-10,-6 0-11,1 7-10,-1 6-12,1 7-9,-1-6-10,1-15-8,-1-15-8,1-16-8,2-18-4,7-18-1,6-19 0,7-18 0,4-12 5,3-3 10,3-3 12,4-2 11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3"/>
    </inkml:context>
    <inkml:brush xml:id="br0">
      <inkml:brushProperty name="width" value="0.06308" units="cm"/>
      <inkml:brushProperty name="height" value="0.06308" units="cm"/>
      <inkml:brushProperty name="color" value="#F2395B"/>
    </inkml:brush>
  </inkml:definitions>
  <inkml:trace contextRef="#ctx0" brushRef="#br0">75100 15100 348,'-2'-115'5,"-3"23"11,-3 22 10,-2 22 11,-1 19 6,3 20 4,3 18 2,4 20 4,1 13-3,0 9-6,0 10-6,0 10-7,1 7-5,4 6-1,3 7-1,3 6-2,-1 7-2,-2 10-2,-3 10-2,-3 9-2,-2 10-1,0 14-2,0 11-2,0 14-2,0 2-2,0-6-2,0-6-4,0-6-3,0-9-3,0-8-5,0-10-4,0-9-5,0-9-3,0-5-1,0-7-2,0-5-1,-2-11-2,-3-11-1,-3-14-1,-2-11-1,-5-11 0,-2-5 2,-3-7 2,-3-5 2,-6-14-1,-5-18-2,-7-19-3,-5-18-2,-9-18 0,-9-16 3,-10-15 3,-8-15 3,-6-9 4,1 1 4,-1-1 6,1 1 4,2 5 3,7 14 4,6 11 2,7 14 3,7 8 0,9 7-1,10 6-2,10 7-1,11 4 10,17 3 23,15 3 23,16 4 22,10 2 5,7 4-17,6 3-15,7 3-16,11 1-11,20 1-7,18-1-7,20 1-7,3-1-5,-8 1-3,-10-1-3,-9 1-3,-9 2-6,-5 7-12,-7 6-9,-5 7-11,-11 4-4,-11 3 3,-14 3 2,-11 4 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28"/>
    </inkml:context>
    <inkml:brush xml:id="br0">
      <inkml:brushProperty name="width" value="0.03428" units="cm"/>
      <inkml:brushProperty name="height" value="0.03428" units="cm"/>
      <inkml:brushProperty name="color" value="#F2395B"/>
    </inkml:brush>
  </inkml:definitions>
  <inkml:trace contextRef="#ctx0" brushRef="#br0">84850 5200 641,'184'-180'9,"-31"41"6,-31 40 6,-31 42 8,-21 22 1,-9 7 0,-10 6-3,-8 7 0,-15 13-1,-19 22 0,-18 22 2,-19 23 1,-16 10-3,-12 0-7,-13 0-8,-12 0-6,-2-4-5,9-5-3,10-7-4,10-5-4,22-11-4,39-11-5,36-14-5,39-11-5,11-9-1,-11-3 3,-14-3 3,-11-2 3,-11-1 1,-5 3-1,-7 3-2,-5 4-1,-12 7-1,-16 13-2,-15 12-1,-15 13-1,-7 2 3,3-5 5,3-7 7,4-5 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29"/>
    </inkml:context>
    <inkml:brush xml:id="br0">
      <inkml:brushProperty name="width" value="0.04659" units="cm"/>
      <inkml:brushProperty name="height" value="0.04659" units="cm"/>
      <inkml:brushProperty name="color" value="#F2395B"/>
    </inkml:brush>
  </inkml:definitions>
  <inkml:trace contextRef="#ctx0" brushRef="#br0">83850 6450 472,'-50'1'0,"0"4"0,0 3 0,0 3 0,6 6 8,13 9 18,12 10 18,13 10 16,7 4 5,4 0-11,3 0-9,3 0-11,1 1-6,1 4-4,-1 3-3,1 3-4,1-2-8,3-6-13,3-6-14,4-6-12,2-12-7,4-15-1,3-15 1,3-16 0,6-13 1,9-9 4,10-10 4,10-8 3,7-9 4,6-6 4,7-6 4,6-6 4,-4 4 4,-11 16 6,-14 15 5,-11 17 6,-17 16 6,-18 19 10,-19 19 9,-18 19 8,-15 12 2,-9 6-7,-10 7-8,-8 6-7,-3-4-6,7-11-3,6-14-4,7-11-4,18-12-8,31-9-15,32-10-15,31-8-14,15-9-6,1-6 6,-1-6 3,1-6 5,-3-4 4,-2 1 4,-3-1 3,-3 1 4,-6-1 3,-5 1 2,-7-1 3,-5 1 3,-9 2 2,-9 7 3,-10 6 3,-8 7 3,-6 2 5,1 1 6,-1-1 7,1 1 5,1 2 8,3 7 8,3 6 7,4 7 8,-1 5 1,-3 7-6,-3 6-8,-2 7-6,-5 4-7,-2 3-6,-3 3-6,-3 4-6,-9 4-5,-11 6-5,-14 7-5,-11 6-4,-4-2-3,6-9-1,7-10-1,6-8-2,13-17-3,23-21-9,22-22-6,22-22-8,18-18-2,16-11 6,15-14 6,17-11 4,3 0 5,-5 17 3,-7 15 4,-5 16 3,-11 10 5,-11 7 4,-14 6 6,-11 7 4,-15 11 9,-16 20 12,-15 18 13,-15 20 12,-15 8 3,-12 1-7,-13-1-7,-12 1-7,-2-6-5,9-8-2,10-10-3,10-9-1,11-5-7,17 0-8,15 0-11,16 0-8,16-5-6,20-9 1,18-10-1,20-8 0,5-8 1,-6-2 1,-6-3 2,-6-3 3,-7-4-12,-6-3-22,-6-3-23,-6-2-22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48"/>
    </inkml:context>
    <inkml:brush xml:id="br0">
      <inkml:brushProperty name="width" value="0.03059" units="cm"/>
      <inkml:brushProperty name="height" value="0.03059" units="cm"/>
      <inkml:brushProperty name="color" value="#F2395B"/>
    </inkml:brush>
  </inkml:definitions>
  <inkml:trace contextRef="#ctx0" brushRef="#br0">30100 4400 719,'-44'46'77,"13"-5"-17,12-7-17,13-5-18,6 0-9,0 10-3,0 10-3,0 9-3,1 7-1,4 7 0,3 6 1,3 7 1,1 5-6,1 7-11,-1 6-11,1 7-12,-3 5-6,-2 7 0,-3 6 0,-3 7 0,-1 0 1,4-2 1,3-3 3,3-3 1,-1-9 4,-2-11 6,-3-14 5,-3-11 6,-2-7 4,0 0 3,0 0 3,0 0 3,0-4 1,0-5-2,0-7-1,0-5-2,0-4 4,0 0 9,0 0 10,0 0 9,0 0 4,0 0-1,0 0-1,0 0-2,0 3-3,0 6-4,0 7-3,0 6-5,0 6-3,0 6-1,0 7-1,0 6-2,0 6-3,0 6-7,0 7-7,0 6-5,1 1-8,4-3-5,3-3-7,3-2-7,-1-14 1,-2-21 7,-3-22 8,-3-22 7,-1-11 4,4 0 1,3 0 2,3 0 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49"/>
    </inkml:context>
    <inkml:brush xml:id="br0">
      <inkml:brushProperty name="width" value="0.02894" units="cm"/>
      <inkml:brushProperty name="height" value="0.02894" units="cm"/>
      <inkml:brushProperty name="color" value="#F2395B"/>
    </inkml:brush>
  </inkml:definitions>
  <inkml:trace contextRef="#ctx0" brushRef="#br0">30300 10400 760,'-47'117'21,"6"-16"1,7-15 1,6-15 0,6-7 2,6 3-1,7 3 0,6 4 0,3 2-2,0 4-6,0 3-6,0 3-5,0 1-6,0 1-8,0-1-8,0 1-9,3-3-3,6-2-2,7-3 0,6-3-2,1-1 1,-3 4 1,-3 3 1,-2 3 0,-5 1 4,-2 1 3,-3-1 4,-3 1 4,-2-3 2,0-2 4,0-3 2,0-3 3,0-2 2,0 0 0,0 0 1,0 0 0,-2 4 1,-3 10 1,-3 10 2,-2 9 0,-5 6 4,-2 3 3,-3 3 5,-3 4 5,1-6 0,6-11-3,7-14-4,6-11-2,3-3-2,0 10 1,0 10 0,0 9 1,0-4 0,0-15-4,0-15-3,0-16-3,0-4-3,0 10-2,0 10-4,0 9-2,1 4-1,4 1-2,3-1-1,3 1-1,-1-1 0,-2 1-1,-3-1 1,-3 1 0,-2-9 1,0-15 3,0-15 4,0-16 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49"/>
    </inkml:context>
    <inkml:brush xml:id="br0">
      <inkml:brushProperty name="width" value="0.02933" units="cm"/>
      <inkml:brushProperty name="height" value="0.02933" units="cm"/>
      <inkml:brushProperty name="color" value="#F2395B"/>
    </inkml:brush>
  </inkml:definitions>
  <inkml:trace contextRef="#ctx0" brushRef="#br0">29950 18500 750,'-5'53'1,"-9"6"3,-10 7 2,-8 6 2,-1-4 2,9-11-3,10-14-1,10-11-1,4 3 0,0 23 5,0 22 2,0 22 4,0 4 1,0-12-3,0-13-2,0-12-3,1-2-2,4 9-2,3 10-2,3 10-2,1 0-3,1-5-3,-1-7-3,1-5-4,-1-6-1,1-3 0,-1-3 1,1-2 0,-3-3-1,-2 1-2,-3-1-3,-3 1-1,-2 1-2,0 3 1,0 3-1,0 4 1,0 1 1,0 0 3,0 0 3,0 0 2,0 1 2,0 4 1,0 3-1,0 3 1,-2-2 3,-3-6 5,-3-6 5,-2-6 6,-3-2 1,1 3-3,-1 3-2,1 4-2,1 4 2,3 6 8,3 7 8,4 6 8,1-2 2,0-9 0,0-10-1,0-8 0,0-6-3,0 1-3,0-1-3,0 1-4,0-1-2,0 1-3,0-1-2,0 1-4,0-3-2,0-2-3,0-3-2,0-3-1,1 1-4,4 6-2,3 7-3,3 6-3,-1 6-1,-2 6 3,-3 7 2,-3 6 3,-1 1 0,4-3-1,3-3-2,3-2-1,-1 0-1,-2 7 1,-3 6 0,-3 7 2,-2-1 1,0-6 3,0-6 4,0-6 2,0-7 2,0-6-1,0-6 0,0-6-2,0-7 0,0-6 0,0-6 0,0-6 0,1-4-1,4 1 1,3-1-2,3 1 1,-1-1-1,-2 1 1,-3-1-1,-3 1 0,-2-1 0,0 1 1,0-1 0,0 1 0,0 1 2,0 3 0,0 3 2,0 4 1,0 1 1,0 0-2,0 0 0,0 0-1,0 0 0,0 0 0,0 0-1,0 0 1,-2 1-1,-3 4 0,-3 3 0,-2 3 0,-1-1 1,3-2-1,3-3 1,4-3-1,-1-6 1,-3-5-2,-3-7 0,-2-5-2,-1-17-6,3-24-11,3-26-11,4-24-11,1-10-5,0 6-1,0 7-1,0 6-1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32"/>
    </inkml:context>
    <inkml:brush xml:id="br0">
      <inkml:brushProperty name="width" value="0.05737" units="cm"/>
      <inkml:brushProperty name="height" value="0.05737" units="cm"/>
      <inkml:brushProperty name="color" value="#00BFF3"/>
    </inkml:brush>
  </inkml:definitions>
  <inkml:trace contextRef="#ctx0" brushRef="#br0">52100 36150 383,'-57'-154'56,"39"45"8,36 43 7,39 45 8,14 22-3,-5 4-16,-7 3-15,-5 3-15,5 3-9,19 3-3,19 3-3,19 4-3,7-3-3,-3-5-2,-3-7-3,-2-5-2,-1-4-1,3 0 1,3 0-1,4 0 0,1-2 0,0-3 1,0-3 1,0-2 0,-2-1 0,-3 3 0,-3 3-1,-2 4 1,-5 4-2,-2 6 1,-3 7-1,-3 6-1,-2 1 0,0-3 1,0-3-1,0-2 1,0-5-1,0-2 0,0-3 0,0-3-1,3-2 1,6 0 0,7 0 0,6 0 0,3 0 0,0 0 1,0 0-1,0 0 0,0 0-1,0 0 2,0 0-1,0 0 1,0 3 0,0 6 0,0 7 1,0 6-1,1-1 0,4-5 0,3-7 0,3-5-1,3-4 1,3 0 0,3 0-1,4 0 1,2-4 0,4-5 0,3-7 0,3-5 0,3-4 0,3 0-2,3 0 1,4 0-2,4 1 0,6 4 1,7 3 0,6 3 0,3 1 1,0 1-1,0-1 1,0 1 0,-2 1-1,-3 3 1,-3 3 0,-2 4 0,-6 1 0,-6 0-1,-6 0 0,-6 0-1,-6 1 1,-2 4-1,-3 3 0,-3 3 0,-4-1 1,-3-2 0,-3-3 1,-2-3 0,-3-2 0,1 0 1,-1 0-1,1 0 1,-4 1 0,-6 4-1,-6 3 1,-6 3 0,-6 1 0,-2 1 0,-3-1-1,-3 1 0,-2-1 0,0 1 0,0-1-2,0 1 0,0-3 0,0-2 1,0-3-1,0-3 0,0-2 1,0 0 1,0 0-1,0 0 2,1-2-1,4-3 0,3-3 0,3-2-1,-1-3 1,-2 1 1,-3-1 2,-3 1 0,-1 2 1,4 7-2,3 6-1,3 7-1,3 0-2,3-2 1,3-3-2,4-3 0,2-2 0,4 0 0,3 0 0,3 0 1,3 0 0,3 0 1,3 0 0,4 0 0,-3 0 0,-5 0 1,-7 0 0,-5 0 1,-4 0-1,0 0-1,0 0 0,0 0 0,-2 1-1,-3 4 1,-3 3 0,-2 3 1,-6 1 0,-6 1-1,-6-1 0,-6 1 0,-9-3-1,-8-2-1,-10-3-1,-9-3-1,-9-7-8,-5-9-17,-7-10-16,-5-8-17,-12-8-7,-16-2-1,-15-3 1,-15-3-1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38"/>
    </inkml:context>
    <inkml:brush xml:id="br0">
      <inkml:brushProperty name="width" value="0.05013" units="cm"/>
      <inkml:brushProperty name="height" value="0.05013" units="cm"/>
      <inkml:brushProperty name="color" value="#00BFF3"/>
    </inkml:brush>
  </inkml:definitions>
  <inkml:trace contextRef="#ctx0" brushRef="#br0">68900 29500 438,'-49'-91'26,"4"19"2,3 19 2,3 19 4,-1 9-1,-2 0-5,-3 0-4,-3 0-4,-6 3-3,-5 6-3,-7 7-2,-5 6-1,-8 9-1,-5 13 0,-7 12 2,-5 13 1,-1 4 1,6-3 0,7-3 0,6-2 1,6 0 0,6 7-2,7 6-1,6 7-1,6 2-1,6 1-1,7-1 0,6 1-1,4 1 0,4 3-1,3 3 0,3 4 0,7 5-2,14 10-1,11 10-1,14 9-1,8-2-1,7-12 1,6-13-1,7-12 0,4-9 0,3-2 1,3-3 1,4-3 0,4-2-1,6 0 0,7 0 0,6 0-2,-2 0 0,-9 0 0,-10 0 2,-8 0-1,-8-2 1,-2-3 0,-3-3-1,-3-2 0,-6-3 1,-5 1-1,-7-1 0,-5 1 0,-8 1 0,-5 3 0,-7 3 1,-5 4 0,-14 5 0,-18 10 0,-19 10 1,-18 9 0,-9-1-1,4-8-1,3-10-3,3-9-1,-4-7-3,-8-3-2,-10-3-3,-9-2-2,-1-5-3,10-2-3,10-3-3,9-3-2,7-6-3,7-5-4,6-7-3,7-5-3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38"/>
    </inkml:context>
    <inkml:brush xml:id="br0">
      <inkml:brushProperty name="width" value="0.04734" units="cm"/>
      <inkml:brushProperty name="height" value="0.04734" units="cm"/>
      <inkml:brushProperty name="color" value="#00BFF3"/>
    </inkml:brush>
  </inkml:definitions>
  <inkml:trace contextRef="#ctx0" brushRef="#br0">69650 31550 464,'-15'-22'31,"23"6"11,22 7 12,22 6 12,8 4 1,-2 4-10,-3 3-11,-3 3-10,-4 3-7,-3 3-4,-3 3-3,-2 4-4,-8 4-3,-8 6-3,-10 7-4,-9 6-2,-10 4-4,-9 4-4,-10 3-2,-8 3-3,-9 3-1,-6 3 0,-6 3 0,-6 4 0,-1-1 0,7-3 1,6-3 1,7-2 0,4-8 2,3-8 3,3-10 3,4-9 3,16-10 0,32-9-2,31-10-3,32-8-2,11-9-5,-5-6-6,-7-6-7,-5-6-7,-6-1-6,-3 7-3,-3 6-3,-2 7-4,-5 0-1,-2-2 3,-3-3 4,-3-3 2,-7-2 2,-9 0 2,-10 0 0,-8 0 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0"/>
    </inkml:context>
    <inkml:brush xml:id="br0">
      <inkml:brushProperty name="width" value="0.05163" units="cm"/>
      <inkml:brushProperty name="height" value="0.05163" units="cm"/>
      <inkml:brushProperty name="color" value="#00BFF3"/>
    </inkml:brush>
  </inkml:definitions>
  <inkml:trace contextRef="#ctx0" brushRef="#br0">71250 30850 426,'3'-69'0,"6"13"0,7 12 0,6 13 0,6 7 9,6 4 21,7 3 18,6 3 21,4 3 2,4 3-15,3 3-13,3 4-15,-2 5-10,-6 10-7,-6 10-6,-6 9-6,-7 6-8,-6 3-8,-6 3-9,-6 4-8,-10 2-6,-12 4 0,-13 3-3,-12 3-1,-10-2 2,-6-6 4,-6-6 5,-6-6 5,-4-7 5,1-6 3,-1-6 5,1-6 4,2-4 3,7 1 4,6-1 4,7 1 3,5-1 5,7 1 8,6-1 6,7 1 8,4 4 9,3 9 11,3 10 11,4 10 11,1 2-1,0-3-13,0-3-13,0-2-12,0 3-7,0 14-2,0 11-2,0 14-1,-2 5-3,-3 1-4,-3-1-6,-2 1-4,-1-6-1,3-8 0,3-10 2,4-9 0,7-18-8,13-24-18,12-26-19,13-24-18,10-23-6,10-18 6,10-19 7,9-18 6,1-4 7,-6 13 7,-6 12 7,-6 13 7,-9 12 6,-8 13 2,-10 12 5,-9 13 2,-7 12 11,-3 13 19,-3 12 17,-2 13 18,-5 9 4,-2 6-12,-3 7-11,-3 6-11,-4 4-9,-3 4-4,-3 3-4,-2 3-4,-6-1-3,-6-2 0,-6-3 1,-6-3-1,-7-7-12,-6-9-21,-6-10-22,-6-8-22,2-18-6,14-25 12,11-25 12,14-25 11,7-11 7,3 3 2,3 3 1,4 4 2,1 5 3,0 10 5,0 10 6,0 9 5,1 12 12,4 16 17,3 15 17,3 17 18,-1 10 5,-2 6-10,-3 7-8,-3 6-10,-2 1-9,0-3-12,0-3-11,0-2-12,9-14-7,19-21-3,19-22-2,19-22-3,10-21-3,4-18-4,3-19-4,3-18-4,-1-9 1,-2 4 5,-3 3 6,-3 3 4,-9 9 6,-11 16 7,-14 15 6,-11 17 6,-9 11 8,-3 10 9,-3 10 7,-2 9 9,-8 17 9,-8 25 10,-10 25 10,-9 25 10,-2 9-1,6-6-12,7-6-12,6-6-13,4-6-7,4-2-5,3-3-4,3-3-4,7-7-6,14-9-5,11-10-7,14-8-5,7-9-7,3-6-6,3-6-6,4-6-7,1-10-4,0-12-3,0-13-1,0-12-3,-5-5 1,-9 3 5,-10 3 6,-8 4 4,-11 2 4,-8 4 6,-10 3 4,-9 3 5,-9 6 6,-5 9 7,-7 10 7,-5 10 7,-8 7 3,-5 6-1,-7 7-2,-5 6-2,-6 9 3,-3 13 6,-3 12 6,-2 13 6,-1 6 1,3 0-2,3 0-4,4 0-2,4-4-4,6-5-5,7-7-5,6-5-4,10-6-12,17-3-19,15-3-19,16-2-20,-1-3 0,-15 1 18,-15-1 18,-16 1 19,-8-1 10,0 1 3,0-1 1,0 1 3,1-3 2,4-2 2,3-3 3,3-3 1,9-6-1,16-5-6,15-7-7,17-5-5,7-4-5,0 0-2,0 0-2,0 0-3,-2 3 1,-3 6 3,-3 7 5,-2 6 3,-8 4 4,-8 4 3,-10 3 3,-9 3 3,-5 1 2,0 1 1,0-1 1,0 1 1,1-10-6,4-19-14,3-18-14,3-19-13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1"/>
    </inkml:context>
    <inkml:brush xml:id="br0">
      <inkml:brushProperty name="width" value="0.04676" units="cm"/>
      <inkml:brushProperty name="height" value="0.04676" units="cm"/>
      <inkml:brushProperty name="color" value="#00BFF3"/>
    </inkml:brush>
  </inkml:definitions>
  <inkml:trace contextRef="#ctx0" brushRef="#br0">75150 30400 470,'-66'6'69,"19"13"-4,19 12-5,19 13-3,13 6-6,10 0-8,10 0-7,9 0-8,6 0-5,3 0-4,3 0-2,4 0-4,-1-2-2,-3-3 1,-3-3 0,-2-2-1,-9-3-8,-12 1-21,-13-1-20,-12 1-20,-10-6-4,-6-8 13,-6-10 11,-6-9 13,-6-4 7,-2 4 6,-3 3 3,-3 3 6,-1 3 1,4 3 0,3 3 1,3 4-1,-1 2 3,-2 4 5,-3 3 6,-3 3 5,1-1 3,6-2 0,7-3 1,6-3 0,12-2 2,19 0 3,19 0 2,19 0 3,9-4-2,0-5-8,0-7-9,0-5-7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3"/>
    </inkml:context>
    <inkml:brush xml:id="br0">
      <inkml:brushProperty name="width" value="0.05624" units="cm"/>
      <inkml:brushProperty name="height" value="0.05624" units="cm"/>
      <inkml:brushProperty name="color" value="#F2395B"/>
    </inkml:brush>
  </inkml:definitions>
  <inkml:trace contextRef="#ctx0" brushRef="#br0">76500 17050 391,'-71'46'1,"10"-5"3,10-7 4,9-5 2,17-8 8,25-5 13,25-7 13,25-5 12,15-9 3,7-9-10,6-10-10,7-8-9,0-6-8,-2 1-4,-3-1-5,-3 1-5,-4-1-3,-3 1-4,-3-1-2,-2 1-4,-6-3-1,-6-2-2,-6-3-1,-6-3-1,-7-4-3,-6-3-1,-6-3-2,-6-2-2,-7-1-1,-6 3 2,-6 3 1,-6 4 1,-9 2 3,-8 4 4,-10 3 3,-9 3 4,-9 6 1,-5 9 0,-7 10 1,-5 10-1,-4 8 3,0 10 6,0 10 6,0 9 7,0 10 3,0 14 2,0 11 3,0 14 2,1 10-1,4 9-3,3 10-4,3 10-3,6 0-2,9-5-3,10-7-3,10-5-1,5-6-2,4-3 0,3-3-1,3-2-1,6-6-1,9-6-1,10-6-1,10-6-3,11-9-2,17-8-7,15-10-5,16-9-6,13-7-4,14-3-2,11-3-3,14-2-2,3-6-5,-2-6-6,-3-6-6,-3-6-7,-12-4-4,-18 1 1,-19-1 0,-18 1 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1"/>
    </inkml:context>
    <inkml:brush xml:id="br0">
      <inkml:brushProperty name="width" value="0.0358" units="cm"/>
      <inkml:brushProperty name="height" value="0.0358" units="cm"/>
      <inkml:brushProperty name="color" value="#00BFF3"/>
    </inkml:brush>
  </inkml:definitions>
  <inkml:trace contextRef="#ctx0" brushRef="#br0">74700 31850 614,'29'-22'101,"10"6"-19,10 7-21,9 6-19,6 3-12,3 0-6,3 0-6,4 0-4,-1 0-5,-3 0-5,-3 0-3,-2 0-5,-6 0-7,-6 0-8,-6 0-8,-6 0-9,-6-5-7,-2-9-5,-3-10-5,-3-8-4,-6-4 1,-5 3 10,-7 3 9,-5 4 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2"/>
    </inkml:context>
    <inkml:brush xml:id="br0">
      <inkml:brushProperty name="width" value="0.04583" units="cm"/>
      <inkml:brushProperty name="height" value="0.04583" units="cm"/>
      <inkml:brushProperty name="color" value="#00BFF3"/>
    </inkml:brush>
  </inkml:definitions>
  <inkml:trace contextRef="#ctx0" brushRef="#br0">75750 30950 480,'-2'-113'2,"-3"26"5,-3 24 5,-2 26 5,-3 27 8,1 32 12,-1 31 13,1 32 11,-4 15 1,-6 0-13,-6 0-12,-6 0-12,-6 1-8,-2 4-5,-3 3-5,-3 3-4,1-5-2,6-12 1,7-13 1,6-12 1,12-18-13,19-21-30,19-22-27,19-22-30,5-10-3,-5 4 21,-7 3 22,-5 3 21,-4 6 17,0 9 11,0 10 12,0 10 11,-4 8 8,-5 10 6,-7 10 4,-5 9 6,-4 1-1,0-6-4,0-6-5,0-6-5,-4-15-13,-5-21-23,-7-22-24,-5-22-21,-9-13-7,-9-3 13,-10-3 13,-8-2 11,-11-3 8,-8 1 5,-10-1 3,-9 1 4,-4 5 2,4 14 2,3 11 0,3 14 1,4 7 4,7 3 11,6 3 8,7 4 10,5 5 6,7 10 2,6 10 2,7 9 2,7 7 0,9 7-3,10 6-3,10 7-3,4 5-3,0 7-4,0 6-4,0 7-3,6 4 0,13 3 1,12 3 2,13 4 1,7-3-2,4-5-9,3-7-8,3-5-7,4-9-8,7-9-7,6-10-8,7-8-6,7-15-5,9-19-3,10-18-1,10-19-3,-7-10 3,-22 1 7,-22-1 7,-21 1 8,-12-1-2,1 1-9,-1-1-10,1 1-9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3"/>
    </inkml:context>
    <inkml:brush xml:id="br0">
      <inkml:brushProperty name="width" value="0.05544" units="cm"/>
      <inkml:brushProperty name="height" value="0.05544" units="cm"/>
      <inkml:brushProperty name="color" value="#00BFF3"/>
    </inkml:brush>
  </inkml:definitions>
  <inkml:trace contextRef="#ctx0" brushRef="#br0">76300 31150 396,'10'-44'44,"23"13"0,22 12 1,22 13 2,15 6-4,9 0-8,10 0-7,10 0-9,-3 0-6,-11 0-7,-14 0-7,-11 0-6,-12 0-6,-9 0-5,-10 0-4,-8 0-5,-18-5-3,-25-9 0,-25-10-2,-25-8 0,-15-9 1,-2-6 5,-3-6 5,-3-6 4,1 1 7,6 9 10,7 10 8,6 10 10,4 7 7,4 6 6,3 7 6,3 6 7,6 9-1,9 13-3,10 12-6,10 13-4,4 13-2,0 17 4,0 15 2,0 16 4,0 9-2,0 3-6,0 3-4,0 4-6,0-1-5,0-3-3,0-3-3,0-2-4,0 5-4,0 16-4,0 15-4,0 17-4,-4-4-5,-5-22-4,-7-22-3,-5-21-5,-9-24-3,-9-25-5,-10-25-5,-8-25-3,0-24 0,14-21 7,11-22 5,14-22 5,11-18 6,14-11 5,11-14 5,14-11 4,13-4 2,16 6-1,15 7-1,17 6 0,7 6-1,0 6 0,0 7 0,0 6-1,-2 7 1,-3 10-3,-3 10 0,-2 9-1,-8 4-2,-8 1 0,-10-1 0,-9 1-2,-10 2 2,-9 7 0,-10 6 3,-8 7 0,-8 0 3,-2-2 3,-3-3 2,-3-3 3,-1 1 4,4 6 5,3 7 4,3 6 5,4 3 3,7 0 4,6 0 2,7 0 3,4 3-1,3 6-2,3 7-4,4 6-3,-3 9-1,-5 13 1,-7 12 1,-5 13 0,-8 12 0,-5 13-3,-7 12-2,-5 13-3,-14 7-3,-18 4-3,-19 3-3,-18 3-3,-10-4-3,0-8 0,0-10-1,0-9 0,3-12-3,6-11-2,7-14-3,6-11-3,10-15-1,17-16-1,15-15 0,16-15-2,15-11 2,16-2 3,15-3 3,17-3 3,7 1 5,0 6 4,0 7 4,0 6 6,-5 9 4,-9 13 1,-10 12 1,-8 13 3,-20 10-2,-28 10-5,-28 10-4,-27 9-5,-15 4-2,0 1-1,0-1 0,0 1 0,0-4-1,0-6 1,0-6 1,0-6 0,20-7 1,41-6 5,40-6 3,42-6 4,21-10 0,3-12-4,3-13-4,4-12-5,-3-2-2,-5 9 0,-7 10-2,-5 10-1,-28 14-3,-46 23-7,-47 22-7,-47 22-6,-24 7-2,1-6 5,-1-6 4,1-6 4,-6-6 3,-8-2 1,-10-3 2,-9-3 2,-1-6 2,10-5 3,10-7 3,9-5 4,32-8 7,57-5 11,56-7 11,57-5 11,30-8 1,7-5-9,6-7-9,7-5-9,-1-4-6,-6 0-1,-6 0 0,-6 0-1,-9 0-10,-8 0-18,-10 0-18,-9 0-17,-12-2-10,-11-3-1,-14-3-1,-11-2 0,-12-1 2,-9 3 9,-10 3 7,-8 4 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3"/>
    </inkml:context>
    <inkml:brush xml:id="br0">
      <inkml:brushProperty name="width" value="0.04475" units="cm"/>
      <inkml:brushProperty name="height" value="0.04475" units="cm"/>
      <inkml:brushProperty name="color" value="#00BFF3"/>
    </inkml:brush>
  </inkml:definitions>
  <inkml:trace contextRef="#ctx0" brushRef="#br0">77900 31650 491,'-88'-41'41,"26"19"10,24 19 9,26 19 9,12 21 0,0 26-10,0 24-10,0 26-11,1 26-9,4 28-7,3 28-7,3 29-8,-1 22-11,-2 20-13,-3 18-13,-3 20-14,-4-14-7,-3-43 1,-3-44-1,-2-43 0,-1-34 1,3-21 1,3-22 1,4-22 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3"/>
    </inkml:context>
    <inkml:brush xml:id="br0">
      <inkml:brushProperty name="width" value="0.03995" units="cm"/>
      <inkml:brushProperty name="height" value="0.03995" units="cm"/>
      <inkml:brushProperty name="color" value="#00BFF3"/>
    </inkml:brush>
  </inkml:definitions>
  <inkml:trace contextRef="#ctx0" brushRef="#br0">78950 31850 550,'23'96'174,"-3"-5"-45,-3-7-44,-2-5-46,-3-8-25,1-5-7,-1-7-5,1-5-8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4"/>
    </inkml:context>
    <inkml:brush xml:id="br0">
      <inkml:brushProperty name="width" value="0.05353" units="cm"/>
      <inkml:brushProperty name="height" value="0.05353" units="cm"/>
      <inkml:brushProperty name="color" value="#00BFF3"/>
    </inkml:brush>
  </inkml:definitions>
  <inkml:trace contextRef="#ctx0" brushRef="#br0">79300 31200 410,'0'167'130,"0"-16"-25,0-15-22,0-15-25,1-7-16,4 3-9,3 3-11,3 4-9,-1-3-8,-2-5-6,-3-7-7,-3-5-6,-4-11-4,-3-11-3,-3-14-1,-2-11-3,-8-26-6,-8-37-11,-10-38-12,-9-37-12,-2-23 1,6-5 10,7-7 10,6-5 10,6 5 9,6 19 5,7 19 6,6 19 6,3 12 10,0 6 11,0 7 13,0 6 11,6 7 8,13 10 3,12 10 2,13 9 3,6 4-3,0 1-11,0-1-10,0 1-10,1-3-8,4-2-5,3-3-6,3-3-6,-1-7-6,-2-9-8,-3-10-7,-3-8-8,-2-9-3,0-6-1,0-6 0,0-6-1,-2-4 3,-3 1 7,-3-1 5,-2 1 6,-6 1 5,-6 3 3,-6 3 4,-6 4 3,-4 5 5,1 10 5,-1 10 7,1 9 7,-1 9 13,1 9 23,-1 10 24,1 10 21,-4 13 2,-6 19-20,-6 19-21,-6 19-20,-4 7-14,1-3-6,-1-3-6,1-2-6,2-8-10,7-8-12,6-10-13,7-9-12,5-16-4,7-22 6,6-22 6,7-21 5,0-17 5,-2-8 1,-3-10 2,-3-9 2,-4-4-2,-3 4-4,-3 3-4,-2 3-4,-3 3 1,1 3 10,-1 3 8,1 4 9,-6 15 13,-8 28 18,-10 28 18,-9 29 17,-4 11 2,4-2-12,3-3-12,3-3-13,-2 5-7,-6 17-3,-6 15-4,-6 16-2,-1-1-3,7-15-3,6-15-3,7-16-3,0-10-10,-2-3-18,-3-3-19,-3-2-19,1-12-2,6-19 11,7-18 12,6-19 12,3-10 8,0 1 2,0-1 4,0 1 2,4 1 2,10 3 3,10 3 2,9 4 1,6 2 2,3 4-1,3 3 1,4 3-1,-1 3 2,-3 3 3,-3 3 3,-2 4 3,-8 7 3,-8 13 2,-10 12 4,-9 13 2,-10 10 1,-9 10-1,-10 10 0,-8 9-2,-9 1 0,-6-6 2,-6-6 1,-6-6 2,-4-4 0,1 1-1,-1-1-2,1 1-1,2-4 0,7-6 0,6-6-1,7-6 1,19-7-5,35-6-8,35-6-10,34-6-8,15-13-8,-3-19-8,-3-18-7,-2-19-8,-6-8-2,-6 3 5,-6 3 3,-6 4 3,-7 2 4,-6 4 3,-6 3 2,-6 3 3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4"/>
    </inkml:context>
    <inkml:brush xml:id="br0">
      <inkml:brushProperty name="width" value="0.05224" units="cm"/>
      <inkml:brushProperty name="height" value="0.05224" units="cm"/>
      <inkml:brushProperty name="color" value="#00BFF3"/>
    </inkml:brush>
  </inkml:definitions>
  <inkml:trace contextRef="#ctx0" brushRef="#br0">81800 31050 421,'1'-152'13,"4"47"26,3 47 27,3 48 26,-1 33 4,-2 22-18,-3 22-18,-3 23-19,-9 11-11,-11 4-6,-14 3-5,-11 3-6,-7-4-5,0-8-9,0-10-7,0-9-7,4-10-9,10-9-12,10-10-10,9-8-12,9-14-4,9-15 2,10-15 1,10-16 2,5-7 6,4 4 8,3 3 10,3 3 9,-1 9 19,-2 16 26,-3 15 27,-3 17 28,-6 10 7,-5 6-14,-7 7-12,-5 6-12,-6 3-10,-3 0-5,-3 0-5,-2 0-5,-8 3-5,-8 6-6,-10 7-5,-9 6-7,-1-5-3,10-16-1,10-15-3,9-15-1,4-21-14,1-25-26,-1-25-25,1-25-26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5"/>
    </inkml:context>
    <inkml:brush xml:id="br0">
      <inkml:brushProperty name="width" value="0.03939" units="cm"/>
      <inkml:brushProperty name="height" value="0.03939" units="cm"/>
      <inkml:brushProperty name="color" value="#00BFF3"/>
    </inkml:brush>
  </inkml:definitions>
  <inkml:trace contextRef="#ctx0" brushRef="#br0">82050 31400 558,'25'-24'0,"0"4"0,0 3 0,0 3 0,3-2 5,6-6 10,7-6 11,6-6 10,3-2 7,0 3 3,0 3 4,0 4 4,-2 4-3,-3 6-8,-3 7-7,-2 6-9,-8 7-18,-8 10-28,-10 10-28,-9 9-29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5"/>
    </inkml:context>
    <inkml:brush xml:id="br0">
      <inkml:brushProperty name="width" value="0.05249" units="cm"/>
      <inkml:brushProperty name="height" value="0.05249" units="cm"/>
      <inkml:brushProperty name="color" value="#00BFF3"/>
    </inkml:brush>
  </inkml:definitions>
  <inkml:trace contextRef="#ctx0" brushRef="#br0">82300 31350 419,'-47'48'6,"6"-3"11,7-3 11,6-2 10,6-1 6,6 3 3,7 3 1,6 4 3,3 4-2,0 6-5,0 7-5,0 6-5,0 1-4,0-3-3,0-3-2,0-2-4,-4 2-4,-5 9-6,-7 10-7,-5 10-5,2-20-16,13-46-23,12-47-23,13-47-24,10-19 1,10 9 23,10 10 23,9 10 24,6 5 16,3 4 9,3 3 8,4 3 9,-3 4 4,-5 7 0,-7 6-1,-5 7 0,-3 2-2,4 1-4,3-1-4,3 1-4,1-1-10,1 1-16,-1-1-16,1 1-15,-12-4-10,-21-6-4,-22-6-4,-22-6-4,-10-1 5,4 7 11,3 6 13,3 7 12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5"/>
    </inkml:context>
    <inkml:brush xml:id="br0">
      <inkml:brushProperty name="width" value="0.05493" units="cm"/>
      <inkml:brushProperty name="height" value="0.05493" units="cm"/>
      <inkml:brushProperty name="color" value="#00BFF3"/>
    </inkml:brush>
  </inkml:definitions>
  <inkml:trace contextRef="#ctx0" brushRef="#br0">83050 31700 400,'-47'0'-27,"6"0"12,7 0 14,6 0 12,6 6 16,6 13 18,7 12 18,6 13 18,6 9 3,6 6-12,7 7-11,6 6-12,4 9-9,4 13-5,3 12-5,3 13-6,4 13-8,7 17-12,6 15-11,7 16-13,4 2-3,3-8 5,3-10 6,4-9 5,-3-13-6,-5-16-17,-7-15-17,-5-15-18,-9-17-6,-9-15 2,-10-15 3,-8-16 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4"/>
    </inkml:context>
    <inkml:brush xml:id="br0">
      <inkml:brushProperty name="width" value="0.0466" units="cm"/>
      <inkml:brushProperty name="height" value="0.0466" units="cm"/>
      <inkml:brushProperty name="color" value="#F2395B"/>
    </inkml:brush>
  </inkml:definitions>
  <inkml:trace contextRef="#ctx0" brushRef="#br0">78400 14700 472,'-33'-22'53,"34"6"6,35 7 4,35 6 5,14 3-2,-2 0-9,-3 0-9,-3 0-9,-2 3-8,0 6-8,0 7-9,0 6-7,0 1-11,0-3-11,0-3-11,0-2-11,-2-5-4,-3-2 4,-3-3 3,-2-3 5,-8-1-5,-8 4-10,-10 3-12,-9 3-11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5"/>
    </inkml:context>
    <inkml:brush xml:id="br0">
      <inkml:brushProperty name="width" value="0.04741" units="cm"/>
      <inkml:brushProperty name="height" value="0.04741" units="cm"/>
      <inkml:brushProperty name="color" value="#00BFF3"/>
    </inkml:brush>
  </inkml:definitions>
  <inkml:trace contextRef="#ctx0" brushRef="#br0">82750 32900 463,'-50'-27'7,"0"-3"12,0-3 13,0-2 13,12 8 12,26 22 9,24 22 10,26 23 9,15 14-8,6 10-27,7 10-27,6 9-28,-2-1-12,-9-8 1,-10-10 1,-8-9 2,-8-9-11,-2-5-26,-3-7-24,-3-5-25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12"/>
    </inkml:context>
    <inkml:brush xml:id="br0">
      <inkml:brushProperty name="width" value="0.02326" units="cm"/>
      <inkml:brushProperty name="height" value="0.02326" units="cm"/>
    </inkml:brush>
  </inkml:definitions>
  <inkml:trace contextRef="#ctx0" brushRef="#br0">91350 6250 945,'-115'-24'43,"23"4"-32,22 3-32,22 3-32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19"/>
    </inkml:context>
    <inkml:brush xml:id="br0">
      <inkml:brushProperty name="width" value="0.04193" units="cm"/>
      <inkml:brushProperty name="height" value="0.04193" units="cm"/>
    </inkml:brush>
  </inkml:definitions>
  <inkml:trace contextRef="#ctx0" brushRef="#br0">83900 11600 524,'0'-41'75,"0"19"-11,0 19-10,0 19-9,0 12-8,0 6-5,0 7-5,0 6-5,0 4-2,0 4-2,0 3-1,0 3-1,0 1-1,0 1-3,0-1-3,0 1-2,-2-3-2,-3-2-4,-3-3-4,-2-3-4,-1-4-3,3-3-6,3-3-5,4-2-5,2-15-9,4-25-12,3-25-13,3-25-13,3-13 1,3 1 12,3-1 14,4 1 13,-1-1 8,-3 1 5,-3-1 5,-2 1 5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19"/>
    </inkml:context>
    <inkml:brush xml:id="br0">
      <inkml:brushProperty name="width" value="0.04747" units="cm"/>
      <inkml:brushProperty name="height" value="0.04747" units="cm"/>
    </inkml:brush>
  </inkml:definitions>
  <inkml:trace contextRef="#ctx0" brushRef="#br0">84550 10350 463,'23'-60'37,"-3"32"9,-3 31 10,-2 32 9,-3 16-1,1 4-11,-1 3-12,1 3-12,-1 9-6,1 16-1,-1 15-1,1 17-1,-3 11-2,-2 10-3,-3 10-3,-3 9-4,-2 4-3,0 1-4,0-1-2,0 1-5,-2-1-1,-3 1-1,-3-1 0,-2 1-1,-3 1-3,1 3-8,-1 3-6,1 4-7,1-3-3,3-5-1,3-7 1,4-5 0,1-14 0,0-18 2,0-19 1,0-18 2,1-29 0,4-37-1,3-38-2,3-37-1,-1-19 3,-2 0 7,-3 0 7,-3 0 7,-4 3 5,-3 6 1,-3 7 1,-2 6 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0"/>
    </inkml:context>
    <inkml:brush xml:id="br0">
      <inkml:brushProperty name="width" value="0.03117" units="cm"/>
      <inkml:brushProperty name="height" value="0.03117" units="cm"/>
    </inkml:brush>
  </inkml:definitions>
  <inkml:trace contextRef="#ctx0" brushRef="#br0">84400 12450 705,'0'-52'0,"0"-3"0,0-3 0,0-2 0,6 3 8,13 14 15,12 11 15,13 14 16,6 11 0,0 14-13,0 11-13,0 14-14,-2 5-6,-3 1 0,-3-1 1,-2 1 1,-5-4-11,-2-6-19,-3-6-21,-3-6-19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0"/>
    </inkml:context>
    <inkml:brush xml:id="br0">
      <inkml:brushProperty name="width" value="0.04507" units="cm"/>
      <inkml:brushProperty name="height" value="0.04507" units="cm"/>
    </inkml:brush>
  </inkml:definitions>
  <inkml:trace contextRef="#ctx0" brushRef="#br0">85350 10950 488,'50'-91'57,"0"19"-9,0 19-10,0 19-9,1 12-5,4 6 0,3 7-1,3 6-1,-2 7-2,-6 10-4,-6 10-6,-6 9-4,-9 4-5,-8 1-5,-10-1-4,-9 1-4,-9 4-4,-5 9-1,-7 10-2,-5 10-2,-9 0 1,-9-5 0,-10-7 2,-8-5 1,-3-9 2,7-9 3,6-10 2,7-8 2,10-8 4,16-2 3,15-3 4,17-3 4,13-4 2,13-3 0,12-3-1,13-2 1,2-3-1,-5 1-1,-7-1-1,-5 1-1,-9 4-1,-9 9-1,-10 10-1,-8 10-1,-11 8 1,-8 10 2,-10 10 2,-9 9 3,-10 2 0,-9-2 1,-10-3 0,-8-3-1,-4-4 1,3-3-1,3-3 1,4-2-1,4-5 0,6-2 0,7-3-2,6-3 0,9-1-1,13 4 0,12 3-1,13 3 0,9-4-2,6-8-2,7-10-2,6-9-2,1-5-1,-3 0 1,-3 0-1,-2 0 1,-12 6-1,-19 13-2,-18 12-3,-19 13-2,-10 2-1,1-5 1,-1-7 0,1-5 2,-1-4 1,1 0 0,-1 0 0,1 0 0,-7 1 2,-12 4 1,-13 3 3,-12 3 2,-5-1 3,3-2 4,3-3 3,4-3 4,7-4 3,13-3 5,12-3 4,13-2 3,24-6 3,39-6-2,36-6-1,39-6 0,21-7-4,6-6-6,7-6-6,6-6-5,-1-1-6,-5 7-4,-7 6-5,-5 7-4,-9 4-7,-9 3-8,-10 3-7,-8 4-9,-9 1-6,-6 0-6,-6 0-6,-6 0-7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1"/>
    </inkml:context>
    <inkml:brush xml:id="br0">
      <inkml:brushProperty name="width" value="0.05042" units="cm"/>
      <inkml:brushProperty name="height" value="0.05042" units="cm"/>
    </inkml:brush>
  </inkml:definitions>
  <inkml:trace contextRef="#ctx0" brushRef="#br0">87300 10350 436,'7'-47'34,"17"6"4,15 7 6,16 6 3,7 6-1,1 6-8,-1 7-8,1 6-9,-4 3-6,-6 0-6,-6 0-6,-6 0-6,-10 7-8,-12 17-15,-13 15-12,-12 16-13,-15 5-5,-15-2 6,-15-3 5,-16-3 5,-7-6 7,4-5 7,3-7 7,3-5 8,3-6 5,3-3 1,3-3 3,4-2 1,4-5 3,6-2 2,7-3 3,6-3 3,4 1 9,4 6 14,3 7 14,3 6 15,4 4 3,7 4-8,6 3-10,7 3-8,0 6-5,-2 9-2,-3 10-3,-3 10-1,-1 7-2,4 6-2,3 7-2,3 6-1,-2 4-3,-6 4-3,-6 3-4,-6 3-4,-9 9-5,-8 16-6,-10 15-7,-9 17-7,-9 3-5,-5-5-1,-7-7-3,-5-5-2,-3-12-3,4-16-1,3-15-3,3-15-2,-1-7-2,-2 3-3,-3 3-4,-3 4-2,4-9 1,13-18 8,12-19 6,13-18 8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1"/>
    </inkml:context>
    <inkml:brush xml:id="br0">
      <inkml:brushProperty name="width" value="0.03632" units="cm"/>
      <inkml:brushProperty name="height" value="0.03632" units="cm"/>
    </inkml:brush>
  </inkml:definitions>
  <inkml:trace contextRef="#ctx0" brushRef="#br0">87100 11950 605,'28'-68'64,"6"17"-6,7 15-5,6 16-6,9 9-7,13 3-6,12 3-8,13 4-6,7-1-5,4-3-1,3-3-2,3-2-1,-7-1-11,-15 3-22,-15 3-23,-16 4-22,-18 1-6,-18 0 7,-19 0 9,-18 0 9,-9-2 7,4-3 7,3-3 9,3-2 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1"/>
    </inkml:context>
    <inkml:brush xml:id="br0">
      <inkml:brushProperty name="width" value="0.04701" units="cm"/>
      <inkml:brushProperty name="height" value="0.04701" units="cm"/>
    </inkml:brush>
  </inkml:definitions>
  <inkml:trace contextRef="#ctx0" brushRef="#br0">87750 11300 467,'-24'-63'30,"4"26"11,3 24 11,3 26 11,3 19 0,3 17-9,3 15-9,4 16-10,-3 9-6,-5 3-5,-7 3-3,-5 4-4,-4-1-3,0-3-3,0-3-3,0-2-1,1-8-2,4-8-1,3-10 0,3-9 0,6-2-3,9 6-2,10 7-3,10 6-3,5-5-2,4-16 1,3-15 1,3-15 1,4-9 1,7 1 0,6-1 2,7 1 0,0 1 0,-2 3-1,-3 3-1,-3 4-1,-1-1-2,4-3-1,3-3 0,3-2-2,-2-3-4,-6 1-8,-6-1-9,-6 1-7,-4-3-3,1-2 3,-1-3 3,1-3 2,-6-6 1,-8-5-3,-10-7-2,-9-5-2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2"/>
    </inkml:context>
    <inkml:brush xml:id="br0">
      <inkml:brushProperty name="width" value="0.0355" units="cm"/>
      <inkml:brushProperty name="height" value="0.0355" units="cm"/>
    </inkml:brush>
  </inkml:definitions>
  <inkml:trace contextRef="#ctx0" brushRef="#br0">88250 12550 619,'-47'0'0,"6"0"0,7 0 0,6 0 0,9 1 11,13 4 22,12 3 23,13 3 21,6 6 2,0 9-20,0 10-20,0 10-20,0 4-12,0 0-7,0 0-5,0 0-7,-2-4-7,-3-5-4,-3-7-7,-2-5-5,-5-4-7,-2 0-6,-3 0-8,-3 0-6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4"/>
    </inkml:context>
    <inkml:brush xml:id="br0">
      <inkml:brushProperty name="width" value="0.04007" units="cm"/>
      <inkml:brushProperty name="height" value="0.04007" units="cm"/>
      <inkml:brushProperty name="color" value="#F2395B"/>
    </inkml:brush>
  </inkml:definitions>
  <inkml:trace contextRef="#ctx0" brushRef="#br0">80400 12800 549,'96'-69'7,"-5"13"14,-7 12 16,-5 13 13,-3 9 8,4 6-2,3 7-2,3 6 0,-2 3-8,-6 0-11,-6 0-13,-6 0-12,-9 3-10,-8 6-7,-10 7-9,-9 6-8,-9 4-8,-5 4-8,-7 3-10,-5 3-8,-8-1-2,-5-2 4,-7-3 3,-5-3 5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5"/>
    </inkml:context>
    <inkml:brush xml:id="br0">
      <inkml:brushProperty name="width" value="0.04191" units="cm"/>
      <inkml:brushProperty name="height" value="0.04191" units="cm"/>
    </inkml:brush>
  </inkml:definitions>
  <inkml:trace contextRef="#ctx0" brushRef="#br0">92350 11350 524,'-38'-2'9,"26"-3"15,24-3 17,26-2 16,16-3 3,10 1-7,10-1-10,9 1-8,9-3-5,9-2-3,10-3-3,10-3-3,-4 1-4,-16 6-4,-15 7-6,-15 6-4,-12 3-2,-6 0 1,-6 0 2,-6 0 0,-9 4-14,-8 10-33,-10 10-31,-9 9-33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5"/>
    </inkml:context>
    <inkml:brush xml:id="br0">
      <inkml:brushProperty name="width" value="0.04477" units="cm"/>
      <inkml:brushProperty name="height" value="0.04477" units="cm"/>
    </inkml:brush>
  </inkml:definitions>
  <inkml:trace contextRef="#ctx0" brushRef="#br0">93250 11450 491,'-46'9'40,"10"19"8,10 19 8,9 19 8,6 10 0,3 4-10,3 3-10,4 3-8,-1 1-8,-3 1-5,-3-1-4,-2 1-5,-3-3-4,1-2-4,-1-3-4,1-3-3,-3-2-5,-2 0-4,-3 0-4,-3 0-4,-1-5-5,4-9-4,3-10-4,3-8-4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5"/>
    </inkml:context>
    <inkml:brush xml:id="br0">
      <inkml:brushProperty name="width" value="0.05215" units="cm"/>
      <inkml:brushProperty name="height" value="0.05215" units="cm"/>
    </inkml:brush>
  </inkml:definitions>
  <inkml:trace contextRef="#ctx0" brushRef="#br0">95500 10400 421,'0'53'155,"0"6"-37,0 7-36,0 6-38,0 12-18,0 19-1,0 19-2,0 19 0,-2 15-2,-3 13-5,-3 12-3,-2 13-4,-6 4-2,-6-3-1,-6-3-1,-6-2 0,-2-5-4,3-2-8,3-3-8,4-3-7,1-6-5,0-5-2,0-7-2,0-5-2,1-12 0,4-16 2,3-15 0,3-15 2,3-15 1,3-12 1,3-13 0,4-12 1,-1-15-1,-3-15-2,-3-15-2,-2-16-1,-1-12 0,3-5 3,3-7 4,4-5 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6"/>
    </inkml:context>
    <inkml:brush xml:id="br0">
      <inkml:brushProperty name="width" value="0.03417" units="cm"/>
      <inkml:brushProperty name="height" value="0.03417" units="cm"/>
    </inkml:brush>
  </inkml:definitions>
  <inkml:trace contextRef="#ctx0" brushRef="#br0">95500 10200 643,'-8'57'156,"-16"17"-45,-15 15-44,-15 16-45,-12 7-23,-6 1-3,-6-1-4,-6 1-3,-1-6-6,7-8-7,6-10-8,7-9-8,7-12-4,9-11-1,10-14 0,10-11-2,5-9 3,4-3 7,3-3 7,3-2 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6"/>
    </inkml:context>
    <inkml:brush xml:id="br0">
      <inkml:brushProperty name="width" value="0.04185" units="cm"/>
      <inkml:brushProperty name="height" value="0.04185" units="cm"/>
    </inkml:brush>
  </inkml:definitions>
  <inkml:trace contextRef="#ctx0" brushRef="#br0">95800 10200 525,'29'26'82,"10"4"-10,10 3-9,9 3-11,6 3-6,3 3-7,3 3-5,4 4-6,-1-1-5,-3-3-5,-3-3-7,-2-2-5,-8-3-6,-8 1-8,-10-1-7,-9 1-7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8"/>
    </inkml:context>
    <inkml:brush xml:id="br0">
      <inkml:brushProperty name="width" value="0.04539" units="cm"/>
      <inkml:brushProperty name="height" value="0.04539" units="cm"/>
    </inkml:brush>
  </inkml:definitions>
  <inkml:trace contextRef="#ctx0" brushRef="#br0">85900 17900 484,'-40'-24'50,"23"4"-4,22 3-5,22 3-5,16 1-4,14 1-3,11-1-3,14 1-4,3-1-4,-2 1-2,-3-1-4,-3 1-2,-7 1-3,-9 3-3,-10 3-3,-8 4-3,-8 4-3,-2 6-2,-3 7-2,-3 6-2,-10 4-6,-16 4-9,-15 3-8,-15 3-8,-7-4-1,3-8 7,3-10 8,4-9 7,-1-5 7,-3 0 7,-3 0 7,-2 0 7,-1 3 6,3 6 6,3 7 6,4 6 5,2 6 4,4 6 0,3 7 0,3 6 1,1 3-2,1 0-2,-1 0-4,1 0-3,1 3-2,3 6-2,3 7-2,4 6-2,1 1-2,0-3-3,0-3-2,0-2-2,0-3-3,0 1-3,0-1-5,0 1-4,0-3-1,0-2-2,0-3-1,0-3-1,0-4-3,0-3-5,0-3-5,0-2-6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8"/>
    </inkml:context>
    <inkml:brush xml:id="br0">
      <inkml:brushProperty name="width" value="0.03741" units="cm"/>
      <inkml:brushProperty name="height" value="0.03741" units="cm"/>
    </inkml:brush>
  </inkml:definitions>
  <inkml:trace contextRef="#ctx0" brushRef="#br0">85800 19750 588,'-179'21'3,"45"-5"9,43-7 6,45-5 8,31-6 7,23-3 4,22-3 4,22-2 6,13-3-2,7 1-7,6-1-8,7 1-7,4 1-5,3 3-3,3 3-4,4 4-1,-1 1-5,-3 0-6,-3 0-4,-2 0-5,-5 3-10,-2 6-14,-3 7-14,-3 6-13,-7 1-6,-9-3 7,-10-3 4,-8-2 6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9"/>
    </inkml:context>
    <inkml:brush xml:id="br0">
      <inkml:brushProperty name="width" value="0.0427" units="cm"/>
      <inkml:brushProperty name="height" value="0.0427" units="cm"/>
    </inkml:brush>
  </inkml:definitions>
  <inkml:trace contextRef="#ctx0" brushRef="#br0">89800 18050 515,'-5'-58'95,"-9"34"-11,-10 35-11,-8 35-11,-11 16-11,-8 1-12,-10-1-11,-9 1-11,-9-1-8,-5 1-4,-7-1-5,-5 1-4,-1-3-3,6-2 1,7-3 1,6-3 0,7-6-1,10-5-2,10-7-2,9-5-2,12-4 2,16 0 6,15 0 6,17 0 6,13 0 3,13 0 0,12 0 0,13 0 1,6 0-1,0 0-2,0 0-1,0 0-1,-4 3-2,-5 6-2,-7 7-3,-5 6-1,-4-1-4,0-5-6,0-7-6,0-5-6,-4-4-1,-5 0 2,-7 0 3,-5 0 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9"/>
    </inkml:context>
    <inkml:brush xml:id="br0">
      <inkml:brushProperty name="width" value="0.04407" units="cm"/>
      <inkml:brushProperty name="height" value="0.04407" units="cm"/>
    </inkml:brush>
  </inkml:definitions>
  <inkml:trace contextRef="#ctx0" brushRef="#br0">89600 18650 499,'123'0'139,"-3"0"-32,-3 0-31,-2 0-31,2 0-19,9 0-3,10 0-3,10 0-5,5 0-2,4 0-2,3 0-2,3 0-1,1-2-3,1-3-2,-1-3-2,1-2-3,1-1-2,3 3-2,3 3-1,4 4-1,-3 1-1,-5 0 0,-7 0 0,-5 0 1,-9 0 0,-9 0 1,-10 0 0,-8 0 1,-14 0 1,-15 0 2,-15 0 1,-16 0 1,-19 0-6,-22 0-12,-22 0-13,-21 0-13,-10-2-8,3-3-3,3-3-2,4-2-4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0"/>
    </inkml:context>
    <inkml:brush xml:id="br0">
      <inkml:brushProperty name="width" value="0.03967" units="cm"/>
      <inkml:brushProperty name="height" value="0.03967" units="cm"/>
    </inkml:brush>
  </inkml:definitions>
  <inkml:trace contextRef="#ctx0" brushRef="#br0">85550 23350 554,'-38'1'61,"26"4"-5,24 3-6,26 3-5,15-1-5,6-2-5,7-3-4,6-3-4,4-2-3,4 0-3,3 0-2,3 0-3,-4 0-3,-8 0-6,-10 0-6,-9 0-7,-7 0-11,-3 0-18,-3 0-18,-2 0-17,-11 0-6,-15 0 9,-15 0 7,-16 0 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5"/>
    </inkml:context>
    <inkml:brush xml:id="br0">
      <inkml:brushProperty name="width" value="0.05936" units="cm"/>
      <inkml:brushProperty name="height" value="0.05936" units="cm"/>
      <inkml:brushProperty name="color" value="#F2395B"/>
    </inkml:brush>
  </inkml:definitions>
  <inkml:trace contextRef="#ctx0" brushRef="#br0">81000 12850 370,'-46'1'8,"10"4"16,10 3 15,9 3 16,2 7 6,-2 14-5,-3 11-4,-3 14-5,-6 10-5,-5 9-4,-7 10-5,-5 10-4,-3 5-4,4 4-3,3 3-2,3 3-2,4-1-3,7-2-3,6-3-1,7-3-3,4-2-2,3 0-2,3 0-2,4 0-2,1-4-1,0-5 1,0-7 1,0-5 1,6-12-2,13-16-2,12-15-4,13-15-2,7-11-7,4-2-8,3-3-10,3-3-7,-1-7-5,-2-9-1,-3-10 1,-3-8 0,-6-6 1,-5 1 2,-7-1 2,-5 1 3,-4 1 1,0 3 0,0 3 0,0 4 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0"/>
    </inkml:context>
    <inkml:brush xml:id="br0">
      <inkml:brushProperty name="width" value="0.04106" units="cm"/>
      <inkml:brushProperty name="height" value="0.04106" units="cm"/>
    </inkml:brush>
  </inkml:definitions>
  <inkml:trace contextRef="#ctx0" brushRef="#br0">85850 23700 535,'-2'73'139,"-3"-3"-32,-3-3-32,-2-2-31,-3-1-19,1 3-6,-1 3-5,1 4-6,1-4-3,3-9 3,3-10 1,4-8 3,10-17-17,19-21-34,19-22-34,19-22-34,1-8-4,-16 6 24,-15 7 26,-15 6 24,-7 1 14,3-3 6,3-3 5,4-2 4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1"/>
    </inkml:context>
    <inkml:brush xml:id="br0">
      <inkml:brushProperty name="width" value="0.04584" units="cm"/>
      <inkml:brushProperty name="height" value="0.04584" units="cm"/>
    </inkml:brush>
  </inkml:definitions>
  <inkml:trace contextRef="#ctx0" brushRef="#br0">86500 23800 479,'20'-19'11,"-9"13"21,-10 12 22,-8 13 21,-6 10 4,1 10-14,-1 10-12,1 9-14,-1 6-9,1 3-3,-1 3-5,1 4-4,1 1-6,3 0-8,3 0-9,4 0-9,-1-4-4,-3-5 1,-3-7-1,-2-5 0,-1-6-5,3-3-10,3-3-9,4-2-10,-4-3-4,-9 1 3,-10-1 1,-8 1 3,-4-4 5,3-6 7,3-6 7,4-6 8,1-4 6,0 1 3,0-1 4,0 1 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1"/>
    </inkml:context>
    <inkml:brush xml:id="br0">
      <inkml:brushProperty name="width" value="0.03668" units="cm"/>
      <inkml:brushProperty name="height" value="0.03668" units="cm"/>
    </inkml:brush>
  </inkml:definitions>
  <inkml:trace contextRef="#ctx0" brushRef="#br0">84850 25450 599,'-79'-2'40,"45"-3"6,43-3 7,45-2 7,25-1-2,10 3-12,10 3-11,9 4-11,7 2-7,7 4-6,6 3-3,7 3-5,-1 4-5,-6 7-4,-6 6-4,-6 7-4,-4 0-5,1-2-8,-1-3-7,1-3-7,-6-4-5,-8-3-3,-10-3-4,-9-2-3,-12-6 3,-11-6 11,-14-6 12,-11-6 10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1"/>
    </inkml:context>
    <inkml:brush xml:id="br0">
      <inkml:brushProperty name="width" value="0.04448" units="cm"/>
      <inkml:brushProperty name="height" value="0.04448" units="cm"/>
    </inkml:brush>
  </inkml:definitions>
  <inkml:trace contextRef="#ctx0" brushRef="#br0">89950 24000 494,'-4'-43'47,"-5"17"7,-7 15 8,-5 16 7,-8 10-3,-5 7-11,-7 6-13,-5 7-11,-9 7-9,-9 9-3,-10 10-3,-8 10-4,-8 5-4,-2 4-5,-3 3-6,-3 3-4,1-2-3,6-6-1,7-6-2,6-6-1,9-7 1,13-6 0,12-6 2,13-6 1,16-4 2,23 1 3,22-1 4,22 1 2,13-3 2,7-2-1,6-3 0,7-3 0,2-4-4,1-3-6,-1-3-6,1-2-7,-6-3-3,-8 1-1,-10-1 0,-9 1-1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2"/>
    </inkml:context>
    <inkml:brush xml:id="br0">
      <inkml:brushProperty name="width" value="0.04131" units="cm"/>
      <inkml:brushProperty name="height" value="0.04131" units="cm"/>
    </inkml:brush>
  </inkml:definitions>
  <inkml:trace contextRef="#ctx0" brushRef="#br0">89600 24750 532,'53'-24'59,"6"4"-5,7 3-4,6 3-6,9 3-3,13 3-6,12 3-5,13 4-5,6 1-3,0 0-3,0 0-2,0 0-1,0 1-3,0 4-2,0 3-2,0 3-2,0 1-2,0 1-1,0-1 0,0 1-2,-2-3-2,-3-2-1,-3-3-2,-2-3-3,-5-2 0,-2 0-1,-3 0 1,-3 0 0,-4-2 0,-3-3-1,-3-3 0,-2-2-1,-9-1 1,-12 3 1,-13 3 1,-12 4 1,-16-1-3,-19-3-7,-18-3-6,-19-2-8,-13 0-9,-6 7-10,-6 6-13,-6 7-10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3"/>
    </inkml:context>
    <inkml:brush xml:id="br0">
      <inkml:brushProperty name="width" value="0.04001" units="cm"/>
      <inkml:brushProperty name="height" value="0.04001" units="cm"/>
    </inkml:brush>
  </inkml:definitions>
  <inkml:trace contextRef="#ctx0" brushRef="#br0">96900 17750 549,'-24'-24'0,"4"4"-1,3 3 0,3 3 0,14 1 5,25 1 11,25-1 12,25 1 11,12 1 5,1 3-1,-1 3-1,1 4-1,-6 2-4,-8 4-4,-10 3-5,-9 3-6,-12 6-3,-11 9-4,-14 10-4,-11 10-3,-17 11-3,-18 17-1,-19 15-2,-18 16-1,-15 5-2,-9-2-2,-10-3-1,-8-3-2,-3-4 1,7-3 0,6-3 3,7-2 1,11-8 2,20-8 1,18-10 3,20-9 1,17-7 1,20-3 1,18-3 0,20-2 0,8-8 0,1-8-1,-1-10 1,1-9-1,-3-7-4,-2-3-8,-3-3-8,-3-2-8,-2-5-7,0-2-4,0-3-4,0-3-5,-2-4-3,-3-3 2,-3-3-1,-2-2 1,-6-1 2,-6 3 4,-6 3 3,-6 4 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4"/>
    </inkml:context>
    <inkml:brush xml:id="br0">
      <inkml:brushProperty name="width" value="0.04496" units="cm"/>
      <inkml:brushProperty name="height" value="0.04496" units="cm"/>
    </inkml:brush>
  </inkml:definitions>
  <inkml:trace contextRef="#ctx0" brushRef="#br0">98400 17400 489,'3'-44'17,"6"13"9,7 12 9,6 13 8,7 7 1,10 4-6,10 3-7,9 3-6,1 3-6,-6 3-7,-6 3-6,-6 4-7,-9 4-6,-8 6-5,-10 7-7,-9 6-5,-12 1-3,-11-3-2,-14-3-3,-11-2 0,-9-5-1,-3-2 0,-3-3 2,-2-3 1,0-4 3,7-3 5,6-3 7,7-2 5,4-5 5,3-2 4,3-3 3,4-3 5,1-2 4,0 0 4,0 0 5,0 0 4,3 4 2,6 10 1,7 10 0,6 9-1,3 9 2,0 9 3,0 10 1,0 10 3,-2 4 0,-3 0 0,-3 0-2,-2 0 0,-5 0-3,-2 0-4,-3 0-4,-3 0-4,-1-4-3,4-5-1,3-7-3,3-5-2,7-15-7,14-22-12,11-22-12,14-21-12,11-24-7,14-25 1,11-25-1,14-25 0,2-7 2,-6 14 4,-6 11 3,-6 14 4,-7 13 5,-6 16 6,-6 15 7,-6 17 6,-7 13 9,-6 13 13,-6 12 12,-6 13 11,-6 12 6,-2 13-1,-3 12-1,-3 13-2,-6 4-4,-5-3-7,-7-3-6,-5-2-7,-4-3-5,0 1-3,0-1-4,0 1-3,1-4-4,4-6-1,3-6-3,3-6-2,-1-13-9,-2-19-15,-3-18-15,-3-19-16,4-16-3,13-12 9,12-13 8,13-12 9,7-7 6,4 1 4,3-1 4,3 1 4,-1 5 4,-2 14 6,-3 11 4,-3 14 6,-4 7 1,-3 3-5,-3 3-4,-2 4-5,-3 2-1,1 4-1,-1 3 0,1 3 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5"/>
    </inkml:context>
    <inkml:brush xml:id="br0">
      <inkml:brushProperty name="width" value="0.03974" units="cm"/>
      <inkml:brushProperty name="height" value="0.03974" units="cm"/>
    </inkml:brush>
  </inkml:definitions>
  <inkml:trace contextRef="#ctx0" brushRef="#br0">99500 16900 553,'46'-19'67,"-5"13"-10,-7 12-11,-5 13-11,-3 7-4,4 4-1,3 3 0,3 3-1,-1 3-3,-2 3-7,-3 3-6,-3 4-8,-6 1-5,-5 0-5,-7 0-5,-5 0-5,-14 0-3,-18 0-3,-19 0-3,-18 0-2,-9 0-3,4 0-4,3 0-3,3 0-3,6-7 2,9-11 8,10-14 6,10-11 8,10-7 5,13 0 7,12 0 4,13 0 7,9 1 3,6 4 4,7 3 2,6 3 4,-2 3 0,-9 3 0,-10 3-2,-8 4-1,-9 4-1,-6 6-2,-6 7 0,-6 6-1,-6-1-1,-2-5-1,-3-7-1,-3-5 0,-2-4-2,0 0-2,0 0-1,0 0-1,6-2-2,13-3-1,12-3 0,13-2-1,9-1-1,6 3 2,7 3-1,6 4 1,4 4 1,4 6 2,3 7 2,3 6 3,-7 3 0,-15 0 2,-15 0 0,-16 0 2,-8-2-1,0-3-3,0-3-1,0-2-3,-7-3-1,-11 1 0,-14-1-1,-11 1 0,-11-4-2,-5-6-2,-7-6-1,-5-6-3,-4-4-2,0 1-1,0-1-2,0 1-1,1-3 0,4-2 0,3-3 1,3-3 0,4-4 1,7-3 2,6-3 3,7-2 1,11-6 2,20-6 0,18-6 1,20-6 1,14-4 0,14 1 0,11-1 0,14 1 0,7-1-3,3 1-4,3-1-5,4 1-5,-3-1-1,-5 1 2,-7-1 1,-5 1 2,-8 2 3,-5 7 3,-7 6 2,-5 7 4,-8 0 3,-5-2 3,-7-3 3,-5-3 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101125 18475 333,'157'63'167,"51"46"-1,49 47 1,51 47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6"/>
    </inkml:context>
    <inkml:brush xml:id="br0">
      <inkml:brushProperty name="width" value="0.04845" units="cm"/>
      <inkml:brushProperty name="height" value="0.04845" units="cm"/>
    </inkml:brush>
  </inkml:definitions>
  <inkml:trace contextRef="#ctx0" brushRef="#br0">102400 17050 454,'0'51'100,"0"4"-22,0 3-23,0 3-22,3 6-11,6 9 0,7 10 1,6 10 1,3 2-2,0-3-1,0-3-3,0-2-3,-2-3-1,-3 1 0,-3-1-2,-2 1 0,-5 1-1,-2 3-1,-3 3-2,-3 4-2,-4 1 0,-3 0-1,-3 0 1,-2 0-1,-5 0-2,-2 0-4,-3 0-4,-3 0-4,-1-2-3,4-3-1,3-3-1,3-2-1,-1-6-1,-2-6-2,-3-6-3,-3-6-1,-4-7-8,-3-6-12,-3-6-13,-2-6-12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5"/>
    </inkml:context>
    <inkml:brush xml:id="br0">
      <inkml:brushProperty name="width" value="0.04137" units="cm"/>
      <inkml:brushProperty name="height" value="0.04137" units="cm"/>
      <inkml:brushProperty name="color" value="#F2395B"/>
    </inkml:brush>
  </inkml:definitions>
  <inkml:trace contextRef="#ctx0" brushRef="#br0">80900 13750 531,'-65'-2'5,"23"-3"14,22-3 13,22-2 14,16-3 8,14 1-1,11-1 1,14 1 0,8-1-5,7 1-9,6-1-11,7 1-9,-1 1-9,-6 3-9,-6 3-6,-6 4-9,-6 1-8,-2 0-8,-3 0-8,-3 0-8,-6 1-4,-5 4 4,-7 3 2,-5 3 3,-4 1 1,0 1 0,0-1 0,0 1 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6"/>
    </inkml:context>
    <inkml:brush xml:id="br0">
      <inkml:brushProperty name="width" value="0.04937" units="cm"/>
      <inkml:brushProperty name="height" value="0.04937" units="cm"/>
    </inkml:brush>
  </inkml:definitions>
  <inkml:trace contextRef="#ctx0" brushRef="#br0">101850 19250 445,'23'51'122,"-3"4"-26,-3 3-26,-2 3-25,-3 4-14,1 7-4,-1 6-2,1 7-3,-3 2-2,-2 1-2,-3-1-2,-3 1-2,-2-3-2,0-2-2,0-3-2,0-3-2,0-4-1,0-3-1,0-3-2,0-2 0,14-20-3,28-34 0,28-35-2,29-33-2,24-31-3,22-24-6,22-26-4,23-24-6,-1-9-5,-22 10-8,-22 10-6,-21 9-8,-21 17-5,-19 25-2,-18 25-2,-19 25-3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7"/>
    </inkml:context>
    <inkml:brush xml:id="br0">
      <inkml:brushProperty name="width" value="0.04247" units="cm"/>
      <inkml:brushProperty name="height" value="0.04247" units="cm"/>
    </inkml:brush>
  </inkml:definitions>
  <inkml:trace contextRef="#ctx0" brushRef="#br0">95700 24350 517,'-19'-24'6,"13"4"12,12 3 12,13 3 12,10 3 3,10 3-5,10 3-6,9 4-4,4 4-4,1 6-2,-1 7-2,1 6-2,-1 6-1,1 6-1,-1 7-2,1 6-1,-7 7-2,-12 10-2,-13 10-2,-12 9-2,-16 9-2,-19 9-2,-18 10 0,-19 10-2,-16 0-1,-12-5-1,-13-7 1,-12-5-2,2-14 2,20-18 1,18-19 1,20-18 1,19-12 2,22-3 0,22-3 1,23-2 0,20-8-6,23-8-11,22-10-13,22-9-13,7-10-7,-6-9-3,-6-10-2,-6-8-4,-9-4 1,-8 3 5,-10 3 5,-9 4 4,-12 2 5,-11 4 4,-14 3 4,-11 3 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8"/>
    </inkml:context>
    <inkml:brush xml:id="br0">
      <inkml:brushProperty name="width" value="0.0466" units="cm"/>
      <inkml:brushProperty name="height" value="0.0466" units="cm"/>
    </inkml:brush>
  </inkml:definitions>
  <inkml:trace contextRef="#ctx0" brushRef="#br0">97750 23700 472,'51'-46'14,"4"10"9,3 10 11,3 9 9,3 7 3,3 7-4,3 6-5,4 7-3,-4 5-8,-9 7-10,-10 6-10,-8 7-10,-11 2-5,-8 1 2,-10-1 2,-9 1 1,-13 1-5,-16 3-15,-15 3-14,-15 4-14,-9-1-4,1-3 7,-1-3 6,1-2 7,1-6 6,3-6 7,3-6 6,4-6 7,2-4 4,4 1 2,3-1 0,3 1 2,3 1 6,3 3 8,3 3 11,4 4 9,2 5 6,4 10 4,3 10 3,3 9 4,1 6-1,1 3-3,-1 3-3,1 4-4,-1 5-4,1 10-2,-1 10-4,1 9-3,-4 1-2,-6-6-3,-6-6-3,-6-6-2,-1-9-3,7-8-3,6-10-5,7-9-3,11-21-10,20-31-17,18-31-18,20-31-17,14-32-4,14-31 8,11-31 8,14-31 9,-1-1 6,-12 32 3,-13 31 4,-12 32 4,-10 18 5,-6 6 7,-6 7 8,-6 6 8,-7 12 9,-6 19 11,-6 19 11,-6 19 12,-9 15 2,-8 13-6,-10 12-7,-9 13-7,-5 7-4,0 4-6,0 3-3,0 3-5,-2-1-4,-3-2-3,-3-3-4,-2-3-3,-3-6-4,1-5-6,-1-7-5,1-5-6,1-15-7,3-22-12,3-22-10,4-21-12,4-20 1,6-15 9,7-15 12,6-16 9,6-10 9,6-3 4,7-3 7,6-2 5,3 3 3,0 14 1,0 11 1,0 14 1,0 11 2,0 14 0,0 11 2,0 14 0,-2 10 6,-3 9 10,-3 10 9,-2 10 11,-5 5 4,-2 4-3,-3 3-1,-3 3-2,-2 1-4,0 1-4,0-1-5,0 1-5,1 1-3,4 3-2,3 3-1,3 4-3,4-4-4,7-9-6,6-10-7,7-8-7,5-8-5,7-2-5,6-3-6,7-3-4,2-10-3,1-16 1,-1-15 0,1-15 2,-6-6 2,-8 7 7,-10 6 6,-9 7 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9"/>
    </inkml:context>
    <inkml:brush xml:id="br0">
      <inkml:brushProperty name="width" value="0.03941" units="cm"/>
      <inkml:brushProperty name="height" value="0.03941" units="cm"/>
    </inkml:brush>
  </inkml:definitions>
  <inkml:trace contextRef="#ctx0" brushRef="#br0">99500 23450 558,'-68'140'130,"17"-18"-30,15-19-30,16-18-29,12-15-17,9-9-1,10-10-3,10-8-3,7-9-4,6-6-9,7-6-9,6-6-9,6-9-7,6-8-7,7-10-8,6-9-6,1-9-4,-3-5 0,-3-7-1,-2-5 1,-9-3 3,-12 4 7,-13 3 5,-12 3 7,-12 4 10,-8 7 13,-10 6 15,-9 7 13,-10 10 10,-9 16 4,-10 15 5,-8 17 4,-8 8-1,-2 4-6,-3 3-7,-3 3-6,-4 4-6,-3 7-3,-3 6-3,-2 7-3,0 2-4,7 1-2,6-1-4,7 1-3,8-7-3,14-12-4,11-13-5,14-12-5,19-13-6,29-12-11,28-13-9,28-12-11,7-9-1,-11-2 8,-14-3 7,-11-3 7,-11-1 8,-5 4 6,-7 3 5,-5 3 7,-6 6 3,-3 9 0,-3 10 0,-2 10 0,-11 7 5,-15 6 8,-15 7 9,-16 6 8,-7-1 5,4-5 1,3-7 0,3-5 1,10-8-5,20-5-11,18-7-11,20-5-11,14-8-6,14-5-3,11-7-3,14-5-3,2-3-1,-6 4 0,-6 3-1,-6 3-1,-9 6 4,-8 9 8,-10 10 7,-9 10 7,-10 8 6,-9 10 1,-10 10 1,-8 9 3,-11 1 3,-8-6 5,-10-6 5,-9-6 6,5-9-11,23-8-24,22-10-24,22-9-24,8-9-12,-2-5 4,-3-7 1,-3-5 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40"/>
    </inkml:context>
    <inkml:brush xml:id="br0">
      <inkml:brushProperty name="width" value="0.04534" units="cm"/>
      <inkml:brushProperty name="height" value="0.04534" units="cm"/>
    </inkml:brush>
  </inkml:definitions>
  <inkml:trace contextRef="#ctx0" brushRef="#br0">102200 23050 485,'0'75'84,"0"0"-14,0 0-15,0 0-13,0 1-9,0 4-1,0 3-2,0 3-2,0 3-3,0 3-2,0 3-3,0 4-3,0 1-3,0 0-1,0 0-2,0 0-3,-2-8-1,-3-16-4,-3-15-4,-2-15-3,-5 4-2,-2 25-4,-3 25-2,-3 25-3,-1 7-2,4-8 0,3-10-1,3-9 0,1-13-2,1-16-3,-1-15-5,1-15-4,-3-12 0,-2-6 2,-3-6 2,-3-6 3,-2-6 1,0-2 1,0-3 1,0-3 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40"/>
    </inkml:context>
    <inkml:brush xml:id="br0">
      <inkml:brushProperty name="width" value="0.04313" units="cm"/>
      <inkml:brushProperty name="height" value="0.04313" units="cm"/>
    </inkml:brush>
  </inkml:definitions>
  <inkml:trace contextRef="#ctx0" brushRef="#br0">101200 25400 510,'67'51'66,"-16"4"-12,-15 3-14,-15 3-11,-11 1-7,-2 1 1,-3-1 0,-3 1 0,-2-1 0,0 1-2,0-1-3,0 1-2,0-3 0,0-2 1,0-3 1,0-3 1,4-7-2,10-9-2,10-10-2,9-8-4,12-15-3,16-19-4,15-18-5,17-19-4,11-21-5,10-21-6,10-22-7,9-22-5,4-15-3,1-5 3,-1-7 1,1-5 3,-15 10-5,-28 28-12,-28 28-10,-27 29-11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00"/>
    </inkml:context>
    <inkml:brush xml:id="br0">
      <inkml:brushProperty name="width" value="0.04929" units="cm"/>
      <inkml:brushProperty name="height" value="0.04929" units="cm"/>
      <inkml:brushProperty name="color" value="#F2395B"/>
    </inkml:brush>
  </inkml:definitions>
  <inkml:trace contextRef="#ctx0" brushRef="#br0">41750 43250 446,'-19'-15'85,"13"23"-12,12 22-11,13 22-12,2 21-9,-5 22-8,-7 22-8,-5 23-7,-6 14-6,-3 10-1,-3 10-3,-2 9-2,-8 4-2,-8 1-2,-10-1-1,-9 1-1,-4-6-1,4-8-3,3-10-1,3-9-2,4-12-1,7-11 1,6-14 1,7-11 0,2-15 1,1-16 2,-1-15 3,1-15 0,4-17 5,9-15 6,10-15 5,10-16 7,8-12 0,10-5-3,10-7-3,9-5-4,6-1-2,3 6-2,3 7-1,4 6-1,1 4-1,0 4-3,0 3-1,0 3-2,-2 3-2,-3 3-4,-3 3-4,-2 4-4,-6 1-7,-6 0-10,-6 0-11,-6 0-10,-6-2-3,-2-3 1,-3-3 4,-3-2 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00"/>
    </inkml:context>
    <inkml:brush xml:id="br0">
      <inkml:brushProperty name="width" value="0.05673" units="cm"/>
      <inkml:brushProperty name="height" value="0.05673" units="cm"/>
      <inkml:brushProperty name="color" value="#F2395B"/>
    </inkml:brush>
  </inkml:definitions>
  <inkml:trace contextRef="#ctx0" brushRef="#br0">43100 45650 387,'92'23'78,"-16"-3"-16,-15-3-14,-15-2-15,-9-1-7,1 3-1,-1 3-1,1 4 0,-1 4-1,1 6-4,-1 7-2,1 6-4,-6 6-2,-8 6-1,-10 7-2,-9 6-1,-12 9-2,-11 13-1,-14 12-1,-11 13-2,-9 1-1,-3-9-3,-3-10-2,-2-8-3,0-11-1,7-8 0,6-10-2,7-9 1,15-12 7,25-11 18,25-14 17,25-11 18,21-12 2,20-9-13,18-10-13,20-8-13,13-6-10,9 1-11,10-1-10,10 1-9,0 2-9,-5 7-7,-7 6-7,-5 7-9,-19 4 2,-27 3 8,-28 3 8,-28 4 9,-15-1 1,1-3-4,-1-3-4,1-2-5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03"/>
    </inkml:context>
    <inkml:brush xml:id="br0">
      <inkml:brushProperty name="width" value="0.04452" units="cm"/>
      <inkml:brushProperty name="height" value="0.04452" units="cm"/>
      <inkml:brushProperty name="color" value="#F2395B"/>
    </inkml:brush>
  </inkml:definitions>
  <inkml:trace contextRef="#ctx0" brushRef="#br0">53200 45400 494,'-21'-16'6,"10"19"11,10 19 12,9 19 12,6 13 3,3 10-7,3 10-6,4 9-6,2 6-6,4 3-3,3 3-3,3 4-4,-1 5-1,-2 10 2,-3 10 1,-3 9 3,-2 2-2,0-2-1,0-3-3,0-3-1,1-2-2,4 0-1,3 0 0,3 0-1,3-2 2,3-3 3,3-3 3,4-2 4,2-12 0,4-19-2,3-18-3,3-19-2,-2-15-2,-6-8 1,-6-10 1,-6-9-1,-2-5 0,3 0-5,3 0-5,4 0-3,1-5-3,0-9-2,0-10 0,0-8-2,9-17 1,19-21 1,19-22 1,19-22 2,26-41 1,34-59 0,35-60 0,35-58 1,32-39-2,31-15-4,32-15-2,31-16-4,10 6-3,-8 28-2,-10 28-2,-9 29-2,-38 46 1,-66 66 4,-65 65 5,-65 67 4,-37 33-3,-6 4-11,-6 3-9,-6 3-10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0"/>
    </inkml:context>
    <inkml:brush xml:id="br0">
      <inkml:brushProperty name="width" value="0.03854" units="cm"/>
      <inkml:brushProperty name="height" value="0.03854" units="cm"/>
      <inkml:brushProperty name="color" value="#F2395B"/>
    </inkml:brush>
  </inkml:definitions>
  <inkml:trace contextRef="#ctx0" brushRef="#br0">90300 38000 570,'-25'29'104,"0"10"-24,0 10-24,0 9-23,0 7-14,0 7-2,0 6-3,0 7-3,1 4-1,4 3 0,3 3 1,3 4-1,-1 1 1,-2 0-1,-3 0 1,-3 0-1,-2 1-1,0 4-6,0 3-3,0 3-5,0 4-1,0 7 1,0 6 1,0 7 2,0 4 1,0 3-1,0 3 1,0 4-1,0 5-1,0 10-1,0 10-2,0 9-1,1-2-2,4-12-1,3-13-1,3-12-1,1-12-1,1-8-1,-1-10-3,1-9-1,-1-9 0,1-5 0,-1-7 2,1-5 0,1-9 0,3-9 0,3-10-2,4-8 1,1-14-4,0-15-5,0-15-5,0-16-6,1-10 0,4-3 6,3-3 6,3-2 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5"/>
    </inkml:context>
    <inkml:brush xml:id="br0">
      <inkml:brushProperty name="width" value="0.05206" units="cm"/>
      <inkml:brushProperty name="height" value="0.05206" units="cm"/>
      <inkml:brushProperty name="color" value="#F2395B"/>
    </inkml:brush>
  </inkml:definitions>
  <inkml:trace contextRef="#ctx0" brushRef="#br0">82750 13600 422,'-46'-4'18,"10"-5"0,10-7 0,9-5 2,1-3 2,-6 4 7,-6 3 6,-6 3 7,-7 6 0,-6 9-3,-6 10-5,-6 10-4,-2 10-4,3 13-1,3 12-1,4 13-3,2 7-1,4 4 0,3 3-1,3 3 0,4-1-2,7-2-2,6-3-4,7-3-2,11-9-4,20-11-6,18-14-4,20-11-5,10-17-5,3-18-6,3-19-4,4-18-6,-1-14-4,-3-5-1,-3-7-1,-2-5-2,-8-3 3,-8 4 5,-10 3 5,-9 3 6,-7 6 6,-3 9 5,-3 10 8,-2 10 5,-6 13 10,-6 19 14,-6 19 13,-6 19 14,-2 10 2,3 4-8,3 3-11,4 3-8,1 3-7,0 3-4,0 3-4,0 4-4,3-1-6,6-3-4,7-3-6,6-2-5,1-5-10,-3-2-15,-3-3-13,-2-3-16,-3-4-3,1-3 8,-1-3 7,1-2 7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1"/>
    </inkml:context>
    <inkml:brush xml:id="br0">
      <inkml:brushProperty name="width" value="0.04017" units="cm"/>
      <inkml:brushProperty name="height" value="0.04017" units="cm"/>
      <inkml:brushProperty name="color" value="#F2395B"/>
    </inkml:brush>
  </inkml:definitions>
  <inkml:trace contextRef="#ctx0" brushRef="#br0">91500 39900 547,'-2'-90'6,"-3"23"13,-3 22 11,-2 22 13,-5 13 3,-2 7-9,-3 6-7,-3 7-7,-7 5-6,-9 7-2,-10 6-3,-8 7-2,-11 5-2,-8 7 0,-10 6-1,-9 7-1,-4 0 0,4-2-3,3-3-2,3-3-1,4-4-2,7-3 0,6-3-1,7-2 1,7-5-1,9-2 1,10-3 0,10-3 0,8 1 2,10 6 3,10 7 3,9 6 3,9 1 1,9-3 1,10-3 1,10-2 0,5-3 0,4 1 1,3-1 0,3 1-1,3-1 0,3 1-3,3-1-3,4 1-2,-3-3-6,-5-2-5,-7-3-7,-5-3-7,-6-2-5,-3 0-5,-3 0-4,-2 0-4,-5-2-2,-2-3 2,-3-3 1,-3-2 3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2"/>
    </inkml:context>
    <inkml:brush xml:id="br0">
      <inkml:brushProperty name="width" value="0.04227" units="cm"/>
      <inkml:brushProperty name="height" value="0.04227" units="cm"/>
      <inkml:brushProperty name="color" value="#F2395B"/>
    </inkml:brush>
  </inkml:definitions>
  <inkml:trace contextRef="#ctx0" brushRef="#br0">91950 40050 520,'51'-22'131,"4"6"-30,3 7-28,3 6-30,3 3-16,3 0-5,3 0-5,4 0-3,1 0-4,0 0 1,0 0 1,0 0-1,-4 0-4,-5 0-7,-7 0-7,-5 0-7,-6 3-11,-3 6-15,-3 7-14,-2 6-15,-14 4-2,-21 4 8,-22 3 8,-22 3 9,-10-2 7,4-6 7,3-6 7,3-6 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2"/>
    </inkml:context>
    <inkml:brush xml:id="br0">
      <inkml:brushProperty name="width" value="0.03715" units="cm"/>
      <inkml:brushProperty name="height" value="0.03715" units="cm"/>
      <inkml:brushProperty name="color" value="#F2395B"/>
    </inkml:brush>
  </inkml:definitions>
  <inkml:trace contextRef="#ctx0" brushRef="#br0">91950 40700 592,'-47'21'0,"6"-5"1,7-7 2,6-5 0,9-4 6,13 0 14,12 0 12,13 0 13,13 0 3,17 0-4,15 0-6,16 0-5,7-2-4,1-3-7,-1-3-4,1-2-6,-4-1-4,-6 3-6,-6 3-4,-6 4-4,-4 1-8,1 0-10,-1 0-9,1 0-11,-4 3-5,-6 6-4,-6 7-2,-6 6-3,-7 1 2,-6-3 8,-6-3 8,-6-2 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2"/>
    </inkml:context>
    <inkml:brush xml:id="br0">
      <inkml:brushProperty name="width" value="0.04469" units="cm"/>
      <inkml:brushProperty name="height" value="0.04469" units="cm"/>
      <inkml:brushProperty name="color" value="#F2395B"/>
    </inkml:brush>
  </inkml:definitions>
  <inkml:trace contextRef="#ctx0" brushRef="#br0">95350 39100 492,'-2'-49'4,"-3"4"7,-3 3 8,-2 3 7,-9 17 9,-12 31 9,-13 32 9,-12 31 8,-7 17 0,1 3-11,-1 3-10,1 4-12,-3 1-6,-2 0-5,-3 0-2,-3 0-5,-1 4-3,4 10-3,3 10-4,3 9-2,3 2-3,3-2-2,3-3-2,4-3-1,4-4-4,6-3-6,7-3-6,6-2-5,6-9-4,6-12-1,7-13-1,6-12-1,6-16-3,6-19-4,7-18-5,6-19-3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3"/>
    </inkml:context>
    <inkml:brush xml:id="br0">
      <inkml:brushProperty name="width" value="0.04872" units="cm"/>
      <inkml:brushProperty name="height" value="0.04872" units="cm"/>
      <inkml:brushProperty name="color" value="#F2395B"/>
    </inkml:brush>
  </inkml:definitions>
  <inkml:trace contextRef="#ctx0" brushRef="#br0">95450 38850 451,'-24'-69'3,"4"13"7,3 12 5,3 13 8,1 12 4,1 13 6,-1 12 6,1 13 4,-1 13 1,1 17-6,-1 15-6,1 16-4,-1 7-5,1 1-1,-1-1-3,1 1-1,-1 2-2,1 7 0,-1 6-1,1 7 0,-1 4-1,1 3-1,-1 3-1,1 4-1,1 7-2,3 13-2,3 12-4,4 13-3,-1 2-1,-3-5 0,-3-7-2,-2-5 1,-3-11-5,1-11-7,-1-14-6,1-11-8,-3-15-3,-2-16 1,-3-15 3,-3-15 0,-4-20-2,-3-21-6,-3-22-8,-2-22-6,-1-22 1,3-22 7,3-22 9,4-21 7,-1-21 3,-3-19 0,-3-18-2,-2-19 1,-3 9 1,1 38 7,-1 37 5,1 38 7,2 23 6,7 9 5,6 10 7,7 10 6,8 5 6,14 4 6,11 3 6,14 3 6,11 3-1,14 3-7,11 3-8,14 4-7,7 4-6,3 6-4,3 7-5,4 6-3,-1 1-10,-3-3-11,-3-3-13,-2-2-12,-11-3-5,-15 1 2,-15-1 3,-16 1 2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3"/>
    </inkml:context>
    <inkml:brush xml:id="br0">
      <inkml:brushProperty name="width" value="0.04691" units="cm"/>
      <inkml:brushProperty name="height" value="0.04691" units="cm"/>
      <inkml:brushProperty name="color" value="#F2395B"/>
    </inkml:brush>
  </inkml:definitions>
  <inkml:trace contextRef="#ctx0" brushRef="#br0">96650 40550 468,'-55'0'9,"41"0"16,40 0 17,42 0 16,19-4 4,1-5-13,-1-7-10,1-5-12,-4-3-8,-6 4-3,-6 3-4,-6 3-4,-7-1-3,-6-2-4,-6-3-4,-6-3-3,-7-4-2,-6-3-2,-6-3 0,-6-2-2,-10-6-1,-12-6-4,-13-6-3,-12-6-4,-10 2 2,-6 14 6,-6 11 7,-6 14 6,-2 7 4,3 3 0,3 3 0,4 4 1,-1 2 3,-3 4 6,-3 3 6,-2 3 6,0 4 2,7 7 0,6 6 0,7 7 0,4 7-2,3 9-3,3 10-2,4 10-3,2 4-2,4 0 0,3 0 0,3 0 0,3 0-1,3 0-2,3 0-2,4 0 0,4-2-4,6-3-2,7-3-5,6-2-3,9-6-4,13-6-4,12-6-4,13-6-4,12-9-2,13-8 2,12-10 1,13-9 3,2-9-1,-5-5-2,-7-7-2,-5-5-2,-12-3-7,-16 4-10,-15 3-11,-15 3-11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5"/>
    </inkml:context>
    <inkml:brush xml:id="br0">
      <inkml:brushProperty name="width" value="0.03559" units="cm"/>
      <inkml:brushProperty name="height" value="0.03559" units="cm"/>
      <inkml:brushProperty name="color" value="#F2395B"/>
    </inkml:brush>
  </inkml:definitions>
  <inkml:trace contextRef="#ctx0" brushRef="#br0">98150 37700 618,'-18'-24'33,"17"4"2,15 3 1,16 3 3,12 3-2,9 3-2,10 3-4,10 4-2,7 1-4,6 0-4,7 0-4,6 0-4,-1 0-3,-5 0-1,-7 0-3,-5 0-1,-8 1-4,-5 4-8,-7 3-6,-5 3-6,-8 1-8,-5 1-9,-7-1-9,-5 1-8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6"/>
    </inkml:context>
    <inkml:brush xml:id="br0">
      <inkml:brushProperty name="width" value="0.03434" units="cm"/>
      <inkml:brushProperty name="height" value="0.03434" units="cm"/>
      <inkml:brushProperty name="color" value="#F2395B"/>
    </inkml:brush>
  </inkml:definitions>
  <inkml:trace contextRef="#ctx0" brushRef="#br0">101850 35500 640,'-47'-24'31,"6"4"-3,7 3-3,6 3-2,1 4-2,-3 7 0,-3 6 0,-2 7 0,-3 7-1,1 9-1,-1 10 0,1 10-2,-3 7-1,-2 6-2,-3 7-1,-3 6-2,-2 1-2,0-3-1,0-3-3,0-2-1,3-5-1,6-2-1,7-3 1,6-3 0,4-6-1,4-5-2,3-7-1,3-5-2,4-4-2,7 0-2,6 0-2,7 0-3,8-4 0,14-5 3,11-7 1,14-5 3,5-4 1,1 0-1,-1 0-1,1 0 0,-1 0 1,1 0 0,-1 0 2,1 0 2,-4 0 1,-6 0 1,-6 0 3,-6 0 1,-10-10 2,-12-18 3,-13-19 3,-12-18 2,-7-7-1,1 6-7,-1 7-7,1 6-6,2-5-5,7-16-2,6-15-2,7-15-2,4 0-4,3 20-6,3 18-5,4 20-7,2 8-3,4 1-1,3-1 0,3 1-1,-2 2 5,-6 7 8,-6 6 9,-6 7 9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6"/>
    </inkml:context>
    <inkml:brush xml:id="br0">
      <inkml:brushProperty name="width" value="0.04206" units="cm"/>
      <inkml:brushProperty name="height" value="0.04206" units="cm"/>
      <inkml:brushProperty name="color" value="#F2395B"/>
    </inkml:brush>
  </inkml:definitions>
  <inkml:trace contextRef="#ctx0" brushRef="#br0">102400 34950 523,'21'73'81,"-5"-3"-10,-7-3-12,-5-2-12,-4 0-7,0 7-6,0 6-3,0 7-6,-2 4-3,-3 3-4,-3 3-2,-2 4-3,-5 1-3,-2 0-4,-3 0-2,-3 0-5,-2-7-5,0-11-8,0-14-8,0-11-7,3-20-11,6-24-12,7-26-12,6-24-11,7-18 0,10-9 14,10-10 13,9-8 14,4-1 11,1 9 10,-1 10 11,1 10 9,1 7 6,3 6 0,3 7 2,4 6 0,1 4 2,0 4 3,0 3 1,0 3 4,-4 3-1,-5 3-4,-7 3-5,-5 4-3,-4 1-5,0 0-6,0 0-7,0 0-6,-4-4-7,-5-5-7,-7-7-8,-5-5-6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6"/>
    </inkml:context>
    <inkml:brush xml:id="br0">
      <inkml:brushProperty name="width" value="0.03984" units="cm"/>
      <inkml:brushProperty name="height" value="0.03984" units="cm"/>
      <inkml:brushProperty name="color" value="#F2395B"/>
    </inkml:brush>
  </inkml:definitions>
  <inkml:trace contextRef="#ctx0" brushRef="#br0">103300 34800 552,'20'-55'11,"-9"41"16,-10 40 16,-8 42 17,-9 27 4,-6 16-7,-6 15-7,-6 17-6,-1 7-9,7 0-10,6 0-10,7 0-10,2-2-4,1-3 1,-1-3 1,1-2 1,-3-8-3,-2-8-6,-3-10-9,-3-9-6,-1-13-14,4-16-18,3-15-19,3-15-18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6"/>
    </inkml:context>
    <inkml:brush xml:id="br0">
      <inkml:brushProperty name="width" value="0.04687" units="cm"/>
      <inkml:brushProperty name="height" value="0.04687" units="cm"/>
      <inkml:brushProperty name="color" value="#F2395B"/>
    </inkml:brush>
  </inkml:definitions>
  <inkml:trace contextRef="#ctx0" brushRef="#br0">79350 15550 469,'-105'0'10,"41"0"19,40 0 21,42 0 19,33 0 5,29 0-12,28 0-10,28 0-11,17-2-8,6-3-5,7-3-5,6-2-5,7-3-4,10 1-3,10-1-2,9 1-4,2 1-2,-2 3-6,-3 3-4,-3 4-4,-10 1-7,-16 0-7,-15 0-8,-15 0-7,-17 0-2,-15 0 5,-15 0 4,-16 0 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7"/>
    </inkml:context>
    <inkml:brush xml:id="br0">
      <inkml:brushProperty name="width" value="0.0446" units="cm"/>
      <inkml:brushProperty name="height" value="0.0446" units="cm"/>
      <inkml:brushProperty name="color" value="#F2395B"/>
    </inkml:brush>
  </inkml:definitions>
  <inkml:trace contextRef="#ctx0" brushRef="#br0">100400 37700 493,'-46'-4'4,"10"-5"8,10-7 8,9-5 8,10-3 5,14 4 5,11 3 4,14 3 3,14-1 0,20-2-6,18-3-6,20-3-5,14-2-5,14 0-2,11 0-2,14 0-3,8 3-1,7 6-2,6 7-1,7 6-2,0 3-2,-2 0-6,-3 0-4,-3 0-5,-6 3-6,-5 6-5,-7 7-5,-5 6-5,-9 1-5,-9-3-2,-10-3-3,-8-2-3,-15-5 0,-19-2 3,-18-3 3,-19-3 3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8"/>
    </inkml:context>
    <inkml:brush xml:id="br0">
      <inkml:brushProperty name="width" value="0.04128" units="cm"/>
      <inkml:brushProperty name="height" value="0.04128" units="cm"/>
      <inkml:brushProperty name="color" value="#F2395B"/>
    </inkml:brush>
  </inkml:definitions>
  <inkml:trace contextRef="#ctx0" brushRef="#br0">100950 38600 532,'-25'76'126,"0"4"-30,0 3-29,0 3-29,-2 3-16,-3 3-3,-3 3-4,-2 4-4,-3 1-2,1 0-2,-1 0-2,1 0-1,1-5-2,3-9-3,3-10-3,4-8-2,11-34-10,23-56-19,22-56-19,22-56-18,7-15-2,-6 29 15,-6 28 16,-6 28 14,-2 9 9,3-9 4,3-10 3,4-8 3,-1-3 4,-3 7 1,-3 6 3,-2 7 2,-1 5 3,3 7 6,3 6 4,4 7 6,-3 5 3,-5 7 2,-7 6 2,-5 7 3,-3 5 0,4 7 0,3 6-1,3 7-1,-2 4-1,-6 3-2,-6 3-3,-6 4-2,-7 4-2,-6 6-2,-6 7-2,-6 6-2,-7 4 0,-6 4 0,-6 3 1,-6 3 1,-7-2-3,-6-6-5,-6-6-6,-6-6-6,-2-4-4,3 1-5,3-1-4,4 1-5,2-6-3,4-8-4,3-10-2,3-9-3,4-10-1,7-9 1,6-10 1,7-8 1,4-4 5,3 3 7,3 3 6,4 4 8,4 8 13,6 17 20,7 15 20,6 16 20,3 5 5,0-2-12,0-3-10,0-3-10,3-1-9,6 4-3,7 3-4,6 3-4,6-1-4,6-2-1,7-3-3,6-3-2,3-6-3,0-5-7,0-7-6,0-5-6,-4-6-6,-5-3-5,-7-3-6,-5-2-5,-6-5-4,-3-2-4,-3-3-3,-2-3-4,-6-2 2,-6 0 5,-6 0 4,-6 0 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8"/>
    </inkml:context>
    <inkml:brush xml:id="br0">
      <inkml:brushProperty name="width" value="0.03714" units="cm"/>
      <inkml:brushProperty name="height" value="0.03714" units="cm"/>
      <inkml:brushProperty name="color" value="#F2395B"/>
    </inkml:brush>
  </inkml:definitions>
  <inkml:trace contextRef="#ctx0" brushRef="#br0">102100 38650 592,'50'-24'59,"0"4"-4,0 3-5,0 3-5,4 3-5,10 3-5,10 3-4,9 4-5,1 1-4,-6 0-4,-6 0-4,-6 0-3,-7 3-9,-6 6-17,-6 7-16,-6 6-15,-7 3-6,-6 0 4,-6 0 4,-6 0 3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8"/>
    </inkml:context>
    <inkml:brush xml:id="br0">
      <inkml:brushProperty name="width" value="0.04413" units="cm"/>
      <inkml:brushProperty name="height" value="0.04413" units="cm"/>
      <inkml:brushProperty name="color" value="#F2395B"/>
    </inkml:brush>
  </inkml:definitions>
  <inkml:trace contextRef="#ctx0" brushRef="#br0">102600 39100 498,'21'95'142,"-5"-9"-32,-7-10-33,-5-8-32,-8-1-18,-5 9-5,-7 10-5,-5 10-4,-4 8-2,0 10 0,0 10 0,0 9-1,0 13-5,0 20-11,0 18-11,0 20-12,1 2-9,4-12-6,3-13-6,3-12-7,1-21-1,1-28 1,-1-28 2,1-27 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9"/>
    </inkml:context>
    <inkml:brush xml:id="br0">
      <inkml:brushProperty name="width" value="0.03915" units="cm"/>
      <inkml:brushProperty name="height" value="0.03915" units="cm"/>
      <inkml:brushProperty name="color" value="#F2395B"/>
    </inkml:brush>
  </inkml:definitions>
  <inkml:trace contextRef="#ctx0" brushRef="#br0">102200 38650 561,'0'-47'20,"0"6"6,0 7 5,0 6 5,3 6 6,6 6 5,7 7 4,6 6 6,6 4-5,6 4-14,7 3-13,6 3-13,10-2-11,17-6-4,15-6-7,16-6-6,1-2-3,-12 3-3,-13 3-3,-12 4-2,-9 2-2,-2 4-3,-3 3-2,-3 3-3,-6 3-2,-5 3-3,-7 3-3,-5 4-2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16"/>
    </inkml:context>
    <inkml:brush xml:id="br0">
      <inkml:brushProperty name="width" value="0.02308" units="cm"/>
      <inkml:brushProperty name="height" value="0.02308" units="cm"/>
      <inkml:brushProperty name="color" value="#F2395B"/>
    </inkml:brush>
  </inkml:definitions>
  <inkml:trace contextRef="#ctx0" brushRef="#br0">87300 47550 953,'3'-44'38,"6"13"-29,7 12-32,6 13-29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16"/>
    </inkml:context>
    <inkml:brush xml:id="br0">
      <inkml:brushProperty name="width" value="0.03684" units="cm"/>
      <inkml:brushProperty name="height" value="0.03684" units="cm"/>
      <inkml:brushProperty name="color" value="#F2395B"/>
    </inkml:brush>
  </inkml:definitions>
  <inkml:trace contextRef="#ctx0" brushRef="#br0">87450 47300 597,'-25'32'125,"0"17"-28,0 15-27,0 16-28,1 4-17,4-6-6,3-6-5,3-6-6,1-4-6,1 1-6,-1-1-6,1 1-8,1-4-2,3-6-2,3-6-1,4-6-2,1-6 1,0-2 0,0-3 1,0-3 0,3-17-2,6-27-6,7-28-5,6-28-6,3-12 0,0 7 6,0 6 6,0 7 6,0 4 4,0 3 5,0 3 4,0 4 5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16"/>
    </inkml:context>
    <inkml:brush xml:id="br0">
      <inkml:brushProperty name="width" value="0.04192" units="cm"/>
      <inkml:brushProperty name="height" value="0.04192" units="cm"/>
      <inkml:brushProperty name="color" value="#F2395B"/>
    </inkml:brush>
  </inkml:definitions>
  <inkml:trace contextRef="#ctx0" brushRef="#br0">88000 46300 524,'21'-47'2,"-5"6"3,-7 7 3,-5 6 3,-3 17 10,4 28 15,3 28 15,3 29 15,-1 16 1,-2 7-11,-3 6-13,-3 7-13,-4 8-8,-3 14-3,-3 11-4,-2 14-5,-3 3-2,1-2-4,-1-3-3,1-3-2,-3-4-2,-2-3-1,-3-3-2,-3-2 0,-1-9-2,4-12-4,3-13-3,3-12-4,3-4-3,3 7-1,3 6-1,4 7-2,-1 0 0,-3-2-2,-3-3 1,-2-3-2,-1-9 2,3-11 1,3-14 4,4-11 1,1-18 0,0-22-4,0-22-5,0-21-3,-2-14 1,-3-2 6,-3-3 7,-2-3 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17"/>
    </inkml:context>
    <inkml:brush xml:id="br0">
      <inkml:brushProperty name="width" value="0.03037" units="cm"/>
      <inkml:brushProperty name="height" value="0.03037" units="cm"/>
      <inkml:brushProperty name="color" value="#F2395B"/>
    </inkml:brush>
  </inkml:definitions>
  <inkml:trace contextRef="#ctx0" brushRef="#br0">87600 47900 724,'0'-47'13,"0"6"7,0 7 5,0 6 6,4 6 2,10 6-2,10 7-2,9 6-2,7 4-3,7 4-6,6 3-4,7 3-6,0 4-6,-2 7-5,-3 6-8,-3 7-6,-4-1-5,-3-6-6,-3-6-5,-2-6-4,-3-4-4,1 1 0,-1-1-2,1 1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17"/>
    </inkml:context>
    <inkml:brush xml:id="br0">
      <inkml:brushProperty name="width" value="0.0407" units="cm"/>
      <inkml:brushProperty name="height" value="0.0407" units="cm"/>
      <inkml:brushProperty name="color" value="#F2395B"/>
    </inkml:brush>
  </inkml:definitions>
  <inkml:trace contextRef="#ctx0" brushRef="#br0">88650 46700 540,'26'-69'15,"4"13"4,3 12 5,3 13 6,3 9 1,3 6-2,3 7-2,4 6-3,1 4-1,0 4-4,0 3-4,0 3-2,-4 3-3,-5 3-1,-7 3-3,-5 4-1,-8 2-7,-5 4-10,-7 3-11,-5 3-11,-6 3-4,-3 3 2,-3 3 4,-2 4 3,-6-1 2,-6-3 3,-6-3 3,-6-2 1,1-5 10,9-2 13,10-3 14,10-3 14,4-1 5,0 4-4,0 3-4,0 3-4,-5 4-4,-9 7-3,-10 6-2,-8 7-3,-4-1-1,3-6-2,3-6-1,4-6 0,1-7-3,0-6 0,0-6-2,0-6-2,12-6-3,26-2-2,24-3-4,26-3-3,8-2-2,-5 0 3,-7 0 0,-5 0 3,-8 0 0,-5 0 1,-7 0 1,-5 0 0,-8 6 2,-5 13 2,-7 12 1,-5 13 2,-9 2 1,-9-5 0,-10-7-1,-8-5 0,-6-6 0,1-3 0,-1-3 0,1-2 0,-6-1 0,-8 3 2,-10 3 1,-9 4 1,-4-1 1,4-3-1,3-3-1,3-2-2,4-3 3,7 1 2,6-1 4,7 1 3,11-1 3,20 1 3,18-1 3,20 1 2,14-1-1,14 1-5,11-1-5,14 1-5,8-3-3,7-2-2,6-3-1,7-3-2,-1-2-4,-6 0-5,-6 0-5,-6 0-5,-4 0-6,1 0-5,-1 0-5,1 0-5,-9 1-3,-15 4 0,-15 3 1,-16 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6"/>
    </inkml:context>
    <inkml:brush xml:id="br0">
      <inkml:brushProperty name="width" value="0.05791" units="cm"/>
      <inkml:brushProperty name="height" value="0.05791" units="cm"/>
      <inkml:brushProperty name="color" value="#F2395B"/>
    </inkml:brush>
  </inkml:definitions>
  <inkml:trace contextRef="#ctx0" brushRef="#br0">80550 15700 379,'-29'21'0,"-5"-5"0,-7-7 0,-5-5 0,-1-4 6,6 0 12,7 0 11,6 0 11,6 4 6,6 10 1,7 10-1,6 9 0,1 10-1,-3 14-4,-3 11-4,-2 14-2,-6 11-5,-6 14-2,-6 11-4,-6 14-3,-6 3-3,-2-2-2,-3-3-3,-3-3-2,1-9-3,6-11-4,7-14-3,6-11-4,17-31-12,28-46-20,28-47-21,29-47-20,13-26-4,1-2 14,-1-3 13,1-3 13,-1 1 9,1 6 6,-1 7 6,1 6 5,-6 10 4,-8 17 6,-10 15 5,-9 16 6,-7 10 4,-3 7 7,-3 6 6,-2 7 7,-3 4 6,1 3 7,-1 3 8,1 4 7,-7 7-2,-12 13-9,-13 12-9,-12 13-11,-12 10-7,-8 10-3,-10 10-5,-9 9-4,-9 4-3,-5 1-3,-7-1-2,-5 1-2,-4-6-4,0-8-4,0-10-5,0-9-4,1-10-3,4-9 0,3-10 0,3-8 0,6-18-2,9-25-4,10-25-3,10-25-4,10-7 3,13 14 10,12 11 9,13 14 10,9 8 6,6 7 2,7 6 4,6 7 2,6 8 2,6 14 0,7 11-1,6 14 0,1 8 4,-3 7 6,-3 6 8,-2 7 7,-3 4 0,1 3-8,-1 3-7,1 4-7,-1-4-6,1-9-4,-1-10-2,1-8-5,-1-11-5,1-8-10,-1-10-10,1-9-10,-4-7-7,-6-3-5,-6-3-5,-6-2-5,-7-5 2,-6-2 12,-6-3 11,-6-3 11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19"/>
    </inkml:context>
    <inkml:brush xml:id="br0">
      <inkml:brushProperty name="width" value="0.04251" units="cm"/>
      <inkml:brushProperty name="height" value="0.04251" units="cm"/>
      <inkml:brushProperty name="color" value="#F2395B"/>
    </inkml:brush>
  </inkml:definitions>
  <inkml:trace contextRef="#ctx0" brushRef="#br0">90800 46600 517,'-69'-2'5,"13"-3"11,12-3 9,13-2 12,20-1 4,28 3 2,28 3 2,29 4 0,16-1-2,7-3-3,6-3-5,7-2-5,4-1-4,3 3-5,3 3-6,4 4-4,-4 1-6,-9 0-8,-10 0-7,-8 0-6,-11 0-7,-8 0-6,-10 0-5,-9 0-6,-12 4-3,-11 10-1,-14 10 2,-11 9-1,-11 4 1,-5 1 2,-7-1 3,-5 1 1,-3-4 5,4-6 5,3-6 6,3-6 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19"/>
    </inkml:context>
    <inkml:brush xml:id="br0">
      <inkml:brushProperty name="width" value="0.04066" units="cm"/>
      <inkml:brushProperty name="height" value="0.04066" units="cm"/>
      <inkml:brushProperty name="color" value="#F2395B"/>
    </inkml:brush>
  </inkml:definitions>
  <inkml:trace contextRef="#ctx0" brushRef="#br0">91800 46950 541,'-46'-2'0,"10"-3"0,10-3 0,9-2 0,6 3 10,3 14 20,3 11 20,4 14 20,1 7 3,0 3-14,0 3-14,0 4-13,-5 19-9,-9 39-4,-10 36-4,-8 39-3,-4 18-3,3 0-3,3 0-2,4 0-2,1 7-7,0 17-7,0 15-9,0 16-9,3 1-2,6-12 3,7-13 4,6-12 2,3-29 2,0-43-2,0-44-2,0-43-2,-2-25-4,-3-2-6,-3-3-6,-2-3-6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19"/>
    </inkml:context>
    <inkml:brush xml:id="br0">
      <inkml:brushProperty name="width" value="0.03545" units="cm"/>
      <inkml:brushProperty name="height" value="0.03545" units="cm"/>
      <inkml:brushProperty name="color" value="#F2395B"/>
    </inkml:brush>
  </inkml:definitions>
  <inkml:trace contextRef="#ctx0" brushRef="#br0">92900 46750 620,'9'-71'9,"19"10"16,19 10 18,19 9 17,9 7 3,0 7-10,0 6-10,0 7-11,3 4-8,6 3-8,7 3-7,6 4-7,-4 5-9,-11 10-13,-14 10-11,-11 9-13,-12 6-6,-9 3-2,-10 3-2,-8 4-1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19"/>
    </inkml:context>
    <inkml:brush xml:id="br0">
      <inkml:brushProperty name="width" value="0.04137" units="cm"/>
      <inkml:brushProperty name="height" value="0.04137" units="cm"/>
      <inkml:brushProperty name="color" value="#F2395B"/>
    </inkml:brush>
  </inkml:definitions>
  <inkml:trace contextRef="#ctx0" brushRef="#br0">93750 46850 531,'-115'26'34,"23"4"-1,22 3-3,22 3 0,12 6-1,3 9 1,3 10 2,4 10 2,2 10 0,4 13-4,3 12-2,3 13-3,1 7-2,1 4-2,-1 3-2,1 3-3,-1 4-3,1 7-6,-1 6-7,1 7-5,1-3-7,3-8-10,3-10-8,4-9-8,1-13-8,0-16-3,0-15-6,0-15-3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0"/>
    </inkml:context>
    <inkml:brush xml:id="br0">
      <inkml:brushProperty name="width" value="0.03245" units="cm"/>
      <inkml:brushProperty name="height" value="0.03245" units="cm"/>
      <inkml:brushProperty name="color" value="#F2395B"/>
    </inkml:brush>
  </inkml:definitions>
  <inkml:trace contextRef="#ctx0" brushRef="#br0">92750 48050 677,'6'-49'5,"13"4"7,12 3 9,13 3 8,12 6 6,13 9 3,12 10 2,13 10 4,6 13-4,0 19-11,0 19-9,0 19-11,-7 2-11,-11-11-16,-14-14-13,-11-11-16,-11-7-7,-5 0 0,-7 0-1,-5 0-1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0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95000 48300 999,'25'-22'-56,"0"6"9,0 7 9,0 6 9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0"/>
    </inkml:context>
    <inkml:brush xml:id="br0">
      <inkml:brushProperty name="width" value="0.05076" units="cm"/>
      <inkml:brushProperty name="height" value="0.05076" units="cm"/>
      <inkml:brushProperty name="color" value="#F2395B"/>
    </inkml:brush>
  </inkml:definitions>
  <inkml:trace contextRef="#ctx0" brushRef="#br0">97850 46200 433,'-24'-47'5,"4"6"9,3 7 10,3 6 9,3 9 7,3 13 2,3 12 4,4 13 2,1 15-1,0 19-4,0 19-5,0 19-5,0 16-5,0 17-3,0 15-4,0 16-4,0 10-2,0 7-2,0 6 0,0 7-1,-4 4-4,-5 3-6,-7 3-8,-5 4-6,-4 5-3,0 10 2,0 10 1,0 9 0,1-5-3,4-19-9,3-18-10,3-19-9,3-21-5,3-21 1,3-22 1,4-22 1,1-18 0,0-11 2,0-14 0,0-11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1"/>
    </inkml:context>
    <inkml:brush xml:id="br0">
      <inkml:brushProperty name="width" value="0.04091" units="cm"/>
      <inkml:brushProperty name="height" value="0.04091" units="cm"/>
      <inkml:brushProperty name="color" value="#F2395B"/>
    </inkml:brush>
  </inkml:definitions>
  <inkml:trace contextRef="#ctx0" brushRef="#br0">97850 46150 537,'3'-49'0,"6"4"0,7 3 0,6 3 0,7 4 5,10 7 7,10 6 9,9 7 9,6 2 4,3 1 1,3-1 1,4 1 1,4 4-2,6 9-4,7 10-4,6 10-5,-1 8-2,-5 10-2,-7 10-1,-5 9-1,-11 6-2,-11 3-1,-14 3-2,-11 4-2,-18 4-2,-22 6-1,-22 7-2,-21 6-1,-18 3-5,-12 0-6,-13 0-7,-12 0-6,-7-2-5,1-3-7,-1-3-5,1-2-5,8-11-1,20-15 3,18-15 4,20-16 4,10-8 1,3 0-1,3 0-3,4 0-1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2"/>
    </inkml:context>
    <inkml:brush xml:id="br0">
      <inkml:brushProperty name="width" value="0.04568" units="cm"/>
      <inkml:brushProperty name="height" value="0.04568" units="cm"/>
      <inkml:brushProperty name="color" value="#F2395B"/>
    </inkml:brush>
  </inkml:definitions>
  <inkml:trace contextRef="#ctx0" brushRef="#br0">101450 45950 481,'-22'-19'8,"6"13"16,7 12 15,6 13 17,3 10 3,0 10-8,0 10-8,0 9-9,0 9-5,0 9-3,0 10-3,0 10-2,0 7-2,0 6-2,0 7 0,0 6-2,-2 4-2,-3 4-2,-3 3-4,-2 3-2,-5 1-4,-2 1-1,-3-1-4,-3 1-2,-2 2 0,0 7 1,0 6 2,0 7 1,-2-1-3,-3-6-9,-3-6-10,-2-6-8,0-12-5,7-15 1,6-15 1,7-16 1,0-21-3,-2-24-5,-3-26-6,-3-24-5,-1-15 1,4-3 10,3-3 8,3-2 10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2"/>
    </inkml:context>
    <inkml:brush xml:id="br0">
      <inkml:brushProperty name="width" value="0.0419" units="cm"/>
      <inkml:brushProperty name="height" value="0.0419" units="cm"/>
      <inkml:brushProperty name="color" value="#F2395B"/>
    </inkml:brush>
  </inkml:definitions>
  <inkml:trace contextRef="#ctx0" brushRef="#br0">101500 45800 525,'1'-91'4,"4"19"11,3 19 9,3 19 11,-2 18 6,-6 19 4,-6 19 5,-6 19 3,-10 13-1,-12 10-8,-13 10-8,-12 9-8,-9 4-7,-2 1-7,-3-1-5,-3 1-6,1-4-5,6-6-7,7-6-5,6-6-6,3-6-5,0-2-5,0-3-6,0-3-4,3-7-6,6-9-7,7-10-5,6-8-7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28"/>
    </inkml:context>
    <inkml:brush xml:id="br0">
      <inkml:brushProperty name="width" value="0.02819" units="cm"/>
      <inkml:brushProperty name="height" value="0.02819" units="cm"/>
      <inkml:brushProperty name="color" value="#F2395B"/>
    </inkml:brush>
  </inkml:definitions>
  <inkml:trace contextRef="#ctx0" brushRef="#br0">59500 35700 780,'-2'-43'6,"-3"17"9,-3 15 7,-2 16 7,-5 9 3,-2 3-6,-3 3-4,-3 4-6,-1 2-3,4 4-5,3 3-4,3 3-3,-1 3-2,-2 3 1,-3 3 1,-3 4 1,-1 1 0,4 0 1,3 0-1,3 0-1,1-2 1,1-3-1,-1-3 1,1-2-1,1-3 0,3 1 0,3-1 0,4 1 0,2-3 0,4-2 1,3-3-2,3-3 1,4-6 0,7-5-1,6-7 1,7-5-2,4-8 1,3-5-2,3-7-1,4-5 0,2-8-2,4-5-1,3-7-1,3-5-1,-2-6-1,-6-3 2,-6-3-1,-6-2 1,-6-1 1,-2 3 1,-3 3 1,-3 4 2,-6 2 1,-5 4 2,-7 3 2,-5 3 1,-4 1 1,0 1-1,0-1 0,0 1 0,-2-3-1,-3-2 2,-3-3 0,-2-3 0,-6 1 0,-6 6-3,-6 7-2,-6 6-3,-2 4-1,3 4-1,3 3-1,4 3 0,-1 3-2,-3 3-2,-3 3-2,-2 4-2,-1 4-2,3 6-1,3 7-1,4 6-1,2 3-1,4 0-1,3 0-2,3 0-1,6-2 0,9-3 1,10-3 1,10-2 2,4-5 2,0-2 4,0-3 4,0-3 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6"/>
    </inkml:context>
    <inkml:brush xml:id="br0">
      <inkml:brushProperty name="width" value="0.05264" units="cm"/>
      <inkml:brushProperty name="height" value="0.05264" units="cm"/>
      <inkml:brushProperty name="color" value="#F2395B"/>
    </inkml:brush>
  </inkml:definitions>
  <inkml:trace contextRef="#ctx0" brushRef="#br0">81700 16150 417,'-41'-2'10,"19"-3"20,19-3 20,19-2 20,15-3 5,13 1-10,12-1-8,13 1-9,7-1-7,4 1-7,3-1-6,3 1-5,-2 2-5,-6 7-4,-6 6-2,-6 7-4,-6 5-14,-2 7-24,-3 6-24,-3 7-25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2"/>
    </inkml:context>
    <inkml:brush xml:id="br0">
      <inkml:brushProperty name="width" value="0.03798" units="cm"/>
      <inkml:brushProperty name="height" value="0.03798" units="cm"/>
      <inkml:brushProperty name="color" value="#F2395B"/>
    </inkml:brush>
  </inkml:definitions>
  <inkml:trace contextRef="#ctx0" brushRef="#br0">101900 46300 579,'112'4'91,"-24"10"-16,-26 10-17,-24 9-17,-12 7-9,4 7-3,3 6-2,3 7-2,-2 0-4,-6-2-7,-6-3-7,-6-3-7,-6-2-8,-2 0-11,-3 0-12,-3 0-11,-4-4-8,-3-5-7,-3-7-7,-2-5-6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5"/>
    </inkml:context>
    <inkml:brush xml:id="br0">
      <inkml:brushProperty name="width" value="0.03728" units="cm"/>
      <inkml:brushProperty name="height" value="0.03728" units="cm"/>
      <inkml:brushProperty name="color" value="#F2395B"/>
    </inkml:brush>
  </inkml:definitions>
  <inkml:trace contextRef="#ctx0" brushRef="#br0">83900 51800 590,'209'-44'115,"-31"13"-27,-31 12-29,-31 13-27,-23 6-19,-11 0-8,-14 0-7,-11 0-8,-11 4-7,-5 10-4,-7 10-6,-5 9-5,-14 2 1,-18-2 5,-19-3 5,-18-3 7,-10-2 4,0 0 3,0 0 5,0 0 3,3-2 3,6-3 2,7-3 0,6-2 2,3 2 4,0 9 9,0 10 7,0 10 8,3 5 1,6 4-5,7 3-7,6 3-6,1 1-4,-3 1-2,-3-1-2,-2 1-3,-3-1-1,1 1 1,-1-1-1,1 1 1,1-1-2,3 1-7,3-1-5,4 1-6,-1-4-4,-3-6-1,-3-6-2,-2-6-2,-1-4 0,3 1 0,3-1 0,4 1 0,1-3-3,0-2-7,0-3-6,0-3-7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5"/>
    </inkml:context>
    <inkml:brush xml:id="br0">
      <inkml:brushProperty name="width" value="0.03188" units="cm"/>
      <inkml:brushProperty name="height" value="0.03188" units="cm"/>
      <inkml:brushProperty name="color" value="#F2395B"/>
    </inkml:brush>
  </inkml:definitions>
  <inkml:trace contextRef="#ctx0" brushRef="#br0">83750 53850 690,'-115'21'3,"23"-5"7,22-7 6,22-5 7,23-6 6,25-3 5,25-3 5,25-2 5,15-1-2,7 3-11,6 3-8,7 4-11,5 1-8,7 0-8,6 0-8,7 0-6,2 3-9,1 6-7,-1 7-7,1 6-9,-10-1-1,-19-5 3,-18-7 5,-19-5 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6"/>
    </inkml:context>
    <inkml:brush xml:id="br0">
      <inkml:brushProperty name="width" value="0.03787" units="cm"/>
      <inkml:brushProperty name="height" value="0.03787" units="cm"/>
      <inkml:brushProperty name="color" value="#F2395B"/>
    </inkml:brush>
  </inkml:definitions>
  <inkml:trace contextRef="#ctx0" brushRef="#br0">87400 52650 580,'-22'-25'6,"6"0"12,7 0 10,6 0 13,13 0 5,23 0-1,22 0 0,22 0-1,12 1-3,3 4-8,3 3-6,4 3-8,2 1-5,4 1-5,3-1-5,3 1-6,-4 1-2,-8 3-3,-10 3-1,-9 4-3,-10 4-5,-9 6-13,-10 7-10,-8 6-12,-11 3-6,-8 0 1,-10 0 0,-9 0 0,-9-4 5,-5-5 12,-7-7 11,-5-5 11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6"/>
    </inkml:context>
    <inkml:brush xml:id="br0">
      <inkml:brushProperty name="width" value="0.04218" units="cm"/>
      <inkml:brushProperty name="height" value="0.04218" units="cm"/>
      <inkml:brushProperty name="color" value="#F2395B"/>
    </inkml:brush>
  </inkml:definitions>
  <inkml:trace contextRef="#ctx0" brushRef="#br0">88300 52000 521,'-24'-24'0,"4"4"0,3 3 0,3 3 0,-1-2 1,-2-6 2,-3-6 1,-3-6 2,-2 9 10,0 25 20,0 25 19,0 25 19,-2 18 2,-3 14-13,-3 11-15,-2 14-14,-3 7-9,1 3-7,-1 3-5,1 4-7,-4 2-6,-6 4-5,-6 3-8,-6 3-5,1-2-7,9-6-6,10-6-7,10-6-5,7-9-3,6-8 0,7-10 0,6-9 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6"/>
    </inkml:context>
    <inkml:brush xml:id="br0">
      <inkml:brushProperty name="width" value="0.03698" units="cm"/>
      <inkml:brushProperty name="height" value="0.03698" units="cm"/>
      <inkml:brushProperty name="color" value="#F2395B"/>
    </inkml:brush>
  </inkml:definitions>
  <inkml:trace contextRef="#ctx0" brushRef="#br0">87950 53300 594,'29'-44'66,"10"13"-6,10 12-8,9 13-6,4 6-6,1 0-7,-1 0-5,1 0-7,-4 1-3,-6 4-4,-6 3-3,-6 3-2,-9 6-4,-8 9-2,-10 10-5,-9 10-2,-12 2-3,-11-3-1,-14-3-2,-11-2-1,-7-5 1,0-2 1,0-3 2,0-3 1,14-6-4,28-5-13,28-7-12,29-5-13,16-4-3,7 0 4,6 0 5,7 0 4,-4-2 5,-12-3 3,-13-3 4,-12-2 4,-9-3 3,-2 1 4,-3-1 4,-3 1 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7"/>
    </inkml:context>
    <inkml:brush xml:id="br0">
      <inkml:brushProperty name="width" value="0.04304" units="cm"/>
      <inkml:brushProperty name="height" value="0.04304" units="cm"/>
      <inkml:brushProperty name="color" value="#F2395B"/>
    </inkml:brush>
  </inkml:definitions>
  <inkml:trace contextRef="#ctx0" brushRef="#br0">90150 52300 511,'-24'-25'3,"4"0"6,3 0 7,3 0 5,6 3 6,9 6 5,10 7 4,10 6 5,7 4 0,6 4-3,7 3-4,6 3-4,6 3-2,6 3-4,7 3-2,6 4-2,3 4-4,0 6-4,0 7-3,0 6-3,-4 3-2,-5 0 0,-7 0 2,-5 0 0,-9 0-3,-9 0-4,-10 0-5,-8 0-4,-9 0-3,-6 0 3,-6 0 2,-6 0 3,-10-4 1,-12-5 2,-13-7 1,-12-5 2,-12-3 1,-8 4 0,-10 3 0,-9 3 1,-5 3-4,0 3-5,0 3-6,0 4-6,4-1-7,10-3-7,10-3-7,9-2-8,10-5-3,14-2-3,11-3-1,14-3-2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7"/>
    </inkml:context>
    <inkml:brush xml:id="br0">
      <inkml:brushProperty name="width" value="0.03649" units="cm"/>
      <inkml:brushProperty name="height" value="0.03649" units="cm"/>
      <inkml:brushProperty name="color" value="#F2395B"/>
    </inkml:brush>
  </inkml:definitions>
  <inkml:trace contextRef="#ctx0" brushRef="#br0">91550 52250 602,'-21'-47'6,"10"6"11,10 7 11,9 6 11,17 4 5,25 4-1,25 3 0,25 3-1,12 3-5,1 3-6,-1 3-8,1 4-7,-4 1-4,-6 0-4,-6 0-2,-6 0-3,-9 0-6,-8 0-8,-10 0-9,-9 0-7,-16 1-12,-22 4-12,-22 3-13,-21 3-14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7"/>
    </inkml:context>
    <inkml:brush xml:id="br0">
      <inkml:brushProperty name="width" value="0.04132" units="cm"/>
      <inkml:brushProperty name="height" value="0.04132" units="cm"/>
      <inkml:brushProperty name="color" value="#F2395B"/>
    </inkml:brush>
  </inkml:definitions>
  <inkml:trace contextRef="#ctx0" brushRef="#br0">92550 51450 532,'-27'-40'8,"-3"23"17,-3 22 17,-2 22 16,-3 16 4,1 14-8,-1 11-8,1 14-8,-4 10-7,-6 9-3,-6 10-4,-6 10-4,-6 4-5,-2 0-5,-3 0-4,-3 0-6,2-7-7,10-11-13,10-14-11,9-11-12,10-14-8,14-11-6,11-14-5,14-11-6,5-9 3,1-3 12,-1-3 12,1-2 12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7"/>
    </inkml:context>
    <inkml:brush xml:id="br0">
      <inkml:brushProperty name="width" value="0.04089" units="cm"/>
      <inkml:brushProperty name="height" value="0.04089" units="cm"/>
      <inkml:brushProperty name="color" value="#F2395B"/>
    </inkml:brush>
  </inkml:definitions>
  <inkml:trace contextRef="#ctx0" brushRef="#br0">92200 52800 538,'-22'50'141,"6"0"-31,7 0-30,6 0-30,3 3-19,0 6-8,0 7-7,0 6-7,-2-1-7,-3-5-9,-3-7-6,-2-5-8,-5-4-10,-2 0-9,-3 0-11,-3 0-10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7"/>
    </inkml:context>
    <inkml:brush xml:id="br0">
      <inkml:brushProperty name="width" value="0.05156" units="cm"/>
      <inkml:brushProperty name="height" value="0.05156" units="cm"/>
      <inkml:brushProperty name="color" value="#F2395B"/>
    </inkml:brush>
  </inkml:definitions>
  <inkml:trace contextRef="#ctx0" brushRef="#br0">82250 16400 426,'-69'0'2,"13"0"5,12 0 4,13 0 4,9 4 7,6 10 7,7 10 8,6 9 7,3 13 7,0 20 3,0 18 5,0 20 4,0 17-4,0 20-12,0 18-13,0 20-13,-7 22-8,-11 29-8,-14 28-5,-11 28-6,-6 15-3,4 4 3,3 3 1,3 3 3,3-29-15,3-58-32,3-60-33,4-59-31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8"/>
    </inkml:context>
    <inkml:brush xml:id="br0">
      <inkml:brushProperty name="width" value="0.03706" units="cm"/>
      <inkml:brushProperty name="height" value="0.03706" units="cm"/>
      <inkml:brushProperty name="color" value="#F2395B"/>
    </inkml:brush>
  </inkml:definitions>
  <inkml:trace contextRef="#ctx0" brushRef="#br0">92250 53200 593,'114'-91'14,"-22"19"7,-22 19 8,-21 19 7,-12 12 2,1 6-1,-1 7-2,1 6-3,-4 6-2,-6 6-3,-6 7-4,-6 6-3,-9 10-3,-8 17-4,-10 15-3,-9 16-3,-12 5-3,-11-2 1,-14-3-2,-11-3 1,-4-6-3,6-5-1,7-7-3,6-5-3,20-11-1,34-11 1,35-14 1,35-11 0,13-11-4,-6-5-8,-6-7-10,-6-5-8,-9-3-1,-8 4 6,-10 3 7,-9 3 7,-5 1-3,0 1-11,0-1-12,0 1-12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9"/>
    </inkml:context>
    <inkml:brush xml:id="br0">
      <inkml:brushProperty name="width" value="0.04855" units="cm"/>
      <inkml:brushProperty name="height" value="0.04855" units="cm"/>
      <inkml:brushProperty name="color" value="#F2395B"/>
    </inkml:brush>
  </inkml:definitions>
  <inkml:trace contextRef="#ctx0" brushRef="#br0">98450 52400 453,'-71'0'4,"10"0"8,10 0 9,9 0 8,12 1 7,16 4 3,15 3 4,17 3 5,11 1-3,10 1-5,10-1-7,9 1-7,7-3-3,7-2 0,6-3-1,7-3-1,4-2-1,3 0-3,3 0-3,4 0-2,-3 0-3,-5 0-3,-7 0-3,-5 0-2,2 0-3,13 0 1,12 0-1,13 0 0,7 0 0,4 0-2,3 0-1,3 0-1,-4 1-3,-8 4-2,-10 3-3,-9 3-3,-9 1-1,-5 1 1,-7-1 1,-5 1 0,-8-1 1,-5 1 0,-7-1 0,-5 1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9"/>
    </inkml:context>
    <inkml:brush xml:id="br0">
      <inkml:brushProperty name="width" value="0.0488" units="cm"/>
      <inkml:brushProperty name="height" value="0.0488" units="cm"/>
      <inkml:brushProperty name="color" value="#F2395B"/>
    </inkml:brush>
  </inkml:definitions>
  <inkml:trace contextRef="#ctx0" brushRef="#br0">101500 51650 450,'26'-44'102,"4"13"-22,3 12-22,3 13-23,3 9-12,3 6-2,3 7-3,4 6-3,4 9-3,6 13-4,7 12-4,6 13-4,4 6-1,4 0 2,3 0 3,3 0 2,1 1 3,1 4 4,-1 3 3,1 3 4,-7-4 1,-12-8 0,-13-10 0,-12-9-1,-10-5-5,-6 0-7,-6 0-10,-6 0-7,-13-5-4,-19-9 1,-18-10 2,-19-8 1,-8-6 1,3 1 3,3-1 1,4 1 1,-7 4 1,-16 9-4,-15 10-1,-15 10-4,-20 8-4,-21 10-6,-22 10-7,-22 9-6,-15 7-4,-5 7-1,-7 6-3,-5 7-1,19-9 3,47-21 6,47-22 9,48-22 6,22-10 2,1 4-4,-1 3-3,1 3-4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3"/>
    </inkml:context>
    <inkml:brush xml:id="br0">
      <inkml:brushProperty name="width" value="0.03685" units="cm"/>
      <inkml:brushProperty name="height" value="0.03685" units="cm"/>
      <inkml:brushProperty name="color" value="#F2395B"/>
    </inkml:brush>
  </inkml:definitions>
  <inkml:trace contextRef="#ctx0" brushRef="#br0">87350 56300 597,'25'-44'110,"0"13"-24,0 12-25,0 13-25,3 4-14,6-3-2,7-3-3,6-2-2,13-5-3,23-2-2,22-3-3,22-3-2,2 1-3,-15 6-6,-15 7-5,-16 6-4,-15 6-4,-11 6-1,-14 7-1,-11 6-1,-9 4-5,-3 4-8,-3 3-8,-2 3-8,-8-1-3,-8-2 5,-10-3 2,-9-3 5,-7-6 5,-3-5 8,-3-7 8,-2-5 7,-5-4 5,-2 0 2,-3 0 1,-3 0 1,-2 0 2,0 0 0,0 0 0,0 0 1,3 0 3,6 0 7,7 0 7,6 0 7,3 0 5,0 0 4,0 0 3,0 0 4,1 3 0,4 6-4,3 7-3,3 6-4,1 6-3,1 6-2,-1 7-3,1 6-2,-3 6-2,-2 6-4,-3 7-3,-3 6-3,-1 3-4,4 0-5,3 0-5,3 0-6,3-5-2,3-9 1,3-10 1,4-8 1,5-11-5,10-8-12,10-10-11,9-9-11,2-9-3,-2-5 8,-3-7 8,-3-5 8,-2-6 6,0-3 5,0-3 4,0-2 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3"/>
    </inkml:context>
    <inkml:brush xml:id="br0">
      <inkml:brushProperty name="width" value="0.03499" units="cm"/>
      <inkml:brushProperty name="height" value="0.03499" units="cm"/>
      <inkml:brushProperty name="color" value="#F2395B"/>
    </inkml:brush>
  </inkml:definitions>
  <inkml:trace contextRef="#ctx0" brushRef="#br0">88450 56500 628,'-24'71'120,"4"-5"-26,3-7-28,3-5-27,3 0-16,3 10-7,3 10-6,4 9-6,-1 4-9,-3 1-11,-3-1-9,-2 1-12,-3-4-6,1-6-7,-1-6-4,1-6-6,1-9 2,3-8 11,3-10 10,4-9 10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3"/>
    </inkml:context>
    <inkml:brush xml:id="br0">
      <inkml:brushProperty name="width" value="0.03354" units="cm"/>
      <inkml:brushProperty name="height" value="0.03354" units="cm"/>
      <inkml:brushProperty name="color" value="#F2395B"/>
    </inkml:brush>
  </inkml:definitions>
  <inkml:trace contextRef="#ctx0" brushRef="#br0">87400 57900 655,'-90'-2'4,"23"-3"7,22-3 8,22-2 7,15-3 4,9 1 2,10-1 0,10 1 1,14-3 0,23-2-1,22-3-2,22-3-2,13 1-6,7 6-10,6 7-11,7 6-12,4 9-7,3 13-7,3 12-7,4 13-5,-9 1-3,-18-9 2,-19-10 2,-18-8 2,-15-8 0,-9-2 1,-10-3 0,-8-3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4"/>
    </inkml:context>
    <inkml:brush xml:id="br0">
      <inkml:brushProperty name="width" value="0.0353" units="cm"/>
      <inkml:brushProperty name="height" value="0.0353" units="cm"/>
      <inkml:brushProperty name="color" value="#F2395B"/>
    </inkml:brush>
  </inkml:definitions>
  <inkml:trace contextRef="#ctx0" brushRef="#br0">92150 56400 623,'-40'-4'5,"23"-5"12,22-7 11,22-5 10,16-1 6,14 6-1,11 7 0,14 6-2,8 3-3,7 0-8,6 0-8,7 0-7,2 0-6,1 0-6,-1 0-3,1 0-5,-7 1-7,-12 4-7,-13 3-7,-12 3-7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4"/>
    </inkml:context>
    <inkml:brush xml:id="br0">
      <inkml:brushProperty name="width" value="0.04065" units="cm"/>
      <inkml:brushProperty name="height" value="0.04065" units="cm"/>
      <inkml:brushProperty name="color" value="#F2395B"/>
    </inkml:brush>
  </inkml:definitions>
  <inkml:trace contextRef="#ctx0" brushRef="#br0">93050 56050 541,'-49'-22'5,"4"6"10,3 7 11,3 6 9,3 7 6,3 10-2,3 10-1,4 9-2,-1 9-1,-3 9-4,-3 10-2,-2 10-4,-5 8-3,-2 10-1,-3 10-3,-3 9-2,-1 2-3,4-2-4,3-3-5,3-3-4,4-6-7,7-5-13,6-7-10,7-5-12,0 2-6,-2 13-1,-3 12-1,-3 13-1,-1-7 2,4-24 3,3-26 3,3-24 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4"/>
    </inkml:context>
    <inkml:brush xml:id="br0">
      <inkml:brushProperty name="width" value="0.035" units="cm"/>
      <inkml:brushProperty name="height" value="0.035" units="cm"/>
      <inkml:brushProperty name="color" value="#F2395B"/>
    </inkml:brush>
  </inkml:definitions>
  <inkml:trace contextRef="#ctx0" brushRef="#br0">92650 57150 628,'26'-46'0,"4"10"1,3 10 1,3 9 1,-1 6 3,-2 3 8,-3 3 7,-3 4 7,2 2 6,10 4 6,10 3 5,9 3 5,-1 4-3,-8 7-11,-10 6-11,-9 7-11,-10 7-9,-9 9-5,-10 10-5,-8 10-7,-12 5-2,-12 4 1,-13 3 1,-12 3 0,-7-4 1,1-8 1,-1-10 2,1-9 2,5-9 2,14-5 6,11-7 5,14-5 6,14-8 1,20-5 0,18-7-2,20-5 0,13-8-2,9-5-2,10-7-2,10-5-2,2-4-5,-3 0-8,-3 0-8,-2 0-8,-5 1-8,-2 4-7,-3 3-8,-3 3-7,-9 1 0,-11 1 5,-14-1 6,-11 1 7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4"/>
    </inkml:context>
    <inkml:brush xml:id="br0">
      <inkml:brushProperty name="width" value="0.03703" units="cm"/>
      <inkml:brushProperty name="height" value="0.03703" units="cm"/>
      <inkml:brushProperty name="color" value="#F2395B"/>
    </inkml:brush>
  </inkml:definitions>
  <inkml:trace contextRef="#ctx0" brushRef="#br0">94500 56800 594,'-18'-25'4,"17"0"11,15 0 8,16 0 10,16 1 7,20 4 2,18 3 3,20 3 3,3 4-2,-8 7-6,-10 6-8,-9 7-6,-10 4-15,-9 3-20,-10 3-20,-8 4-22,-11 1-6,-8 0 8,-10 0 8,-9 0 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0"/>
    </inkml:context>
    <inkml:brush xml:id="br0">
      <inkml:brushProperty name="width" value="0.04387" units="cm"/>
      <inkml:brushProperty name="height" value="0.04387" units="cm"/>
      <inkml:brushProperty name="color" value="#F2395B"/>
    </inkml:brush>
  </inkml:definitions>
  <inkml:trace contextRef="#ctx0" brushRef="#br0">49000 15900 501,'-63'-66'47,"26"19"-2,24 19-1,26 19-1,24 7-1,26-3-1,24-3-1,26-2-1,13-5-2,4-2-4,3-3-5,3-3-3,-1-1-6,-2 4-8,-3 3-6,-3 3-8,-10 3-3,-16 3 1,-15 3 1,-15 4 2,-14 4-7,-8 6-15,-10 7-15,-9 6-15,-16 10-8,-22 17 1,-22 15 1,-21 16-1,-10 1 6,3-12 9,3-13 9,4-12 10,1-9 8,0-2 3,0-3 5,0-3 5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5"/>
    </inkml:context>
    <inkml:brush xml:id="br0">
      <inkml:brushProperty name="width" value="0.03509" units="cm"/>
      <inkml:brushProperty name="height" value="0.03509" units="cm"/>
      <inkml:brushProperty name="color" value="#F2395B"/>
    </inkml:brush>
  </inkml:definitions>
  <inkml:trace contextRef="#ctx0" brushRef="#br0">94400 57200 626,'-50'23'0,"0"-3"0,0-3 0,0-2 0,17-3 8,34 1 16,35-1 14,35 1 17,16-1 2,1 1-9,-1-1-10,1 1-11,-1-1-5,1 1-2,-1-1-2,1 1-2,-6-3-14,-8-2-23,-10-3-23,-9-3-25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5"/>
    </inkml:context>
    <inkml:brush xml:id="br0">
      <inkml:brushProperty name="width" value="0.03883" units="cm"/>
      <inkml:brushProperty name="height" value="0.03883" units="cm"/>
      <inkml:brushProperty name="color" value="#F2395B"/>
    </inkml:brush>
  </inkml:definitions>
  <inkml:trace contextRef="#ctx0" brushRef="#br0">96050 56300 566,'103'-47'102,"6"6"-19,7 7-19,6 6-19,4 6-11,4 6-4,3 7-3,3 6-5,-2 1-5,-6-3-8,-6-3-8,-6-2-9,-10 0-7,-12 7-9,-13 6-7,-12 7-9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5"/>
    </inkml:context>
    <inkml:brush xml:id="br0">
      <inkml:brushProperty name="width" value="0.03879" units="cm"/>
      <inkml:brushProperty name="height" value="0.03879" units="cm"/>
      <inkml:brushProperty name="color" value="#F2395B"/>
    </inkml:brush>
  </inkml:definitions>
  <inkml:trace contextRef="#ctx0" brushRef="#br0">97400 55850 567,'-68'-46'3,"17"10"8,15 10 6,16 9 8,5 10 7,-2 14 9,-3 11 8,-3 14 8,-6 11 0,-5 14-11,-7 11-10,-5 14-11,-11 10-8,-11 9-6,-14 10-5,-11 10-7,-6 4-4,4 0-1,3 0-3,3 0 0,6-5-9,9-9-13,10-10-14,10-8-14,10-14-5,13-15 4,12-15 3,13-16 4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5"/>
    </inkml:context>
    <inkml:brush xml:id="br0">
      <inkml:brushProperty name="width" value="0.03915" units="cm"/>
      <inkml:brushProperty name="height" value="0.03915" units="cm"/>
      <inkml:brushProperty name="color" value="#F2395B"/>
    </inkml:brush>
  </inkml:definitions>
  <inkml:trace contextRef="#ctx0" brushRef="#br0">96800 56750 561,'21'26'102,"-5"4"-19,-7 3-17,-5 3-17,-4 7-12,0 14-5,0 11-5,0 14-6,-2 5-6,-3 1-8,-3-1-9,-2 1-8,-5-3-8,-2-2-8,-3-3-10,-3-3-7,1-9-5,6-11 1,7-14 1,6-11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6"/>
    </inkml:context>
    <inkml:brush xml:id="br0">
      <inkml:brushProperty name="width" value="0.04067" units="cm"/>
      <inkml:brushProperty name="height" value="0.04067" units="cm"/>
      <inkml:brushProperty name="color" value="#F2395B"/>
    </inkml:brush>
  </inkml:definitions>
  <inkml:trace contextRef="#ctx0" brushRef="#br0">97000 57200 540,'48'-47'1,"-3"6"3,-3 7 1,-2 6 2,-5 4 0,-2 4-1,-3 3-4,-3 3-1,1 4 8,6 7 17,7 6 19,6 7 17,-2 8 3,-9 14-11,-10 11-12,-8 14-13,-8 5-6,-2 1-2,-3-1-3,-3 1-1,-6-1-6,-5 1-6,-7-1-9,-5 1-6,-4-1-4,0 1 0,0-1 1,0 1-1,12-10-3,26-19-9,24-18-6,26-19-9,5-10-6,-11 1-5,-14-1-4,-11 1-5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6"/>
    </inkml:context>
    <inkml:brush xml:id="br0">
      <inkml:brushProperty name="width" value="0.02339" units="cm"/>
      <inkml:brushProperty name="height" value="0.02339" units="cm"/>
      <inkml:brushProperty name="color" value="#F2395B"/>
    </inkml:brush>
  </inkml:definitions>
  <inkml:trace contextRef="#ctx0" brushRef="#br0">100100 56950 940,'-19'-25'4,"13"0"7,12 0 8,13 0 7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2"/>
    </inkml:context>
    <inkml:brush xml:id="br0">
      <inkml:brushProperty name="width" value="0.03246" units="cm"/>
      <inkml:brushProperty name="height" value="0.03246" units="cm"/>
      <inkml:brushProperty name="color" value="#00BFF3"/>
    </inkml:brush>
  </inkml:definitions>
  <inkml:trace contextRef="#ctx0" brushRef="#br0">74600 6150 677,'-22'95'104,"6"-9"-24,7-10-24,6-8-25,1-8-14,-3-2-3,-3-3-4,-2-3-3,-1-2-4,3 0-3,3 0-3,4 0-4,-1-4-5,-3-5-5,-3-7-5,-2-5-6,2-14-8,9-18-8,10-19-10,10-18-8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2"/>
    </inkml:context>
    <inkml:brush xml:id="br0">
      <inkml:brushProperty name="width" value="0.04123" units="cm"/>
      <inkml:brushProperty name="height" value="0.04123" units="cm"/>
      <inkml:brushProperty name="color" value="#00BFF3"/>
    </inkml:brush>
  </inkml:definitions>
  <inkml:trace contextRef="#ctx0" brushRef="#br0">75050 5050 533,'1'75'103,"4"0"-22,3 0-21,3 0-21,-1 3-13,-2 6-3,-3 7-3,-3 6-4,-2 3-1,0 0-1,0 0 0,0 0 0,-2 3-2,-3 6-2,-3 7-2,-2 6-2,-1 3-2,3 0-2,3 0-4,4 0-2,-1 3-2,-3 6-4,-3 7-4,-2 6-3,-1-2-3,3-9-5,3-10-5,4-8-3,1-12-3,0-12 2,0-13 0,0-12 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3"/>
    </inkml:context>
    <inkml:brush xml:id="br0">
      <inkml:brushProperty name="width" value="0.0307" units="cm"/>
      <inkml:brushProperty name="height" value="0.0307" units="cm"/>
      <inkml:brushProperty name="color" value="#00BFF3"/>
    </inkml:brush>
  </inkml:definitions>
  <inkml:trace contextRef="#ctx0" brushRef="#br0">74800 6700 716,'-38'-44'43,"26"13"2,24 12 2,26 13 1,10 7-5,-3 4-12,-3 3-12,-2 3-12,-5 1-10,-2 1-9,-3-1-9,-3 1-9,-2-3-4,0-2 1,0-3 1,0-3 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3"/>
    </inkml:context>
    <inkml:brush xml:id="br0">
      <inkml:brushProperty name="width" value="0.03165" units="cm"/>
      <inkml:brushProperty name="height" value="0.03165" units="cm"/>
      <inkml:brushProperty name="color" value="#00BFF3"/>
    </inkml:brush>
  </inkml:definitions>
  <inkml:trace contextRef="#ctx0" brushRef="#br0">75350 5600 695,'70'-22'92,"-9"6"-20,-10 7-19,-8 6-21,-4 4-11,3 4-5,3 3-5,4 3-4,-3 3-7,-5 3-5,-7 3-8,-5 4-6,-6 1-10,-3 0-14,-3 0-15,-2 0-13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1"/>
    </inkml:context>
    <inkml:brush xml:id="br0">
      <inkml:brushProperty name="width" value="0.04154" units="cm"/>
      <inkml:brushProperty name="height" value="0.04154" units="cm"/>
      <inkml:brushProperty name="color" value="#F2395B"/>
    </inkml:brush>
  </inkml:definitions>
  <inkml:trace contextRef="#ctx0" brushRef="#br0">49200 16750 529,'-50'26'0,"0"4"0,0 3 0,0 3 0,-5 3 0,-9 3 1,-10 3 0,-8 4 0,0 1 5,14 0 10,11 0 9,14 0 10,14-5 6,20-9 3,18-10 3,20-8 3,24-11-2,31-8-7,32-10-7,31-9-7,15-9-6,1-5-5,-1-7-5,1-5-5,-3-3-7,-2 4-7,-3 3-7,-3 3-7,-10 4-7,-16 7-9,-15 6-9,-15 7-8,-14 2 0,-8 1 8,-10-1 7,-9 1 8,-10-3 4,-9-2-1,-10-3-1,-8-3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4"/>
    </inkml:context>
    <inkml:brush xml:id="br0">
      <inkml:brushProperty name="width" value="0.04631" units="cm"/>
      <inkml:brushProperty name="height" value="0.04631" units="cm"/>
      <inkml:brushProperty name="color" value="#00BFF3"/>
    </inkml:brush>
  </inkml:definitions>
  <inkml:trace contextRef="#ctx0" brushRef="#br0">75850 5950 475,'-25'26'-1,"0"4"0,0 3-1,0 3-1,0-1 2,0-2 5,0-3 3,0-3 6,6-4 2,13-3 3,12-3 1,13-2 2,4 0-1,-3 7-4,-3 6-4,-2 7-5,-5 4-2,-2 3-1,-3 3-2,-3 4 0,-6-1-2,-5-3 1,-7-3 0,-5-2 0,-3-5 1,4-2 1,3-3 1,3-3 1,-1-4 0,-2-3 0,-3-3 0,-3-2 0,2-1-1,10 3-1,10 3-1,9 4-1,4-14-9,1-27-14,-1-28-15,1-28-15,1-10-2,3 9 11,3 10 10,4 10 12,1 8 7,0 10 6,0 10 6,0 9 5,0 2 4,0-2 5,0-3 3,0-3 5,1 2 4,4 10 5,3 10 5,3 9 5,-2 7-1,-6 7-5,-6 6-6,-6 7-5,-6 2-6,-2 1-2,-3-1-3,-3 1-4,-6-1-2,-5 1-2,-7-1-2,-5 1-3,-6-1-1,-3 1-1,-3-1-2,-2 1 0,-3-3-2,1-2-2,-1-3-1,1-3-2,1-6 1,3-5 1,3-7 2,4-5 2,7-9 1,13-9-1,12-10 1,13-8 0,7-3 2,4 7 2,3 6 3,3 7 3,-1 2 1,-2 1 2,-3-1 2,-3 1 2,-2 1 0,0 3-1,0 3 0,0 4-1,-4 5-1,-5 10-2,-7 10-1,-5 9-2,-8 4-2,-5 1-3,-7-1-4,-5 1-2,-6-4-2,-3-6 1,-3-6 0,-2-6 0,-5-2 1,-2 3 0,-3 3 1,-3 4 0,-4 2 1,-3 4 0,-3 3-1,-2 3 1,-3-1 1,1-2 3,-1-3 3,1-3 3,4-4 3,9-3 1,10-3 1,10-2 2,18-6 7,28-6 13,28-6 12,29-6 12,16-2 2,7 3-11,6 3-9,7 4-10,-4-1-8,-12-3-4,-13-3-6,-12-2-5,-7-1-2,1 3-3,-1 3-1,1 4-1,-4 1-1,-6 0 1,-6 0 1,-6 0 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4"/>
    </inkml:context>
    <inkml:brush xml:id="br0">
      <inkml:brushProperty name="width" value="0.04349" units="cm"/>
      <inkml:brushProperty name="height" value="0.04349" units="cm"/>
      <inkml:brushProperty name="color" value="#00BFF3"/>
    </inkml:brush>
  </inkml:definitions>
  <inkml:trace contextRef="#ctx0" brushRef="#br0">76300 5600 505,'-40'1'23,"23"4"13,22 3 15,22 3 15,15-1 2,9-2-11,10-3-10,10-3-10,4-2-7,0 0-5,0 0-5,0 0-4,0-2-5,0-3-5,0-3-4,0-2-5,-4-3-6,-5 1-7,-7-1-8,-5 1-7,-9 5-7,-9 14-9,-10 11-7,-8 14-9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5"/>
    </inkml:context>
    <inkml:brush xml:id="br0">
      <inkml:brushProperty name="width" value="0.04109" units="cm"/>
      <inkml:brushProperty name="height" value="0.04109" units="cm"/>
      <inkml:brushProperty name="color" value="#00BFF3"/>
    </inkml:brush>
  </inkml:definitions>
  <inkml:trace contextRef="#ctx0" brushRef="#br0">77050 6200 535,'-22'25'10,"6"0"20,7 0 21,6 0 20,3 3 3,0 6-14,0 7-13,0 6-13,0 4-11,0 4-4,0 3-6,0 3-6,0 10-1,0 20 0,0 18 0,0 20 1,0 21-7,0 25-17,0 25-16,0 25-16,0-8-6,0-41 3,0-40 4,0-40 4,-2-21 2,-3 0 0,-3 0 0,-2 0-1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6"/>
    </inkml:context>
    <inkml:brush xml:id="br0">
      <inkml:brushProperty name="width" value="0.03776" units="cm"/>
      <inkml:brushProperty name="height" value="0.03776" units="cm"/>
      <inkml:brushProperty name="color" value="#00BFF3"/>
    </inkml:brush>
  </inkml:definitions>
  <inkml:trace contextRef="#ctx0" brushRef="#br0">75500 23050 582,'-44'28'114,"13"6"-23,12 7-24,13 6-23,6 3-15,0 0-4,0 0-6,0 0-5,0 0-4,0 0-5,0 0-6,0 0-3,0-2-9,0-3-10,0-3-11,0-2-11,1-14-6,4-21-3,3-22-3,3-22-1,1-8 3,1 6 10,-1 7 10,1 6 10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7"/>
    </inkml:context>
    <inkml:brush xml:id="br0">
      <inkml:brushProperty name="width" value="0.0487" units="cm"/>
      <inkml:brushProperty name="height" value="0.0487" units="cm"/>
      <inkml:brushProperty name="color" value="#00BFF3"/>
    </inkml:brush>
  </inkml:definitions>
  <inkml:trace contextRef="#ctx0" brushRef="#br0">75850 21950 451,'21'-113'2,"-5"26"7,-7 24 9,-5 26 8,-4 18 8,0 13 9,0 12 10,0 13 8,-2 10-1,-3 10-11,-3 10-11,-2 9-11,-3 10-5,1 14-2,-1 11-2,1 14-1,1 8-2,3 7-2,3 6-3,4 7-2,-1 7-4,-3 9-2,-3 10-5,-2 10-2,-1 11-4,3 17-6,3 15-4,4 16-5,1 15-3,0 16-2,0 15-1,0 17-1,0-11-2,0-33-3,0-35-2,0-34-2,0-34 0,0-30 5,0-32 4,0-30 5,-2-17 4,-3 1 1,-3-1 3,-2 1 3,-1-3 0,3-2 0,3-3-1,4-3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7"/>
    </inkml:context>
    <inkml:brush xml:id="br0">
      <inkml:brushProperty name="width" value="0.03231" units="cm"/>
      <inkml:brushProperty name="height" value="0.03231" units="cm"/>
      <inkml:brushProperty name="color" value="#00BFF3"/>
    </inkml:brush>
  </inkml:definitions>
  <inkml:trace contextRef="#ctx0" brushRef="#br0">75350 23600 680,'-18'-19'66,"17"13"-10,15 12-9,16 13-10,7 7-7,1 4-4,-1 3-6,1 3-5,-1 1-4,1 1-3,-1-1-4,1 1-5,-1-1-1,1 1-3,-1-1-2,1 1-3,-3-3-5,-2-2-10,-3-3-10,-3-3-10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7"/>
    </inkml:context>
    <inkml:brush xml:id="br0">
      <inkml:brushProperty name="width" value="0.03488" units="cm"/>
      <inkml:brushProperty name="height" value="0.03488" units="cm"/>
      <inkml:brushProperty name="color" value="#00BFF3"/>
    </inkml:brush>
  </inkml:definitions>
  <inkml:trace contextRef="#ctx0" brushRef="#br0">76300 22750 630,'114'0'111,"-22"0"-21,-22 0-22,-21 0-21,-10 3-18,3 6-11,3 7-12,4 6-11,-4 3-10,-9 0-7,-10 0-8,-8 0-6,-8 1-5,-2 4-4,-3 3-4,-3 3-4,-6-2 2,-5-6 8,-7-6 8,-5-6 8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8"/>
    </inkml:context>
    <inkml:brush xml:id="br0">
      <inkml:brushProperty name="width" value="0.04638" units="cm"/>
      <inkml:brushProperty name="height" value="0.04638" units="cm"/>
      <inkml:brushProperty name="color" value="#00BFF3"/>
    </inkml:brush>
  </inkml:definitions>
  <inkml:trace contextRef="#ctx0" brushRef="#br0">76550 23250 474,'-46'4'21,"10"10"7,10 10 8,9 9 8,4 6 1,1 3-5,-1 3-4,1 4-4,1 1-4,3 0-4,3 0-3,4 0-4,10-13-8,19-24-14,19-26-14,19-24-13,10-15-6,4-3 5,3-3 4,3-2 5,-5 3 3,-12 14 5,-13 11 4,-12 14 4,-9 7 5,-2 3 4,-3 3 4,-3 4 5,-10 7 3,-16 13 4,-15 12 3,-15 13 4,-14 6 0,-8 0 1,-10 0-1,-9 0 0,-1-2-2,10-3-4,10-3-2,9-2-5,13-6-3,20-6-8,18-6-5,20-6-7,13-6-2,9-2 0,10-3 1,10-3 1,0-2 1,-5 0 0,-7 0-1,-5 0 1,-20 7 1,-31 17 2,-31 15 3,-31 16 2,-15 4 0,4-6-1,3-6-1,3-6-1,-2-4-1,-6 1 1,-6-1 0,-6 1 1,-1-3 1,7-2 0,6-3 1,7-3 0,5-4 5,7-3 9,6-3 10,7-2 8,11-3 5,20 1 1,18-1 0,20 1 0,14-4-2,14-6-7,11-6-4,14-6-7,10-6-5,9-2-2,10-3-5,10-3-2,2-1-7,-3 4-7,-3 3-9,-2 3-7,-6 3-7,-6 3-6,-6 3-7,-6 4-5,-10 1-3,-12 0 1,-13 0 0,-12 0 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8"/>
    </inkml:context>
    <inkml:brush xml:id="br0">
      <inkml:brushProperty name="width" value="0.04238" units="cm"/>
      <inkml:brushProperty name="height" value="0.04238" units="cm"/>
      <inkml:brushProperty name="color" value="#00BFF3"/>
    </inkml:brush>
  </inkml:definitions>
  <inkml:trace contextRef="#ctx0" brushRef="#br0">77950 22900 519,'-46'-25'3,"10"0"5,10 0 7,9 0 6,13 1 8,20 4 14,18 3 11,20 3 14,10 1-1,3 1-13,3-1-12,4 1-13,2-1-9,4 1-5,3-1-6,3 1-6,-4 1-8,-8 3-13,-10 3-13,-9 4-12,-9 5-8,-5 10-3,-7 10-2,-5 9-3,-8 2 3,-5-2 5,-7-3 8,-5-3 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8"/>
    </inkml:context>
    <inkml:brush xml:id="br0">
      <inkml:brushProperty name="width" value="0.05027" units="cm"/>
      <inkml:brushProperty name="height" value="0.05027" units="cm"/>
      <inkml:brushProperty name="color" value="#00BFF3"/>
    </inkml:brush>
  </inkml:definitions>
  <inkml:trace contextRef="#ctx0" brushRef="#br0">78500 23200 437,'-44'4'126,"13"10"-26,12 10-25,13 9-26,7 12-14,4 16-3,3 15-3,3 17-2,-1 19-4,-2 26-1,-3 24-3,-3 26-2,-6 30-9,-5 39-12,-7 36-15,-5 39-13,-1-15-3,6-66 5,7-65 6,6-65 6,1-34-7,-3 1-20,-3-1-20,-2 1-21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1"/>
    </inkml:context>
    <inkml:brush xml:id="br0">
      <inkml:brushProperty name="width" value="0.05165" units="cm"/>
      <inkml:brushProperty name="height" value="0.05165" units="cm"/>
      <inkml:brushProperty name="color" value="#F2395B"/>
    </inkml:brush>
  </inkml:definitions>
  <inkml:trace contextRef="#ctx0" brushRef="#br0">51150 14250 425,'-25'-57'3,"0"-11"3,0-14 5,0-11 4,3 0 3,6 17 2,7 15 2,6 16 1,3 9 3,0 3 3,0 3 3,0 4 3,1 22 1,4 45 3,3 43 1,3 45 1,-1 28-2,-2 17-5,-3 15-6,-3 16-6,-4 5-4,-3-2-4,-3-3-2,-2-3-4,-6 35-5,-6 76-3,-6 74-5,-6 76-5,1 19-7,9-33-7,10-35-8,10-34-8,8-30-5,10-25 1,10-25 0,9-25 0,2-36 1,-2-47 3,-3-47 3,-3-46 3,-2-29 1,0-9 1,0-10 0,0-8 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54"/>
    </inkml:context>
    <inkml:brush xml:id="br0">
      <inkml:brushProperty name="width" value="0.04502" units="cm"/>
      <inkml:brushProperty name="height" value="0.04502" units="cm"/>
      <inkml:brushProperty name="color" value="#FED406"/>
    </inkml:brush>
  </inkml:definitions>
  <inkml:trace contextRef="#ctx0" brushRef="#br0">72950 10600 488,'0'-41'10,"0"19"-3,0 19-2,0 19-3,0 9 8,0 0 20,0 0 18,0 0 19,0 3 4,0 6-11,0 7-12,0 6-10,0 3-8,0 0-4,0 0-4,0 0-3,0 0-6,0 0-8,0 0-5,0 0-8,0-2-11,0-3-12,0-3-14,0-2-13,0-15-5,0-25 5,0-25 4,0-25 5,0-10 4,0 7 4,0 6 5,0 7 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55"/>
    </inkml:context>
    <inkml:brush xml:id="br0">
      <inkml:brushProperty name="width" value="0.03369" units="cm"/>
      <inkml:brushProperty name="height" value="0.03369" units="cm"/>
      <inkml:brushProperty name="color" value="#FED406"/>
    </inkml:brush>
  </inkml:definitions>
  <inkml:trace contextRef="#ctx0" brushRef="#br0">73050 10950 653,'4'-44'80,"10"13"-8,10 12-9,9 13-10,6 9-12,3 6-15,3 7-15,4 6-14,-3 6-14,-5 6-13,-7 7-12,-5 6-13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55"/>
    </inkml:context>
    <inkml:brush xml:id="br0">
      <inkml:brushProperty name="width" value="0.05" units="cm"/>
      <inkml:brushProperty name="height" value="0.05" units="cm"/>
      <inkml:brushProperty name="color" value="#FED406"/>
    </inkml:brush>
  </inkml:definitions>
  <inkml:trace contextRef="#ctx0" brushRef="#br0">73675 10025 333,'157'63'167,"51"46"-1,49 47 1,51 47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55"/>
    </inkml:context>
    <inkml:brush xml:id="br0">
      <inkml:brushProperty name="width" value="0.04852" units="cm"/>
      <inkml:brushProperty name="height" value="0.04852" units="cm"/>
      <inkml:brushProperty name="color" value="#FED406"/>
    </inkml:brush>
  </inkml:definitions>
  <inkml:trace contextRef="#ctx0" brushRef="#br0">73450 9900 453,'0'-38'13,"0"26"25,0 24 25,0 26 25,0 18 5,0 13-17,0 12-17,0 13-17,0 6-13,0 0-7,0 0-7,0 0-8,0 14-5,0 28-4,0 28-2,0 29-3,-2 7-6,-3-12-7,-3-13-8,-2-12-7,-1-16-6,3-19-4,3-18-4,4-19-5,1-18 2,0-15 8,0-15 8,0-16 8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56"/>
    </inkml:context>
    <inkml:brush xml:id="br0">
      <inkml:brushProperty name="width" value="0.0362" units="cm"/>
      <inkml:brushProperty name="height" value="0.0362" units="cm"/>
      <inkml:brushProperty name="color" value="#FED406"/>
    </inkml:brush>
  </inkml:definitions>
  <inkml:trace contextRef="#ctx0" brushRef="#br0">73450 10850 607,'25'26'124,"0"4"-27,0 3-24,0 3-27,1-1-18,4-2-10,3-3-12,3-3-10,-1-2-5,-2 0 1,-3 0 1,-3 0 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56"/>
    </inkml:context>
    <inkml:brush xml:id="br0">
      <inkml:brushProperty name="width" value="0.0322" units="cm"/>
      <inkml:brushProperty name="height" value="0.0322" units="cm"/>
      <inkml:brushProperty name="color" value="#FED406"/>
    </inkml:brush>
  </inkml:definitions>
  <inkml:trace contextRef="#ctx0" brushRef="#br0">73950 9800 683,'50'25'120,"0"0"-30,0 0-29,0 0-30,-2 0-19,-3 0-9,-3 0-10,-2 0-8,-3-2-6,1-3-3,-1-3-3,1-2-3,-6-1-3,-8 3-5,-10 3-4,-9 4-4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57"/>
    </inkml:context>
    <inkml:brush xml:id="br0">
      <inkml:brushProperty name="width" value="0.04668" units="cm"/>
      <inkml:brushProperty name="height" value="0.04668" units="cm"/>
      <inkml:brushProperty name="color" value="#FED406"/>
    </inkml:brush>
  </inkml:definitions>
  <inkml:trace contextRef="#ctx0" brushRef="#br0">74000 10500 471,'-21'32'95,"10"17"-14,10 15-15,9 16-14,2 7-11,-2 1-6,-3-1-6,-3 1-6,-4-4-6,-3-6-5,-3-6-5,-2-6-5,0-16-12,7-25-18,6-25-18,7-25-18,11-22-3,20-19 11,18-18 12,20-19 12,6-4 9,-2 14 4,-3 11 4,-3 14 4,-9 13 7,-11 16 5,-14 15 8,-11 17 7,-14 19 7,-11 26 9,-14 24 10,-11 26 8,-12 10 1,-9-3-7,-10-3-7,-8-2-8,-3-5-7,7-2-8,6-3-9,7-3-7,2-10-5,1-16-1,-1-15-1,1-15 0,12-15-5,25-12-6,25-13-7,25-12-8,9-4 2,-6 7 7,-6 6 8,-6 7 9,-4 2 6,1 1 4,-1-1 6,1 1 5,-4 7 2,-6 16 2,-6 15 0,-6 17 1,-10 7-3,-12 0-9,-13 0-8,-12 0-9,-12 1-5,-8 4-2,-10 3-2,-9 3-3,-4-2 0,4-6 3,3-6 1,3-6 3,-2-4 2,-6 1 4,-6-1 2,-6 1 3,2-4 5,14-6 8,11-6 9,14-6 8,13-6 8,16-2 7,15-3 7,17-3 8,14-4-1,17-3-7,15-3-9,16-2-9,10-3-5,7 1-5,6-1-4,7 1-4,2-1-7,1 1-6,-1-1-9,1 1-7,-3-1-9,-2 1-8,-3-1-8,-3 1-10,-7-3-3,-9-2-1,-10-3 0,-8-3 0,-12-1 4,-12 4 10,-13 3 10,-12 3 10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57"/>
    </inkml:context>
    <inkml:brush xml:id="br0">
      <inkml:brushProperty name="width" value="0.04789" units="cm"/>
      <inkml:brushProperty name="height" value="0.04789" units="cm"/>
      <inkml:brushProperty name="color" value="#FED406"/>
    </inkml:brush>
  </inkml:definitions>
  <inkml:trace contextRef="#ctx0" brushRef="#br0">75500 10000 459,'-41'-22'9,"19"6"19,19 7 19,19 6 19,12 3 3,6 0-12,7 0-12,6 0-12,4 3-7,4 6-3,3 7-2,3 6-2,-1 3-3,-2 0-3,-3 0-3,-3 0-2,-6 1-2,-5 4 0,-7 3 0,-5 3 0,-8 3-3,-5 3-5,-7 3-6,-5 4-6,-11 4-4,-11 6-2,-14 7-3,-11 6-1,-9 3-2,-3 0-2,-3 0 0,-2 0-2,0-5 0,7-9 2,6-10 0,7-8 2,4-18-2,3-25-4,3-25-4,4-25-3,5-16 1,10-6 6,10-6 7,9-6 6,2 1 5,-2 9 3,-3 10 4,-3 10 2,-2 22 20,0 39 37,0 36 38,0 39 36,3 30 3,6 26-28,7 24-30,6 26-30,1 21-24,-3 19-18,-3 19-21,-2 19-18,-5-13-16,-2-44-12,-3-43-12,-3-44-11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0:11"/>
    </inkml:context>
    <inkml:brush xml:id="br0">
      <inkml:brushProperty name="width" value="0.04417" units="cm"/>
      <inkml:brushProperty name="height" value="0.04417" units="cm"/>
      <inkml:brushProperty name="color" value="#FED406"/>
    </inkml:brush>
  </inkml:definitions>
  <inkml:trace contextRef="#ctx0" brushRef="#br0">74400 18250 498,'-44'-41'31,"13"19"16,12 19 16,13 19 16,7 12 0,4 6-15,3 7-16,3 6-15,-1 4-11,-2 4-5,-3 3-5,-3 3-6,-2-2-6,0-6-5,0-6-6,0-6-7,1-20-12,4-30-21,3-32-19,3-30-22,3-11 0,3 14 18,3 11 18,4 14 19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0:11"/>
    </inkml:context>
    <inkml:brush xml:id="br0">
      <inkml:brushProperty name="width" value="0.04862" units="cm"/>
      <inkml:brushProperty name="height" value="0.04862" units="cm"/>
      <inkml:brushProperty name="color" value="#FED406"/>
    </inkml:brush>
  </inkml:definitions>
  <inkml:trace contextRef="#ctx0" brushRef="#br0">74650 17300 452,'1'-52'0,"4"-3"0,3-3 0,3-2 0,-1 8 9,-2 22 19,-3 22 19,-3 23 19,-1 17 4,4 17-10,3 15-9,3 16-9,-1 12-8,-2 9-3,-3 10-6,-3 10-3,-2 4-4,0 0-3,0 0-2,0 0-3,0 6-4,0 13-5,0 12-6,0 13-4,-2 9-6,-3 6-4,-3 7-6,-2 6-5,-1-7-2,3-18 2,3-19 3,4-18 1,1-21-1,0-22-7,0-22-6,0-21-6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1"/>
    </inkml:context>
    <inkml:brush xml:id="br0">
      <inkml:brushProperty name="width" value="0.04856" units="cm"/>
      <inkml:brushProperty name="height" value="0.04856" units="cm"/>
      <inkml:brushProperty name="color" value="#F2395B"/>
    </inkml:brush>
  </inkml:definitions>
  <inkml:trace contextRef="#ctx0" brushRef="#br0">53050 15250 453,'0'-55'2,"0"-9"4,0-10 6,0-8 3,-8 11 8,-16 35 11,-15 35 11,-15 34 11,-14 23-1,-8 13-13,-10 12-12,-9 13-12,-7 6-7,-3 0-3,-3 0-1,-2 0-2,0-2-1,7-3 0,6-3-1,7-2 1,4-3-1,3 1 0,3-1 0,4 1 1,7-4-1,13-6 0,12-6 0,13-6-1,13-6 3,17-2 4,15-3 4,16-3 5,20-7 1,25-9 0,25-10-1,25-8 0,17-6-5,9 1-6,10-1-8,10 1-7,0 2-5,-5 7-2,-7 6-3,-5 7-2,-11 7-4,-11 9-7,-14 10-7,-11 10-5,-17-3-7,-18-11-6,-19-14-5,-18-11-7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0:11"/>
    </inkml:context>
    <inkml:brush xml:id="br0">
      <inkml:brushProperty name="width" value="0.03518" units="cm"/>
      <inkml:brushProperty name="height" value="0.03518" units="cm"/>
      <inkml:brushProperty name="color" value="#FED406"/>
    </inkml:brush>
  </inkml:definitions>
  <inkml:trace contextRef="#ctx0" brushRef="#br0">74500 18450 625,'25'-44'60,"0"13"-6,0 12-5,0 13-6,1 7-5,4 4-4,3 3-4,3 3-4,1 3-5,1 3-8,-1 3-7,1 4-7,-1-1-8,1-3-11,-1-3-11,1-2-9,-3-6-8,-2-6-5,-3-6-6,-3-6-5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0:11"/>
    </inkml:context>
    <inkml:brush xml:id="br0">
      <inkml:brushProperty name="width" value="0.03499" units="cm"/>
      <inkml:brushProperty name="height" value="0.03499" units="cm"/>
      <inkml:brushProperty name="color" value="#FED406"/>
    </inkml:brush>
  </inkml:definitions>
  <inkml:trace contextRef="#ctx0" brushRef="#br0">75150 17500 628,'26'-22'85,"4"6"-12,3 7-12,3 6-12,1 3-10,1 0-9,-1 0-10,1 0-9,-1 3-8,1 6-6,-1 7-6,1 6-6,-4 3-3,-6 0 1,-6 0 2,-6 0 0,-6 0-7,-2 0-17,-3 0-16,-3 0-18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0:12"/>
    </inkml:context>
    <inkml:brush xml:id="br0">
      <inkml:brushProperty name="width" value="0.04714" units="cm"/>
      <inkml:brushProperty name="height" value="0.04714" units="cm"/>
      <inkml:brushProperty name="color" value="#FED406"/>
    </inkml:brush>
  </inkml:definitions>
  <inkml:trace contextRef="#ctx0" brushRef="#br0">75500 17850 466,'-90'92'5,"23"-16"8,22-15 9,22-15 9,12-11 6,3-2 1,3-3 2,4-3 2,2 1-5,4 6-10,3 7-11,3 6-10,-1 3-10,-2 0-8,-3 0-8,-3 0-7,5-13-4,17-24-1,15-26 0,16-24-1,4-10 4,-6 6 7,-6 7 6,-6 6 6,-9 12 12,-8 19 17,-10 19 17,-9 19 16,-7 5 4,-3-5-10,-3-7-9,-2-5-11,-5-3-6,-2 4-4,-3 3-5,-3 3-4,-4-2-5,-3-6-5,-3-6-6,-2-6-5,8-9-4,22-8-1,22-10-1,23-9-2,10-4 2,0 4 3,0 3 4,0 3 3,-4 3 3,-5 3 5,-7 3 3,-5 4 3,-11 5 4,-11 10 1,-14 10 3,-11 9 1,-11 4-1,-5 1-2,-7-1-4,-5 1-3,-8 1-1,-5 3-1,-7 3 0,-5 4-1,-3 1 0,4 0 2,3 0 0,3 0 2,6-4 2,9-5 3,10-7 5,10-5 3,18-11 4,28-11 3,28-14 3,29-11 4,10-7-2,-6 0-6,-6 0-5,-6 0-7,1 3-4,9 6-3,10 7-3,10 6-4,0 3-5,-5 0-6,-7 0-6,-5 0-6,-9 0-7,-9 0-7,-10 0-7,-8 0-8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0:13"/>
    </inkml:context>
    <inkml:brush xml:id="br0">
      <inkml:brushProperty name="width" value="0.05435" units="cm"/>
      <inkml:brushProperty name="height" value="0.05435" units="cm"/>
      <inkml:brushProperty name="color" value="#FED406"/>
    </inkml:brush>
  </inkml:definitions>
  <inkml:trace contextRef="#ctx0" brushRef="#br0">76450 17250 404,'50'-68'35,"0"17"0,0 15 1,0 16 1,0 9-2,0 3-4,0 3-4,0 4-4,1 4-2,4 6-1,3 7-1,3 6 1,-5 6-2,-12 6-3,-13 7-1,-12 6-3,-9 6-1,-2 6-2,-3 7 0,-3 6-1,-6-2-1,-5-9-1,-7-10-1,-5-8-1,-12 0-7,-16 14-13,-15 11-15,-15 14-13,-3-3-5,14-15 4,11-15 6,14-16 5,8-16 2,7-16 3,6-15 0,7-15 2,4-14 3,3-8 1,3-10 4,4-9 1,1-1 3,0 10 3,0 10 3,0 9 1,0 6 3,0 3 2,0 3 1,0 4 1,0 7 11,0 13 21,0 12 21,0 13 21,0 7 3,0 4-14,0 3-14,0 3-15,0 6-6,0 9 4,0 10 3,0 10 3,0 4-2,0 0-4,0 0-7,0 0-5,1-2-3,4-3-2,3-3-2,3-2-1,-1 6-2,-2 20 1,-3 18-1,-3 20 0,-1 27-9,4 38-16,3 37-17,3 38-17,-1-4-12,-2-43-9,-3-44-10,-3-43-8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1:29"/>
    </inkml:context>
    <inkml:brush xml:id="br0">
      <inkml:brushProperty name="width" value="0.05605" units="cm"/>
      <inkml:brushProperty name="height" value="0.05605" units="cm"/>
      <inkml:brushProperty name="color" value="#FED406"/>
    </inkml:brush>
  </inkml:definitions>
  <inkml:trace contextRef="#ctx0" brushRef="#br0">104300 16750 392,'1'-65'11,"4"23"23,3 22 23,3 22 22,-1 15 4,-2 9-17,-3 10-15,-3 10-17,-1 7-9,4 6-3,3 7-2,3 6-4,-2 4-1,-6 4-2,-6 3-2,-6 3-1,-4 1-2,1 1 0,-1-1-2,1 1 0,1-3-1,3-2 0,3-3 1,4-3-1,-1-4 1,-3-3-3,-3-3-1,-2-2-1,-1-1-2,3 3-1,3 3 0,4 4-2,-1-1 0,-3-3 1,-3-3 1,-2-2-1,-5-3 1,-2 1-2,-3-1 0,-3 1-1,-1-3-1,4-2-1,3-3 0,3-3-1,-2 2-4,-6 10-9,-6 10-9,-6 9-9,-2-2-2,3-12 5,3-13 5,4-12 5,1-5-1,0 3-7,0 3-6,0 4-7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1:30"/>
    </inkml:context>
    <inkml:brush xml:id="br0">
      <inkml:brushProperty name="width" value="0.04473" units="cm"/>
      <inkml:brushProperty name="height" value="0.04473" units="cm"/>
      <inkml:brushProperty name="color" value="#FED406"/>
    </inkml:brush>
  </inkml:definitions>
  <inkml:trace contextRef="#ctx0" brushRef="#br0">104650 16650 491,'-22'-8'80,"6"34"-13,7 35-11,6 35-11,-1 14-8,-5-2-5,-7-3-3,-5-3-6,-3-4-2,4-3-3,3-3-2,3-2-2,1-5-3,1-2 0,-1-3-1,1-3-2,-1-4-1,1-3-1,-1-3 0,1-2-2,-1-1-1,1 3 0,-1 3-2,1 4-1,-1 1 0,1 0 0,-1 0-1,1 0 0,-1 1 0,1 4 0,-1 3 1,1 3 0,1-1 0,3-2-2,3-3 0,4-3-2,-1-2-1,-3 0-2,-3 0 0,-2 0-2,-5-4 0,-2-5 0,-3-7 0,-3-5-1,-2-4 1,0 0 0,0 0 2,0 0 0,-2-2 0,-3-3 0,-3-3 0,-2-2-1,-1-3 0,3 1 0,3-1-1,4 1-1,1-1-3,0 1-6,0-1-6,0 1-7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1:30"/>
    </inkml:context>
    <inkml:brush xml:id="br0">
      <inkml:brushProperty name="width" value="0.05407" units="cm"/>
      <inkml:brushProperty name="height" value="0.05407" units="cm"/>
      <inkml:brushProperty name="color" value="#FED406"/>
    </inkml:brush>
  </inkml:definitions>
  <inkml:trace contextRef="#ctx0" brushRef="#br0">103350 19150 406,'23'26'90,"-3"4"-20,-3 3-19,-2 3-20,-5 3-10,-2 3-3,-3 3-2,-3 4-2,-1 2-2,4 4 1,3 3-2,3 3 1,-1 1-1,-2 1-1,-3-1 1,-3 1-1,-2-3-1,0-2 0,0-3 0,0-3-1,0-1-1,0 4-1,0 3-2,0 3-2,0 3-1,0 3-2,0 3-2,0 4-3,6-9 2,13-18 4,12-19 4,13-18 3,9-17 3,6-11 0,7-14 1,6-11 0,1-7 0,-3 0-1,-3 0 0,-2 0-1,-3 0 0,1 0-1,-1 0 0,1 0-1,-4 3-1,-6 6 0,-6 7-1,-6 6-1,-6 1-1,-2-3-1,-3-3-2,-3-2 0,-2-5-19,0-2-33,0-3-35,0-3-33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1:31"/>
    </inkml:context>
    <inkml:brush xml:id="br0">
      <inkml:brushProperty name="width" value="0.04564" units="cm"/>
      <inkml:brushProperty name="height" value="0.04564" units="cm"/>
      <inkml:brushProperty name="color" value="#FED406"/>
    </inkml:brush>
  </inkml:definitions>
  <inkml:trace contextRef="#ctx0" brushRef="#br0">104650 17000 482,'-2'-50'26,"-3"50"13,-3 50 11,-2 50 12,-3 18 0,1-11-11,-1-14-11,1-11-11,-3-1-6,-2 13-2,-3 12-2,-3 13 0,-2 2-3,0-5-2,0-7-2,0-5-3,-2-1-1,-3 6-1,-3 7-3,-2 6 0,-1 3-2,3 0-1,3 0-2,4 0 0,1 0-1,0 0 0,0 0 1,0 0-1,1-4-1,4-5-3,3-7-2,3-5-3,1-9-2,1-9-3,-1-10-2,1-8-3,-1-9-1,1-6-1,-1-6 0,1-6-1,-1-6 0,1-2 0,-1-3 0,1-3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1:31"/>
    </inkml:context>
    <inkml:brush xml:id="br0">
      <inkml:brushProperty name="width" value="0.04861" units="cm"/>
      <inkml:brushProperty name="height" value="0.04861" units="cm"/>
      <inkml:brushProperty name="color" value="#FED406"/>
    </inkml:brush>
  </inkml:definitions>
  <inkml:trace contextRef="#ctx0" brushRef="#br0">102600 17300 452,'-2'-46'0,"-3"10"0,-3 10 0,-2 9 0,-5 1 3,-2-6 4,-3-6 6,-3-6 4,1 5 8,6 20 10,7 18 9,6 20 10,4 10 1,4 3-11,3 3-8,3 4-10,1 7-5,1 13-2,-1 12-1,1 13 0,-3 4-2,-2-3-1,-3-3-1,-3-2-1,-2-5-1,0-2-1,0-3-2,0-3-1,1-2-2,4 0-1,3 0-2,3 0-3,-1 0 0,-2 0-1,-3 0-1,-3 0-1,-2 0-1,0 0 0,0 0-2,0 0 0,-2 1 0,-3 4 1,-3 3 0,-2 3 2,-6 1 0,-6 1-1,-6-1-2,-6 1 0,-4-3-2,1-2 2,-1-3-1,1-3 1,1-4 0,3-3 0,3-3 0,4-2 0,1-6-1,0-6-1,0-6-2,0-6-2,3-4-1,6 1-2,7-1-3,6 1-2,-1-1-7,-5 1-11,-7-1-12,-5 1-11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1:32"/>
    </inkml:context>
    <inkml:brush xml:id="br0">
      <inkml:brushProperty name="width" value="0.04533" units="cm"/>
      <inkml:brushProperty name="height" value="0.04533" units="cm"/>
      <inkml:brushProperty name="color" value="#FED406"/>
    </inkml:brush>
  </inkml:definitions>
  <inkml:trace contextRef="#ctx0" brushRef="#br0">101650 19100 485,'-21'51'93,"10"4"-18,10 3-19,9 3-19,4 6-11,1 9-4,-1 10-2,1 10-4,-1 0-1,1-5-2,-1-7-1,1-5-2,-1-3 0,1 4-1,-1 3-1,1 3-1,-4-2 0,-6-6-2,-6-6-2,-6-6 0,-2-6-1,3-2-1,3-3 0,4-3 0,8-9 1,17-11 3,15-14 1,16-11 3,9-15 0,3-16 0,3-15-1,4-15 0,10-17-3,19-15-3,19-15-5,19-16-4,2-5-6,-11 6-7,-14 7-7,-11 6-7,-17 12-1,-18 19 6,-19 19 5,-18 19 7,-10 7-6,0-3-16,0-3-16,0-2-15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4"/>
    </inkml:context>
    <inkml:brush xml:id="br0">
      <inkml:brushProperty name="width" value="0.03913" units="cm"/>
      <inkml:brushProperty name="height" value="0.03913" units="cm"/>
      <inkml:brushProperty name="color" value="#F2395B"/>
    </inkml:brush>
  </inkml:definitions>
  <inkml:trace contextRef="#ctx0" brushRef="#br0">48550 23200 562,'-25'-22'0,"0"6"0,0 7 0,0 6 0,-7-5 2,-11-16 5,-14-15 4,-11-15 5,10-4 7,34 9 10,35 10 11,35 10 11,24 4 0,16 0-8,15 0-9,17 0-8,7 3-6,0 6-4,0 7-5,0 6-4,-5 4-5,-9 4-6,-10 3-7,-8 3-6,-12 3-7,-12 3-8,-13 3-8,-12 4-8,-12 4-4,-8 6 0,-10 7 0,-9 6-1,-9 1 3,-5-3 5,-7-3 6,-5-2 5,-8-8 6,-5-8 5,-7-10 6,-5-9 5,-4-5 3,0 0 3,0 0 2,0 0 3,1 0 0,4 0 0,3 0 0,3 0 1,1 0 2,1 0 6,-1 0 6,1 0 6,1 4 4,3 10 1,3 10 2,4 9 1,4 6 0,6 3-2,7 3-1,6 4-3,1 2-2,-3 4-3,-3 3-4,-2 3-2,-3 4-3,1 7 0,-1 6-2,1 7-1,1 4-4,3 3-5,3 3-5,4 4-6,-1-6-6,-3-11-6,-3-14-5,-2-11-6,3-15-4,14-16-2,11-15-1,14-15-2,2-11 3,-6-2 8,-6-3 7,-6-3 7,-4-2 5,1 0 2,-1 0 3,1 0 2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1:59"/>
    </inkml:context>
    <inkml:brush xml:id="br0">
      <inkml:brushProperty name="width" value="0.04955" units="cm"/>
      <inkml:brushProperty name="height" value="0.04955" units="cm"/>
      <inkml:brushProperty name="color" value="#FED406"/>
    </inkml:brush>
  </inkml:definitions>
  <inkml:trace contextRef="#ctx0" brushRef="#br0">103700 51350 444,'3'-43'10,"6"17"23,7 15 22,6 16 21,3 9 3,0 3-17,0 3-15,0 4-18,1-1-9,4-3-4,3-3-4,3-2-4,1 5-3,1 16-2,-1 15-2,1 17-2,-6 7-1,-8 0 0,-10 0 0,-9 0 0,-10 3 1,-9 6 0,-10 7 0,-8 6 1,-8 3-1,-2 0-3,-3 0-2,-3 0-2,-2-4-1,0-5 1,0-7 1,0-5 1,3-8 1,6-5 4,7-7 1,6-5 3,4-6 4,4-3 5,3-3 5,3-2 6,7-8 1,14-8-5,11-10-3,14-9-5,7-5-1,3 0-2,3 0-2,4 0 0,1 0-3,0 0-2,0 0-2,0 0-2,-2-2-6,-3-3-9,-3-3-9,-2-2-9,-3-1-7,1 3-8,-1 3-6,1 4-7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1:59"/>
    </inkml:context>
    <inkml:brush xml:id="br0">
      <inkml:brushProperty name="width" value="0.03929" units="cm"/>
      <inkml:brushProperty name="height" value="0.03929" units="cm"/>
      <inkml:brushProperty name="color" value="#FED406"/>
    </inkml:brush>
  </inkml:definitions>
  <inkml:trace contextRef="#ctx0" brushRef="#br0">104800 51250 559,'46'-44'61,"-5"13"-6,-7 12-8,-5 13-6,-3 6-5,4 0-1,3 0-1,3 0-3,1 1-3,1 4-3,-1 3-4,1 3-5,-1-1-6,1-2-10,-1-3-9,1-3-9,-6 4-12,-8 13-14,-10 12-12,-9 13-14,-7 2-1,-3-5 9,-3-7 8,-2-5 11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2:00"/>
    </inkml:context>
    <inkml:brush xml:id="br0">
      <inkml:brushProperty name="width" value="0.04481" units="cm"/>
      <inkml:brushProperty name="height" value="0.04481" units="cm"/>
      <inkml:brushProperty name="color" value="#FED406"/>
    </inkml:brush>
  </inkml:definitions>
  <inkml:trace contextRef="#ctx0" brushRef="#br0">105000 52000 490,'-46'45'1,"10"-9"1,10-10 2,9-8 1,4-4 10,1 3 17,-1 3 17,1 4 16,1 4 4,3 6-14,3 7-13,4 6-13,1 6-7,0 6-2,0 7-3,0 6-1,-4 3-3,-5 0-2,-7 0-2,-5 0-2,-3 0-1,4 0-3,3 0-1,3 0-2,1-5-1,1-9 1,-1-10 0,1-8 0,5-20-7,14-28-14,11-28-16,14-27-14,5-22-5,1-11 4,-1-14 4,1-11 4,-1-1 6,1 13 4,-1 12 6,1 13 4,-4 9 7,-6 6 4,-6 7 7,-6 6 5,-2 7 11,3 10 19,3 10 17,4 9 19,-3 18 4,-5 29-10,-7 28-8,-5 28-9,-6 9-8,-3-9-5,-3-10-7,-2-8-6,-1-9-5,3-6-4,3-6-4,4-6-3,2-18-12,4-28-21,3-28-22,3-27-20,3-19-4,3-5 13,3-7 15,4-5 13,-1 3 10,-3 17 4,-3 15 5,-2 16 5,-6 15 10,-6 16 15,-6 15 16,-6 17 15,-6 8 3,-2 4-7,-3 3-9,-3 3-8,-1-1-7,4-2-2,3-3-5,3-3-3,1-2-2,1 0-2,-1 0-1,1 0-2,5-2-1,14-3-2,11-3-1,14-2-2,5-3 1,1 1 6,-1-1 5,1 1 6,-3 1 3,-2 3 1,-3 3 2,-3 4 2,-2 1 0,0 0 0,0 0-1,0 0-1,-2 1 0,-3 4 1,-3 3 1,-2 3 0,-5 4 0,-2 7-3,-3 6-2,-3 7-3,-4 2-3,-3 1-2,-3-1-2,-2 1-2,-5-3-2,-2-2-3,-3-3-3,-3-3-1,-2-6-3,0-5-2,0-7-1,0-5-3,-4-8-1,-5-5-4,-7-7-3,-5-5-2,-1-9 0,6-9 4,7-10 4,6-8 3,6-9 4,6-6 1,7-6 1,6-6 3,4 1 1,4 9 3,3 10 3,3 10 1,3 4 4,3 0 3,3 0 3,4 0 3,1 1 2,0 4 3,0 3 2,0 3 1,1 3 2,4 3-2,3 3 0,3 4-1,3 1-1,3 0-1,3 0-1,4 0 0,-1-4-5,-3-5-9,-3-7-8,-2-5-8,-12 2-14,-19 13-22,-18 12-21,-19 13-21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2:06"/>
    </inkml:context>
    <inkml:brush xml:id="br0">
      <inkml:brushProperty name="width" value="0.04708" units="cm"/>
      <inkml:brushProperty name="height" value="0.04708" units="cm"/>
      <inkml:brushProperty name="color" value="#FED406"/>
    </inkml:brush>
  </inkml:definitions>
  <inkml:trace contextRef="#ctx0" brushRef="#br0">106750 50850 467,'3'-49'1,"6"4"4,7 3 2,6 3 4,1 15 8,-3 29 16,-3 28 13,-2 28 16,-5 14 1,-2 0-13,-3 0-12,-3 0-11,-1 0-9,4 0-2,3 0-3,3 0-3,-1 3-2,-2 6-2,-3 7-1,-3 6-1,-1 4-1,4 4 0,3 3 0,3 3 0,-1-5 0,-2-12-1,-3-13 1,-3-12-2,-4-5 1,-3 3-1,-3 3 1,-2 4-1,-3 7-1,1 13 1,-1 12-2,1 13 1,-1 9-1,1 6-1,-1 7 1,1 6-2,-1-1 0,1-5-1,-1-7-2,1-5 0,-1-6-2,1-3 1,-1-3 1,1-2-1,1-11-1,3-15-2,3-15-2,4-16-2,-4-26-11,-9-33-22,-10-35-21,-8-34-21,-3-13-3,7 9 17,6 10 16,7 10 16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2:07"/>
    </inkml:context>
    <inkml:brush xml:id="br0">
      <inkml:brushProperty name="width" value="0.0336" units="cm"/>
      <inkml:brushProperty name="height" value="0.0336" units="cm"/>
      <inkml:brushProperty name="color" value="#FED406"/>
    </inkml:brush>
  </inkml:definitions>
  <inkml:trace contextRef="#ctx0" brushRef="#br0">107350 50200 654,'-25'-16'112,"0"19"-25,0 19-26,0 19-25,-5 12-15,-9 6-6,-10 7-5,-8 6-6,-4 4-5,3 4-3,3 3-2,4 3-4,2-2-2,4-6-1,3-6-1,3-6-1,4-7-3,7-6-4,6-6-4,7-6-5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2:07"/>
    </inkml:context>
    <inkml:brush xml:id="br0">
      <inkml:brushProperty name="width" value="0.04565" units="cm"/>
      <inkml:brushProperty name="height" value="0.04565" units="cm"/>
      <inkml:brushProperty name="color" value="#FED406"/>
    </inkml:brush>
  </inkml:definitions>
  <inkml:trace contextRef="#ctx0" brushRef="#br0">107050 50550 481,'68'1'32,"-11"4"0,-14 3 0,-11 3-1,-7 4 0,0 7 1,0 6 1,0 7 0,1 4-1,4 3-1,3 3-2,3 4-2,1-1-2,1-3-2,-1-3-2,1-2-2,-1-5-2,1-2-3,-1-3-2,1-3-3,-1-1-5,1 4-10,-1 3-9,1 3-10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2:10"/>
    </inkml:context>
    <inkml:brush xml:id="br0">
      <inkml:brushProperty name="width" value="0.03696" units="cm"/>
      <inkml:brushProperty name="height" value="0.03696" units="cm"/>
      <inkml:brushProperty name="color" value="#FED406"/>
    </inkml:brush>
  </inkml:definitions>
  <inkml:trace contextRef="#ctx0" brushRef="#br0">106350 50950 595,'23'-19'71,"-3"13"-14,-3 12-14,-2 13-14,-5 7-8,-2 4-4,-3 3-4,-3 3-3,-2 4-1,0 7 0,0 6 0,0 7 0,0 4-1,0 3-1,0 3-2,0 4-2,-2 4 0,-3 6 1,-3 7 1,-2 6 1,-1 3 0,3 0-1,3 0 1,4 0-2,-1-2 1,-3-3 0,-3-3 1,-2-2 0,-1-5 0,3-2 0,3-3-1,4-3-1,-1-2-2,-3 0-2,-3 0-2,-2 0-3,-3 0-2,1 0-1,-1 0 0,1 0-2,-1 1 0,1 4-1,-1 3 0,1 3 0,-1 3-1,1 3 2,-1 3 1,1 4 0,-1-1 0,1-3-2,-1-3-3,1-2-2,-1-9-1,1-12-1,-1-13 0,1-12-2,-1-18-3,1-21-9,-1-22-9,1-22-7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2:10"/>
    </inkml:context>
    <inkml:brush xml:id="br0">
      <inkml:brushProperty name="width" value="0.03583" units="cm"/>
      <inkml:brushProperty name="height" value="0.03583" units="cm"/>
      <inkml:brushProperty name="color" value="#FED406"/>
    </inkml:brush>
  </inkml:definitions>
  <inkml:trace contextRef="#ctx0" brushRef="#br0">106500 50350 614,'20'-15'7,"-9"23"17,-10 22 16,-8 22 15,-8 7 2,-2-6-11,-3-6-12,-3-6-12,-6 1-6,-5 9-1,-7 10-1,-5 10-1,-1 0-1,6-5-1,7-7-2,6-5-1,1-4-6,-3 0-10,-3 0-12,-2 0-10,-1-4-5,3-5 3,3-7 2,4-5 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2:10"/>
    </inkml:context>
    <inkml:brush xml:id="br0">
      <inkml:brushProperty name="width" value="0.0332" units="cm"/>
      <inkml:brushProperty name="height" value="0.0332" units="cm"/>
      <inkml:brushProperty name="color" value="#FED406"/>
    </inkml:brush>
  </inkml:definitions>
  <inkml:trace contextRef="#ctx0" brushRef="#br0">106400 50650 662,'70'0'-17,"-9"0"20,-10 0 20,-8 0 21,-6 3 8,1 6-6,-1 7-6,1 6-4,-1 3-6,1 0-3,-1 0-4,1 0-4,1 1-8,3 4-10,3 3-12,4 3-11,-4-1-6,-9-2 0,-10-3-1,-8-3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3:46"/>
    </inkml:context>
    <inkml:brush xml:id="br0">
      <inkml:brushProperty name="width" value="0.02468" units="cm"/>
      <inkml:brushProperty name="height" value="0.02468" units="cm"/>
      <inkml:brushProperty name="color" value="#FED406"/>
    </inkml:brush>
  </inkml:definitions>
  <inkml:trace contextRef="#ctx0" brushRef="#br0">66450 50700 891,'14'-82'5,"28"-61"10,28-64 11,29-61 10,1 0-10,-25 67-28,-25 65-30,-25 66-30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4"/>
    </inkml:context>
    <inkml:brush xml:id="br0">
      <inkml:brushProperty name="width" value="0.04673" units="cm"/>
      <inkml:brushProperty name="height" value="0.04673" units="cm"/>
      <inkml:brushProperty name="color" value="#F2395B"/>
    </inkml:brush>
  </inkml:definitions>
  <inkml:trace contextRef="#ctx0" brushRef="#br0">50150 22800 470,'93'-185'2,"-11"32"5,-14 31 4,-11 32 5,-9 21 3,-3 13 4,-3 12 5,-2 13 2,-6 21 5,-6 32 2,-6 31 3,-6 32 4,-6 19-2,-2 10-5,-3 10-7,-3 9-5,-2 1-5,0-6-2,0-6-4,0-6-2,0-13-3,0-19-2,0-18-3,0-19-2,-5 10 0,-9 42 0,-10 40 2,-8 41 2,-8 27-2,-2 17-6,-3 15-5,-3 16-5,1-4-6,6-21-5,7-22-5,6-22-5,6-24-2,6-24 2,7-26 2,6-24 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3:49"/>
    </inkml:context>
    <inkml:brush xml:id="br0">
      <inkml:brushProperty name="width" value="0.05332" units="cm"/>
      <inkml:brushProperty name="height" value="0.05332" units="cm"/>
      <inkml:brushProperty name="color" value="#F2395B"/>
    </inkml:brush>
  </inkml:definitions>
  <inkml:trace contextRef="#ctx0" brushRef="#br0">67050 48000 412,'90'-68'25,"-18"17"3,-19 15 2,-18 16 3,-15 20 4,-9 25 5,-10 25 5,-8 25 5,-8 9-1,-2-6-9,-3-6-9,-3-6-8,-9 9-5,-11 25-3,-14 25-2,-11 25-3,-4 9-1,6-6 0,7-6 0,6-6-1,3-6 0,0-2-1,0-3-2,0-3-1,3-7-3,6-9-2,7-10-4,6-8-2,4-11-3,4-8-1,3-10-2,3-9-1,1-7-1,1-3-1,-1-3-1,1-2-1,2-19-9,7-30-18,6-32-17,7-30-18,2-11-3,1 14 12,-1 11 11,1 14 12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3:49"/>
    </inkml:context>
    <inkml:brush xml:id="br0">
      <inkml:brushProperty name="width" value="0.05406" units="cm"/>
      <inkml:brushProperty name="height" value="0.05406" units="cm"/>
      <inkml:brushProperty name="color" value="#F2395B"/>
    </inkml:brush>
  </inkml:definitions>
  <inkml:trace contextRef="#ctx0" brushRef="#br0">67450 47800 406,'4'-41'73,"10"19"-9,10 19-8,9 19-8,2 12-7,-2 6-7,-3 7-7,-3 6-7,-4 7-3,-3 10-1,-3 10-2,-2 9 0,-3 6 0,1 3 0,-1 3 0,1 4 2,-3 7-1,-2 13 0,-3 12-1,-3 13 0,-2 6-2,0 0-1,0 0-2,0 0-1,1-5-2,4-9-2,3-10-1,3-8-2,-1-12-3,-2-12-4,-3-13-4,-3-12-3,-1-9-4,4-2-3,3-3-2,3-3-4,-2-13-8,-6-22-12,-6-22-13,-6-21-13,-4-12-1,1 1 11,-1-1 12,1 1 10,-1 1 8,1 3 5,-1 3 6,1 4 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3:49"/>
    </inkml:context>
    <inkml:brush xml:id="br0">
      <inkml:brushProperty name="width" value="0.04221" units="cm"/>
      <inkml:brushProperty name="height" value="0.04221" units="cm"/>
      <inkml:brushProperty name="color" value="#F2395B"/>
    </inkml:brush>
  </inkml:definitions>
  <inkml:trace contextRef="#ctx0" brushRef="#br0">66950 50000 521,'-47'-47'2,"6"6"5,7 7 4,6 6 6,10 1 8,17-3 15,15-3 15,16-2 14,12-3 1,9 1-13,10-1-13,10 1-12,5 2-10,4 7-6,3 6-7,3 7-6,-2 4-8,-6 3-7,-6 3-8,-6 4-7,-6 4-9,-2 6-11,-3 7-10,-3 6-10,-6 3-1,-5 0 9,-7 0 8,-5 0 8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3:50"/>
    </inkml:context>
    <inkml:brush xml:id="br0">
      <inkml:brushProperty name="width" value="0.03019" units="cm"/>
      <inkml:brushProperty name="height" value="0.03019" units="cm"/>
      <inkml:brushProperty name="color" value="#F2395B"/>
    </inkml:brush>
  </inkml:definitions>
  <inkml:trace contextRef="#ctx0" brushRef="#br0">68650 50400 728,'68'1'150,"-11"4"-59,-14 3-61,-11 3-59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3:50"/>
    </inkml:context>
    <inkml:brush xml:id="br0">
      <inkml:brushProperty name="width" value="0.06167" units="cm"/>
      <inkml:brushProperty name="height" value="0.06167" units="cm"/>
      <inkml:brushProperty name="color" value="#F2395B"/>
    </inkml:brush>
  </inkml:definitions>
  <inkml:trace contextRef="#ctx0" brushRef="#br0">70050 48550 356,'0'-40'15,"0"23"28,0 22 29,0 22 29,0 13 4,0 7-22,0 6-21,0 7-21,0 7-12,0 9-5,0 10-4,0 10-4,-2 7-3,-3 6-4,-3 7-2,-2 6-4,-3 3-2,1 0-6,-1 0-3,1 0-4,1-5-4,3-9 0,3-10-1,4-8-2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3:50"/>
    </inkml:context>
    <inkml:brush xml:id="br0">
      <inkml:brushProperty name="width" value="0.05805" units="cm"/>
      <inkml:brushProperty name="height" value="0.05805" units="cm"/>
      <inkml:brushProperty name="color" value="#F2395B"/>
    </inkml:brush>
  </inkml:definitions>
  <inkml:trace contextRef="#ctx0" brushRef="#br0">69900 48050 378,'-22'-47'2,"6"6"1,7 7 3,6 6 1,12 4 11,19 4 16,19 3 18,19 3 17,10 4 1,4 7-13,3 6-13,3 7-13,1 5-8,1 7-3,-1 6-3,1 7-2,-1 2-1,1 1-1,-1-1 0,1 1 0,-4-3 0,-6-2 0,-6-3 0,-6-3-1,-6-1 0,-2 4-2,-3 3-2,-3 3-2,-10 9-1,-16 16-1,-15 15-1,-15 17-2,-26 16-1,-34 19-6,-35 19-4,-33 19-5,-28 13-8,-18 10-9,-19 10-11,-18 9-9,5-12-5,32-30 3,31-32 1,32-30 2,22-23 2,17-12 1,15-13 2,16-12 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3:51"/>
    </inkml:context>
    <inkml:brush xml:id="br0">
      <inkml:brushProperty name="width" value="0.04314" units="cm"/>
      <inkml:brushProperty name="height" value="0.04314" units="cm"/>
      <inkml:brushProperty name="color" value="#F2395B"/>
    </inkml:brush>
  </inkml:definitions>
  <inkml:trace contextRef="#ctx0" brushRef="#br0">68600 50350 509,'-18'-46'58,"17"10"4,15 10 7,16 9 4,7 10-2,1 14-14,-1 11-13,1 14-14,-1 5-11,1 1-12,-1-1-10,1 1-12,-3-1-17,-2 1-23,-3-1-22,-3 1-22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4:35"/>
    </inkml:context>
    <inkml:brush xml:id="br0">
      <inkml:brushProperty name="width" value="0.03815" units="cm"/>
      <inkml:brushProperty name="height" value="0.03815" units="cm"/>
      <inkml:brushProperty name="color" value="#F2395B"/>
    </inkml:brush>
  </inkml:definitions>
  <inkml:trace contextRef="#ctx0" brushRef="#br0">48850 52450 576,'0'71'120,"0"-5"-25,0-7-26,0-5-25,1-4-16,4 0-5,3 0-5,3 0-6,-1 6-5,-2 13-2,-3 12-3,-3 13-2,-2 7-3,0 4-3,0 3-2,0 3-3,0 4 3,0 7 5,0 6 6,0 7 6,0-7 2,0-19-3,0-18-3,0-19-3,0-24-12,0-28-22,0-28-21,0-27-21,0-15-5,0 0 15,0 0 14,0 0 14,1 0 8,4 0 2,3 0 2,3 0 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4:35"/>
    </inkml:context>
    <inkml:brush xml:id="br0">
      <inkml:brushProperty name="width" value="0.0354" units="cm"/>
      <inkml:brushProperty name="height" value="0.0354" units="cm"/>
      <inkml:brushProperty name="color" value="#F2395B"/>
    </inkml:brush>
  </inkml:definitions>
  <inkml:trace contextRef="#ctx0" brushRef="#br0">48850 52800 621,'118'-90'74,"-11"23"-16,-14 22-17,-11 22-17,-7 12-9,0 3-1,0 3-2,0 4-2,-2 4-1,-3 6-1,-3 7 0,-2 6-2,-5 4 0,-2 4 0,-3 3 0,-3 3-1,-4 3 2,-3 3 1,-3 3 2,-2 4 1,-6 1 0,-6 0-1,-6 0-2,-6 0-2,-6 0-2,-2 0-3,-3 0-1,-3 0-2,-7 0-2,-9 0 2,-10 0 0,-8 0 1,-12 1 0,-12 4-2,-13 3 0,-12 3-2,-10 1 0,-6 1 0,-6-1 1,-6 1 0,-1-4-3,7-6-6,6-6-4,7-6-7,8-6-5,14-2-6,11-3-6,14-3-5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4:36"/>
    </inkml:context>
    <inkml:brush xml:id="br0">
      <inkml:brushProperty name="width" value="0.04189" units="cm"/>
      <inkml:brushProperty name="height" value="0.04189" units="cm"/>
      <inkml:brushProperty name="color" value="#F2395B"/>
    </inkml:brush>
  </inkml:definitions>
  <inkml:trace contextRef="#ctx0" brushRef="#br0">51350 52700 525,'56'6'142,"13"13"-31,12 12-32,13 13-30,2 4-19,-5-3-7,-7-3-6,-5-2-6,-6-5-4,-3-2-3,-3-3-2,-2-3-3,-5-2-2,-2 0-2,-3 0-1,-3 0-2,-4 1-2,-3 4 1,-3 3-1,-2 3 0,-9 3 1,-12 3 2,-13 3 2,-12 4 2,-10-4 1,-6-9 3,-6-10 1,-6-8 3,-6-6 0,-2 1-1,-3-1-1,-3 1-1,-7 2-1,-9 7-2,-10 6-1,-8 7-2,-9 7-1,-6 9 0,-6 10-1,-6 10-1,-1 2-1,7-3-4,6-3-4,7-2-4,8-5-3,14-2-3,11-3-4,14-3-3,13-9-4,16-11-5,15-14-5,17-11-4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4"/>
    </inkml:context>
    <inkml:brush xml:id="br0">
      <inkml:brushProperty name="width" value="0.03758" units="cm"/>
      <inkml:brushProperty name="height" value="0.03758" units="cm"/>
      <inkml:brushProperty name="color" value="#F2395B"/>
    </inkml:brush>
  </inkml:definitions>
  <inkml:trace contextRef="#ctx0" brushRef="#br0">50500 22500 585,'3'-80'3,"6"-9"6,7-10 7,6-8 6,-5 13 6,-16 38 6,-15 37 6,-15 38 5,-12 31 1,-6 25-5,-6 25-6,-6 25-5,-4 12-5,1 1-6,-1-1-6,1 1-6,2-9-6,7-15-6,6-15-7,7-16-7,7-13-7,9-9-8,10-10-7,10-8-7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4:36"/>
    </inkml:context>
    <inkml:brush xml:id="br0">
      <inkml:brushProperty name="width" value="0.04093" units="cm"/>
      <inkml:brushProperty name="height" value="0.04093" units="cm"/>
      <inkml:brushProperty name="color" value="#F2395B"/>
    </inkml:brush>
  </inkml:definitions>
  <inkml:trace contextRef="#ctx0" brushRef="#br0">54500 53000 537,'20'-69'42,"-9"13"1,-10 12-1,-8 13 0,-9 9-3,-6 6-4,-6 7-7,-6 6-4,-6 4-5,-2 4-1,-3 3-3,-3 3-2,-4 4-1,-3 7-1,-3 6 0,-2 7 0,-5 4 0,-2 3-2,-3 3-1,-3 4 0,1 1-2,6 0-1,7 0-1,6 0-2,6 1 0,6 4-1,7 3 0,6 3-1,6-1 0,6-2 0,7-3 0,6-3 0,7-6 0,10-5 0,10-7 0,9-5 0,10-4 0,14 0-1,11 0-3,14 0 0,10-4-3,9-5-5,10-7-3,10-5-3,4-4-5,0 0-5,0 0-4,0 0-5,0-4-1,0-5 0,0-7 1,0-5 1,-11-3 0,-22 4-1,-22 3 0,-21 3-1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4:37"/>
    </inkml:context>
    <inkml:brush xml:id="br0">
      <inkml:brushProperty name="width" value="0.04425" units="cm"/>
      <inkml:brushProperty name="height" value="0.04425" units="cm"/>
      <inkml:brushProperty name="color" value="#F2395B"/>
    </inkml:brush>
  </inkml:definitions>
  <inkml:trace contextRef="#ctx0" brushRef="#br0">56850 52500 497,'-50'0'5,"0"0"11,0 0 10,0 0 11,9 3 5,19 6 1,19 7-1,19 6 1,13 4-3,10 4-5,10 3-6,9 3-6,6-1-4,3-2-2,3-3-1,4-3-3,1-2-1,0 0-1,0 0-1,0 0-2,-2 0-1,-3 0-2,-3 0-2,-2 0-2,-5 0-3,-2 0 0,-3 0-2,-3 0-2,-6 0 0,-5 0 0,-7 0 0,-5 0 0,-8 3 1,-5 6 1,-7 7 0,-5 6 2,-11-1 0,-11-5 0,-14-7 0,-11-5 1,-12-1-2,-9 6-2,-10 7-1,-8 6-3,-9 3-1,-6 0 0,-6 0-2,-6 0-1,-1 1-2,7 4-5,6 3-5,7 3-3,8-2-4,14-6 0,11-6-1,14-6-2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4:37"/>
    </inkml:context>
    <inkml:brush xml:id="br0">
      <inkml:brushProperty name="width" value="0.03907" units="cm"/>
      <inkml:brushProperty name="height" value="0.03907" units="cm"/>
      <inkml:brushProperty name="color" value="#F2395B"/>
    </inkml:brush>
  </inkml:definitions>
  <inkml:trace contextRef="#ctx0" brushRef="#br0">59200 52150 563,'-19'-27'6,"13"-3"13,12-3 13,13-2 13,10 2 5,10 9-4,10 10-3,9 10-2,4 4-5,1 0-5,-1 0-6,1 0-4,1 1-5,3 4-3,3 3-5,4 3-3,-3 1-7,-5 1-6,-7-1-8,-5 1-7,-8-1-7,-5 1-4,-7-1-4,-5 1-5,-8 1-2,-5 3 4,-7 3 3,-5 4 3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4:38"/>
    </inkml:context>
    <inkml:brush xml:id="br0">
      <inkml:brushProperty name="width" value="0.04577" units="cm"/>
      <inkml:brushProperty name="height" value="0.04577" units="cm"/>
      <inkml:brushProperty name="color" value="#F2395B"/>
    </inkml:brush>
  </inkml:definitions>
  <inkml:trace contextRef="#ctx0" brushRef="#br0">59400 52650 480,'-44'6'71,"13"13"-7,12 12-6,13 13-6,7 9-7,4 6-7,3 7-6,3 6-7,-4 6-5,-8 6-3,-10 7-3,-9 6-2,-5 3-3,0 0 0,0 0-1,0 0 0,1-4 0,4-5-1,3-7-1,3-5 0,3-8-1,3-5-1,3-7-3,4-5-1,7-8 0,13-5 0,12-7-1,13-5 1,7-6 0,4-3-2,3-3 0,3-2-2,1-5-1,1-2-4,-1-3-2,1-3-4,-3-2 0,-2 0 0,-3 0 2,-3 0 0,-1-4 1,4-5-1,3-7 1,3-5-1,-4-6-7,-8-3-14,-10-3-15,-9-2-13,-7-1-4,-3 3 10,-3 3 8,-2 4 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4:38"/>
    </inkml:context>
    <inkml:brush xml:id="br0">
      <inkml:brushProperty name="width" value="0.03816" units="cm"/>
      <inkml:brushProperty name="height" value="0.03816" units="cm"/>
      <inkml:brushProperty name="color" value="#F2395B"/>
    </inkml:brush>
  </inkml:definitions>
  <inkml:trace contextRef="#ctx0" brushRef="#br0">59500 53300 576,'-21'-25'7,"10"0"13,10 0 13,9 0 14,15 3 6,22 6-3,22 7-1,23 6-2,16 3-6,13 0-8,12 0-9,13 0-8,7 0-12,4 0-16,3 0-14,3 0-15,-13 0-12,-28 0-6,-28 0-8,-27 0-7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01"/>
    </inkml:context>
    <inkml:brush xml:id="br0">
      <inkml:brushProperty name="width" value="0.04295" units="cm"/>
      <inkml:brushProperty name="height" value="0.04295" units="cm"/>
      <inkml:brushProperty name="color" value="#F2395B"/>
    </inkml:brush>
  </inkml:definitions>
  <inkml:trace contextRef="#ctx0" brushRef="#br0">64600 23150 512,'0'-61'54,"0"28"6,0 28 6,0 29 5,0 16-4,0 7-14,0 6-14,0 7-14,0 0-9,0-2-3,0-3-4,0-3-2,0-2-4,0 0 0,0 0-2,0 0 0,0-2-2,0-3 0,0-3 0,0-2 0,0-3 0,0 1 0,0-1 1,0 1 1,1 2-1,4 7 0,3 6-1,3 7-1,-1-1 1,-2-6-1,-3-6 1,-3-6 0,-2-4-1,0 1-4,0-1-3,0 1-4,-2 1-1,-3 3 3,-3 3 3,-2 4 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02"/>
    </inkml:context>
    <inkml:brush xml:id="br0">
      <inkml:brushProperty name="width" value="0.03738" units="cm"/>
      <inkml:brushProperty name="height" value="0.03738" units="cm"/>
      <inkml:brushProperty name="color" value="#F2395B"/>
    </inkml:brush>
  </inkml:definitions>
  <inkml:trace contextRef="#ctx0" brushRef="#br0">63900 24300 588,'68'26'111,"-11"4"-22,-14 3-25,-11 3-22,-7 1-15,0 1-6,0-1-6,0 1-6,-2-1-3,-3 1-2,-3-1-2,-2 1-1,-1-3-2,3-2-2,3-3-3,4-3-2,2-6 1,4-5 3,3-7 5,3-5 3,1-11 2,1-11 0,-1-14-2,1-11 0,-1-7 0,1 0-2,-1 0 0,1 0 0,-3 0-1,-2 0 0,-3 0 1,-3 0 0,-1 1 1,4 4-1,3 3 0,3 3 0,-1 3-3,-2 3-5,-3 3-6,-3 4-4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0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56900 6200 999,'0'-47'-23,"0"6"4,0 7 4,0 6 4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09"/>
    </inkml:context>
    <inkml:brush xml:id="br0">
      <inkml:brushProperty name="width" value="0.0372" units="cm"/>
      <inkml:brushProperty name="height" value="0.0372" units="cm"/>
      <inkml:brushProperty name="color" value="#F2395B"/>
    </inkml:brush>
  </inkml:definitions>
  <inkml:trace contextRef="#ctx0" brushRef="#br0">56850 6000 591,'0'48'94,"0"-3"-19,0-3-19,0-2-20,0-3-10,0 1-3,0-1-4,0 1-3,0 1-1,0 3-2,0 3-1,0 4-1,0 1-3,0 0-4,0 0-4,0 0-4,0 0-3,0 0 1,0 0-1,0 0 0,0-2 0,0-3 1,0-3 1,0-2 0,0-1 0,0 3 2,0 3 0,0 4 2,1-3-2,4-5-2,3-7-2,3-5-2,-4-12-12,-8-16-19,-10-15-19,-9-15-19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09"/>
    </inkml:context>
    <inkml:brush xml:id="br0">
      <inkml:brushProperty name="width" value="0.03307" units="cm"/>
      <inkml:brushProperty name="height" value="0.03307" units="cm"/>
      <inkml:brushProperty name="color" value="#F2395B"/>
    </inkml:brush>
  </inkml:definitions>
  <inkml:trace contextRef="#ctx0" brushRef="#br0">56900 6050 665,'-47'26'49,"6"4"-9,7 3-10,6 3-8,3 4-5,0 7 0,0 6 1,0 7 1,-2 0-1,-3-2-1,-3-3 0,-2-3-2,-1-4-2,3-3-1,3-3-2,4-2-1,1-6-3,0-6-2,0-6-3,0-6-1,6-9-14,13-8-25,12-10-23,13-9-24,4-5-2,-3 0 19,-3 0 20,-2 0 19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5"/>
    </inkml:context>
    <inkml:brush xml:id="br0">
      <inkml:brushProperty name="width" value="0.03285" units="cm"/>
      <inkml:brushProperty name="height" value="0.03285" units="cm"/>
      <inkml:brushProperty name="color" value="#F2395B"/>
    </inkml:brush>
  </inkml:definitions>
  <inkml:trace contextRef="#ctx0" brushRef="#br0">50500 22300 669,'29'-25'4,"10"0"5,10 0 7,9 0 7,4 3 3,1 6 1,-1 7 1,1 6 0,1 10 1,3 17 2,3 15 0,4 16 3,-1 9-7,-3 3-12,-3 3-13,-2 4-12,-5-3-8,-2-5-2,-3-7-3,-3-5-2,-7-8-7,-9-5-11,-10-7-10,-8-5-10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10"/>
    </inkml:context>
    <inkml:brush xml:id="br0">
      <inkml:brushProperty name="width" value="0.03878" units="cm"/>
      <inkml:brushProperty name="height" value="0.03878" units="cm"/>
      <inkml:brushProperty name="color" value="#F2395B"/>
    </inkml:brush>
  </inkml:definitions>
  <inkml:trace contextRef="#ctx0" brushRef="#br0">56800 6100 567,'46'1'70,"-5"4"-12,-7 3-13,-5 3-12,-1 3-5,6 3 0,7 3 3,6 4 0,-1 1-1,-5 0-5,-7 0-5,-5 0-5,-3 1-5,4 4-4,3 3-3,3 3-6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46"/>
    </inkml:context>
    <inkml:brush xml:id="br0">
      <inkml:brushProperty name="width" value="0.05457" units="cm"/>
      <inkml:brushProperty name="height" value="0.05457" units="cm"/>
      <inkml:brushProperty name="color" value="#F2395B"/>
    </inkml:brush>
  </inkml:definitions>
  <inkml:trace contextRef="#ctx0" brushRef="#br0">12100 56600 403,'-27'-68'137,"-3"17"-31,-3 15-34,-2 16-32,-3 9-19,1 3-5,-1 3-6,1 4-5,-1 2-3,1 4-1,-1 3-1,1 3-1,-1 3 0,1 3-1,-1 3 0,1 4-2,-1 5 1,1 10 0,-1 10 1,1 9-1,-3 4 2,-2 1 3,-3-1 2,-3 1 2,-1 1 2,4 3 2,3 3 2,3 4 1,3 2 1,3 4-2,3 3-2,4 3-1,2-4-1,4-8 0,3-10-1,3-9-1,3-5 1,3 0 0,3 0 0,4 0 1,5-2-1,10-3 0,10-3 0,9-2-2,6-8 0,3-8 0,3-10-1,4-9 0,2-7-1,4-3 0,3-3-3,3-2 0,4-6-3,7-6-5,6-6-6,7-6-4,2-2-5,1 3-6,-1 3-5,1 4-5,-3 2-5,-2 4-1,-3 3-3,-3 3-1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47"/>
    </inkml:context>
    <inkml:brush xml:id="br0">
      <inkml:brushProperty name="width" value="0.04952" units="cm"/>
      <inkml:brushProperty name="height" value="0.04952" units="cm"/>
      <inkml:brushProperty name="color" value="#F2395B"/>
    </inkml:brush>
  </inkml:definitions>
  <inkml:trace contextRef="#ctx0" brushRef="#br0">19100 56350 444,'20'117'180,"-9"-16"-43,-10-15-44,-8-15-43,-4-9-25,3 1-4,3-1-4,4 1-5,-1 1-4,-3 3-2,-3 3-2,-2 4-1,-1-3-4,3-5-2,3-7-4,4-5-2,1-20-16,0-31-29,0-31-27,0-31-30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48"/>
    </inkml:context>
    <inkml:brush xml:id="br0">
      <inkml:brushProperty name="width" value="0.05402" units="cm"/>
      <inkml:brushProperty name="height" value="0.05402" units="cm"/>
      <inkml:brushProperty name="color" value="#F2395B"/>
    </inkml:brush>
  </inkml:definitions>
  <inkml:trace contextRef="#ctx0" brushRef="#br0">19000 56000 407,'3'-47'4,"6"6"10,7 7 9,6 6 9,3 4 4,0 4-3,0 3-3,0 3-2,3 3-1,6 3 2,7 3 1,6 4 2,4 5-1,4 10-2,3 10-4,3 9-2,3 4-3,3 1 0,3-1-2,4 1-2,-1-3-1,-3-2-1,-3-3-3,-2-3-1,-3-1-1,1 4-1,-1 3-1,1 3-1,-4 1-1,-6 1-1,-6-1-2,-6 1-1,-6 5-1,-2 14-4,-3 11-2,-3 14-2,-7 0-2,-9-8-1,-10-10 0,-8-9-2,-14-1 1,-15 10 0,-15 10 0,-16 9 1,-13 7-3,-9 7-4,-10 6-4,-8 7-4,-3-4-3,7-12-2,6-13-2,7-12-2,4-9 0,3-2 4,3-3 1,4-3 4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48"/>
    </inkml:context>
    <inkml:brush xml:id="br0">
      <inkml:brushProperty name="width" value="0.03262" units="cm"/>
      <inkml:brushProperty name="height" value="0.03262" units="cm"/>
      <inkml:brushProperty name="color" value="#F2395B"/>
    </inkml:brush>
  </inkml:definitions>
  <inkml:trace contextRef="#ctx0" brushRef="#br0">19250 56700 674,'-22'28'102,"6"6"-24,7 7-24,6 6-24,3 7-13,0 10-1,0 10-3,0 9-2,-4 10-7,-5 14-9,-7 11-12,-5 14-10,-3-6-4,4-21 4,3-22 3,3-22 3,1-13-2,1-3-12,-1-3-9,1-2-11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49"/>
    </inkml:context>
    <inkml:brush xml:id="br0">
      <inkml:brushProperty name="width" value="0.04315" units="cm"/>
      <inkml:brushProperty name="height" value="0.04315" units="cm"/>
      <inkml:brushProperty name="color" value="#F2395B"/>
    </inkml:brush>
  </inkml:definitions>
  <inkml:trace contextRef="#ctx0" brushRef="#br0">26500 55650 509,'-18'-24'89,"17"4"-16,15 3-15,16 3-15,12 1-9,9 1-3,10-1-3,10 1-3,4 1-3,0 3-2,0 3-1,0 4-2,-2-1-3,-3-3-4,-3-3-4,-2-2-5,-5-1-3,-2 3-6,-3 3-4,-3 4-5,-10 5-8,-16 10-11,-15 10-12,-15 9-12,-18 9-3,-19 9 4,-18 10 5,-19 10 3,-4-4 7,14-16 8,11-15 8,14-15 7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49"/>
    </inkml:context>
    <inkml:brush xml:id="br0">
      <inkml:brushProperty name="width" value="0.0501" units="cm"/>
      <inkml:brushProperty name="height" value="0.0501" units="cm"/>
      <inkml:brushProperty name="color" value="#F2395B"/>
    </inkml:brush>
  </inkml:definitions>
  <inkml:trace contextRef="#ctx0" brushRef="#br0">26400 56200 439,'-63'3'29,"26"6"16,24 7 15,26 6 14,8 7 2,-5 10-14,-7 10-12,-5 9-14,-6 7-8,-3 7-4,-3 6-4,-2 7-4,-5 4-3,-2 3-3,-3 3-2,-3 4-2,-1-3-3,4-5-3,3-7-1,3-5-4,3-8 0,3-5-1,3-7 0,4-5 0,4-4 0,6 0 1,7 0 1,6 0 2,9-5-1,13-9 2,12-10-1,13-8 1,7-8-1,4-2-1,3-3-3,3-3-2,1-2 1,1 0 0,-1 0 1,1 0 2,-6 0-4,-8 0-6,-10 0-9,-9 0-6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49"/>
    </inkml:context>
    <inkml:brush xml:id="br0">
      <inkml:brushProperty name="width" value="0.03742" units="cm"/>
      <inkml:brushProperty name="height" value="0.03742" units="cm"/>
      <inkml:brushProperty name="color" value="#F2395B"/>
    </inkml:brush>
  </inkml:definitions>
  <inkml:trace contextRef="#ctx0" brushRef="#br0">26450 56900 587,'-46'-2'5,"10"-3"7,10-3 9,9-2 8,10-3 7,14 1 4,11-1 5,14 1 4,13 1-1,16 3-8,15 3-8,17 4-7,8 1-8,4 0-6,3 0-8,3 0-8,4-2-9,7-3-12,6-3-11,7-2-13,-10-3-6,-25 1-2,-25-1-2,-25 1-2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53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78550 42450 999,'23'-43'-6,"-3"17"-12,-3 15-12,-2 16-12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59"/>
    </inkml:context>
    <inkml:brush xml:id="br0">
      <inkml:brushProperty name="width" value="0.0351" units="cm"/>
      <inkml:brushProperty name="height" value="0.0351" units="cm"/>
      <inkml:brushProperty name="color" value="#00BFF3"/>
    </inkml:brush>
  </inkml:definitions>
  <inkml:trace contextRef="#ctx0" brushRef="#br0">8950 59100 626,'-63'0'-4,"26"0"21,24 0 21,26 0 21,15 0 5,6 0-10,7 0-12,6 0-10,1 0-8,-3 0-6,-3 0-5,-2 0-4,-5 6-6,-2 13-5,-3 12-5,-3 13-5,-10 7-1,-16 4 2,-15 3 2,-15 3 1,-11 3 1,-2 3-2,-3 3-2,-3 4-1,-2-3 0,0-5 0,0-7 0,0-5 1,3-8 2,6-5 2,7-7 2,6-5 2,12-9 4,19-9 8,19-10 5,19-8 7,7-4 2,-3 3-3,-3 3-2,-2 4-3,-3 1-2,1 0-2,-1 0 0,1 0-2,-6 7-2,-8 17-3,-10 15-3,-9 16-4,-12 5-1,-11-2 0,-14-3 1,-11-3 0,-6-4 1,4-3 0,3-3 1,3-2 0,1-6-2,1-6-5,-1-6-4,1-6-5,2-9-6,7-8-10,6-10-8,7-9-9,7-5-2,9 0 5,10 0 6,10 0 5,2-2 4,-3-3 6,-3-3 5,-2-2 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29"/>
    </inkml:context>
    <inkml:brush xml:id="br0">
      <inkml:brushProperty name="width" value="0.02654" units="cm"/>
      <inkml:brushProperty name="height" value="0.02654" units="cm"/>
      <inkml:brushProperty name="color" value="#F2395B"/>
    </inkml:brush>
  </inkml:definitions>
  <inkml:trace contextRef="#ctx0" brushRef="#br0">60100 35750 828,'1'45'1,"4"-9"-1,3-10 1,3-8 1,1-4 1,1 3 3,-1 3 3,1 4 3,1-1 2,3-3 0,3-3 0,4-2 1,1-3 0,0 1 1,0-1-1,0 1 1,0 1-3,0 3-7,0 3-8,0 4-6,0-1-6,0-3-3,0-3-3,0-2-3,0-5-1,0-2 3,0-3 2,0-3 2,0-4-1,0-3-5,0-3-5,0-2-5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5"/>
    </inkml:context>
    <inkml:brush xml:id="br0">
      <inkml:brushProperty name="width" value="0.04541" units="cm"/>
      <inkml:brushProperty name="height" value="0.04541" units="cm"/>
      <inkml:brushProperty name="color" value="#F2395B"/>
    </inkml:brush>
  </inkml:definitions>
  <inkml:trace contextRef="#ctx0" brushRef="#br0">53650 21400 484,'-47'-16'28,"6"19"12,7 19 11,6 19 12,6 16 1,6 17-9,7 15-8,6 16-10,1 16-6,-3 20-5,-3 18-3,-2 20-5,-5 8-4,-2 1-4,-3-1-4,-3 1-4,-2-6-2,0-8-1,0-10-1,0-9-1,3-10-5,6-9-8,7-10-9,6-8-8,6-17-5,6-21-6,7-22-3,6-22-5,3-16 2,0-9 9,0-10 10,0-8 8,0-8 3,0-2-5,0-3-5,0-3-4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0"/>
    </inkml:context>
    <inkml:brush xml:id="br0">
      <inkml:brushProperty name="width" value="0.04483" units="cm"/>
      <inkml:brushProperty name="height" value="0.04483" units="cm"/>
      <inkml:brushProperty name="color" value="#00BFF3"/>
    </inkml:brush>
  </inkml:definitions>
  <inkml:trace contextRef="#ctx0" brushRef="#br0">9800 59200 490,'26'23'38,"4"-3"-3,3-3-2,3-2-2,1-1-2,1 3-3,-1 3-3,1 4-2,-4 2-3,-6 4-1,-6 3-2,-6 3-1,-6 3-2,-2 3-4,-3 3-3,-3 4-4,-7 2-1,-9 4-1,-10 3 1,-8 3-1,-8-1-2,-2-2-6,-3-3-4,-3-3-6,-1-2-2,4 0 3,3 0 1,3 0 2,14-11 6,25-22 11,25-22 10,25-21 11,12-12 0,1 1-8,-1-1-9,1 1-8,-3-1-7,-2 1-5,-3-1-5,-3 1-4,-6-1-2,-5 1 1,-7-1 0,-5 1 2,-3-4 0,4-6-3,3-6-2,3-6-1,-2-2 0,-6 3 4,-6 3 3,-6 4 4,-4 4 4,1 6 3,-1 7 5,1 6 3,-1 10 14,1 17 25,-1 15 24,1 16 24,-3 9 4,-2 3-18,-3 3-18,-3 4-17,-1 2-10,4 4-2,3 3-3,3 3-2,-1-2-2,-2-6-3,-3-6-2,-3-6-3,1-2-2,6 3-1,7 3 0,6 4-2,1 1-1,-3 0-3,-3 0-1,-2 0-2,-3-2-2,1-3-2,-1-3-2,1-2-2,-9-5-4,-15-2-8,-15-3-7,-16-3-8,-8-4 0,0-3 4,0-3 6,0-2 5,1-5 0,4-2-4,3-3-3,3-3-4,4-7-2,7-9 2,6-10 1,7-8 1,2-4 4,1 3 5,-1 3 5,1 4 5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0"/>
    </inkml:context>
    <inkml:brush xml:id="br0">
      <inkml:brushProperty name="width" value="0.03226" units="cm"/>
      <inkml:brushProperty name="height" value="0.03226" units="cm"/>
      <inkml:brushProperty name="color" value="#00BFF3"/>
    </inkml:brush>
  </inkml:definitions>
  <inkml:trace contextRef="#ctx0" brushRef="#br0">10850 59350 681,'23'-24'5,"-3"4"9,-3 3 8,-2 3 10,-1 3 4,3 3-1,3 3-2,4 4-1,2 1-2,4 0-3,3 0-3,3 0-4,3 0-12,3 0-18,3 0-18,4 0-20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0"/>
    </inkml:context>
    <inkml:brush xml:id="br0">
      <inkml:brushProperty name="width" value="0.03628" units="cm"/>
      <inkml:brushProperty name="height" value="0.03628" units="cm"/>
      <inkml:brushProperty name="color" value="#00BFF3"/>
    </inkml:brush>
  </inkml:definitions>
  <inkml:trace contextRef="#ctx0" brushRef="#br0">11850 58950 606,'-46'4'54,"10"10"-3,10 10-3,9 9-3,6 4-5,3 1-6,3-1-5,4 1-6,1-1-4,0 1-3,0-1-3,0 1-2,6-4-3,13-6-6,12-6-3,13-6-6,4-15-3,-3-21-4,-3-22-4,-2-22-2,-6-7-1,-6 10 3,-6 10 4,-6 9 2,-7 6 3,-6 3 2,-6 3 2,-6 4 1,-6 4 1,-2 6-1,-3 7-2,-3 6-1,-4 6-2,-3 6-6,-3 7-3,-2 6-5,0 4-3,7 4-3,6 3-2,7 3-2,2-2 1,1-6 2,-1-6 4,1-6 3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1"/>
    </inkml:context>
    <inkml:brush xml:id="br0">
      <inkml:brushProperty name="width" value="0.03975" units="cm"/>
      <inkml:brushProperty name="height" value="0.03975" units="cm"/>
      <inkml:brushProperty name="color" value="#00BFF3"/>
    </inkml:brush>
  </inkml:definitions>
  <inkml:trace contextRef="#ctx0" brushRef="#br0">13000 59450 553,'-29'-21'80,"-5"10"-13,-7 10-12,-5 9-13,-4 9-9,0 9-7,0 10-8,0 10-6,0 7-3,0 6 1,0 7 0,0 6 2,3-1-1,6-5-1,7-7-1,6-5-1,4-4 0,4 0-1,3 0 0,3 0 0,6-2-3,9-3-2,10-3-5,10-2-3,10-8-3,13-8-2,12-10-1,13-9-3,12-7-5,13-3-10,12-3-8,13-2-10,-4-3-1,-18 1 9,-19-1 8,-18 1 9,-12-1 1,-3 1-6,-3-1-5,-2 1-5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2"/>
    </inkml:context>
    <inkml:brush xml:id="br0">
      <inkml:brushProperty name="width" value="0.03693" units="cm"/>
      <inkml:brushProperty name="height" value="0.03693" units="cm"/>
      <inkml:brushProperty name="color" value="#00BFF3"/>
    </inkml:brush>
  </inkml:definitions>
  <inkml:trace contextRef="#ctx0" brushRef="#br0">19000 59000 595,'93'0'108,"-11"0"-23,-14 0-23,-11 0-23,-11 1-13,-5 4-4,-7 3-2,-5 3-4,-4 6-3,0 9-4,0 10-5,0 10-4,-5 4-2,-9 0-4,-10 0-2,-8 0-3,-11 1-1,-8 4 0,-10 3 1,-9 3 0,-5-1-1,0-2-2,0-3-2,0-3-1,1-4 0,4-3 2,3-3 4,3-2 1,3-6 3,3-6 1,3-6 2,4-6 1,11-6 6,23-2 11,22-3 11,22-3 11,10-2 1,1 0-10,-1 0-10,1 0-9,-3 0-8,-2 0-7,-3 0-6,-3 0-7,1-4-6,6-5-4,7-7-5,6-5-5,-2-4-1,-9 0 6,-10 0 4,-8 0 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3"/>
    </inkml:context>
    <inkml:brush xml:id="br0">
      <inkml:brushProperty name="width" value="0.04454" units="cm"/>
      <inkml:brushProperty name="height" value="0.04454" units="cm"/>
      <inkml:brushProperty name="color" value="#00BFF3"/>
    </inkml:brush>
  </inkml:definitions>
  <inkml:trace contextRef="#ctx0" brushRef="#br0">20350 59400 493,'-44'92'114,"13"-16"-27,12-15-27,13-15-25,6-9-15,0 1-4,0-1-4,0 1-2,1-1-3,4 1 0,3-1 0,3 1 0,7-9-4,14-15-7,11-15-8,14-16-7,0-12-2,-8-5 1,-10-7 2,-9-5 2,-7-4 1,-3 0 3,-3 0 2,-2 0 3,-5 1 1,-2 4 3,-3 3 1,-3 3 2,-7 3 2,-9 3 3,-10 3 1,-8 4 3,5 2-6,22 4-10,22 3-13,23 3-11,6 3-2,-5 3 6,-7 3 6,-5 4 7,-4 1 6,0 0 5,0 0 6,0 0 5,-2 3 5,-3 6 7,-3 7 5,-2 6 7,-5 7 4,-2 10 1,-3 10 2,-3 9 2,-2 2-3,0-2-7,0-3-7,0-3-7,0-4-4,0-3 0,0-3 0,0-2 0,4-5-4,10-2-9,10-3-7,9-3-8,6-9-5,3-11 0,3-14 0,4-11 0,-3-9 1,-5-3 2,-7-3 2,-5-2 3,-8-6 2,-5-6 1,-7-6 2,-5-6 2,-4-2 1,0 3 0,0 3 0,0 4 1,-4 4 0,-5 6-1,-7 7 0,-5 6 1,-4 4-2,0 4 0,0 3-1,0 3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3"/>
    </inkml:context>
    <inkml:brush xml:id="br0">
      <inkml:brushProperty name="width" value="0.03597" units="cm"/>
      <inkml:brushProperty name="height" value="0.03597" units="cm"/>
      <inkml:brushProperty name="color" value="#00BFF3"/>
    </inkml:brush>
  </inkml:definitions>
  <inkml:trace contextRef="#ctx0" brushRef="#br0">21800 58750 611,'4'89'143,"10"-22"-35,10-22-35,9-21-34,4-17-22,1-8-8,-1-10-10,1-9-9,-3-9-4,-2-5-1,-3-7-1,-3-5 0,-4-1 0,-3 6 4,-3 7 2,-2 6 2,-6 3 3,-6 0-1,-6 0 1,-6 0 0,-6 3-1,-2 6-3,-3 7-4,-3 6-2,-4 4-5,-3 4-5,-3 3-4,-2 3-5,-1 4-3,3 7 1,3 6 1,4 7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4"/>
    </inkml:context>
    <inkml:brush xml:id="br0">
      <inkml:brushProperty name="width" value="0.03914" units="cm"/>
      <inkml:brushProperty name="height" value="0.03914" units="cm"/>
      <inkml:brushProperty name="color" value="#00BFF3"/>
    </inkml:brush>
  </inkml:definitions>
  <inkml:trace contextRef="#ctx0" brushRef="#br0">23050 59350 562,'-47'-22'77,"6"6"-17,7 7-20,6 6-17,1 4-11,-3 4-2,-3 3-1,-2 3-1,-3 3-1,1 3 3,-1 3 1,1 4 2,-1 2 1,1 4 2,-1 3 0,1 3 1,-1 3 0,1 3-3,-1 3-2,1 4-3,4 1-1,9 0 0,10 0-1,10 0 0,4-2-1,0-3-2,0-3-2,0-2-1,4-5-3,10-2-1,10-3-3,9-3-2,10-6-3,14-5-7,11-7-6,14-5-5,5-9-6,1-9-5,-1-10-6,1-8-6,-9-3 0,-15 7 3,-15 6 5,-16 7 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7"/>
    </inkml:context>
    <inkml:brush xml:id="br0">
      <inkml:brushProperty name="width" value="0.03356" units="cm"/>
      <inkml:brushProperty name="height" value="0.03356" units="cm"/>
      <inkml:brushProperty name="color" value="#00BFF3"/>
    </inkml:brush>
  </inkml:definitions>
  <inkml:trace contextRef="#ctx0" brushRef="#br0">29300 58500 655,'-93'26'29,"17"4"-1,15 3-1,16 3-2,7 4-1,1 7-2,-1 6-1,1 7-1,2-1-1,7-6-2,6-6 0,7-6-2,4-4-1,3 1-1,3-1-2,4 1-1,5-1-2,10 1-1,10-1 0,9 1-2,4-6-1,1-8-3,-1-10-1,1-9-4,5-5-4,14 0-8,11 0-7,14 0-8,3-4-4,-2-5-2,-3-7-1,-3-5-2,-9-4 0,-11 0 2,-14 0 1,-11 0 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7"/>
    </inkml:context>
    <inkml:brush xml:id="br0">
      <inkml:brushProperty name="width" value="0.03323" units="cm"/>
      <inkml:brushProperty name="height" value="0.03323" units="cm"/>
      <inkml:brushProperty name="color" value="#00BFF3"/>
    </inkml:brush>
  </inkml:definitions>
  <inkml:trace contextRef="#ctx0" brushRef="#br0">29600 58600 662,'-47'3'21,"6"6"0,7 7 1,6 6 0,4 6 1,4 6 0,3 7 1,3 6 0,-1 4 0,-2 4-2,-3 3-1,-3 3-1,-4 3-4,-3 3-2,-3 3-5,-2 4-3,-1 2-1,3 4 0,3 3 1,4 3 0,1 3-3,0 3-4,0 3-6,0 4-6,1-3-5,4-5-3,3-7-4,3-5-5,7-14-5,14-18-9,11-19-7,14-18-9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5"/>
    </inkml:context>
    <inkml:brush xml:id="br0">
      <inkml:brushProperty name="width" value="0.03971" units="cm"/>
      <inkml:brushProperty name="height" value="0.03971" units="cm"/>
      <inkml:brushProperty name="color" value="#F2395B"/>
    </inkml:brush>
  </inkml:definitions>
  <inkml:trace contextRef="#ctx0" brushRef="#br0">54400 22600 554,'17'-110'6,"-16"32"14,-15 31 12,-15 32 14,-12 19 4,-6 10-3,-6 10-4,-6 9-4,-2 9-4,3 9-7,3 10-6,4 10-6,-1 2-4,-3-3 0,-3-3 0,-2-2-1,2-6-2,9-6-5,10-6-2,10-6-5,8-2-2,10 3 1,10 3-1,9 4 2,12-3-1,16-5 2,15-7 0,17-5 2,7-8-2,0-5-4,0-7-4,0-5-3,0-4-4,0 0-6,0 0-6,0 0-4,-2 0-5,-3 0-4,-3 0-3,-2 0-3,-8-4 0,-8-5 6,-10-7 5,-9-5 5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8"/>
    </inkml:context>
    <inkml:brush xml:id="br0">
      <inkml:brushProperty name="width" value="0.04532" units="cm"/>
      <inkml:brushProperty name="height" value="0.04532" units="cm"/>
      <inkml:brushProperty name="color" value="#00BFF3"/>
    </inkml:brush>
  </inkml:definitions>
  <inkml:trace contextRef="#ctx0" brushRef="#br0">30050 59200 485,'18'48'98,"-11"-3"-21,-14-3-22,-11-2-22,-4-1-12,6 3-3,7 3-2,6 4-3,3-1-2,0-3-2,0-3 0,0-2-2,7-11-3,17-15-7,15-15-6,16-16-7,4-13-2,-6-9 2,-6-10 2,-6-8 2,-6-4 2,-2 3-1,-3 3 0,-3 4-1,-4 1 2,-3 0 2,-3 0 2,-2 0 4,-6 3 0,-6 6 0,-6 7 1,-6 6 0,-7 6 1,-6 6 3,-6 7 3,-6 6 3,-4 3 1,1 0 0,-1 0-1,1 0-1,12 1-5,25 4-7,25 3-8,25 3-8,9-2-2,-6-6 3,-6-6 3,-6-6 4,-4-2 4,1 3 3,-1 3 4,1 4 3,-3 1 2,-2 0 2,-3 0 2,-3 0 1,-6 3 1,-5 6 3,-7 7 2,-5 6 2,-4 7 3,0 10 6,0 10 5,0 9 5,0 1 0,0-6-4,0-6-6,0-6-4,1-2-5,4 3-2,3 3-4,3 4-2,6-3-6,9-5-6,10-7-7,10-5-7,2-12-3,-3-16 2,-3-15 2,-2-15 1,-3-12 2,1-6 2,-1-6 2,1-6 2,-4-4 1,-6 1 1,-6-1-1,-6 1 1,-6 2 0,-2 7 0,-3 6 0,-3 7 0,-6 4 2,-5 3 2,-7 3 4,-5 4 2,-6 4 1,-3 6-5,-3 7-2,-2 6-4,-5 3-4,-2 0-4,-3 0-5,-3 0-5,1 4-3,6 10-2,7 10-3,6 9-2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9"/>
    </inkml:context>
    <inkml:brush xml:id="br0">
      <inkml:brushProperty name="width" value="0.03876" units="cm"/>
      <inkml:brushProperty name="height" value="0.03876" units="cm"/>
      <inkml:brushProperty name="color" value="#00BFF3"/>
    </inkml:brush>
  </inkml:definitions>
  <inkml:trace contextRef="#ctx0" brushRef="#br0">32000 58200 567,'-24'48'125,"4"-3"-28,3-3-25,3-2-27,3-3-16,3 1-5,3-1-5,4 1-5,7-7-7,13-12-8,12-13-10,13-12-9,2-9-3,-5-2 3,-7-3 3,-5-3 3,-6-4 1,-3-3 3,-3-3 0,-2-2 2,-3-3 1,1 1 1,-1-1 2,1 1 0,-4 1 0,-6 3 1,-6 3 0,-6 4 0,-7 5-2,-6 10-4,-6 10-3,-6 9-3,-6 9-4,-2 9-5,-3 10-3,-3 10-5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9"/>
    </inkml:context>
    <inkml:brush xml:id="br0">
      <inkml:brushProperty name="width" value="0.04172" units="cm"/>
      <inkml:brushProperty name="height" value="0.04172" units="cm"/>
      <inkml:brushProperty name="color" value="#00BFF3"/>
    </inkml:brush>
  </inkml:definitions>
  <inkml:trace contextRef="#ctx0" brushRef="#br0">33200 59000 527,'-5'-46'72,"-9"10"-9,-10 10-9,-8 9-10,-6 7-8,1 7-6,-1 6-6,1 7-7,-6 5-4,-8 7 1,-10 6-2,-9 7 1,-2 2-1,6 1-1,7-1-1,6 1 0,6-3-1,6-2-2,7-3 0,6-3-2,6 1-2,6 6 0,7 7-1,6 6-1,10 1-1,17-3 0,15-3-2,16-2 0,12-6-5,9-6-8,10-6-8,10-6-8,11-7-7,17-6-4,15-6-5,16-6-5,-7-4-1,-28 1 2,-28-1 1,-27 1 3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9:44"/>
    </inkml:context>
    <inkml:brush xml:id="br0">
      <inkml:brushProperty name="width" value="0.05036" units="cm"/>
      <inkml:brushProperty name="height" value="0.05036" units="cm"/>
      <inkml:brushProperty name="color" value="#00BFF3"/>
    </inkml:brush>
  </inkml:definitions>
  <inkml:trace contextRef="#ctx0" brushRef="#br0">42100 58000 436,'-71'-2'7,"10"-3"14,10-3 14,9-2 13,15-1 7,22 3-1,22 3-1,23 4-1,10 2-4,0 4-9,0 3-7,0 3-9,0 3-5,0 3-1,0 3-2,0 4-1,0-1-3,0-3-2,0-3-2,0-2-3,0-5-2,0-2-3,0-3-1,0-3-2,0-4-1,0-3-3,0-3-1,0-2-2,-2-5-5,-3-2-7,-3-3-9,-2-3-8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9:44"/>
    </inkml:context>
    <inkml:brush xml:id="br0">
      <inkml:brushProperty name="width" value="0.04413" units="cm"/>
      <inkml:brushProperty name="height" value="0.04413" units="cm"/>
      <inkml:brushProperty name="color" value="#00BFF3"/>
    </inkml:brush>
  </inkml:definitions>
  <inkml:trace contextRef="#ctx0" brushRef="#br0">42700 58500 498,'-22'-19'35,"6"13"16,7 12 16,6 13 18,3 10-2,0 10-18,0 10-19,0 9-18,-2 6-11,-3 3-5,-3 3-5,-2 4-4,-1 1-2,3 0 0,3 0-1,4 0 1,-1 0-8,-3 0-12,-3 0-12,-2 0-13,-3-2-6,1-3 1,-1-3 0,1-2 1,1-8 0,3-8 1,3-10 0,4-9 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9:44"/>
    </inkml:context>
    <inkml:brush xml:id="br0">
      <inkml:brushProperty name="width" value="0.04782" units="cm"/>
      <inkml:brushProperty name="height" value="0.04782" units="cm"/>
      <inkml:brushProperty name="color" value="#00BFF3"/>
    </inkml:brush>
  </inkml:definitions>
  <inkml:trace contextRef="#ctx0" brushRef="#br0">44000 57700 460,'23'-49'3,"-3"4"8,-3 3 7,-2 3 8,-3 10 6,1 20 8,-1 18 8,1 20 6,-1 14 1,1 14-7,-1 11-7,1 14-7,-1 8-5,1 7-5,-1 6-3,1 7-5,-3 2-2,-2 1-4,-3-1-2,-3 1-3,-2-1-3,0 1-1,0-1-4,0 1-1,0 2-3,0 7-2,0 6-3,0 7-3,-2-3-3,-3-8-5,-3-10-5,-2-9-5,-3-9-2,1-5 0,-1-7 0,1-5 0,-3-12 0,-2-16 0,-3-15 1,-3-15-1,-2-15 1,0-12 1,0-13 1,0-12 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9:45"/>
    </inkml:context>
    <inkml:brush xml:id="br0">
      <inkml:brushProperty name="width" value="0.03401" units="cm"/>
      <inkml:brushProperty name="height" value="0.03401" units="cm"/>
      <inkml:brushProperty name="color" value="#00BFF3"/>
    </inkml:brush>
  </inkml:definitions>
  <inkml:trace contextRef="#ctx0" brushRef="#br0">44150 57500 646,'-5'-94'58,"-9"63"-1,-10 62 1,-8 63-1,-8 29-7,-2-3-12,-3-3-14,-3-2-12,1-9-13,6-12-12,7-13-11,6-12-12,4-12-2,4-8 4,3-10 6,3-9 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9:45"/>
    </inkml:context>
    <inkml:brush xml:id="br0">
      <inkml:brushProperty name="width" value="0.04372" units="cm"/>
      <inkml:brushProperty name="height" value="0.04372" units="cm"/>
      <inkml:brushProperty name="color" value="#00BFF3"/>
    </inkml:brush>
  </inkml:definitions>
  <inkml:trace contextRef="#ctx0" brushRef="#br0">44400 57500 503,'70'26'50,"-9"4"3,-10 3 4,-8 3 3,-6 1-2,1 1-7,-1-1-8,1 1-8,1 1-6,3 3-4,3 3-6,4 4-4,-3 4-13,-5 6-23,-7 7-23,-5 6-21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9:46"/>
    </inkml:context>
    <inkml:brush xml:id="br0">
      <inkml:brushProperty name="width" value="0.0516" units="cm"/>
      <inkml:brushProperty name="height" value="0.0516" units="cm"/>
      <inkml:brushProperty name="color" value="#00BFF3"/>
    </inkml:brush>
  </inkml:definitions>
  <inkml:trace contextRef="#ctx0" brushRef="#br0">49600 57650 426,'0'70'84,"0"-9"-15,0-10-15,0-8-16,0 0-9,0 14-5,0 11-4,0 14-5,-4 5-2,-5 1-2,-7-1-1,-5 1 0,-8-3-3,-5-2-1,-7-3-3,-5-3-1,-8 2-3,-5 10-3,-7 10-2,-5 9-2,-3-4-2,4-15 1,3-15 2,3-16 0,4-15 0,7-11-4,6-14-3,7-11-2,2-14-3,1-11 0,-1-14-1,1-11 0,2-14 1,7-11 0,6-14 1,7-11 1,4-6 2,3 4 3,3 3 3,4 3 2,1 9 5,0 16 4,0 15 4,0 17 6,3 8 6,6 4 10,7 3 10,6 3 10,4 4 1,4 7-6,3 6-6,3 7-6,3 5-5,3 7-2,3 6-2,4 7-3,2 2-1,4 1-3,3-1-2,3 1-3,1 1-2,1 3-3,-1 3-2,1 4-4,-1-1-3,1-3-6,-1-3-5,1-2-5,-4 0-11,-6 7-16,-6 6-17,-6 7-16,-9-3-3,-8-8 10,-10-10 11,-9-9 11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9:46"/>
    </inkml:context>
    <inkml:brush xml:id="br0">
      <inkml:brushProperty name="width" value="0.05149" units="cm"/>
      <inkml:brushProperty name="height" value="0.05149" units="cm"/>
      <inkml:brushProperty name="color" value="#00BFF3"/>
    </inkml:brush>
  </inkml:definitions>
  <inkml:trace contextRef="#ctx0" brushRef="#br0">51100 56800 427,'26'-68'21,"4"17"6,3 15 8,3 16 6,-1 12 4,-2 9-3,-3 10-2,-3 10-1,-2 7-2,0 6-3,0 7-3,0 6-2,-2 10-2,-3 17-3,-3 15-2,-2 16-3,-5 12-3,-2 9-2,-3 10-3,-3 10-4,-2 2-1,0-3-3,0-3-1,0-2-1,0-6-4,0-6-3,0-6-3,0-6-4,0-7-4,0-6-5,0-6-5,0-6-4,-2-6-2,-3-2 2,-3-3 1,-2-3 2,-3-6 0,1-5 1,-1-7-1,1-5-1,-3-9 0,-2-9-1,-3-10-1,-3-8-1,-1-11 0,4-8 3,3-10 3,3-9 1,1-5 4,1 0 4,-1 0 4,1 0 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6"/>
    </inkml:context>
    <inkml:brush xml:id="br0">
      <inkml:brushProperty name="width" value="0.04843" units="cm"/>
      <inkml:brushProperty name="height" value="0.04843" units="cm"/>
      <inkml:brushProperty name="color" value="#F2395B"/>
    </inkml:brush>
  </inkml:definitions>
  <inkml:trace contextRef="#ctx0" brushRef="#br0">56000 20150 454,'-18'-99'85,"17"54"-6,15 53-6,16 53-6,2 31-8,-8 9-10,-10 10-11,-9 10-9,-5 8-7,0 10-4,0 10-5,0 9-4,-2 12-5,-3 16-4,-3 15-5,-2 17-4,-3 7-3,1 0 3,-1 0 2,1 0 2,-3-8-6,-2-16-15,-3-15-14,-3-15-14,-1-23-5,4-28 4,3-28 4,3-27 4,3-19 4,3-5 2,3-7 2,4-5 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9:47"/>
    </inkml:context>
    <inkml:brush xml:id="br0">
      <inkml:brushProperty name="width" value="0.05208" units="cm"/>
      <inkml:brushProperty name="height" value="0.05208" units="cm"/>
      <inkml:brushProperty name="color" value="#00BFF3"/>
    </inkml:brush>
  </inkml:definitions>
  <inkml:trace contextRef="#ctx0" brushRef="#br0">50900 58900 422,'-68'-47'30,"17"6"9,15 7 9,16 6 9,15 9 2,16 13-6,15 12-4,17 13-6,5 10-5,-3 10-5,-3 10-4,-2 9-5,-5 7-4,-2 7-3,-3 6-4,-3 7-4,-4 2-2,-3 1-1,-3-1-3,-2 1-2,-5-4-2,-2-6-1,-3-6 0,-3-6-2,-2-6-2,0-2-2,0-3-2,0-3-3,6-10 1,13-16 4,12-15 4,13-15 3,12-21 3,13-25 1,12-25-1,13-25 1,9-19-1,6-12-4,7-13-4,6-12-4,4-4-5,4 7-8,3 6-8,3 7-8,-11 15-8,-25 25-10,-25 25-10,-25 25-11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1281 202,'0'0,"0"0,0 0,0 0,0 0,0 0,0 0,0 0,0 0,0 0,0 0,0 0,1 0,-1 0,0 0,0 0,0 0,0 0,0 0,0 0,1 0,-1 0,0 0,0 0,0 0,0 0,0 0,0 0,1 1,-1-1,0 0,0 0,0 0,1 0,-1 0,0 1,1-1,-1 0,1 1,0-1,0 0,-1 1,1-1,-1 0,1 0,-1 0,1 1,-1-1,1 0,-1 0,1 0,0 0,0 0,0 0,0 1,0-1,0 0,0 1,0-1,0 0,0 0,-1 0,1 0,-1 1,1-1,-1 0,0 0,0 0,0 0,0 0,1 0,-1 0,0 0,1 0,0 0,-1 0,2-1,-1 1,1 0,0 0,-1 0,1 0,-1 0,0 0,1 0,0 0,-1 0,1 0,-1 0,0 0,0 0,1 0,-2 0,1 0,0 0,-1 0,1 0,-1 0,0 0,1 0,-1 0,0 0,1-1,0 1,-1 0,1-1,0 1,0-1,0 1,1 0,-1-1,0 1,1 0,0-1,-1 1,0-1,1 1,-1 0,0 0,0 0,0 0,-1 0,1 0,0 1,-1-1,0 0,1 0,-1 0,1 1,-1-1,1 0,0 0,0 0,0 0,0 0,0 0,-1 0,1 0,0 0,0-1,0 1,0-1,0 1,0-1,-1 1,1-1,0 0,0 1,0-1,0 1,0-1,-1 1,1-1,-1 1,1-1,-1 0,0 1,0-1,0 1,0-1,0 0,0 1,0-2,0 1,0 0,0 0,0 0,0 0,0-1,0 1,0 0,0 0,0 0,0 0,0 0,0 0,1 0,-1 0,0 0,0 0,0-1,0 1,0 0,0 0,0 0,0 0,-1 0,1 0,-1 0,1 1,-1-1,0 0,0 0,0-1,0 1,1 0,-1 0,0 0,0 0,0 0,0 0,0 0,0 0,0 0,0 0,0 0,0 0,-1 0,1 1,0-1,0 0,0 1,0-1,0 1,1-1,-1 1,0-1,0 1,0-1,0 0,0 1,0-1,0 1,0-1,0 1,1 0,-1-1,1 1,-1 0,0 0,1 0,0-1,-1 1,0 0,0 0,0 0,0-1,0 1,-1 0,0 0,1 0,-1 0,0 0,0 0,-1 0,1 0,0 0,0 0,-1 0,1 0,-1 0,1 0,0 1,0-1,0 0,1 0,-1 1,1-1,-1 0,0 1,1 0,0 0,-1 0,1-1,0 1,-1 1,1-1,0-1,1 1,-1 0,1 0,0-1,-1 1,1 0,-1 0,1 0,0-1,-1 1,1 0,0-1,-1 1,1 0,0 0,-1 0,1 0,-1 0,1 1,0-1,-1 0,1 0,0 0,0 0,-1 0,1 0,0 1,-1-1,1 0,0 0,0 1,-1-1,1 0,0 0,0 0,-1 0,1 0,0-1,0 1,0 0,1 0,-1 1,0-1,1 0,0 1,-1-1,1 1,0-1,0 1,0-1,-1 0,1 0,0 0,0 0,-1 0,1-1,-1 1,1-1,-1 1,0-1,1 0,-1 1,0-1,1 1,-1-1,0 0,1 0,-1 1,0-1,1 0,-1 0,0 0,1 1,-1-1,0 0,1 1,-1-1,0 0,0 0,1 0,-1 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255 272,'0'-1,"0"1,0 0,1 0,-1 0,1 0,0 0,0 0,0 0,0 0,0 0,0 0,1 0,0 0,1-1,-1 1,2 0,-1 0,1 1,2-1,0 0,0 1,0-1,-1 1,0-1,-1 0,-1 1,-1-1,-1 0,0 0,0 0,-1 0,0 0,0 0,0 0,0 0,1 1,-1-1,0 0,0 0,1 0,0 0,-1 0,1 0,0 0,0 0,1 0,-1 0,-1 0,1 0,0 0,1 0,-1 0,1 0,-1 0,1 1,-1-1,1 0,-1 0,1 1,-1-1,1 0,-1 1,0-1,0 0,-1 0,0 0,0 1,1-1,-1 0,-1 0,1 0,0 0,0 0,0 0,0 0,0 0,0 0,0 0,0 0,-1-1,1 1,0 0,-1 0,1 0,0 0,-1 0,1 0,-1 0,1 0,-1-1,0 1,1 0,-1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251 282,'0'0,"0"0,0 0,0 0,0 0,1 0,-1 0,1 0,0 0,1 1,-1-1,0 0,1 1,0-1,0 0,0 0,1 0,-1 0,0 0,0 1,0-1,0 0,0 0,0 1,0-1,0 0,0 1,-1-1,0 0,0 0,1 0,-1 1,1-1,-1 0,1 0,-1 0,1 0,0 0,0 0,-1 0,1 0,0 0,-1 0,1 0,0 0,-1 0,1 0,-1 0,0 0,1 0,-1 0,0 0,0 0,0 0,0 0,0 0,0 0,0 0,0 0,0 0,-1 0,1 0,-1 0,1 0,-1 0,1 0,-1 0,0 0,1 0,-1 0,0 0,0 0,1 0,-1 0,1 0,0 0,-1 0,1 1,0-1,0 0,-1 0,1 0,0 0,0 1,-1-1,1 0,-1 0,1 0,-1 0,0 0,1 0,-1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5-12-14T21:51:38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911 735,'-1'0,"1"0,0 0,0 0,0 0,0 0,0 0,0 0,0 0,0 0,0 0,0 0,0 0,-1 0,1 0,0 0,0 0,0 0,0 0,0 0,0 0,0 0,0 0,-1 0,1 0,0 0,0 0,0 0,0 0,0 0,0 0,0 0,0 0,-1 0,1 0,0 0,-1 0,1 0,-1 0,1 0,-1 0,0 0,0 0,0 0,1 0,0 0,-1 0,1 0,0 0,0 0,0 0,0 0,0 0,0 0,0 0,0 0,0 0,0 0,-1-1,1 1,0 0,0 0,0 0,0 0,0-1,0 1,0 0,0 0,0-1,-1 1,1 0,0-1,0 0,0 1,-1-1,1 1,0 0,0 0,0-1,0 1,0 0,0 0,0 0,0 0,0 0,-1 0,1 0,0 0,0 0,0 0,0 0,0 0,0 0,0 0,0 0,0 0,0 0,0 0,-1 0,1 0,0 0,0 0,0-1,0 1,0 0,0 0,0-1,0 1,0 0,0 0,0-1,0 1,0 0,0 0,0-1,0 1,0-1,0 1,0 0,0 0,1-1,-1 1,1 0,0-1,-1 1,1 0,-1 0,1 0,-1 0,0 0,0 0,0 0,0 0,1 0,-1 0,0 0,0 0,0 0,0 0,0 0,-1 0,1 1,0-1,0 0,0 1,-1-1,1 1,0-1,0 1,0-1,0 1,-1-1,1 1,0 0,0 0,-1-1,1 1,0-1,-1 1,0-1,1 0,-1 1,0-1,1 0,-1 0,0 0,1 0,-1 0,1 0,0 0,0 0,0-1,0 1,0 0,0 0,0 0,0 0,0 0,0 0,0 0,0 0,0 0,0 0,0 0,0 0,0-1,0 1,0 0,0-1,0 1,-1-1,1 0,0 0,0 1,0-1,0 0,0 1,0-1,0 1,0 0,0-1,0 1,0 0,0-1,0 1,0 0,0 0,1-1,-1 1,1-1,-1 1,1 0,0-1,-1 1,1 0,0 0,0 0,-1 0,1 0,0 0,-1 0,0 0,1 0,-1 0,0 0,0 0,0 0,0 0,0 0,0 0,0 0,0 0,0 0,1 0,-1 0,0 0,0 1,0-1,0 0,-1 1,1-1,0 1,-1 0,1-1,-1 1,0 0,0-1,0 1,0-1,0 1,0 0,-1-1,1 1,0-1,0 1,0-1,0 0,1 1,-1-1,1 0,0 0,0 0,0 0,0 0,0 0,0 0,0 0,-1 0,1 0,0-1,0 1,0 0,0 0,0-1,0 1,0 0,-1-1,1 1,0 0,0-1,-1 1,1 0,0-1,-1 0,1 1,0-1,0 1,-1-1,1 1,0-1,0 1,0 0,0 0,0 0,0 0,0 0,0 0,0-1,0 1,0 0,1 0,-1-1,0 1,1 0,-1 0,2-1,-1 1,0 0,1 0,-1 0,1-1,-1 1,0 0,-1 0,1 0,-1 0,1 0,-1 0,0 0,0 0,0 0,0 0,0 0,0 0,0 0,0 0,0 0,0 0,0 0,0 0,0 1,0-1,0 0,0 1,0-1,0 1,0-1,-1 0,1 1,-1-1,1 1,-1 0,0-1,0 1,-1-1,1 1,0-1,0 1,0-1,0 0,0 0,0 1,0-1,0 0,0 0,0 0,0 0,1 0,-1 0,1 0,-1 0,1 0,0 0,-1 0,1 0,0 0,0 0,0 0,0 0,-1 0,1-1,0 1,0 0,0 0,0 0,0-1,0 1,0-1,0 1,0-1,0 1,0-1,0 0,0 1,0-1,0 1,1-1,-1 1,1-1,-1 0,1 1,-1 0,1-1,0 1,-1 0,1-1,-1 1,1 0,-1 0,1-1,-1 1,1 0,-1 0,1-1,-1 1,1 0,-1 0,0 0,0 0,0 0,1 0,-1 0,0 0,0 0,0 0,0 0,0 0,1 0,-1 0,0 0,0 0,1 0,-1 0,0 0,0 0,1 0,-1 0,0 0,0 0,0 0,0 0,0 0,0 1,0-1,0 0,0 0,0 0,0 0,0 0,0 0,0 0,0 0,0 1,-1-1,1 0,-1 1,1-1,-1 1,0-1,0 0,0 0,-1 1,0-1,0 0,1 0,-1 0,1 0,0 0,0 0,0 0,1 0,0 0,0 0,-1 0,1 0,0 0,0 0,0 0,0 0,0 0,0 0,0 0,1 0,-1 0,0 0,0 0,1 0,-1 0,0 0,1 0,0 0,1 0,-1-1,0 1,0 0,1 0,-1 0,0-1,0 1,0 0,0 0,-1 0,1 0,-1 0,0 0,1 0,-1 0,0 0,0 0,0 0,0 0,0 0,0 0,0 0,0 0,0 0,0 0,0 1,1-1,-1 0,0 0,0 1,1-1,-1 1,1 0,-1-1,1 1,-1 0,1-1,-1 1,1 0,0 1,0-1,-1 0,1 0,-1-1,0 1,0-1,0 0,0 0,0 0,0 0,0 0,0 0,0 0,-1 0,1 0,0 0,0 0,0 0,-1 0,0 0,0 0,0 0,-1 0,1 0,-1 0,0 0,1 0,0 0,-1 0,1 0,0 0,1 0,-1 0,1 0,0 0,-1 0,1 0,0 0,0 0,1 0,-1 0,0 0,0 0,0 0,0 0,0 0,0 0,0 0,0-1,0 1,0 0,0 0,0 0,0 0,0 0,0 0,0 0,0 0,1 0,-1 0,0 0,1 0,-1 0,1-1,0 1,0 0,0 0,0-1,0 1,0 0,-1 0,1 0,-1 0,0 0,0 0,0 0,0 0,0 0,0 0,0 0,0 0,0 0,0 0,0 0,0 0,0 0,-1 0,1 0,0 0,0 0,0 0,0 0,0 0,0 0,-1 0,1 0,-1 0,0 0,0 0,0 0,1 0,-1 0,1 0,-1 0,1 0,0 0,1 0,-1 0,0 0,1 0,-1 0,1 0,0 0,-1 0,1 0,-1 0,1 0,-1 0,0 0,1 0,1 0,-1 0,0 0,1 0,-1 0,-1 0,2 0,-1 0,0 0,0 1,-1-1,1 0,-1 0,0 0,0 1,0-1,0 0,0 0,0 0,0 0,0 0,-1 0,1 0,0 0,0 0,0 0,0 0,0 0,0 0,-1 0,1 0,0 0,0 0,0 0,-1 0,0 0,-2 0,-1 0,0 0,0-1,-1 1,0-1,1 1,-1-1,1 0,0 0,1 1,1-1,0 1,1-1,0 1,1 0,0 0,0-1,0 1,1 0,-1 0,1 0,0 0,0 0,1 0,-1 0,0 0,0 0,1 0,0 0,-1 0,1 0,-1 0,0 0,0 0,0 0,-1 0,0 0,1 0,-1 0,0 0,0 0,1 0,-1 0,1 0,-1 0,1 0,0 0,0-1,0 1,0 0,0 0,0 0,0-1,0 1,0 0,0 0,-1 0,1 0,-1 0,0 0,0 0,1 0,-1 0,0 0,0 0,0 0,0 0,0 0,0 0,0 0,0 0,0 1,0-1,0 0,-1 1,1-1,-1 0,1 1,-1-1,1 0,-1 1,0-1,0 1,1-1,-1 0,1 0,0 1,-1-1,1 0,0 0,0 0,0 0,1 0,-1 1,1-1,0 0,1 1,0 0,0 0,2 0,0 0,1 1,-1-1,0 1,0-1,-1 0,-1 0,0-1,-1 1,0-1,-1 0,1 0,-1 0,0 1,-1-2,1 1,0 0,0 0,-1 0,1 0,0 0,0 0,0 0,-1 0,1 0,0 0,0 0,0 0,0 0,1 0,-1 0,0 0,0 0,0 0,1 0,-1 0,0 0,0 0,0 0,0 0,1 0,-1 0,-1 0,1 0,0 0,0 0,0 0,0 0,0 0,-1 0,1 0,0 0,0 0,0 0,-1 0,1-1,0 1,-1 0,1 0,-1 0,0 0,1 0,-1 0,0 0,0 0,0 0,0 0,0 0,1 0,0 0,-1 0,1 0,0 0,0 0,0 0,0 0,0 0,0 0,0 0,0 0,-1 0,1 0,0 0,0 0,0 0,0 0,0 0,0 0,0 0,0 0,-1 0,1 0,0 0,0 0,0 0,0 0,-1 0,0 0,0 0,-1 0,0 0,-2-1,0 0,0 0,0 0,0 0,0 0,1 0,1 0,1 1,-1 0,2-1,-1 1,1 0,0 0,0 0,0 0,1 0,-1 0,1 0,0 0,-1 0,3 0,0 0,1 1,-1-1,1 0,0 0,-1 0,1 0,0 1,-2-1,1 0,-2 0,0 0,0 0,-1 0,0 0,0 1,0-1,0 0,0 0,-1 0,1 0,0 0,0 0,0 0,0 0,-1 0,1 0,-1 0,0 0,1 0,-1 0,0 0,0 0,0 0,1 0,-1 0,1 0,-1 0,1 0,0 0,0 0,0 0,0 0,0 0,0 0,0 0,0 0,0 0,0 0,0 0,0 0,0 0,0 0,0 0,0 0,0 0,0 0,0 0,0 0,-1 0,1 0,-1 0,1 0,-1-1,0 1,0 0,0 0,0 0,0 0,0 0,1-1,0 1,-1 0,1 0,0 0,0 0,0 0,0-1,0 1,0 0,0 0,0 0,1 0,-1 0,2 0,-1 0,1 0,0 0,0 0,0 0,0 0,0 0,-1 0,0 0,0 0,0 0,0 0,-1 0,0 0,0 0,0 0,0 0,-1 0,1 0,0 0,0 0,-1 0,1 0,0 0,-1 0,1 0,-1 0,0 0,0 0,1 0,-1-1,0 1,1 0,-1 0,1 0,-1-1,1 1,0 0,-1 0,2-1,-1 1,0 0,0 0,1 0,0 0,-1 0,1 0,-1 0,1 0,-1 0,0-1,0 1,1 0,-1 0,0 0,0 0,0 0,0 0,0 0,0 0,0 0,-1 0,1 0,0 0,0 0,0 0,0 0,0 0,0 0,0 0,0 0,0 0,0 0,0 0,0 0,0 0,0 0,0 0,0 0,0 0,0 0,0 0,0-1,0 1,0 0,0 0,0 0,0 0,0 0,0 0,0 0,0 0,0 0,0 0,0 0,0 0,0 0,0 0,0 0,0 0,0 0,0 0,0 0,1 0,-1 0,0 0,0 0,0-1,0 1,0 0,0 0,1 0,-1 0,0 0,0 0,1-1,-1 1,0 0,0 0,0 0,0 0,0 0,0 0,-1 0,1-1,0 1,-1 0,1 0,0 0,-1 0,1 0,0 0,0 0,-1 0,0 0,0 0,1-1,-2 1,1 0,0-1,-1 1,0-1,1 1,-1 0,1-1,0 1,1 0,-1 0,1 0,0 0,0-1,0 1,0 0,0 0,0 0,0 0,0 0,0 0,0 0,0 0,0 0,0 0,0 0,0 0,0 0,0 0,0 0,0 0,0 0,0 0,0 0,0 0,1 0,-1 0,0 0,0 0,0 0,0 0,1 0,-1 0,0 0,0 0,0 0,0 0,0 0,1 0,-1-1,0 1,0 0,0 0,0 0,0 0,1 0,-1 0,0 0,0 0,0 0,1 0,0 0,0 0,0 0,0 0,0 0,1 0,0 0,1 0,-1 0,1 0,-1 0,0 0,-1 0,0 0,0 0,-1 0,1 0,-1 0,0 0,-1 0,1 0,0 0,0 0,0 0,-1 0,1 0,-1 0,1 0,-1 0,1 0,0 0,-1 0,1 0,0 0,0 0,0 0,0 0,0 0,0 0,0 0,0 1,0-1,0 0,0 0,0 0,0 0,0 0,0 0,0 0,0 0,0 0,0 0,0 0,0 0,0 0,0 0,0 0,0 0,0 0,0 0,0 0,0 0,0 0,0 0,0 0,0 0,0 0,0 0,-1 0,1 0,-1 0,0 1,0-1,0 0,1 0,-1 0,0 0,0 1,1-1,-2 0,1 0,0 0,0 0,0 0,0 0,1 0,-1 0,1 0,0 0,0 0,0 0,0 0,0 0,0 0,0 0,-1 0,1 0,0 0,0 0,0 0,0 0,0 0,0 0,0 0,0 0,0 0,0 0,0 0,0 0,-1 0,0 0,0 0,0 0,0 0,-2 0,-1 0,0 0,-1 0,0 0,-1 0,1 0,0 0,1 0,1 0,1-1,0 1,0 0,1 0,1 0,0-1,0 1,1 0,0 0,0 0,0 0,1-1,2 1,0 0,0 0,1 0,-1 0,1 0,-1 0,-1 0,0 0,-3 0,2 0,0 0,-1 0,0 0,-1 0,1 0,-1 0,0 0,0 0,0 0,0 0,0 0,0 0,0 0,0 0,0 0,0 0,0 0,0 0,0 0,0 0,0 0,1 1,-1-1,1 0,0 0,0 0,0 0,0 0,0 0,0 0,-1 0,1 0,-1 1,0-1,1 0,-1 0,-1 0,1 0,0 0,0 0,0 0,0 0,0 0,0 0,-1 0,1 0,-1 0,0 0,0 1,-1-1,1 0,-1 1,1-1,-1 0,1 0,0 0,1 1,-1-1,1 0,0 0,0 0,0 0,0 0,1 0,1 0,-2 0,3 0,0 0,1 1,0-1,3 1,0 0,0 0,-2 0,1 0,-2 0,-1 0,0 0,-1-1,0 1,-2-1,1 0,-1 1,0-1,-1 0,0 0,-1 0,1 0,-1 0,-1 0,1 0,2 0,-3 0,1 0,-1 0,1 0,0 0,1 0,0 0,0 0,0 0,1 0,0 0,0 0,0 0,0 0,0 0,0 0,0 0,-1 0,1 0,0 0,0 0,0 0,0 0,0 0,0 0,-1 0,0 0,1 0,-1 0,-1 0,0 0,-1 0,1 0,-2 0,0 0,-1 0,4 0,-4 0,0 0,1 0,1-1,0 1,1 0,0 0,1 0,1-1,0 1,0 0,1-1,0 1,-1 0,2 0,0-1,1 1,1 0,0-1,-1 1,0 0,0 0,-1 0,0 0,-1 0,0 0,0 0,-1 0,0 0,0 0,0 0,0 0,0 0,0 0,0 0,0 0,-1 0,1 0,0 0,-1 0,1 0,-1 0,0 0,1 0,-2 0,1 0,-1 0,0 0,1 0,0 0,0 1,0-1,1 0,0 0,0 0,0 0,0 0,0 0,1 0,0 0,-1 0,1 0,0 0,0 0,0 0,0 0,-1 0,1 0,-1 0,0 0,0 0,0 0,0 0,0 0,0 0,0 0,0 0,0 0,0 0,0 0,0 0,0 0,0 0,0 0,1 0,-1 0,0 0,0 0,0 0,0 1,0-1,0 0,0 0,0 0,0 0,0 0,0 0,0 0,0 0,0 0,0 0,0 0,0 0,0 0,0 0,0 0,-1 0,1 0,-1 0,0 0,0 1,1-1,-1 0,-1 0,1 1,0-1,0 0,0 0,1 1,0-1,-1 0,1 0,0 0,0 0,0 0,0 0,0 0,1 0,-1 0,0 0,0 0,0 0,0 0,0 0,0 0,1 0,-1 0,1 0,0 0,1 0,-1 0,1 0,-1 0,0 0,0 0,0 0,-1 0,0 0,1 0,-2 0,1 0,0 0,0 0,-1 0,0 0,-1 0,0 0,2 0,-1 0,-2 0,0 0,1 0,-1 0,1 0,0 0,1 0,0 0,1-1,-1 1,1 0,0 0,0 0,0 0,0 0,1 0,-1 0,1 0,-1 0,1 0,0 0,1 0,-1 0,0 0,0 0,0 0,-1 0,1 0,-1 0,0 0,0 0,0 0,0 0,0 0,-1 0,1 0,0 0,0 0,-1 0,1 0,-1 0,1 0,-1 0,0 0,0 0,0 0,0 0,0 0,0 0,1 1,0-1,-1 0,1 0,0 0,1 0,-1 0,1 0,0 0,1 0,1 0,2 0,-1 0,1 0,0 0,0 1,-2-1,0 0,0 1,-2-1,1 0,-1 0,-1 0,0 1,0-1,0 0,0 0,0 0,-1 0,0 0,1 0,-1 0,-2 0,1 0,-1 0,1 0,0 0,1 0,-1 0,1 0,1 0,-1 0,1 0,0 0,0 0,0 0,0 0,0 0,0 0,0 0,0 0,0 0,0 0,0 0,0 0,0 0,0 0,0 0,0 0,0 0,0 0,0 0,0 0,0 0,0 0,0 0,0 0,0 0,0 0,-1 0,1 0,-1 0,0 0,0 0,-1 0,0 0,0 0,1 0,-1 0,1 0,0 0,1 0,0 0,-1 0,1 0,1 0,-1 0,0 0,0 0,0 0,1 0,-1 0,1 0,-1 0,1 0,-1 0,2 0,0 0,0 0,1 0,-3 0,4-1,-1 1,1 0,0-1,-1 1,0 0,-1-1,0 1,-1 0,0 0,0 0,-1 0,-1 0,1 0,-2 0,-1 0,0-1,-1 1,0 0,0 0,0-1,0 1,1-1,0 1,1-1,0 1,1 0,0-1,0 1,1 0,0 0,1 0,-1 0,1-1,0 1,0 0,0 0,1 0,-1-1,0 1,1 0,-1-1,0 1,-1 0,1 0,-1 0,1 0,-1-1,0 1,-1 0,1 0,0 0,0 0,0 0,0 0,0 0,-1 1,1-2,0 1,0 0,0 0,1 0,-1 0,0 0,0 0,1 0,-1 0,0-1,1 1,-1 0,0 0,0 0,1 0,0-1,0 1,0-1,1 1,-1-1,0 1,0 0,-1-1,0 0,0 1,0-1,0 1,0 0,0-1,-1 1,1 0,0 0,0 0,0 0,-1-1,1 1,-1 0,-1-1,1 0,0 1,0-1,0 1,0 0,0-1,-1 1,1-1,0 1,1 0,-1 0,1-1,-1 1,1 0,0 0,0 0,1 0,-1 0,0 0,0 0,1 0,1 0,0-1,0 1,-1-1,1 1,-1-1,1 1,-2 0,1-1,0 1,-1 0,0 0,0 0,0 0,0-1,-1 1,0 1,-1-1,-1 0,1 1,-1-1,0 1,0 0,3-1,-4 1,1 0,1 0,0-1,0 1,1-1,0 1,1-1,-1 1,2-1,-1 0,1 0,-1 0,2 0,-1 0,2 0,-1 0,1 0,1 0,-1 0,-2 0,2-1,0 1,0 0,-1 0,0 0,0 0,-1 0,-1 0,1 0,-1 0,0 0,0 0,-1 0,1 0,0 0,-1 0,1 0,0 0,0 0,0 0,0 0,0 0,0 0,0 0,1 0,-1 0,0 0,1 0,-1 0,1 0,-1 0,0 0,1 0,-1 0,1 0,0 0,0 0,0 0,0 0,0 1,0-1,-1 0,1 0,-1 0,0 0,0 1,0-1,0 0,-1 0,-1 1,0-1,1 1,-1-1,0 0,0 0,1 1,-1-1,0 0,1 0,0 0,1-1,-1 1,1 0,0-1,0 1,0 0,1-1,0 1,1-1,0 1,0-1,0 1,-1-1,1 1,0 0,1 0,-1 0,0 0,-1 0,1 0,-1 0,0 0,-1 0,0 0,0 0,0 0,0 0,-1 0,0 0,-1 0,1 0,-3 0,-1 0,-1 0,5 0,-4 0,0-1,1 1,0 0,-1 0,2 0,0-1,1 1,1 0,0 0,1 0,-1-1,2 1,-1 0,1 0,1 0,0 0,1 0,1 0,0 0,0 0,-3 0,4 0,0 0,-1 0,1 0,-2 0,0 0,0 0,-1 0,-1 0,0 0,0 0,-1 0,0 0,0 0,0 0,0 0,0 0,-2 0,0 0,-1 1,3-1,-3 1,1-1,-1 0,0 1,1-1,-1 0,1 1,1-1,0 0,0 0,0 0,1 0,0 0,0 0,0 0,1 0,-1 0,0 0,0-1,1 1,0 0,0-1,1 1,0 0,-1 0,1-1,0 1,0 0,-1 0,1 0,-1 0,0-1,0 1,0 0,-1 0,0 0,0 0,0 0,0 0,0 0,-1 0,0 0,1 1,-2-1,0 0,0 1,1-1,-1 0,-1 1,0-1,1 1,0-1,1 0,0 0,0 0,1 0,0 0,0 0,0 0,0 0,0 0,0 0,1 0,-1 0,0 0,0 0,0 0,0 0,0 0,0 0,-1 0,1 0,0 0,0 0,-1 0,1 0,0 0,-1 0,1 0,0 0,-1 0,1 0,-1 0,0 0,1 0,-1 0,1 0,0 1,-1-1,1 0,0 0,1 0,-1 1,0-1,1 0,-1 0,1 0,0 0,-1 0,2 0,0 1,0-1,-1 0,1 1,1-1,-1 0,-1 1,1-1,-2 0,1 0,0 0,-1 0,0 1,0-1,0 0,0 0,0 0,1 1,-1-1,0 1,0-1,1 1,-1-1,0 1,-1-1,1 1,0-1,0 1,-1-1,1 0,0 1,-2-1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361 362,'0'0,"0"0,0 0,0 0,0 0,0 0,0 0,0 0,1 0,-1 0,0 0,0 1,0-1,1 0,-1 0,0 0,0 0,0 0,1 1,-1-1,0 0,1 0,-1 1,1-1,-1 0,1 0,-1 0,1 1,-1-1,1 1,0-1,-1 0,1 1,-1-1,1 0,-1 1,1-1,-1 0,0 0,1 0,-1 0,0 0,0 1,1-1,-1 0,0 0,0 0,0 0,0 0,0 0,1 0,-1 0,0 0,0 0,0 0,1 1,-1-1,0 0,1 0,-1 1,0-1,1 1,-1-1,1 1,-1 0,0 0,1 0,-1-1,0 1,0-1,0 0,0 0,1 1,-1-1,0 0,0 0,0 0,0-1,1 1,0 0,0 0,1-1,-1 1,1-1,0 0,0 0,0 1,0-1,0 1,0-1,0 1,0-1,0 0,-1 1,0 0,0-1,0 1,0 0,-1 0,0-1,0 1,0 0,1 0,-1 0,0 0,0 0,0 0,0 0,0 0,0 0,0 0,1 0,0 0,0 0,0 0,0 0,1 0,-1 0,1 0,0 0,0 0,-1 0,2 0,-1 0,-1 0,1 0,-1 0,1 0,-2 0,1 0,0 0,-1 1,1-1,-1 0,0 0,1 1,-1-1,0 0,0 1,1 0,-1-1,0 1,1 0,-1-1,1 1,-1 0,0-1,1 1,-1-1,0 0,0 0,0 0,0 0,0 0,0 0,0 0,0 0,0 0,1 0,-1 0,0 0,0 0,0 0,1 0,0 0,-1 0,2 0,-1 0,1 0,-1 0,1 0,0 0,0 0,0 0,0-1,0 1,0-1,0 1,0-1,0 1,-1-1,0 1,0 0,0-1,-1 1,0 0,1-1,-1 1,0 0,0-1,1 1,-1 0,0 0,0 0,0 0,1 0,-1 0,0 0,0 0,0 0,1 0,-1 0,0 0,0 0,1 0,-1 0,1 0,-1 0,1 0,0 0,0 0,0 0,0 0,0 0,-1 1,1-1,0 0,-1 0,1 0,-1 0,1 1,-1-1,1 1,-1-1,1 1,0 0,-1-1,1 1,-1 0,1 0,-1-1,1 1,-1-1,0 1,1-1,-1 0,0 0,1 0,-1 0,0 0,0 0,0 0,0 0,0 0,1 0,0 0,1-1,0 1,0-1,-1 1,1-1,0 1,-1-1,0 1,1 0,-1-1,0 1,0-1,0 1,0 0,-1-1,1 1,0-1,0 1,0-1,0 1,-1-1,1 1,0-1,-1 1,1 0,0-1,-1 1,1 0,-1-1,0 1,1 0,0-1,-1 1,1 0,0 0,-1-1,1 1,0 0,0 0,0 0,1 0,-1 0,0 0,-1 0,1 0,0 0,-1 0,1 0,-1 0,0 0,0 0,1 1,-1-1,1 1,-1-1,1 1,0-1,0 1,0 0,0-1,0 1,-1-1,1 1,0-1,-1 0,0 1,1-1,-1 0,0 0,1 0,-1 0,0 0,1 0,0 0,0 0,0-1,0 1,1 0,-1 0,1 0,0-1,-1 1,1-1,-1 1,1-1,-1 0,0 1,0-1,-1 1,1-1,-1 1,0 0,0-1,1 1,-1 0,0 0,0 0,0 0,0 0,0 0,0 0,0 0,0 0,0 0,0 0,0 0,0 0,0 0,0 0,0 0,0 0,1 0,-1 0,0 0,0 0,0 0,0 0,0 0,1 0,-1 0,0 0,0 0,1 0,-1 1,1-1,-1 1,1 0,-1-1,1 1,-1-1,0 1,1-1,-1 1,0-1,0 0,0 0,0 0,0 0,0 0,0 0,0 0,0 0,0 0,1 0,-1 0,0 0,0 0,0 0,0 0,0 0,0 0,0 0,0 0,0 0,0 0,0 0,0 0,1 0,-1 0,0 0,0 0,0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  <inkml:brushProperty name="color" value="#00B0F0"/>
    </inkml:brush>
  </inkml:definitions>
  <inkml:trace contextRef="#ctx0" brushRef="#br0">758 408,'0'-1,"0"1,0 0,0 0,0 0,0 0,0 0,0 0,0 0,0 0,0 0,0 0,0 0,0 0,0-1,0 1,0 0,0 0,0 0,0 0,1 0,-1 0,0 0,0 0,0 0,0-1,0 1,0 0,0 0,0 0,0 0,0 0,0 0,0 0,1-1,-1 1,0 0,1-1,-1 1,0 0,1-1,-1 1,1-1,0 0,0 1,0-1,-1 1,1 0,0-1,-1 1,1 0,-1 0,1-1,-1 1,0 0,0 0,1 0,-1 0,0 0,0 0,1 1,0-1,-1 0,1 1,0-1,-1 1,1-1,0 1,-1-1,1 1,-1-1,1 0,-1 1,1 0,0 0,-1 0,1 0,-1-1,0 1,0 0,1 0,-1 0,0 0,0 0,0 0,0 0,0 1,0-1,-1 0,1 1,0-1,0 0,-1 1,1-1,0-1,0 1,-1 0,1 0,-1 0,0 0,1 0,-1 0,1 0,-1 0,1-1,-1 1,0 0,1-1,0 1,-1-1,1 1,0-1,0 1,0-1,-1 0,1 0,0 1,0-1,0 0,1 0,-1 0,0 0,0 0,0 0,0 0,0 0,0 0,0 0,0 1,-1-1,1 1,0-1,0 1,0 0,0 0,0 0,0 0,0 0,0-1,0 1,0-1,0 0,0 0,0 0,0 0,0 0,0 0,0 0,0 0,0 0,0 0,0 0,0 0,0 0,0 0,0 0,0-1,0 1,0 0,0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  <inkml:brushProperty name="color" value="#00B0F0"/>
    </inkml:brush>
  </inkml:definitions>
  <inkml:trace contextRef="#ctx0" brushRef="#br0">770 467,'0'0,"0"0,0 0,0 0,0 0,0 0,0 0,0 0,1 0,-1 0,0 0,0 1,0-1,1 0,-1 0,0 0,0 0,0 1,1-1,-1 0,0 0,0 1,1-1,-1 0,0 1,0-1,0 0,1 0,-1 1,0-1,0 0,0 0,0 0,0 0,0 1,1-1,-1 0,0 0,0 0,0 0,0 1,0-1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130 1034,'0'0,"0"0,0 0,0 0,0 0,0 0,0 0,0 0,18 0,-18 0,0 0,0 0,17 0,-17 0,0 0,0 0,18 0,-18 0,0 0,0 0,0 0,17 0,-17 0,18 0,0 0,-1 0,1 0,-1 0,36 0,-18 0,53 0,0 0,0 0,0 0,-17 0,-1 0,0 0,-17 0,18 0,-19 0,19 0,-18 0,-1 0,1 0,0 0,-18 0,0 0,18 0,-18 0,1 0,-1 0,0 0,0 0,0 0,1 0,-1 0,0 0,0 0,0 0,18 0,0 0,-18 0,18 0,-18 0,18 0,0 0,17 0,-17 0,0 0,-1 0,-16 0,-1 0,0 0,0 0,0 0,1 18,-1-18,18 0,-18 0,18 0,-1 18,1-18,0 0,-18 0,0 0,1 0,-1 0,-18 17,18-17,1 0,-1 0,18 0,-1 0,-16 0,16 0,-16 0,-1 0,0 0,0 0,0 0,1 0,-19 0,18 0,-17 0,17 0,-17 0,35 0,-18 0,18 0,-1 0,1 0,-18 0,1 0,-1 0,0 0,-17 0,17 0,0 0,0 0,0 0,1 0,-1 0,0 0,-18 0,19 0,-19 0,1 0,17 0,-17 0,-1 0,1 0,17 0,0-17,0 17,18 0,-18-18,1 18,-1 0,0 0,-17 0,17 0,0 0,0 0,0-18,1 18,-19 0,18 0,1 0,-1 0,-18 0,19 0,-1 18,18-36,-1 18,1 0,0 0,-18 0,0 0,0 0,1 0,-1-17,0 17,0 0,0 0,1-18,-1 18,0 0,18-18,-18 18,0 0,18-17,-18 17,0 0,1 0,-1-18,-18 18,19 0,-19 0,1 0,-1-17,1 17,17 0,-17-18,-1 18,19 0,-19 0,1-18,-1 18,1 0,17 0,-17 0,-1 0,1-17,17 17,-17 0,-1 0,1 0,17-18,-17 18,-1 0,19-18,-1 18,0 0,18-17,-18 17,18 0,-18-18,0 18,-17 0,17 0,-18 0,1 0,0 0,-18 0,17 0,-17 0,0 0,0 0,0 0,0 0,0 0,0 0,0 0,0 0,0 0,0 0,0 0,0 0,0 0,0 0,18 0,-18 0,17 0,-17 0,18 0,0 0,-18 0,17 0,1 0,-1 0,1 0,-18 0,18 0,-18 0,17 0,-17 0,0 0,0 0,0 18,18-18,-18 0,0 0,0 0,0 0,0 0,0 0,17 0,-17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429 787,'0'0,"0"0,0 0,0 0,0 17,0-17,0 0,0 18,0-18,0 18,0-18,-17 17,17 19,0-19,0 18,0-17,-17 17,17 1,0-1,0 0,0 18,0-17,0 16,-18-16,18-1,0 0,0 1,0-1,0 0,0-17,0 0,0 17,0-35,0 17,18 1,-18-18,0 18,0-18,0 0,0 0,0 0,0 17,0-17,0 0,0 0,0 0,0 18,0-18,0 18,0-18,0 0,0 17,0-17,0 0,0 0,0 0,0 0,0 0,0 0,0 0,0 0,0 0,0 0,0-17,0 17,0 0,0 0,0 0,0 0,0 0,17 0,-17 0,0-18,0 18,0 0,0 0,0 0,0 0,0 0,0 0,0 0,0 0,0-18,0 18,0 0,0 0,0 0,17 0,-17 0,0-17,0 17,0-18,18 18,-18-18,17 1,0-1,1 1,16-19,-17 19,18-19,0 1,-1 17,-16-17,16 0,1-1,-18 1,0 18,1-1,-1-17,0 17,1 0,-18 18,0-17,17-1,-17 18,0 0,17-18,-17 18,0 0,0 0,17 0,-17 0,0 0,0 0,18-17,-18 17,0 0,0 0,0 0,0 0,0 0,0 0,17 0,-17 0,0 0,0 0,0 0,0-18,0 18,0 0,0 0,17 0,-17 0,0 0,0 0,0-18,0 18,0 0,0 0,0 0,0-17,0 17,0 0,0 0,0 0,0 0,-17-18,17 18,0 0,0 0,0 0,0 0,-17 0,17 0,0-18,-18 18,18 0,-17 0,17 0,-17 0,0 0,17 0,-18 0,1 0,17 0,-17 0,-1 0,1 0,0 0,-18 0,18 0,0 0,-1 0,1 0,0 18,-1-18,1 0,0 0,-1 18,1-18,17 0,-17 0,0 0,-1 17,18-17,-17 0,17 0,-17 0,-1 18,18-18,-17 0,0 0,-1 0,18 0,-17 18,0-18,0 0,-1 0,1 0,0 0,17 17,-18-17,1 0,17 0,-17 0,-1 18,18-18,-17 0,17 0,-17 0,0 0,17 0,-18 18,18-18,-17 0,17 0,-17 0,17 0,-18 0,18 0,0 0,-17 0,17 0,0 0,0 0,0 0,0 0,0 0,0 0,0 0,0 0,0 0,0 0,0 0,0 0,0 0,0 17,0-17,0 0,0 0,0 0,0 0,0 0,0 0,0 0,17 0,-17 0,0 0,0 0,0 18,0-18,0 0,0 0,0 0,0 0,0 0,0 0,0 0,0 0,0 0,0 0,0 18,0-18,18 0,-18 0,0 0,0 0,17 0,0 0,-17 17,18-17,-1 0,0 18,-17-18,17 18,1-18,-18 17,17-17,-17 0,17 18,1-18,-18 17,17-17,0 18,-17-18,18 18,-18-18,17 0,-17 17,17-17,0 18,-17-18,18 0,-1 18,-17-18,17 0,-17 17,18-17,-18 0,17 0,-17 18,17-18,-17 0,18 18,-1-18,-17 0,17 0,0 17,-17-17,18 0,-1 0,0 18,1-18,-18 0,17 0,-17 0,17 0,-17 18,18-18,-18 0,17 0,-17 0,0 0,17 0,-17 0,0 0,17 17,1-17,-18 0,0 0,17 0,-17 0,17 0,-17 0,0 0,0 0,18 18,-18-18,0 0,0 0,17 0,-17 0,0 0,0 0,17 0,-17 0,0 0,18 0,-18 0,17 0,-17 0,0 0,0 0,0 0,17 0,-17 0,0 0,0 0,0 0,0 0,0 0,0 0,0 0,17 0,-17 0,0 0,0 0,18 0,-18 0,0 0,0 0,0 0,0 0,17 0,-17 0,0 0,0 0,0 0,0 0,0 0,0 0,0 0,0 0,0 0,0 0,0 0,0 0,17 0,-17 0,0 0,0 0,0-18,0 18,0 0,0 0,0 0,0 0,0 0,0-17,0 17,0 0,0 0,0 0,0 0,0 0,0 0,18-18,-18 18,0 0,0-18,0 18,0 0,-18 0,18-17,0 17,0 0,0 0,0-18,0 18,0 0,-17-18,17 18,0-17,-17-1,17 18,-18-18,18 1,-17-1,0 18,17-18,-17 1,17 17,0-18,-18 18,18 0,0-17,-17 17,17 0,0-18,-17 18,17-18,0 18,-18 0,18-17,0 17,-17-18,17 0,0 18,0-17,-17 17,17-18,0 18,-18-18,18 18,-17-17,17 17,0-18,-17 18,17-18,-17 18,17-17,-18 17,18-18,-17 18,17 0,0-18,-17 18,17 0,0-17,0 17,-18 0,18 0,0-18,0 18,-17 0,17 0,0-17,0 17,-17 0,17 0,-18-18,18 18,-17 0,17-18,-17 18,17-17,-17 17,17 0,-18 0,18 0,0-18,-17 18,17 0,0 0,0 0,-17 0,17 0,0-18,-18 18,18 0,0 0,-17 0,17-17,0 17,-17 0,17 0,0 0,0-18,-18 18,18 0,0 0,0 0,0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6"/>
    </inkml:context>
    <inkml:brush xml:id="br0">
      <inkml:brushProperty name="width" value="0.04751" units="cm"/>
      <inkml:brushProperty name="height" value="0.04751" units="cm"/>
      <inkml:brushProperty name="color" value="#F2395B"/>
    </inkml:brush>
  </inkml:definitions>
  <inkml:trace contextRef="#ctx0" brushRef="#br0">55100 23250 463,'6'-108'9,"13"34"19,12 35 19,13 35 18,2 25 4,-5 20-12,-7 18-12,-5 20-12,-6 11-7,-3 7-2,-3 6-2,-2 7-3,-5 2-2,-2 1-2,-3-1-3,-3 1-3,-2-6-1,0-8 0,0-10-2,0-9 0,4-10-1,10-9-1,10-10-2,9-8-2,9-22-2,9-30-4,10-32-4,10-30-5,10-25-6,13-15-6,12-15-8,13-16-7,-1-2 0,-11 13 7,-14 12 6,-11 13 7,-12 10-3,-9 10-11,-10 10-12,-8 9-11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</inkml:brush>
  </inkml:definitions>
  <inkml:trace contextRef="#ctx0" brushRef="#br0">582 46,'0'0,"0"0,0 0,0 0,0 17,0 0,0-17,0 18,0-18,0 17,-16 0,16 0,0-17,0 18,0-1,0 0,-16 0,16 0,-16 1,16 16,0-17,-16 1,16-1,0-17,0 17,0 0,-15-17,15 0,0 17,0-17,0 0,0 18,0-18,0 17,-16-17,16 0,0 0,0 17,0-17,0 17,0-17,-16 17,16-17,0 18,0-1,0 0,0 0,0 18,0-18,0 0,0 0,-16 1,16-1,0 0,0-17,0 17,0 1,0-18,-16 17,16-17,0 0,0 0,0 0,0 0,0 0,0 0,0 0,0 0,0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</inkml:brush>
  </inkml:definitions>
  <inkml:trace contextRef="#ctx0" brushRef="#br0">451 78,'0'0,"0"0,0 0,0 0,0 0,0 0,0 0,0 15,0-15,15 0,-15 16,0-16,0 0,14 15,-14-15,0 16,15-16,-15 15,15-15,-15 15,0-15,14 16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</inkml:brush>
  </inkml:definitions>
  <inkml:trace contextRef="#ctx0" brushRef="#br0">451 490,'0'-17,"0"17,0 0,0 0,0 0,0 0,0-17,0 17,0 0,0-17,0 17,0-17,0 17,0 0,0-16,0 16,0-17,0 17,0-17,0 17,17-17,-17 17,18-17,-18 17,18-17,-1 1,19 16,-19-17,1 17,0 0,-1 0,-17-17,18 17,0 0,-18 0,17 0,1 0,-18 0,17 0,-17-17,18 17,-18 0,0 0,18 0,-18 0,0 17,17-17,-17 0,18 0,-18 0,18 0,-18 17,0-17,0 0,17 0,-17 0,0 0,18 17,-18-17,18 16,-18 1,0-17,0 17,17 0,-17 0,0 0,0-17,0 16,0 1,0 0,0-17,0 17,0-17,0 17,0-17,0 17,0-17,-17 16,17 1,-18-17,0 17,1 0,-1 17,-17-18,-1 18,19-17,-18 0,17 0,0 0,1-1,-1-16,0 17,18 0,-17-17,-1 0,18 17,0-17,-18 0,18 0,0 17,-17-17,17 0,0 0,0 0,0 0,-18 0,18 17,0-17,0 0,-18 16,18-16,0 17,0-17,0 17,-17-17,17 17,0-17,0 0,0 17,-18-17,18 0,0 17,0-17,0 0,0 0,0 0,0 0,0 0,0 0,0 0,0 0,0 0,0 0,0 0,0 0,18 0,-18 0,0 0,0 0,0 0,0 0,0 0,0 0,0 0,0 0,0 0,0 0,17 0,-17 0,0 0,0 0,0 0,0 0,0 16,0-16,0 0,0 0,0 0,18 0,-18 0,0 0,0 0,0 0,0 0,0 0,0 0,0 0,0 0,18 0,-18 0,0 0,17 0,-17 0,18 0,-18 0,18-16,-1 16,-17 0,18 0,0 0,-18-17,17 17,-17 0,18 0,-18 0,18 0,-18 0,0 0,17 0,-17 0,0 0,18 0,-18 0,0 0,0 0,17 0,-17 0,0 0,0 0,0 0,18 0,-18 0,0 0,0 0,0 0,0 0,18 0,-18 0,0 0,17 0,-17 0,0 0,0 0,18 0,-18 0,0 0,0 0,18 0,-18 0,0 0,0 0,0 0,0 0,0 0,0 0,17 0,-17 0,0 0,0 0,0 0,0 0,0 17,0-17,0 0,0 0,0 0,0 0,0 0,0 0,18 0,-18 0,0 0,0 0,0 0,0 0,0 0,0 0,0 0,0 0,0 16,0-16,0 0,18 0,-18 0,0 0,0 0,0 0,0 0,0 0,0 0,0 0,0 0,17 0,-17 0,0 17,0-17,18 0,-18 0,18 17,-18-17,17 0,-17 0,0 0,0 0,0 0,0 0,0 0,0 0,0 0,0 0,0 0,0 0,0 0,0 0,0 0,0 0,0 0,0 0,0 0,0 0,0 0,0 0,0 0,0 0,0 0,0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</inkml:brush>
  </inkml:definitions>
  <inkml:trace contextRef="#ctx0" brushRef="#br0">469 286,'0'0,"0"0,0 0,0 0,0 0,0 0,0 0,0 0,0 0,0 0,0 0,0 0,0 0,0 12,0-12,0 0,0 0,0 0,0 0,0 0,0 0,0 0,0 0,0 11,0-11,0 0,0 0,0 0,0 0,0 0,0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</inkml:brush>
  </inkml:definitions>
  <inkml:trace contextRef="#ctx0" brushRef="#br0">609 483,'0'-18,"0"18,0 0,0 0,0 0,0 0,0 0,0 0,0 0,0 0,0 0,0 0,17 0,-17 0,0 0,0 0,0 0,0 0,0 0,0 0,0 0,17 0,-17 0,0 0,0 0,0 0,0 0,0 0,0 0,0 0,17 0,-17 0,0 0,0 0,0 0,0 0,0 0,0 0,18 0,-18 0,0-18,17 18,-17 0,17 0,-17 0,17 0,-17 0,0 0,0 0,17 18,-17-18,0 0,0 0,0 0,0 0,17 0,-17 0,0 0,0 0,0 0,17 0,-17 0,0 18,0-18,0 0,0 0,0 0,17 0,-17 0,0 0,0 0,0 0,0 0,0 0,17 0,-17 0,0 0,17 18,-17-18,17 0,-17 0,0 18,17-18,-17 0,0 0,0 0,0 19,17-19,-17 0,0 0,0 0,0 0,0 0,0 18,0-18,0 0,0 0,0 0,17 0,-17 18,0-18,0 0,0 0,0 0,0 18,0-18,0 0,0 0,-17 18,17-18,0 0,0 0,0 18,0-18,-17 0,17 18,0-18,-17 0,17 0,-17 0,0 18,17-18,-17 0,17 18,-17-18,0 18,17-18,-17 19,0-19,17 0,-17 18,17-18,-17 0,17 18,-17-18,-1 0,18 0,-17 18,0-18,17 18,-17-18,17 0,0 18,-17-18,17 0,-17 0,17 0,0 0,0 0,-17 0,17 0,0 0,0 0,0 0,0 0,0 0,0 0,0 0,0 0,0 0,0 0,0 0,0 0,0 0,0 0,0-18,17 18,-17 0,0 0,0 0,0 0,0 0,0 0,0 0,0 0,0 0,0 0,0 0,0 0,0 0,0-18,17 18,-17 0,0 0,0 0,17-18,-17 18,0 0,17 0,-17-18,17 18,-17 0,17 0,-17 0,0 0,18 0,-18 0,0 0,0 0,0 0,0 0,0 0,0-18,17 18,-17 0,0 0,0 0,0 0,17 0,-17 0,0 0,17 0,-17 0,17 0,-17 0,0 0,17 0,-17 0,0 0,0 0,0 0,17 0,-17 0,0 0,0 0,0 0,17 0,-17 0,0 0,17 18,-17-18,0 0,17 0,-17 18,0-18,17 0,-17 0,0 0,0 0,0 0,0 0,0 18,0-18,0 0,0 0,0 0,0 18,0-18,17 0,-17 0,0 18,0-18,0 0,0 18,0-18,0 0,0 18,0-18,0 0,0 0,0 0,0 0,0 18,0-18,0 0,0 0,0 18,0-18,0 0,0 19,0-19,0 18,0-18,0 18,0-18,0 0,0 18,0-18,-17 0,17 18,0-18,-17 18,17-18,-17 0,17 18,0-18,-17 0,17 18,-17-18,17 18,-17-18,0 0,0 18,0-18,0 19,17-19,-17 18,-1-18,1 0,0 18,0-18,17 0,-17 0,17 0,-17 0,17 0,0 0,0 0,-17 0,17 0,0 0,0 0,0 0,0 0,0 0,-17 0,17 0,0 0,-17 0,17 0,0 0,-17 0,17 0,0 0,0 0,-17 0,17 0,0 0,0 0,0 0,0 0,0 0,-17 0,17 0,0 18,0-18,0 0,-17 0,17 0,0 0,0 0,-17 0,17 0,0 0,0 0,0 0,-17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</inkml:brush>
  </inkml:definitions>
  <inkml:trace contextRef="#ctx0" brushRef="#br0">748 547,'-17'0,"17"0,0 0,0 0,0 0,0 0,0 17,0-17,0 0,0 0,0 17,0-17,0 0,0 17,0 0,0-17,-17 17,17 0,-17 0,17 0,-17 17,0-17,-1 17,1-17,0 18,-17-1,16-17,-16 17,17-17,0 0,0 0,-1 0,18 0,-17 0,17-17,-17 17,17-17,0 0,0 0,0 0,17 0,-17 0,0 0,0 0,0 0,0 0,0 0,17 0,-17 0,0 0,0-17,0 17,0 0,0 0,18 0,-18 0,0 0,0 0,0 0,0 0,0 0,0-17,0 17,17 0,-17 0,0 0,0 0,0 0,0 0,0 0,17 0,-17-17,17 17,0 0,18-17,-1 17,0-17,1 0,16 17,-16-17,-1 17,0-17,-16 17,16 0,0-17,-16 17,-1 0,0-17,0 17,-17 0,17 0,-17 0,0 0,17 0,-17 0,0 0,18 0,-18 0,0 0,17 0,-17 0,0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</inkml:brush>
  </inkml:definitions>
  <inkml:trace contextRef="#ctx0" brushRef="#br0">513 551,'0'0,"0"0,0 0,0 0,0 17,0-17,0 17,0 1,-17-18,17 17,0 0,0 0,0 1,0-1,0 0,0 0,0 0,0 1,0-1,0 0,0 18,-18-18,18 17,0-16,0-1,0 0,0 0,0 0,0-17,0 18,0-1,0-17,0 17,0-17,0 0,0 0,0 17,0-17,0 0,0 0,0 0,0 0,0 0,0 0,0 0,0 0,0 18,0-18,0 0,0 0,0 0,0 0,0 0,0 0,0 0,0 0,0 0,0 17,-17-17,17 17,0-17,0 17,0 18,-18-18,18 17,0-16,0-1,0 0,0 0,0 1,0-18,0 17,0-17,0 0,0 0,0 0,0 0,0 0,0-17,0 17,0 0,0 0,0 0,0 0,0 0,0 0,0 0,0 0,0 0,0 0,0 0,0 0,0 0,0 0,0 0,0 0,0 0,0 0,0 0,0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</inkml:brush>
  </inkml:definitions>
  <inkml:trace contextRef="#ctx0" brushRef="#br0">705 688,'0'0,"0"0,0 0,0 0,0 0,0 18,0-18,0 0,-17 17,17 1,0-18,0 18,0-18,0 17,0 1,0-1,-18 19,18-19,0 19,-18-1,1 0,17 18,-18-18,18-17,-18 17,1-17,17 0,-18-1,18 1,-17-18,17 18,0-18,0 0,0 0,0 0,0 0,0 0,0 0,0 0,0 0,0 0,17 0,-17 0,0 0,0 0,0-18,0 18,0 0,18 0,-18 0,0 0,0 0,0 0,0 0,17 0,-17-18,18 18,-18 0,18 0,-18 0,17 0,-17 0,0 0,18 0,-18-17,0 17,18 0,-18 0,0 0,17 0,-17 0,18 0,0 0,-18 0,17 0,1 0,0 0,-18 0,17-18,19 18,-19 0,-17 0,18 0,-1 0,1 0,0 0,-18 0,17 0,-17 0,0-18,0 18,18 0,-18 0,0 0,0 0,0 0,0 0,0 0,0 18,0-18,0 0,0 0,0 0,0 0,0 0,0 0,0 0,0 18,0-18,0 0,18 17,-18 1,0-18,0 18,17-18,-17 17,0 1,0-18,0 17,0 1,0 0,0-1,0-17,0 18,0-18,0 18,0-18,-17 17,17-17,0 18,-18-18,18 0,0 0,0 18,0-18,-18 0,18 17,-17 1,-19-18,19 18,-1-1,1 1,-19-18,19 17,-1-17,0 18,1-18,-1 18,0-18,1 0,-1 17,18-17,-18 0,18 0,0 0,-17 0,17 0,0 0,-18 0,18 0,-18 0,18 0,-17 0,17 0,-18 0,18 0,-17 0,17 0,0 0,-18-17,18 17,-18-18,18 18,-17-18,-1 1,18 17,-18-18,18 1,0-1,-17 0,17 18,0-17,-18 17,18-18,0 18,0 0,0 0,0 0,0 0,0 0,0 0,0-18,0 18,0 0,0 0,0 0,0 0,0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</inkml:brush>
  </inkml:definitions>
  <inkml:trace contextRef="#ctx0" brushRef="#br0">434 751,'0'-14,"0"14,0 0,16 0,-16 0,16 0,-16 0,0 0,16 0,-16-15,17 15,-17 0,16 0,-16 0,16-14,-16 14,16 0,-16 0,0 0,16 0,-16 0,17-14,-1 14,-16 0,16 0,-16 0,16 0,-16 0,16 0,-16 0,0 14,16-14,-16 0,0 0,0 0,0 0,0 0,0 0,0 0,0 0,16 0,-16 0,0 0,0 0,17 0,-17 0,16 0,-16 0,16 0,-16 14,0-14,16 0,-16 0,0 0,0 0,0 0,0 0,0 0,0 0,0 0,0 0,0 0,0 0,0 0,0 0,0 0,0 0,0 0,0 0,0 0,0 0,0 0,0 0,0 0,0 0,0 0,0 0,0 0,0 0,0 0,0 0,0 0,0 0,0 0,0 0,0 0,0 0,0 0,0 0,0 0,16 0,-16 0,0 0,0 0,0 0,0-14,0 14,0 0,0 0,17 0,-17 0,0 0,0 0,16 0,-16 0,0 0,0 0,0 0,0 0,0 0,0 0,0 0,0 0,0 0,16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</inkml:brush>
  </inkml:definitions>
  <inkml:trace contextRef="#ctx0" brushRef="#br0">915 929,'-17'0,"17"0,0 0,0 0,0 0,0 0,0 0,0 17,0-17,-17 0,17 18,0-18,-17 0,17 17,-17 0,0-17,0 18,-1-1,1 0,0 1,-17-1,17 0,0 1,0-1,0 0,0 1,0-1,0-17,0 35,0-18,0 0,-1 18,1-18,17 18,-17-18,0 18,17-18,-17 1,17 16,0 1,-17 0,17-18,0 18,-17-18,17 18,0-18,0 0,-17 18,17-18,0-17,0 18,0-1,0 0,17-17,-17 18,0-1,0 0,0-17,0 18,17-18,-17 17,0-17,0 0,0 0,0 0,0 0,0 0,17 0,-17 17,0-17,0 0,0 0,0 0,0 0,17 0,-17 0,0 0,0 0,17 0,-17 18,0-18,0 0,0 0,0 0,17 0,-17 0,0 0,0 0,0 0,0 0,0 0,0 0,0 0,0 0,17 0,-17-18,18 18,-18-17,17 17,0-17,0-1,0 18,-17-17,17 17,-17 0,17-17,-17 17,17 0,-17 0,0-18,17 18,-17 0,0 0,17-17,-17 17,17-17,-17 17,17-18,-17 18,17 0,-17-17,0 17,17-17,-17 17,0-18,17 18,-17-17,0 17,0-17,0 17,0-18,0 18,0-17,18 17,-18-17,0 17,0-18,0 18,0-17,0 17,0-17,0 17,0-18,0 18,0 0,0-17,0 17,-18-17,18 17,0 0,0 0,0-18,-17 18,17 0,0 0,-17 0,17 0,0-17,-17 17,17 0,-17 0,17-17,-17 17,17 0,-17-18,17 18,0 0,-17-17,17 17,-17 0,17 0,0-17,-17 17,17 0,-17 0,17 0,0 0,-17 0,17 0,0 0,0 0,-17 0,17 0,0 0,0 0,0 0,-17 0,17 0,0 0,0-18,-17 18,17 0,0 0,0 0,-18 0,18 0,0 0,0 0,-17 0,17 0,0 0,0 0,0 0,0 0,0 0,0 0,-17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8"/>
    </inkml:context>
    <inkml:brush xml:id="br0">
      <inkml:brushProperty name="width" value="0.03772" units="cm"/>
      <inkml:brushProperty name="height" value="0.03772" units="cm"/>
      <inkml:brushProperty name="color" value="#F2395B"/>
    </inkml:brush>
  </inkml:definitions>
  <inkml:trace contextRef="#ctx0" brushRef="#br0">57550 15250 583,'51'1'69,"4"4"-14,3 3-12,3 3-13,-1 3-6,-2 3 3,-3 3 2,-3 4 2,-1 1-1,4 0-5,3 0-6,3 0-6,-2 3-3,-6 6-3,-6 7-4,-6 6-1,-7 4-8,-6 4-10,-6 3-10,-6 3-10,-7-2-10,-6-6-10,-6-6-8,-6-6-10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1151 777,'0'-17,"0"17,0 0,0 0,0 0,0 0,0 0,0 0,0-18,0 18,0 0,0 0,0 0,17-17,-17 17,0 0,0 0,0 0,0-17,0 17,0 0,17 0,-17 0,0-18,17 18,1-17,-1 17,17-17,-17 0,17-1,1 18,-1-17,-17 0,17 17,1-17,-18 17,0 0,0-18,0 18,0 0,-17 0,18 0,-18-17,0 17,0 0,0 0,0 0,0 0,17 0,-17 17,0-17,0 0,0 0,17 0,-17 18,17-18,0 17,-17-17,17 17,0 0,-17 1,18-1,-18-17,17 17,-17 0,0-17,17 18,-17-18,0 17,0 0,0 1,0-1,0 0,0 0,0-17,0 18,-17-1,17 0,-17 18,17-18,-18 0,18 1,-17-1,17 0,-17 0,17 1,-17-1,17 0,-17-17,17 17,0-17,0 0,0 18,0-18,0 0,0 17,0-17,0 0,0 0,0 0,0 17,0-17,0 0,0 0,0 0,0 0,0 0,0 17,0-17,0 0,0 0,0 0,0 18,-17-18,17 17,0-17,0 0,-17 17,17 1,0-1,0 0,0 0,0 1,-18-1,18 0,0-17,0 17,0-17,0 0,0 18,0-18,0 0,0 0,0 0,0 0,0-18,0 18,0 0,0 0,0 0,0 0,0 0,0 0,0 0,0 0,0 0,0 0,0 0,0 0,0 0,0 0,0 0,0 0,0 0,0 0,0-17,0 17,0 0,0-17,0 17,0 0,0-17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1172 593,'0'0,"0"0,0 0,0 0,0 0,0 0,0 0,0 0,0 0,0 0,0 15,0-15,0 0,14 0,-14 0,0 0,0 14,0-14,0 0,0 0,0 0,14 15,-14-15,0 0,0 15,15-15,-15 0,0 14,14-14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8"/>
    </inkml:context>
    <inkml:brush xml:id="br0">
      <inkml:brushProperty name="width" value="0.04504" units="cm"/>
      <inkml:brushProperty name="height" value="0.04504" units="cm"/>
      <inkml:brushProperty name="color" value="#F2395B"/>
    </inkml:brush>
  </inkml:definitions>
  <inkml:trace contextRef="#ctx0" brushRef="#br0">57900 16100 488,'-44'29'9,"13"10"6,12 10 7,13 9 5,7 6 3,4 3-2,3 3-2,3 4-2,1 1-2,1 0-3,-1 0-3,1 0-2,-4 6-1,-6 13 1,-6 12 1,-6 13 2,-4-1-1,1-11 0,-1-14-2,1-11-2,10-22-2,22-27-7,22-28-6,23-28-5,11-29-7,4-28-7,3-28-7,3-27-8,-5-17-2,-12-3 0,-13-3 2,-12-2 1,-9 2 3,-2 9 5,-3 10 6,-3 10 5,-1 11 5,4 17 5,3 15 3,3 16 4,-1 12 5,-2 9 4,-3 10 4,-3 10 5,-1 2 4,4-3 4,3-3 5,3-2 5,4-1 0,7 3-4,6 3-3,7 4-4,0 2-4,-2 4-3,-3 3-2,-3 3-4,-6 7-5,-5 14-6,-7 11-7,-5 14-7,-11 7-2,-11 3 2,-14 3 2,-11 4 2,-9 1-1,-3 0-4,-3 0-4,-2 0-4,-3-4-1,1-5 5,-1-7 2,1-5 5,8-8 1,20-5 0,18-7-1,20-5 0,0 8 2,-15 26 3,-15 24 3,-16 26 4,-18 12 0,-18 0 0,-19 0 0,-18 0-1,-6-4 2,10-5 4,10-7 6,9-5 3,6-8 3,3-5 1,3-7 0,4-5 1,19-17-2,39-24-6,36-26-4,39-24-4,16-17-5,-3-5-5,-3-7-4,-2-5-4,-9 0-2,-12 10 0,-13 10 1,-12 9 0,-9 4 1,-2 1 0,-3-1 1,-3 1 0,-4-6 0,-3-8-1,-3-10-1,-2-9-2,-5-1 2,-2 10 2,-3 10 2,-3 9 2,-2 2 1,0-2-1,0-3-2,0-3 0,-5-12 0,-9-18 1,-10-19 2,-8-18 1,-4-7 0,3 6 2,3 7 0,4 6 1,2 7 4,4 10 5,3 10 6,3 9 6,1 9 5,1 9 3,-1 10 4,1 10 4,5 13 5,14 19 4,11 19 5,14 19 4,7 15 0,3 13-8,3 12-7,4 13-8,2 13-4,4 17-2,3 15-2,3 16-2,-4 16-3,-8 20-2,-10 18-2,-9 20-4,-4 8-2,4 1-7,3-1-4,3 1-5,-1-13-6,-2-25-9,-3-25-7,-3-25-8,-4-22-5,-3-19-4,-3-18-4,-2-19-3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9"/>
    </inkml:context>
    <inkml:brush xml:id="br0">
      <inkml:brushProperty name="width" value="0.03931" units="cm"/>
      <inkml:brushProperty name="height" value="0.03931" units="cm"/>
      <inkml:brushProperty name="color" value="#F2395B"/>
    </inkml:brush>
  </inkml:definitions>
  <inkml:trace contextRef="#ctx0" brushRef="#br0">60300 16650 559,'21'-49'2,"-5"4"4,-7 3 5,-5 3 3,-8 6 7,-5 9 10,-7 10 8,-5 10 9,-8 11 1,-5 17-7,-7 15-6,-5 16-7,-8 15-5,-5 16-2,-7 15-3,-5 17-2,-4 2-3,0-9-4,0-10-5,0-8-4,1-9-4,4-6-5,3-6-5,3-6-4,4-10-6,7-12-6,6-13-5,7-12-6,5-12-2,7-8 1,6-10 3,7-9 1,4-5 1,3 0 0,3 0 0,4 0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9"/>
    </inkml:context>
    <inkml:brush xml:id="br0">
      <inkml:brushProperty name="width" value="0.03866" units="cm"/>
      <inkml:brushProperty name="height" value="0.03866" units="cm"/>
      <inkml:brushProperty name="color" value="#F2395B"/>
    </inkml:brush>
  </inkml:definitions>
  <inkml:trace contextRef="#ctx0" brushRef="#br0">59350 14900 569,'95'-161'30,"-9"28"3,-10 28 2,-8 29 3,-4 18 2,3 9-1,3 10 1,4 10 0,-3 10-3,-5 13-5,-7 12-6,-5 13-5,-6 16-7,-3 23-8,-3 22-10,-2 22-7,-6 2-10,-6-15-10,-6-15-9,-6-16-10,-4-12-6,1-5-1,-1-7-1,1-5-2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9"/>
    </inkml:context>
    <inkml:brush xml:id="br0">
      <inkml:brushProperty name="width" value="0.05592" units="cm"/>
      <inkml:brushProperty name="height" value="0.05592" units="cm"/>
      <inkml:brushProperty name="color" value="#F2395B"/>
    </inkml:brush>
  </inkml:definitions>
  <inkml:trace contextRef="#ctx0" brushRef="#br0">61350 14950 393,'-19'-21'42,"13"10"1,12 10 1,13 9 0,6 10-1,0 14-3,0 11-3,0 14-4,0 8-2,0 7-3,0 6-1,0 7-3,-2 4-2,-3 3-2,-3 3-1,-2 4-2,-5 4-3,-2 6-1,-3 7-3,-3 6-2,-4-1 0,-3-5 0,-3-7 0,-2-5 1,-3-9-1,1-9-3,-1-10-4,1-8-2,-6-9-5,-8-6-3,-10-6-6,-9-6-3,-4-15-4,4-21-4,3-22-3,3-22-3,-1-19-2,-2-16 0,-3-15-1,-3-15 0,-2-9 2,0 1 4,0-1 3,0 1 4,4 4 4,10 9 2,10 10 2,9 10 2,1 16 12,-6 26 17,-6 24 19,-6 26 19,-2 16 3,3 10-9,3 10-11,4 9-10,1 6-7,0 3-5,0 3-5,0 4-4,3 1-5,6 0-5,7 0-5,6 0-5,4-5-10,4-9-15,3-10-13,3-8-16,3-9-3,3-6 8,3-6 6,4-6 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9"/>
    </inkml:context>
    <inkml:brush xml:id="br0">
      <inkml:brushProperty name="width" value="0.04788" units="cm"/>
      <inkml:brushProperty name="height" value="0.04788" units="cm"/>
      <inkml:brushProperty name="color" value="#F2395B"/>
    </inkml:brush>
  </inkml:definitions>
  <inkml:trace contextRef="#ctx0" brushRef="#br0">62150 15950 459,'71'-22'22,"-5"6"11,-7 7 11,-5 6 12,-4 6 3,0 6-4,0 7-6,0 6-4,-4 6-5,-5 6-6,-7 7-6,-5 6-6,-6 3-4,-3 0-3,-3 0-4,-2 0-2,-6 6-11,-6 13-22,-6 12-20,-6 13-21,-6-4-10,-2-18 1,-3-19 0,-3-18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29"/>
    </inkml:context>
    <inkml:brush xml:id="br0">
      <inkml:brushProperty name="width" value="0.03297" units="cm"/>
      <inkml:brushProperty name="height" value="0.03297" units="cm"/>
      <inkml:brushProperty name="color" value="#F2395B"/>
    </inkml:brush>
  </inkml:definitions>
  <inkml:trace contextRef="#ctx0" brushRef="#br0">61650 34250 667,'-22'-71'2,"6"10"5,7 10 4,6 9 5,3 18 6,0 29 8,0 28 8,0 28 8,0 14-2,0 0-8,0 0-10,0 0-9,-2 14-6,-3 28-2,-3 28-2,-2 29-3,-6 26-1,-6 25-1,-6 25-1,-6 25 0,-6 12-5,-2 1-8,-3-1-7,-3 1-8,4-9-8,13-15-5,12-15-6,13-16-6,6-30 1,0-44 10,0-43 9,0-44 9,1-24 6,4-3 0,3-3 0,3-2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31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69800 36700 999,'-2'-115'-6,"-3"23"-12,-3 22-12,-2 22-12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33"/>
    </inkml:context>
    <inkml:brush xml:id="br0">
      <inkml:brushProperty name="width" value="0.04576" units="cm"/>
      <inkml:brushProperty name="height" value="0.04576" units="cm"/>
    </inkml:brush>
  </inkml:definitions>
  <inkml:trace contextRef="#ctx0" brushRef="#br0">26750 34100 480,'-25'-24'39,"0"4"-2,0 3-4,0 3-2,0-2-3,0-6-2,0-6-2,0-6-2,0-1-3,0 7-3,0 6-3,0 7-3,-2 4-2,-3 3-2,-3 3-1,-2 4-2,-6 5-1,-6 10 1,-6 10-1,-6 9 0,-1 9 1,7 9 0,6 10 1,7 10 2,4 4-1,3 0 0,3 0 0,4 0 0,1 0-1,0 0 1,0 0 0,0 0 0,3-4 0,6-5-1,7-7-1,6-5-2,1-4 1,-3 0 0,-3 0 0,-2 0 1,0-2 0,7-3-1,6-3 0,7-2 0,5-6-1,7-6 0,6-6-2,7-6 0,8-10 0,14-12 0,11-13-1,14-12 1,5-9-2,1-2-3,-1-3-4,1-3-3,1-7-3,3-9 0,3-10-3,4-8-1,-3-6 0,-5 1 0,-7-1 0,-5 1 0,-11-1 1,-11 1 3,-14-1 1,-11 1 2,-7-3 1,0-2 0,0-3 0,0-3-1,-2 1 4,-3 6 7,-3 7 6,-2 6 7,-3 6 3,1 6 1,-1 7 0,1 6 0,-3 21 6,-2 39 12,-3 36 12,-3 39 12,-4 18 1,-3 0-13,-3 0-12,-2 0-11,-5 0-9,-2 0-4,-3 0-4,-3 0-5,-1-4-1,4-5 0,3-7 1,3-5 0,3-6-3,3-3-8,3-3-7,4-2-8,1-6-9,0-6-8,0-6-10,0-6-9,0-15 0,0-21 6,0-22 7,0-22 8,-2-11 7,-3 0 10,-3 0 8,-2 0 8,0 0 8,7 0 4,6 0 5,7 0 6,2 1 2,1 4 1,-1 3 2,1 3 1,2 3 1,7 3 0,6 3-1,7 4 1,2 2-1,1 4 2,-1 3 0,1 3 2,-1 3-3,1 3-4,-1 3-5,1 4-5,-1-1-5,1-3-5,-1-3-6,1-2-5,-1-1-4,1 3 0,-1 3-2,1 4-1,-3-6-5,-2-11-11,-3-14-9,-3-11-11,-6-6 2,-5 4 11,-7 3 13,-5 3 12,-3 1 7,4 1 3,3-1 2,3 1 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34"/>
    </inkml:context>
    <inkml:brush xml:id="br0">
      <inkml:brushProperty name="width" value="0.05214" units="cm"/>
      <inkml:brushProperty name="height" value="0.05214" units="cm"/>
    </inkml:brush>
  </inkml:definitions>
  <inkml:trace contextRef="#ctx0" brushRef="#br0">28300 33000 421,'25'-207'1,"0"39"1,0 36 2,0 39 0,-2 22 2,-3 10 2,-3 10 0,-2 9 1,-5 6 3,-2 3 5,-3 3 5,-3 4 4,-2 13 8,0 26 9,0 24 11,0 26 10,0 22-2,0 23-11,0 22-11,0 22-12,-4 18-8,-5 16-1,-7 15-3,-5 17-1,-4 8-5,0 4-6,0 3-7,0 3-5,-2 12-4,-3 22-3,-3 22-2,-2 23-1,0 3-5,7-11-5,6-14-5,7-11-5,4-22-3,3-27-1,3-28 1,4-28 0,1-27 0,0-25 4,0-25 3,0-25 2,-2-18 3,-3-8 1,-3-10 2,-2-9 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34"/>
    </inkml:context>
    <inkml:brush xml:id="br0">
      <inkml:brushProperty name="width" value="0.03239" units="cm"/>
      <inkml:brushProperty name="height" value="0.03239" units="cm"/>
    </inkml:brush>
  </inkml:definitions>
  <inkml:trace contextRef="#ctx0" brushRef="#br0">28850 33950 679,'90'-111'72,"-18"28"-12,-19 28-11,-18 29-13,-10 18-9,0 9-3,0 10-5,0 10-4,-5 11-5,-9 17-3,-10 15-5,-8 16-5,-9 7-3,-6 1-1,-6-1-3,-6 1-2,-1-7 0,7-12 0,6-13 0,7-12 1,8-10 1,14-6 2,11-6 1,14-6 2,7-4 2,3 1 1,3-1 1,4 1 1,-3-1 2,-5 1 2,-7-1 3,-5 1 1,-8 4 1,-5 9 1,-7 10 0,-5 10 1,-11 8-1,-11 10 0,-14 10-1,-11 9 0,-6-1-1,4-8-2,3-10-2,3-9-2,3-7-3,3-3-5,3-3-6,4-2-4,4-11-6,6-15-3,7-15-5,6-16-4,4-8-4,4 0-4,3 0-5,3 0-4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35"/>
    </inkml:context>
    <inkml:brush xml:id="br0">
      <inkml:brushProperty name="width" value="0.05193" units="cm"/>
      <inkml:brushProperty name="height" value="0.05193" units="cm"/>
    </inkml:brush>
  </inkml:definitions>
  <inkml:trace contextRef="#ctx0" brushRef="#br0">30500 33750 423,'-2'-63'7,"-3"26"12,-3 24 13,-2 26 13,-6 19 4,-6 17-8,-6 15-7,-6 16-6,-4 5-6,1-2-1,-1-3-3,1-3-1,2-6-3,7-5 0,6-7-1,7-5-1,7-8-6,9-5-11,10-7-11,10-5-11,10-14-6,13-18 1,12-19-1,13-18 1,9-12 1,6-3 4,7-3 2,6-2 4,-2 2 3,-9 9 3,-10 10 4,-8 10 2,-11 5 5,-8 4 3,-10 3 5,-9 3 4,-9 10 8,-5 20 11,-7 18 13,-5 20 11,-6 6 2,-3-2-7,-3-3-7,-2-3-7,-3-4-7,1-3-4,-1-3-6,1-2-4,7-5-4,16-2-1,15-3-3,17-3-1,8-12-5,4-18-5,3-19-6,3-18-7,-1-10-3,-2 0-1,-3 0-2,-3 0-1,-6 0 2,-5 0 3,-7 0 4,-5 0 3,-9 1 4,-9 4 1,-10 3 3,-8 3 2,-9 4 5,-6 7 8,-6 6 7,-6 7 9,-4 4 4,1 3-2,-1 3-1,1 4 0,-1 2-2,1 4-1,-1 3-1,1 3-1,8-1-6,20-2-7,18-3-10,20-3-8,11-6-6,7-5 0,6-7-2,7-5-1,5-4 0,7 0 3,6 0 1,7 0 2,-3 3 2,-8 6 1,-10 7 1,-9 6 3,-9 6 1,-5 6 6,-7 7 3,-5 6 5,-8 6 5,-5 6 8,-7 7 8,-5 6 8,-6 3 3,-3 0-3,-3 0-2,-2 0-3,-3-2-2,1-3-5,-1-3-3,1-2-3,4-1-6,9 3-3,10 3-5,10 4-5,8-9-6,10-18-8,10-19-6,9-18-9,1-14-2,-6-5 2,-6-7 2,-6-5 1,-7-4 3,-6 0 4,-6 0 3,-6 0 4,-6 0 3,-2 0 3,-3 0 2,-3 0 3,-9 0 1,-11 0 2,-14 0 1,-11 0 1,2 0-7,19 0-12,19 0-13,19 0-13,13 3-3,10 6 6,10 7 6,9 6 6,2 6 6,-2 6 7,-3 7 6,-3 6 6,-4 3 5,-3 0 5,-3 0 4,-2 0 5,-5 3 8,-2 6 12,-3 7 14,-3 6 12,-6 4 1,-5 4-8,-7 3-10,-5 3-9,-4 4-6,0 7-5,0 6-3,0 7-4,0 5-5,0 7-3,0 6-5,0 7-3,-4 2-5,-5 1-7,-7-1-5,-5 1-6,-3-17-12,4-30-20,3-32-20,3-30-19,10-20 1,20-6 22,18-6 21,20-6 22,8-1 13,1 7 5,-1 6 5,1 7 5,-1 5 3,1 7 2,-1 6 0,1 7 1,-4 2 0,-6 1-4,-6-1-2,-6 1-3,-6 1-5,-2 3-3,-3 3-6,-3 4-3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35"/>
    </inkml:context>
    <inkml:brush xml:id="br0">
      <inkml:brushProperty name="width" value="0.05459" units="cm"/>
      <inkml:brushProperty name="height" value="0.05459" units="cm"/>
    </inkml:brush>
  </inkml:definitions>
  <inkml:trace contextRef="#ctx0" brushRef="#br0">34450 32750 403,'0'-47'5,"0"6"8,0 7 5,0 6 7,0 18 10,0 32 12,0 31 14,0 32 13,0 22 1,0 17-12,0 15-11,0 16-12,-2 16-9,-3 20-6,-3 18-7,-2 20-7,-3 17-7,1 20-9,-1 18-9,1 20-7,1 2-11,3-12-10,3-13-10,4-12-12,1-32-4,0-49 0,0-51 1,0-49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36"/>
    </inkml:context>
    <inkml:brush xml:id="br0">
      <inkml:brushProperty name="width" value="0.0409" units="cm"/>
      <inkml:brushProperty name="height" value="0.0409" units="cm"/>
    </inkml:brush>
  </inkml:definitions>
  <inkml:trace contextRef="#ctx0" brushRef="#br0">35900 33950 537,'226'-2'163,"-46"-3"-40,-47-3-40,-47-2-38,-16-1-24,16 3-6,15 3-5,17 4-8,3 1-5,-5 0-6,-7 0-6,-5 0-7,-11 0-5,-11 0-4,-14 0-4,-11 0-5,-11 0-1,-5 0 0,-7 0 1,-5 0 0,-9 3 1,-9 6 2,-10 7 1,-8 6 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37"/>
    </inkml:context>
    <inkml:brush xml:id="br0">
      <inkml:brushProperty name="width" value="0.04878" units="cm"/>
      <inkml:brushProperty name="height" value="0.04878" units="cm"/>
    </inkml:brush>
  </inkml:definitions>
  <inkml:trace contextRef="#ctx0" brushRef="#br0">36700 33300 450,'-47'-27'9,"6"-3"-3,7-3-1,6-2-3,6-1 4,6 3 10,7 3 10,6 4 11,3 11 8,0 23 7,0 22 8,0 22 8,1 19-4,4 20-13,3 18-14,3 20-13,-1 8-9,-2 1-3,-3-1-3,-3 1-3,-2 2-14,0 7-21,0 6-23,0 7-22,0-14-8,0-30 4,0-32 5,0-30 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37"/>
    </inkml:context>
    <inkml:brush xml:id="br0">
      <inkml:brushProperty name="width" value="0.04604" units="cm"/>
      <inkml:brushProperty name="height" value="0.04604" units="cm"/>
    </inkml:brush>
  </inkml:definitions>
  <inkml:trace contextRef="#ctx0" brushRef="#br0">40100 33000 477,'-10'-25'34,"32"0"7,31 0 7,32 0 7,10 3-1,-9 6-8,-10 7-9,-8 6-8,-6 7-6,1 10-5,-1 10-5,1 9-6,-7 10-1,-12 14 0,-13 11 0,-12 14 0,-15 5-2,-15 1-5,-15-1-5,-16 1-4,-15 2-3,-11 7-3,-14 6-3,-11 7-1,-7-4-1,0-12 2,0-13 1,0-12 2,1-10 4,4-6 3,3-6 6,3-6 3,6-7 4,9-6 0,10-6 1,10-6 0,14-9 6,23-8 8,22-10 9,22-9 9,18-7 1,16-3-4,15-3-6,17-2-4,8-1-7,4 3-5,3 3-6,3 4-6,-1 4-5,-2 6-4,-3 7-6,-3 6-4,-7 1-5,-9-3-5,-10-3-6,-8-2-5,-9-1-3,-6 3-1,-6 3-1,-6 4-1,-4-1 1,1-3 2,-1-3 2,1-2 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38"/>
    </inkml:context>
    <inkml:brush xml:id="br0">
      <inkml:brushProperty name="width" value="0.04858" units="cm"/>
      <inkml:brushProperty name="height" value="0.04858" units="cm"/>
    </inkml:brush>
  </inkml:definitions>
  <inkml:trace contextRef="#ctx0" brushRef="#br0">41650 33200 452,'25'-110'61,"0"32"-1,0 31 0,0 32 1,-2 22-5,-3 17-6,-3 15-8,-2 16-6,-5 12-6,-2 9-4,-3 10-4,-3 10-4,-6 7-4,-5 6-6,-7 7-5,-5 6-5,-4-1-7,0-5-12,0-7-10,0-5-10,3-12-7,6-16-3,7-15-2,6-15-4,3-23 1,0-28 2,0-28 4,0-27 3,1-17 6,4-3 9,3-3 10,3-2 8,4 2 7,7 9 3,6 10 5,7 10 3,2 4 7,1 0 9,-1 0 8,1 0 9,1 3 4,3 6-1,3 7-1,4 6-1,1 4-4,0 4-4,0 3-6,0 3-6,0 3-5,0 3-7,0 3-6,0 4-6,-2 2-9,-3 4-9,-3 3-12,-2 3-9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30"/>
    </inkml:context>
    <inkml:brush xml:id="br0">
      <inkml:brushProperty name="width" value="0.03773" units="cm"/>
      <inkml:brushProperty name="height" value="0.03773" units="cm"/>
      <inkml:brushProperty name="color" value="#F2395B"/>
    </inkml:brush>
  </inkml:definitions>
  <inkml:trace contextRef="#ctx0" brushRef="#br0">62650 35300 583,'23'-41'16,"-3"19"5,-3 19 4,-2 19 5,-9 15 0,-12 13-5,-13 12-4,-12 13-4,-7 4-5,1-3-2,-1-3-3,1-2-4,1-5-2,3-2-1,3-3-2,4-3-1,8-18-3,17-31-4,15-31-6,16-31-5,10-15-1,7 4 3,6 3 1,7 3 3,2 4 2,1 7 1,-1 6 1,1 7 1,-7 10 5,-12 16 6,-13 15 7,-12 17 7,-10 8 3,-6 4 1,-6 3 0,-6 3 0,-4 4 0,1 7-1,-1 6-1,1 7 0,-1-3-2,1-8-1,-1-10-3,1-9-1,5-10-4,14-9-6,11-10-5,14-8-6,10-11-4,9-8-2,10-10-1,10-9-1,0-2-1,-5 6 2,-7 7 1,-5 6 2,-8 6 2,-5 6 3,-7 7 3,-5 6 2,-9 7 6,-9 10 7,-10 10 8,-8 9 6,2-7 3,16-21-5,15-22-5,17-22-4,3-7-4,-5 10-2,-7 10-4,-5 9-2,-6 12 0,-3 16 2,-3 15 2,-2 17 3,-5 10 3,-2 6 4,-3 7 3,-3 6 5,-2-1 2,0-5 1,0-7 1,0-5 1,3-8-4,6-5-6,7-7-7,6-5-7,4-11-4,4-11-3,3-14-3,3-11-3,-1-12-1,-2-9-1,-3-10-1,-3-8-1,-6-9 0,-5-6 2,-7-6 2,-5-6 1,-4-2 1,0 3 2,0 3 1,0 4 1,-5 7 3,-9 13 2,-10 12 2,-8 13 4,-8 9 0,-2 6 2,-3 7 0,-3 6 0,-2 9 0,0 13 0,0 12-1,0 13 0,1 2-1,4-5 1,3-7-1,3-5 1,12-4-4,22 0-7,22 0-8,23 0-7,13-8-4,6-16 0,7-15 1,6-15 1,3-11-1,0-2 2,0-3-1,0-3 0,1-6 0,4-5-3,3-7-2,3-5-3,-2-3 1,-6 4 6,-6 3 4,-6 3 6,-9 1 2,-8 1 3,-10-1 0,-9 1 2,-7 5 4,-3 14 7,-3 11 7,-2 14 7,-5 19 11,-2 29 15,-3 28 14,-3 28 16,-2 29-2,0 32-17,0 31-17,0 32-16,0 16-15,0 4-9,0 3-10,0 3-10,1-16-8,4-34-6,3-35-6,3-33-6,1-25-3,1-11-1,-1-14-1,1-11-1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38"/>
    </inkml:context>
    <inkml:brush xml:id="br0">
      <inkml:brushProperty name="width" value="0.05877" units="cm"/>
      <inkml:brushProperty name="height" value="0.05877" units="cm"/>
    </inkml:brush>
  </inkml:definitions>
  <inkml:trace contextRef="#ctx0" brushRef="#br0">42950 32250 374,'-2'-47'3,"-3"6"6,-3 7 7,-2 6 6,-1 17 12,3 28 17,3 28 16,4 29 19,-1 22 0,-3 20-15,-3 18-15,-2 20-16,-3 16-10,1 16-7,-1 15-7,1 17-7,-3 8-4,-2 4-4,-3 3-1,-3 3-4,-1-2-5,4-6-8,3-6-9,3-6-7,3-16-8,3-25-4,3-25-5,4-25-5,1-22 0,0-19 4,0-18 5,0-19 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38"/>
    </inkml:context>
    <inkml:brush xml:id="br0">
      <inkml:brushProperty name="width" value="0.04338" units="cm"/>
      <inkml:brushProperty name="height" value="0.04338" units="cm"/>
    </inkml:brush>
  </inkml:definitions>
  <inkml:trace contextRef="#ctx0" brushRef="#br0">43150 34000 507,'6'-52'4,"13"-3"11,12-3 8,13-2 11,6 2 5,0 9 3,0 10 3,0 10 2,0 8-1,0 10-5,0 10-5,0 9-5,-5 10-5,-9 14-4,-10 11-6,-8 14-5,-9 10-4,-6 9-2,-6 10-2,-6 10-4,-6-1-2,-2-9-3,-3-10-4,-3-8-2,2-9-5,10-6-4,10-6-5,9-6-5,10-13-1,14-19 4,11-18 2,14-19 4,3-10 0,-2 1-5,-3-1-3,-3 1-5,-6 2-2,-5 7 0,-7 6-1,-5 7-1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0"/>
    </inkml:context>
    <inkml:brush xml:id="br0">
      <inkml:brushProperty name="width" value="0.03757" units="cm"/>
      <inkml:brushProperty name="height" value="0.03757" units="cm"/>
    </inkml:brush>
  </inkml:definitions>
  <inkml:trace contextRef="#ctx0" brushRef="#br0">46600 32950 585,'75'43'80,"0"-11"-16,0-14-18,0-11-17,3-7-8,6 0 3,7 0 2,6 0 3,6-2-2,6-3-4,7-3-5,6-2-4,3-1-5,0 3-5,0 3-4,0 4-4,-7 1-6,-11 0-4,-14 0-5,-11 0-5,-12 0-4,-9 0-3,-10 0-5,-8 0-4,-8 0-3,-2 0-1,-3 0-1,-3 0-1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0"/>
    </inkml:context>
    <inkml:brush xml:id="br0">
      <inkml:brushProperty name="width" value="0.03788" units="cm"/>
      <inkml:brushProperty name="height" value="0.03788" units="cm"/>
    </inkml:brush>
  </inkml:definitions>
  <inkml:trace contextRef="#ctx0" brushRef="#br0">48350 32050 580,'142'25'135,"-16"0"-31,-15 0-32,-15 0-31,-12-2-19,-6-3-6,-6-3-4,-6-2-7,-2 0-1,3 7-1,3 6 0,4 7-1,-3 0-6,-5-2-16,-7-3-15,-5-3-15,-11-2-7,-11 0 3,-14 0 2,-11 0 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0"/>
    </inkml:context>
    <inkml:brush xml:id="br0">
      <inkml:brushProperty name="width" value="0.03989" units="cm"/>
      <inkml:brushProperty name="height" value="0.03989" units="cm"/>
    </inkml:brush>
  </inkml:definitions>
  <inkml:trace contextRef="#ctx0" brushRef="#br0">46400 33850 551,'-5'-25'66,"41"0"-1,40 0-3,42 0-2,25 3-5,14 6-10,11 7-9,14 6-10,5 4-8,1 4-7,-1 3-7,1 3-7,-7 3-7,-12 3-8,-13 3-7,-12 4-8,-12 1-6,-8 0-3,-10 0-3,-9 0-3,-15 0-2,-18 0 2,-19 0 2,-18 0 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1"/>
    </inkml:context>
    <inkml:brush xml:id="br0">
      <inkml:brushProperty name="width" value="0.04508" units="cm"/>
      <inkml:brushProperty name="height" value="0.04508" units="cm"/>
    </inkml:brush>
  </inkml:definitions>
  <inkml:trace contextRef="#ctx0" brushRef="#br0">46250 33950 488,'-40'-24'63,"23"4"-4,22 3-5,22 3-6,15 9-3,9 16-3,10 15-3,10 17-3,5 7-4,4 0-4,3 0-5,3 0-5,6 1-5,9 4-5,10 3-5,10 3-4,-4-2-9,-16-6-11,-15-6-10,-15-6-12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1"/>
    </inkml:context>
    <inkml:brush xml:id="br0">
      <inkml:brushProperty name="width" value="0.047" units="cm"/>
      <inkml:brushProperty name="height" value="0.047" units="cm"/>
    </inkml:brush>
  </inkml:definitions>
  <inkml:trace contextRef="#ctx0" brushRef="#br0">54700 31850 468,'-71'-47'2,"10"6"7,10 7 6,9 6 6,2 4 4,-2 4 3,-3 3 4,-3 3 3,-6 4 0,-5 7-5,-7 6-4,-5 7-5,-6 7-2,-3 9 1,-3 10-1,-2 10 1,-3 8-1,1 10-1,-1 10-2,1 9-2,4 6 0,9 3 1,10 3-1,10 4 2,8 4-2,10 6-2,10 7-3,9 6-2,9-2-2,9-9-3,10-10-4,10-8-2,10-9-5,13-6-6,12-6-5,13-6-5,10-12-5,10-15-2,10-15-2,9-16-4,-1-10-3,-8-3-6,-10-3-5,-9-2-7,-12-5 3,-11-2 9,-14-3 10,-11-3 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2"/>
    </inkml:context>
    <inkml:brush xml:id="br0">
      <inkml:brushProperty name="width" value="0.04907" units="cm"/>
      <inkml:brushProperty name="height" value="0.04907" units="cm"/>
    </inkml:brush>
  </inkml:definitions>
  <inkml:trace contextRef="#ctx0" brushRef="#br0">54200 32800 448,'71'-91'13,"-5"19"1,-7 19-1,-5 19-1,-3 12 3,4 6 4,3 7 4,3 6 6,-4 10 0,-8 17-1,-10 15-2,-9 16-2,-10 10-3,-9 7-3,-10 6-3,-8 7-3,-11 0-3,-8-2 1,-10-3-2,-9-3 0,-5-2 0,0 0-1,0 0 0,0 0-1,1-5-1,4-9-3,3-10-2,3-8-3,12-11-1,22-8 0,22-10-1,23-9 1,11-10-3,4-9-4,3-10-5,3-8-4,1-8-5,1-2-4,-1-3-3,1-3-5,5-15 0,14-24 2,11-26 2,14-24 1,-1-6 4,-12 17 1,-13 15 4,-12 16 3,-12 12 2,-8 9 5,-10 10 3,-9 10 5,-9 4 1,-5 0 1,-7 0 2,-5 0-1,-4 3 10,0 6 14,0 7 17,0 6 15,1 10 8,4 17-1,3 15 1,3 16-1,-1 10-4,-2 7-6,-3 6-9,-3 7-6,-6 8-7,-5 14-5,-7 11-5,-5 14-5,-6 7-4,-3 3-4,-3 3-4,-2 4-4,-3-3-2,1-5 1,-1-7 1,1-5 1,2-11-5,7-11-9,6-14-8,7-11-10,7-26-11,9-37-12,10-38-13,10-37-12,5-21 1,4-3 14,3-3 15,3-2 14,3 0 12,3 7 8,3 6 9,4 7 8,-1 8 8,-3 14 5,-3 11 6,-2 14 7,-3 7 2,1 3 0,-1 3 1,1 4-1,-3 4-2,-2 6-5,-3 7-4,-3 6-6,-1 3-7,4 0-12,3 0-11,3 0-12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2"/>
    </inkml:context>
    <inkml:brush xml:id="br0">
      <inkml:brushProperty name="width" value="0.05531" units="cm"/>
      <inkml:brushProperty name="height" value="0.05531" units="cm"/>
    </inkml:brush>
  </inkml:definitions>
  <inkml:trace contextRef="#ctx0" brushRef="#br0">56650 31550 397,'0'-52'2,"0"-3"4,0-3 4,0-2 3,0 8 10,0 22 14,0 22 15,0 23 14,-2 20 2,-3 23-8,-3 22-10,-2 22-9,-5 19-7,-2 20-3,-3 18-6,-3 20-3,-6 27-4,-5 38-2,-7 37-2,-5 38-2,-6 15-10,-3-6-14,-3-6-15,-2-6-16,3-10-7,14-12 1,11-13 2,14-12 1,7-34 4,3-52 8,3-53 9,4-53 7,-1-29-1,-3-3-11,-3-3-10,-2-2-10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3"/>
    </inkml:context>
    <inkml:brush xml:id="br0">
      <inkml:brushProperty name="width" value="0.04932" units="cm"/>
      <inkml:brushProperty name="height" value="0.04932" units="cm"/>
    </inkml:brush>
  </inkml:definitions>
  <inkml:trace contextRef="#ctx0" brushRef="#br0">57150 32750 446,'1'-40'40,"4"23"4,3 22 3,3 22 3,1 16 0,1 14-3,-1 11-3,1 14-3,-3 5-5,-2 1-5,-3-1-5,-3 1-6,-1-4-3,4-6-3,3-6-1,3-6-2,3-7-2,3-6-2,3-6-3,4-6-1,-1-4-4,-3 1-1,-3-1-3,-2 1-2,-9-3-2,-12-2-4,-13-3-2,-12-3-3,-12-6-1,-8-5-2,-10-7 0,-9-5 0,-7-3-3,-3 4-2,-3 3-3,-2 3-3,3-4-3,14-8-2,11-10-4,14-9-3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31"/>
    </inkml:context>
    <inkml:brush xml:id="br0">
      <inkml:brushProperty name="width" value="0.02715" units="cm"/>
      <inkml:brushProperty name="height" value="0.02715" units="cm"/>
      <inkml:brushProperty name="color" value="#F2395B"/>
    </inkml:brush>
  </inkml:definitions>
  <inkml:trace contextRef="#ctx0" brushRef="#br0">62300 35350 810,'-24'70'10,"4"-9"-1,3-10-2,3-8 0,1-1-2,1 9 1,-1 10 0,1 10-1,-3 2 1,-2-3 0,-3-3 1,-3-2 0,-2-6-1,0-6-4,0-6-3,0-6-3,7-18-3,17-28-2,15-28-2,16-27-2,10-15 0,7 0 2,6 0 2,7 0 2,5 0 1,7 0-1,6 0 1,7 0-1,-3 4 1,-8 10 2,-10 10 1,-9 9 2,-9 9 2,-5 9 2,-7 10 2,-5 10 2,-8 7 4,-5 6 5,-7 7 4,-5 6 4,-8 4 2,-5 4-4,-7 3-2,-5 3-4,-3 1-1,4 1-3,3-1-1,3 1-2,3-3-3,3-2-4,3-3-5,4-3-3,4-6-4,6-5-1,7-7-2,6-5-2,6-11-1,6-11-1,7-14-1,6-11-2,1-4 1,-3 6 0,-3 7 0,-2 6 1,-5 6 2,-2 6 7,-3 7 4,-3 6 7,-6 7 3,-5 10 3,-7 10 3,-5 9 3,-4 6 2,0 3 1,0 3 3,0 4 1,0-1 0,0-3-3,0-3-4,0-2-3,0-5-3,0-2-2,0-3-3,0-3-3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3"/>
    </inkml:context>
    <inkml:brush xml:id="br0">
      <inkml:brushProperty name="width" value="0.0316" units="cm"/>
      <inkml:brushProperty name="height" value="0.0316" units="cm"/>
    </inkml:brush>
  </inkml:definitions>
  <inkml:trace contextRef="#ctx0" brushRef="#br0">57050 32700 696,'117'-66'90,"-16"19"-17,-15 19-17,-15 19-17,-9 9-14,1 0-10,-1 0-10,1 0-9,-6 1-12,-8 4-12,-10 3-12,-9 3-12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3"/>
    </inkml:context>
    <inkml:brush xml:id="br0">
      <inkml:brushProperty name="width" value="0.05311" units="cm"/>
      <inkml:brushProperty name="height" value="0.05311" units="cm"/>
    </inkml:brush>
  </inkml:definitions>
  <inkml:trace contextRef="#ctx0" brushRef="#br0">58750 32100 414,'-27'121'140,"-3"-5"-30,-3-7-31,-2-5-31,-3-4-18,1 0-3,-1 0-3,1 0-3,1 1-3,3 4-1,3 3-2,4 3-1,10-10-3,19-21-5,19-22-5,19-22-4,10-22-8,4-22-9,3-22-8,3-21-11,1-18-3,1-12 1,-1-13 1,1-12 1,-6-5 2,-8 3 5,-10 3 4,-9 4 4,-9 4 5,-5 6 5,-7 7 4,-5 6 6,-6 9 2,-3 13 1,-3 12-1,-2 13 1,-3 6 4,1 0 7,-1 0 8,1 0 7,8 0 4,20 0 1,18 0-1,20 0 0,10 3-2,3 6-4,3 7-3,4 6-5,-4 4-3,-9 4-2,-10 3-1,-8 3-2,-6 7 0,1 14 5,-1 11 4,1 14 3,-4 5 2,-6 1-2,-6-1-1,-6 1-3,-9 4-1,-8 9-3,-10 10-4,-9 10-2,-7 2-4,-3-3-2,-3-3-3,-2-2-4,0-8-2,7-8-4,6-10-4,7-9-2,8-18-8,14-24-9,11-26-10,14-24-9,8-12 0,7 4 10,6 3 10,7 3 11,-1-1 6,-6-2 2,-6-3 2,-6-3 2,-6 2 0,-2 10-1,-3 10 0,-3 9 0,-6 1-2,-5-6-1,-7-6-1,-5-6-1,-3-1 0,4 7 3,3 6 2,3 7 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4"/>
    </inkml:context>
    <inkml:brush xml:id="br0">
      <inkml:brushProperty name="width" value="0.05748" units="cm"/>
      <inkml:brushProperty name="height" value="0.05748" units="cm"/>
    </inkml:brush>
  </inkml:definitions>
  <inkml:trace contextRef="#ctx0" brushRef="#br0">60500 32050 382,'43'-91'5,"-11"19"3,-14 19 4,-11 19 2,-6 16 12,4 17 21,3 15 20,3 16 21,-1 15 1,-2 16-15,-3 15-17,-3 17-15,-6 19-11,-5 26-7,-7 24-6,-5 26-6,-8 22-9,-5 23-9,-7 22-11,-5 22-9,-3 5-11,4-8-8,3-10-10,3-9-9,4-27 1,7-44 11,6-43 11,7-44 11,4-26 3,3-5-5,3-7-5,4-5-6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4"/>
    </inkml:context>
    <inkml:brush xml:id="br0">
      <inkml:brushProperty name="width" value="0.0442" units="cm"/>
      <inkml:brushProperty name="height" value="0.0442" units="cm"/>
    </inkml:brush>
  </inkml:definitions>
  <inkml:trace contextRef="#ctx0" brushRef="#br0">62200 32750 497,'53'-24'60,"6"4"-13,7 3-13,6 3-13,20 1-1,34 1 11,35-1 12,35 1 10,5 1 2,-21 3-8,-22 3-9,-22 4-8,-18 4-11,-11 6-14,-14 7-15,-11 6-15,-14 3-6,-11 0 1,-14 0 1,-11 0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5"/>
    </inkml:context>
    <inkml:brush xml:id="br0">
      <inkml:brushProperty name="width" value="0.04926" units="cm"/>
      <inkml:brushProperty name="height" value="0.04926" units="cm"/>
    </inkml:brush>
  </inkml:definitions>
  <inkml:trace contextRef="#ctx0" brushRef="#br0">63300 31950 446,'-69'-27'6,"13"-3"13,12-3 11,13-2 13,9 6 7,6 20 4,7 18 3,6 20 3,4 14-3,4 14-9,3 11-10,3 14-10,-1 11-6,-2 14-5,-3 11-4,-3 14-4,-4 10-6,-3 9-7,-3 10-7,-2 10-6,-3-1-9,1-9-10,-1-10-11,1-8-11,-1-18-5,1-25-1,-1-25-2,1-25-1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5"/>
    </inkml:context>
    <inkml:brush xml:id="br0">
      <inkml:brushProperty name="width" value="0.04845" units="cm"/>
      <inkml:brushProperty name="height" value="0.04845" units="cm"/>
    </inkml:brush>
  </inkml:definitions>
  <inkml:trace contextRef="#ctx0" brushRef="#br0">67200 31900 454,'-44'9'43,"13"19"14,12 19 13,13 19 15,6 10-1,0 4-16,0 3-16,0 3-16,-2 4-11,-3 7-9,-3 6-7,-2 7-9,-6 4-2,-6 3 1,-6 3 1,-6 4 2,-6-4-5,-2-9-11,-3-10-10,-3-8-10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5"/>
    </inkml:context>
    <inkml:brush xml:id="br0">
      <inkml:brushProperty name="width" value="0.03696" units="cm"/>
      <inkml:brushProperty name="height" value="0.03696" units="cm"/>
    </inkml:brush>
  </inkml:definitions>
  <inkml:trace contextRef="#ctx0" brushRef="#br0">67000 32700 595,'92'-68'63,"-16"17"-6,-15 15-4,-15 16-6,-4 9-6,9 3-5,10 3-6,10 4-5,0 1-6,-5 0-4,-7 0-3,-5 0-5,-8 3-14,-5 6-23,-7 7-23,-5 6-24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6"/>
    </inkml:context>
    <inkml:brush xml:id="br0">
      <inkml:brushProperty name="width" value="0.06556" units="cm"/>
      <inkml:brushProperty name="height" value="0.06556" units="cm"/>
    </inkml:brush>
  </inkml:definitions>
  <inkml:trace contextRef="#ctx0" brushRef="#br0">68150 31500 335,'3'-80'45,"6"41"14,7 40 14,6 42 13,-1 21 0,-5 3-15,-7 3-14,-5 4-14,-6 4-11,-3 6-5,-3 7-5,-2 6-5,-6 9-4,-6 13-2,-6 12-1,-6 13-1,-6 10-5,-2 10-11,-3 10-10,-3 9-9,1-4-7,6-15-3,7-15-4,6-16-2,4-18-1,4-18 2,3-19 3,3-18 2,7-25 0,14-27-6,11-28-4,14-28-5,8-21 2,7-12 8,6-13 9,7-12 8,4-5 8,3 3 6,3 3 7,4 4 6,-3 7 5,-5 13 3,-7 12 4,-5 13 3,-8 12 5,-5 13 6,-7 12 8,-5 13 6,-8 10 1,-5 10-4,-7 10-3,-5 9-4,-4 9-4,0 9-4,0 10-3,0 10-4,1 0-4,4-5-4,3-7-3,3-5-5,6-9-3,9-9-4,10-10-4,10-8-2,10-15-6,13-19-6,12-18-6,13-19-6,4-15-1,-3-8 4,-3-10 6,-2-9 4,-6-1 4,-6 10 0,-6 10 1,-6 9 0,-9 10 5,-8 14 6,-10 11 7,-9 14 7,-10 10 8,-9 9 12,-10 10 11,-8 10 12,-4 8 1,3 10-7,3 10-8,4 9-7,1 4-6,0 1-4,0-1-3,0 1-3,3 1-3,6 3-2,7 3 0,6 4-3,4-1 0,4-3-1,3-3 0,3-2 0,1-5-2,1-2-4,-1-3-2,1-3-4,7-12-4,16-18-8,15-19-7,17-18-8,0-17 0,-11-11 6,-14-14 5,-11-11 5,-12-11 6,-9-5 4,-10-7 4,-8-5 5,-9-3 3,-6 4-1,-6 3 2,-6 3 0,-9 4 0,-8 7-1,-10 6 1,-9 7 0,-12 7-4,-11 9-7,-14 10-7,-11 10-6,-14 11-7,-11 17-5,-14 15-6,-11 16-5,5 5-2,26-2 4,24-3 3,26-3 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7"/>
    </inkml:context>
    <inkml:brush xml:id="br0">
      <inkml:brushProperty name="width" value="0.0358" units="cm"/>
      <inkml:brushProperty name="height" value="0.0358" units="cm"/>
    </inkml:brush>
  </inkml:definitions>
  <inkml:trace contextRef="#ctx0" brushRef="#br0">13900 33700 614,'7'-91'1,"17"19"2,15 19 1,16 19 3,7 12 8,1 6 16,-1 7 16,1 6 16,-4 6 2,-6 6-13,-6 7-12,-6 6-12,1 4-10,9 4-9,10 3-7,10 3-7,-4 6-9,-16 9-9,-15 10-7,-15 10-9,-11-1-4,-2-9 0,-3-10 2,-3-8-1,-4-8 2,-3-2 2,-3-3 1,-2-3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8"/>
    </inkml:context>
    <inkml:brush xml:id="br0">
      <inkml:brushProperty name="width" value="0.05127" units="cm"/>
      <inkml:brushProperty name="height" value="0.05127" units="cm"/>
    </inkml:brush>
  </inkml:definitions>
  <inkml:trace contextRef="#ctx0" brushRef="#br0">13700 34900 429,'76'18'35,"4"-11"-5,3-14-3,3-11-4,3-4-3,3 6 1,3 7-2,4 6 1,-4 6-2,-9 6-1,-10 7-3,-8 6-2,-12 9-2,-12 13-1,-13 12-1,-12 13-1,-13 20-2,-12 28-1,-13 28 0,-12 29-1,-7 5-1,1-15 0,-1-15 0,1-16 0,-3-18-3,-2-18-5,-3-19-5,-3-18-6,-1-15-1,4-9 0,3-10 1,3-8 2,3-9 0,3-6 1,3-6 0,4-6 1,4-12 1,6-15 1,7-15 0,6-16 2,4-8 1,4 0 3,3 0 3,3 0 2,6 1 2,9 4 2,10 3 2,10 3 1,2 7 3,-3 14 2,-3 11 2,-2 14 3,2 10 0,9 9 2,10 10-1,10 10 0,-4 8-1,-16 10-3,-15 10-3,-15 9-3,-11 9-1,-2 9-1,-3 10 0,-3 10 0,-7 0-2,-9-5-4,-10-7-6,-8-5-3,-9-6-3,-6-3-2,-6-3 0,-6-2-1,-4-8 0,1-8 2,-1-10 2,1-9 2,-1-7 1,1-3 2,-1-3 3,1-2 1,-1-5 2,1-2-1,-1-3 1,1-3 0,4-2 1,9 0 2,10 0 4,10 0 1,18 0 10,28 0 14,28 0 15,29 0 14,24-4 2,22-5-12,22-7-11,23-5-13,6-6-9,-5-3-8,-7-3-7,-5-2-9,-8 0-7,-5 7-5,-7 6-6,-5 7-7,-6 4-2,-3 3 0,-3 3-1,-2 4 0,-9 2-1,-12 4-3,-13 3-2,-12 3-2,-12 1-1,-8 1 0,-10-1 1,-9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8:39"/>
    </inkml:context>
    <inkml:brush xml:id="br0">
      <inkml:brushProperty name="width" value="0.06576" units="cm"/>
      <inkml:brushProperty name="height" value="0.06576" units="cm"/>
      <inkml:brushProperty name="color" value="#F2395B"/>
    </inkml:brush>
  </inkml:definitions>
  <inkml:trace contextRef="#ctx0" brushRef="#br0">87450 40000 334,'-127'0'46,"47"0"18,47 0 17,48 0 16,25 0-1,7 0-23,6 0-23,7 0-21,4-2-13,3-3-3,3-3-3,4-2-4,-3-1-1,-5 3-1,-7 3-1,-5 4 0,-4 5-1,0 10 0,0 10-1,0 9 1,0 2 1,0-2 5,0-3 5,0-3 4,10-6-2,23-5-8,22-7-9,22-5-9,8-6-3,-2-3 2,-3-3 2,-3-2 1,-7-3 0,-9 1-1,-10-1-1,-8 1-2,-11 1 1,-8 3 3,-10 3 3,-9 4 3,-5 1 3,0 0 6,0 0 5,0 0 5,1 0-1,4 0-7,3 0-6,3 0-8,7-4-5,14-5-3,11-7-4,14-5-4,5-3 0,1 4 1,-1 3 0,1 3 2,-3 3 1,-2 3 1,-3 3 2,-3 4 0,-6 1 2,-5 0 2,-7 0 2,-5 0 2,-9 1 0,-9 4 2,-10 3 0,-8 3 0,-6 1 3,1 1 3,-1-1 5,1 1 5,-1-3 1,1-2 1,-1-3 0,1-3 0,4-2-1,9 0-4,10 0-4,10 0-3,8-4-4,10-5-4,10-7-3,9-5-4,9-4-2,9 0-2,10 0-1,10 0-1,-1 3 0,-9 6 0,-10 7 1,-8 6 1,-12 3 2,-12 0 5,-13 0 3,-12 0 3,-10 1 7,-6 4 6,-6 3 8,-6 3 7,-2 1 7,3 1 6,3-1 6,4 1 7,7-1-3,13 1-9,12-1-12,13 1-9,15-3-8,19-2-5,19-3-6,19-3-4,12-2-3,6 0-1,7 0-2,6 0 0,1 1-2,-3 4-1,-3 3-2,-2 3-1,-15 1 0,-25 1 3,-25-1 3,-25 1 3,-24-7 3,-21-12 2,-22-13 2,-22-12 3,-19-5-3,-16 3-11,-15 3-8,-15 4-10,-9 5-6,1 10-5,-1 10-3,1 9-4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0"/>
    </inkml:context>
    <inkml:brush xml:id="br0">
      <inkml:brushProperty name="width" value="0.05165" units="cm"/>
      <inkml:brushProperty name="height" value="0.05165" units="cm"/>
    </inkml:brush>
  </inkml:definitions>
  <inkml:trace contextRef="#ctx0" brushRef="#br0">13650 45950 425,'135'-68'30,"-27"17"-2,-28 15-1,-28 16 0,-12 7-3,7 1-3,6-1-2,7 1-4,-1 1-3,-6 3-4,-6 3-3,-6 4-4,-13 13-3,-19 26-5,-18 24-5,-19 26-4,-10 5-3,1-11 1,-1-14-1,1-11 0,-6-6 0,-8 4 1,-10 3 0,-9 3 0,1-4 3,13-8 6,12-10 4,13-9 6,6-7 3,0-3-1,0-3 0,0-2 0,3-1 1,6 3 6,7 3 5,6 4 4,3 1 2,0 0-2,0 0-2,0 0-1,0 0-2,0 0-2,0 0-1,0 0-2,1 3-1,4 6 1,3 7-1,3 6 0,-1 4-2,-2 4-3,-3 3-2,-3 3-4,-2-1-2,0-2-5,0-3-4,0-3-3,-5-9-2,-9-11 1,-10-14 1,-8-11 1,-9-7 2,-6 0 1,-6 0 2,-6 0 2,1 0 2,9 0 5,10 0 4,10 0 5,2 3 1,-3 6 0,-3 7-1,-2 6 0,0 3 0,7 0 0,6 0 0,7 0 0,4 0 2,3 0 6,3 0 4,4 0 5,1 3 1,0 6-2,0 7-2,0 6-4,4 1-2,10-3-4,10-3-5,9-2-3,6-9-4,3-12-4,3-13-3,4-12-5,7-13 0,13-12 1,12-13 1,13-12 2,9-13 0,6-12-3,7-13-3,6-12-2,4-4-1,4 7 0,3 6 1,3 7-1,-7 10 4,-15 16 6,-15 15 5,-16 17 5,-15 10 4,-11 6 1,-14 7 0,-11 6 1,-11 6 2,-5 6 3,-7 7 4,-5 6 4,-6 7 1,-3 10 0,-3 10 1,-2 9 0,-6 7-1,-6 7-4,-6 6-2,-6 7-4,-7-1-3,-6-6-4,-6-6-3,-6-6-5,-4-6-2,1-2-1,-1-3-1,1-3-1,1-9-1,3-11-1,3-14-1,4-11 0,4-14-1,6-11 1,7-14 2,6-11 0,4-11-1,4-5-3,3-7-4,3-5-3,4-4-1,7 0 3,6 0 2,7 0 2,4 7 6,3 17 8,3 15 10,4 16 10,-3 13 3,-5 14-1,-7 11-1,-5 14-2,-4 8 0,0 7-1,0 6-2,0 7 0,4-3-4,10-8-7,10-10-7,9-9-8,7-15-2,7-18 0,6-19 1,7-18 1,4-15-2,3-9-3,3-10-4,4-8-4,-1 0 0,-3 14 5,-3 11 4,-2 14 4,-8 8 4,-8 7 5,-10 6 4,-9 7 5,-7 7 3,-3 9 1,-3 10 0,-2 10 2,-5 7 2,-2 6 2,-3 7 2,-3 6 2,-2 1 1,0-3 1,0-3 0,0-2 1,1-3-6,4 1-10,3-1-12,3 1-10,4-10-7,7-19-5,6-18-3,7-19-5,4-18 1,3-15 2,3-15 4,4-16 4,-3-13-1,-5-9-1,-7-10-4,-5-8-2,-8-6 1,-5 1 4,-7-1 6,-5 1 4,-3 1 5,4 3 4,3 3 4,3 4 6,1 8 3,1 17 5,-1 15 5,1 16 4,1 9 5,3 3 7,3 3 5,4 4 6,-1 18 5,-3 34 3,-3 35 3,-2 35 4,-3 27-4,1 22-10,-1 22-10,1 23-10,-3 25-6,-2 32-2,-3 31-3,-3 32-2,-2 27-3,0 26-6,0 24-3,0 26-5,0 29-9,0 34-13,0 35-13,0 35-13,1 8-6,4-15 3,3-15 3,3-16 3,1-55 1,1-94 2,-1-93 1,1-94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1"/>
    </inkml:context>
    <inkml:brush xml:id="br0">
      <inkml:brushProperty name="width" value="0.04435" units="cm"/>
      <inkml:brushProperty name="height" value="0.04435" units="cm"/>
    </inkml:brush>
  </inkml:definitions>
  <inkml:trace contextRef="#ctx0" brushRef="#br0">28200 46000 496,'-24'-113'41,"4"26"-6,3 24-6,3 26-7,-1 10-5,-2-3-2,-3-3-3,-3-2-2,-7 2-2,-9 9 2,-10 10 0,-8 10 1,-8 7-1,-2 6-1,-3 7-2,-3 6-1,-1 12-1,4 19-1,3 19 1,3 19 0,3 10 1,3 4 1,3 3 1,4 3 2,5 1 0,10 1 0,10-1 0,9 1-1,6-6 1,3-8 0,3-10 0,4-9 1,7-9-3,13-5-3,12-7-3,13-5-4,9-11-2,6-11-1,7-14-1,6-11-2,1-12-1,-3-9-2,-3-10-2,-2-8-3,8-23-2,22-34-2,22-35-2,23-33-2,3-14 0,-11 10 1,-14 10 1,-11 9 0,-15 9 3,-16 9 3,-15 10 2,-15 10 4,-14 8 3,-8 10 4,-10 10 4,-9 9 4,-5 7 3,0 7 2,0 6 2,0 7 2,-2 13 7,-3 22 13,-3 22 12,-2 23 13,-1 11 1,3 4-12,3 3-11,4 3-10,-3 12-9,-5 22-5,-7 22-5,-5 23-4,-4 11-6,0 4-4,0 3-5,0 3-4,0-7-3,0-15-4,0-15-4,0-16-2,6-24-5,13-31-5,12-31-5,13-31-5,6-24 1,0-16 8,0-15 8,0-15 8,0-11 5,0-2 3,0-3 4,0-3 3,1 4 3,4 13 4,3 12 4,3 13 4,-1 9 3,-2 6 5,-3 7 4,-3 6 5,-2 3 0,0 0-2,0 0-4,0 0-2,0 3-4,0 6-6,0 7-4,0 6-6,0 3-3,0 0-3,0 0-3,0 0-2,0 0-2,0 0 2,0 0 0,0 0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1"/>
    </inkml:context>
    <inkml:brush xml:id="br0">
      <inkml:brushProperty name="width" value="0.04373" units="cm"/>
      <inkml:brushProperty name="height" value="0.04373" units="cm"/>
    </inkml:brush>
  </inkml:definitions>
  <inkml:trace contextRef="#ctx0" brushRef="#br0">29650 45100 503,'1'-54'1,"4"-5"4,3-7 3,3-5 3,1 21 11,1 50 15,-1 50 17,1 50 17,-3 31 1,-2 13-12,-3 12-14,-3 13-12,-6 18-10,-5 26-4,-7 24-4,-5 26-5,-8 21-7,-5 19-8,-7 19-9,-5 19-10,-4-1-6,0-18-4,0-19-4,0-18-5,6-31-3,13-40-2,12-40-2,13-41-1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2"/>
    </inkml:context>
    <inkml:brush xml:id="br0">
      <inkml:brushProperty name="width" value="0.02902" units="cm"/>
      <inkml:brushProperty name="height" value="0.02902" units="cm"/>
    </inkml:brush>
  </inkml:definitions>
  <inkml:trace contextRef="#ctx0" brushRef="#br0">29900 46850 758,'23'-85'97,"-3"32"-28,-3 31-29,-2 32-29,-3 18-14,1 6 2,-1 7 0,1 6 2,-3 1-1,-2-3-2,-3-3-3,-3-2-2,1-6-1,6-6-1,7-6 0,6-6 0,4-4-1,4 1 0,3-1 0,3 1-1,1 1 1,1 3 2,-1 3 3,1 4 2,-4 4 1,-6 6 2,-6 7 0,-6 6 2,-10 7 2,-12 10 6,-13 10 6,-12 9 4,-10 7 3,-6 7-2,-6 6-3,-6 7-1,-1-4-5,7-12-8,6-13-10,7-12-8,7-18-11,9-21-14,10-22-15,10-22-12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3"/>
    </inkml:context>
    <inkml:brush xml:id="br0">
      <inkml:brushProperty name="width" value="0.04812" units="cm"/>
      <inkml:brushProperty name="height" value="0.04812" units="cm"/>
    </inkml:brush>
  </inkml:definitions>
  <inkml:trace contextRef="#ctx0" brushRef="#br0">32100 46050 457,'39'-19'5,"-22"13"12,-22 12 11,-21 13 11,-14 12 3,-2 13-5,-3 12-6,-3 13-6,-4 7-4,-3 4 0,-3 3-2,-2 3-1,0-1-2,7-2 0,6-3-2,7-3-1,5-7-1,7-9-2,6-10-3,7-8-2,15-12-3,25-12-6,25-13-5,25-12-6,14-16-5,3-19-6,3-18-7,4-19-7,-3-5-1,-5 9 5,-7 10 4,-5 10 4,-8 10 6,-5 13 5,-7 12 6,-5 13 5,-9 10 6,-9 10 6,-10 10 5,-8 9 6,-8 7 4,-2 7 4,-3 6 2,-3 7 4,-4 0 1,-3-2-2,-3-3-1,-2-3-3,2-6-1,9-5-2,10-7-3,10-5-1,7-11-5,6-11-6,7-14-7,6-11-6,4-15-6,4-16-6,3-15-5,3-15-6,-2-6-2,-6 7 2,-6 6 2,-6 7 3,-9 5 1,-8 7 4,-10 6 3,-9 7 2,-10 4 5,-9 3 4,-10 3 5,-8 4 5,-8 5 1,-2 10 1,-3 10-2,-3 9-1,-1 7 3,4 7 4,3 6 4,3 7 4,14-3 1,25-8-4,25-10-3,25-9-3,14-7-5,3-3-3,3-3-6,4-2-3,-3-1-3,-5 3 0,-7 3 0,-5 4 0,-6 5 2,-3 10 4,-3 10 5,-2 9 5,-6 7 1,-6 7 0,-6 6 0,-6 7-1,-6 4 3,-2 3 5,-3 3 5,-3 4 6,-4-3 2,-3-5-2,-3-7-1,-2-5-1,3-8-3,14-5-5,11-7-5,14-5-5,8-11-4,7-11-2,6-14-3,7-11-3,-1-12-4,-6-9-5,-6-10-7,-6-8-5,-7-9-2,-6-6 1,-6-6 3,-6-6 2,-7-1 2,-6 7 3,-6 6 3,-6 7 3,-6 5 3,-2 7 3,-3 6 4,-3 7 3,-2 5 3,0 7 1,0 6 2,0 7 1,9-3-2,19-8-3,19-10-5,19-9-3,9 1-2,0 13 0,0 12 1,0 13 0,1 7 3,4 4 5,3 3 5,3 3 5,-4 7 3,-8 14 2,-10 11 1,-9 14 1,-7 7 2,-3 3 2,-3 3 3,-2 4 2,-5 1-2,-2 0-3,-3 0-5,-3 0-4,-6 0-4,-5 0-4,-7 0-4,-5 0-5,-4-5-5,0-9-8,0-10-9,0-8-7,9-20-5,19-28-1,19-28 0,19-27-2,10-12 4,4 6 5,3 7 7,3 6 6,-1 6 3,-2 6 1,-3 7 1,-3 6 2,-4 4 0,-3 4-2,-3 3 0,-2 3-1,-5-1-3,-2-2-3,-3-3-5,-3-3-3,-6-6 1,-5-5 4,-7-7 5,-5-5 5,-4-3 3,0 4 2,0 3 3,0 3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3"/>
    </inkml:context>
    <inkml:brush xml:id="br0">
      <inkml:brushProperty name="width" value="0.0534" units="cm"/>
      <inkml:brushProperty name="height" value="0.0534" units="cm"/>
    </inkml:brush>
  </inkml:definitions>
  <inkml:trace contextRef="#ctx0" brushRef="#br0">35550 46100 411,'0'-58'1,"0"-16"-1,0-15 0,0-15 1,1-1 3,4 16 7,3 15 5,3 17 8,1 21 9,1 28 16,-1 28 15,1 29 15,-3 24 0,-2 22-13,-3 22-14,-3 23-13,-2 25-10,0 32-8,0 31-7,0 32-7,0 15-10,0 0-10,0 0-10,0 0-10,0-7-3,0-11 6,0-14 4,0-11 6,0-26-6,0-37-20,0-38-20,0-37-18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4"/>
    </inkml:context>
    <inkml:brush xml:id="br0">
      <inkml:brushProperty name="width" value="0.04018" units="cm"/>
      <inkml:brushProperty name="height" value="0.04018" units="cm"/>
    </inkml:brush>
  </inkml:definitions>
  <inkml:trace contextRef="#ctx0" brushRef="#br0">37950 45900 547,'54'-25'115,"10"0"-23,10 0-25,9 0-23,9 0-14,9 0-4,10 0-4,10 0-4,4 1-4,0 4-3,0 3-3,0 3-3,-5 3-4,-9 3-9,-10 3-7,-8 4-7,-11 2-4,-8 4-1,-10 3 1,-9 3-1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4"/>
    </inkml:context>
    <inkml:brush xml:id="br0">
      <inkml:brushProperty name="width" value="0.04617" units="cm"/>
      <inkml:brushProperty name="height" value="0.04617" units="cm"/>
    </inkml:brush>
  </inkml:definitions>
  <inkml:trace contextRef="#ctx0" brushRef="#br0">38950 45050 476,'-49'-47'5,"4"6"9,3 7 9,3 6 10,6 23 10,9 41 12,10 40 12,10 42 12,2 19-3,-3 1-19,-3-1-18,-2 1-18,-1 5-13,3 14-5,3 11-5,4 14-6,1 2-10,0-6-13,0-6-16,0-6-13,-2-20-7,-3-30-1,-3-32 1,-2-30-1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5"/>
    </inkml:context>
    <inkml:brush xml:id="br0">
      <inkml:brushProperty name="width" value="0.04684" units="cm"/>
      <inkml:brushProperty name="height" value="0.04684" units="cm"/>
    </inkml:brush>
  </inkml:definitions>
  <inkml:trace contextRef="#ctx0" brushRef="#br0">44050 45150 469,'0'-47'0,"0"6"0,0 7 0,0 6 0,0 3 5,0 0 10,0 0 10,0 0 9,-7 0 5,-11 0-1,-14 0 0,-11 0-2,-9 4-2,-3 10-5,-3 10-5,-2 9-5,-5 7-2,-2 7-3,-3 6 0,-3 7-2,-4 5-1,-3 7 0,-3 6-1,-2 7 0,0 2 0,7 1-1,6-1 0,7 1-1,4 1 0,3 3-1,3 3 1,4 4-1,5 2 0,10 4-1,10 3 0,9 3 0,7-2-2,7-6-4,6-6-2,7-6-2,10-9-5,16-8-2,15-10-5,17-9-3,11-10-1,10-9 1,10-10 2,9-8 1,2-12-1,-2-12-3,-3-13-3,-3-12-4,-12-1 1,-18 14 5,-19 11 4,-18 14 4,-12 3-4,-3-2-14,-3-3-14,-2-3-13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5"/>
    </inkml:context>
    <inkml:brush xml:id="br0">
      <inkml:brushProperty name="width" value="0.03596" units="cm"/>
      <inkml:brushProperty name="height" value="0.03596" units="cm"/>
    </inkml:brush>
  </inkml:definitions>
  <inkml:trace contextRef="#ctx0" brushRef="#br0">43700 45750 611,'73'-22'81,"-3"6"-13,-3 7-13,-2 6-12,-6 3-10,-6 0-6,-6 0-6,-6 0-6,-12 10-4,-15 23-1,-15 22-1,-16 22-2,-15 10-2,-11 1-2,-14-1-3,-11 1-1,-3-6-2,10-8 2,10-10 1,9-9 1,21-21 0,35-31-4,35-31-2,34-31-2,15-15-5,-3 4-6,-3 3-5,-2 3-5,-5 3-4,-2 3-1,-3 3-2,-3 4-1,-7 1 1,-9 0 0,-10 0 2,-8 0 1,-8 1 3,-2 4 2,-3 3 4,-3 3 3,-4 3 2,-3 3 4,-3 3 4,-2 4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2025/12/17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32.emf"/><Relationship Id="rId2" Type="http://schemas.openxmlformats.org/officeDocument/2006/relationships/tags" Target="../tags/tag93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__.docx"/><Relationship Id="rId11" Type="http://schemas.openxmlformats.org/officeDocument/2006/relationships/image" Target="../media/image538.png"/><Relationship Id="rId5" Type="http://schemas.openxmlformats.org/officeDocument/2006/relationships/image" Target="../media/image534.png"/><Relationship Id="rId10" Type="http://schemas.openxmlformats.org/officeDocument/2006/relationships/image" Target="../media/image537.png"/><Relationship Id="rId4" Type="http://schemas.openxmlformats.org/officeDocument/2006/relationships/image" Target="../media/image533.png"/><Relationship Id="rId9" Type="http://schemas.openxmlformats.org/officeDocument/2006/relationships/image" Target="../media/image5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Relationship Id="rId5" Type="http://schemas.openxmlformats.org/officeDocument/2006/relationships/image" Target="../media/image541.png"/><Relationship Id="rId4" Type="http://schemas.openxmlformats.org/officeDocument/2006/relationships/image" Target="../media/image5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6.png"/><Relationship Id="rId13" Type="http://schemas.openxmlformats.org/officeDocument/2006/relationships/customXml" Target="../ink/ink524.xml"/><Relationship Id="rId3" Type="http://schemas.openxmlformats.org/officeDocument/2006/relationships/image" Target="../media/image543.png"/><Relationship Id="rId7" Type="http://schemas.openxmlformats.org/officeDocument/2006/relationships/customXml" Target="../ink/ink522.xml"/><Relationship Id="rId12" Type="http://schemas.openxmlformats.org/officeDocument/2006/relationships/image" Target="../media/image5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Relationship Id="rId6" Type="http://schemas.openxmlformats.org/officeDocument/2006/relationships/image" Target="../media/image545.png"/><Relationship Id="rId11" Type="http://schemas.openxmlformats.org/officeDocument/2006/relationships/image" Target="../media/image548.png"/><Relationship Id="rId5" Type="http://schemas.openxmlformats.org/officeDocument/2006/relationships/customXml" Target="../ink/ink521.xml"/><Relationship Id="rId10" Type="http://schemas.openxmlformats.org/officeDocument/2006/relationships/image" Target="../media/image547.png"/><Relationship Id="rId4" Type="http://schemas.openxmlformats.org/officeDocument/2006/relationships/image" Target="../media/image544.png"/><Relationship Id="rId9" Type="http://schemas.openxmlformats.org/officeDocument/2006/relationships/customXml" Target="../ink/ink523.xml"/><Relationship Id="rId14" Type="http://schemas.openxmlformats.org/officeDocument/2006/relationships/image" Target="../media/image5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Relationship Id="rId4" Type="http://schemas.openxmlformats.org/officeDocument/2006/relationships/image" Target="../media/image551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20.png"/><Relationship Id="rId21" Type="http://schemas.openxmlformats.org/officeDocument/2006/relationships/image" Target="../media/image11.png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47" Type="http://schemas.openxmlformats.org/officeDocument/2006/relationships/image" Target="../media/image24.png"/><Relationship Id="rId50" Type="http://schemas.openxmlformats.org/officeDocument/2006/relationships/customXml" Target="../ink/ink24.xml"/><Relationship Id="rId55" Type="http://schemas.openxmlformats.org/officeDocument/2006/relationships/image" Target="../media/image28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7.xml"/><Relationship Id="rId29" Type="http://schemas.openxmlformats.org/officeDocument/2006/relationships/image" Target="../media/image15.png"/><Relationship Id="rId11" Type="http://schemas.openxmlformats.org/officeDocument/2006/relationships/image" Target="../media/image6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19.png"/><Relationship Id="rId40" Type="http://schemas.openxmlformats.org/officeDocument/2006/relationships/customXml" Target="../ink/ink19.xml"/><Relationship Id="rId45" Type="http://schemas.openxmlformats.org/officeDocument/2006/relationships/image" Target="../media/image23.png"/><Relationship Id="rId53" Type="http://schemas.openxmlformats.org/officeDocument/2006/relationships/image" Target="../media/image27.png"/><Relationship Id="rId5" Type="http://schemas.openxmlformats.org/officeDocument/2006/relationships/image" Target="../media/image3.png"/><Relationship Id="rId10" Type="http://schemas.openxmlformats.org/officeDocument/2006/relationships/customXml" Target="../ink/ink4.xml"/><Relationship Id="rId19" Type="http://schemas.openxmlformats.org/officeDocument/2006/relationships/image" Target="../media/image10.png"/><Relationship Id="rId31" Type="http://schemas.openxmlformats.org/officeDocument/2006/relationships/image" Target="../media/image16.png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4" Type="http://schemas.openxmlformats.org/officeDocument/2006/relationships/customXml" Target="../ink/ink1.xml"/><Relationship Id="rId9" Type="http://schemas.openxmlformats.org/officeDocument/2006/relationships/image" Target="../media/image5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4.png"/><Relationship Id="rId30" Type="http://schemas.openxmlformats.org/officeDocument/2006/relationships/customXml" Target="../ink/ink14.xml"/><Relationship Id="rId35" Type="http://schemas.openxmlformats.org/officeDocument/2006/relationships/image" Target="../media/image18.png"/><Relationship Id="rId43" Type="http://schemas.openxmlformats.org/officeDocument/2006/relationships/image" Target="../media/image22.png"/><Relationship Id="rId48" Type="http://schemas.openxmlformats.org/officeDocument/2006/relationships/customXml" Target="../ink/ink23.xml"/><Relationship Id="rId8" Type="http://schemas.openxmlformats.org/officeDocument/2006/relationships/customXml" Target="../ink/ink3.xml"/><Relationship Id="rId51" Type="http://schemas.openxmlformats.org/officeDocument/2006/relationships/image" Target="../media/image26.png"/><Relationship Id="rId3" Type="http://schemas.openxmlformats.org/officeDocument/2006/relationships/image" Target="../media/image2.png"/><Relationship Id="rId12" Type="http://schemas.openxmlformats.org/officeDocument/2006/relationships/customXml" Target="../ink/ink5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20" Type="http://schemas.openxmlformats.org/officeDocument/2006/relationships/customXml" Target="../ink/ink9.xml"/><Relationship Id="rId41" Type="http://schemas.openxmlformats.org/officeDocument/2006/relationships/image" Target="../media/image21.png"/><Relationship Id="rId54" Type="http://schemas.openxmlformats.org/officeDocument/2006/relationships/customXml" Target="../ink/ink26.xml"/><Relationship Id="rId1" Type="http://schemas.openxmlformats.org/officeDocument/2006/relationships/tags" Target="../tags/tag64.xml"/><Relationship Id="rId6" Type="http://schemas.openxmlformats.org/officeDocument/2006/relationships/customXml" Target="../ink/ink2.xml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25.xml"/><Relationship Id="rId13" Type="http://schemas.openxmlformats.org/officeDocument/2006/relationships/image" Target="../media/image55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53.emf"/><Relationship Id="rId12" Type="http://schemas.openxmlformats.org/officeDocument/2006/relationships/customXml" Target="../ink/ink527.xml"/><Relationship Id="rId2" Type="http://schemas.openxmlformats.org/officeDocument/2006/relationships/tags" Target="../tags/tag9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55.png"/><Relationship Id="rId5" Type="http://schemas.openxmlformats.org/officeDocument/2006/relationships/image" Target="../media/image552.emf"/><Relationship Id="rId10" Type="http://schemas.openxmlformats.org/officeDocument/2006/relationships/customXml" Target="../ink/ink526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554.png"/><Relationship Id="rId14" Type="http://schemas.openxmlformats.org/officeDocument/2006/relationships/image" Target="../media/image55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29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60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customXml" Target="../ink/ink528.xml"/><Relationship Id="rId5" Type="http://schemas.openxmlformats.org/officeDocument/2006/relationships/image" Target="../media/image559.png"/><Relationship Id="rId4" Type="http://schemas.openxmlformats.org/officeDocument/2006/relationships/image" Target="../media/image558.png"/><Relationship Id="rId9" Type="http://schemas.openxmlformats.org/officeDocument/2006/relationships/image" Target="../media/image5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Relationship Id="rId4" Type="http://schemas.openxmlformats.org/officeDocument/2006/relationships/image" Target="../media/image56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32.xml"/><Relationship Id="rId13" Type="http://schemas.openxmlformats.org/officeDocument/2006/relationships/image" Target="../media/image570.png"/><Relationship Id="rId18" Type="http://schemas.openxmlformats.org/officeDocument/2006/relationships/customXml" Target="../ink/ink537.xml"/><Relationship Id="rId3" Type="http://schemas.openxmlformats.org/officeDocument/2006/relationships/image" Target="../media/image565.png"/><Relationship Id="rId21" Type="http://schemas.openxmlformats.org/officeDocument/2006/relationships/image" Target="../media/image574.png"/><Relationship Id="rId7" Type="http://schemas.openxmlformats.org/officeDocument/2006/relationships/image" Target="../media/image567.png"/><Relationship Id="rId12" Type="http://schemas.openxmlformats.org/officeDocument/2006/relationships/customXml" Target="../ink/ink534.xml"/><Relationship Id="rId17" Type="http://schemas.openxmlformats.org/officeDocument/2006/relationships/image" Target="../media/image572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536.xml"/><Relationship Id="rId20" Type="http://schemas.openxmlformats.org/officeDocument/2006/relationships/customXml" Target="../ink/ink538.xml"/><Relationship Id="rId1" Type="http://schemas.openxmlformats.org/officeDocument/2006/relationships/tags" Target="../tags/tag104.xml"/><Relationship Id="rId6" Type="http://schemas.openxmlformats.org/officeDocument/2006/relationships/customXml" Target="../ink/ink531.xml"/><Relationship Id="rId11" Type="http://schemas.openxmlformats.org/officeDocument/2006/relationships/image" Target="../media/image569.png"/><Relationship Id="rId5" Type="http://schemas.openxmlformats.org/officeDocument/2006/relationships/image" Target="../media/image566.png"/><Relationship Id="rId15" Type="http://schemas.openxmlformats.org/officeDocument/2006/relationships/image" Target="../media/image571.png"/><Relationship Id="rId23" Type="http://schemas.openxmlformats.org/officeDocument/2006/relationships/image" Target="../media/image575.png"/><Relationship Id="rId10" Type="http://schemas.openxmlformats.org/officeDocument/2006/relationships/customXml" Target="../ink/ink533.xml"/><Relationship Id="rId19" Type="http://schemas.openxmlformats.org/officeDocument/2006/relationships/image" Target="../media/image573.png"/><Relationship Id="rId4" Type="http://schemas.openxmlformats.org/officeDocument/2006/relationships/customXml" Target="../ink/ink530.xml"/><Relationship Id="rId9" Type="http://schemas.openxmlformats.org/officeDocument/2006/relationships/image" Target="../media/image568.png"/><Relationship Id="rId14" Type="http://schemas.openxmlformats.org/officeDocument/2006/relationships/customXml" Target="../ink/ink535.xml"/><Relationship Id="rId22" Type="http://schemas.openxmlformats.org/officeDocument/2006/relationships/customXml" Target="../ink/ink53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40.xml"/><Relationship Id="rId13" Type="http://schemas.openxmlformats.org/officeDocument/2006/relationships/image" Target="../media/image57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67.emf"/><Relationship Id="rId12" Type="http://schemas.openxmlformats.org/officeDocument/2006/relationships/image" Target="../media/image576.png"/><Relationship Id="rId2" Type="http://schemas.openxmlformats.org/officeDocument/2006/relationships/tags" Target="../tags/tag105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__1.docx"/><Relationship Id="rId11" Type="http://schemas.openxmlformats.org/officeDocument/2006/relationships/image" Target="../media/image579.png"/><Relationship Id="rId5" Type="http://schemas.openxmlformats.org/officeDocument/2006/relationships/image" Target="../media/image566.emf"/><Relationship Id="rId10" Type="http://schemas.openxmlformats.org/officeDocument/2006/relationships/customXml" Target="../ink/ink541.xml"/><Relationship Id="rId4" Type="http://schemas.openxmlformats.org/officeDocument/2006/relationships/oleObject" Target="../embeddings/oleObject3.bin"/><Relationship Id="rId9" Type="http://schemas.openxmlformats.org/officeDocument/2006/relationships/image" Target="../media/image57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81.emf"/><Relationship Id="rId4" Type="http://schemas.openxmlformats.org/officeDocument/2006/relationships/package" Target="../embeddings/Microsoft_Word___2.docx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6.png"/><Relationship Id="rId299" Type="http://schemas.openxmlformats.org/officeDocument/2006/relationships/image" Target="../media/image177.png"/><Relationship Id="rId21" Type="http://schemas.openxmlformats.org/officeDocument/2006/relationships/image" Target="../media/image38.png"/><Relationship Id="rId63" Type="http://schemas.openxmlformats.org/officeDocument/2006/relationships/image" Target="../media/image59.png"/><Relationship Id="rId159" Type="http://schemas.openxmlformats.org/officeDocument/2006/relationships/image" Target="../media/image107.png"/><Relationship Id="rId324" Type="http://schemas.openxmlformats.org/officeDocument/2006/relationships/customXml" Target="../ink/ink187.xml"/><Relationship Id="rId366" Type="http://schemas.openxmlformats.org/officeDocument/2006/relationships/customXml" Target="../ink/ink208.xml"/><Relationship Id="rId170" Type="http://schemas.openxmlformats.org/officeDocument/2006/relationships/customXml" Target="../ink/ink110.xml"/><Relationship Id="rId226" Type="http://schemas.openxmlformats.org/officeDocument/2006/relationships/customXml" Target="../ink/ink138.xml"/><Relationship Id="rId268" Type="http://schemas.openxmlformats.org/officeDocument/2006/relationships/customXml" Target="../ink/ink159.xml"/><Relationship Id="rId32" Type="http://schemas.openxmlformats.org/officeDocument/2006/relationships/customXml" Target="../ink/ink41.xml"/><Relationship Id="rId74" Type="http://schemas.openxmlformats.org/officeDocument/2006/relationships/customXml" Target="../ink/ink62.xml"/><Relationship Id="rId128" Type="http://schemas.openxmlformats.org/officeDocument/2006/relationships/customXml" Target="../ink/ink89.xml"/><Relationship Id="rId335" Type="http://schemas.openxmlformats.org/officeDocument/2006/relationships/image" Target="../media/image195.png"/><Relationship Id="rId5" Type="http://schemas.openxmlformats.org/officeDocument/2006/relationships/image" Target="../media/image30.png"/><Relationship Id="rId181" Type="http://schemas.openxmlformats.org/officeDocument/2006/relationships/image" Target="../media/image118.png"/><Relationship Id="rId237" Type="http://schemas.openxmlformats.org/officeDocument/2006/relationships/image" Target="../media/image146.png"/><Relationship Id="rId279" Type="http://schemas.openxmlformats.org/officeDocument/2006/relationships/image" Target="../media/image167.png"/><Relationship Id="rId43" Type="http://schemas.openxmlformats.org/officeDocument/2006/relationships/image" Target="../media/image49.png"/><Relationship Id="rId139" Type="http://schemas.openxmlformats.org/officeDocument/2006/relationships/image" Target="../media/image97.png"/><Relationship Id="rId290" Type="http://schemas.openxmlformats.org/officeDocument/2006/relationships/customXml" Target="../ink/ink170.xml"/><Relationship Id="rId304" Type="http://schemas.openxmlformats.org/officeDocument/2006/relationships/customXml" Target="../ink/ink177.xml"/><Relationship Id="rId346" Type="http://schemas.openxmlformats.org/officeDocument/2006/relationships/customXml" Target="../ink/ink198.xml"/><Relationship Id="rId85" Type="http://schemas.openxmlformats.org/officeDocument/2006/relationships/image" Target="../media/image70.png"/><Relationship Id="rId150" Type="http://schemas.openxmlformats.org/officeDocument/2006/relationships/customXml" Target="../ink/ink100.xml"/><Relationship Id="rId192" Type="http://schemas.openxmlformats.org/officeDocument/2006/relationships/customXml" Target="../ink/ink121.xml"/><Relationship Id="rId206" Type="http://schemas.openxmlformats.org/officeDocument/2006/relationships/customXml" Target="../ink/ink128.xml"/><Relationship Id="rId248" Type="http://schemas.openxmlformats.org/officeDocument/2006/relationships/customXml" Target="../ink/ink149.xml"/><Relationship Id="rId12" Type="http://schemas.openxmlformats.org/officeDocument/2006/relationships/customXml" Target="../ink/ink31.xml"/><Relationship Id="rId108" Type="http://schemas.openxmlformats.org/officeDocument/2006/relationships/customXml" Target="../ink/ink79.xml"/><Relationship Id="rId315" Type="http://schemas.openxmlformats.org/officeDocument/2006/relationships/image" Target="../media/image185.png"/><Relationship Id="rId357" Type="http://schemas.openxmlformats.org/officeDocument/2006/relationships/image" Target="../media/image206.png"/><Relationship Id="rId54" Type="http://schemas.openxmlformats.org/officeDocument/2006/relationships/customXml" Target="../ink/ink52.xml"/><Relationship Id="rId96" Type="http://schemas.openxmlformats.org/officeDocument/2006/relationships/customXml" Target="../ink/ink73.xml"/><Relationship Id="rId161" Type="http://schemas.openxmlformats.org/officeDocument/2006/relationships/image" Target="../media/image108.png"/><Relationship Id="rId217" Type="http://schemas.openxmlformats.org/officeDocument/2006/relationships/image" Target="../media/image136.png"/><Relationship Id="rId259" Type="http://schemas.openxmlformats.org/officeDocument/2006/relationships/image" Target="../media/image157.png"/><Relationship Id="rId23" Type="http://schemas.openxmlformats.org/officeDocument/2006/relationships/image" Target="../media/image39.png"/><Relationship Id="rId119" Type="http://schemas.openxmlformats.org/officeDocument/2006/relationships/image" Target="../media/image87.png"/><Relationship Id="rId270" Type="http://schemas.openxmlformats.org/officeDocument/2006/relationships/customXml" Target="../ink/ink160.xml"/><Relationship Id="rId326" Type="http://schemas.openxmlformats.org/officeDocument/2006/relationships/customXml" Target="../ink/ink188.xml"/><Relationship Id="rId65" Type="http://schemas.openxmlformats.org/officeDocument/2006/relationships/image" Target="../media/image60.png"/><Relationship Id="rId130" Type="http://schemas.openxmlformats.org/officeDocument/2006/relationships/customXml" Target="../ink/ink90.xml"/><Relationship Id="rId368" Type="http://schemas.openxmlformats.org/officeDocument/2006/relationships/customXml" Target="../ink/ink209.xml"/><Relationship Id="rId172" Type="http://schemas.openxmlformats.org/officeDocument/2006/relationships/customXml" Target="../ink/ink111.xml"/><Relationship Id="rId228" Type="http://schemas.openxmlformats.org/officeDocument/2006/relationships/customXml" Target="../ink/ink139.xml"/><Relationship Id="rId281" Type="http://schemas.openxmlformats.org/officeDocument/2006/relationships/image" Target="../media/image168.png"/><Relationship Id="rId337" Type="http://schemas.openxmlformats.org/officeDocument/2006/relationships/image" Target="../media/image196.png"/><Relationship Id="rId34" Type="http://schemas.openxmlformats.org/officeDocument/2006/relationships/customXml" Target="../ink/ink42.xml"/><Relationship Id="rId76" Type="http://schemas.openxmlformats.org/officeDocument/2006/relationships/customXml" Target="../ink/ink63.xml"/><Relationship Id="rId141" Type="http://schemas.openxmlformats.org/officeDocument/2006/relationships/image" Target="../media/image98.png"/><Relationship Id="rId7" Type="http://schemas.openxmlformats.org/officeDocument/2006/relationships/image" Target="../media/image31.png"/><Relationship Id="rId183" Type="http://schemas.openxmlformats.org/officeDocument/2006/relationships/image" Target="../media/image119.png"/><Relationship Id="rId239" Type="http://schemas.openxmlformats.org/officeDocument/2006/relationships/image" Target="../media/image147.png"/><Relationship Id="rId250" Type="http://schemas.openxmlformats.org/officeDocument/2006/relationships/customXml" Target="../ink/ink150.xml"/><Relationship Id="rId292" Type="http://schemas.openxmlformats.org/officeDocument/2006/relationships/customXml" Target="../ink/ink171.xml"/><Relationship Id="rId306" Type="http://schemas.openxmlformats.org/officeDocument/2006/relationships/customXml" Target="../ink/ink178.xml"/><Relationship Id="rId45" Type="http://schemas.openxmlformats.org/officeDocument/2006/relationships/image" Target="../media/image50.png"/><Relationship Id="rId87" Type="http://schemas.openxmlformats.org/officeDocument/2006/relationships/image" Target="../media/image71.png"/><Relationship Id="rId110" Type="http://schemas.openxmlformats.org/officeDocument/2006/relationships/customXml" Target="../ink/ink80.xml"/><Relationship Id="rId348" Type="http://schemas.openxmlformats.org/officeDocument/2006/relationships/customXml" Target="../ink/ink199.xml"/><Relationship Id="rId152" Type="http://schemas.openxmlformats.org/officeDocument/2006/relationships/customXml" Target="../ink/ink101.xml"/><Relationship Id="rId194" Type="http://schemas.openxmlformats.org/officeDocument/2006/relationships/customXml" Target="../ink/ink122.xml"/><Relationship Id="rId208" Type="http://schemas.openxmlformats.org/officeDocument/2006/relationships/customXml" Target="../ink/ink129.xml"/><Relationship Id="rId261" Type="http://schemas.openxmlformats.org/officeDocument/2006/relationships/image" Target="../media/image158.png"/><Relationship Id="rId14" Type="http://schemas.openxmlformats.org/officeDocument/2006/relationships/customXml" Target="../ink/ink32.xml"/><Relationship Id="rId56" Type="http://schemas.openxmlformats.org/officeDocument/2006/relationships/customXml" Target="../ink/ink53.xml"/><Relationship Id="rId317" Type="http://schemas.openxmlformats.org/officeDocument/2006/relationships/image" Target="../media/image186.png"/><Relationship Id="rId359" Type="http://schemas.openxmlformats.org/officeDocument/2006/relationships/image" Target="../media/image207.png"/><Relationship Id="rId98" Type="http://schemas.openxmlformats.org/officeDocument/2006/relationships/customXml" Target="../ink/ink74.xml"/><Relationship Id="rId121" Type="http://schemas.openxmlformats.org/officeDocument/2006/relationships/image" Target="../media/image88.png"/><Relationship Id="rId163" Type="http://schemas.openxmlformats.org/officeDocument/2006/relationships/image" Target="../media/image109.png"/><Relationship Id="rId219" Type="http://schemas.openxmlformats.org/officeDocument/2006/relationships/image" Target="../media/image137.png"/><Relationship Id="rId370" Type="http://schemas.openxmlformats.org/officeDocument/2006/relationships/customXml" Target="../ink/ink210.xml"/><Relationship Id="rId230" Type="http://schemas.openxmlformats.org/officeDocument/2006/relationships/customXml" Target="../ink/ink140.xml"/><Relationship Id="rId25" Type="http://schemas.openxmlformats.org/officeDocument/2006/relationships/image" Target="../media/image40.png"/><Relationship Id="rId67" Type="http://schemas.openxmlformats.org/officeDocument/2006/relationships/image" Target="../media/image61.png"/><Relationship Id="rId272" Type="http://schemas.openxmlformats.org/officeDocument/2006/relationships/customXml" Target="../ink/ink161.xml"/><Relationship Id="rId328" Type="http://schemas.openxmlformats.org/officeDocument/2006/relationships/customXml" Target="../ink/ink189.xml"/><Relationship Id="rId132" Type="http://schemas.openxmlformats.org/officeDocument/2006/relationships/customXml" Target="../ink/ink91.xml"/><Relationship Id="rId174" Type="http://schemas.openxmlformats.org/officeDocument/2006/relationships/customXml" Target="../ink/ink112.xml"/><Relationship Id="rId241" Type="http://schemas.openxmlformats.org/officeDocument/2006/relationships/image" Target="../media/image148.png"/><Relationship Id="rId15" Type="http://schemas.openxmlformats.org/officeDocument/2006/relationships/image" Target="../media/image35.png"/><Relationship Id="rId36" Type="http://schemas.openxmlformats.org/officeDocument/2006/relationships/customXml" Target="../ink/ink43.xml"/><Relationship Id="rId57" Type="http://schemas.openxmlformats.org/officeDocument/2006/relationships/image" Target="../media/image56.png"/><Relationship Id="rId262" Type="http://schemas.openxmlformats.org/officeDocument/2006/relationships/customXml" Target="../ink/ink156.xml"/><Relationship Id="rId283" Type="http://schemas.openxmlformats.org/officeDocument/2006/relationships/image" Target="../media/image169.png"/><Relationship Id="rId318" Type="http://schemas.openxmlformats.org/officeDocument/2006/relationships/customXml" Target="../ink/ink184.xml"/><Relationship Id="rId339" Type="http://schemas.openxmlformats.org/officeDocument/2006/relationships/image" Target="../media/image197.png"/><Relationship Id="rId78" Type="http://schemas.openxmlformats.org/officeDocument/2006/relationships/customXml" Target="../ink/ink64.xml"/><Relationship Id="rId99" Type="http://schemas.openxmlformats.org/officeDocument/2006/relationships/image" Target="../media/image77.png"/><Relationship Id="rId101" Type="http://schemas.openxmlformats.org/officeDocument/2006/relationships/image" Target="../media/image78.png"/><Relationship Id="rId122" Type="http://schemas.openxmlformats.org/officeDocument/2006/relationships/customXml" Target="../ink/ink86.xml"/><Relationship Id="rId143" Type="http://schemas.openxmlformats.org/officeDocument/2006/relationships/image" Target="../media/image99.png"/><Relationship Id="rId164" Type="http://schemas.openxmlformats.org/officeDocument/2006/relationships/customXml" Target="../ink/ink107.xml"/><Relationship Id="rId185" Type="http://schemas.openxmlformats.org/officeDocument/2006/relationships/image" Target="../media/image120.png"/><Relationship Id="rId350" Type="http://schemas.openxmlformats.org/officeDocument/2006/relationships/customXml" Target="../ink/ink200.xml"/><Relationship Id="rId371" Type="http://schemas.openxmlformats.org/officeDocument/2006/relationships/image" Target="../media/image213.png"/><Relationship Id="rId9" Type="http://schemas.openxmlformats.org/officeDocument/2006/relationships/image" Target="../media/image32.png"/><Relationship Id="rId210" Type="http://schemas.openxmlformats.org/officeDocument/2006/relationships/customXml" Target="../ink/ink130.xml"/><Relationship Id="rId26" Type="http://schemas.openxmlformats.org/officeDocument/2006/relationships/customXml" Target="../ink/ink38.xml"/><Relationship Id="rId231" Type="http://schemas.openxmlformats.org/officeDocument/2006/relationships/image" Target="../media/image143.png"/><Relationship Id="rId252" Type="http://schemas.openxmlformats.org/officeDocument/2006/relationships/customXml" Target="../ink/ink151.xml"/><Relationship Id="rId273" Type="http://schemas.openxmlformats.org/officeDocument/2006/relationships/image" Target="../media/image164.png"/><Relationship Id="rId294" Type="http://schemas.openxmlformats.org/officeDocument/2006/relationships/customXml" Target="../ink/ink172.xml"/><Relationship Id="rId308" Type="http://schemas.openxmlformats.org/officeDocument/2006/relationships/customXml" Target="../ink/ink179.xml"/><Relationship Id="rId329" Type="http://schemas.openxmlformats.org/officeDocument/2006/relationships/image" Target="../media/image192.png"/><Relationship Id="rId47" Type="http://schemas.openxmlformats.org/officeDocument/2006/relationships/image" Target="../media/image51.png"/><Relationship Id="rId68" Type="http://schemas.openxmlformats.org/officeDocument/2006/relationships/customXml" Target="../ink/ink59.xml"/><Relationship Id="rId89" Type="http://schemas.openxmlformats.org/officeDocument/2006/relationships/image" Target="../media/image72.png"/><Relationship Id="rId112" Type="http://schemas.openxmlformats.org/officeDocument/2006/relationships/customXml" Target="../ink/ink81.xml"/><Relationship Id="rId133" Type="http://schemas.openxmlformats.org/officeDocument/2006/relationships/image" Target="../media/image94.png"/><Relationship Id="rId154" Type="http://schemas.openxmlformats.org/officeDocument/2006/relationships/customXml" Target="../ink/ink102.xml"/><Relationship Id="rId175" Type="http://schemas.openxmlformats.org/officeDocument/2006/relationships/image" Target="../media/image115.png"/><Relationship Id="rId340" Type="http://schemas.openxmlformats.org/officeDocument/2006/relationships/customXml" Target="../ink/ink195.xml"/><Relationship Id="rId361" Type="http://schemas.openxmlformats.org/officeDocument/2006/relationships/image" Target="../media/image208.png"/><Relationship Id="rId196" Type="http://schemas.openxmlformats.org/officeDocument/2006/relationships/customXml" Target="../ink/ink123.xml"/><Relationship Id="rId200" Type="http://schemas.openxmlformats.org/officeDocument/2006/relationships/customXml" Target="../ink/ink125.xml"/><Relationship Id="rId16" Type="http://schemas.openxmlformats.org/officeDocument/2006/relationships/customXml" Target="../ink/ink33.xml"/><Relationship Id="rId221" Type="http://schemas.openxmlformats.org/officeDocument/2006/relationships/image" Target="../media/image138.png"/><Relationship Id="rId242" Type="http://schemas.openxmlformats.org/officeDocument/2006/relationships/customXml" Target="../ink/ink146.xml"/><Relationship Id="rId263" Type="http://schemas.openxmlformats.org/officeDocument/2006/relationships/image" Target="../media/image159.png"/><Relationship Id="rId284" Type="http://schemas.openxmlformats.org/officeDocument/2006/relationships/customXml" Target="../ink/ink167.xml"/><Relationship Id="rId319" Type="http://schemas.openxmlformats.org/officeDocument/2006/relationships/image" Target="../media/image187.png"/><Relationship Id="rId37" Type="http://schemas.openxmlformats.org/officeDocument/2006/relationships/image" Target="../media/image46.png"/><Relationship Id="rId58" Type="http://schemas.openxmlformats.org/officeDocument/2006/relationships/customXml" Target="../ink/ink54.xml"/><Relationship Id="rId79" Type="http://schemas.openxmlformats.org/officeDocument/2006/relationships/image" Target="../media/image67.png"/><Relationship Id="rId102" Type="http://schemas.openxmlformats.org/officeDocument/2006/relationships/customXml" Target="../ink/ink76.xml"/><Relationship Id="rId123" Type="http://schemas.openxmlformats.org/officeDocument/2006/relationships/image" Target="../media/image89.png"/><Relationship Id="rId144" Type="http://schemas.openxmlformats.org/officeDocument/2006/relationships/customXml" Target="../ink/ink97.xml"/><Relationship Id="rId330" Type="http://schemas.openxmlformats.org/officeDocument/2006/relationships/customXml" Target="../ink/ink190.xml"/><Relationship Id="rId90" Type="http://schemas.openxmlformats.org/officeDocument/2006/relationships/customXml" Target="../ink/ink70.xml"/><Relationship Id="rId165" Type="http://schemas.openxmlformats.org/officeDocument/2006/relationships/image" Target="../media/image110.png"/><Relationship Id="rId186" Type="http://schemas.openxmlformats.org/officeDocument/2006/relationships/customXml" Target="../ink/ink118.xml"/><Relationship Id="rId351" Type="http://schemas.openxmlformats.org/officeDocument/2006/relationships/image" Target="../media/image203.png"/><Relationship Id="rId211" Type="http://schemas.openxmlformats.org/officeDocument/2006/relationships/image" Target="../media/image133.png"/><Relationship Id="rId232" Type="http://schemas.openxmlformats.org/officeDocument/2006/relationships/customXml" Target="../ink/ink141.xml"/><Relationship Id="rId253" Type="http://schemas.openxmlformats.org/officeDocument/2006/relationships/image" Target="../media/image154.png"/><Relationship Id="rId274" Type="http://schemas.openxmlformats.org/officeDocument/2006/relationships/customXml" Target="../ink/ink162.xml"/><Relationship Id="rId295" Type="http://schemas.openxmlformats.org/officeDocument/2006/relationships/image" Target="../media/image175.png"/><Relationship Id="rId309" Type="http://schemas.openxmlformats.org/officeDocument/2006/relationships/image" Target="../media/image182.png"/><Relationship Id="rId27" Type="http://schemas.openxmlformats.org/officeDocument/2006/relationships/image" Target="../media/image41.png"/><Relationship Id="rId48" Type="http://schemas.openxmlformats.org/officeDocument/2006/relationships/customXml" Target="../ink/ink49.xml"/><Relationship Id="rId69" Type="http://schemas.openxmlformats.org/officeDocument/2006/relationships/image" Target="../media/image62.png"/><Relationship Id="rId113" Type="http://schemas.openxmlformats.org/officeDocument/2006/relationships/image" Target="../media/image84.png"/><Relationship Id="rId134" Type="http://schemas.openxmlformats.org/officeDocument/2006/relationships/customXml" Target="../ink/ink92.xml"/><Relationship Id="rId320" Type="http://schemas.openxmlformats.org/officeDocument/2006/relationships/customXml" Target="../ink/ink185.xml"/><Relationship Id="rId80" Type="http://schemas.openxmlformats.org/officeDocument/2006/relationships/customXml" Target="../ink/ink65.xml"/><Relationship Id="rId155" Type="http://schemas.openxmlformats.org/officeDocument/2006/relationships/image" Target="../media/image105.png"/><Relationship Id="rId176" Type="http://schemas.openxmlformats.org/officeDocument/2006/relationships/customXml" Target="../ink/ink113.xml"/><Relationship Id="rId197" Type="http://schemas.openxmlformats.org/officeDocument/2006/relationships/image" Target="../media/image126.png"/><Relationship Id="rId341" Type="http://schemas.openxmlformats.org/officeDocument/2006/relationships/image" Target="../media/image198.png"/><Relationship Id="rId362" Type="http://schemas.openxmlformats.org/officeDocument/2006/relationships/customXml" Target="../ink/ink206.xml"/><Relationship Id="rId201" Type="http://schemas.openxmlformats.org/officeDocument/2006/relationships/image" Target="../media/image128.png"/><Relationship Id="rId222" Type="http://schemas.openxmlformats.org/officeDocument/2006/relationships/customXml" Target="../ink/ink136.xml"/><Relationship Id="rId243" Type="http://schemas.openxmlformats.org/officeDocument/2006/relationships/image" Target="../media/image149.png"/><Relationship Id="rId264" Type="http://schemas.openxmlformats.org/officeDocument/2006/relationships/customXml" Target="../ink/ink157.xml"/><Relationship Id="rId285" Type="http://schemas.openxmlformats.org/officeDocument/2006/relationships/image" Target="../media/image170.png"/><Relationship Id="rId17" Type="http://schemas.openxmlformats.org/officeDocument/2006/relationships/image" Target="../media/image36.png"/><Relationship Id="rId38" Type="http://schemas.openxmlformats.org/officeDocument/2006/relationships/customXml" Target="../ink/ink44.xml"/><Relationship Id="rId59" Type="http://schemas.openxmlformats.org/officeDocument/2006/relationships/image" Target="../media/image57.png"/><Relationship Id="rId103" Type="http://schemas.openxmlformats.org/officeDocument/2006/relationships/image" Target="../media/image79.png"/><Relationship Id="rId124" Type="http://schemas.openxmlformats.org/officeDocument/2006/relationships/customXml" Target="../ink/ink87.xml"/><Relationship Id="rId310" Type="http://schemas.openxmlformats.org/officeDocument/2006/relationships/customXml" Target="../ink/ink180.xml"/><Relationship Id="rId70" Type="http://schemas.openxmlformats.org/officeDocument/2006/relationships/customXml" Target="../ink/ink60.xml"/><Relationship Id="rId91" Type="http://schemas.openxmlformats.org/officeDocument/2006/relationships/image" Target="../media/image73.png"/><Relationship Id="rId145" Type="http://schemas.openxmlformats.org/officeDocument/2006/relationships/image" Target="../media/image100.png"/><Relationship Id="rId166" Type="http://schemas.openxmlformats.org/officeDocument/2006/relationships/customXml" Target="../ink/ink108.xml"/><Relationship Id="rId187" Type="http://schemas.openxmlformats.org/officeDocument/2006/relationships/image" Target="../media/image121.png"/><Relationship Id="rId331" Type="http://schemas.openxmlformats.org/officeDocument/2006/relationships/image" Target="../media/image193.png"/><Relationship Id="rId352" Type="http://schemas.openxmlformats.org/officeDocument/2006/relationships/customXml" Target="../ink/ink201.xml"/><Relationship Id="rId1" Type="http://schemas.openxmlformats.org/officeDocument/2006/relationships/tags" Target="../tags/tag65.xml"/><Relationship Id="rId212" Type="http://schemas.openxmlformats.org/officeDocument/2006/relationships/customXml" Target="../ink/ink131.xml"/><Relationship Id="rId233" Type="http://schemas.openxmlformats.org/officeDocument/2006/relationships/image" Target="../media/image144.png"/><Relationship Id="rId254" Type="http://schemas.openxmlformats.org/officeDocument/2006/relationships/customXml" Target="../ink/ink152.xml"/><Relationship Id="rId28" Type="http://schemas.openxmlformats.org/officeDocument/2006/relationships/customXml" Target="../ink/ink39.xml"/><Relationship Id="rId49" Type="http://schemas.openxmlformats.org/officeDocument/2006/relationships/image" Target="../media/image52.png"/><Relationship Id="rId114" Type="http://schemas.openxmlformats.org/officeDocument/2006/relationships/customXml" Target="../ink/ink82.xml"/><Relationship Id="rId275" Type="http://schemas.openxmlformats.org/officeDocument/2006/relationships/image" Target="../media/image165.png"/><Relationship Id="rId296" Type="http://schemas.openxmlformats.org/officeDocument/2006/relationships/customXml" Target="../ink/ink173.xml"/><Relationship Id="rId300" Type="http://schemas.openxmlformats.org/officeDocument/2006/relationships/customXml" Target="../ink/ink175.xml"/><Relationship Id="rId60" Type="http://schemas.openxmlformats.org/officeDocument/2006/relationships/customXml" Target="../ink/ink55.xml"/><Relationship Id="rId81" Type="http://schemas.openxmlformats.org/officeDocument/2006/relationships/image" Target="../media/image68.png"/><Relationship Id="rId135" Type="http://schemas.openxmlformats.org/officeDocument/2006/relationships/image" Target="../media/image95.png"/><Relationship Id="rId156" Type="http://schemas.openxmlformats.org/officeDocument/2006/relationships/customXml" Target="../ink/ink103.xml"/><Relationship Id="rId177" Type="http://schemas.openxmlformats.org/officeDocument/2006/relationships/image" Target="../media/image116.png"/><Relationship Id="rId198" Type="http://schemas.openxmlformats.org/officeDocument/2006/relationships/customXml" Target="../ink/ink124.xml"/><Relationship Id="rId321" Type="http://schemas.openxmlformats.org/officeDocument/2006/relationships/image" Target="../media/image188.png"/><Relationship Id="rId342" Type="http://schemas.openxmlformats.org/officeDocument/2006/relationships/customXml" Target="../ink/ink196.xml"/><Relationship Id="rId363" Type="http://schemas.openxmlformats.org/officeDocument/2006/relationships/image" Target="../media/image209.png"/><Relationship Id="rId202" Type="http://schemas.openxmlformats.org/officeDocument/2006/relationships/customXml" Target="../ink/ink126.xml"/><Relationship Id="rId223" Type="http://schemas.openxmlformats.org/officeDocument/2006/relationships/image" Target="../media/image139.png"/><Relationship Id="rId244" Type="http://schemas.openxmlformats.org/officeDocument/2006/relationships/customXml" Target="../ink/ink147.xml"/><Relationship Id="rId18" Type="http://schemas.openxmlformats.org/officeDocument/2006/relationships/customXml" Target="../ink/ink34.xml"/><Relationship Id="rId39" Type="http://schemas.openxmlformats.org/officeDocument/2006/relationships/image" Target="../media/image47.png"/><Relationship Id="rId265" Type="http://schemas.openxmlformats.org/officeDocument/2006/relationships/image" Target="../media/image160.png"/><Relationship Id="rId286" Type="http://schemas.openxmlformats.org/officeDocument/2006/relationships/customXml" Target="../ink/ink168.xml"/><Relationship Id="rId50" Type="http://schemas.openxmlformats.org/officeDocument/2006/relationships/customXml" Target="../ink/ink50.xml"/><Relationship Id="rId104" Type="http://schemas.openxmlformats.org/officeDocument/2006/relationships/customXml" Target="../ink/ink77.xml"/><Relationship Id="rId125" Type="http://schemas.openxmlformats.org/officeDocument/2006/relationships/image" Target="../media/image90.png"/><Relationship Id="rId146" Type="http://schemas.openxmlformats.org/officeDocument/2006/relationships/customXml" Target="../ink/ink98.xml"/><Relationship Id="rId167" Type="http://schemas.openxmlformats.org/officeDocument/2006/relationships/image" Target="../media/image111.png"/><Relationship Id="rId188" Type="http://schemas.openxmlformats.org/officeDocument/2006/relationships/customXml" Target="../ink/ink119.xml"/><Relationship Id="rId311" Type="http://schemas.openxmlformats.org/officeDocument/2006/relationships/image" Target="../media/image183.png"/><Relationship Id="rId332" Type="http://schemas.openxmlformats.org/officeDocument/2006/relationships/customXml" Target="../ink/ink191.xml"/><Relationship Id="rId353" Type="http://schemas.openxmlformats.org/officeDocument/2006/relationships/image" Target="../media/image204.png"/><Relationship Id="rId71" Type="http://schemas.openxmlformats.org/officeDocument/2006/relationships/image" Target="../media/image63.png"/><Relationship Id="rId92" Type="http://schemas.openxmlformats.org/officeDocument/2006/relationships/customXml" Target="../ink/ink71.xml"/><Relationship Id="rId213" Type="http://schemas.openxmlformats.org/officeDocument/2006/relationships/image" Target="../media/image134.png"/><Relationship Id="rId234" Type="http://schemas.openxmlformats.org/officeDocument/2006/relationships/customXml" Target="../ink/ink142.xml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42.png"/><Relationship Id="rId255" Type="http://schemas.openxmlformats.org/officeDocument/2006/relationships/image" Target="../media/image155.png"/><Relationship Id="rId276" Type="http://schemas.openxmlformats.org/officeDocument/2006/relationships/customXml" Target="../ink/ink163.xml"/><Relationship Id="rId297" Type="http://schemas.openxmlformats.org/officeDocument/2006/relationships/image" Target="../media/image176.png"/><Relationship Id="rId40" Type="http://schemas.openxmlformats.org/officeDocument/2006/relationships/customXml" Target="../ink/ink45.xml"/><Relationship Id="rId115" Type="http://schemas.openxmlformats.org/officeDocument/2006/relationships/image" Target="../media/image85.png"/><Relationship Id="rId136" Type="http://schemas.openxmlformats.org/officeDocument/2006/relationships/customXml" Target="../ink/ink93.xml"/><Relationship Id="rId157" Type="http://schemas.openxmlformats.org/officeDocument/2006/relationships/image" Target="../media/image106.png"/><Relationship Id="rId178" Type="http://schemas.openxmlformats.org/officeDocument/2006/relationships/customXml" Target="../ink/ink114.xml"/><Relationship Id="rId301" Type="http://schemas.openxmlformats.org/officeDocument/2006/relationships/image" Target="../media/image178.png"/><Relationship Id="rId322" Type="http://schemas.openxmlformats.org/officeDocument/2006/relationships/customXml" Target="../ink/ink186.xml"/><Relationship Id="rId343" Type="http://schemas.openxmlformats.org/officeDocument/2006/relationships/image" Target="../media/image199.png"/><Relationship Id="rId364" Type="http://schemas.openxmlformats.org/officeDocument/2006/relationships/customXml" Target="../ink/ink207.xml"/><Relationship Id="rId61" Type="http://schemas.openxmlformats.org/officeDocument/2006/relationships/image" Target="../media/image58.png"/><Relationship Id="rId82" Type="http://schemas.openxmlformats.org/officeDocument/2006/relationships/customXml" Target="../ink/ink66.xml"/><Relationship Id="rId199" Type="http://schemas.openxmlformats.org/officeDocument/2006/relationships/image" Target="../media/image127.png"/><Relationship Id="rId203" Type="http://schemas.openxmlformats.org/officeDocument/2006/relationships/image" Target="../media/image129.png"/><Relationship Id="rId19" Type="http://schemas.openxmlformats.org/officeDocument/2006/relationships/image" Target="../media/image37.png"/><Relationship Id="rId224" Type="http://schemas.openxmlformats.org/officeDocument/2006/relationships/customXml" Target="../ink/ink137.xml"/><Relationship Id="rId245" Type="http://schemas.openxmlformats.org/officeDocument/2006/relationships/image" Target="../media/image150.png"/><Relationship Id="rId266" Type="http://schemas.openxmlformats.org/officeDocument/2006/relationships/customXml" Target="../ink/ink158.xml"/><Relationship Id="rId287" Type="http://schemas.openxmlformats.org/officeDocument/2006/relationships/image" Target="../media/image171.png"/><Relationship Id="rId30" Type="http://schemas.openxmlformats.org/officeDocument/2006/relationships/customXml" Target="../ink/ink40.xml"/><Relationship Id="rId105" Type="http://schemas.openxmlformats.org/officeDocument/2006/relationships/image" Target="../media/image80.png"/><Relationship Id="rId126" Type="http://schemas.openxmlformats.org/officeDocument/2006/relationships/customXml" Target="../ink/ink88.xml"/><Relationship Id="rId147" Type="http://schemas.openxmlformats.org/officeDocument/2006/relationships/image" Target="../media/image101.png"/><Relationship Id="rId168" Type="http://schemas.openxmlformats.org/officeDocument/2006/relationships/customXml" Target="../ink/ink109.xml"/><Relationship Id="rId312" Type="http://schemas.openxmlformats.org/officeDocument/2006/relationships/customXml" Target="../ink/ink181.xml"/><Relationship Id="rId333" Type="http://schemas.openxmlformats.org/officeDocument/2006/relationships/image" Target="../media/image194.png"/><Relationship Id="rId354" Type="http://schemas.openxmlformats.org/officeDocument/2006/relationships/customXml" Target="../ink/ink202.xml"/><Relationship Id="rId51" Type="http://schemas.openxmlformats.org/officeDocument/2006/relationships/image" Target="../media/image53.png"/><Relationship Id="rId72" Type="http://schemas.openxmlformats.org/officeDocument/2006/relationships/customXml" Target="../ink/ink61.xml"/><Relationship Id="rId93" Type="http://schemas.openxmlformats.org/officeDocument/2006/relationships/image" Target="../media/image74.png"/><Relationship Id="rId189" Type="http://schemas.openxmlformats.org/officeDocument/2006/relationships/image" Target="../media/image122.png"/><Relationship Id="rId3" Type="http://schemas.openxmlformats.org/officeDocument/2006/relationships/image" Target="../media/image29.png"/><Relationship Id="rId214" Type="http://schemas.openxmlformats.org/officeDocument/2006/relationships/customXml" Target="../ink/ink132.xml"/><Relationship Id="rId235" Type="http://schemas.openxmlformats.org/officeDocument/2006/relationships/image" Target="../media/image145.png"/><Relationship Id="rId256" Type="http://schemas.openxmlformats.org/officeDocument/2006/relationships/customXml" Target="../ink/ink153.xml"/><Relationship Id="rId277" Type="http://schemas.openxmlformats.org/officeDocument/2006/relationships/image" Target="../media/image166.png"/><Relationship Id="rId298" Type="http://schemas.openxmlformats.org/officeDocument/2006/relationships/customXml" Target="../ink/ink174.xml"/><Relationship Id="rId116" Type="http://schemas.openxmlformats.org/officeDocument/2006/relationships/customXml" Target="../ink/ink83.xml"/><Relationship Id="rId137" Type="http://schemas.openxmlformats.org/officeDocument/2006/relationships/image" Target="../media/image96.png"/><Relationship Id="rId158" Type="http://schemas.openxmlformats.org/officeDocument/2006/relationships/customXml" Target="../ink/ink104.xml"/><Relationship Id="rId302" Type="http://schemas.openxmlformats.org/officeDocument/2006/relationships/customXml" Target="../ink/ink176.xml"/><Relationship Id="rId323" Type="http://schemas.openxmlformats.org/officeDocument/2006/relationships/image" Target="../media/image189.png"/><Relationship Id="rId344" Type="http://schemas.openxmlformats.org/officeDocument/2006/relationships/customXml" Target="../ink/ink197.xml"/><Relationship Id="rId20" Type="http://schemas.openxmlformats.org/officeDocument/2006/relationships/customXml" Target="../ink/ink35.xml"/><Relationship Id="rId41" Type="http://schemas.openxmlformats.org/officeDocument/2006/relationships/image" Target="../media/image48.png"/><Relationship Id="rId62" Type="http://schemas.openxmlformats.org/officeDocument/2006/relationships/customXml" Target="../ink/ink56.xml"/><Relationship Id="rId83" Type="http://schemas.openxmlformats.org/officeDocument/2006/relationships/image" Target="../media/image69.png"/><Relationship Id="rId179" Type="http://schemas.openxmlformats.org/officeDocument/2006/relationships/image" Target="../media/image117.png"/><Relationship Id="rId365" Type="http://schemas.openxmlformats.org/officeDocument/2006/relationships/image" Target="../media/image210.png"/><Relationship Id="rId190" Type="http://schemas.openxmlformats.org/officeDocument/2006/relationships/customXml" Target="../ink/ink120.xml"/><Relationship Id="rId204" Type="http://schemas.openxmlformats.org/officeDocument/2006/relationships/customXml" Target="../ink/ink127.xml"/><Relationship Id="rId225" Type="http://schemas.openxmlformats.org/officeDocument/2006/relationships/image" Target="../media/image140.png"/><Relationship Id="rId246" Type="http://schemas.openxmlformats.org/officeDocument/2006/relationships/customXml" Target="../ink/ink148.xml"/><Relationship Id="rId267" Type="http://schemas.openxmlformats.org/officeDocument/2006/relationships/image" Target="../media/image161.png"/><Relationship Id="rId288" Type="http://schemas.openxmlformats.org/officeDocument/2006/relationships/customXml" Target="../ink/ink169.xml"/><Relationship Id="rId106" Type="http://schemas.openxmlformats.org/officeDocument/2006/relationships/customXml" Target="../ink/ink78.xml"/><Relationship Id="rId127" Type="http://schemas.openxmlformats.org/officeDocument/2006/relationships/image" Target="../media/image91.png"/><Relationship Id="rId313" Type="http://schemas.openxmlformats.org/officeDocument/2006/relationships/image" Target="../media/image184.png"/><Relationship Id="rId10" Type="http://schemas.openxmlformats.org/officeDocument/2006/relationships/customXml" Target="../ink/ink30.xml"/><Relationship Id="rId31" Type="http://schemas.openxmlformats.org/officeDocument/2006/relationships/image" Target="../media/image43.png"/><Relationship Id="rId52" Type="http://schemas.openxmlformats.org/officeDocument/2006/relationships/customXml" Target="../ink/ink51.xml"/><Relationship Id="rId73" Type="http://schemas.openxmlformats.org/officeDocument/2006/relationships/image" Target="../media/image64.png"/><Relationship Id="rId94" Type="http://schemas.openxmlformats.org/officeDocument/2006/relationships/customXml" Target="../ink/ink72.xml"/><Relationship Id="rId148" Type="http://schemas.openxmlformats.org/officeDocument/2006/relationships/customXml" Target="../ink/ink99.xml"/><Relationship Id="rId169" Type="http://schemas.openxmlformats.org/officeDocument/2006/relationships/image" Target="../media/image112.png"/><Relationship Id="rId334" Type="http://schemas.openxmlformats.org/officeDocument/2006/relationships/customXml" Target="../ink/ink192.xml"/><Relationship Id="rId355" Type="http://schemas.openxmlformats.org/officeDocument/2006/relationships/image" Target="../media/image205.png"/><Relationship Id="rId4" Type="http://schemas.openxmlformats.org/officeDocument/2006/relationships/customXml" Target="../ink/ink27.xml"/><Relationship Id="rId180" Type="http://schemas.openxmlformats.org/officeDocument/2006/relationships/customXml" Target="../ink/ink115.xml"/><Relationship Id="rId215" Type="http://schemas.openxmlformats.org/officeDocument/2006/relationships/image" Target="../media/image135.png"/><Relationship Id="rId236" Type="http://schemas.openxmlformats.org/officeDocument/2006/relationships/customXml" Target="../ink/ink143.xml"/><Relationship Id="rId257" Type="http://schemas.openxmlformats.org/officeDocument/2006/relationships/image" Target="../media/image156.png"/><Relationship Id="rId278" Type="http://schemas.openxmlformats.org/officeDocument/2006/relationships/customXml" Target="../ink/ink164.xml"/><Relationship Id="rId303" Type="http://schemas.openxmlformats.org/officeDocument/2006/relationships/image" Target="../media/image179.png"/><Relationship Id="rId42" Type="http://schemas.openxmlformats.org/officeDocument/2006/relationships/customXml" Target="../ink/ink46.xml"/><Relationship Id="rId84" Type="http://schemas.openxmlformats.org/officeDocument/2006/relationships/customXml" Target="../ink/ink67.xml"/><Relationship Id="rId138" Type="http://schemas.openxmlformats.org/officeDocument/2006/relationships/customXml" Target="../ink/ink94.xml"/><Relationship Id="rId345" Type="http://schemas.openxmlformats.org/officeDocument/2006/relationships/image" Target="../media/image200.png"/><Relationship Id="rId191" Type="http://schemas.openxmlformats.org/officeDocument/2006/relationships/image" Target="../media/image123.png"/><Relationship Id="rId205" Type="http://schemas.openxmlformats.org/officeDocument/2006/relationships/image" Target="../media/image130.png"/><Relationship Id="rId247" Type="http://schemas.openxmlformats.org/officeDocument/2006/relationships/image" Target="../media/image151.png"/><Relationship Id="rId107" Type="http://schemas.openxmlformats.org/officeDocument/2006/relationships/image" Target="../media/image81.png"/><Relationship Id="rId289" Type="http://schemas.openxmlformats.org/officeDocument/2006/relationships/image" Target="../media/image172.png"/><Relationship Id="rId11" Type="http://schemas.openxmlformats.org/officeDocument/2006/relationships/image" Target="../media/image33.png"/><Relationship Id="rId53" Type="http://schemas.openxmlformats.org/officeDocument/2006/relationships/image" Target="../media/image54.png"/><Relationship Id="rId149" Type="http://schemas.openxmlformats.org/officeDocument/2006/relationships/image" Target="../media/image102.png"/><Relationship Id="rId314" Type="http://schemas.openxmlformats.org/officeDocument/2006/relationships/customXml" Target="../ink/ink182.xml"/><Relationship Id="rId356" Type="http://schemas.openxmlformats.org/officeDocument/2006/relationships/customXml" Target="../ink/ink203.xml"/><Relationship Id="rId95" Type="http://schemas.openxmlformats.org/officeDocument/2006/relationships/image" Target="../media/image75.png"/><Relationship Id="rId160" Type="http://schemas.openxmlformats.org/officeDocument/2006/relationships/customXml" Target="../ink/ink105.xml"/><Relationship Id="rId216" Type="http://schemas.openxmlformats.org/officeDocument/2006/relationships/customXml" Target="../ink/ink133.xml"/><Relationship Id="rId258" Type="http://schemas.openxmlformats.org/officeDocument/2006/relationships/customXml" Target="../ink/ink154.xml"/><Relationship Id="rId22" Type="http://schemas.openxmlformats.org/officeDocument/2006/relationships/customXml" Target="../ink/ink36.xml"/><Relationship Id="rId64" Type="http://schemas.openxmlformats.org/officeDocument/2006/relationships/customXml" Target="../ink/ink57.xml"/><Relationship Id="rId118" Type="http://schemas.openxmlformats.org/officeDocument/2006/relationships/customXml" Target="../ink/ink84.xml"/><Relationship Id="rId325" Type="http://schemas.openxmlformats.org/officeDocument/2006/relationships/image" Target="../media/image190.png"/><Relationship Id="rId367" Type="http://schemas.openxmlformats.org/officeDocument/2006/relationships/image" Target="../media/image211.png"/><Relationship Id="rId171" Type="http://schemas.openxmlformats.org/officeDocument/2006/relationships/image" Target="../media/image113.png"/><Relationship Id="rId227" Type="http://schemas.openxmlformats.org/officeDocument/2006/relationships/image" Target="../media/image141.png"/><Relationship Id="rId269" Type="http://schemas.openxmlformats.org/officeDocument/2006/relationships/image" Target="../media/image162.png"/><Relationship Id="rId33" Type="http://schemas.openxmlformats.org/officeDocument/2006/relationships/image" Target="../media/image44.png"/><Relationship Id="rId129" Type="http://schemas.openxmlformats.org/officeDocument/2006/relationships/image" Target="../media/image92.png"/><Relationship Id="rId280" Type="http://schemas.openxmlformats.org/officeDocument/2006/relationships/customXml" Target="../ink/ink165.xml"/><Relationship Id="rId336" Type="http://schemas.openxmlformats.org/officeDocument/2006/relationships/customXml" Target="../ink/ink193.xml"/><Relationship Id="rId75" Type="http://schemas.openxmlformats.org/officeDocument/2006/relationships/image" Target="../media/image65.png"/><Relationship Id="rId140" Type="http://schemas.openxmlformats.org/officeDocument/2006/relationships/customXml" Target="../ink/ink95.xml"/><Relationship Id="rId182" Type="http://schemas.openxmlformats.org/officeDocument/2006/relationships/customXml" Target="../ink/ink116.xml"/><Relationship Id="rId6" Type="http://schemas.openxmlformats.org/officeDocument/2006/relationships/customXml" Target="../ink/ink28.xml"/><Relationship Id="rId238" Type="http://schemas.openxmlformats.org/officeDocument/2006/relationships/customXml" Target="../ink/ink144.xml"/><Relationship Id="rId291" Type="http://schemas.openxmlformats.org/officeDocument/2006/relationships/image" Target="../media/image173.png"/><Relationship Id="rId305" Type="http://schemas.openxmlformats.org/officeDocument/2006/relationships/image" Target="../media/image180.png"/><Relationship Id="rId347" Type="http://schemas.openxmlformats.org/officeDocument/2006/relationships/image" Target="../media/image201.png"/><Relationship Id="rId44" Type="http://schemas.openxmlformats.org/officeDocument/2006/relationships/customXml" Target="../ink/ink47.xml"/><Relationship Id="rId86" Type="http://schemas.openxmlformats.org/officeDocument/2006/relationships/customXml" Target="../ink/ink68.xml"/><Relationship Id="rId151" Type="http://schemas.openxmlformats.org/officeDocument/2006/relationships/image" Target="../media/image103.png"/><Relationship Id="rId193" Type="http://schemas.openxmlformats.org/officeDocument/2006/relationships/image" Target="../media/image124.png"/><Relationship Id="rId207" Type="http://schemas.openxmlformats.org/officeDocument/2006/relationships/image" Target="../media/image131.png"/><Relationship Id="rId249" Type="http://schemas.openxmlformats.org/officeDocument/2006/relationships/image" Target="../media/image152.png"/><Relationship Id="rId13" Type="http://schemas.openxmlformats.org/officeDocument/2006/relationships/image" Target="../media/image34.png"/><Relationship Id="rId109" Type="http://schemas.openxmlformats.org/officeDocument/2006/relationships/image" Target="../media/image82.png"/><Relationship Id="rId260" Type="http://schemas.openxmlformats.org/officeDocument/2006/relationships/customXml" Target="../ink/ink155.xml"/><Relationship Id="rId316" Type="http://schemas.openxmlformats.org/officeDocument/2006/relationships/customXml" Target="../ink/ink183.xml"/><Relationship Id="rId55" Type="http://schemas.openxmlformats.org/officeDocument/2006/relationships/image" Target="../media/image55.png"/><Relationship Id="rId97" Type="http://schemas.openxmlformats.org/officeDocument/2006/relationships/image" Target="../media/image76.png"/><Relationship Id="rId120" Type="http://schemas.openxmlformats.org/officeDocument/2006/relationships/customXml" Target="../ink/ink85.xml"/><Relationship Id="rId358" Type="http://schemas.openxmlformats.org/officeDocument/2006/relationships/customXml" Target="../ink/ink204.xml"/><Relationship Id="rId162" Type="http://schemas.openxmlformats.org/officeDocument/2006/relationships/customXml" Target="../ink/ink106.xml"/><Relationship Id="rId218" Type="http://schemas.openxmlformats.org/officeDocument/2006/relationships/customXml" Target="../ink/ink134.xml"/><Relationship Id="rId271" Type="http://schemas.openxmlformats.org/officeDocument/2006/relationships/image" Target="../media/image163.png"/><Relationship Id="rId24" Type="http://schemas.openxmlformats.org/officeDocument/2006/relationships/customXml" Target="../ink/ink37.xml"/><Relationship Id="rId66" Type="http://schemas.openxmlformats.org/officeDocument/2006/relationships/customXml" Target="../ink/ink58.xml"/><Relationship Id="rId131" Type="http://schemas.openxmlformats.org/officeDocument/2006/relationships/image" Target="../media/image93.png"/><Relationship Id="rId327" Type="http://schemas.openxmlformats.org/officeDocument/2006/relationships/image" Target="../media/image191.png"/><Relationship Id="rId369" Type="http://schemas.openxmlformats.org/officeDocument/2006/relationships/image" Target="../media/image212.png"/><Relationship Id="rId173" Type="http://schemas.openxmlformats.org/officeDocument/2006/relationships/image" Target="../media/image114.png"/><Relationship Id="rId229" Type="http://schemas.openxmlformats.org/officeDocument/2006/relationships/image" Target="../media/image142.png"/><Relationship Id="rId240" Type="http://schemas.openxmlformats.org/officeDocument/2006/relationships/customXml" Target="../ink/ink145.xml"/><Relationship Id="rId35" Type="http://schemas.openxmlformats.org/officeDocument/2006/relationships/image" Target="../media/image45.png"/><Relationship Id="rId77" Type="http://schemas.openxmlformats.org/officeDocument/2006/relationships/image" Target="../media/image66.png"/><Relationship Id="rId100" Type="http://schemas.openxmlformats.org/officeDocument/2006/relationships/customXml" Target="../ink/ink75.xml"/><Relationship Id="rId282" Type="http://schemas.openxmlformats.org/officeDocument/2006/relationships/customXml" Target="../ink/ink166.xml"/><Relationship Id="rId338" Type="http://schemas.openxmlformats.org/officeDocument/2006/relationships/customXml" Target="../ink/ink194.xml"/><Relationship Id="rId8" Type="http://schemas.openxmlformats.org/officeDocument/2006/relationships/customXml" Target="../ink/ink29.xml"/><Relationship Id="rId142" Type="http://schemas.openxmlformats.org/officeDocument/2006/relationships/customXml" Target="../ink/ink96.xml"/><Relationship Id="rId184" Type="http://schemas.openxmlformats.org/officeDocument/2006/relationships/customXml" Target="../ink/ink117.xml"/><Relationship Id="rId251" Type="http://schemas.openxmlformats.org/officeDocument/2006/relationships/image" Target="../media/image153.png"/><Relationship Id="rId46" Type="http://schemas.openxmlformats.org/officeDocument/2006/relationships/customXml" Target="../ink/ink48.xml"/><Relationship Id="rId293" Type="http://schemas.openxmlformats.org/officeDocument/2006/relationships/image" Target="../media/image174.png"/><Relationship Id="rId307" Type="http://schemas.openxmlformats.org/officeDocument/2006/relationships/image" Target="../media/image181.png"/><Relationship Id="rId349" Type="http://schemas.openxmlformats.org/officeDocument/2006/relationships/image" Target="../media/image202.png"/><Relationship Id="rId88" Type="http://schemas.openxmlformats.org/officeDocument/2006/relationships/customXml" Target="../ink/ink69.xml"/><Relationship Id="rId111" Type="http://schemas.openxmlformats.org/officeDocument/2006/relationships/image" Target="../media/image83.png"/><Relationship Id="rId153" Type="http://schemas.openxmlformats.org/officeDocument/2006/relationships/image" Target="../media/image104.png"/><Relationship Id="rId195" Type="http://schemas.openxmlformats.org/officeDocument/2006/relationships/image" Target="../media/image125.png"/><Relationship Id="rId209" Type="http://schemas.openxmlformats.org/officeDocument/2006/relationships/image" Target="../media/image132.png"/><Relationship Id="rId360" Type="http://schemas.openxmlformats.org/officeDocument/2006/relationships/customXml" Target="../ink/ink205.xml"/><Relationship Id="rId220" Type="http://schemas.openxmlformats.org/officeDocument/2006/relationships/customXml" Target="../ink/ink13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Relationship Id="rId4" Type="http://schemas.openxmlformats.org/officeDocument/2006/relationships/image" Target="file:///E:\&#23385;&#23159;&#23159;\2024\&#35838;&#20214;\2025&#29256;%20&#21019;&#26032;&#35774;&#35745;%20&#39640;&#32771;&#24635;&#22797;&#20064;%20&#21270;&#23398;%20&#40065;&#31185;&#29256;%20&#40065;&#29756;\&#37197;&#22871;PPT&#35838;&#20214;\RJ199.TI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4" Type="http://schemas.openxmlformats.org/officeDocument/2006/relationships/image" Target="../media/image58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Relationship Id="rId4" Type="http://schemas.openxmlformats.org/officeDocument/2006/relationships/image" Target="../media/image58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Relationship Id="rId4" Type="http://schemas.openxmlformats.org/officeDocument/2006/relationships/image" Target="../media/image59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image" Target="../media/image592.png"/><Relationship Id="rId4" Type="http://schemas.openxmlformats.org/officeDocument/2006/relationships/image" Target="../media/image59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2.png"/><Relationship Id="rId21" Type="http://schemas.openxmlformats.org/officeDocument/2006/relationships/image" Target="../media/image224.png"/><Relationship Id="rId42" Type="http://schemas.openxmlformats.org/officeDocument/2006/relationships/customXml" Target="../ink/ink230.xml"/><Relationship Id="rId63" Type="http://schemas.openxmlformats.org/officeDocument/2006/relationships/image" Target="../media/image245.png"/><Relationship Id="rId84" Type="http://schemas.openxmlformats.org/officeDocument/2006/relationships/customXml" Target="../ink/ink251.xml"/><Relationship Id="rId138" Type="http://schemas.openxmlformats.org/officeDocument/2006/relationships/customXml" Target="../ink/ink278.xml"/><Relationship Id="rId159" Type="http://schemas.openxmlformats.org/officeDocument/2006/relationships/image" Target="../media/image293.png"/><Relationship Id="rId170" Type="http://schemas.openxmlformats.org/officeDocument/2006/relationships/customXml" Target="../ink/ink294.xml"/><Relationship Id="rId107" Type="http://schemas.openxmlformats.org/officeDocument/2006/relationships/image" Target="../media/image267.png"/><Relationship Id="rId11" Type="http://schemas.openxmlformats.org/officeDocument/2006/relationships/image" Target="../media/image219.png"/><Relationship Id="rId32" Type="http://schemas.openxmlformats.org/officeDocument/2006/relationships/customXml" Target="../ink/ink225.xml"/><Relationship Id="rId53" Type="http://schemas.openxmlformats.org/officeDocument/2006/relationships/image" Target="../media/image240.png"/><Relationship Id="rId74" Type="http://schemas.openxmlformats.org/officeDocument/2006/relationships/customXml" Target="../ink/ink246.xml"/><Relationship Id="rId128" Type="http://schemas.openxmlformats.org/officeDocument/2006/relationships/customXml" Target="../ink/ink273.xml"/><Relationship Id="rId149" Type="http://schemas.openxmlformats.org/officeDocument/2006/relationships/image" Target="../media/image288.png"/><Relationship Id="rId5" Type="http://schemas.openxmlformats.org/officeDocument/2006/relationships/image" Target="../media/image216.png"/><Relationship Id="rId95" Type="http://schemas.openxmlformats.org/officeDocument/2006/relationships/image" Target="../media/image261.png"/><Relationship Id="rId160" Type="http://schemas.openxmlformats.org/officeDocument/2006/relationships/customXml" Target="../ink/ink289.xml"/><Relationship Id="rId181" Type="http://schemas.openxmlformats.org/officeDocument/2006/relationships/image" Target="../media/image304.png"/><Relationship Id="rId22" Type="http://schemas.openxmlformats.org/officeDocument/2006/relationships/customXml" Target="../ink/ink220.xml"/><Relationship Id="rId43" Type="http://schemas.openxmlformats.org/officeDocument/2006/relationships/image" Target="../media/image235.png"/><Relationship Id="rId64" Type="http://schemas.openxmlformats.org/officeDocument/2006/relationships/customXml" Target="../ink/ink241.xml"/><Relationship Id="rId118" Type="http://schemas.openxmlformats.org/officeDocument/2006/relationships/customXml" Target="../ink/ink268.xml"/><Relationship Id="rId139" Type="http://schemas.openxmlformats.org/officeDocument/2006/relationships/image" Target="../media/image283.png"/><Relationship Id="rId85" Type="http://schemas.openxmlformats.org/officeDocument/2006/relationships/image" Target="../media/image256.png"/><Relationship Id="rId150" Type="http://schemas.openxmlformats.org/officeDocument/2006/relationships/customXml" Target="../ink/ink284.xml"/><Relationship Id="rId171" Type="http://schemas.openxmlformats.org/officeDocument/2006/relationships/image" Target="../media/image299.png"/><Relationship Id="rId12" Type="http://schemas.openxmlformats.org/officeDocument/2006/relationships/customXml" Target="../ink/ink215.xml"/><Relationship Id="rId33" Type="http://schemas.openxmlformats.org/officeDocument/2006/relationships/image" Target="../media/image230.png"/><Relationship Id="rId108" Type="http://schemas.openxmlformats.org/officeDocument/2006/relationships/customXml" Target="../ink/ink263.xml"/><Relationship Id="rId129" Type="http://schemas.openxmlformats.org/officeDocument/2006/relationships/image" Target="../media/image278.png"/><Relationship Id="rId54" Type="http://schemas.openxmlformats.org/officeDocument/2006/relationships/customXml" Target="../ink/ink236.xml"/><Relationship Id="rId75" Type="http://schemas.openxmlformats.org/officeDocument/2006/relationships/image" Target="../media/image251.png"/><Relationship Id="rId96" Type="http://schemas.openxmlformats.org/officeDocument/2006/relationships/customXml" Target="../ink/ink257.xml"/><Relationship Id="rId140" Type="http://schemas.openxmlformats.org/officeDocument/2006/relationships/customXml" Target="../ink/ink279.xml"/><Relationship Id="rId161" Type="http://schemas.openxmlformats.org/officeDocument/2006/relationships/image" Target="../media/image294.png"/><Relationship Id="rId182" Type="http://schemas.openxmlformats.org/officeDocument/2006/relationships/customXml" Target="../ink/ink300.xml"/><Relationship Id="rId6" Type="http://schemas.openxmlformats.org/officeDocument/2006/relationships/customXml" Target="../ink/ink212.xml"/><Relationship Id="rId23" Type="http://schemas.openxmlformats.org/officeDocument/2006/relationships/image" Target="../media/image225.png"/><Relationship Id="rId119" Type="http://schemas.openxmlformats.org/officeDocument/2006/relationships/image" Target="../media/image273.png"/><Relationship Id="rId44" Type="http://schemas.openxmlformats.org/officeDocument/2006/relationships/customXml" Target="../ink/ink231.xml"/><Relationship Id="rId60" Type="http://schemas.openxmlformats.org/officeDocument/2006/relationships/customXml" Target="../ink/ink239.xml"/><Relationship Id="rId65" Type="http://schemas.openxmlformats.org/officeDocument/2006/relationships/image" Target="../media/image246.png"/><Relationship Id="rId81" Type="http://schemas.openxmlformats.org/officeDocument/2006/relationships/image" Target="../media/image254.png"/><Relationship Id="rId86" Type="http://schemas.openxmlformats.org/officeDocument/2006/relationships/customXml" Target="../ink/ink252.xml"/><Relationship Id="rId130" Type="http://schemas.openxmlformats.org/officeDocument/2006/relationships/customXml" Target="../ink/ink274.xml"/><Relationship Id="rId135" Type="http://schemas.openxmlformats.org/officeDocument/2006/relationships/image" Target="../media/image281.png"/><Relationship Id="rId151" Type="http://schemas.openxmlformats.org/officeDocument/2006/relationships/image" Target="../media/image289.png"/><Relationship Id="rId156" Type="http://schemas.openxmlformats.org/officeDocument/2006/relationships/customXml" Target="../ink/ink287.xml"/><Relationship Id="rId177" Type="http://schemas.openxmlformats.org/officeDocument/2006/relationships/image" Target="../media/image302.png"/><Relationship Id="rId172" Type="http://schemas.openxmlformats.org/officeDocument/2006/relationships/customXml" Target="../ink/ink295.xml"/><Relationship Id="rId13" Type="http://schemas.openxmlformats.org/officeDocument/2006/relationships/image" Target="../media/image220.png"/><Relationship Id="rId18" Type="http://schemas.openxmlformats.org/officeDocument/2006/relationships/customXml" Target="../ink/ink218.xml"/><Relationship Id="rId39" Type="http://schemas.openxmlformats.org/officeDocument/2006/relationships/image" Target="../media/image233.png"/><Relationship Id="rId109" Type="http://schemas.openxmlformats.org/officeDocument/2006/relationships/image" Target="../media/image268.png"/><Relationship Id="rId34" Type="http://schemas.openxmlformats.org/officeDocument/2006/relationships/customXml" Target="../ink/ink226.xml"/><Relationship Id="rId50" Type="http://schemas.openxmlformats.org/officeDocument/2006/relationships/customXml" Target="../ink/ink234.xml"/><Relationship Id="rId55" Type="http://schemas.openxmlformats.org/officeDocument/2006/relationships/image" Target="../media/image241.png"/><Relationship Id="rId76" Type="http://schemas.openxmlformats.org/officeDocument/2006/relationships/customXml" Target="../ink/ink247.xml"/><Relationship Id="rId97" Type="http://schemas.openxmlformats.org/officeDocument/2006/relationships/image" Target="../media/image262.png"/><Relationship Id="rId104" Type="http://schemas.openxmlformats.org/officeDocument/2006/relationships/customXml" Target="../ink/ink261.xml"/><Relationship Id="rId120" Type="http://schemas.openxmlformats.org/officeDocument/2006/relationships/customXml" Target="../ink/ink269.xml"/><Relationship Id="rId125" Type="http://schemas.openxmlformats.org/officeDocument/2006/relationships/image" Target="../media/image276.png"/><Relationship Id="rId141" Type="http://schemas.openxmlformats.org/officeDocument/2006/relationships/image" Target="../media/image284.png"/><Relationship Id="rId146" Type="http://schemas.openxmlformats.org/officeDocument/2006/relationships/customXml" Target="../ink/ink282.xml"/><Relationship Id="rId167" Type="http://schemas.openxmlformats.org/officeDocument/2006/relationships/image" Target="../media/image297.png"/><Relationship Id="rId7" Type="http://schemas.openxmlformats.org/officeDocument/2006/relationships/image" Target="../media/image217.png"/><Relationship Id="rId71" Type="http://schemas.openxmlformats.org/officeDocument/2006/relationships/image" Target="../media/image249.png"/><Relationship Id="rId92" Type="http://schemas.openxmlformats.org/officeDocument/2006/relationships/customXml" Target="../ink/ink255.xml"/><Relationship Id="rId162" Type="http://schemas.openxmlformats.org/officeDocument/2006/relationships/customXml" Target="../ink/ink290.xml"/><Relationship Id="rId183" Type="http://schemas.openxmlformats.org/officeDocument/2006/relationships/image" Target="../media/image30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28.png"/><Relationship Id="rId24" Type="http://schemas.openxmlformats.org/officeDocument/2006/relationships/customXml" Target="../ink/ink221.xml"/><Relationship Id="rId40" Type="http://schemas.openxmlformats.org/officeDocument/2006/relationships/customXml" Target="../ink/ink229.xml"/><Relationship Id="rId45" Type="http://schemas.openxmlformats.org/officeDocument/2006/relationships/image" Target="../media/image236.png"/><Relationship Id="rId66" Type="http://schemas.openxmlformats.org/officeDocument/2006/relationships/customXml" Target="../ink/ink242.xml"/><Relationship Id="rId87" Type="http://schemas.openxmlformats.org/officeDocument/2006/relationships/image" Target="../media/image257.png"/><Relationship Id="rId110" Type="http://schemas.openxmlformats.org/officeDocument/2006/relationships/customXml" Target="../ink/ink264.xml"/><Relationship Id="rId115" Type="http://schemas.openxmlformats.org/officeDocument/2006/relationships/image" Target="../media/image271.png"/><Relationship Id="rId131" Type="http://schemas.openxmlformats.org/officeDocument/2006/relationships/image" Target="../media/image279.png"/><Relationship Id="rId136" Type="http://schemas.openxmlformats.org/officeDocument/2006/relationships/customXml" Target="../ink/ink277.xml"/><Relationship Id="rId157" Type="http://schemas.openxmlformats.org/officeDocument/2006/relationships/image" Target="../media/image292.png"/><Relationship Id="rId178" Type="http://schemas.openxmlformats.org/officeDocument/2006/relationships/customXml" Target="../ink/ink298.xml"/><Relationship Id="rId61" Type="http://schemas.openxmlformats.org/officeDocument/2006/relationships/image" Target="../media/image244.png"/><Relationship Id="rId82" Type="http://schemas.openxmlformats.org/officeDocument/2006/relationships/customXml" Target="../ink/ink250.xml"/><Relationship Id="rId152" Type="http://schemas.openxmlformats.org/officeDocument/2006/relationships/customXml" Target="../ink/ink285.xml"/><Relationship Id="rId173" Type="http://schemas.openxmlformats.org/officeDocument/2006/relationships/image" Target="../media/image300.png"/><Relationship Id="rId19" Type="http://schemas.openxmlformats.org/officeDocument/2006/relationships/image" Target="../media/image223.png"/><Relationship Id="rId14" Type="http://schemas.openxmlformats.org/officeDocument/2006/relationships/customXml" Target="../ink/ink216.xml"/><Relationship Id="rId30" Type="http://schemas.openxmlformats.org/officeDocument/2006/relationships/customXml" Target="../ink/ink224.xml"/><Relationship Id="rId35" Type="http://schemas.openxmlformats.org/officeDocument/2006/relationships/image" Target="../media/image231.png"/><Relationship Id="rId56" Type="http://schemas.openxmlformats.org/officeDocument/2006/relationships/customXml" Target="../ink/ink237.xml"/><Relationship Id="rId77" Type="http://schemas.openxmlformats.org/officeDocument/2006/relationships/image" Target="../media/image252.png"/><Relationship Id="rId100" Type="http://schemas.openxmlformats.org/officeDocument/2006/relationships/customXml" Target="../ink/ink259.xml"/><Relationship Id="rId105" Type="http://schemas.openxmlformats.org/officeDocument/2006/relationships/image" Target="../media/image266.png"/><Relationship Id="rId126" Type="http://schemas.openxmlformats.org/officeDocument/2006/relationships/customXml" Target="../ink/ink272.xml"/><Relationship Id="rId147" Type="http://schemas.openxmlformats.org/officeDocument/2006/relationships/image" Target="../media/image287.png"/><Relationship Id="rId168" Type="http://schemas.openxmlformats.org/officeDocument/2006/relationships/customXml" Target="../ink/ink293.xml"/><Relationship Id="rId8" Type="http://schemas.openxmlformats.org/officeDocument/2006/relationships/customXml" Target="../ink/ink213.xml"/><Relationship Id="rId51" Type="http://schemas.openxmlformats.org/officeDocument/2006/relationships/image" Target="../media/image239.png"/><Relationship Id="rId72" Type="http://schemas.openxmlformats.org/officeDocument/2006/relationships/customXml" Target="../ink/ink245.xml"/><Relationship Id="rId93" Type="http://schemas.openxmlformats.org/officeDocument/2006/relationships/image" Target="../media/image260.png"/><Relationship Id="rId98" Type="http://schemas.openxmlformats.org/officeDocument/2006/relationships/customXml" Target="../ink/ink258.xml"/><Relationship Id="rId121" Type="http://schemas.openxmlformats.org/officeDocument/2006/relationships/image" Target="../media/image274.png"/><Relationship Id="rId142" Type="http://schemas.openxmlformats.org/officeDocument/2006/relationships/customXml" Target="../ink/ink280.xml"/><Relationship Id="rId163" Type="http://schemas.openxmlformats.org/officeDocument/2006/relationships/image" Target="../media/image295.png"/><Relationship Id="rId3" Type="http://schemas.openxmlformats.org/officeDocument/2006/relationships/image" Target="../media/image215.png"/><Relationship Id="rId25" Type="http://schemas.openxmlformats.org/officeDocument/2006/relationships/image" Target="../media/image226.png"/><Relationship Id="rId46" Type="http://schemas.openxmlformats.org/officeDocument/2006/relationships/customXml" Target="../ink/ink232.xml"/><Relationship Id="rId67" Type="http://schemas.openxmlformats.org/officeDocument/2006/relationships/image" Target="../media/image247.png"/><Relationship Id="rId116" Type="http://schemas.openxmlformats.org/officeDocument/2006/relationships/customXml" Target="../ink/ink267.xml"/><Relationship Id="rId137" Type="http://schemas.openxmlformats.org/officeDocument/2006/relationships/image" Target="../media/image282.png"/><Relationship Id="rId158" Type="http://schemas.openxmlformats.org/officeDocument/2006/relationships/customXml" Target="../ink/ink288.xml"/><Relationship Id="rId20" Type="http://schemas.openxmlformats.org/officeDocument/2006/relationships/customXml" Target="../ink/ink219.xml"/><Relationship Id="rId41" Type="http://schemas.openxmlformats.org/officeDocument/2006/relationships/image" Target="../media/image234.png"/><Relationship Id="rId62" Type="http://schemas.openxmlformats.org/officeDocument/2006/relationships/customXml" Target="../ink/ink240.xml"/><Relationship Id="rId83" Type="http://schemas.openxmlformats.org/officeDocument/2006/relationships/image" Target="../media/image255.png"/><Relationship Id="rId88" Type="http://schemas.openxmlformats.org/officeDocument/2006/relationships/customXml" Target="../ink/ink253.xml"/><Relationship Id="rId111" Type="http://schemas.openxmlformats.org/officeDocument/2006/relationships/image" Target="../media/image269.png"/><Relationship Id="rId132" Type="http://schemas.openxmlformats.org/officeDocument/2006/relationships/customXml" Target="../ink/ink275.xml"/><Relationship Id="rId153" Type="http://schemas.openxmlformats.org/officeDocument/2006/relationships/image" Target="../media/image290.png"/><Relationship Id="rId174" Type="http://schemas.openxmlformats.org/officeDocument/2006/relationships/customXml" Target="../ink/ink296.xml"/><Relationship Id="rId179" Type="http://schemas.openxmlformats.org/officeDocument/2006/relationships/image" Target="../media/image303.png"/><Relationship Id="rId15" Type="http://schemas.openxmlformats.org/officeDocument/2006/relationships/image" Target="../media/image221.png"/><Relationship Id="rId36" Type="http://schemas.openxmlformats.org/officeDocument/2006/relationships/customXml" Target="../ink/ink227.xml"/><Relationship Id="rId57" Type="http://schemas.openxmlformats.org/officeDocument/2006/relationships/image" Target="../media/image242.png"/><Relationship Id="rId106" Type="http://schemas.openxmlformats.org/officeDocument/2006/relationships/customXml" Target="../ink/ink262.xml"/><Relationship Id="rId127" Type="http://schemas.openxmlformats.org/officeDocument/2006/relationships/image" Target="../media/image277.png"/><Relationship Id="rId10" Type="http://schemas.openxmlformats.org/officeDocument/2006/relationships/customXml" Target="../ink/ink214.xml"/><Relationship Id="rId31" Type="http://schemas.openxmlformats.org/officeDocument/2006/relationships/image" Target="../media/image229.png"/><Relationship Id="rId52" Type="http://schemas.openxmlformats.org/officeDocument/2006/relationships/customXml" Target="../ink/ink235.xml"/><Relationship Id="rId73" Type="http://schemas.openxmlformats.org/officeDocument/2006/relationships/image" Target="../media/image250.png"/><Relationship Id="rId78" Type="http://schemas.openxmlformats.org/officeDocument/2006/relationships/customXml" Target="../ink/ink248.xml"/><Relationship Id="rId94" Type="http://schemas.openxmlformats.org/officeDocument/2006/relationships/customXml" Target="../ink/ink256.xml"/><Relationship Id="rId99" Type="http://schemas.openxmlformats.org/officeDocument/2006/relationships/image" Target="../media/image263.png"/><Relationship Id="rId101" Type="http://schemas.openxmlformats.org/officeDocument/2006/relationships/image" Target="../media/image264.png"/><Relationship Id="rId122" Type="http://schemas.openxmlformats.org/officeDocument/2006/relationships/customXml" Target="../ink/ink270.xml"/><Relationship Id="rId143" Type="http://schemas.openxmlformats.org/officeDocument/2006/relationships/image" Target="../media/image285.png"/><Relationship Id="rId148" Type="http://schemas.openxmlformats.org/officeDocument/2006/relationships/customXml" Target="../ink/ink283.xml"/><Relationship Id="rId164" Type="http://schemas.openxmlformats.org/officeDocument/2006/relationships/customXml" Target="../ink/ink291.xml"/><Relationship Id="rId169" Type="http://schemas.openxmlformats.org/officeDocument/2006/relationships/image" Target="../media/image298.png"/><Relationship Id="rId4" Type="http://schemas.openxmlformats.org/officeDocument/2006/relationships/customXml" Target="../ink/ink211.xml"/><Relationship Id="rId9" Type="http://schemas.openxmlformats.org/officeDocument/2006/relationships/image" Target="../media/image218.png"/><Relationship Id="rId180" Type="http://schemas.openxmlformats.org/officeDocument/2006/relationships/customXml" Target="../ink/ink299.xml"/><Relationship Id="rId26" Type="http://schemas.openxmlformats.org/officeDocument/2006/relationships/customXml" Target="../ink/ink222.xml"/><Relationship Id="rId47" Type="http://schemas.openxmlformats.org/officeDocument/2006/relationships/image" Target="../media/image237.png"/><Relationship Id="rId68" Type="http://schemas.openxmlformats.org/officeDocument/2006/relationships/customXml" Target="../ink/ink243.xml"/><Relationship Id="rId89" Type="http://schemas.openxmlformats.org/officeDocument/2006/relationships/image" Target="../media/image258.png"/><Relationship Id="rId112" Type="http://schemas.openxmlformats.org/officeDocument/2006/relationships/customXml" Target="../ink/ink265.xml"/><Relationship Id="rId133" Type="http://schemas.openxmlformats.org/officeDocument/2006/relationships/image" Target="../media/image280.png"/><Relationship Id="rId154" Type="http://schemas.openxmlformats.org/officeDocument/2006/relationships/customXml" Target="../ink/ink286.xml"/><Relationship Id="rId175" Type="http://schemas.openxmlformats.org/officeDocument/2006/relationships/image" Target="../media/image301.png"/><Relationship Id="rId16" Type="http://schemas.openxmlformats.org/officeDocument/2006/relationships/customXml" Target="../ink/ink217.xml"/><Relationship Id="rId37" Type="http://schemas.openxmlformats.org/officeDocument/2006/relationships/image" Target="../media/image232.png"/><Relationship Id="rId58" Type="http://schemas.openxmlformats.org/officeDocument/2006/relationships/customXml" Target="../ink/ink238.xml"/><Relationship Id="rId79" Type="http://schemas.openxmlformats.org/officeDocument/2006/relationships/image" Target="../media/image253.png"/><Relationship Id="rId102" Type="http://schemas.openxmlformats.org/officeDocument/2006/relationships/customXml" Target="../ink/ink260.xml"/><Relationship Id="rId123" Type="http://schemas.openxmlformats.org/officeDocument/2006/relationships/image" Target="../media/image275.png"/><Relationship Id="rId144" Type="http://schemas.openxmlformats.org/officeDocument/2006/relationships/customXml" Target="../ink/ink281.xml"/><Relationship Id="rId90" Type="http://schemas.openxmlformats.org/officeDocument/2006/relationships/customXml" Target="../ink/ink254.xml"/><Relationship Id="rId165" Type="http://schemas.openxmlformats.org/officeDocument/2006/relationships/image" Target="../media/image296.png"/><Relationship Id="rId27" Type="http://schemas.openxmlformats.org/officeDocument/2006/relationships/image" Target="../media/image227.png"/><Relationship Id="rId48" Type="http://schemas.openxmlformats.org/officeDocument/2006/relationships/customXml" Target="../ink/ink233.xml"/><Relationship Id="rId69" Type="http://schemas.openxmlformats.org/officeDocument/2006/relationships/image" Target="../media/image248.png"/><Relationship Id="rId113" Type="http://schemas.openxmlformats.org/officeDocument/2006/relationships/image" Target="../media/image270.png"/><Relationship Id="rId134" Type="http://schemas.openxmlformats.org/officeDocument/2006/relationships/customXml" Target="../ink/ink276.xml"/><Relationship Id="rId80" Type="http://schemas.openxmlformats.org/officeDocument/2006/relationships/customXml" Target="../ink/ink249.xml"/><Relationship Id="rId155" Type="http://schemas.openxmlformats.org/officeDocument/2006/relationships/image" Target="../media/image291.png"/><Relationship Id="rId176" Type="http://schemas.openxmlformats.org/officeDocument/2006/relationships/customXml" Target="../ink/ink297.xml"/><Relationship Id="rId17" Type="http://schemas.openxmlformats.org/officeDocument/2006/relationships/image" Target="../media/image222.png"/><Relationship Id="rId38" Type="http://schemas.openxmlformats.org/officeDocument/2006/relationships/customXml" Target="../ink/ink228.xml"/><Relationship Id="rId59" Type="http://schemas.openxmlformats.org/officeDocument/2006/relationships/image" Target="../media/image243.png"/><Relationship Id="rId103" Type="http://schemas.openxmlformats.org/officeDocument/2006/relationships/image" Target="../media/image265.png"/><Relationship Id="rId124" Type="http://schemas.openxmlformats.org/officeDocument/2006/relationships/customXml" Target="../ink/ink271.xml"/><Relationship Id="rId70" Type="http://schemas.openxmlformats.org/officeDocument/2006/relationships/customXml" Target="../ink/ink244.xml"/><Relationship Id="rId91" Type="http://schemas.openxmlformats.org/officeDocument/2006/relationships/image" Target="../media/image259.png"/><Relationship Id="rId145" Type="http://schemas.openxmlformats.org/officeDocument/2006/relationships/image" Target="../media/image286.png"/><Relationship Id="rId166" Type="http://schemas.openxmlformats.org/officeDocument/2006/relationships/customXml" Target="../ink/ink292.xml"/><Relationship Id="rId1" Type="http://schemas.openxmlformats.org/officeDocument/2006/relationships/tags" Target="../tags/tag68.xml"/><Relationship Id="rId28" Type="http://schemas.openxmlformats.org/officeDocument/2006/relationships/customXml" Target="../ink/ink223.xml"/><Relationship Id="rId49" Type="http://schemas.openxmlformats.org/officeDocument/2006/relationships/image" Target="../media/image238.png"/><Relationship Id="rId114" Type="http://schemas.openxmlformats.org/officeDocument/2006/relationships/customXml" Target="../ink/ink266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63.png"/><Relationship Id="rId299" Type="http://schemas.openxmlformats.org/officeDocument/2006/relationships/image" Target="../media/image454.png"/><Relationship Id="rId21" Type="http://schemas.openxmlformats.org/officeDocument/2006/relationships/image" Target="../media/image315.png"/><Relationship Id="rId63" Type="http://schemas.openxmlformats.org/officeDocument/2006/relationships/image" Target="../media/image336.png"/><Relationship Id="rId159" Type="http://schemas.openxmlformats.org/officeDocument/2006/relationships/image" Target="../media/image384.png"/><Relationship Id="rId324" Type="http://schemas.openxmlformats.org/officeDocument/2006/relationships/customXml" Target="../ink/ink461.xml"/><Relationship Id="rId366" Type="http://schemas.openxmlformats.org/officeDocument/2006/relationships/customXml" Target="../ink/ink482.xml"/><Relationship Id="rId170" Type="http://schemas.openxmlformats.org/officeDocument/2006/relationships/customXml" Target="../ink/ink384.xml"/><Relationship Id="rId226" Type="http://schemas.openxmlformats.org/officeDocument/2006/relationships/customXml" Target="../ink/ink412.xml"/><Relationship Id="rId433" Type="http://schemas.openxmlformats.org/officeDocument/2006/relationships/image" Target="../media/image521.png"/><Relationship Id="rId268" Type="http://schemas.openxmlformats.org/officeDocument/2006/relationships/customXml" Target="../ink/ink433.xml"/><Relationship Id="rId32" Type="http://schemas.openxmlformats.org/officeDocument/2006/relationships/customXml" Target="../ink/ink315.xml"/><Relationship Id="rId74" Type="http://schemas.openxmlformats.org/officeDocument/2006/relationships/customXml" Target="../ink/ink336.xml"/><Relationship Id="rId128" Type="http://schemas.openxmlformats.org/officeDocument/2006/relationships/customXml" Target="../ink/ink363.xml"/><Relationship Id="rId335" Type="http://schemas.openxmlformats.org/officeDocument/2006/relationships/image" Target="../media/image472.png"/><Relationship Id="rId377" Type="http://schemas.openxmlformats.org/officeDocument/2006/relationships/image" Target="../media/image493.png"/><Relationship Id="rId5" Type="http://schemas.openxmlformats.org/officeDocument/2006/relationships/image" Target="../media/image307.png"/><Relationship Id="rId181" Type="http://schemas.openxmlformats.org/officeDocument/2006/relationships/image" Target="../media/image395.png"/><Relationship Id="rId237" Type="http://schemas.openxmlformats.org/officeDocument/2006/relationships/image" Target="../media/image423.png"/><Relationship Id="rId402" Type="http://schemas.openxmlformats.org/officeDocument/2006/relationships/customXml" Target="../ink/ink500.xml"/><Relationship Id="rId279" Type="http://schemas.openxmlformats.org/officeDocument/2006/relationships/image" Target="../media/image444.png"/><Relationship Id="rId43" Type="http://schemas.openxmlformats.org/officeDocument/2006/relationships/image" Target="../media/image326.png"/><Relationship Id="rId139" Type="http://schemas.openxmlformats.org/officeDocument/2006/relationships/image" Target="../media/image374.png"/><Relationship Id="rId290" Type="http://schemas.openxmlformats.org/officeDocument/2006/relationships/customXml" Target="../ink/ink444.xml"/><Relationship Id="rId304" Type="http://schemas.openxmlformats.org/officeDocument/2006/relationships/customXml" Target="../ink/ink451.xml"/><Relationship Id="rId346" Type="http://schemas.openxmlformats.org/officeDocument/2006/relationships/customXml" Target="../ink/ink472.xml"/><Relationship Id="rId388" Type="http://schemas.openxmlformats.org/officeDocument/2006/relationships/customXml" Target="../ink/ink493.xml"/><Relationship Id="rId85" Type="http://schemas.openxmlformats.org/officeDocument/2006/relationships/image" Target="../media/image347.png"/><Relationship Id="rId150" Type="http://schemas.openxmlformats.org/officeDocument/2006/relationships/customXml" Target="../ink/ink374.xml"/><Relationship Id="rId192" Type="http://schemas.openxmlformats.org/officeDocument/2006/relationships/customXml" Target="../ink/ink395.xml"/><Relationship Id="rId206" Type="http://schemas.openxmlformats.org/officeDocument/2006/relationships/customXml" Target="../ink/ink402.xml"/><Relationship Id="rId413" Type="http://schemas.openxmlformats.org/officeDocument/2006/relationships/image" Target="../media/image511.png"/><Relationship Id="rId248" Type="http://schemas.openxmlformats.org/officeDocument/2006/relationships/customXml" Target="../ink/ink423.xml"/><Relationship Id="rId12" Type="http://schemas.openxmlformats.org/officeDocument/2006/relationships/customXml" Target="../ink/ink305.xml"/><Relationship Id="rId108" Type="http://schemas.openxmlformats.org/officeDocument/2006/relationships/customXml" Target="../ink/ink353.xml"/><Relationship Id="rId315" Type="http://schemas.openxmlformats.org/officeDocument/2006/relationships/image" Target="../media/image462.png"/><Relationship Id="rId357" Type="http://schemas.openxmlformats.org/officeDocument/2006/relationships/image" Target="../media/image483.png"/><Relationship Id="rId54" Type="http://schemas.openxmlformats.org/officeDocument/2006/relationships/customXml" Target="../ink/ink326.xml"/><Relationship Id="rId96" Type="http://schemas.openxmlformats.org/officeDocument/2006/relationships/customXml" Target="../ink/ink347.xml"/><Relationship Id="rId161" Type="http://schemas.openxmlformats.org/officeDocument/2006/relationships/image" Target="../media/image385.png"/><Relationship Id="rId217" Type="http://schemas.openxmlformats.org/officeDocument/2006/relationships/image" Target="../media/image413.png"/><Relationship Id="rId399" Type="http://schemas.openxmlformats.org/officeDocument/2006/relationships/image" Target="../media/image504.png"/><Relationship Id="rId259" Type="http://schemas.openxmlformats.org/officeDocument/2006/relationships/image" Target="../media/image434.png"/><Relationship Id="rId424" Type="http://schemas.openxmlformats.org/officeDocument/2006/relationships/customXml" Target="../ink/ink511.xml"/><Relationship Id="rId23" Type="http://schemas.openxmlformats.org/officeDocument/2006/relationships/image" Target="../media/image316.png"/><Relationship Id="rId119" Type="http://schemas.openxmlformats.org/officeDocument/2006/relationships/image" Target="../media/image364.png"/><Relationship Id="rId270" Type="http://schemas.openxmlformats.org/officeDocument/2006/relationships/customXml" Target="../ink/ink434.xml"/><Relationship Id="rId326" Type="http://schemas.openxmlformats.org/officeDocument/2006/relationships/customXml" Target="../ink/ink462.xml"/><Relationship Id="rId65" Type="http://schemas.openxmlformats.org/officeDocument/2006/relationships/image" Target="../media/image337.png"/><Relationship Id="rId130" Type="http://schemas.openxmlformats.org/officeDocument/2006/relationships/customXml" Target="../ink/ink364.xml"/><Relationship Id="rId368" Type="http://schemas.openxmlformats.org/officeDocument/2006/relationships/customXml" Target="../ink/ink483.xml"/><Relationship Id="rId172" Type="http://schemas.openxmlformats.org/officeDocument/2006/relationships/customXml" Target="../ink/ink385.xml"/><Relationship Id="rId228" Type="http://schemas.openxmlformats.org/officeDocument/2006/relationships/customXml" Target="../ink/ink413.xml"/><Relationship Id="rId435" Type="http://schemas.openxmlformats.org/officeDocument/2006/relationships/image" Target="../media/image522.png"/><Relationship Id="rId281" Type="http://schemas.openxmlformats.org/officeDocument/2006/relationships/image" Target="../media/image445.png"/><Relationship Id="rId337" Type="http://schemas.openxmlformats.org/officeDocument/2006/relationships/image" Target="../media/image473.png"/><Relationship Id="rId34" Type="http://schemas.openxmlformats.org/officeDocument/2006/relationships/customXml" Target="../ink/ink316.xml"/><Relationship Id="rId76" Type="http://schemas.openxmlformats.org/officeDocument/2006/relationships/customXml" Target="../ink/ink337.xml"/><Relationship Id="rId141" Type="http://schemas.openxmlformats.org/officeDocument/2006/relationships/image" Target="../media/image375.png"/><Relationship Id="rId379" Type="http://schemas.openxmlformats.org/officeDocument/2006/relationships/image" Target="../media/image494.png"/><Relationship Id="rId7" Type="http://schemas.openxmlformats.org/officeDocument/2006/relationships/image" Target="../media/image308.png"/><Relationship Id="rId183" Type="http://schemas.openxmlformats.org/officeDocument/2006/relationships/image" Target="../media/image396.png"/><Relationship Id="rId239" Type="http://schemas.openxmlformats.org/officeDocument/2006/relationships/image" Target="../media/image424.png"/><Relationship Id="rId390" Type="http://schemas.openxmlformats.org/officeDocument/2006/relationships/customXml" Target="../ink/ink494.xml"/><Relationship Id="rId404" Type="http://schemas.openxmlformats.org/officeDocument/2006/relationships/customXml" Target="../ink/ink501.xml"/><Relationship Id="rId250" Type="http://schemas.openxmlformats.org/officeDocument/2006/relationships/customXml" Target="../ink/ink424.xml"/><Relationship Id="rId292" Type="http://schemas.openxmlformats.org/officeDocument/2006/relationships/customXml" Target="../ink/ink445.xml"/><Relationship Id="rId306" Type="http://schemas.openxmlformats.org/officeDocument/2006/relationships/customXml" Target="../ink/ink452.xml"/><Relationship Id="rId45" Type="http://schemas.openxmlformats.org/officeDocument/2006/relationships/image" Target="../media/image327.png"/><Relationship Id="rId87" Type="http://schemas.openxmlformats.org/officeDocument/2006/relationships/image" Target="../media/image348.png"/><Relationship Id="rId110" Type="http://schemas.openxmlformats.org/officeDocument/2006/relationships/customXml" Target="../ink/ink354.xml"/><Relationship Id="rId348" Type="http://schemas.openxmlformats.org/officeDocument/2006/relationships/customXml" Target="../ink/ink473.xml"/><Relationship Id="rId152" Type="http://schemas.openxmlformats.org/officeDocument/2006/relationships/customXml" Target="../ink/ink375.xml"/><Relationship Id="rId194" Type="http://schemas.openxmlformats.org/officeDocument/2006/relationships/customXml" Target="../ink/ink396.xml"/><Relationship Id="rId208" Type="http://schemas.openxmlformats.org/officeDocument/2006/relationships/customXml" Target="../ink/ink403.xml"/><Relationship Id="rId415" Type="http://schemas.openxmlformats.org/officeDocument/2006/relationships/image" Target="../media/image512.png"/><Relationship Id="rId261" Type="http://schemas.openxmlformats.org/officeDocument/2006/relationships/image" Target="../media/image435.png"/><Relationship Id="rId14" Type="http://schemas.openxmlformats.org/officeDocument/2006/relationships/customXml" Target="../ink/ink306.xml"/><Relationship Id="rId56" Type="http://schemas.openxmlformats.org/officeDocument/2006/relationships/customXml" Target="../ink/ink327.xml"/><Relationship Id="rId317" Type="http://schemas.openxmlformats.org/officeDocument/2006/relationships/image" Target="../media/image463.png"/><Relationship Id="rId359" Type="http://schemas.openxmlformats.org/officeDocument/2006/relationships/image" Target="../media/image484.png"/><Relationship Id="rId98" Type="http://schemas.openxmlformats.org/officeDocument/2006/relationships/customXml" Target="../ink/ink348.xml"/><Relationship Id="rId121" Type="http://schemas.openxmlformats.org/officeDocument/2006/relationships/image" Target="../media/image365.png"/><Relationship Id="rId163" Type="http://schemas.openxmlformats.org/officeDocument/2006/relationships/image" Target="../media/image386.png"/><Relationship Id="rId219" Type="http://schemas.openxmlformats.org/officeDocument/2006/relationships/image" Target="../media/image414.png"/><Relationship Id="rId370" Type="http://schemas.openxmlformats.org/officeDocument/2006/relationships/customXml" Target="../ink/ink484.xml"/><Relationship Id="rId426" Type="http://schemas.openxmlformats.org/officeDocument/2006/relationships/customXml" Target="../ink/ink512.xml"/><Relationship Id="rId230" Type="http://schemas.openxmlformats.org/officeDocument/2006/relationships/customXml" Target="../ink/ink414.xml"/><Relationship Id="rId25" Type="http://schemas.openxmlformats.org/officeDocument/2006/relationships/image" Target="../media/image317.png"/><Relationship Id="rId67" Type="http://schemas.openxmlformats.org/officeDocument/2006/relationships/image" Target="../media/image338.png"/><Relationship Id="rId272" Type="http://schemas.openxmlformats.org/officeDocument/2006/relationships/customXml" Target="../ink/ink435.xml"/><Relationship Id="rId328" Type="http://schemas.openxmlformats.org/officeDocument/2006/relationships/customXml" Target="../ink/ink463.xml"/><Relationship Id="rId132" Type="http://schemas.openxmlformats.org/officeDocument/2006/relationships/customXml" Target="../ink/ink365.xml"/><Relationship Id="rId174" Type="http://schemas.openxmlformats.org/officeDocument/2006/relationships/customXml" Target="../ink/ink386.xml"/><Relationship Id="rId381" Type="http://schemas.openxmlformats.org/officeDocument/2006/relationships/image" Target="../media/image495.png"/><Relationship Id="rId241" Type="http://schemas.openxmlformats.org/officeDocument/2006/relationships/image" Target="../media/image425.png"/><Relationship Id="rId437" Type="http://schemas.openxmlformats.org/officeDocument/2006/relationships/image" Target="../media/image523.png"/><Relationship Id="rId36" Type="http://schemas.openxmlformats.org/officeDocument/2006/relationships/customXml" Target="../ink/ink317.xml"/><Relationship Id="rId283" Type="http://schemas.openxmlformats.org/officeDocument/2006/relationships/image" Target="../media/image446.png"/><Relationship Id="rId339" Type="http://schemas.openxmlformats.org/officeDocument/2006/relationships/image" Target="../media/image474.png"/><Relationship Id="rId78" Type="http://schemas.openxmlformats.org/officeDocument/2006/relationships/customXml" Target="../ink/ink338.xml"/><Relationship Id="rId101" Type="http://schemas.openxmlformats.org/officeDocument/2006/relationships/image" Target="../media/image355.png"/><Relationship Id="rId143" Type="http://schemas.openxmlformats.org/officeDocument/2006/relationships/image" Target="../media/image376.png"/><Relationship Id="rId185" Type="http://schemas.openxmlformats.org/officeDocument/2006/relationships/image" Target="../media/image397.png"/><Relationship Id="rId350" Type="http://schemas.openxmlformats.org/officeDocument/2006/relationships/customXml" Target="../ink/ink474.xml"/><Relationship Id="rId406" Type="http://schemas.openxmlformats.org/officeDocument/2006/relationships/customXml" Target="../ink/ink502.xml"/><Relationship Id="rId9" Type="http://schemas.openxmlformats.org/officeDocument/2006/relationships/image" Target="../media/image309.png"/><Relationship Id="rId210" Type="http://schemas.openxmlformats.org/officeDocument/2006/relationships/customXml" Target="../ink/ink404.xml"/><Relationship Id="rId392" Type="http://schemas.openxmlformats.org/officeDocument/2006/relationships/customXml" Target="../ink/ink495.xml"/><Relationship Id="rId252" Type="http://schemas.openxmlformats.org/officeDocument/2006/relationships/customXml" Target="../ink/ink425.xml"/><Relationship Id="rId294" Type="http://schemas.openxmlformats.org/officeDocument/2006/relationships/customXml" Target="../ink/ink446.xml"/><Relationship Id="rId308" Type="http://schemas.openxmlformats.org/officeDocument/2006/relationships/customXml" Target="../ink/ink453.xml"/><Relationship Id="rId47" Type="http://schemas.openxmlformats.org/officeDocument/2006/relationships/image" Target="../media/image328.png"/><Relationship Id="rId89" Type="http://schemas.openxmlformats.org/officeDocument/2006/relationships/image" Target="../media/image349.png"/><Relationship Id="rId112" Type="http://schemas.openxmlformats.org/officeDocument/2006/relationships/customXml" Target="../ink/ink355.xml"/><Relationship Id="rId154" Type="http://schemas.openxmlformats.org/officeDocument/2006/relationships/customXml" Target="../ink/ink376.xml"/><Relationship Id="rId361" Type="http://schemas.openxmlformats.org/officeDocument/2006/relationships/image" Target="../media/image485.png"/><Relationship Id="rId196" Type="http://schemas.openxmlformats.org/officeDocument/2006/relationships/customXml" Target="../ink/ink397.xml"/><Relationship Id="rId417" Type="http://schemas.openxmlformats.org/officeDocument/2006/relationships/image" Target="../media/image513.png"/><Relationship Id="rId16" Type="http://schemas.openxmlformats.org/officeDocument/2006/relationships/customXml" Target="../ink/ink307.xml"/><Relationship Id="rId221" Type="http://schemas.openxmlformats.org/officeDocument/2006/relationships/image" Target="../media/image415.png"/><Relationship Id="rId263" Type="http://schemas.openxmlformats.org/officeDocument/2006/relationships/image" Target="../media/image436.png"/><Relationship Id="rId319" Type="http://schemas.openxmlformats.org/officeDocument/2006/relationships/image" Target="../media/image464.png"/><Relationship Id="rId58" Type="http://schemas.openxmlformats.org/officeDocument/2006/relationships/customXml" Target="../ink/ink328.xml"/><Relationship Id="rId123" Type="http://schemas.openxmlformats.org/officeDocument/2006/relationships/image" Target="../media/image366.png"/><Relationship Id="rId330" Type="http://schemas.openxmlformats.org/officeDocument/2006/relationships/customXml" Target="../ink/ink464.xml"/><Relationship Id="rId165" Type="http://schemas.openxmlformats.org/officeDocument/2006/relationships/image" Target="../media/image387.png"/><Relationship Id="rId372" Type="http://schemas.openxmlformats.org/officeDocument/2006/relationships/customXml" Target="../ink/ink485.xml"/><Relationship Id="rId428" Type="http://schemas.openxmlformats.org/officeDocument/2006/relationships/customXml" Target="../ink/ink513.xml"/><Relationship Id="rId232" Type="http://schemas.openxmlformats.org/officeDocument/2006/relationships/customXml" Target="../ink/ink415.xml"/><Relationship Id="rId274" Type="http://schemas.openxmlformats.org/officeDocument/2006/relationships/customXml" Target="../ink/ink436.xml"/><Relationship Id="rId27" Type="http://schemas.openxmlformats.org/officeDocument/2006/relationships/image" Target="../media/image318.png"/><Relationship Id="rId69" Type="http://schemas.openxmlformats.org/officeDocument/2006/relationships/image" Target="../media/image339.png"/><Relationship Id="rId134" Type="http://schemas.openxmlformats.org/officeDocument/2006/relationships/customXml" Target="../ink/ink366.xml"/><Relationship Id="rId80" Type="http://schemas.openxmlformats.org/officeDocument/2006/relationships/customXml" Target="../ink/ink339.xml"/><Relationship Id="rId176" Type="http://schemas.openxmlformats.org/officeDocument/2006/relationships/customXml" Target="../ink/ink387.xml"/><Relationship Id="rId341" Type="http://schemas.openxmlformats.org/officeDocument/2006/relationships/image" Target="../media/image475.png"/><Relationship Id="rId383" Type="http://schemas.openxmlformats.org/officeDocument/2006/relationships/image" Target="../media/image496.png"/><Relationship Id="rId439" Type="http://schemas.openxmlformats.org/officeDocument/2006/relationships/image" Target="../media/image524.png"/><Relationship Id="rId201" Type="http://schemas.openxmlformats.org/officeDocument/2006/relationships/image" Target="../media/image405.png"/><Relationship Id="rId243" Type="http://schemas.openxmlformats.org/officeDocument/2006/relationships/image" Target="../media/image426.png"/><Relationship Id="rId285" Type="http://schemas.openxmlformats.org/officeDocument/2006/relationships/image" Target="../media/image447.png"/><Relationship Id="rId38" Type="http://schemas.openxmlformats.org/officeDocument/2006/relationships/customXml" Target="../ink/ink318.xml"/><Relationship Id="rId103" Type="http://schemas.openxmlformats.org/officeDocument/2006/relationships/image" Target="../media/image356.png"/><Relationship Id="rId310" Type="http://schemas.openxmlformats.org/officeDocument/2006/relationships/customXml" Target="../ink/ink454.xml"/><Relationship Id="rId91" Type="http://schemas.openxmlformats.org/officeDocument/2006/relationships/image" Target="../media/image350.png"/><Relationship Id="rId145" Type="http://schemas.openxmlformats.org/officeDocument/2006/relationships/image" Target="../media/image377.png"/><Relationship Id="rId187" Type="http://schemas.openxmlformats.org/officeDocument/2006/relationships/image" Target="../media/image398.png"/><Relationship Id="rId352" Type="http://schemas.openxmlformats.org/officeDocument/2006/relationships/customXml" Target="../ink/ink475.xml"/><Relationship Id="rId394" Type="http://schemas.openxmlformats.org/officeDocument/2006/relationships/customXml" Target="../ink/ink496.xml"/><Relationship Id="rId408" Type="http://schemas.openxmlformats.org/officeDocument/2006/relationships/customXml" Target="../ink/ink503.xml"/><Relationship Id="rId212" Type="http://schemas.openxmlformats.org/officeDocument/2006/relationships/customXml" Target="../ink/ink405.xml"/><Relationship Id="rId254" Type="http://schemas.openxmlformats.org/officeDocument/2006/relationships/customXml" Target="../ink/ink426.xml"/><Relationship Id="rId49" Type="http://schemas.openxmlformats.org/officeDocument/2006/relationships/image" Target="../media/image329.png"/><Relationship Id="rId114" Type="http://schemas.openxmlformats.org/officeDocument/2006/relationships/customXml" Target="../ink/ink356.xml"/><Relationship Id="rId296" Type="http://schemas.openxmlformats.org/officeDocument/2006/relationships/customXml" Target="../ink/ink447.xml"/><Relationship Id="rId60" Type="http://schemas.openxmlformats.org/officeDocument/2006/relationships/customXml" Target="../ink/ink329.xml"/><Relationship Id="rId156" Type="http://schemas.openxmlformats.org/officeDocument/2006/relationships/customXml" Target="../ink/ink377.xml"/><Relationship Id="rId198" Type="http://schemas.openxmlformats.org/officeDocument/2006/relationships/customXml" Target="../ink/ink398.xml"/><Relationship Id="rId321" Type="http://schemas.openxmlformats.org/officeDocument/2006/relationships/image" Target="../media/image465.png"/><Relationship Id="rId363" Type="http://schemas.openxmlformats.org/officeDocument/2006/relationships/image" Target="../media/image486.png"/><Relationship Id="rId419" Type="http://schemas.openxmlformats.org/officeDocument/2006/relationships/image" Target="../media/image514.png"/><Relationship Id="rId202" Type="http://schemas.openxmlformats.org/officeDocument/2006/relationships/customXml" Target="../ink/ink400.xml"/><Relationship Id="rId223" Type="http://schemas.openxmlformats.org/officeDocument/2006/relationships/image" Target="../media/image416.png"/><Relationship Id="rId244" Type="http://schemas.openxmlformats.org/officeDocument/2006/relationships/customXml" Target="../ink/ink421.xml"/><Relationship Id="rId430" Type="http://schemas.openxmlformats.org/officeDocument/2006/relationships/customXml" Target="../ink/ink514.xml"/><Relationship Id="rId18" Type="http://schemas.openxmlformats.org/officeDocument/2006/relationships/customXml" Target="../ink/ink308.xml"/><Relationship Id="rId39" Type="http://schemas.openxmlformats.org/officeDocument/2006/relationships/image" Target="../media/image324.png"/><Relationship Id="rId265" Type="http://schemas.openxmlformats.org/officeDocument/2006/relationships/image" Target="../media/image437.png"/><Relationship Id="rId286" Type="http://schemas.openxmlformats.org/officeDocument/2006/relationships/customXml" Target="../ink/ink442.xml"/><Relationship Id="rId50" Type="http://schemas.openxmlformats.org/officeDocument/2006/relationships/customXml" Target="../ink/ink324.xml"/><Relationship Id="rId104" Type="http://schemas.openxmlformats.org/officeDocument/2006/relationships/customXml" Target="../ink/ink351.xml"/><Relationship Id="rId125" Type="http://schemas.openxmlformats.org/officeDocument/2006/relationships/image" Target="../media/image367.png"/><Relationship Id="rId146" Type="http://schemas.openxmlformats.org/officeDocument/2006/relationships/customXml" Target="../ink/ink372.xml"/><Relationship Id="rId167" Type="http://schemas.openxmlformats.org/officeDocument/2006/relationships/image" Target="../media/image388.png"/><Relationship Id="rId188" Type="http://schemas.openxmlformats.org/officeDocument/2006/relationships/customXml" Target="../ink/ink393.xml"/><Relationship Id="rId311" Type="http://schemas.openxmlformats.org/officeDocument/2006/relationships/image" Target="../media/image460.png"/><Relationship Id="rId332" Type="http://schemas.openxmlformats.org/officeDocument/2006/relationships/customXml" Target="../ink/ink465.xml"/><Relationship Id="rId353" Type="http://schemas.openxmlformats.org/officeDocument/2006/relationships/image" Target="../media/image481.png"/><Relationship Id="rId374" Type="http://schemas.openxmlformats.org/officeDocument/2006/relationships/customXml" Target="../ink/ink486.xml"/><Relationship Id="rId395" Type="http://schemas.openxmlformats.org/officeDocument/2006/relationships/image" Target="../media/image502.png"/><Relationship Id="rId409" Type="http://schemas.openxmlformats.org/officeDocument/2006/relationships/image" Target="../media/image509.png"/><Relationship Id="rId71" Type="http://schemas.openxmlformats.org/officeDocument/2006/relationships/image" Target="../media/image340.png"/><Relationship Id="rId92" Type="http://schemas.openxmlformats.org/officeDocument/2006/relationships/customXml" Target="../ink/ink345.xml"/><Relationship Id="rId213" Type="http://schemas.openxmlformats.org/officeDocument/2006/relationships/image" Target="../media/image411.png"/><Relationship Id="rId234" Type="http://schemas.openxmlformats.org/officeDocument/2006/relationships/customXml" Target="../ink/ink416.xml"/><Relationship Id="rId420" Type="http://schemas.openxmlformats.org/officeDocument/2006/relationships/customXml" Target="../ink/ink509.xml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319.png"/><Relationship Id="rId255" Type="http://schemas.openxmlformats.org/officeDocument/2006/relationships/image" Target="../media/image432.png"/><Relationship Id="rId276" Type="http://schemas.openxmlformats.org/officeDocument/2006/relationships/customXml" Target="../ink/ink437.xml"/><Relationship Id="rId297" Type="http://schemas.openxmlformats.org/officeDocument/2006/relationships/image" Target="../media/image453.png"/><Relationship Id="rId441" Type="http://schemas.openxmlformats.org/officeDocument/2006/relationships/image" Target="../media/image525.png"/><Relationship Id="rId40" Type="http://schemas.openxmlformats.org/officeDocument/2006/relationships/customXml" Target="../ink/ink319.xml"/><Relationship Id="rId115" Type="http://schemas.openxmlformats.org/officeDocument/2006/relationships/image" Target="../media/image362.png"/><Relationship Id="rId136" Type="http://schemas.openxmlformats.org/officeDocument/2006/relationships/customXml" Target="../ink/ink367.xml"/><Relationship Id="rId157" Type="http://schemas.openxmlformats.org/officeDocument/2006/relationships/image" Target="../media/image383.png"/><Relationship Id="rId178" Type="http://schemas.openxmlformats.org/officeDocument/2006/relationships/customXml" Target="../ink/ink388.xml"/><Relationship Id="rId301" Type="http://schemas.openxmlformats.org/officeDocument/2006/relationships/image" Target="../media/image455.png"/><Relationship Id="rId322" Type="http://schemas.openxmlformats.org/officeDocument/2006/relationships/customXml" Target="../ink/ink460.xml"/><Relationship Id="rId343" Type="http://schemas.openxmlformats.org/officeDocument/2006/relationships/image" Target="../media/image476.png"/><Relationship Id="rId364" Type="http://schemas.openxmlformats.org/officeDocument/2006/relationships/customXml" Target="../ink/ink481.xml"/><Relationship Id="rId61" Type="http://schemas.openxmlformats.org/officeDocument/2006/relationships/image" Target="../media/image335.png"/><Relationship Id="rId82" Type="http://schemas.openxmlformats.org/officeDocument/2006/relationships/customXml" Target="../ink/ink340.xml"/><Relationship Id="rId199" Type="http://schemas.openxmlformats.org/officeDocument/2006/relationships/image" Target="../media/image404.png"/><Relationship Id="rId203" Type="http://schemas.openxmlformats.org/officeDocument/2006/relationships/image" Target="../media/image406.png"/><Relationship Id="rId385" Type="http://schemas.openxmlformats.org/officeDocument/2006/relationships/image" Target="../media/image497.png"/><Relationship Id="rId19" Type="http://schemas.openxmlformats.org/officeDocument/2006/relationships/image" Target="../media/image314.png"/><Relationship Id="rId224" Type="http://schemas.openxmlformats.org/officeDocument/2006/relationships/customXml" Target="../ink/ink411.xml"/><Relationship Id="rId245" Type="http://schemas.openxmlformats.org/officeDocument/2006/relationships/image" Target="../media/image427.png"/><Relationship Id="rId266" Type="http://schemas.openxmlformats.org/officeDocument/2006/relationships/customXml" Target="../ink/ink432.xml"/><Relationship Id="rId287" Type="http://schemas.openxmlformats.org/officeDocument/2006/relationships/image" Target="../media/image448.png"/><Relationship Id="rId410" Type="http://schemas.openxmlformats.org/officeDocument/2006/relationships/customXml" Target="../ink/ink504.xml"/><Relationship Id="rId431" Type="http://schemas.openxmlformats.org/officeDocument/2006/relationships/image" Target="../media/image520.png"/><Relationship Id="rId30" Type="http://schemas.openxmlformats.org/officeDocument/2006/relationships/customXml" Target="../ink/ink314.xml"/><Relationship Id="rId105" Type="http://schemas.openxmlformats.org/officeDocument/2006/relationships/image" Target="../media/image357.png"/><Relationship Id="rId126" Type="http://schemas.openxmlformats.org/officeDocument/2006/relationships/customXml" Target="../ink/ink362.xml"/><Relationship Id="rId147" Type="http://schemas.openxmlformats.org/officeDocument/2006/relationships/image" Target="../media/image378.png"/><Relationship Id="rId168" Type="http://schemas.openxmlformats.org/officeDocument/2006/relationships/customXml" Target="../ink/ink383.xml"/><Relationship Id="rId312" Type="http://schemas.openxmlformats.org/officeDocument/2006/relationships/customXml" Target="../ink/ink455.xml"/><Relationship Id="rId333" Type="http://schemas.openxmlformats.org/officeDocument/2006/relationships/image" Target="../media/image471.png"/><Relationship Id="rId354" Type="http://schemas.openxmlformats.org/officeDocument/2006/relationships/customXml" Target="../ink/ink476.xml"/><Relationship Id="rId51" Type="http://schemas.openxmlformats.org/officeDocument/2006/relationships/image" Target="../media/image330.png"/><Relationship Id="rId72" Type="http://schemas.openxmlformats.org/officeDocument/2006/relationships/customXml" Target="../ink/ink335.xml"/><Relationship Id="rId93" Type="http://schemas.openxmlformats.org/officeDocument/2006/relationships/image" Target="../media/image351.png"/><Relationship Id="rId189" Type="http://schemas.openxmlformats.org/officeDocument/2006/relationships/image" Target="../media/image399.png"/><Relationship Id="rId375" Type="http://schemas.openxmlformats.org/officeDocument/2006/relationships/image" Target="../media/image492.png"/><Relationship Id="rId396" Type="http://schemas.openxmlformats.org/officeDocument/2006/relationships/customXml" Target="../ink/ink497.xml"/><Relationship Id="rId3" Type="http://schemas.openxmlformats.org/officeDocument/2006/relationships/image" Target="../media/image306.png"/><Relationship Id="rId214" Type="http://schemas.openxmlformats.org/officeDocument/2006/relationships/customXml" Target="../ink/ink406.xml"/><Relationship Id="rId235" Type="http://schemas.openxmlformats.org/officeDocument/2006/relationships/image" Target="../media/image422.png"/><Relationship Id="rId256" Type="http://schemas.openxmlformats.org/officeDocument/2006/relationships/customXml" Target="../ink/ink427.xml"/><Relationship Id="rId277" Type="http://schemas.openxmlformats.org/officeDocument/2006/relationships/image" Target="../media/image443.png"/><Relationship Id="rId298" Type="http://schemas.openxmlformats.org/officeDocument/2006/relationships/customXml" Target="../ink/ink448.xml"/><Relationship Id="rId400" Type="http://schemas.openxmlformats.org/officeDocument/2006/relationships/customXml" Target="../ink/ink499.xml"/><Relationship Id="rId421" Type="http://schemas.openxmlformats.org/officeDocument/2006/relationships/image" Target="../media/image515.png"/><Relationship Id="rId442" Type="http://schemas.openxmlformats.org/officeDocument/2006/relationships/customXml" Target="../ink/ink520.xml"/><Relationship Id="rId116" Type="http://schemas.openxmlformats.org/officeDocument/2006/relationships/customXml" Target="../ink/ink357.xml"/><Relationship Id="rId137" Type="http://schemas.openxmlformats.org/officeDocument/2006/relationships/image" Target="../media/image373.png"/><Relationship Id="rId158" Type="http://schemas.openxmlformats.org/officeDocument/2006/relationships/customXml" Target="../ink/ink378.xml"/><Relationship Id="rId302" Type="http://schemas.openxmlformats.org/officeDocument/2006/relationships/customXml" Target="../ink/ink450.xml"/><Relationship Id="rId323" Type="http://schemas.openxmlformats.org/officeDocument/2006/relationships/image" Target="../media/image466.png"/><Relationship Id="rId344" Type="http://schemas.openxmlformats.org/officeDocument/2006/relationships/customXml" Target="../ink/ink471.xml"/><Relationship Id="rId20" Type="http://schemas.openxmlformats.org/officeDocument/2006/relationships/customXml" Target="../ink/ink309.xml"/><Relationship Id="rId41" Type="http://schemas.openxmlformats.org/officeDocument/2006/relationships/image" Target="../media/image325.png"/><Relationship Id="rId62" Type="http://schemas.openxmlformats.org/officeDocument/2006/relationships/customXml" Target="../ink/ink330.xml"/><Relationship Id="rId83" Type="http://schemas.openxmlformats.org/officeDocument/2006/relationships/image" Target="../media/image346.png"/><Relationship Id="rId179" Type="http://schemas.openxmlformats.org/officeDocument/2006/relationships/image" Target="../media/image394.png"/><Relationship Id="rId365" Type="http://schemas.openxmlformats.org/officeDocument/2006/relationships/image" Target="../media/image487.png"/><Relationship Id="rId386" Type="http://schemas.openxmlformats.org/officeDocument/2006/relationships/customXml" Target="../ink/ink492.xml"/><Relationship Id="rId190" Type="http://schemas.openxmlformats.org/officeDocument/2006/relationships/customXml" Target="../ink/ink394.xml"/><Relationship Id="rId204" Type="http://schemas.openxmlformats.org/officeDocument/2006/relationships/customXml" Target="../ink/ink401.xml"/><Relationship Id="rId225" Type="http://schemas.openxmlformats.org/officeDocument/2006/relationships/image" Target="../media/image417.png"/><Relationship Id="rId246" Type="http://schemas.openxmlformats.org/officeDocument/2006/relationships/customXml" Target="../ink/ink422.xml"/><Relationship Id="rId267" Type="http://schemas.openxmlformats.org/officeDocument/2006/relationships/image" Target="../media/image438.png"/><Relationship Id="rId288" Type="http://schemas.openxmlformats.org/officeDocument/2006/relationships/customXml" Target="../ink/ink443.xml"/><Relationship Id="rId411" Type="http://schemas.openxmlformats.org/officeDocument/2006/relationships/image" Target="../media/image510.png"/><Relationship Id="rId432" Type="http://schemas.openxmlformats.org/officeDocument/2006/relationships/customXml" Target="../ink/ink515.xml"/><Relationship Id="rId106" Type="http://schemas.openxmlformats.org/officeDocument/2006/relationships/customXml" Target="../ink/ink352.xml"/><Relationship Id="rId127" Type="http://schemas.openxmlformats.org/officeDocument/2006/relationships/image" Target="../media/image368.png"/><Relationship Id="rId313" Type="http://schemas.openxmlformats.org/officeDocument/2006/relationships/image" Target="../media/image461.png"/><Relationship Id="rId10" Type="http://schemas.openxmlformats.org/officeDocument/2006/relationships/customXml" Target="../ink/ink304.xml"/><Relationship Id="rId31" Type="http://schemas.openxmlformats.org/officeDocument/2006/relationships/image" Target="../media/image320.png"/><Relationship Id="rId52" Type="http://schemas.openxmlformats.org/officeDocument/2006/relationships/customXml" Target="../ink/ink325.xml"/><Relationship Id="rId73" Type="http://schemas.openxmlformats.org/officeDocument/2006/relationships/image" Target="../media/image341.png"/><Relationship Id="rId94" Type="http://schemas.openxmlformats.org/officeDocument/2006/relationships/customXml" Target="../ink/ink346.xml"/><Relationship Id="rId148" Type="http://schemas.openxmlformats.org/officeDocument/2006/relationships/customXml" Target="../ink/ink373.xml"/><Relationship Id="rId169" Type="http://schemas.openxmlformats.org/officeDocument/2006/relationships/image" Target="../media/image389.png"/><Relationship Id="rId334" Type="http://schemas.openxmlformats.org/officeDocument/2006/relationships/customXml" Target="../ink/ink466.xml"/><Relationship Id="rId355" Type="http://schemas.openxmlformats.org/officeDocument/2006/relationships/image" Target="../media/image482.png"/><Relationship Id="rId376" Type="http://schemas.openxmlformats.org/officeDocument/2006/relationships/customXml" Target="../ink/ink487.xml"/><Relationship Id="rId397" Type="http://schemas.openxmlformats.org/officeDocument/2006/relationships/image" Target="../media/image503.png"/><Relationship Id="rId4" Type="http://schemas.openxmlformats.org/officeDocument/2006/relationships/customXml" Target="../ink/ink301.xml"/><Relationship Id="rId180" Type="http://schemas.openxmlformats.org/officeDocument/2006/relationships/customXml" Target="../ink/ink389.xml"/><Relationship Id="rId215" Type="http://schemas.openxmlformats.org/officeDocument/2006/relationships/image" Target="../media/image412.png"/><Relationship Id="rId236" Type="http://schemas.openxmlformats.org/officeDocument/2006/relationships/customXml" Target="../ink/ink417.xml"/><Relationship Id="rId257" Type="http://schemas.openxmlformats.org/officeDocument/2006/relationships/image" Target="../media/image433.png"/><Relationship Id="rId278" Type="http://schemas.openxmlformats.org/officeDocument/2006/relationships/customXml" Target="../ink/ink438.xml"/><Relationship Id="rId401" Type="http://schemas.openxmlformats.org/officeDocument/2006/relationships/image" Target="../media/image505.png"/><Relationship Id="rId422" Type="http://schemas.openxmlformats.org/officeDocument/2006/relationships/customXml" Target="../ink/ink510.xml"/><Relationship Id="rId443" Type="http://schemas.openxmlformats.org/officeDocument/2006/relationships/image" Target="../media/image526.png"/><Relationship Id="rId303" Type="http://schemas.openxmlformats.org/officeDocument/2006/relationships/image" Target="../media/image456.png"/><Relationship Id="rId42" Type="http://schemas.openxmlformats.org/officeDocument/2006/relationships/customXml" Target="../ink/ink320.xml"/><Relationship Id="rId84" Type="http://schemas.openxmlformats.org/officeDocument/2006/relationships/customXml" Target="../ink/ink341.xml"/><Relationship Id="rId138" Type="http://schemas.openxmlformats.org/officeDocument/2006/relationships/customXml" Target="../ink/ink368.xml"/><Relationship Id="rId345" Type="http://schemas.openxmlformats.org/officeDocument/2006/relationships/image" Target="../media/image477.png"/><Relationship Id="rId387" Type="http://schemas.openxmlformats.org/officeDocument/2006/relationships/image" Target="../media/image498.png"/><Relationship Id="rId191" Type="http://schemas.openxmlformats.org/officeDocument/2006/relationships/image" Target="../media/image400.png"/><Relationship Id="rId205" Type="http://schemas.openxmlformats.org/officeDocument/2006/relationships/image" Target="../media/image407.png"/><Relationship Id="rId247" Type="http://schemas.openxmlformats.org/officeDocument/2006/relationships/image" Target="../media/image428.png"/><Relationship Id="rId412" Type="http://schemas.openxmlformats.org/officeDocument/2006/relationships/customXml" Target="../ink/ink505.xml"/><Relationship Id="rId107" Type="http://schemas.openxmlformats.org/officeDocument/2006/relationships/image" Target="../media/image358.png"/><Relationship Id="rId289" Type="http://schemas.openxmlformats.org/officeDocument/2006/relationships/image" Target="../media/image449.png"/><Relationship Id="rId11" Type="http://schemas.openxmlformats.org/officeDocument/2006/relationships/image" Target="../media/image310.png"/><Relationship Id="rId53" Type="http://schemas.openxmlformats.org/officeDocument/2006/relationships/image" Target="../media/image331.png"/><Relationship Id="rId149" Type="http://schemas.openxmlformats.org/officeDocument/2006/relationships/image" Target="../media/image379.png"/><Relationship Id="rId314" Type="http://schemas.openxmlformats.org/officeDocument/2006/relationships/customXml" Target="../ink/ink456.xml"/><Relationship Id="rId356" Type="http://schemas.openxmlformats.org/officeDocument/2006/relationships/customXml" Target="../ink/ink477.xml"/><Relationship Id="rId398" Type="http://schemas.openxmlformats.org/officeDocument/2006/relationships/customXml" Target="../ink/ink498.xml"/><Relationship Id="rId95" Type="http://schemas.openxmlformats.org/officeDocument/2006/relationships/image" Target="../media/image352.png"/><Relationship Id="rId160" Type="http://schemas.openxmlformats.org/officeDocument/2006/relationships/customXml" Target="../ink/ink379.xml"/><Relationship Id="rId216" Type="http://schemas.openxmlformats.org/officeDocument/2006/relationships/customXml" Target="../ink/ink407.xml"/><Relationship Id="rId423" Type="http://schemas.openxmlformats.org/officeDocument/2006/relationships/image" Target="../media/image516.png"/><Relationship Id="rId258" Type="http://schemas.openxmlformats.org/officeDocument/2006/relationships/customXml" Target="../ink/ink428.xml"/><Relationship Id="rId22" Type="http://schemas.openxmlformats.org/officeDocument/2006/relationships/customXml" Target="../ink/ink310.xml"/><Relationship Id="rId64" Type="http://schemas.openxmlformats.org/officeDocument/2006/relationships/customXml" Target="../ink/ink331.xml"/><Relationship Id="rId118" Type="http://schemas.openxmlformats.org/officeDocument/2006/relationships/customXml" Target="../ink/ink358.xml"/><Relationship Id="rId325" Type="http://schemas.openxmlformats.org/officeDocument/2006/relationships/image" Target="../media/image467.png"/><Relationship Id="rId367" Type="http://schemas.openxmlformats.org/officeDocument/2006/relationships/image" Target="../media/image488.png"/><Relationship Id="rId171" Type="http://schemas.openxmlformats.org/officeDocument/2006/relationships/image" Target="../media/image390.png"/><Relationship Id="rId227" Type="http://schemas.openxmlformats.org/officeDocument/2006/relationships/image" Target="../media/image418.png"/><Relationship Id="rId269" Type="http://schemas.openxmlformats.org/officeDocument/2006/relationships/image" Target="../media/image439.png"/><Relationship Id="rId434" Type="http://schemas.openxmlformats.org/officeDocument/2006/relationships/customXml" Target="../ink/ink516.xml"/><Relationship Id="rId33" Type="http://schemas.openxmlformats.org/officeDocument/2006/relationships/image" Target="../media/image321.png"/><Relationship Id="rId129" Type="http://schemas.openxmlformats.org/officeDocument/2006/relationships/image" Target="../media/image369.png"/><Relationship Id="rId280" Type="http://schemas.openxmlformats.org/officeDocument/2006/relationships/customXml" Target="../ink/ink439.xml"/><Relationship Id="rId336" Type="http://schemas.openxmlformats.org/officeDocument/2006/relationships/customXml" Target="../ink/ink467.xml"/><Relationship Id="rId75" Type="http://schemas.openxmlformats.org/officeDocument/2006/relationships/image" Target="../media/image342.png"/><Relationship Id="rId140" Type="http://schemas.openxmlformats.org/officeDocument/2006/relationships/customXml" Target="../ink/ink369.xml"/><Relationship Id="rId182" Type="http://schemas.openxmlformats.org/officeDocument/2006/relationships/customXml" Target="../ink/ink390.xml"/><Relationship Id="rId378" Type="http://schemas.openxmlformats.org/officeDocument/2006/relationships/customXml" Target="../ink/ink488.xml"/><Relationship Id="rId403" Type="http://schemas.openxmlformats.org/officeDocument/2006/relationships/image" Target="../media/image506.png"/><Relationship Id="rId6" Type="http://schemas.openxmlformats.org/officeDocument/2006/relationships/customXml" Target="../ink/ink302.xml"/><Relationship Id="rId238" Type="http://schemas.openxmlformats.org/officeDocument/2006/relationships/customXml" Target="../ink/ink418.xml"/><Relationship Id="rId291" Type="http://schemas.openxmlformats.org/officeDocument/2006/relationships/image" Target="../media/image450.png"/><Relationship Id="rId305" Type="http://schemas.openxmlformats.org/officeDocument/2006/relationships/image" Target="../media/image457.png"/><Relationship Id="rId347" Type="http://schemas.openxmlformats.org/officeDocument/2006/relationships/image" Target="../media/image478.png"/><Relationship Id="rId44" Type="http://schemas.openxmlformats.org/officeDocument/2006/relationships/customXml" Target="../ink/ink321.xml"/><Relationship Id="rId86" Type="http://schemas.openxmlformats.org/officeDocument/2006/relationships/customXml" Target="../ink/ink342.xml"/><Relationship Id="rId151" Type="http://schemas.openxmlformats.org/officeDocument/2006/relationships/image" Target="../media/image380.png"/><Relationship Id="rId389" Type="http://schemas.openxmlformats.org/officeDocument/2006/relationships/image" Target="../media/image499.png"/><Relationship Id="rId193" Type="http://schemas.openxmlformats.org/officeDocument/2006/relationships/image" Target="../media/image401.png"/><Relationship Id="rId207" Type="http://schemas.openxmlformats.org/officeDocument/2006/relationships/image" Target="../media/image408.png"/><Relationship Id="rId249" Type="http://schemas.openxmlformats.org/officeDocument/2006/relationships/image" Target="../media/image429.png"/><Relationship Id="rId414" Type="http://schemas.openxmlformats.org/officeDocument/2006/relationships/customXml" Target="../ink/ink506.xml"/><Relationship Id="rId13" Type="http://schemas.openxmlformats.org/officeDocument/2006/relationships/image" Target="../media/image311.png"/><Relationship Id="rId109" Type="http://schemas.openxmlformats.org/officeDocument/2006/relationships/image" Target="../media/image359.png"/><Relationship Id="rId260" Type="http://schemas.openxmlformats.org/officeDocument/2006/relationships/customXml" Target="../ink/ink429.xml"/><Relationship Id="rId316" Type="http://schemas.openxmlformats.org/officeDocument/2006/relationships/customXml" Target="../ink/ink457.xml"/><Relationship Id="rId55" Type="http://schemas.openxmlformats.org/officeDocument/2006/relationships/image" Target="../media/image332.png"/><Relationship Id="rId97" Type="http://schemas.openxmlformats.org/officeDocument/2006/relationships/image" Target="../media/image353.png"/><Relationship Id="rId120" Type="http://schemas.openxmlformats.org/officeDocument/2006/relationships/customXml" Target="../ink/ink359.xml"/><Relationship Id="rId358" Type="http://schemas.openxmlformats.org/officeDocument/2006/relationships/customXml" Target="../ink/ink478.xml"/><Relationship Id="rId162" Type="http://schemas.openxmlformats.org/officeDocument/2006/relationships/customXml" Target="../ink/ink380.xml"/><Relationship Id="rId218" Type="http://schemas.openxmlformats.org/officeDocument/2006/relationships/customXml" Target="../ink/ink408.xml"/><Relationship Id="rId425" Type="http://schemas.openxmlformats.org/officeDocument/2006/relationships/image" Target="../media/image517.png"/><Relationship Id="rId271" Type="http://schemas.openxmlformats.org/officeDocument/2006/relationships/image" Target="../media/image440.png"/><Relationship Id="rId24" Type="http://schemas.openxmlformats.org/officeDocument/2006/relationships/customXml" Target="../ink/ink311.xml"/><Relationship Id="rId66" Type="http://schemas.openxmlformats.org/officeDocument/2006/relationships/customXml" Target="../ink/ink332.xml"/><Relationship Id="rId131" Type="http://schemas.openxmlformats.org/officeDocument/2006/relationships/image" Target="../media/image370.png"/><Relationship Id="rId327" Type="http://schemas.openxmlformats.org/officeDocument/2006/relationships/image" Target="../media/image468.png"/><Relationship Id="rId369" Type="http://schemas.openxmlformats.org/officeDocument/2006/relationships/image" Target="../media/image489.png"/><Relationship Id="rId173" Type="http://schemas.openxmlformats.org/officeDocument/2006/relationships/image" Target="../media/image391.png"/><Relationship Id="rId229" Type="http://schemas.openxmlformats.org/officeDocument/2006/relationships/image" Target="../media/image419.png"/><Relationship Id="rId380" Type="http://schemas.openxmlformats.org/officeDocument/2006/relationships/customXml" Target="../ink/ink489.xml"/><Relationship Id="rId436" Type="http://schemas.openxmlformats.org/officeDocument/2006/relationships/customXml" Target="../ink/ink517.xml"/><Relationship Id="rId240" Type="http://schemas.openxmlformats.org/officeDocument/2006/relationships/customXml" Target="../ink/ink419.xml"/><Relationship Id="rId35" Type="http://schemas.openxmlformats.org/officeDocument/2006/relationships/image" Target="../media/image322.png"/><Relationship Id="rId77" Type="http://schemas.openxmlformats.org/officeDocument/2006/relationships/image" Target="../media/image343.png"/><Relationship Id="rId100" Type="http://schemas.openxmlformats.org/officeDocument/2006/relationships/customXml" Target="../ink/ink349.xml"/><Relationship Id="rId282" Type="http://schemas.openxmlformats.org/officeDocument/2006/relationships/customXml" Target="../ink/ink440.xml"/><Relationship Id="rId338" Type="http://schemas.openxmlformats.org/officeDocument/2006/relationships/customXml" Target="../ink/ink468.xml"/><Relationship Id="rId8" Type="http://schemas.openxmlformats.org/officeDocument/2006/relationships/customXml" Target="../ink/ink303.xml"/><Relationship Id="rId142" Type="http://schemas.openxmlformats.org/officeDocument/2006/relationships/customXml" Target="../ink/ink370.xml"/><Relationship Id="rId184" Type="http://schemas.openxmlformats.org/officeDocument/2006/relationships/customXml" Target="../ink/ink391.xml"/><Relationship Id="rId391" Type="http://schemas.openxmlformats.org/officeDocument/2006/relationships/image" Target="../media/image500.png"/><Relationship Id="rId405" Type="http://schemas.openxmlformats.org/officeDocument/2006/relationships/image" Target="../media/image507.png"/><Relationship Id="rId251" Type="http://schemas.openxmlformats.org/officeDocument/2006/relationships/image" Target="../media/image430.png"/><Relationship Id="rId46" Type="http://schemas.openxmlformats.org/officeDocument/2006/relationships/customXml" Target="../ink/ink322.xml"/><Relationship Id="rId293" Type="http://schemas.openxmlformats.org/officeDocument/2006/relationships/image" Target="../media/image451.png"/><Relationship Id="rId307" Type="http://schemas.openxmlformats.org/officeDocument/2006/relationships/image" Target="../media/image458.png"/><Relationship Id="rId349" Type="http://schemas.openxmlformats.org/officeDocument/2006/relationships/image" Target="../media/image479.png"/><Relationship Id="rId88" Type="http://schemas.openxmlformats.org/officeDocument/2006/relationships/customXml" Target="../ink/ink343.xml"/><Relationship Id="rId111" Type="http://schemas.openxmlformats.org/officeDocument/2006/relationships/image" Target="../media/image360.png"/><Relationship Id="rId153" Type="http://schemas.openxmlformats.org/officeDocument/2006/relationships/image" Target="../media/image381.png"/><Relationship Id="rId195" Type="http://schemas.openxmlformats.org/officeDocument/2006/relationships/image" Target="../media/image402.png"/><Relationship Id="rId209" Type="http://schemas.openxmlformats.org/officeDocument/2006/relationships/image" Target="../media/image409.png"/><Relationship Id="rId360" Type="http://schemas.openxmlformats.org/officeDocument/2006/relationships/customXml" Target="../ink/ink479.xml"/><Relationship Id="rId416" Type="http://schemas.openxmlformats.org/officeDocument/2006/relationships/customXml" Target="../ink/ink507.xml"/><Relationship Id="rId220" Type="http://schemas.openxmlformats.org/officeDocument/2006/relationships/customXml" Target="../ink/ink409.xml"/><Relationship Id="rId15" Type="http://schemas.openxmlformats.org/officeDocument/2006/relationships/image" Target="../media/image312.png"/><Relationship Id="rId57" Type="http://schemas.openxmlformats.org/officeDocument/2006/relationships/image" Target="../media/image333.png"/><Relationship Id="rId262" Type="http://schemas.openxmlformats.org/officeDocument/2006/relationships/customXml" Target="../ink/ink430.xml"/><Relationship Id="rId318" Type="http://schemas.openxmlformats.org/officeDocument/2006/relationships/customXml" Target="../ink/ink458.xml"/><Relationship Id="rId99" Type="http://schemas.openxmlformats.org/officeDocument/2006/relationships/image" Target="../media/image354.png"/><Relationship Id="rId122" Type="http://schemas.openxmlformats.org/officeDocument/2006/relationships/customXml" Target="../ink/ink360.xml"/><Relationship Id="rId164" Type="http://schemas.openxmlformats.org/officeDocument/2006/relationships/customXml" Target="../ink/ink381.xml"/><Relationship Id="rId371" Type="http://schemas.openxmlformats.org/officeDocument/2006/relationships/image" Target="../media/image490.png"/><Relationship Id="rId427" Type="http://schemas.openxmlformats.org/officeDocument/2006/relationships/image" Target="../media/image518.png"/><Relationship Id="rId26" Type="http://schemas.openxmlformats.org/officeDocument/2006/relationships/customXml" Target="../ink/ink312.xml"/><Relationship Id="rId231" Type="http://schemas.openxmlformats.org/officeDocument/2006/relationships/image" Target="../media/image420.png"/><Relationship Id="rId273" Type="http://schemas.openxmlformats.org/officeDocument/2006/relationships/image" Target="../media/image441.png"/><Relationship Id="rId329" Type="http://schemas.openxmlformats.org/officeDocument/2006/relationships/image" Target="../media/image469.png"/><Relationship Id="rId68" Type="http://schemas.openxmlformats.org/officeDocument/2006/relationships/customXml" Target="../ink/ink333.xml"/><Relationship Id="rId133" Type="http://schemas.openxmlformats.org/officeDocument/2006/relationships/image" Target="../media/image371.png"/><Relationship Id="rId175" Type="http://schemas.openxmlformats.org/officeDocument/2006/relationships/image" Target="../media/image392.png"/><Relationship Id="rId340" Type="http://schemas.openxmlformats.org/officeDocument/2006/relationships/customXml" Target="../ink/ink469.xml"/><Relationship Id="rId200" Type="http://schemas.openxmlformats.org/officeDocument/2006/relationships/customXml" Target="../ink/ink399.xml"/><Relationship Id="rId382" Type="http://schemas.openxmlformats.org/officeDocument/2006/relationships/customXml" Target="../ink/ink490.xml"/><Relationship Id="rId438" Type="http://schemas.openxmlformats.org/officeDocument/2006/relationships/customXml" Target="../ink/ink518.xml"/><Relationship Id="rId242" Type="http://schemas.openxmlformats.org/officeDocument/2006/relationships/customXml" Target="../ink/ink420.xml"/><Relationship Id="rId284" Type="http://schemas.openxmlformats.org/officeDocument/2006/relationships/customXml" Target="../ink/ink441.xml"/><Relationship Id="rId37" Type="http://schemas.openxmlformats.org/officeDocument/2006/relationships/image" Target="../media/image323.png"/><Relationship Id="rId79" Type="http://schemas.openxmlformats.org/officeDocument/2006/relationships/image" Target="../media/image344.png"/><Relationship Id="rId102" Type="http://schemas.openxmlformats.org/officeDocument/2006/relationships/customXml" Target="../ink/ink350.xml"/><Relationship Id="rId144" Type="http://schemas.openxmlformats.org/officeDocument/2006/relationships/customXml" Target="../ink/ink371.xml"/><Relationship Id="rId90" Type="http://schemas.openxmlformats.org/officeDocument/2006/relationships/customXml" Target="../ink/ink344.xml"/><Relationship Id="rId186" Type="http://schemas.openxmlformats.org/officeDocument/2006/relationships/customXml" Target="../ink/ink392.xml"/><Relationship Id="rId351" Type="http://schemas.openxmlformats.org/officeDocument/2006/relationships/image" Target="../media/image480.png"/><Relationship Id="rId393" Type="http://schemas.openxmlformats.org/officeDocument/2006/relationships/image" Target="../media/image501.png"/><Relationship Id="rId407" Type="http://schemas.openxmlformats.org/officeDocument/2006/relationships/image" Target="../media/image508.png"/><Relationship Id="rId211" Type="http://schemas.openxmlformats.org/officeDocument/2006/relationships/image" Target="../media/image410.png"/><Relationship Id="rId253" Type="http://schemas.openxmlformats.org/officeDocument/2006/relationships/image" Target="../media/image431.png"/><Relationship Id="rId295" Type="http://schemas.openxmlformats.org/officeDocument/2006/relationships/image" Target="../media/image452.png"/><Relationship Id="rId309" Type="http://schemas.openxmlformats.org/officeDocument/2006/relationships/image" Target="../media/image459.png"/><Relationship Id="rId48" Type="http://schemas.openxmlformats.org/officeDocument/2006/relationships/customXml" Target="../ink/ink323.xml"/><Relationship Id="rId113" Type="http://schemas.openxmlformats.org/officeDocument/2006/relationships/image" Target="../media/image361.png"/><Relationship Id="rId320" Type="http://schemas.openxmlformats.org/officeDocument/2006/relationships/customXml" Target="../ink/ink459.xml"/><Relationship Id="rId155" Type="http://schemas.openxmlformats.org/officeDocument/2006/relationships/image" Target="../media/image382.png"/><Relationship Id="rId197" Type="http://schemas.openxmlformats.org/officeDocument/2006/relationships/image" Target="../media/image403.png"/><Relationship Id="rId362" Type="http://schemas.openxmlformats.org/officeDocument/2006/relationships/customXml" Target="../ink/ink480.xml"/><Relationship Id="rId418" Type="http://schemas.openxmlformats.org/officeDocument/2006/relationships/customXml" Target="../ink/ink508.xml"/><Relationship Id="rId222" Type="http://schemas.openxmlformats.org/officeDocument/2006/relationships/customXml" Target="../ink/ink410.xml"/><Relationship Id="rId264" Type="http://schemas.openxmlformats.org/officeDocument/2006/relationships/customXml" Target="../ink/ink431.xml"/><Relationship Id="rId17" Type="http://schemas.openxmlformats.org/officeDocument/2006/relationships/image" Target="../media/image313.png"/><Relationship Id="rId59" Type="http://schemas.openxmlformats.org/officeDocument/2006/relationships/image" Target="../media/image334.png"/><Relationship Id="rId124" Type="http://schemas.openxmlformats.org/officeDocument/2006/relationships/customXml" Target="../ink/ink361.xml"/><Relationship Id="rId70" Type="http://schemas.openxmlformats.org/officeDocument/2006/relationships/customXml" Target="../ink/ink334.xml"/><Relationship Id="rId166" Type="http://schemas.openxmlformats.org/officeDocument/2006/relationships/customXml" Target="../ink/ink382.xml"/><Relationship Id="rId331" Type="http://schemas.openxmlformats.org/officeDocument/2006/relationships/image" Target="../media/image470.png"/><Relationship Id="rId373" Type="http://schemas.openxmlformats.org/officeDocument/2006/relationships/image" Target="../media/image491.png"/><Relationship Id="rId429" Type="http://schemas.openxmlformats.org/officeDocument/2006/relationships/image" Target="../media/image519.png"/><Relationship Id="rId1" Type="http://schemas.openxmlformats.org/officeDocument/2006/relationships/tags" Target="../tags/tag69.xml"/><Relationship Id="rId233" Type="http://schemas.openxmlformats.org/officeDocument/2006/relationships/image" Target="../media/image421.png"/><Relationship Id="rId440" Type="http://schemas.openxmlformats.org/officeDocument/2006/relationships/customXml" Target="../ink/ink519.xml"/><Relationship Id="rId28" Type="http://schemas.openxmlformats.org/officeDocument/2006/relationships/customXml" Target="../ink/ink313.xml"/><Relationship Id="rId275" Type="http://schemas.openxmlformats.org/officeDocument/2006/relationships/image" Target="../media/image442.png"/><Relationship Id="rId300" Type="http://schemas.openxmlformats.org/officeDocument/2006/relationships/customXml" Target="../ink/ink449.xml"/><Relationship Id="rId81" Type="http://schemas.openxmlformats.org/officeDocument/2006/relationships/image" Target="../media/image345.png"/><Relationship Id="rId135" Type="http://schemas.openxmlformats.org/officeDocument/2006/relationships/image" Target="../media/image372.png"/><Relationship Id="rId177" Type="http://schemas.openxmlformats.org/officeDocument/2006/relationships/image" Target="../media/image393.png"/><Relationship Id="rId342" Type="http://schemas.openxmlformats.org/officeDocument/2006/relationships/customXml" Target="../ink/ink470.xml"/><Relationship Id="rId384" Type="http://schemas.openxmlformats.org/officeDocument/2006/relationships/customXml" Target="../ink/ink49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18" Type="http://schemas.openxmlformats.org/officeDocument/2006/relationships/tags" Target="../tags/tag88.xml"/><Relationship Id="rId3" Type="http://schemas.openxmlformats.org/officeDocument/2006/relationships/tags" Target="../tags/tag73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tags" Target="../tags/tag87.xml"/><Relationship Id="rId2" Type="http://schemas.openxmlformats.org/officeDocument/2006/relationships/tags" Target="../tags/tag72.xml"/><Relationship Id="rId16" Type="http://schemas.openxmlformats.org/officeDocument/2006/relationships/tags" Target="../tags/tag86.xml"/><Relationship Id="rId20" Type="http://schemas.openxmlformats.org/officeDocument/2006/relationships/tags" Target="../tags/tag90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5" Type="http://schemas.openxmlformats.org/officeDocument/2006/relationships/tags" Target="../tags/tag85.xml"/><Relationship Id="rId10" Type="http://schemas.openxmlformats.org/officeDocument/2006/relationships/tags" Target="../tags/tag80.xml"/><Relationship Id="rId19" Type="http://schemas.openxmlformats.org/officeDocument/2006/relationships/tags" Target="../tags/tag89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Relationship Id="rId22" Type="http://schemas.openxmlformats.org/officeDocument/2006/relationships/image" Target="../media/image5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0762" y="872067"/>
            <a:ext cx="8641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zh-CN" altLang="en-US" sz="24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实验二：</a:t>
            </a:r>
            <a:r>
              <a:rPr lang="en-US" sz="24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 Na</a:t>
            </a:r>
            <a:r>
              <a:rPr lang="en-US" sz="2400" baseline="-250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2</a:t>
            </a:r>
            <a:r>
              <a:rPr lang="en-US" sz="24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S</a:t>
            </a:r>
            <a:r>
              <a:rPr lang="en-US" sz="2400" baseline="-250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2</a:t>
            </a:r>
            <a:r>
              <a:rPr lang="en-US" sz="24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O</a:t>
            </a:r>
            <a:r>
              <a:rPr lang="en-US" sz="2400" baseline="-250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3</a:t>
            </a:r>
            <a:r>
              <a:rPr lang="zh-CN" altLang="en-US" sz="24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溶液和盐酸反应</a:t>
            </a:r>
            <a:endParaRPr lang="en-US" altLang="zh-CN" sz="2400" dirty="0">
              <a:solidFill>
                <a:prstClr val="black"/>
              </a:solidFill>
              <a:highlight>
                <a:srgbClr val="FFFF00"/>
              </a:highlight>
              <a:latin typeface="+mj-ea"/>
              <a:ea typeface="+mj-ea"/>
            </a:endParaRPr>
          </a:p>
          <a:p>
            <a:pPr algn="r" defTabSz="1218565"/>
            <a:r>
              <a:rPr lang="en-US" altLang="zh-CN" sz="24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——</a:t>
            </a:r>
            <a:r>
              <a:rPr lang="zh-CN" altLang="en-US" sz="24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探究温度对化学反应速率的影响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5012" y="4367494"/>
            <a:ext cx="6762750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defTabSz="1218565">
              <a:lnSpc>
                <a:spcPct val="15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</a:rPr>
              <a:t>思考（实验设计与评价）：</a:t>
            </a:r>
            <a:endParaRPr lang="en-US" sz="24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457200" indent="-457200" defTabSz="1218565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 Na</a:t>
            </a:r>
            <a:r>
              <a:rPr lang="en-US" sz="2400" baseline="-25000" dirty="0">
                <a:solidFill>
                  <a:prstClr val="black"/>
                </a:solidFill>
                <a:latin typeface="+mj-ea"/>
                <a:ea typeface="+mj-ea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S</a:t>
            </a:r>
            <a:r>
              <a:rPr lang="en-US" sz="2400" baseline="-25000" dirty="0">
                <a:solidFill>
                  <a:prstClr val="black"/>
                </a:solidFill>
                <a:latin typeface="+mj-ea"/>
                <a:ea typeface="+mj-ea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O</a:t>
            </a:r>
            <a:r>
              <a:rPr lang="en-US" sz="2400" baseline="-25000" dirty="0">
                <a:solidFill>
                  <a:prstClr val="black"/>
                </a:solidFill>
                <a:latin typeface="+mj-ea"/>
                <a:ea typeface="+mj-ea"/>
              </a:rPr>
              <a:t>3</a:t>
            </a: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</a:rPr>
              <a:t>：硫代硫酸钠，又叫大苏打、海波。</a:t>
            </a:r>
            <a:endParaRPr lang="en-US" altLang="zh-CN" sz="2400" baseline="-250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457200" indent="-457200" defTabSz="121856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</a:rPr>
              <a:t>反应：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S</a:t>
            </a:r>
            <a:r>
              <a:rPr lang="en-US" sz="2400" baseline="-25000" dirty="0">
                <a:solidFill>
                  <a:prstClr val="black"/>
                </a:solidFill>
                <a:latin typeface="+mj-ea"/>
                <a:ea typeface="+mj-ea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O</a:t>
            </a:r>
            <a:r>
              <a:rPr lang="en-US" sz="2400" baseline="-25000" dirty="0">
                <a:solidFill>
                  <a:prstClr val="black"/>
                </a:solidFill>
                <a:latin typeface="+mj-ea"/>
                <a:ea typeface="+mj-ea"/>
              </a:rPr>
              <a:t>3</a:t>
            </a:r>
            <a:r>
              <a:rPr lang="en-US" sz="2400" baseline="30000" dirty="0">
                <a:solidFill>
                  <a:prstClr val="black"/>
                </a:solidFill>
                <a:latin typeface="+mj-ea"/>
                <a:ea typeface="+mj-ea"/>
              </a:rPr>
              <a:t>2</a:t>
            </a:r>
            <a:r>
              <a:rPr lang="zh-CN" altLang="en-US" sz="2400" baseline="30000" dirty="0">
                <a:solidFill>
                  <a:prstClr val="black"/>
                </a:solidFill>
                <a:latin typeface="+mj-ea"/>
                <a:ea typeface="+mj-ea"/>
              </a:rPr>
              <a:t>－</a:t>
            </a: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</a:rPr>
              <a:t>＋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2H</a:t>
            </a:r>
            <a:r>
              <a:rPr lang="zh-CN" altLang="en-US" sz="2400" baseline="30000" dirty="0">
                <a:solidFill>
                  <a:prstClr val="black"/>
                </a:solidFill>
                <a:latin typeface="+mj-ea"/>
                <a:ea typeface="+mj-ea"/>
              </a:rPr>
              <a:t>＋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+mj-ea"/>
                <a:ea typeface="+mj-ea"/>
              </a:rPr>
              <a:t>=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S</a:t>
            </a:r>
            <a:r>
              <a:rPr lang="zh-CN" altLang="en-US" sz="2400" b="1" dirty="0">
                <a:solidFill>
                  <a:prstClr val="black"/>
                </a:solidFill>
                <a:latin typeface="+mj-ea"/>
                <a:ea typeface="+mj-ea"/>
              </a:rPr>
              <a:t>↓</a:t>
            </a: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</a:rPr>
              <a:t>＋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SO</a:t>
            </a:r>
            <a:r>
              <a:rPr lang="en-US" sz="2400" baseline="-25000" dirty="0">
                <a:solidFill>
                  <a:prstClr val="black"/>
                </a:solidFill>
                <a:latin typeface="+mj-ea"/>
                <a:ea typeface="+mj-ea"/>
              </a:rPr>
              <a:t>2</a:t>
            </a:r>
            <a:r>
              <a:rPr lang="zh-CN" altLang="en-US" sz="2400" b="1" dirty="0">
                <a:solidFill>
                  <a:prstClr val="black"/>
                </a:solidFill>
                <a:latin typeface="+mj-ea"/>
                <a:ea typeface="+mj-ea"/>
              </a:rPr>
              <a:t>↑</a:t>
            </a: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</a:rPr>
              <a:t>＋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H</a:t>
            </a:r>
            <a:r>
              <a:rPr lang="en-US" sz="2400" baseline="-25000" dirty="0">
                <a:solidFill>
                  <a:prstClr val="black"/>
                </a:solidFill>
                <a:latin typeface="+mj-ea"/>
                <a:ea typeface="+mj-ea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O</a:t>
            </a:r>
            <a:endParaRPr lang="en-US" altLang="zh-CN" sz="24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457200" indent="-457200" defTabSz="121856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</a:rPr>
              <a:t>如何比较两组实验的快慢？</a:t>
            </a:r>
            <a:endParaRPr lang="en-US" altLang="zh-CN" sz="2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pic>
        <p:nvPicPr>
          <p:cNvPr id="19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874280" y="2009774"/>
            <a:ext cx="7222096" cy="2210131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" b="21910"/>
          <a:stretch>
            <a:fillRect/>
          </a:stretch>
        </p:blipFill>
        <p:spPr bwMode="auto">
          <a:xfrm>
            <a:off x="3060700" y="621030"/>
            <a:ext cx="6431280" cy="45897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文本框 6"/>
          <p:cNvSpPr/>
          <p:nvPr/>
        </p:nvSpPr>
        <p:spPr>
          <a:xfrm>
            <a:off x="2279651" y="410529"/>
            <a:ext cx="488950" cy="526224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/>
              <a:t>元</a:t>
            </a:r>
            <a:endParaRPr lang="en-US" altLang="zh-CN" sz="2400" b="1"/>
          </a:p>
          <a:p>
            <a:r>
              <a:rPr lang="zh-CN" altLang="en-US" sz="2400" b="1"/>
              <a:t>素</a:t>
            </a:r>
            <a:endParaRPr lang="en-US" altLang="zh-CN" sz="2400" b="1"/>
          </a:p>
          <a:p>
            <a:r>
              <a:rPr lang="zh-CN" altLang="en-US" sz="2400" b="1"/>
              <a:t>及</a:t>
            </a:r>
            <a:endParaRPr lang="en-US" altLang="zh-CN" sz="2400" b="1"/>
          </a:p>
          <a:p>
            <a:r>
              <a:rPr lang="zh-CN" altLang="en-US" sz="2400" b="1"/>
              <a:t>其</a:t>
            </a:r>
            <a:endParaRPr lang="en-US" altLang="zh-CN" sz="2400" b="1"/>
          </a:p>
          <a:p>
            <a:r>
              <a:rPr lang="zh-CN" altLang="en-US" sz="2400" b="1"/>
              <a:t>化</a:t>
            </a:r>
            <a:endParaRPr lang="en-US" altLang="zh-CN" sz="2400" b="1"/>
          </a:p>
          <a:p>
            <a:r>
              <a:rPr lang="zh-CN" altLang="en-US" sz="2400" b="1"/>
              <a:t>合</a:t>
            </a:r>
            <a:endParaRPr lang="en-US" altLang="zh-CN" sz="2400" b="1"/>
          </a:p>
          <a:p>
            <a:r>
              <a:rPr lang="zh-CN" altLang="en-US" sz="2400" b="1"/>
              <a:t>物</a:t>
            </a:r>
            <a:endParaRPr lang="en-US" altLang="zh-CN" sz="2400" b="1"/>
          </a:p>
          <a:p>
            <a:r>
              <a:rPr lang="zh-CN" altLang="en-US" sz="2400" b="1"/>
              <a:t>复</a:t>
            </a:r>
            <a:endParaRPr lang="en-US" altLang="zh-CN" sz="2400" b="1"/>
          </a:p>
          <a:p>
            <a:r>
              <a:rPr lang="zh-CN" altLang="en-US" sz="2400" b="1"/>
              <a:t>习</a:t>
            </a:r>
            <a:endParaRPr lang="en-US" altLang="zh-CN" sz="2400" b="1"/>
          </a:p>
          <a:p>
            <a:r>
              <a:rPr lang="zh-CN" altLang="en-US" sz="2400" b="1"/>
              <a:t>思</a:t>
            </a:r>
            <a:endParaRPr lang="en-US" altLang="zh-CN" sz="2400" b="1"/>
          </a:p>
          <a:p>
            <a:r>
              <a:rPr lang="zh-CN" altLang="en-US" sz="2400" b="1"/>
              <a:t>路</a:t>
            </a:r>
            <a:endParaRPr lang="en-US" altLang="zh-CN" sz="2400" b="1"/>
          </a:p>
          <a:p>
            <a:r>
              <a:rPr lang="zh-CN" altLang="en-US" sz="2400" b="1"/>
              <a:t>总</a:t>
            </a:r>
            <a:endParaRPr lang="en-US" altLang="zh-CN" sz="2400" b="1"/>
          </a:p>
          <a:p>
            <a:r>
              <a:rPr lang="zh-CN" altLang="en-US" sz="2400" b="1"/>
              <a:t>模</a:t>
            </a:r>
            <a:endParaRPr lang="en-US" altLang="zh-CN" sz="2400" b="1"/>
          </a:p>
          <a:p>
            <a:r>
              <a:rPr lang="zh-CN" altLang="en-US" sz="2400" b="1"/>
              <a:t>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85" y="462915"/>
            <a:ext cx="11457940" cy="19037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1"/>
          <p:cNvSpPr txBox="1"/>
          <p:nvPr/>
        </p:nvSpPr>
        <p:spPr>
          <a:xfrm>
            <a:off x="1226503" y="600710"/>
            <a:ext cx="9738360" cy="3061970"/>
          </a:xfrm>
          <a:prstGeom prst="rect">
            <a:avLst/>
          </a:prstGeom>
          <a:noFill/>
        </p:spPr>
        <p:txBody>
          <a:bodyPr vert="horz"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5400" b="1" kern="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en-US" altLang="zh-CN" sz="5400" b="1" kern="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5400" b="1" kern="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讲</a:t>
            </a:r>
            <a:r>
              <a:rPr lang="en-US" altLang="zh-CN" sz="5400" b="1" kern="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5400" b="1" kern="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钠及其化合物</a:t>
            </a:r>
          </a:p>
        </p:txBody>
      </p:sp>
      <p:pic>
        <p:nvPicPr>
          <p:cNvPr id="266" name="20M31.eps" descr="id:2147490409;FounderC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815" y="2339340"/>
            <a:ext cx="8548370" cy="3289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13385" y="1115695"/>
            <a:ext cx="11197590" cy="4402455"/>
          </a:xfrm>
          <a:prstGeom prst="rect">
            <a:avLst/>
          </a:prstGeom>
        </p:spPr>
        <p:txBody>
          <a:bodyPr wrap="square" lIns="121898" tIns="60948" rIns="121898" bIns="60948">
            <a:noAutofit/>
          </a:bodyPr>
          <a:lstStyle/>
          <a:p>
            <a:pPr algn="just">
              <a:lnSpc>
                <a:spcPct val="18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1.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结合真实情景中的应用实例或通过实验探究，掌握钠及其氧化物的主要性质。</a:t>
            </a:r>
          </a:p>
          <a:p>
            <a:pPr algn="just">
              <a:lnSpc>
                <a:spcPct val="18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2.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了解钠及其氧化物在生产和生活中的应用。</a:t>
            </a:r>
          </a:p>
          <a:p>
            <a:pPr algn="just">
              <a:lnSpc>
                <a:spcPct val="18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3.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能利用化学方程式、离子方程式正确表示钠及其氧化物的主要化学性质。</a:t>
            </a:r>
          </a:p>
          <a:p>
            <a:pPr algn="just">
              <a:lnSpc>
                <a:spcPct val="180000"/>
              </a:lnSpc>
              <a:spcAft>
                <a:spcPts val="0"/>
              </a:spcAft>
            </a:pPr>
            <a:r>
              <a:rPr lang="en-US" altLang="zh-CN" sz="24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+mn-ea"/>
              </a:rPr>
              <a:t>4.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了解碳酸钠、碳酸氢钠的性质，知道碱金属及其化合物的通性，并能用物质</a:t>
            </a:r>
            <a:r>
              <a:rPr lang="zh-CN" altLang="zh-CN" sz="24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分类的思想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预测陌生碱金属及其化合物的性质。</a:t>
            </a:r>
          </a:p>
          <a:p>
            <a:pPr algn="just">
              <a:lnSpc>
                <a:spcPct val="18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+mn-ea"/>
              </a:rPr>
              <a:t>5.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掌握碳酸钠、碳酸氢钠的转化关系。</a:t>
            </a:r>
          </a:p>
          <a:p>
            <a:pPr algn="just">
              <a:lnSpc>
                <a:spcPct val="18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+mn-ea"/>
              </a:rPr>
              <a:t>6.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了解焰色试验的操作并熟记几种常见金属的焰色。</a:t>
            </a:r>
            <a:endParaRPr lang="zh-CN" altLang="zh-CN" sz="24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2400" kern="100" dirty="0">
              <a:effectLst/>
              <a:latin typeface="宋体" panose="02010600030101010101" pitchFamily="2" charset="-122"/>
              <a:ea typeface="微软雅黑" panose="020B0503020204020204" charset="-122"/>
              <a:cs typeface="Courier New" panose="02070309020205020404"/>
            </a:endParaRPr>
          </a:p>
        </p:txBody>
      </p:sp>
      <p:sp>
        <p:nvSpPr>
          <p:cNvPr id="8" name="流程图: 手动操作 7"/>
          <p:cNvSpPr/>
          <p:nvPr/>
        </p:nvSpPr>
        <p:spPr>
          <a:xfrm>
            <a:off x="4114953" y="0"/>
            <a:ext cx="3780483" cy="909472"/>
          </a:xfrm>
          <a:prstGeom prst="flowChartManualOperation">
            <a:avLst/>
          </a:prstGeom>
          <a:solidFill>
            <a:srgbClr val="4B2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159102" y="193126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kern="1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复习目标</a:t>
            </a:r>
            <a:endParaRPr lang="zh-CN" altLang="en-US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rcRect l="55252" t="26333"/>
          <a:stretch>
            <a:fillRect/>
          </a:stretch>
        </p:blipFill>
        <p:spPr>
          <a:xfrm>
            <a:off x="7765415" y="2552065"/>
            <a:ext cx="4352290" cy="16922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rcRect l="16800" t="17507"/>
          <a:stretch>
            <a:fillRect/>
          </a:stretch>
        </p:blipFill>
        <p:spPr>
          <a:xfrm>
            <a:off x="1209040" y="978535"/>
            <a:ext cx="9172575" cy="50355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13758" y="331232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 smtClean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1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钠的物理性质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7893" y="1380715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 smtClean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2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钠的化学性质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891223" y="2174240"/>
          <a:ext cx="5253355" cy="292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文档" r:id="rId6" imgW="6210300" imgH="3568700" progId="Word.Document.12">
                  <p:embed/>
                </p:oleObj>
              </mc:Choice>
              <mc:Fallback>
                <p:oleObj name="文档" r:id="rId6" imgW="6210300" imgH="3568700" progId="Word.Document.12">
                  <p:embed/>
                  <p:pic>
                    <p:nvPicPr>
                      <p:cNvPr id="0" name="图片 205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1223" y="2174240"/>
                        <a:ext cx="5253355" cy="2928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3630" y="3209925"/>
            <a:ext cx="2183765" cy="317881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7395" y="4952365"/>
            <a:ext cx="3099435" cy="153987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77875" y="539559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思考：与氢气？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99390" y="11493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一、钠单质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72445" y="110490"/>
            <a:ext cx="920750" cy="1371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1"/>
          <a:srcRect l="812" r="35713" b="8000"/>
          <a:stretch>
            <a:fillRect/>
          </a:stretch>
        </p:blipFill>
        <p:spPr>
          <a:xfrm>
            <a:off x="1457960" y="739775"/>
            <a:ext cx="6307455" cy="285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1"/>
          <a:srcRect l="66878" b="17533"/>
          <a:stretch>
            <a:fillRect/>
          </a:stretch>
        </p:blipFill>
        <p:spPr>
          <a:xfrm>
            <a:off x="9571990" y="1638935"/>
            <a:ext cx="2430145" cy="18891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30" y="2249170"/>
            <a:ext cx="5651500" cy="312547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0418" y="218986"/>
            <a:ext cx="11654075" cy="184855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与水反应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①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离子方程式：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2Na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2H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O</a:t>
            </a:r>
            <a:r>
              <a:rPr lang="en-US" altLang="zh-CN" sz="2600" kern="100" spc="-8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==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=2Na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2OH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H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↑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②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与滴加酚酞的水反应的现象及解释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2515" y="4058285"/>
            <a:ext cx="2484120" cy="5099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597140" y="1591945"/>
            <a:ext cx="4064000" cy="4159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思考：</a:t>
            </a:r>
          </a:p>
          <a:p>
            <a:pPr>
              <a:lnSpc>
                <a:spcPct val="130000"/>
              </a:lnSpc>
            </a:pPr>
            <a:r>
              <a:rPr lang="en-US" altLang="zh-CN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zh-CN" alt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与煤油和水的混合物反应？</a:t>
            </a:r>
          </a:p>
          <a:p>
            <a:pPr>
              <a:lnSpc>
                <a:spcPct val="130000"/>
              </a:lnSpc>
            </a:pPr>
            <a:endParaRPr lang="zh-CN" altLang="en-US" sz="2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30000"/>
              </a:lnSpc>
            </a:pPr>
            <a:endParaRPr lang="zh-CN" altLang="en-US" sz="2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30000"/>
              </a:lnSpc>
            </a:pPr>
            <a:endParaRPr lang="zh-CN" altLang="en-US" sz="2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30000"/>
              </a:lnSpc>
            </a:pPr>
            <a:r>
              <a:rPr lang="en-US" altLang="zh-CN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zh-CN" alt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与有机物的反应？</a:t>
            </a:r>
          </a:p>
          <a:p>
            <a:pPr>
              <a:lnSpc>
                <a:spcPct val="130000"/>
              </a:lnSpc>
            </a:pPr>
            <a:endParaRPr lang="zh-CN" altLang="en-US" sz="2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30000"/>
              </a:lnSpc>
            </a:pPr>
            <a:endParaRPr lang="zh-CN" altLang="en-US" sz="2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30000"/>
              </a:lnSpc>
            </a:pPr>
            <a:endParaRPr lang="zh-CN" altLang="en-US" sz="2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CN" altLang="en-US" sz="2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15" y="2936875"/>
            <a:ext cx="2150745" cy="17519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微思考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08" y="481808"/>
            <a:ext cx="1594321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260418" y="859564"/>
            <a:ext cx="11654075" cy="96266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写出钠与盐酸、乙醇和硫酸铜溶液反应的化学方程式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0418" y="859410"/>
            <a:ext cx="11654075" cy="13208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将金属钠放入盛有下列溶液的小烧杯中，既有气体又有白色沉淀产生的是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填序号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3232" y="2054453"/>
            <a:ext cx="11397613" cy="125243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①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MgSO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　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②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BaCl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　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③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饱和澄清石灰水　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④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Ca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(HCO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　</a:t>
            </a:r>
            <a:endParaRPr lang="en-US" altLang="zh-CN" sz="2600" kern="100" dirty="0" smtClean="0"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 smtClean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⑤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CuCl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　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⑥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饱和食盐水　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⑦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浓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盐酸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lum bright="-24000" contrast="66000"/>
          </a:blip>
          <a:stretch>
            <a:fillRect/>
          </a:stretch>
        </p:blipFill>
        <p:spPr>
          <a:xfrm>
            <a:off x="633095" y="417195"/>
            <a:ext cx="10073640" cy="12687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45" y="2156460"/>
            <a:ext cx="3926840" cy="32899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8083550" y="831850"/>
              <a:ext cx="711200" cy="50165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8083550" y="831850"/>
                <a:ext cx="711200" cy="501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1619250" y="1714500"/>
              <a:ext cx="673100" cy="5715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1619250" y="1714500"/>
                <a:ext cx="673100" cy="57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1593850" y="1790700"/>
              <a:ext cx="628650" cy="5715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1593850" y="1790700"/>
                <a:ext cx="628650" cy="57150"/>
              </a:xfrm>
              <a:prstGeom prst="rect"/>
            </p:spPr>
          </p:pic>
        </mc:Fallback>
      </mc:AlternateContent>
      <p:grpSp>
        <p:nvGrpSpPr>
          <p:cNvPr id="10" name="组合 9"/>
          <p:cNvGrpSpPr/>
          <p:nvPr/>
        </p:nvGrpSpPr>
        <p:grpSpPr>
          <a:xfrm>
            <a:off x="4605020" y="3143250"/>
            <a:ext cx="7072630" cy="1233170"/>
            <a:chOff x="7252" y="4950"/>
            <a:chExt cx="11138" cy="194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1">
              <a:lum bright="-18000" contrast="42000"/>
            </a:blip>
            <a:stretch>
              <a:fillRect/>
            </a:stretch>
          </p:blipFill>
          <p:spPr>
            <a:xfrm>
              <a:off x="7252" y="4950"/>
              <a:ext cx="11139" cy="1943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rcRect l="7884" t="80361" r="48282" b="4033"/>
            <a:stretch>
              <a:fillRect/>
            </a:stretch>
          </p:blipFill>
          <p:spPr>
            <a:xfrm>
              <a:off x="11255" y="4950"/>
              <a:ext cx="2595" cy="71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rcRect l="55563" t="76047" r="7196" b="7971"/>
            <a:stretch>
              <a:fillRect/>
            </a:stretch>
          </p:blipFill>
          <p:spPr>
            <a:xfrm>
              <a:off x="14082" y="4982"/>
              <a:ext cx="2303" cy="828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91790" y="0"/>
            <a:ext cx="6407785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5302250" y="4457700"/>
              <a:ext cx="679450" cy="24765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4"/>
            </p:blipFill>
            <p:spPr>
              <a:xfrm>
                <a:off x="5302250" y="4457700"/>
                <a:ext cx="679450" cy="247650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0418" y="408851"/>
            <a:ext cx="11654075" cy="96266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(3)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与熔融盐反应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lum bright="-18000" contrast="48000"/>
          </a:blip>
          <a:stretch>
            <a:fillRect/>
          </a:stretch>
        </p:blipFill>
        <p:spPr>
          <a:xfrm>
            <a:off x="1520190" y="1289050"/>
            <a:ext cx="9138285" cy="13138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64235" y="3136900"/>
            <a:ext cx="10085070" cy="1470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defTabSz="26670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钠和盐溶液反应</a:t>
            </a: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宋体" panose="02010600030101010101" pitchFamily="2" charset="-122"/>
              </a:rPr>
              <a:t>，</a:t>
            </a: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不能置换出盐中的金属</a:t>
            </a:r>
            <a:endParaRPr lang="zh-CN" altLang="en-US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ea typeface="宋体" panose="02010600030101010101" pitchFamily="2" charset="-122"/>
            </a:endParaRPr>
          </a:p>
          <a:p>
            <a:pPr marL="0" indent="0" defTabSz="26670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钠与熔融的盐反应才可能置换出盐中的金属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10" y="288925"/>
            <a:ext cx="11231245" cy="49637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9245600" y="1096941"/>
              <a:ext cx="84666" cy="42299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9245600" y="1096941"/>
                <a:ext cx="84666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4041422" y="3889701"/>
              <a:ext cx="33866" cy="36553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4041422" y="3889701"/>
                <a:ext cx="33866" cy="365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4154311" y="3839471"/>
              <a:ext cx="383822" cy="367821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4154311" y="3839471"/>
                <a:ext cx="383822" cy="3678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6671733" y="3981700"/>
              <a:ext cx="101600" cy="157914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6671733" y="3981700"/>
                <a:ext cx="101600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6784622" y="4032458"/>
              <a:ext cx="73378" cy="56399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6784622" y="4032458"/>
                <a:ext cx="73378" cy="563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6908800" y="3835242"/>
              <a:ext cx="50800" cy="538424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6908800" y="3835242"/>
                <a:ext cx="50800" cy="538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7042150" y="3883004"/>
              <a:ext cx="321027" cy="30736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7042150" y="3883004"/>
                <a:ext cx="321027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6996994" y="3981700"/>
              <a:ext cx="160161" cy="11262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6996994" y="3981700"/>
                <a:ext cx="160161" cy="1126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墨迹 10"/>
              <p14:cNvContentPartPr/>
              <p14:nvPr/>
            </p14:nvContentPartPr>
            <p14:xfrm>
              <a:off x="9845146" y="4494922"/>
              <a:ext cx="1212321" cy="39479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1"/>
            </p:blipFill>
            <p:spPr>
              <a:xfrm>
                <a:off x="9845146" y="4494922"/>
                <a:ext cx="1212321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墨迹 11"/>
              <p14:cNvContentPartPr/>
              <p14:nvPr/>
            </p14:nvContentPartPr>
            <p14:xfrm>
              <a:off x="651051" y="4985585"/>
              <a:ext cx="477837" cy="90237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3"/>
            </p:blipFill>
            <p:spPr>
              <a:xfrm>
                <a:off x="651051" y="4985585"/>
                <a:ext cx="477837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墨迹 12"/>
              <p14:cNvContentPartPr/>
              <p14:nvPr/>
            </p14:nvContentPartPr>
            <p14:xfrm>
              <a:off x="1258711" y="642937"/>
              <a:ext cx="646289" cy="605045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5"/>
            </p:blipFill>
            <p:spPr>
              <a:xfrm>
                <a:off x="1258711" y="642937"/>
                <a:ext cx="646289" cy="605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墨迹 13"/>
              <p14:cNvContentPartPr/>
              <p14:nvPr/>
            </p14:nvContentPartPr>
            <p14:xfrm>
              <a:off x="4188177" y="4996865"/>
              <a:ext cx="1845028" cy="50758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7"/>
            </p:blipFill>
            <p:spPr>
              <a:xfrm>
                <a:off x="4188177" y="4996865"/>
                <a:ext cx="1845028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墨迹 14"/>
              <p14:cNvContentPartPr/>
              <p14:nvPr/>
            </p14:nvContentPartPr>
            <p14:xfrm>
              <a:off x="2528711" y="4951746"/>
              <a:ext cx="1481666" cy="112796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9"/>
            </p:blipFill>
            <p:spPr>
              <a:xfrm>
                <a:off x="2528711" y="4951746"/>
                <a:ext cx="1481666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墨迹 16"/>
              <p14:cNvContentPartPr/>
              <p14:nvPr/>
            </p14:nvContentPartPr>
            <p14:xfrm>
              <a:off x="4192411" y="1197048"/>
              <a:ext cx="255411" cy="173424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1"/>
            </p:blipFill>
            <p:spPr>
              <a:xfrm>
                <a:off x="4192411" y="1197048"/>
                <a:ext cx="255411" cy="173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墨迹 17"/>
              <p14:cNvContentPartPr/>
              <p14:nvPr/>
            </p14:nvContentPartPr>
            <p14:xfrm>
              <a:off x="8470194" y="1150519"/>
              <a:ext cx="154516" cy="152275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3"/>
            </p:blipFill>
            <p:spPr>
              <a:xfrm>
                <a:off x="8470194" y="1150519"/>
                <a:ext cx="154516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墨迹 18"/>
              <p14:cNvContentPartPr/>
              <p14:nvPr/>
            </p14:nvContentPartPr>
            <p14:xfrm>
              <a:off x="8650111" y="1122320"/>
              <a:ext cx="31044" cy="200213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5"/>
            </p:blipFill>
            <p:spPr>
              <a:xfrm>
                <a:off x="8650111" y="1122320"/>
                <a:ext cx="31044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墨迹 19"/>
              <p14:cNvContentPartPr/>
              <p14:nvPr/>
            </p14:nvContentPartPr>
            <p14:xfrm>
              <a:off x="8652933" y="1206917"/>
              <a:ext cx="127000" cy="50758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7"/>
            </p:blipFill>
            <p:spPr>
              <a:xfrm>
                <a:off x="8652933" y="1206917"/>
                <a:ext cx="127000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墨迹 20"/>
              <p14:cNvContentPartPr/>
              <p14:nvPr/>
            </p14:nvContentPartPr>
            <p14:xfrm>
              <a:off x="8765822" y="1030321"/>
              <a:ext cx="39511" cy="492425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9"/>
            </p:blipFill>
            <p:spPr>
              <a:xfrm>
                <a:off x="8765822" y="1030321"/>
                <a:ext cx="39511" cy="4924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墨迹 21"/>
              <p14:cNvContentPartPr/>
              <p14:nvPr/>
            </p14:nvContentPartPr>
            <p14:xfrm>
              <a:off x="8923866" y="1246396"/>
              <a:ext cx="5644" cy="149455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1"/>
            </p:blipFill>
            <p:spPr>
              <a:xfrm>
                <a:off x="8923866" y="1246396"/>
                <a:ext cx="5644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墨迹 22"/>
              <p14:cNvContentPartPr/>
              <p14:nvPr/>
            </p14:nvContentPartPr>
            <p14:xfrm>
              <a:off x="4195762" y="1804736"/>
              <a:ext cx="99660" cy="169899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3"/>
            </p:blipFill>
            <p:spPr>
              <a:xfrm>
                <a:off x="4195762" y="1804736"/>
                <a:ext cx="99660" cy="169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墨迹 23"/>
              <p14:cNvContentPartPr/>
              <p14:nvPr/>
            </p14:nvContentPartPr>
            <p14:xfrm>
              <a:off x="4318000" y="1911893"/>
              <a:ext cx="33866" cy="45118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5"/>
            </p:blipFill>
            <p:spPr>
              <a:xfrm>
                <a:off x="4318000" y="1911893"/>
                <a:ext cx="33866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墨迹 24"/>
              <p14:cNvContentPartPr/>
              <p14:nvPr/>
            </p14:nvContentPartPr>
            <p14:xfrm>
              <a:off x="4430888" y="1752216"/>
              <a:ext cx="4234" cy="467046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7"/>
            </p:blipFill>
            <p:spPr>
              <a:xfrm>
                <a:off x="4430888" y="1752216"/>
                <a:ext cx="4234" cy="4670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墨迹 25"/>
              <p14:cNvContentPartPr/>
              <p14:nvPr/>
            </p14:nvContentPartPr>
            <p14:xfrm>
              <a:off x="8429801" y="1770897"/>
              <a:ext cx="299331" cy="234934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9"/>
            </p:blipFill>
            <p:spPr>
              <a:xfrm>
                <a:off x="8429801" y="1770897"/>
                <a:ext cx="299331" cy="234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墨迹 26"/>
              <p14:cNvContentPartPr/>
              <p14:nvPr/>
            </p14:nvContentPartPr>
            <p14:xfrm>
              <a:off x="9059333" y="4788192"/>
              <a:ext cx="152400" cy="5640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1"/>
            </p:blipFill>
            <p:spPr>
              <a:xfrm>
                <a:off x="9059333" y="4788192"/>
                <a:ext cx="15240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墨迹 27"/>
              <p14:cNvContentPartPr/>
              <p14:nvPr/>
            </p14:nvContentPartPr>
            <p14:xfrm>
              <a:off x="9258300" y="4652837"/>
              <a:ext cx="410633" cy="276350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3"/>
            </p:blipFill>
            <p:spPr>
              <a:xfrm>
                <a:off x="9258300" y="4652837"/>
                <a:ext cx="410633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墨迹 28"/>
              <p14:cNvContentPartPr/>
              <p14:nvPr/>
            </p14:nvContentPartPr>
            <p14:xfrm>
              <a:off x="9684808" y="4573879"/>
              <a:ext cx="466725" cy="380687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5"/>
            </p:blipFill>
            <p:spPr>
              <a:xfrm>
                <a:off x="9684808" y="4573879"/>
                <a:ext cx="466725" cy="380687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69308" y="371065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 smtClean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3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保存、用途</a:t>
            </a:r>
          </a:p>
        </p:txBody>
      </p:sp>
      <p:sp>
        <p:nvSpPr>
          <p:cNvPr id="2" name="矩形 1"/>
          <p:cNvSpPr/>
          <p:nvPr/>
        </p:nvSpPr>
        <p:spPr>
          <a:xfrm>
            <a:off x="1179452" y="1228605"/>
            <a:ext cx="218521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石蜡油或煤油</a:t>
            </a:r>
            <a:endParaRPr lang="zh-CN" altLang="en-US" sz="2600" dirty="0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416430" y="1858133"/>
          <a:ext cx="11360785" cy="1759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Document" r:id="rId4" imgW="11493500" imgH="1784350" progId="Word.Document.8">
                  <p:embed/>
                </p:oleObj>
              </mc:Choice>
              <mc:Fallback>
                <p:oleObj name="Document" r:id="rId4" imgW="11493500" imgH="1784350" progId="Word.Document.8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6430" y="1858133"/>
                        <a:ext cx="11360785" cy="1759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314454" y="3754840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smtClean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4</a:t>
            </a:r>
            <a:r>
              <a:rPr lang="en-US" altLang="zh-CN" sz="2600" kern="10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钠的制取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327335" y="4546808"/>
          <a:ext cx="1136078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Document" r:id="rId6" imgW="11493500" imgH="800100" progId="Word.Document.8">
                  <p:embed/>
                </p:oleObj>
              </mc:Choice>
              <mc:Fallback>
                <p:oleObj name="Document" r:id="rId6" imgW="11493500" imgH="800100" progId="Word.Document.8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27335" y="4546808"/>
                        <a:ext cx="11360785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2292350" y="2298700"/>
              <a:ext cx="1485900" cy="12065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2292350" y="2298700"/>
                <a:ext cx="1485900" cy="120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4813300" y="2520950"/>
              <a:ext cx="158750" cy="34290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4813300" y="2520950"/>
                <a:ext cx="158750" cy="342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4889500" y="2965450"/>
              <a:ext cx="38100" cy="4445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4889500" y="2965450"/>
                <a:ext cx="38100" cy="44450"/>
              </a:xfrm>
              <a:prstGeom prst="rect"/>
            </p:spPr>
          </p:pic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83020" y="1489075"/>
            <a:ext cx="4934585" cy="44608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99390" y="11493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二、钠的氧化物</a:t>
            </a:r>
          </a:p>
        </p:txBody>
      </p:sp>
      <p:sp>
        <p:nvSpPr>
          <p:cNvPr id="4" name="矩形 3"/>
          <p:cNvSpPr/>
          <p:nvPr/>
        </p:nvSpPr>
        <p:spPr>
          <a:xfrm>
            <a:off x="199458" y="374814"/>
            <a:ext cx="11654075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1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氧化钠与过氧化钠的比较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47700" y="1112520"/>
          <a:ext cx="11017250" cy="5514975"/>
        </p:xfrm>
        <a:graphic>
          <a:graphicData uri="http://schemas.openxmlformats.org/drawingml/2006/table">
            <a:tbl>
              <a:tblPr/>
              <a:tblGrid>
                <a:gridCol w="3024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08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名称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氧化钠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过氧化钠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0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电子式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endParaRPr lang="en-US" sz="2600" kern="100">
                        <a:effectLst/>
                        <a:latin typeface="Times New Roman" panose="02020603050405020304"/>
                        <a:ea typeface="微软雅黑" panose="020B0503020204020204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endParaRPr lang="en-US" sz="2600" kern="100">
                        <a:effectLst/>
                        <a:latin typeface="Times New Roman" panose="02020603050405020304"/>
                        <a:ea typeface="微软雅黑" panose="020B0503020204020204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氧</a:t>
                      </a:r>
                      <a:r>
                        <a:rPr lang="zh-CN" sz="26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元素化合价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色、态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阴、</a:t>
                      </a:r>
                      <a:r>
                        <a:rPr lang="zh-CN" sz="26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阳离子</a:t>
                      </a: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个数比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是否为</a:t>
                      </a:r>
                      <a:r>
                        <a:rPr lang="zh-CN" sz="26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碱性氧化物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+mn-ea"/>
                        </a:rPr>
                        <a:t>与水</a:t>
                      </a:r>
                      <a:r>
                        <a:rPr lang="zh-CN" sz="26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+mn-ea"/>
                        </a:rPr>
                        <a:t>反应</a:t>
                      </a:r>
                      <a:endParaRPr lang="zh-CN" altLang="en-US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  <a:tabLst>
                          <a:tab pos="2700655" algn="l"/>
                        </a:tabLst>
                      </a:pPr>
                      <a:endParaRPr lang="zh-CN" altLang="en-US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  <a:tabLst>
                          <a:tab pos="2700655" algn="l"/>
                        </a:tabLst>
                      </a:pPr>
                      <a:endParaRPr lang="zh-CN" altLang="en-US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18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+mn-ea"/>
                        </a:rPr>
                        <a:t>与</a:t>
                      </a:r>
                      <a:r>
                        <a:rPr lang="en-US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  <a:sym typeface="+mn-ea"/>
                        </a:rPr>
                        <a:t>CO</a:t>
                      </a:r>
                      <a:r>
                        <a:rPr lang="en-US" sz="26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  <a:sym typeface="+mn-ea"/>
                        </a:rPr>
                        <a:t>2</a:t>
                      </a:r>
                      <a:r>
                        <a:rPr lang="zh-CN" sz="26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+mn-ea"/>
                        </a:rPr>
                        <a:t>反应</a:t>
                      </a:r>
                      <a:endParaRPr lang="zh-CN" altLang="en-US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  <a:tabLst>
                          <a:tab pos="2700655" algn="l"/>
                        </a:tabLst>
                      </a:pPr>
                      <a:endParaRPr lang="zh-CN" altLang="en-US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  <a:tabLst>
                          <a:tab pos="2700655" algn="l"/>
                        </a:tabLst>
                      </a:pPr>
                      <a:endParaRPr lang="zh-CN" altLang="en-US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+mn-ea"/>
                        </a:rPr>
                        <a:t>与盐酸</a:t>
                      </a:r>
                      <a:r>
                        <a:rPr lang="zh-CN" sz="26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+mn-ea"/>
                        </a:rPr>
                        <a:t>反应</a:t>
                      </a:r>
                      <a:endParaRPr lang="zh-CN" altLang="en-US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  <a:tabLst>
                          <a:tab pos="2700655" algn="l"/>
                        </a:tabLst>
                      </a:pPr>
                      <a:endParaRPr lang="zh-CN" altLang="en-US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  <a:tabLst>
                          <a:tab pos="2700655" algn="l"/>
                        </a:tabLst>
                      </a:pPr>
                      <a:endParaRPr lang="zh-CN" altLang="en-US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图片 4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390" y="1691640"/>
            <a:ext cx="2411095" cy="76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4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580" y="1713865"/>
            <a:ext cx="278066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墨迹 1"/>
              <p14:cNvContentPartPr/>
              <p14:nvPr/>
            </p14:nvContentPartPr>
            <p14:xfrm>
              <a:off x="825500" y="4205605"/>
              <a:ext cx="2641600" cy="10795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7"/>
            </p:blipFill>
            <p:spPr>
              <a:xfrm>
                <a:off x="825500" y="4205605"/>
                <a:ext cx="2641600" cy="1079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墨迹 2"/>
              <p14:cNvContentPartPr/>
              <p14:nvPr/>
            </p14:nvContentPartPr>
            <p14:xfrm>
              <a:off x="412750" y="3977005"/>
              <a:ext cx="330200" cy="32385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9"/>
            </p:blipFill>
            <p:spPr>
              <a:xfrm>
                <a:off x="412750" y="3977005"/>
                <a:ext cx="330200" cy="323850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bright="-18000" contrast="54000"/>
          </a:blip>
          <a:stretch>
            <a:fillRect/>
          </a:stretch>
        </p:blipFill>
        <p:spPr>
          <a:xfrm>
            <a:off x="1717040" y="1299210"/>
            <a:ext cx="7434580" cy="23729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13055" y="326390"/>
            <a:ext cx="94621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4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过氧化钠遇</a:t>
            </a:r>
            <a:r>
              <a:rPr lang="en-US" altLang="zh-CN" sz="24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+mn-ea"/>
              </a:rPr>
              <a:t>CO</a:t>
            </a:r>
            <a:r>
              <a:rPr lang="en-US" altLang="zh-CN" sz="2400" kern="100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+mn-ea"/>
              </a:rPr>
              <a:t>2</a:t>
            </a:r>
            <a:r>
              <a:rPr lang="zh-CN" altLang="zh-CN" sz="24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、</a:t>
            </a:r>
            <a:r>
              <a:rPr lang="en-US" altLang="zh-CN" sz="24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+mn-ea"/>
              </a:rPr>
              <a:t>H</a:t>
            </a:r>
            <a:r>
              <a:rPr lang="en-US" altLang="zh-CN" sz="2400" kern="100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+mn-ea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+mn-ea"/>
              </a:rPr>
              <a:t>O</a:t>
            </a:r>
            <a:r>
              <a:rPr lang="zh-CN" altLang="zh-CN" sz="24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、</a:t>
            </a:r>
            <a:r>
              <a:rPr lang="en-US" altLang="zh-CN" sz="24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+mn-ea"/>
              </a:rPr>
              <a:t>H</a:t>
            </a:r>
            <a:r>
              <a:rPr lang="zh-CN" altLang="zh-CN" sz="2400" kern="100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＋</a:t>
            </a:r>
            <a:r>
              <a:rPr lang="zh-CN" altLang="zh-CN" sz="24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时，发生自身的氧化还原反应</a:t>
            </a:r>
            <a:r>
              <a:rPr lang="zh-CN" altLang="zh-CN" sz="2400" kern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60400" y="4538980"/>
            <a:ext cx="9945370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  <a:sym typeface="+mn-ea"/>
              </a:rPr>
              <a:t>用单线桥分析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  <a:sym typeface="+mn-ea"/>
              </a:rPr>
              <a:t>Na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  <a:sym typeface="+mn-ea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  <a:sym typeface="+mn-ea"/>
              </a:rPr>
              <a:t>O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  <a:sym typeface="+mn-ea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  <a:sym typeface="+mn-ea"/>
              </a:rPr>
              <a:t>与水的反应中电子转移的方向和数目</a:t>
            </a:r>
            <a:r>
              <a:rPr lang="zh-CN" altLang="zh-CN" sz="2600" b="1" kern="100" dirty="0" smtClean="0">
                <a:latin typeface="Times New Roman" panose="02020603050405020304"/>
                <a:cs typeface="Times New Roman" panose="02020603050405020304"/>
                <a:sym typeface="+mn-ea"/>
              </a:rPr>
              <a:t>：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13758" y="56569"/>
            <a:ext cx="11654075" cy="556450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en-US" sz="26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Courier New" panose="02070309020205020404"/>
              </a:rPr>
              <a:t>过氧化钠的强氧化性</a:t>
            </a:r>
          </a:p>
          <a:p>
            <a:pPr algn="just">
              <a:lnSpc>
                <a:spcPct val="2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en-US" sz="2600" b="1" kern="100" dirty="0" smtClean="0">
                <a:latin typeface="Times New Roman" panose="02020603050405020304"/>
                <a:cs typeface="Times New Roman" panose="02020603050405020304"/>
              </a:rPr>
              <a:t>与二氧化硫、</a:t>
            </a:r>
            <a:r>
              <a:rPr lang="en-US" altLang="zh-CN" sz="2600" b="1" kern="100" dirty="0" smtClean="0">
                <a:latin typeface="Times New Roman" panose="02020603050405020304"/>
                <a:cs typeface="Times New Roman" panose="02020603050405020304"/>
              </a:rPr>
              <a:t>NO</a:t>
            </a:r>
            <a:r>
              <a:rPr lang="zh-CN" altLang="en-US" sz="2600" b="1" kern="100" dirty="0" smtClean="0">
                <a:latin typeface="Times New Roman" panose="02020603050405020304"/>
                <a:cs typeface="Times New Roman" panose="02020603050405020304"/>
              </a:rPr>
              <a:t>？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endParaRPr lang="zh-CN" altLang="en-US" sz="2600" b="1" kern="100" dirty="0" smtClean="0">
              <a:latin typeface="Times New Roman" panose="02020603050405020304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en-US" sz="2600" b="1" kern="100" dirty="0" smtClean="0">
                <a:latin typeface="Times New Roman" panose="02020603050405020304"/>
                <a:cs typeface="Times New Roman" panose="02020603050405020304"/>
              </a:rPr>
              <a:t>漂白性？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endParaRPr lang="zh-CN" altLang="en-US" sz="2600" b="1" kern="100" dirty="0" smtClean="0">
              <a:latin typeface="Times New Roman" panose="02020603050405020304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en-US" sz="2600" b="1" kern="100" dirty="0" smtClean="0">
                <a:latin typeface="Times New Roman" panose="02020603050405020304"/>
                <a:cs typeface="Times New Roman" panose="02020603050405020304"/>
              </a:rPr>
              <a:t>与酚酞溶液现象？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endParaRPr lang="zh-CN" altLang="en-US" sz="2600" b="1" kern="100" dirty="0" smtClean="0">
              <a:latin typeface="Times New Roman" panose="02020603050405020304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endParaRPr lang="en-US" altLang="zh-CN" sz="2600" b="1" kern="100" dirty="0" smtClean="0">
              <a:latin typeface="Times New Roman" panose="02020603050405020304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770" y="259715"/>
            <a:ext cx="4088765" cy="443230"/>
          </a:xfrm>
          <a:prstGeom prst="rect">
            <a:avLst/>
          </a:prstGeom>
        </p:spPr>
      </p:pic>
      <p:pic>
        <p:nvPicPr>
          <p:cNvPr id="8" name="Picture 2" descr="RJ18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455" y="1332865"/>
            <a:ext cx="6422390" cy="321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478790" y="5066030"/>
            <a:ext cx="11735435" cy="122809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en-US" sz="24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注意：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O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遇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KMnO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等强氧化剂时，表现出还原性，氧化产物为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O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 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           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遇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、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H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O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、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H</a:t>
            </a:r>
            <a:r>
              <a:rPr lang="zh-CN" altLang="zh-CN" sz="24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时，发生自身的氧化还原反应</a:t>
            </a:r>
            <a:r>
              <a:rPr lang="zh-CN" altLang="zh-CN" sz="24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9373" b="1319"/>
          <a:stretch>
            <a:fillRect/>
          </a:stretch>
        </p:blipFill>
        <p:spPr>
          <a:xfrm>
            <a:off x="2922905" y="125095"/>
            <a:ext cx="9127490" cy="659447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99390" y="11493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三、钠的氢氧化物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2787650" y="292100"/>
              <a:ext cx="57150" cy="25400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2787650" y="292100"/>
                <a:ext cx="57150" cy="254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2863850" y="495300"/>
              <a:ext cx="31750" cy="4445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2863850" y="495300"/>
                <a:ext cx="31750" cy="4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2749550" y="1612900"/>
              <a:ext cx="184150" cy="26670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2749550" y="1612900"/>
                <a:ext cx="184150" cy="266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2978150" y="1816100"/>
              <a:ext cx="360" cy="1270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2978150" y="1816100"/>
                <a:ext cx="36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2679700" y="2838450"/>
              <a:ext cx="177800" cy="25400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2679700" y="2838450"/>
                <a:ext cx="177800" cy="254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2679700" y="3473450"/>
              <a:ext cx="234950" cy="17780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2679700" y="3473450"/>
                <a:ext cx="234950" cy="177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2806700" y="3498850"/>
              <a:ext cx="31750" cy="27305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2806700" y="3498850"/>
                <a:ext cx="31750" cy="273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2686050" y="4368800"/>
              <a:ext cx="215900" cy="31750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2686050" y="4368800"/>
                <a:ext cx="215900" cy="317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墨迹 10"/>
              <p14:cNvContentPartPr/>
              <p14:nvPr/>
            </p14:nvContentPartPr>
            <p14:xfrm>
              <a:off x="2755900" y="4406900"/>
              <a:ext cx="139700" cy="2540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1"/>
            </p:blipFill>
            <p:spPr>
              <a:xfrm>
                <a:off x="2755900" y="4406900"/>
                <a:ext cx="13970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墨迹 11"/>
              <p14:cNvContentPartPr/>
              <p14:nvPr/>
            </p14:nvContentPartPr>
            <p14:xfrm>
              <a:off x="2667000" y="5899150"/>
              <a:ext cx="184150" cy="35560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3"/>
            </p:blipFill>
            <p:spPr>
              <a:xfrm>
                <a:off x="2667000" y="5899150"/>
                <a:ext cx="184150" cy="355600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99390" y="11493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四、钠的碳酸盐</a:t>
            </a:r>
          </a:p>
        </p:txBody>
      </p:sp>
      <p:sp>
        <p:nvSpPr>
          <p:cNvPr id="3" name="矩形 2"/>
          <p:cNvSpPr/>
          <p:nvPr/>
        </p:nvSpPr>
        <p:spPr>
          <a:xfrm>
            <a:off x="260418" y="458762"/>
            <a:ext cx="11654075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 dirty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1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Na</a:t>
            </a:r>
            <a:r>
              <a:rPr lang="en-US" altLang="zh-CN" sz="2600" b="1" kern="100" baseline="-250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CO</a:t>
            </a:r>
            <a:r>
              <a:rPr lang="en-US" altLang="zh-CN" sz="2600" b="1" kern="100" baseline="-250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和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NaHCO</a:t>
            </a:r>
            <a:r>
              <a:rPr lang="en-US" altLang="zh-CN" sz="2600" b="1" kern="100" baseline="-250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的比较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(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反应用离子方程式表示</a:t>
            </a:r>
            <a:r>
              <a:rPr lang="en-US" altLang="zh-CN" sz="2600" b="1" kern="100" dirty="0" smtClean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)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94606" y="1178857"/>
          <a:ext cx="11161240" cy="4009548"/>
        </p:xfrm>
        <a:graphic>
          <a:graphicData uri="http://schemas.openxmlformats.org/drawingml/2006/table">
            <a:tbl>
              <a:tblPr/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名称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碳酸钠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碳酸氢钠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俗名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2600" i="0" u="none" kern="100" baseline="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Times New Roman" panose="02020603050405020304"/>
                        </a:rPr>
                        <a:t>______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或</a:t>
                      </a:r>
                      <a:r>
                        <a:rPr kumimoji="0" lang="en-US" altLang="zh-CN" sz="2600" i="0" u="none" kern="100" baseline="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Times New Roman" panose="02020603050405020304"/>
                        </a:rPr>
                        <a:t>______</a:t>
                      </a:r>
                      <a:endParaRPr kumimoji="0" lang="zh-CN" sz="2600" i="0" u="none" kern="100" baseline="0" dirty="0">
                        <a:effectLst/>
                        <a:latin typeface="Times New Roman" panose="02020603050405020304"/>
                        <a:ea typeface="微软雅黑" panose="020B0503020204020204" charset="-122"/>
                        <a:cs typeface="Courier New" panose="02070309020205020404"/>
                        <a:sym typeface="Times New Roman" panose="020206030504050203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2600" i="0" u="none" kern="100" baseline="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  <a:sym typeface="Times New Roman" panose="02020603050405020304"/>
                        </a:rPr>
                        <a:t>________</a:t>
                      </a:r>
                      <a:endParaRPr kumimoji="0" lang="zh-CN" sz="2600" i="0" u="none" kern="100" baseline="0" dirty="0">
                        <a:effectLst/>
                        <a:latin typeface="Times New Roman" panose="02020603050405020304"/>
                        <a:ea typeface="微软雅黑" panose="020B0503020204020204" charset="-122"/>
                        <a:cs typeface="Courier New" panose="02070309020205020404"/>
                        <a:sym typeface="Times New Roman" panose="020206030504050203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主要性质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色、态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白色粉末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细小的白色晶体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水溶性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易溶于水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(20 </a:t>
                      </a: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/>
                        </a:rPr>
                        <a:t>℃</a:t>
                      </a: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，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S</a:t>
                      </a: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＝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21.5 g)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可溶于水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(20 </a:t>
                      </a: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/>
                        </a:rPr>
                        <a:t>℃</a:t>
                      </a: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，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S</a:t>
                      </a: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＝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9.6 g)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热稳定性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稳定，但结晶碳酸钠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(Na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CO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·10H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O)</a:t>
                      </a: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易风化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受热</a:t>
                      </a:r>
                      <a:r>
                        <a:rPr lang="zh-CN" sz="2400" u="sng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易分解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198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与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H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＋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反应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600" i="0" u="none" kern="100" baseline="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  <a:sym typeface="Times New Roman" panose="02020603050405020304"/>
                        </a:rPr>
                        <a:t>_____________</a:t>
                      </a:r>
                      <a:r>
                        <a:rPr kumimoji="0" lang="en-US" altLang="zh-CN" sz="2600" i="0" u="none" kern="100" baseline="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  <a:sym typeface="Times New Roman" panose="02020603050405020304"/>
                        </a:rPr>
                        <a:t>_</a:t>
                      </a:r>
                      <a:r>
                        <a:rPr kumimoji="0" lang="en-US" sz="2600" i="0" u="none" kern="100" baseline="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  <a:sym typeface="Times New Roman" panose="02020603050405020304"/>
                        </a:rPr>
                        <a:t>_________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(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较快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)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600" i="0" u="none" kern="100" baseline="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  <a:sym typeface="Times New Roman" panose="02020603050405020304"/>
                        </a:rPr>
                        <a:t>______________________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(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更快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)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3913117" y="1802958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纯碱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93587" y="1791345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苏打</a:t>
            </a:r>
            <a:endParaRPr lang="zh-CN" altLang="en-US" sz="2600">
              <a:solidFill>
                <a:srgbClr val="C00000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977143" y="1647329"/>
            <a:ext cx="1184941" cy="617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小苏打</a:t>
            </a:r>
            <a:endParaRPr lang="zh-CN" altLang="zh-CN" sz="2600" kern="100" dirty="0">
              <a:solidFill>
                <a:srgbClr val="C00000"/>
              </a:solidFill>
              <a:latin typeface="Times New Roman" panose="02020603050405020304"/>
              <a:ea typeface="微软雅黑" panose="020B0503020204020204" charset="-122"/>
              <a:cs typeface="Courier New" panose="02070309020205020404"/>
              <a:sym typeface="Times New Roman" panose="02020603050405020304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2715325" y="4612183"/>
          <a:ext cx="49815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Document" r:id="rId4" imgW="5067300" imgH="801370" progId="Word.Document.8">
                  <p:embed/>
                </p:oleObj>
              </mc:Choice>
              <mc:Fallback>
                <p:oleObj name="Document" r:id="rId4" imgW="5067300" imgH="801370" progId="Word.Document.8">
                  <p:embed/>
                  <p:pic>
                    <p:nvPicPr>
                      <p:cNvPr id="0" name="图片 923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15325" y="4612183"/>
                        <a:ext cx="4981575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7438150" y="4612536"/>
          <a:ext cx="526891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文档" r:id="rId6" imgW="5280025" imgH="596900" progId="Word.Document.12">
                  <p:embed/>
                </p:oleObj>
              </mc:Choice>
              <mc:Fallback>
                <p:oleObj name="文档" r:id="rId6" imgW="5280025" imgH="596900" progId="Word.Document.12">
                  <p:embed/>
                  <p:pic>
                    <p:nvPicPr>
                      <p:cNvPr id="0" name="图片 923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38150" y="4612536"/>
                        <a:ext cx="5268913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7308850" y="2974340"/>
              <a:ext cx="215900" cy="29845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7308850" y="2974340"/>
                <a:ext cx="215900" cy="298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7442200" y="3342640"/>
              <a:ext cx="25400" cy="3175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1"/>
            </p:blipFill>
            <p:spPr>
              <a:xfrm>
                <a:off x="7442200" y="3342640"/>
                <a:ext cx="25400" cy="31750"/>
              </a:xfrm>
              <a:prstGeom prst="rect"/>
            </p:spPr>
          </p:pic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>
          <a:blip r:embed="rId12">
            <a:lum bright="-18000" contrast="42000"/>
          </a:blip>
          <a:srcRect r="52718"/>
          <a:stretch>
            <a:fillRect/>
          </a:stretch>
        </p:blipFill>
        <p:spPr>
          <a:xfrm>
            <a:off x="5307965" y="2319655"/>
            <a:ext cx="3669030" cy="17322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86350" y="2124710"/>
            <a:ext cx="3890645" cy="32778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71649" y="411116"/>
          <a:ext cx="11449272" cy="4480360"/>
        </p:xfrm>
        <a:graphic>
          <a:graphicData uri="http://schemas.openxmlformats.org/drawingml/2006/table">
            <a:tbl>
              <a:tblPr/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821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名称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碳酸钠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碳酸氢钠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6433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主要性质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与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Al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(SO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4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)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溶液反应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kumimoji="0" lang="en-US" altLang="zh-CN" sz="2400" i="0" u="none" kern="100" baseline="0" dirty="0" smtClean="0">
                        <a:effectLst/>
                        <a:latin typeface="Times New Roman" panose="02020603050405020304"/>
                        <a:ea typeface="微软雅黑" panose="020B0503020204020204" charset="-122"/>
                        <a:cs typeface="Courier New" panose="02070309020205020404"/>
                        <a:sym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2400" i="0" u="none" kern="100" baseline="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  <a:sym typeface="Times New Roman" panose="02020603050405020304"/>
                        </a:rPr>
                        <a:t>____________________________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zh-CN" sz="2400" i="0" u="none" kern="100" baseline="0" dirty="0" smtClean="0">
                        <a:effectLst/>
                        <a:latin typeface="Times New Roman" panose="02020603050405020304"/>
                        <a:ea typeface="微软雅黑" panose="020B0503020204020204" charset="-122"/>
                        <a:cs typeface="Courier New" panose="02070309020205020404"/>
                        <a:sym typeface="Times New Roman" panose="0202060305040502030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400" i="0" u="none" kern="100" baseline="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  <a:sym typeface="Times New Roman" panose="02020603050405020304"/>
                        </a:rPr>
                        <a:t>_________________________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95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与水作用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水解，碱性较强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水解，碱性较弱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61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与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CO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反应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不反应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bright="-18000" contrast="54000"/>
          </a:blip>
          <a:srcRect l="15800" b="81867"/>
          <a:stretch>
            <a:fillRect/>
          </a:stretch>
        </p:blipFill>
        <p:spPr>
          <a:xfrm>
            <a:off x="387985" y="398145"/>
            <a:ext cx="6218555" cy="16402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lum bright="-18000" contrast="54000"/>
          </a:blip>
          <a:srcRect l="15848" t="21962" b="35321"/>
          <a:stretch>
            <a:fillRect/>
          </a:stretch>
        </p:blipFill>
        <p:spPr>
          <a:xfrm>
            <a:off x="312420" y="2250440"/>
            <a:ext cx="5820410" cy="36188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lum bright="-18000" contrast="54000"/>
          </a:blip>
          <a:srcRect l="15132" t="66179" r="25713"/>
          <a:stretch>
            <a:fillRect/>
          </a:stretch>
        </p:blipFill>
        <p:spPr>
          <a:xfrm>
            <a:off x="7237730" y="1353185"/>
            <a:ext cx="4829810" cy="33820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564245" y="603250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碳酸氢钠参与的反应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71649" y="411116"/>
          <a:ext cx="11449272" cy="4607517"/>
        </p:xfrm>
        <a:graphic>
          <a:graphicData uri="http://schemas.openxmlformats.org/drawingml/2006/table">
            <a:tbl>
              <a:tblPr/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821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名称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碳酸钠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碳酸氢钠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6433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主要性质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与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Al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(SO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4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)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溶液反应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kumimoji="0" lang="en-US" altLang="zh-CN" sz="2400" i="0" u="none" kern="100" baseline="0" dirty="0" smtClean="0">
                        <a:effectLst/>
                        <a:latin typeface="Times New Roman" panose="02020603050405020304"/>
                        <a:ea typeface="微软雅黑" panose="020B0503020204020204" charset="-122"/>
                        <a:cs typeface="Courier New" panose="02070309020205020404"/>
                        <a:sym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2400" i="0" u="none" kern="100" baseline="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  <a:sym typeface="Times New Roman" panose="02020603050405020304"/>
                        </a:rPr>
                        <a:t>____________________________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zh-CN" sz="2400" i="0" u="none" kern="100" baseline="0" dirty="0" smtClean="0">
                        <a:effectLst/>
                        <a:latin typeface="Times New Roman" panose="02020603050405020304"/>
                        <a:ea typeface="微软雅黑" panose="020B0503020204020204" charset="-122"/>
                        <a:cs typeface="Courier New" panose="02070309020205020404"/>
                        <a:sym typeface="Times New Roman" panose="0202060305040502030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400" i="0" u="none" kern="100" baseline="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  <a:sym typeface="Times New Roman" panose="02020603050405020304"/>
                        </a:rPr>
                        <a:t>_________________________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21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与水作用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水解，碱性较强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水解，碱性较弱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21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与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CO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反应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不反应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643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主要用途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用于制玻璃、制肥皂、合成洗涤剂、造纸、纺织、石油、冶金等工业中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灭火器、治疗胃酸过多、发酵粉的主要成分之一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470535" y="4969510"/>
            <a:ext cx="9764395" cy="1149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思考：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鉴别、方法？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固体：</a:t>
            </a:r>
            <a:r>
              <a:rPr lang="en-US" altLang="zh-C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     </a:t>
            </a:r>
            <a:r>
              <a:rPr lang="en-US" altLang="zh-CN" sz="2400" b="1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altLang="zh-C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       </a:t>
            </a:r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溶液：</a:t>
            </a:r>
            <a:endParaRPr lang="zh-CN" altLang="en-US" sz="2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CN" altLang="en-US" sz="2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1371" y="278821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 dirty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Na</a:t>
            </a:r>
            <a:r>
              <a:rPr lang="en-US" altLang="zh-CN" sz="2600" b="1" kern="100" baseline="-250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CO</a:t>
            </a:r>
            <a:r>
              <a:rPr lang="en-US" altLang="zh-CN" sz="2600" b="1" kern="100" baseline="-250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和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NaHCO</a:t>
            </a:r>
            <a:r>
              <a:rPr lang="en-US" altLang="zh-CN" sz="2600" b="1" kern="100" baseline="-250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的相互</a:t>
            </a:r>
            <a:r>
              <a:rPr lang="zh-CN" altLang="zh-CN" sz="2600" b="1" kern="100" dirty="0" smtClean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转化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4184" y="1970578"/>
            <a:ext cx="11397613" cy="43218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选择适当的试剂或方法除去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杂质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,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并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完成转化的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化学方程式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,</a:t>
            </a:r>
            <a:r>
              <a:rPr lang="zh-CN" altLang="zh-CN" sz="2600" kern="100" dirty="0" smtClean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“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[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　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]</a:t>
            </a:r>
            <a:r>
              <a:rPr lang="zh-CN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”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内为杂质。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(1)Na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(s)[NaHCO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]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_______________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_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__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 ，</a:t>
            </a:r>
            <a:endParaRPr lang="en-US" altLang="zh-CN" sz="2600" kern="100" dirty="0" smtClean="0"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___________________________________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_______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(2)NaHCO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aq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)[Na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]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________________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 ，</a:t>
            </a:r>
            <a:endParaRPr lang="en-US" altLang="zh-CN" sz="2600" kern="100" dirty="0" smtClean="0"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__________________________________________________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(3)Na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aq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)[NaHCO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]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______________________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 ，</a:t>
            </a:r>
            <a:endParaRPr lang="en-US" altLang="zh-CN" sz="2600" kern="100" dirty="0" smtClean="0"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__________________________________________________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pic>
        <p:nvPicPr>
          <p:cNvPr id="4" name="图片 3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9121" y="1015285"/>
            <a:ext cx="6826715" cy="9860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4009569" y="2673577"/>
            <a:ext cx="2494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充分灼烧至恒重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051878" y="3047056"/>
          <a:ext cx="6332538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文档" r:id="rId4" imgW="6543040" imgH="955675" progId="Word.Document.12">
                  <p:embed/>
                </p:oleObj>
              </mc:Choice>
              <mc:Fallback>
                <p:oleObj name="文档" r:id="rId4" imgW="6543040" imgH="955675" progId="Word.Document.12">
                  <p:embed/>
                  <p:pic>
                    <p:nvPicPr>
                      <p:cNvPr id="0" name="图片 1229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1878" y="3047056"/>
                        <a:ext cx="6332538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4220348" y="3835996"/>
            <a:ext cx="207010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通入足量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CO</a:t>
            </a:r>
            <a:r>
              <a:rPr lang="en-US" altLang="zh-CN" sz="2600" kern="1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2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11775" y="4401769"/>
            <a:ext cx="494728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kern="1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Na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2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CO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3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＋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H</a:t>
            </a:r>
            <a:r>
              <a:rPr lang="en-US" altLang="zh-CN" sz="2600" kern="1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2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O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＋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CO</a:t>
            </a:r>
            <a:r>
              <a:rPr lang="en-US" altLang="zh-CN" sz="2600" kern="1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2</a:t>
            </a:r>
            <a:r>
              <a:rPr lang="en-US" altLang="zh-CN" sz="2600" kern="1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==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=2NaHCO</a:t>
            </a:r>
            <a:r>
              <a:rPr lang="en-US" altLang="zh-CN" sz="2600" kern="1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3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93249" y="5046693"/>
            <a:ext cx="302704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滴加适量</a:t>
            </a:r>
            <a:r>
              <a:rPr lang="en-US" altLang="zh-CN" sz="2600" kern="100" dirty="0" err="1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NaOH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溶液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46570" y="5613379"/>
            <a:ext cx="507873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kern="1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NaHCO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3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＋</a:t>
            </a:r>
            <a:r>
              <a:rPr lang="en-US" altLang="zh-CN" sz="2600" kern="100" dirty="0" err="1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NaOH</a:t>
            </a:r>
            <a:r>
              <a:rPr lang="en-US" altLang="zh-CN" sz="2600" kern="1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==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=Na</a:t>
            </a:r>
            <a:r>
              <a:rPr lang="en-US" altLang="zh-CN" sz="2600" kern="1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2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CO</a:t>
            </a:r>
            <a:r>
              <a:rPr lang="en-US" altLang="zh-CN" sz="2600" kern="1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3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＋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H</a:t>
            </a:r>
            <a:r>
              <a:rPr lang="en-US" altLang="zh-CN" sz="2600" kern="1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2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O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7" grpId="0" autoUpdateAnimBg="0"/>
      <p:bldP spid="8" grpId="0" autoUpdateAnimBg="0"/>
      <p:bldP spid="9" grpId="0" autoUpdateAnimBg="0"/>
      <p:bldP spid="1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65" y="498475"/>
            <a:ext cx="10878185" cy="17811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7874000" y="1656868"/>
              <a:ext cx="155222" cy="435498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7874000" y="1656868"/>
                <a:ext cx="155222" cy="435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8128000" y="1827296"/>
              <a:ext cx="142875" cy="56398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8128000" y="1827296"/>
                <a:ext cx="142875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8087253" y="1968291"/>
              <a:ext cx="176213" cy="31019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8087253" y="1968291"/>
                <a:ext cx="176213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8310738" y="1704630"/>
              <a:ext cx="178506" cy="383507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8310738" y="1704630"/>
                <a:ext cx="178506" cy="383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8323438" y="1662331"/>
              <a:ext cx="188384" cy="443077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8323438" y="1662331"/>
                <a:ext cx="188384" cy="4430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8581496" y="1804736"/>
              <a:ext cx="178681" cy="241102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8581496" y="1804736"/>
                <a:ext cx="178681" cy="241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8846784" y="1652462"/>
              <a:ext cx="167393" cy="1973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8846784" y="1652462"/>
                <a:ext cx="167393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9076266" y="1415590"/>
              <a:ext cx="135466" cy="3383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9076266" y="1415590"/>
                <a:ext cx="13546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墨迹 10"/>
              <p14:cNvContentPartPr/>
              <p14:nvPr/>
            </p14:nvContentPartPr>
            <p14:xfrm>
              <a:off x="9070622" y="1449429"/>
              <a:ext cx="90311" cy="259431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1"/>
            </p:blipFill>
            <p:spPr>
              <a:xfrm>
                <a:off x="9070622" y="1449429"/>
                <a:ext cx="90311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墨迹 11"/>
              <p14:cNvContentPartPr/>
              <p14:nvPr/>
            </p14:nvContentPartPr>
            <p14:xfrm>
              <a:off x="9118423" y="1534026"/>
              <a:ext cx="138466" cy="16919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3"/>
            </p:blipFill>
            <p:spPr>
              <a:xfrm>
                <a:off x="9118423" y="1534026"/>
                <a:ext cx="13846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墨迹 12"/>
              <p14:cNvContentPartPr/>
              <p14:nvPr/>
            </p14:nvContentPartPr>
            <p14:xfrm>
              <a:off x="9236780" y="1519045"/>
              <a:ext cx="118887" cy="175715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5"/>
            </p:blipFill>
            <p:spPr>
              <a:xfrm>
                <a:off x="9236780" y="1519045"/>
                <a:ext cx="118887" cy="175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墨迹 13"/>
              <p14:cNvContentPartPr/>
              <p14:nvPr/>
            </p14:nvContentPartPr>
            <p14:xfrm>
              <a:off x="8936037" y="1742699"/>
              <a:ext cx="422451" cy="11279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7"/>
            </p:blipFill>
            <p:spPr>
              <a:xfrm>
                <a:off x="8936037" y="1742699"/>
                <a:ext cx="422451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墨迹 14"/>
              <p14:cNvContentPartPr/>
              <p14:nvPr/>
            </p14:nvContentPartPr>
            <p14:xfrm>
              <a:off x="9001653" y="1770897"/>
              <a:ext cx="235479" cy="203738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9"/>
            </p:blipFill>
            <p:spPr>
              <a:xfrm>
                <a:off x="9001653" y="1770897"/>
                <a:ext cx="235479" cy="203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墨迹 15"/>
              <p14:cNvContentPartPr/>
              <p14:nvPr/>
            </p14:nvContentPartPr>
            <p14:xfrm>
              <a:off x="9215613" y="1806146"/>
              <a:ext cx="120297" cy="1551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1"/>
            </p:blipFill>
            <p:spPr>
              <a:xfrm>
                <a:off x="9215613" y="1806146"/>
                <a:ext cx="120297" cy="15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墨迹 16"/>
              <p14:cNvContentPartPr/>
              <p14:nvPr/>
            </p14:nvContentPartPr>
            <p14:xfrm>
              <a:off x="9211733" y="1849855"/>
              <a:ext cx="73378" cy="445544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3"/>
            </p:blipFill>
            <p:spPr>
              <a:xfrm>
                <a:off x="9211733" y="1849855"/>
                <a:ext cx="73378" cy="445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墨迹 17"/>
              <p14:cNvContentPartPr/>
              <p14:nvPr/>
            </p14:nvContentPartPr>
            <p14:xfrm>
              <a:off x="5518855" y="1753978"/>
              <a:ext cx="217488" cy="73318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5"/>
            </p:blipFill>
            <p:spPr>
              <a:xfrm>
                <a:off x="5518855" y="1753978"/>
                <a:ext cx="217488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墨迹 18"/>
              <p14:cNvContentPartPr/>
              <p14:nvPr/>
            </p14:nvContentPartPr>
            <p14:xfrm>
              <a:off x="5468055" y="1889333"/>
              <a:ext cx="292100" cy="71379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7"/>
            </p:blipFill>
            <p:spPr>
              <a:xfrm>
                <a:off x="5468055" y="1889333"/>
                <a:ext cx="292100" cy="71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墨迹 19"/>
              <p14:cNvContentPartPr/>
              <p14:nvPr/>
            </p14:nvContentPartPr>
            <p14:xfrm>
              <a:off x="5740400" y="1528034"/>
              <a:ext cx="33866" cy="798384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9"/>
            </p:blipFill>
            <p:spPr>
              <a:xfrm>
                <a:off x="5740400" y="1528034"/>
                <a:ext cx="33866" cy="7983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墨迹 20"/>
              <p14:cNvContentPartPr/>
              <p14:nvPr/>
            </p14:nvContentPartPr>
            <p14:xfrm>
              <a:off x="5783438" y="1676960"/>
              <a:ext cx="273050" cy="30261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1"/>
            </p:blipFill>
            <p:spPr>
              <a:xfrm>
                <a:off x="5783438" y="1676960"/>
                <a:ext cx="273050" cy="3026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墨迹 21"/>
              <p14:cNvContentPartPr/>
              <p14:nvPr/>
            </p14:nvContentPartPr>
            <p14:xfrm>
              <a:off x="5437716" y="2560470"/>
              <a:ext cx="189794" cy="228941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3"/>
            </p:blipFill>
            <p:spPr>
              <a:xfrm>
                <a:off x="5437716" y="2560470"/>
                <a:ext cx="189794" cy="228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墨迹 22"/>
              <p14:cNvContentPartPr/>
              <p14:nvPr/>
            </p14:nvContentPartPr>
            <p14:xfrm>
              <a:off x="5661377" y="2486095"/>
              <a:ext cx="67734" cy="474801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5"/>
            </p:blipFill>
            <p:spPr>
              <a:xfrm>
                <a:off x="5661377" y="2486095"/>
                <a:ext cx="67734" cy="4748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墨迹 23"/>
              <p14:cNvContentPartPr/>
              <p14:nvPr/>
            </p14:nvContentPartPr>
            <p14:xfrm>
              <a:off x="5621866" y="2476578"/>
              <a:ext cx="86784" cy="176949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7"/>
            </p:blipFill>
            <p:spPr>
              <a:xfrm>
                <a:off x="5621866" y="2476578"/>
                <a:ext cx="86784" cy="1769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墨迹 24"/>
              <p14:cNvContentPartPr/>
              <p14:nvPr/>
            </p14:nvContentPartPr>
            <p14:xfrm>
              <a:off x="5700888" y="2498432"/>
              <a:ext cx="149578" cy="90237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9"/>
            </p:blipFill>
            <p:spPr>
              <a:xfrm>
                <a:off x="5700888" y="2498432"/>
                <a:ext cx="149578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墨迹 25"/>
              <p14:cNvContentPartPr/>
              <p14:nvPr/>
            </p14:nvContentPartPr>
            <p14:xfrm>
              <a:off x="6005688" y="2412073"/>
              <a:ext cx="50800" cy="366411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1"/>
            </p:blipFill>
            <p:spPr>
              <a:xfrm>
                <a:off x="6005688" y="2412073"/>
                <a:ext cx="50800" cy="3664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墨迹 26"/>
              <p14:cNvContentPartPr/>
              <p14:nvPr/>
            </p14:nvContentPartPr>
            <p14:xfrm>
              <a:off x="6041496" y="2520991"/>
              <a:ext cx="139171" cy="129716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3"/>
            </p:blipFill>
            <p:spPr>
              <a:xfrm>
                <a:off x="6041496" y="2520991"/>
                <a:ext cx="139171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墨迹 27"/>
              <p14:cNvContentPartPr/>
              <p14:nvPr/>
            </p14:nvContentPartPr>
            <p14:xfrm>
              <a:off x="6304844" y="2256625"/>
              <a:ext cx="28222" cy="461759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5"/>
            </p:blipFill>
            <p:spPr>
              <a:xfrm>
                <a:off x="6304844" y="2256625"/>
                <a:ext cx="28222" cy="461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墨迹 28"/>
              <p14:cNvContentPartPr/>
              <p14:nvPr/>
            </p14:nvContentPartPr>
            <p14:xfrm>
              <a:off x="6220177" y="2597129"/>
              <a:ext cx="189089" cy="188580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7"/>
            </p:blipFill>
            <p:spPr>
              <a:xfrm>
                <a:off x="6220177" y="2597129"/>
                <a:ext cx="189089" cy="188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墨迹 29"/>
              <p14:cNvContentPartPr/>
              <p14:nvPr/>
            </p14:nvContentPartPr>
            <p14:xfrm>
              <a:off x="6496755" y="1720139"/>
              <a:ext cx="111478" cy="87417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9"/>
            </p:blipFill>
            <p:spPr>
              <a:xfrm>
                <a:off x="6496755" y="1720139"/>
                <a:ext cx="111478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墨迹 30"/>
              <p14:cNvContentPartPr/>
              <p14:nvPr/>
            </p14:nvContentPartPr>
            <p14:xfrm>
              <a:off x="6524977" y="1639420"/>
              <a:ext cx="262467" cy="427567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1"/>
            </p:blipFill>
            <p:spPr>
              <a:xfrm>
                <a:off x="6524977" y="1639420"/>
                <a:ext cx="262467" cy="4275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墨迹 31"/>
              <p14:cNvContentPartPr/>
              <p14:nvPr/>
            </p14:nvContentPartPr>
            <p14:xfrm>
              <a:off x="6660444" y="1849855"/>
              <a:ext cx="152400" cy="155976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3"/>
            </p:blipFill>
            <p:spPr>
              <a:xfrm>
                <a:off x="6660444" y="1849855"/>
                <a:ext cx="152400" cy="155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墨迹 32"/>
              <p14:cNvContentPartPr/>
              <p14:nvPr/>
            </p14:nvContentPartPr>
            <p14:xfrm>
              <a:off x="6699955" y="1604523"/>
              <a:ext cx="132645" cy="87417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5"/>
            </p:blipFill>
            <p:spPr>
              <a:xfrm>
                <a:off x="6699955" y="1604523"/>
                <a:ext cx="132645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墨迹 33"/>
              <p14:cNvContentPartPr/>
              <p14:nvPr/>
            </p14:nvContentPartPr>
            <p14:xfrm>
              <a:off x="6818488" y="1682599"/>
              <a:ext cx="141112" cy="258198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7"/>
            </p:blipFill>
            <p:spPr>
              <a:xfrm>
                <a:off x="6818488" y="1682599"/>
                <a:ext cx="141112" cy="25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墨迹 34"/>
              <p14:cNvContentPartPr/>
              <p14:nvPr/>
            </p14:nvContentPartPr>
            <p14:xfrm>
              <a:off x="7016044" y="1793457"/>
              <a:ext cx="77611" cy="107156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9"/>
            </p:blipFill>
            <p:spPr>
              <a:xfrm>
                <a:off x="7016044" y="1793457"/>
                <a:ext cx="77611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墨迹 35"/>
              <p14:cNvContentPartPr/>
              <p14:nvPr/>
            </p14:nvContentPartPr>
            <p14:xfrm>
              <a:off x="7876822" y="4102956"/>
              <a:ext cx="2822" cy="36659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1"/>
            </p:blipFill>
            <p:spPr>
              <a:xfrm>
                <a:off x="7876822" y="4102956"/>
                <a:ext cx="282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墨迹 36"/>
              <p14:cNvContentPartPr/>
              <p14:nvPr/>
            </p14:nvContentPartPr>
            <p14:xfrm>
              <a:off x="2891366" y="3746944"/>
              <a:ext cx="294922" cy="249561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3"/>
            </p:blipFill>
            <p:spPr>
              <a:xfrm>
                <a:off x="2891366" y="3746944"/>
                <a:ext cx="294922" cy="2495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墨迹 37"/>
              <p14:cNvContentPartPr/>
              <p14:nvPr/>
            </p14:nvContentPartPr>
            <p14:xfrm>
              <a:off x="3169355" y="3613703"/>
              <a:ext cx="47978" cy="689466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5"/>
            </p:blipFill>
            <p:spPr>
              <a:xfrm>
                <a:off x="3169355" y="3613703"/>
                <a:ext cx="47978" cy="6894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墨迹 38"/>
              <p14:cNvContentPartPr/>
              <p14:nvPr/>
            </p14:nvContentPartPr>
            <p14:xfrm>
              <a:off x="3256844" y="3797525"/>
              <a:ext cx="67733" cy="220129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7"/>
            </p:blipFill>
            <p:spPr>
              <a:xfrm>
                <a:off x="3256844" y="3797525"/>
                <a:ext cx="67733" cy="2201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墨迹 39"/>
              <p14:cNvContentPartPr/>
              <p14:nvPr/>
            </p14:nvContentPartPr>
            <p14:xfrm>
              <a:off x="3399895" y="3773027"/>
              <a:ext cx="472193" cy="142758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9"/>
            </p:blipFill>
            <p:spPr>
              <a:xfrm>
                <a:off x="3399895" y="3773027"/>
                <a:ext cx="472193" cy="142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" name="墨迹 40"/>
              <p14:cNvContentPartPr/>
              <p14:nvPr/>
            </p14:nvContentPartPr>
            <p14:xfrm>
              <a:off x="3877733" y="3676093"/>
              <a:ext cx="11289" cy="494541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1"/>
            </p:blipFill>
            <p:spPr>
              <a:xfrm>
                <a:off x="3877733" y="3676093"/>
                <a:ext cx="11289" cy="4945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墨迹 41"/>
              <p14:cNvContentPartPr/>
              <p14:nvPr/>
            </p14:nvContentPartPr>
            <p14:xfrm>
              <a:off x="4052711" y="3823786"/>
              <a:ext cx="218193" cy="5639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3"/>
            </p:blipFill>
            <p:spPr>
              <a:xfrm>
                <a:off x="4052711" y="3823786"/>
                <a:ext cx="218193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墨迹 42"/>
              <p14:cNvContentPartPr/>
              <p14:nvPr/>
            </p14:nvContentPartPr>
            <p14:xfrm>
              <a:off x="4120444" y="3726323"/>
              <a:ext cx="22578" cy="229998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5"/>
            </p:blipFill>
            <p:spPr>
              <a:xfrm>
                <a:off x="4120444" y="3726323"/>
                <a:ext cx="22578" cy="2299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4" name="墨迹 43"/>
              <p14:cNvContentPartPr/>
              <p14:nvPr/>
            </p14:nvContentPartPr>
            <p14:xfrm>
              <a:off x="4458405" y="3705350"/>
              <a:ext cx="206728" cy="195454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7"/>
            </p:blipFill>
            <p:spPr>
              <a:xfrm>
                <a:off x="4458405" y="3705350"/>
                <a:ext cx="206728" cy="195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墨迹 44"/>
              <p14:cNvContentPartPr/>
              <p14:nvPr/>
            </p14:nvContentPartPr>
            <p14:xfrm>
              <a:off x="4701822" y="3716629"/>
              <a:ext cx="115711" cy="185938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9"/>
            </p:blipFill>
            <p:spPr>
              <a:xfrm>
                <a:off x="4701822" y="3716629"/>
                <a:ext cx="115711" cy="185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6" name="墨迹 45"/>
              <p14:cNvContentPartPr/>
              <p14:nvPr/>
            </p14:nvContentPartPr>
            <p14:xfrm>
              <a:off x="4814711" y="3619519"/>
              <a:ext cx="33866" cy="472157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1"/>
            </p:blipFill>
            <p:spPr>
              <a:xfrm>
                <a:off x="4814711" y="3619519"/>
                <a:ext cx="33866" cy="472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7" name="墨迹 46"/>
              <p14:cNvContentPartPr/>
              <p14:nvPr/>
            </p14:nvContentPartPr>
            <p14:xfrm>
              <a:off x="4871155" y="3786246"/>
              <a:ext cx="118533" cy="117907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3"/>
            </p:blipFill>
            <p:spPr>
              <a:xfrm>
                <a:off x="4871155" y="3786246"/>
                <a:ext cx="118533" cy="1179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8" name="墨迹 47"/>
              <p14:cNvContentPartPr/>
              <p14:nvPr/>
            </p14:nvContentPartPr>
            <p14:xfrm>
              <a:off x="5260622" y="3716629"/>
              <a:ext cx="265288" cy="11280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5"/>
            </p:blipFill>
            <p:spPr>
              <a:xfrm>
                <a:off x="5260622" y="3716629"/>
                <a:ext cx="26528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9" name="墨迹 48"/>
              <p14:cNvContentPartPr/>
              <p14:nvPr/>
            </p14:nvContentPartPr>
            <p14:xfrm>
              <a:off x="5458177" y="3615113"/>
              <a:ext cx="158045" cy="56398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7"/>
            </p:blipFill>
            <p:spPr>
              <a:xfrm>
                <a:off x="5458177" y="3615113"/>
                <a:ext cx="158045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0" name="墨迹 49"/>
              <p14:cNvContentPartPr/>
              <p14:nvPr/>
            </p14:nvContentPartPr>
            <p14:xfrm>
              <a:off x="5237515" y="3801226"/>
              <a:ext cx="339196" cy="33839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9"/>
            </p:blipFill>
            <p:spPr>
              <a:xfrm>
                <a:off x="5237515" y="3801226"/>
                <a:ext cx="33919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1" name="墨迹 50"/>
              <p14:cNvContentPartPr/>
              <p14:nvPr/>
            </p14:nvContentPartPr>
            <p14:xfrm>
              <a:off x="5214761" y="3820437"/>
              <a:ext cx="155928" cy="79486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1"/>
            </p:blipFill>
            <p:spPr>
              <a:xfrm>
                <a:off x="5214761" y="3820437"/>
                <a:ext cx="155928" cy="794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2" name="墨迹 51"/>
              <p14:cNvContentPartPr/>
              <p14:nvPr/>
            </p14:nvContentPartPr>
            <p14:xfrm>
              <a:off x="5979406" y="3565765"/>
              <a:ext cx="195616" cy="235462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3"/>
            </p:blipFill>
            <p:spPr>
              <a:xfrm>
                <a:off x="5979406" y="3565765"/>
                <a:ext cx="195616" cy="235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3" name="墨迹 52"/>
              <p14:cNvContentPartPr/>
              <p14:nvPr/>
            </p14:nvContentPartPr>
            <p14:xfrm>
              <a:off x="6118577" y="3618638"/>
              <a:ext cx="239889" cy="208673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5"/>
            </p:blipFill>
            <p:spPr>
              <a:xfrm>
                <a:off x="6118577" y="3618638"/>
                <a:ext cx="239889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4" name="墨迹 53"/>
              <p14:cNvContentPartPr/>
              <p14:nvPr/>
            </p14:nvContentPartPr>
            <p14:xfrm>
              <a:off x="6318955" y="3523290"/>
              <a:ext cx="76200" cy="585306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7"/>
            </p:blipFill>
            <p:spPr>
              <a:xfrm>
                <a:off x="6318955" y="3523290"/>
                <a:ext cx="76200" cy="585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5" name="墨迹 54"/>
              <p14:cNvContentPartPr/>
              <p14:nvPr/>
            </p14:nvContentPartPr>
            <p14:xfrm>
              <a:off x="6386688" y="3687725"/>
              <a:ext cx="96662" cy="167961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9"/>
            </p:blipFill>
            <p:spPr>
              <a:xfrm>
                <a:off x="6386688" y="3687725"/>
                <a:ext cx="96662" cy="167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6" name="墨迹 55"/>
              <p14:cNvContentPartPr/>
              <p14:nvPr/>
            </p14:nvContentPartPr>
            <p14:xfrm>
              <a:off x="6440311" y="3671511"/>
              <a:ext cx="90311" cy="16919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11"/>
            </p:blipFill>
            <p:spPr>
              <a:xfrm>
                <a:off x="6440311" y="3671511"/>
                <a:ext cx="9031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7" name="墨迹 56"/>
              <p14:cNvContentPartPr/>
              <p14:nvPr/>
            </p14:nvContentPartPr>
            <p14:xfrm>
              <a:off x="6585302" y="3609473"/>
              <a:ext cx="219075" cy="187700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3"/>
            </p:blipFill>
            <p:spPr>
              <a:xfrm>
                <a:off x="6585302" y="3609473"/>
                <a:ext cx="219075" cy="187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8" name="墨迹 57"/>
              <p14:cNvContentPartPr/>
              <p14:nvPr/>
            </p14:nvContentPartPr>
            <p14:xfrm>
              <a:off x="6790266" y="3584799"/>
              <a:ext cx="56444" cy="436380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5"/>
            </p:blipFill>
            <p:spPr>
              <a:xfrm>
                <a:off x="6790266" y="3584799"/>
                <a:ext cx="56444" cy="436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9" name="墨迹 58"/>
              <p14:cNvContentPartPr/>
              <p14:nvPr/>
            </p14:nvContentPartPr>
            <p14:xfrm>
              <a:off x="7021688" y="3677151"/>
              <a:ext cx="237067" cy="16919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7"/>
            </p:blipFill>
            <p:spPr>
              <a:xfrm>
                <a:off x="7021688" y="3677151"/>
                <a:ext cx="23706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0" name="墨迹 59"/>
              <p14:cNvContentPartPr/>
              <p14:nvPr/>
            </p14:nvContentPartPr>
            <p14:xfrm>
              <a:off x="7109177" y="3585504"/>
              <a:ext cx="36689" cy="263661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9"/>
            </p:blipFill>
            <p:spPr>
              <a:xfrm>
                <a:off x="7109177" y="3585504"/>
                <a:ext cx="36689" cy="263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1" name="墨迹 60"/>
              <p14:cNvContentPartPr/>
              <p14:nvPr/>
            </p14:nvContentPartPr>
            <p14:xfrm>
              <a:off x="7540977" y="3598194"/>
              <a:ext cx="45156" cy="200212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21"/>
            </p:blipFill>
            <p:spPr>
              <a:xfrm>
                <a:off x="7540977" y="3598194"/>
                <a:ext cx="45156" cy="2002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2" name="墨迹 61"/>
              <p14:cNvContentPartPr/>
              <p14:nvPr/>
            </p14:nvContentPartPr>
            <p14:xfrm>
              <a:off x="7563555" y="3665871"/>
              <a:ext cx="101600" cy="22559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3"/>
            </p:blipFill>
            <p:spPr>
              <a:xfrm>
                <a:off x="7563555" y="3665871"/>
                <a:ext cx="1016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3" name="墨迹 62"/>
              <p14:cNvContentPartPr/>
              <p14:nvPr/>
            </p14:nvContentPartPr>
            <p14:xfrm>
              <a:off x="7644694" y="3539680"/>
              <a:ext cx="374650" cy="322879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5"/>
            </p:blipFill>
            <p:spPr>
              <a:xfrm>
                <a:off x="7644694" y="3539680"/>
                <a:ext cx="374650" cy="3228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4" name="墨迹 63"/>
              <p14:cNvContentPartPr/>
              <p14:nvPr/>
            </p14:nvContentPartPr>
            <p14:xfrm>
              <a:off x="1569155" y="3767388"/>
              <a:ext cx="112889" cy="84597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7"/>
            </p:blipFill>
            <p:spPr>
              <a:xfrm>
                <a:off x="1569155" y="3767388"/>
                <a:ext cx="112889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5" name="墨迹 64"/>
              <p14:cNvContentPartPr/>
              <p14:nvPr/>
            </p14:nvContentPartPr>
            <p14:xfrm>
              <a:off x="1545343" y="3930942"/>
              <a:ext cx="322968" cy="270710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9"/>
            </p:blipFill>
            <p:spPr>
              <a:xfrm>
                <a:off x="1545343" y="3930942"/>
                <a:ext cx="322968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6" name="墨迹 65"/>
              <p14:cNvContentPartPr/>
              <p14:nvPr/>
            </p14:nvContentPartPr>
            <p14:xfrm>
              <a:off x="1473200" y="5100320"/>
              <a:ext cx="369711" cy="906069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31"/>
            </p:blipFill>
            <p:spPr>
              <a:xfrm>
                <a:off x="1473200" y="5100320"/>
                <a:ext cx="369711" cy="906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7" name="墨迹 66"/>
              <p14:cNvContentPartPr/>
              <p14:nvPr/>
            </p14:nvContentPartPr>
            <p14:xfrm>
              <a:off x="3042355" y="5103316"/>
              <a:ext cx="276578" cy="243217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3"/>
            </p:blipFill>
            <p:spPr>
              <a:xfrm>
                <a:off x="3042355" y="5103316"/>
                <a:ext cx="276578" cy="243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8" name="墨迹 67"/>
              <p14:cNvContentPartPr/>
              <p14:nvPr/>
            </p14:nvContentPartPr>
            <p14:xfrm>
              <a:off x="3302000" y="5053263"/>
              <a:ext cx="56444" cy="555520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5"/>
            </p:blipFill>
            <p:spPr>
              <a:xfrm>
                <a:off x="3302000" y="5053263"/>
                <a:ext cx="56444" cy="555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9" name="墨迹 68"/>
              <p14:cNvContentPartPr/>
              <p14:nvPr/>
            </p14:nvContentPartPr>
            <p14:xfrm>
              <a:off x="3375377" y="5266518"/>
              <a:ext cx="65617" cy="205676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7"/>
            </p:blipFill>
            <p:spPr>
              <a:xfrm>
                <a:off x="3375377" y="5266518"/>
                <a:ext cx="65617" cy="205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0" name="墨迹 69"/>
              <p14:cNvContentPartPr/>
              <p14:nvPr/>
            </p14:nvContentPartPr>
            <p14:xfrm>
              <a:off x="3547533" y="5191438"/>
              <a:ext cx="471311" cy="163554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9"/>
            </p:blipFill>
            <p:spPr>
              <a:xfrm>
                <a:off x="3547533" y="5191438"/>
                <a:ext cx="471311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1" name="墨迹 70"/>
              <p14:cNvContentPartPr/>
              <p14:nvPr/>
            </p14:nvContentPartPr>
            <p14:xfrm>
              <a:off x="4013200" y="5121645"/>
              <a:ext cx="11288" cy="456119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41"/>
            </p:blipFill>
            <p:spPr>
              <a:xfrm>
                <a:off x="4013200" y="5121645"/>
                <a:ext cx="11288" cy="456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2" name="墨迹 71"/>
              <p14:cNvContentPartPr/>
              <p14:nvPr/>
            </p14:nvContentPartPr>
            <p14:xfrm>
              <a:off x="4284133" y="5143500"/>
              <a:ext cx="214489" cy="33838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3"/>
            </p:blipFill>
            <p:spPr>
              <a:xfrm>
                <a:off x="4284133" y="5143500"/>
                <a:ext cx="214489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3" name="墨迹 72"/>
              <p14:cNvContentPartPr/>
              <p14:nvPr/>
            </p14:nvContentPartPr>
            <p14:xfrm>
              <a:off x="4360333" y="5064013"/>
              <a:ext cx="36689" cy="285339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5"/>
            </p:blipFill>
            <p:spPr>
              <a:xfrm>
                <a:off x="4360333" y="5064013"/>
                <a:ext cx="36689" cy="285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4" name="墨迹 73"/>
              <p14:cNvContentPartPr/>
              <p14:nvPr/>
            </p14:nvContentPartPr>
            <p14:xfrm>
              <a:off x="4793544" y="5049562"/>
              <a:ext cx="179211" cy="187875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7"/>
            </p:blipFill>
            <p:spPr>
              <a:xfrm>
                <a:off x="4793544" y="5049562"/>
                <a:ext cx="179211" cy="187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5" name="墨迹 74"/>
              <p14:cNvContentPartPr/>
              <p14:nvPr/>
            </p14:nvContentPartPr>
            <p14:xfrm>
              <a:off x="4933244" y="5126580"/>
              <a:ext cx="149578" cy="122666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9"/>
            </p:blipFill>
            <p:spPr>
              <a:xfrm>
                <a:off x="4933244" y="5126580"/>
                <a:ext cx="149578" cy="122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6" name="墨迹 75"/>
              <p14:cNvContentPartPr/>
              <p14:nvPr/>
            </p14:nvContentPartPr>
            <p14:xfrm>
              <a:off x="5096933" y="5039163"/>
              <a:ext cx="129822" cy="171485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51"/>
            </p:blipFill>
            <p:spPr>
              <a:xfrm>
                <a:off x="5096933" y="5039163"/>
                <a:ext cx="129822" cy="171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7" name="墨迹 76"/>
              <p14:cNvContentPartPr/>
              <p14:nvPr/>
            </p14:nvContentPartPr>
            <p14:xfrm>
              <a:off x="5201355" y="4956681"/>
              <a:ext cx="36689" cy="533666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3"/>
            </p:blipFill>
            <p:spPr>
              <a:xfrm>
                <a:off x="5201355" y="4956681"/>
                <a:ext cx="36689" cy="533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78" name="墨迹 77"/>
              <p14:cNvContentPartPr/>
              <p14:nvPr/>
            </p14:nvContentPartPr>
            <p14:xfrm>
              <a:off x="5235222" y="5113186"/>
              <a:ext cx="117475" cy="160029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5"/>
            </p:blipFill>
            <p:spPr>
              <a:xfrm>
                <a:off x="5235222" y="5113186"/>
                <a:ext cx="117475" cy="1600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79" name="墨迹 78"/>
              <p14:cNvContentPartPr/>
              <p14:nvPr/>
            </p14:nvContentPartPr>
            <p14:xfrm>
              <a:off x="5311422" y="5109661"/>
              <a:ext cx="95955" cy="11279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7"/>
            </p:blipFill>
            <p:spPr>
              <a:xfrm>
                <a:off x="5311422" y="5109661"/>
                <a:ext cx="95955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0" name="墨迹 79"/>
              <p14:cNvContentPartPr/>
              <p14:nvPr/>
            </p14:nvContentPartPr>
            <p14:xfrm>
              <a:off x="5446888" y="5058902"/>
              <a:ext cx="217312" cy="155095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9"/>
            </p:blipFill>
            <p:spPr>
              <a:xfrm>
                <a:off x="5446888" y="5058902"/>
                <a:ext cx="217312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1" name="墨迹 80"/>
              <p14:cNvContentPartPr/>
              <p14:nvPr/>
            </p14:nvContentPartPr>
            <p14:xfrm>
              <a:off x="5678311" y="4989462"/>
              <a:ext cx="11289" cy="359890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61"/>
            </p:blipFill>
            <p:spPr>
              <a:xfrm>
                <a:off x="5678311" y="4989462"/>
                <a:ext cx="11289" cy="359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2" name="墨迹 81"/>
              <p14:cNvContentPartPr/>
              <p14:nvPr/>
            </p14:nvContentPartPr>
            <p14:xfrm>
              <a:off x="5932311" y="5026473"/>
              <a:ext cx="282222" cy="49349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3"/>
            </p:blipFill>
            <p:spPr>
              <a:xfrm>
                <a:off x="5932311" y="5026473"/>
                <a:ext cx="282222" cy="493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3" name="墨迹 82"/>
              <p14:cNvContentPartPr/>
              <p14:nvPr/>
            </p14:nvContentPartPr>
            <p14:xfrm>
              <a:off x="6191955" y="4925838"/>
              <a:ext cx="141112" cy="93586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5"/>
            </p:blipFill>
            <p:spPr>
              <a:xfrm>
                <a:off x="6191955" y="4925838"/>
                <a:ext cx="141112" cy="935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4" name="墨迹 83"/>
              <p14:cNvContentPartPr/>
              <p14:nvPr/>
            </p14:nvContentPartPr>
            <p14:xfrm>
              <a:off x="5966353" y="5115301"/>
              <a:ext cx="293335" cy="33838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7"/>
            </p:blipFill>
            <p:spPr>
              <a:xfrm>
                <a:off x="5966353" y="5115301"/>
                <a:ext cx="293335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5" name="墨迹 84"/>
              <p14:cNvContentPartPr/>
              <p14:nvPr/>
            </p14:nvContentPartPr>
            <p14:xfrm>
              <a:off x="5966706" y="5160419"/>
              <a:ext cx="194204" cy="36659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9"/>
            </p:blipFill>
            <p:spPr>
              <a:xfrm>
                <a:off x="5966706" y="5160419"/>
                <a:ext cx="194204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6" name="墨迹 85"/>
              <p14:cNvContentPartPr/>
              <p14:nvPr/>
            </p14:nvContentPartPr>
            <p14:xfrm>
              <a:off x="6598355" y="4852345"/>
              <a:ext cx="313267" cy="226297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71"/>
            </p:blipFill>
            <p:spPr>
              <a:xfrm>
                <a:off x="6598355" y="4852345"/>
                <a:ext cx="313267" cy="226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7" name="墨迹 86"/>
              <p14:cNvContentPartPr/>
              <p14:nvPr/>
            </p14:nvContentPartPr>
            <p14:xfrm>
              <a:off x="6855177" y="4762813"/>
              <a:ext cx="81845" cy="671136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3"/>
            </p:blipFill>
            <p:spPr>
              <a:xfrm>
                <a:off x="6855177" y="4762813"/>
                <a:ext cx="81845" cy="6711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88" name="墨迹 87"/>
              <p14:cNvContentPartPr/>
              <p14:nvPr/>
            </p14:nvContentPartPr>
            <p14:xfrm>
              <a:off x="6953955" y="4881249"/>
              <a:ext cx="88195" cy="247446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5"/>
            </p:blipFill>
            <p:spPr>
              <a:xfrm>
                <a:off x="6953955" y="4881249"/>
                <a:ext cx="88195" cy="2474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89" name="墨迹 88"/>
              <p14:cNvContentPartPr/>
              <p14:nvPr/>
            </p14:nvContentPartPr>
            <p14:xfrm>
              <a:off x="7096477" y="4886007"/>
              <a:ext cx="433212" cy="178535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7"/>
            </p:blipFill>
            <p:spPr>
              <a:xfrm>
                <a:off x="7096477" y="4886007"/>
                <a:ext cx="433212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0" name="墨迹 89"/>
              <p14:cNvContentPartPr/>
              <p14:nvPr/>
            </p14:nvContentPartPr>
            <p14:xfrm>
              <a:off x="7605006" y="4813395"/>
              <a:ext cx="144816" cy="228588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9"/>
            </p:blipFill>
            <p:spPr>
              <a:xfrm>
                <a:off x="7605006" y="4813395"/>
                <a:ext cx="144816" cy="228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1" name="墨迹 90"/>
              <p14:cNvContentPartPr/>
              <p14:nvPr/>
            </p14:nvContentPartPr>
            <p14:xfrm>
              <a:off x="7726362" y="4755058"/>
              <a:ext cx="271815" cy="563275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81"/>
            </p:blipFill>
            <p:spPr>
              <a:xfrm>
                <a:off x="7726362" y="4755058"/>
                <a:ext cx="271815" cy="563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2" name="墨迹 91"/>
              <p14:cNvContentPartPr/>
              <p14:nvPr/>
            </p14:nvContentPartPr>
            <p14:xfrm>
              <a:off x="7989711" y="4885479"/>
              <a:ext cx="98778" cy="177653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3"/>
            </p:blipFill>
            <p:spPr>
              <a:xfrm>
                <a:off x="7989711" y="4885479"/>
                <a:ext cx="98778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3" name="墨迹 92"/>
              <p14:cNvContentPartPr/>
              <p14:nvPr/>
            </p14:nvContentPartPr>
            <p14:xfrm>
              <a:off x="8032044" y="4895348"/>
              <a:ext cx="121356" cy="28199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5"/>
            </p:blipFill>
            <p:spPr>
              <a:xfrm>
                <a:off x="8032044" y="4895348"/>
                <a:ext cx="12135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4" name="墨迹 93"/>
              <p14:cNvContentPartPr/>
              <p14:nvPr/>
            </p14:nvContentPartPr>
            <p14:xfrm>
              <a:off x="8244769" y="4829081"/>
              <a:ext cx="233186" cy="21149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7"/>
            </p:blipFill>
            <p:spPr>
              <a:xfrm>
                <a:off x="8244769" y="4829081"/>
                <a:ext cx="233186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5" name="墨迹 94"/>
              <p14:cNvContentPartPr/>
              <p14:nvPr/>
            </p14:nvContentPartPr>
            <p14:xfrm>
              <a:off x="8300155" y="4719809"/>
              <a:ext cx="64912" cy="310895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9"/>
            </p:blipFill>
            <p:spPr>
              <a:xfrm>
                <a:off x="8300155" y="4719809"/>
                <a:ext cx="64912" cy="310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6" name="墨迹 95"/>
              <p14:cNvContentPartPr/>
              <p14:nvPr/>
            </p14:nvContentPartPr>
            <p14:xfrm>
              <a:off x="8576733" y="4736200"/>
              <a:ext cx="63500" cy="192987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91"/>
            </p:blipFill>
            <p:spPr>
              <a:xfrm>
                <a:off x="8576733" y="4736200"/>
                <a:ext cx="63500" cy="1929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7" name="墨迹 96"/>
              <p14:cNvContentPartPr/>
              <p14:nvPr/>
            </p14:nvContentPartPr>
            <p14:xfrm>
              <a:off x="8596488" y="4816391"/>
              <a:ext cx="110067" cy="45119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93"/>
            </p:blipFill>
            <p:spPr>
              <a:xfrm>
                <a:off x="8596488" y="4816391"/>
                <a:ext cx="110067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98" name="墨迹 97"/>
              <p14:cNvContentPartPr/>
              <p14:nvPr/>
            </p14:nvContentPartPr>
            <p14:xfrm>
              <a:off x="8696501" y="4640852"/>
              <a:ext cx="372180" cy="382273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5"/>
            </p:blipFill>
            <p:spPr>
              <a:xfrm>
                <a:off x="8696501" y="4640852"/>
                <a:ext cx="372180" cy="3822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99" name="墨迹 98"/>
              <p14:cNvContentPartPr/>
              <p14:nvPr/>
            </p14:nvContentPartPr>
            <p14:xfrm>
              <a:off x="9507184" y="4850230"/>
              <a:ext cx="74260" cy="107156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7"/>
            </p:blipFill>
            <p:spPr>
              <a:xfrm>
                <a:off x="9507184" y="4850230"/>
                <a:ext cx="74260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0" name="墨迹 99"/>
              <p14:cNvContentPartPr/>
              <p14:nvPr/>
            </p14:nvContentPartPr>
            <p14:xfrm>
              <a:off x="9569450" y="4827670"/>
              <a:ext cx="122061" cy="302611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9"/>
            </p:blipFill>
            <p:spPr>
              <a:xfrm>
                <a:off x="9569450" y="4827670"/>
                <a:ext cx="122061" cy="302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1" name="墨迹 100"/>
              <p14:cNvContentPartPr/>
              <p14:nvPr/>
            </p14:nvContentPartPr>
            <p14:xfrm>
              <a:off x="9787466" y="4793832"/>
              <a:ext cx="144639" cy="245331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201"/>
            </p:blipFill>
            <p:spPr>
              <a:xfrm>
                <a:off x="9787466" y="4793832"/>
                <a:ext cx="144639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2" name="墨迹 101"/>
              <p14:cNvContentPartPr/>
              <p14:nvPr/>
            </p14:nvContentPartPr>
            <p14:xfrm>
              <a:off x="9183511" y="2865019"/>
              <a:ext cx="45156" cy="50758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203"/>
            </p:blipFill>
            <p:spPr>
              <a:xfrm>
                <a:off x="9183511" y="2865019"/>
                <a:ext cx="4515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3" name="墨迹 102"/>
              <p14:cNvContentPartPr/>
              <p14:nvPr/>
            </p14:nvContentPartPr>
            <p14:xfrm>
              <a:off x="3396191" y="4461083"/>
              <a:ext cx="185209" cy="11280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5"/>
            </p:blipFill>
            <p:spPr>
              <a:xfrm>
                <a:off x="3396191" y="4461083"/>
                <a:ext cx="18520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4" name="墨迹 103"/>
              <p14:cNvContentPartPr/>
              <p14:nvPr/>
            </p14:nvContentPartPr>
            <p14:xfrm>
              <a:off x="3693406" y="4305989"/>
              <a:ext cx="156105" cy="236872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7"/>
            </p:blipFill>
            <p:spPr>
              <a:xfrm>
                <a:off x="3693406" y="4305989"/>
                <a:ext cx="156105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5" name="墨迹 104"/>
              <p14:cNvContentPartPr/>
              <p14:nvPr/>
            </p14:nvContentPartPr>
            <p14:xfrm>
              <a:off x="3688644" y="4216457"/>
              <a:ext cx="222956" cy="385621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9"/>
            </p:blipFill>
            <p:spPr>
              <a:xfrm>
                <a:off x="3688644" y="4216457"/>
                <a:ext cx="222956" cy="385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06" name="墨迹 105"/>
              <p14:cNvContentPartPr/>
              <p14:nvPr/>
            </p14:nvContentPartPr>
            <p14:xfrm>
              <a:off x="4694413" y="4344057"/>
              <a:ext cx="202142" cy="15510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11"/>
            </p:blipFill>
            <p:spPr>
              <a:xfrm>
                <a:off x="4694413" y="4344057"/>
                <a:ext cx="202142" cy="15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07" name="墨迹 106"/>
              <p14:cNvContentPartPr/>
              <p14:nvPr/>
            </p14:nvContentPartPr>
            <p14:xfrm>
              <a:off x="4861983" y="4218572"/>
              <a:ext cx="218017" cy="240573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13"/>
            </p:blipFill>
            <p:spPr>
              <a:xfrm>
                <a:off x="4861983" y="4218572"/>
                <a:ext cx="218017" cy="240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08" name="墨迹 107"/>
              <p14:cNvContentPartPr/>
              <p14:nvPr/>
            </p14:nvContentPartPr>
            <p14:xfrm>
              <a:off x="5113866" y="4164289"/>
              <a:ext cx="132645" cy="236519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5"/>
            </p:blipFill>
            <p:spPr>
              <a:xfrm>
                <a:off x="5113866" y="4164289"/>
                <a:ext cx="132645" cy="2365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09" name="墨迹 108"/>
              <p14:cNvContentPartPr/>
              <p14:nvPr/>
            </p14:nvContentPartPr>
            <p14:xfrm>
              <a:off x="5074355" y="4131155"/>
              <a:ext cx="208845" cy="358127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7"/>
            </p:blipFill>
            <p:spPr>
              <a:xfrm>
                <a:off x="5074355" y="4131155"/>
                <a:ext cx="208845" cy="358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0" name="墨迹 109"/>
              <p14:cNvContentPartPr/>
              <p14:nvPr/>
            </p14:nvContentPartPr>
            <p14:xfrm>
              <a:off x="6461301" y="4196013"/>
              <a:ext cx="247121" cy="28198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9"/>
            </p:blipFill>
            <p:spPr>
              <a:xfrm>
                <a:off x="6461301" y="4196013"/>
                <a:ext cx="247121" cy="2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1" name="墨迹 110"/>
              <p14:cNvContentPartPr/>
              <p14:nvPr/>
            </p14:nvContentPartPr>
            <p14:xfrm>
              <a:off x="6587066" y="4083217"/>
              <a:ext cx="50800" cy="225592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21"/>
            </p:blipFill>
            <p:spPr>
              <a:xfrm>
                <a:off x="6587066" y="4083217"/>
                <a:ext cx="50800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2" name="墨迹 111"/>
              <p14:cNvContentPartPr/>
              <p14:nvPr/>
            </p14:nvContentPartPr>
            <p14:xfrm>
              <a:off x="6733822" y="4059952"/>
              <a:ext cx="180622" cy="191048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23"/>
            </p:blipFill>
            <p:spPr>
              <a:xfrm>
                <a:off x="6733822" y="4059952"/>
                <a:ext cx="180622" cy="1910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3" name="墨迹 112"/>
              <p14:cNvContentPartPr/>
              <p14:nvPr/>
            </p14:nvContentPartPr>
            <p14:xfrm>
              <a:off x="6762044" y="4003555"/>
              <a:ext cx="197556" cy="361652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25"/>
            </p:blipFill>
            <p:spPr>
              <a:xfrm>
                <a:off x="6762044" y="4003555"/>
                <a:ext cx="197556" cy="3616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14" name="墨迹 113"/>
              <p14:cNvContentPartPr/>
              <p14:nvPr/>
            </p14:nvContentPartPr>
            <p14:xfrm>
              <a:off x="7639402" y="4191783"/>
              <a:ext cx="214842" cy="9869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7"/>
            </p:blipFill>
            <p:spPr>
              <a:xfrm>
                <a:off x="7639402" y="4191783"/>
                <a:ext cx="214842" cy="98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15" name="墨迹 114"/>
              <p14:cNvContentPartPr/>
              <p14:nvPr/>
            </p14:nvContentPartPr>
            <p14:xfrm>
              <a:off x="7749822" y="4075462"/>
              <a:ext cx="39511" cy="216427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9"/>
            </p:blipFill>
            <p:spPr>
              <a:xfrm>
                <a:off x="7749822" y="4075462"/>
                <a:ext cx="39511" cy="2164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16" name="墨迹 115"/>
              <p14:cNvContentPartPr/>
              <p14:nvPr/>
            </p14:nvContentPartPr>
            <p14:xfrm>
              <a:off x="7919155" y="4026114"/>
              <a:ext cx="160867" cy="229117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31"/>
            </p:blipFill>
            <p:spPr>
              <a:xfrm>
                <a:off x="7919155" y="4026114"/>
                <a:ext cx="160867" cy="229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17" name="墨迹 116"/>
              <p14:cNvContentPartPr/>
              <p14:nvPr/>
            </p14:nvContentPartPr>
            <p14:xfrm>
              <a:off x="7961488" y="3973945"/>
              <a:ext cx="222956" cy="340504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33"/>
            </p:blipFill>
            <p:spPr>
              <a:xfrm>
                <a:off x="7961488" y="3973945"/>
                <a:ext cx="222956" cy="3405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18" name="墨迹 117"/>
              <p14:cNvContentPartPr/>
              <p14:nvPr/>
            </p14:nvContentPartPr>
            <p14:xfrm>
              <a:off x="3396897" y="5803356"/>
              <a:ext cx="192969" cy="11280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35"/>
            </p:blipFill>
            <p:spPr>
              <a:xfrm>
                <a:off x="3396897" y="5803356"/>
                <a:ext cx="19296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19" name="墨迹 118"/>
              <p14:cNvContentPartPr/>
              <p14:nvPr/>
            </p14:nvContentPartPr>
            <p14:xfrm>
              <a:off x="3646311" y="5636982"/>
              <a:ext cx="191911" cy="440786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7"/>
            </p:blipFill>
            <p:spPr>
              <a:xfrm>
                <a:off x="3646311" y="5636982"/>
                <a:ext cx="191911" cy="440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0" name="墨迹 119"/>
              <p14:cNvContentPartPr/>
              <p14:nvPr/>
            </p14:nvContentPartPr>
            <p14:xfrm>
              <a:off x="5168547" y="5746958"/>
              <a:ext cx="199319" cy="9870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9"/>
            </p:blipFill>
            <p:spPr>
              <a:xfrm>
                <a:off x="5168547" y="5746958"/>
                <a:ext cx="199319" cy="98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1" name="墨迹 120"/>
              <p14:cNvContentPartPr/>
              <p14:nvPr/>
            </p14:nvContentPartPr>
            <p14:xfrm>
              <a:off x="5398734" y="5583757"/>
              <a:ext cx="279576" cy="443782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41"/>
            </p:blipFill>
            <p:spPr>
              <a:xfrm>
                <a:off x="5398734" y="5583757"/>
                <a:ext cx="279576" cy="4437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22" name="墨迹 121"/>
              <p14:cNvContentPartPr/>
              <p14:nvPr/>
            </p14:nvContentPartPr>
            <p14:xfrm>
              <a:off x="7044972" y="5622883"/>
              <a:ext cx="244122" cy="45118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43"/>
            </p:blipFill>
            <p:spPr>
              <a:xfrm>
                <a:off x="7044972" y="5622883"/>
                <a:ext cx="244122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23" name="墨迹 122"/>
              <p14:cNvContentPartPr/>
              <p14:nvPr/>
            </p14:nvContentPartPr>
            <p14:xfrm>
              <a:off x="7157155" y="5518546"/>
              <a:ext cx="39512" cy="290450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45"/>
            </p:blipFill>
            <p:spPr>
              <a:xfrm>
                <a:off x="7157155" y="5518546"/>
                <a:ext cx="39512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24" name="墨迹 123"/>
              <p14:cNvContentPartPr/>
              <p14:nvPr/>
            </p14:nvContentPartPr>
            <p14:xfrm>
              <a:off x="7428088" y="5452455"/>
              <a:ext cx="248356" cy="472157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47"/>
            </p:blipFill>
            <p:spPr>
              <a:xfrm>
                <a:off x="7428088" y="5452455"/>
                <a:ext cx="248356" cy="472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25" name="墨迹 124"/>
              <p14:cNvContentPartPr/>
              <p14:nvPr/>
            </p14:nvContentPartPr>
            <p14:xfrm>
              <a:off x="8553273" y="5515727"/>
              <a:ext cx="243946" cy="50758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49"/>
            </p:blipFill>
            <p:spPr>
              <a:xfrm>
                <a:off x="8553273" y="5515727"/>
                <a:ext cx="24394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26" name="墨迹 125"/>
              <p14:cNvContentPartPr/>
              <p14:nvPr/>
            </p14:nvContentPartPr>
            <p14:xfrm>
              <a:off x="8669866" y="5414210"/>
              <a:ext cx="101600" cy="280052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51"/>
            </p:blipFill>
            <p:spPr>
              <a:xfrm>
                <a:off x="8669866" y="5414210"/>
                <a:ext cx="101600" cy="280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27" name="墨迹 126"/>
              <p14:cNvContentPartPr/>
              <p14:nvPr/>
            </p14:nvContentPartPr>
            <p14:xfrm>
              <a:off x="8803746" y="5337368"/>
              <a:ext cx="323321" cy="565390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53"/>
            </p:blipFill>
            <p:spPr>
              <a:xfrm>
                <a:off x="8803746" y="5337368"/>
                <a:ext cx="323321" cy="5653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28" name="墨迹 127"/>
              <p14:cNvContentPartPr/>
              <p14:nvPr/>
            </p14:nvContentPartPr>
            <p14:xfrm>
              <a:off x="9936338" y="3234426"/>
              <a:ext cx="119239" cy="219248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55"/>
            </p:blipFill>
            <p:spPr>
              <a:xfrm>
                <a:off x="9936338" y="3234426"/>
                <a:ext cx="119239" cy="2192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29" name="墨迹 128"/>
              <p14:cNvContentPartPr/>
              <p14:nvPr/>
            </p14:nvContentPartPr>
            <p14:xfrm>
              <a:off x="9937750" y="3225967"/>
              <a:ext cx="188383" cy="270710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57"/>
            </p:blipFill>
            <p:spPr>
              <a:xfrm>
                <a:off x="9937750" y="3225967"/>
                <a:ext cx="188383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30" name="墨迹 129"/>
              <p14:cNvContentPartPr/>
              <p14:nvPr/>
            </p14:nvContentPartPr>
            <p14:xfrm>
              <a:off x="10109200" y="3304924"/>
              <a:ext cx="160866" cy="16919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59"/>
            </p:blipFill>
            <p:spPr>
              <a:xfrm>
                <a:off x="10109200" y="3304924"/>
                <a:ext cx="16086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31" name="墨迹 130"/>
              <p14:cNvContentPartPr/>
              <p14:nvPr/>
            </p14:nvContentPartPr>
            <p14:xfrm>
              <a:off x="10189633" y="3203583"/>
              <a:ext cx="49389" cy="240044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61"/>
            </p:blipFill>
            <p:spPr>
              <a:xfrm>
                <a:off x="10189633" y="3203583"/>
                <a:ext cx="49389" cy="2400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32" name="墨迹 131"/>
              <p14:cNvContentPartPr/>
              <p14:nvPr/>
            </p14:nvContentPartPr>
            <p14:xfrm>
              <a:off x="10334977" y="3128328"/>
              <a:ext cx="225778" cy="396548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63"/>
            </p:blipFill>
            <p:spPr>
              <a:xfrm>
                <a:off x="10334977" y="3128328"/>
                <a:ext cx="225778" cy="3965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33" name="墨迹 132"/>
              <p14:cNvContentPartPr/>
              <p14:nvPr/>
            </p14:nvContentPartPr>
            <p14:xfrm>
              <a:off x="9702800" y="3581274"/>
              <a:ext cx="962377" cy="84597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65"/>
            </p:blipFill>
            <p:spPr>
              <a:xfrm>
                <a:off x="9702800" y="3581274"/>
                <a:ext cx="962377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34" name="墨迹 133"/>
              <p14:cNvContentPartPr/>
              <p14:nvPr/>
            </p14:nvContentPartPr>
            <p14:xfrm>
              <a:off x="10241844" y="3703764"/>
              <a:ext cx="25400" cy="235638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67"/>
            </p:blipFill>
            <p:spPr>
              <a:xfrm>
                <a:off x="10241844" y="3703764"/>
                <a:ext cx="25400" cy="235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35" name="墨迹 134"/>
              <p14:cNvContentPartPr/>
              <p14:nvPr/>
            </p14:nvContentPartPr>
            <p14:xfrm>
              <a:off x="10797822" y="3547435"/>
              <a:ext cx="178682" cy="19740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69"/>
            </p:blipFill>
            <p:spPr>
              <a:xfrm>
                <a:off x="10797822" y="3547435"/>
                <a:ext cx="178682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36" name="墨迹 135"/>
              <p14:cNvContentPartPr/>
              <p14:nvPr/>
            </p14:nvContentPartPr>
            <p14:xfrm>
              <a:off x="10794470" y="3620753"/>
              <a:ext cx="203730" cy="22559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71"/>
            </p:blipFill>
            <p:spPr>
              <a:xfrm>
                <a:off x="10794470" y="3620753"/>
                <a:ext cx="20373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37" name="墨迹 136"/>
              <p14:cNvContentPartPr/>
              <p14:nvPr/>
            </p14:nvContentPartPr>
            <p14:xfrm>
              <a:off x="11091332" y="3531926"/>
              <a:ext cx="100189" cy="122666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73"/>
            </p:blipFill>
            <p:spPr>
              <a:xfrm>
                <a:off x="11091332" y="3531926"/>
                <a:ext cx="100189" cy="122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38" name="墨迹 137"/>
              <p14:cNvContentPartPr/>
              <p14:nvPr/>
            </p14:nvContentPartPr>
            <p14:xfrm>
              <a:off x="11226800" y="3575634"/>
              <a:ext cx="62088" cy="76138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75"/>
            </p:blipFill>
            <p:spPr>
              <a:xfrm>
                <a:off x="11226800" y="3575634"/>
                <a:ext cx="62088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39" name="墨迹 138"/>
              <p14:cNvContentPartPr/>
              <p14:nvPr/>
            </p14:nvContentPartPr>
            <p14:xfrm>
              <a:off x="11311467" y="3386348"/>
              <a:ext cx="112888" cy="696869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77"/>
            </p:blipFill>
            <p:spPr>
              <a:xfrm>
                <a:off x="11311467" y="3386348"/>
                <a:ext cx="112888" cy="6968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40" name="墨迹 139"/>
              <p14:cNvContentPartPr/>
              <p14:nvPr/>
            </p14:nvContentPartPr>
            <p14:xfrm>
              <a:off x="9479844" y="3282365"/>
              <a:ext cx="200378" cy="1026444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79"/>
            </p:blipFill>
            <p:spPr>
              <a:xfrm>
                <a:off x="9479844" y="3282365"/>
                <a:ext cx="200378" cy="10264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41" name="墨迹 140"/>
              <p14:cNvContentPartPr/>
              <p14:nvPr/>
            </p14:nvContentPartPr>
            <p14:xfrm>
              <a:off x="10327922" y="4139615"/>
              <a:ext cx="184855" cy="122137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81"/>
            </p:blipFill>
            <p:spPr>
              <a:xfrm>
                <a:off x="10327922" y="4139615"/>
                <a:ext cx="184855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42" name="墨迹 141"/>
              <p14:cNvContentPartPr/>
              <p14:nvPr/>
            </p14:nvContentPartPr>
            <p14:xfrm>
              <a:off x="10549467" y="4011838"/>
              <a:ext cx="225777" cy="318120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83"/>
            </p:blipFill>
            <p:spPr>
              <a:xfrm>
                <a:off x="10549467" y="4011838"/>
                <a:ext cx="225777" cy="3181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43" name="墨迹 142"/>
              <p14:cNvContentPartPr/>
              <p14:nvPr/>
            </p14:nvContentPartPr>
            <p14:xfrm>
              <a:off x="10011833" y="4412264"/>
              <a:ext cx="1014589" cy="14981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85"/>
            </p:blipFill>
            <p:spPr>
              <a:xfrm>
                <a:off x="10011833" y="4412264"/>
                <a:ext cx="1014589" cy="14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44" name="墨迹 143"/>
              <p14:cNvContentPartPr/>
              <p14:nvPr/>
            </p14:nvContentPartPr>
            <p14:xfrm>
              <a:off x="10263716" y="4551320"/>
              <a:ext cx="153105" cy="185056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87"/>
            </p:blipFill>
            <p:spPr>
              <a:xfrm>
                <a:off x="10263716" y="4551320"/>
                <a:ext cx="153105" cy="185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45" name="墨迹 144"/>
              <p14:cNvContentPartPr/>
              <p14:nvPr/>
            </p14:nvContentPartPr>
            <p14:xfrm>
              <a:off x="10298288" y="4536339"/>
              <a:ext cx="160867" cy="203914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89"/>
            </p:blipFill>
            <p:spPr>
              <a:xfrm>
                <a:off x="10298288" y="4536339"/>
                <a:ext cx="160867" cy="203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46" name="墨迹 145"/>
              <p14:cNvContentPartPr/>
              <p14:nvPr/>
            </p14:nvContentPartPr>
            <p14:xfrm>
              <a:off x="10485789" y="4607718"/>
              <a:ext cx="131411" cy="5640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91"/>
            </p:blipFill>
            <p:spPr>
              <a:xfrm>
                <a:off x="10485789" y="4607718"/>
                <a:ext cx="131411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47" name="墨迹 146"/>
              <p14:cNvContentPartPr/>
              <p14:nvPr/>
            </p14:nvContentPartPr>
            <p14:xfrm>
              <a:off x="10590388" y="4488225"/>
              <a:ext cx="167923" cy="383154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93"/>
            </p:blipFill>
            <p:spPr>
              <a:xfrm>
                <a:off x="10590388" y="4488225"/>
                <a:ext cx="167923" cy="3831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48" name="墨迹 147"/>
              <p14:cNvContentPartPr/>
              <p14:nvPr/>
            </p14:nvContentPartPr>
            <p14:xfrm>
              <a:off x="10783711" y="4596439"/>
              <a:ext cx="121356" cy="22559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95"/>
            </p:blipFill>
            <p:spPr>
              <a:xfrm>
                <a:off x="10783711" y="4596439"/>
                <a:ext cx="1213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49" name="墨迹 148"/>
              <p14:cNvContentPartPr/>
              <p14:nvPr/>
            </p14:nvContentPartPr>
            <p14:xfrm>
              <a:off x="10848622" y="4523121"/>
              <a:ext cx="33867" cy="177654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97"/>
            </p:blipFill>
            <p:spPr>
              <a:xfrm>
                <a:off x="10848622" y="4523121"/>
                <a:ext cx="33867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50" name="墨迹 149"/>
              <p14:cNvContentPartPr/>
              <p14:nvPr/>
            </p14:nvContentPartPr>
            <p14:xfrm>
              <a:off x="10919882" y="4475888"/>
              <a:ext cx="267406" cy="363062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99"/>
            </p:blipFill>
            <p:spPr>
              <a:xfrm>
                <a:off x="10919882" y="4475888"/>
                <a:ext cx="267406" cy="3630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51" name="墨迹 150"/>
              <p14:cNvContentPartPr/>
              <p14:nvPr/>
            </p14:nvContentPartPr>
            <p14:xfrm>
              <a:off x="10980385" y="4427245"/>
              <a:ext cx="283104" cy="28199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301"/>
            </p:blipFill>
            <p:spPr>
              <a:xfrm>
                <a:off x="10980385" y="4427245"/>
                <a:ext cx="28310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52" name="墨迹 151"/>
              <p14:cNvContentPartPr/>
              <p14:nvPr/>
            </p14:nvContentPartPr>
            <p14:xfrm>
              <a:off x="11328400" y="4376486"/>
              <a:ext cx="180622" cy="39479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303"/>
            </p:blipFill>
            <p:spPr>
              <a:xfrm>
                <a:off x="11328400" y="4376486"/>
                <a:ext cx="180622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53" name="墨迹 152"/>
              <p14:cNvContentPartPr/>
              <p14:nvPr/>
            </p14:nvContentPartPr>
            <p14:xfrm>
              <a:off x="11322755" y="4449804"/>
              <a:ext cx="191912" cy="8459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305"/>
            </p:blipFill>
            <p:spPr>
              <a:xfrm>
                <a:off x="11322755" y="4449804"/>
                <a:ext cx="191912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54" name="墨迹 153"/>
              <p14:cNvContentPartPr/>
              <p14:nvPr/>
            </p14:nvContentPartPr>
            <p14:xfrm>
              <a:off x="11520311" y="4297529"/>
              <a:ext cx="124177" cy="184175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307"/>
            </p:blipFill>
            <p:spPr>
              <a:xfrm>
                <a:off x="11520311" y="4297529"/>
                <a:ext cx="124177" cy="184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55" name="墨迹 154"/>
              <p14:cNvContentPartPr/>
              <p14:nvPr/>
            </p14:nvContentPartPr>
            <p14:xfrm>
              <a:off x="11616267" y="4444164"/>
              <a:ext cx="50800" cy="73317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309"/>
            </p:blipFill>
            <p:spPr>
              <a:xfrm>
                <a:off x="11616267" y="4444164"/>
                <a:ext cx="50800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56" name="墨迹 155"/>
              <p14:cNvContentPartPr/>
              <p14:nvPr/>
            </p14:nvContentPartPr>
            <p14:xfrm>
              <a:off x="11746088" y="4254349"/>
              <a:ext cx="293512" cy="244275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311"/>
            </p:blipFill>
            <p:spPr>
              <a:xfrm>
                <a:off x="11746088" y="4254349"/>
                <a:ext cx="293512" cy="244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57" name="墨迹 156"/>
              <p14:cNvContentPartPr/>
              <p14:nvPr/>
            </p14:nvContentPartPr>
            <p14:xfrm>
              <a:off x="10459155" y="5235146"/>
              <a:ext cx="90312" cy="697926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313"/>
            </p:blipFill>
            <p:spPr>
              <a:xfrm>
                <a:off x="10459155" y="5235146"/>
                <a:ext cx="90312" cy="6979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58" name="墨迹 157"/>
              <p14:cNvContentPartPr/>
              <p14:nvPr/>
            </p14:nvContentPartPr>
            <p14:xfrm>
              <a:off x="10707511" y="5216817"/>
              <a:ext cx="117123" cy="213960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315"/>
            </p:blipFill>
            <p:spPr>
              <a:xfrm>
                <a:off x="10707511" y="5216817"/>
                <a:ext cx="117123" cy="2139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59" name="墨迹 158"/>
              <p14:cNvContentPartPr/>
              <p14:nvPr/>
            </p14:nvContentPartPr>
            <p14:xfrm>
              <a:off x="10701867" y="5173813"/>
              <a:ext cx="148167" cy="240397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317"/>
            </p:blipFill>
            <p:spPr>
              <a:xfrm>
                <a:off x="10701867" y="5173813"/>
                <a:ext cx="148167" cy="240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60" name="墨迹 159"/>
              <p14:cNvContentPartPr/>
              <p14:nvPr/>
            </p14:nvContentPartPr>
            <p14:xfrm>
              <a:off x="10869082" y="5250656"/>
              <a:ext cx="165806" cy="39478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319"/>
            </p:blipFill>
            <p:spPr>
              <a:xfrm>
                <a:off x="10869082" y="5250656"/>
                <a:ext cx="165806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61" name="墨迹 160"/>
              <p14:cNvContentPartPr/>
              <p14:nvPr/>
            </p14:nvContentPartPr>
            <p14:xfrm>
              <a:off x="10886722" y="5323973"/>
              <a:ext cx="165100" cy="22560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21"/>
            </p:blipFill>
            <p:spPr>
              <a:xfrm>
                <a:off x="10886722" y="5323973"/>
                <a:ext cx="165100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62" name="墨迹 161"/>
              <p14:cNvContentPartPr/>
              <p14:nvPr/>
            </p14:nvContentPartPr>
            <p14:xfrm>
              <a:off x="11130844" y="5207476"/>
              <a:ext cx="79023" cy="126367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323"/>
            </p:blipFill>
            <p:spPr>
              <a:xfrm>
                <a:off x="11130844" y="5207476"/>
                <a:ext cx="79023" cy="1263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63" name="墨迹 162"/>
              <p14:cNvContentPartPr/>
              <p14:nvPr/>
            </p14:nvContentPartPr>
            <p14:xfrm>
              <a:off x="11226800" y="5278855"/>
              <a:ext cx="64911" cy="76137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325"/>
            </p:blipFill>
            <p:spPr>
              <a:xfrm>
                <a:off x="11226800" y="5278855"/>
                <a:ext cx="64911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64" name="墨迹 163"/>
              <p14:cNvContentPartPr/>
              <p14:nvPr/>
            </p14:nvContentPartPr>
            <p14:xfrm>
              <a:off x="11324695" y="5120940"/>
              <a:ext cx="153282" cy="236872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327"/>
            </p:blipFill>
            <p:spPr>
              <a:xfrm>
                <a:off x="11324695" y="5120940"/>
                <a:ext cx="153282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65" name="墨迹 164"/>
              <p14:cNvContentPartPr/>
              <p14:nvPr/>
            </p14:nvContentPartPr>
            <p14:xfrm>
              <a:off x="11554177" y="5055201"/>
              <a:ext cx="39511" cy="322351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29"/>
            </p:blipFill>
            <p:spPr>
              <a:xfrm>
                <a:off x="11554177" y="5055201"/>
                <a:ext cx="39511" cy="322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66" name="墨迹 165"/>
              <p14:cNvContentPartPr/>
              <p14:nvPr/>
            </p14:nvContentPartPr>
            <p14:xfrm>
              <a:off x="10743494" y="5634515"/>
              <a:ext cx="164394" cy="341561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31"/>
            </p:blipFill>
            <p:spPr>
              <a:xfrm>
                <a:off x="10743494" y="5634515"/>
                <a:ext cx="164394" cy="3415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67" name="墨迹 166"/>
              <p14:cNvContentPartPr/>
              <p14:nvPr/>
            </p14:nvContentPartPr>
            <p14:xfrm>
              <a:off x="10987617" y="5679281"/>
              <a:ext cx="115005" cy="33838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33"/>
            </p:blipFill>
            <p:spPr>
              <a:xfrm>
                <a:off x="10987617" y="5679281"/>
                <a:ext cx="115005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68" name="墨迹 167"/>
              <p14:cNvContentPartPr/>
              <p14:nvPr/>
            </p14:nvContentPartPr>
            <p14:xfrm>
              <a:off x="10966450" y="5769518"/>
              <a:ext cx="138994" cy="14099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35"/>
            </p:blipFill>
            <p:spPr>
              <a:xfrm>
                <a:off x="10966450" y="5769518"/>
                <a:ext cx="138994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69" name="墨迹 168"/>
              <p14:cNvContentPartPr/>
              <p14:nvPr/>
            </p14:nvContentPartPr>
            <p14:xfrm>
              <a:off x="11192932" y="5708889"/>
              <a:ext cx="79023" cy="111387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37"/>
            </p:blipFill>
            <p:spPr>
              <a:xfrm>
                <a:off x="11192932" y="5708889"/>
                <a:ext cx="79023" cy="1113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170" name="墨迹 169"/>
              <p14:cNvContentPartPr/>
              <p14:nvPr/>
            </p14:nvContentPartPr>
            <p14:xfrm>
              <a:off x="11288888" y="5741319"/>
              <a:ext cx="42333" cy="73317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39"/>
            </p:blipFill>
            <p:spPr>
              <a:xfrm>
                <a:off x="11288888" y="5741319"/>
                <a:ext cx="42333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171" name="墨迹 170"/>
              <p14:cNvContentPartPr/>
              <p14:nvPr/>
            </p14:nvContentPartPr>
            <p14:xfrm>
              <a:off x="11401777" y="5735679"/>
              <a:ext cx="73377" cy="62037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41"/>
            </p:blipFill>
            <p:spPr>
              <a:xfrm>
                <a:off x="11401777" y="5735679"/>
                <a:ext cx="73377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172" name="墨迹 171"/>
              <p14:cNvContentPartPr/>
              <p14:nvPr/>
            </p14:nvContentPartPr>
            <p14:xfrm>
              <a:off x="11421532" y="5613718"/>
              <a:ext cx="204082" cy="674662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43"/>
            </p:blipFill>
            <p:spPr>
              <a:xfrm>
                <a:off x="11421532" y="5613718"/>
                <a:ext cx="204082" cy="6746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173" name="墨迹 172"/>
              <p14:cNvContentPartPr/>
              <p14:nvPr/>
            </p14:nvContentPartPr>
            <p14:xfrm>
              <a:off x="7710311" y="1439030"/>
              <a:ext cx="84666" cy="1062222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45"/>
            </p:blipFill>
            <p:spPr>
              <a:xfrm>
                <a:off x="7710311" y="1439030"/>
                <a:ext cx="84666" cy="10622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174" name="墨迹 173"/>
              <p14:cNvContentPartPr/>
              <p14:nvPr/>
            </p14:nvContentPartPr>
            <p14:xfrm>
              <a:off x="7732888" y="1280235"/>
              <a:ext cx="1800578" cy="1060283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47"/>
            </p:blipFill>
            <p:spPr>
              <a:xfrm>
                <a:off x="7732888" y="1280235"/>
                <a:ext cx="1800578" cy="10602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175" name="墨迹 174"/>
              <p14:cNvContentPartPr/>
              <p14:nvPr/>
            </p14:nvContentPartPr>
            <p14:xfrm>
              <a:off x="7827786" y="2396916"/>
              <a:ext cx="1716969" cy="50758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49"/>
            </p:blipFill>
            <p:spPr>
              <a:xfrm>
                <a:off x="7827786" y="2396916"/>
                <a:ext cx="1716969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176" name="墨迹 175"/>
              <p14:cNvContentPartPr/>
              <p14:nvPr/>
            </p14:nvContentPartPr>
            <p14:xfrm>
              <a:off x="2356555" y="1852146"/>
              <a:ext cx="36689" cy="42827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51"/>
            </p:blipFill>
            <p:spPr>
              <a:xfrm>
                <a:off x="2356555" y="1852146"/>
                <a:ext cx="36689" cy="428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177" name="墨迹 176"/>
              <p14:cNvContentPartPr/>
              <p14:nvPr/>
            </p14:nvContentPartPr>
            <p14:xfrm>
              <a:off x="1559806" y="1280235"/>
              <a:ext cx="1053571" cy="947310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53"/>
            </p:blipFill>
            <p:spPr>
              <a:xfrm>
                <a:off x="1559806" y="1280235"/>
                <a:ext cx="1053571" cy="9473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178" name="墨迹 177"/>
              <p14:cNvContentPartPr/>
              <p14:nvPr/>
            </p14:nvContentPartPr>
            <p14:xfrm>
              <a:off x="7700962" y="2392686"/>
              <a:ext cx="325438" cy="38068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55"/>
            </p:blipFill>
            <p:spPr>
              <a:xfrm>
                <a:off x="7700962" y="2392686"/>
                <a:ext cx="325438" cy="380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179" name="墨迹 178"/>
              <p14:cNvContentPartPr/>
              <p14:nvPr/>
            </p14:nvContentPartPr>
            <p14:xfrm>
              <a:off x="7726538" y="1354962"/>
              <a:ext cx="618772" cy="49348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57"/>
            </p:blipFill>
            <p:spPr>
              <a:xfrm>
                <a:off x="7726538" y="1354962"/>
                <a:ext cx="618772" cy="49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180" name="墨迹 179"/>
              <p14:cNvContentPartPr/>
              <p14:nvPr/>
            </p14:nvContentPartPr>
            <p14:xfrm>
              <a:off x="3516488" y="3152649"/>
              <a:ext cx="33867" cy="406066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59"/>
            </p:blipFill>
            <p:spPr>
              <a:xfrm>
                <a:off x="3516488" y="3152649"/>
                <a:ext cx="33867" cy="406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181" name="墨迹 180"/>
              <p14:cNvContentPartPr/>
              <p14:nvPr/>
            </p14:nvContentPartPr>
            <p14:xfrm>
              <a:off x="3628143" y="3295583"/>
              <a:ext cx="345545" cy="166198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61"/>
            </p:blipFill>
            <p:spPr>
              <a:xfrm>
                <a:off x="3628143" y="3295583"/>
                <a:ext cx="345545" cy="166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182" name="墨迹 181"/>
              <p14:cNvContentPartPr/>
              <p14:nvPr/>
            </p14:nvContentPartPr>
            <p14:xfrm>
              <a:off x="4007555" y="3179086"/>
              <a:ext cx="31045" cy="405008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63"/>
            </p:blipFill>
            <p:spPr>
              <a:xfrm>
                <a:off x="4007555" y="3179086"/>
                <a:ext cx="31045" cy="4050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183" name="墨迹 182"/>
              <p14:cNvContentPartPr/>
              <p14:nvPr/>
            </p14:nvContentPartPr>
            <p14:xfrm>
              <a:off x="3811411" y="3361322"/>
              <a:ext cx="57855" cy="78957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65"/>
            </p:blipFill>
            <p:spPr>
              <a:xfrm>
                <a:off x="3811411" y="3361322"/>
                <a:ext cx="57855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184" name="墨迹 183"/>
              <p14:cNvContentPartPr/>
              <p14:nvPr/>
            </p14:nvContentPartPr>
            <p14:xfrm>
              <a:off x="4613980" y="3242886"/>
              <a:ext cx="243064" cy="236872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67"/>
            </p:blipFill>
            <p:spPr>
              <a:xfrm>
                <a:off x="4613980" y="3242886"/>
                <a:ext cx="243064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185" name="墨迹 184"/>
              <p14:cNvContentPartPr/>
              <p14:nvPr/>
            </p14:nvContentPartPr>
            <p14:xfrm>
              <a:off x="4842933" y="3316204"/>
              <a:ext cx="116593" cy="138175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69"/>
            </p:blipFill>
            <p:spPr>
              <a:xfrm>
                <a:off x="4842933" y="3316204"/>
                <a:ext cx="116593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186" name="墨迹 185"/>
              <p14:cNvContentPartPr/>
              <p14:nvPr/>
            </p14:nvContentPartPr>
            <p14:xfrm>
              <a:off x="5000977" y="3158465"/>
              <a:ext cx="457200" cy="422809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71"/>
            </p:blipFill>
            <p:spPr>
              <a:xfrm>
                <a:off x="5000977" y="3158465"/>
                <a:ext cx="457200" cy="422809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1371" y="278821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 dirty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3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Na</a:t>
            </a:r>
            <a:r>
              <a:rPr lang="en-US" altLang="zh-CN" sz="2600" b="1" kern="100" baseline="-250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CO</a:t>
            </a:r>
            <a:r>
              <a:rPr lang="en-US" altLang="zh-CN" sz="2600" b="1" kern="100" baseline="-250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、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NaHCO</a:t>
            </a:r>
            <a:r>
              <a:rPr lang="en-US" altLang="zh-CN" sz="2600" b="1" kern="100" baseline="-250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的</a:t>
            </a:r>
            <a:r>
              <a:rPr lang="zh-CN" altLang="zh-CN" sz="2600" b="1" kern="100" dirty="0" smtClean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鉴别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4190" y="904240"/>
            <a:ext cx="11397615" cy="3886200"/>
          </a:xfrm>
          <a:prstGeom prst="rect">
            <a:avLst/>
          </a:prstGeom>
        </p:spPr>
        <p:txBody>
          <a:bodyPr wrap="square" lIns="121898" tIns="60948" rIns="121898" bIns="60948">
            <a:noAutofit/>
          </a:bodyPr>
          <a:lstStyle/>
          <a:p>
            <a:pPr algn="just">
              <a:lnSpc>
                <a:spcPct val="19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固体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——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加热法：产生使澄清石灰水变浑浊的气体的是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NaHCO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固体。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9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——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可用气体法和测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法。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90000"/>
              </a:lnSpc>
              <a:spcAft>
                <a:spcPts val="0"/>
              </a:spcAf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①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气体法：滴入稀盐酸，立即产生气泡的是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NaHCO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90000"/>
              </a:lnSpc>
              <a:spcAft>
                <a:spcPts val="0"/>
              </a:spcAf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②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法：用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试纸测相同浓度的稀溶液，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大的是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1371" y="278821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 dirty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4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Na</a:t>
            </a:r>
            <a:r>
              <a:rPr lang="en-US" altLang="zh-CN" sz="2600" b="1" kern="100" baseline="-250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CO</a:t>
            </a:r>
            <a:r>
              <a:rPr lang="en-US" altLang="zh-CN" sz="2600" b="1" kern="100" baseline="-250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、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NaHCO</a:t>
            </a:r>
            <a:r>
              <a:rPr lang="en-US" altLang="zh-CN" sz="2600" b="1" kern="100" baseline="-250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的</a:t>
            </a:r>
            <a:r>
              <a:rPr lang="zh-CN" altLang="zh-CN" sz="2600" b="1" kern="100" dirty="0" smtClean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测定（定量）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grayscl/>
            <a:lum bright="-12000" contrast="42000"/>
          </a:blip>
          <a:stretch>
            <a:fillRect/>
          </a:stretch>
        </p:blipFill>
        <p:spPr>
          <a:xfrm>
            <a:off x="551815" y="999490"/>
            <a:ext cx="10874375" cy="48234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36482" y="222032"/>
            <a:ext cx="9208790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</a:t>
            </a:r>
            <a:r>
              <a:rPr lang="en-US" altLang="zh-CN" sz="2600" b="1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</a:t>
            </a:r>
            <a:r>
              <a:rPr lang="en-US" altLang="zh-CN" sz="2600" b="1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、</a:t>
            </a:r>
            <a:r>
              <a:rPr lang="en-US" altLang="zh-CN" sz="2600" b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NaHCO</a:t>
            </a:r>
            <a:r>
              <a:rPr lang="en-US" altLang="zh-CN" sz="2600" b="1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、</a:t>
            </a:r>
            <a:r>
              <a:rPr lang="en-US" altLang="zh-CN" sz="2600" b="1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NaOH</a:t>
            </a:r>
            <a:r>
              <a:rPr lang="zh-CN" altLang="zh-CN" sz="2600" b="1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及其混合物与盐酸反应的</a:t>
            </a:r>
            <a:r>
              <a:rPr lang="zh-CN" altLang="zh-CN" sz="2600" b="1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图像</a:t>
            </a:r>
            <a:endParaRPr lang="zh-CN" altLang="zh-CN" sz="1050" b="1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7410" name="Picture 2" descr="E:\孙婷婷\2024\课件\2025版 创新设计 高考总复习 化学 鲁科版 鲁琼\配套PPT课件\RJ199.TIF"/>
          <p:cNvPicPr>
            <a:picLocks noChangeAspect="1" noChangeArrowheads="1"/>
          </p:cNvPicPr>
          <p:nvPr/>
        </p:nvPicPr>
        <p:blipFill>
          <a:blip r:embed="rId3" r:link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340" y="1221740"/>
            <a:ext cx="4107815" cy="217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grayscl/>
            <a:lum bright="-12000" contrast="30000"/>
          </a:blip>
          <a:stretch>
            <a:fillRect/>
          </a:stretch>
        </p:blipFill>
        <p:spPr>
          <a:xfrm>
            <a:off x="397510" y="0"/>
            <a:ext cx="10005695" cy="68453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99390" y="11493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五、碱金属</a:t>
            </a:r>
          </a:p>
        </p:txBody>
      </p:sp>
      <p:sp>
        <p:nvSpPr>
          <p:cNvPr id="4" name="矩形 3"/>
          <p:cNvSpPr/>
          <p:nvPr/>
        </p:nvSpPr>
        <p:spPr>
          <a:xfrm>
            <a:off x="222840" y="575248"/>
            <a:ext cx="11654075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1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碱金属元素的相似性和递变性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515620" y="2499360"/>
          <a:ext cx="11161395" cy="4068445"/>
        </p:xfrm>
        <a:graphic>
          <a:graphicData uri="http://schemas.openxmlformats.org/drawingml/2006/table">
            <a:tbl>
              <a:tblPr/>
              <a:tblGrid>
                <a:gridCol w="7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0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6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655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0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 </a:t>
                      </a:r>
                    </a:p>
                  </a:txBody>
                  <a:tcPr marL="14506" marR="14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0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相似性</a:t>
                      </a:r>
                    </a:p>
                  </a:txBody>
                  <a:tcPr marL="14506" marR="14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0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递变性</a:t>
                      </a:r>
                      <a:r>
                        <a:rPr lang="en-US" sz="20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(</a:t>
                      </a:r>
                      <a:r>
                        <a:rPr lang="zh-CN" sz="20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由</a:t>
                      </a:r>
                      <a:r>
                        <a:rPr lang="en-US" sz="20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Li</a:t>
                      </a:r>
                      <a:r>
                        <a:rPr lang="en-US" sz="2000" kern="10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/>
                        </a:rPr>
                        <a:t>→</a:t>
                      </a:r>
                      <a:r>
                        <a:rPr lang="en-US" sz="20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Cs)</a:t>
                      </a:r>
                    </a:p>
                  </a:txBody>
                  <a:tcPr marL="14506" marR="14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5230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0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原子结构</a:t>
                      </a:r>
                    </a:p>
                  </a:txBody>
                  <a:tcPr marL="14506" marR="14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0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最外层均为</a:t>
                      </a:r>
                      <a:r>
                        <a:rPr lang="en-US" sz="20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_________</a:t>
                      </a:r>
                      <a:r>
                        <a:rPr lang="zh-CN" sz="20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电子</a:t>
                      </a:r>
                    </a:p>
                  </a:txBody>
                  <a:tcPr marL="14506" marR="14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电子层数逐渐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_________</a:t>
                      </a: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；</a:t>
                      </a:r>
                      <a:endParaRPr lang="zh-CN" sz="20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核电荷数逐渐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_________</a:t>
                      </a: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；</a:t>
                      </a:r>
                      <a:endParaRPr lang="zh-CN" sz="20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原子半径逐渐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_________</a:t>
                      </a:r>
                    </a:p>
                  </a:txBody>
                  <a:tcPr marL="14506" marR="14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675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0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元素性质</a:t>
                      </a:r>
                    </a:p>
                  </a:txBody>
                  <a:tcPr marL="14506" marR="14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都具有较强的</a:t>
                      </a:r>
                      <a:r>
                        <a:rPr lang="en-US" sz="20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</a:t>
                      </a:r>
                      <a:r>
                        <a:rPr lang="zh-CN" sz="20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性</a:t>
                      </a: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，最高正价均为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</a:t>
                      </a: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价</a:t>
                      </a:r>
                    </a:p>
                  </a:txBody>
                  <a:tcPr marL="14506" marR="14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金属性逐渐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___________</a:t>
                      </a:r>
                    </a:p>
                  </a:txBody>
                  <a:tcPr marL="14506" marR="14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9310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0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单质性质</a:t>
                      </a:r>
                    </a:p>
                  </a:txBody>
                  <a:tcPr marL="14506" marR="14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0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物理性质</a:t>
                      </a:r>
                    </a:p>
                  </a:txBody>
                  <a:tcPr marL="14506" marR="14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(</a:t>
                      </a: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除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Cs</a:t>
                      </a: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外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)</a:t>
                      </a: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都呈银白色，密度较小，熔、沸点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</a:t>
                      </a:r>
                    </a:p>
                  </a:txBody>
                  <a:tcPr marL="14506" marR="14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密度逐渐增大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(</a:t>
                      </a: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钾反常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)</a:t>
                      </a: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，熔、沸点逐渐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</a:t>
                      </a:r>
                    </a:p>
                  </a:txBody>
                  <a:tcPr marL="14506" marR="14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05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0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化学性质</a:t>
                      </a:r>
                    </a:p>
                  </a:txBody>
                  <a:tcPr marL="14506" marR="14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都具有较强</a:t>
                      </a:r>
                      <a:r>
                        <a:rPr lang="zh-CN" sz="20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的</a:t>
                      </a:r>
                      <a:r>
                        <a:rPr lang="en-US" sz="20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</a:t>
                      </a: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性</a:t>
                      </a:r>
                    </a:p>
                  </a:txBody>
                  <a:tcPr marL="14506" marR="14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还原性逐渐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__________</a:t>
                      </a:r>
                      <a:r>
                        <a:rPr lang="zh-CN" sz="20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；与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O</a:t>
                      </a:r>
                      <a:r>
                        <a:rPr lang="en-US" sz="20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反应越来越剧烈，产物越来越复杂</a:t>
                      </a:r>
                    </a:p>
                  </a:txBody>
                  <a:tcPr marL="14506" marR="14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lum bright="-12000" contrast="30000"/>
          </a:blip>
          <a:stretch>
            <a:fillRect/>
          </a:stretch>
        </p:blipFill>
        <p:spPr>
          <a:xfrm>
            <a:off x="5154295" y="0"/>
            <a:ext cx="6864985" cy="23418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lum bright="-18000" contrast="60000"/>
          </a:blip>
          <a:stretch>
            <a:fillRect/>
          </a:stretch>
        </p:blipFill>
        <p:spPr>
          <a:xfrm>
            <a:off x="544195" y="177800"/>
            <a:ext cx="6856095" cy="3095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lum bright="-18000" contrast="48000"/>
          </a:blip>
          <a:stretch>
            <a:fillRect/>
          </a:stretch>
        </p:blipFill>
        <p:spPr>
          <a:xfrm>
            <a:off x="544195" y="3397250"/>
            <a:ext cx="8298180" cy="18103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539480" y="17780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碱金属性质规律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5" y="996950"/>
            <a:ext cx="10302875" cy="14103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539480" y="17780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碱金属性质规律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15" y="3246755"/>
            <a:ext cx="7783195" cy="12573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60418" y="1389122"/>
            <a:ext cx="11654075" cy="304799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碱金属的密度一般随核电荷数的增大而增大，但钾的密度比钠的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碱金属一般都保存在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中，但锂保存在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中。原因</a:t>
            </a:r>
            <a:r>
              <a:rPr lang="zh-CN" altLang="zh-CN" sz="2600" b="1" kern="100" dirty="0" smtClean="0">
                <a:latin typeface="Times New Roman" panose="02020603050405020304"/>
                <a:cs typeface="Times New Roman" panose="02020603050405020304"/>
              </a:rPr>
              <a:t>是</a:t>
            </a:r>
            <a:endParaRPr lang="en-US" altLang="zh-CN" sz="2600" b="1" kern="100" dirty="0" smtClean="0">
              <a:latin typeface="Times New Roman" panose="02020603050405020304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 smtClean="0">
                <a:latin typeface="Times New Roman" panose="02020603050405020304"/>
                <a:cs typeface="Courier New" panose="02070309020205020404"/>
              </a:rPr>
              <a:t>__________________________________________________________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(3)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试剂瓶中的药品取出后，一般不能放回原瓶，但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等需放回原试剂瓶。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(4)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锂与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反应与钠不同，只生成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353092" y="1484784"/>
            <a:ext cx="51969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小</a:t>
            </a:r>
            <a:endParaRPr lang="zh-CN" altLang="en-US" sz="2600" dirty="0"/>
          </a:p>
        </p:txBody>
      </p:sp>
      <p:sp>
        <p:nvSpPr>
          <p:cNvPr id="22" name="矩形 21"/>
          <p:cNvSpPr/>
          <p:nvPr/>
        </p:nvSpPr>
        <p:spPr>
          <a:xfrm>
            <a:off x="3972544" y="2072461"/>
            <a:ext cx="8547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煤油</a:t>
            </a:r>
            <a:endParaRPr lang="zh-CN" altLang="en-US" sz="2600" dirty="0"/>
          </a:p>
        </p:txBody>
      </p:sp>
      <p:sp>
        <p:nvSpPr>
          <p:cNvPr id="23" name="矩形 22"/>
          <p:cNvSpPr/>
          <p:nvPr/>
        </p:nvSpPr>
        <p:spPr>
          <a:xfrm>
            <a:off x="7616749" y="2073374"/>
            <a:ext cx="8547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石蜡</a:t>
            </a:r>
            <a:endParaRPr lang="zh-CN" altLang="en-US" sz="2600" dirty="0"/>
          </a:p>
        </p:txBody>
      </p:sp>
      <p:sp>
        <p:nvSpPr>
          <p:cNvPr id="24" name="矩形 23"/>
          <p:cNvSpPr/>
          <p:nvPr/>
        </p:nvSpPr>
        <p:spPr>
          <a:xfrm>
            <a:off x="810128" y="2661051"/>
            <a:ext cx="386997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锂的密度小于煤油的密度</a:t>
            </a:r>
            <a:endParaRPr lang="zh-CN" altLang="en-US" sz="2600" dirty="0"/>
          </a:p>
        </p:txBody>
      </p:sp>
      <p:sp>
        <p:nvSpPr>
          <p:cNvPr id="25" name="矩形 24"/>
          <p:cNvSpPr/>
          <p:nvPr/>
        </p:nvSpPr>
        <p:spPr>
          <a:xfrm>
            <a:off x="7860991" y="3284071"/>
            <a:ext cx="118654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/>
              </a:rPr>
              <a:t>Na</a:t>
            </a:r>
            <a:r>
              <a:rPr lang="zh-CN" altLang="zh-CN" sz="2600" b="1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、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/>
              </a:rPr>
              <a:t>K</a:t>
            </a:r>
            <a:endParaRPr lang="zh-CN" altLang="en-US" sz="2600" dirty="0"/>
          </a:p>
        </p:txBody>
      </p:sp>
      <p:sp>
        <p:nvSpPr>
          <p:cNvPr id="26" name="矩形 25"/>
          <p:cNvSpPr/>
          <p:nvPr/>
        </p:nvSpPr>
        <p:spPr>
          <a:xfrm>
            <a:off x="5303118" y="3835083"/>
            <a:ext cx="87075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/>
              </a:rPr>
              <a:t>Li</a:t>
            </a:r>
            <a:r>
              <a:rPr lang="en-US" altLang="zh-CN" sz="2600" b="1" baseline="-25000">
                <a:solidFill>
                  <a:srgbClr val="C00000"/>
                </a:solidFill>
                <a:latin typeface="Times New Roman" panose="02020603050405020304"/>
              </a:rPr>
              <a:t>2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/>
              </a:rPr>
              <a:t>O</a:t>
            </a:r>
            <a:endParaRPr lang="zh-CN" altLang="en-US" sz="26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32478" y="9"/>
            <a:ext cx="11654075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焰色试验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9262" y="781300"/>
            <a:ext cx="11397613" cy="233616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焰色试验的概念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某些</a:t>
            </a:r>
            <a:r>
              <a:rPr lang="zh-CN" altLang="zh-CN" sz="24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金属或它们的化合物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在灼烧时都会使火焰呈现出特征颜色，属于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变化，是元素的性质。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焰色试验的操作</a:t>
            </a:r>
            <a:endParaRPr lang="zh-CN" altLang="zh-CN" sz="2400" kern="100" dirty="0">
              <a:effectLst/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</p:txBody>
      </p:sp>
      <p:pic>
        <p:nvPicPr>
          <p:cNvPr id="8" name="Picture 2" descr="rj2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111" y="2058660"/>
            <a:ext cx="6533976" cy="305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9965477" y="1434211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物理</a:t>
            </a:r>
            <a:endParaRPr lang="zh-CN" altLang="en-US" sz="2600" dirty="0"/>
          </a:p>
        </p:txBody>
      </p:sp>
      <p:sp>
        <p:nvSpPr>
          <p:cNvPr id="2" name="矩形 1"/>
          <p:cNvSpPr/>
          <p:nvPr/>
        </p:nvSpPr>
        <p:spPr>
          <a:xfrm>
            <a:off x="537913" y="4567878"/>
            <a:ext cx="11654075" cy="67437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(3)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常见金属元素的焰</a:t>
            </a:r>
            <a:r>
              <a:rPr lang="zh-CN" altLang="zh-CN" sz="24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色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60400" y="5242560"/>
          <a:ext cx="10657205" cy="1216025"/>
        </p:xfrm>
        <a:graphic>
          <a:graphicData uri="http://schemas.openxmlformats.org/drawingml/2006/table">
            <a:tbl>
              <a:tblPr/>
              <a:tblGrid>
                <a:gridCol w="1866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3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4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46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81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金属元素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钾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(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透过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蓝色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钴玻璃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钙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铜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8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焰色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</a:t>
                      </a: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</a:t>
                      </a: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</a:t>
                      </a: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</a:t>
                      </a: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781329" y="5847689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黄</a:t>
            </a:r>
            <a:endParaRPr lang="zh-CN" altLang="en-US" sz="2600" dirty="0"/>
          </a:p>
        </p:txBody>
      </p:sp>
      <p:sp>
        <p:nvSpPr>
          <p:cNvPr id="6" name="矩形 5"/>
          <p:cNvSpPr/>
          <p:nvPr/>
        </p:nvSpPr>
        <p:spPr>
          <a:xfrm>
            <a:off x="5157593" y="5857980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紫</a:t>
            </a:r>
            <a:endParaRPr lang="zh-CN" altLang="en-US" sz="2600" dirty="0"/>
          </a:p>
        </p:txBody>
      </p:sp>
      <p:sp>
        <p:nvSpPr>
          <p:cNvPr id="10" name="矩形 9"/>
          <p:cNvSpPr/>
          <p:nvPr/>
        </p:nvSpPr>
        <p:spPr>
          <a:xfrm>
            <a:off x="7416457" y="5870506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砖红</a:t>
            </a:r>
            <a:endParaRPr lang="zh-CN" altLang="en-US" sz="2600" dirty="0"/>
          </a:p>
        </p:txBody>
      </p:sp>
      <p:sp>
        <p:nvSpPr>
          <p:cNvPr id="11" name="矩形 10"/>
          <p:cNvSpPr/>
          <p:nvPr/>
        </p:nvSpPr>
        <p:spPr>
          <a:xfrm>
            <a:off x="8734505" y="5857980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黄绿</a:t>
            </a:r>
            <a:endParaRPr lang="zh-CN" altLang="en-US" sz="2600" dirty="0"/>
          </a:p>
        </p:txBody>
      </p:sp>
      <p:sp>
        <p:nvSpPr>
          <p:cNvPr id="12" name="矩形 11"/>
          <p:cNvSpPr/>
          <p:nvPr/>
        </p:nvSpPr>
        <p:spPr>
          <a:xfrm>
            <a:off x="10210679" y="5861128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绿</a:t>
            </a:r>
            <a:endParaRPr lang="zh-CN" altLang="en-US" sz="260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8520" y="148590"/>
            <a:ext cx="5541645" cy="13284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6" grpId="0"/>
      <p:bldP spid="10" grpId="0"/>
      <p:bldP spid="11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99390" y="11493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补充</a:t>
            </a:r>
            <a:r>
              <a:rPr lang="en-US" altLang="zh-CN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167890" y="186690"/>
            <a:ext cx="792988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141414"/>
                </a:solidFill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密度最小的金属</a:t>
            </a:r>
            <a:r>
              <a:rPr lang="en-US" altLang="zh-CN" sz="2400" b="1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0.534</a:t>
            </a:r>
            <a:r>
              <a:rPr lang="zh-CN" altLang="en-US" sz="2400" b="1">
                <a:solidFill>
                  <a:srgbClr val="141414"/>
                </a:solidFill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，碱金属中硬度最大，熔点最高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bright="-18000" contrast="42000"/>
          </a:blip>
          <a:srcRect t="1909" r="39281"/>
          <a:stretch>
            <a:fillRect/>
          </a:stretch>
        </p:blipFill>
        <p:spPr>
          <a:xfrm>
            <a:off x="642620" y="810260"/>
            <a:ext cx="6752590" cy="57327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31238" t="11659" r="39281" b="83163"/>
          <a:stretch>
            <a:fillRect/>
          </a:stretch>
        </p:blipFill>
        <p:spPr>
          <a:xfrm>
            <a:off x="5898515" y="738505"/>
            <a:ext cx="2930525" cy="5060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lum bright="-12000" contrast="36000"/>
          </a:blip>
          <a:srcRect l="65874" t="24575" b="22704"/>
          <a:stretch>
            <a:fillRect/>
          </a:stretch>
        </p:blipFill>
        <p:spPr>
          <a:xfrm>
            <a:off x="7155180" y="738505"/>
            <a:ext cx="4424045" cy="35928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8" y="85196"/>
            <a:ext cx="11818129" cy="6541940"/>
          </a:xfr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87206" y="846044"/>
            <a:ext cx="11698605" cy="52014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sym typeface="+mn-ea"/>
              </a:rPr>
              <a:t> </a:t>
            </a:r>
            <a:endParaRPr lang="zh-CN" sz="2800" b="1" noProof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</a:endParaRPr>
          </a:p>
          <a:p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1.Ea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一定，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T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升高，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k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变大，所以升温可加快所有反应的速率。</a:t>
            </a:r>
            <a:endParaRPr lang="en-US" altLang="zh-C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  <a:p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2.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对于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不同反应，</a:t>
            </a:r>
            <a:r>
              <a:rPr 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活化能越大，速率常数越小，反应速率越</a:t>
            </a:r>
            <a:r>
              <a:rPr 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慢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。</a:t>
            </a:r>
            <a:endParaRPr lang="en-US" altLang="zh-CN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  <a:p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   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同一反应历程不同基元反应，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Ea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最大的一步反应速率最慢，是整个历程的决速步骤。</a:t>
            </a:r>
            <a:endParaRPr lang="en-US" altLang="zh-C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  <a:p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3.Ea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越大，直线的斜率绝对值越大，改变相同温度，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k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变化大。</a:t>
            </a:r>
            <a:endParaRPr lang="en-US" altLang="zh-C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  <a:p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   吸热反应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E</a:t>
            </a:r>
            <a:r>
              <a:rPr lang="zh-CN" alt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正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＞</a:t>
            </a:r>
            <a:r>
              <a:rPr lang="zh-CN" alt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E</a:t>
            </a:r>
            <a:r>
              <a:rPr lang="zh-CN" alt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逆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，升高相同温度，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k</a:t>
            </a:r>
            <a:r>
              <a:rPr lang="zh-CN" alt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正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升的更快，所以平衡后升温，正向移动。</a:t>
            </a:r>
            <a:endParaRPr lang="en-US" altLang="zh-C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  <a:p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   放热反应</a:t>
            </a:r>
            <a:r>
              <a:rPr lang="en-US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E</a:t>
            </a:r>
            <a:r>
              <a:rPr lang="zh-CN" alt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正 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＜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E</a:t>
            </a:r>
            <a:r>
              <a:rPr lang="zh-CN" alt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逆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，升高相同温度，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k</a:t>
            </a:r>
            <a:r>
              <a:rPr lang="zh-CN" alt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逆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升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的更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快，所以平衡后升温，逆向移动。</a:t>
            </a:r>
            <a:endParaRPr lang="en-US" altLang="zh-C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  <a:p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4.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同一体系不同反应，一般低温下，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Ea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小的反应有利；高温时，</a:t>
            </a:r>
            <a:r>
              <a:rPr lang="en-US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Ea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大的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反应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有利。</a:t>
            </a:r>
            <a:endParaRPr lang="en-US" altLang="zh-C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376" y="392437"/>
            <a:ext cx="2008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小结：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" y="419100"/>
            <a:ext cx="10200005" cy="52438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4613980" y="3062412"/>
              <a:ext cx="539397" cy="39479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4613980" y="3062412"/>
                <a:ext cx="53939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4730044" y="3784307"/>
              <a:ext cx="287867" cy="406066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4730044" y="3784307"/>
                <a:ext cx="287867" cy="406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5006798" y="3981700"/>
              <a:ext cx="112713" cy="152275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5006798" y="3981700"/>
                <a:ext cx="112713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5159022" y="3925302"/>
              <a:ext cx="71966" cy="28199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5159022" y="3925302"/>
                <a:ext cx="7196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5136444" y="3992980"/>
              <a:ext cx="28222" cy="116144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5136444" y="3992980"/>
                <a:ext cx="28222" cy="116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5147733" y="4021179"/>
              <a:ext cx="360" cy="112796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5147733" y="4021179"/>
                <a:ext cx="360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5147733" y="3933409"/>
              <a:ext cx="218017" cy="222596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5147733" y="3933409"/>
                <a:ext cx="218017" cy="222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3922888" y="2090604"/>
              <a:ext cx="22578" cy="577022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3922888" y="2090604"/>
                <a:ext cx="22578" cy="5770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墨迹 10"/>
              <p14:cNvContentPartPr/>
              <p14:nvPr/>
            </p14:nvContentPartPr>
            <p14:xfrm>
              <a:off x="3951111" y="2729664"/>
              <a:ext cx="360" cy="138175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1"/>
            </p:blipFill>
            <p:spPr>
              <a:xfrm>
                <a:off x="3951111" y="2729664"/>
                <a:ext cx="360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墨迹 11"/>
              <p14:cNvContentPartPr/>
              <p14:nvPr/>
            </p14:nvContentPartPr>
            <p14:xfrm>
              <a:off x="3962400" y="3062412"/>
              <a:ext cx="16933" cy="225592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3"/>
            </p:blipFill>
            <p:spPr>
              <a:xfrm>
                <a:off x="3962400" y="3062412"/>
                <a:ext cx="16933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墨迹 12"/>
              <p14:cNvContentPartPr/>
              <p14:nvPr/>
            </p14:nvContentPartPr>
            <p14:xfrm>
              <a:off x="3939822" y="3485398"/>
              <a:ext cx="39511" cy="140431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5"/>
            </p:blipFill>
            <p:spPr>
              <a:xfrm>
                <a:off x="3939822" y="3485398"/>
                <a:ext cx="39511" cy="14043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墨迹 13"/>
              <p14:cNvContentPartPr/>
              <p14:nvPr/>
            </p14:nvContentPartPr>
            <p14:xfrm>
              <a:off x="4896202" y="5320272"/>
              <a:ext cx="274109" cy="298557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7"/>
            </p:blipFill>
            <p:spPr>
              <a:xfrm>
                <a:off x="4896202" y="5320272"/>
                <a:ext cx="274109" cy="2985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墨迹 14"/>
              <p14:cNvContentPartPr/>
              <p14:nvPr/>
            </p14:nvContentPartPr>
            <p14:xfrm>
              <a:off x="5060244" y="5374731"/>
              <a:ext cx="104422" cy="149455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9"/>
            </p:blipFill>
            <p:spPr>
              <a:xfrm>
                <a:off x="5060244" y="5374731"/>
                <a:ext cx="104422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墨迹 15"/>
              <p14:cNvContentPartPr/>
              <p14:nvPr/>
            </p14:nvContentPartPr>
            <p14:xfrm>
              <a:off x="5170311" y="5224572"/>
              <a:ext cx="258233" cy="400073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1"/>
            </p:blipFill>
            <p:spPr>
              <a:xfrm>
                <a:off x="5170311" y="5224572"/>
                <a:ext cx="258233" cy="4000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墨迹 16"/>
              <p14:cNvContentPartPr/>
              <p14:nvPr/>
            </p14:nvContentPartPr>
            <p14:xfrm>
              <a:off x="5518150" y="5221751"/>
              <a:ext cx="67733" cy="397254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3"/>
            </p:blipFill>
            <p:spPr>
              <a:xfrm>
                <a:off x="5518150" y="5221751"/>
                <a:ext cx="67733" cy="3972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墨迹 17"/>
              <p14:cNvContentPartPr/>
              <p14:nvPr/>
            </p14:nvContentPartPr>
            <p14:xfrm>
              <a:off x="5616222" y="5226686"/>
              <a:ext cx="134055" cy="181884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5"/>
            </p:blipFill>
            <p:spPr>
              <a:xfrm>
                <a:off x="5616222" y="5226686"/>
                <a:ext cx="134055" cy="1818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墨迹 18"/>
              <p14:cNvContentPartPr/>
              <p14:nvPr/>
            </p14:nvContentPartPr>
            <p14:xfrm>
              <a:off x="5588000" y="5326793"/>
              <a:ext cx="256822" cy="301729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7"/>
            </p:blipFill>
            <p:spPr>
              <a:xfrm>
                <a:off x="5588000" y="5326793"/>
                <a:ext cx="256822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墨迹 19"/>
              <p14:cNvContentPartPr/>
              <p14:nvPr/>
            </p14:nvContentPartPr>
            <p14:xfrm>
              <a:off x="5856816" y="5267575"/>
              <a:ext cx="194028" cy="302082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9"/>
            </p:blipFill>
            <p:spPr>
              <a:xfrm>
                <a:off x="5856816" y="5267575"/>
                <a:ext cx="194028" cy="3020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墨迹 20"/>
              <p14:cNvContentPartPr/>
              <p14:nvPr/>
            </p14:nvContentPartPr>
            <p14:xfrm>
              <a:off x="6022622" y="5436769"/>
              <a:ext cx="93133" cy="112796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1"/>
            </p:blipFill>
            <p:spPr>
              <a:xfrm>
                <a:off x="6022622" y="5436769"/>
                <a:ext cx="93133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墨迹 21"/>
              <p14:cNvContentPartPr/>
              <p14:nvPr/>
            </p14:nvContentPartPr>
            <p14:xfrm>
              <a:off x="6122105" y="5149139"/>
              <a:ext cx="246416" cy="750094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3"/>
            </p:blipFill>
            <p:spPr>
              <a:xfrm>
                <a:off x="6122105" y="5149139"/>
                <a:ext cx="246416" cy="750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墨迹 22"/>
              <p14:cNvContentPartPr/>
              <p14:nvPr/>
            </p14:nvContentPartPr>
            <p14:xfrm>
              <a:off x="6172200" y="5398701"/>
              <a:ext cx="265288" cy="122489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5"/>
            </p:blipFill>
            <p:spPr>
              <a:xfrm>
                <a:off x="6172200" y="5398701"/>
                <a:ext cx="265288" cy="1224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墨迹 23"/>
              <p14:cNvContentPartPr/>
              <p14:nvPr/>
            </p14:nvContentPartPr>
            <p14:xfrm>
              <a:off x="6440311" y="5273215"/>
              <a:ext cx="200907" cy="285691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7"/>
            </p:blipFill>
            <p:spPr>
              <a:xfrm>
                <a:off x="6440311" y="5273215"/>
                <a:ext cx="200907" cy="285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墨迹 24"/>
              <p14:cNvContentPartPr/>
              <p14:nvPr/>
            </p14:nvContentPartPr>
            <p14:xfrm>
              <a:off x="6502400" y="5404869"/>
              <a:ext cx="90311" cy="7137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9"/>
            </p:blipFill>
            <p:spPr>
              <a:xfrm>
                <a:off x="6502400" y="5404869"/>
                <a:ext cx="90311" cy="71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墨迹 25"/>
              <p14:cNvContentPartPr/>
              <p14:nvPr/>
            </p14:nvContentPartPr>
            <p14:xfrm>
              <a:off x="6414911" y="5301414"/>
              <a:ext cx="127000" cy="101516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1"/>
            </p:blipFill>
            <p:spPr>
              <a:xfrm>
                <a:off x="6414911" y="5301414"/>
                <a:ext cx="127000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墨迹 26"/>
              <p14:cNvContentPartPr/>
              <p14:nvPr/>
            </p14:nvContentPartPr>
            <p14:xfrm>
              <a:off x="6756400" y="5228449"/>
              <a:ext cx="8466" cy="425452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3"/>
            </p:blipFill>
            <p:spPr>
              <a:xfrm>
                <a:off x="6756400" y="5228449"/>
                <a:ext cx="8466" cy="4254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墨迹 27"/>
              <p14:cNvContentPartPr/>
              <p14:nvPr/>
            </p14:nvContentPartPr>
            <p14:xfrm>
              <a:off x="9650765" y="958766"/>
              <a:ext cx="355424" cy="253791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5"/>
            </p:blipFill>
            <p:spPr>
              <a:xfrm>
                <a:off x="9650765" y="958766"/>
                <a:ext cx="355424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墨迹 28"/>
              <p14:cNvContentPartPr/>
              <p14:nvPr/>
            </p14:nvContentPartPr>
            <p14:xfrm>
              <a:off x="10278533" y="1761733"/>
              <a:ext cx="66322" cy="59923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7"/>
            </p:blipFill>
            <p:spPr>
              <a:xfrm>
                <a:off x="10278533" y="1761733"/>
                <a:ext cx="66322" cy="599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墨迹 29"/>
              <p14:cNvContentPartPr/>
              <p14:nvPr/>
            </p14:nvContentPartPr>
            <p14:xfrm>
              <a:off x="10070394" y="1810376"/>
              <a:ext cx="397933" cy="626018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9"/>
            </p:blipFill>
            <p:spPr>
              <a:xfrm>
                <a:off x="10070394" y="1810376"/>
                <a:ext cx="397933" cy="626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墨迹 30"/>
              <p14:cNvContentPartPr/>
              <p14:nvPr/>
            </p14:nvContentPartPr>
            <p14:xfrm>
              <a:off x="10450688" y="1811786"/>
              <a:ext cx="177800" cy="331339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1"/>
            </p:blipFill>
            <p:spPr>
              <a:xfrm>
                <a:off x="10450688" y="1811786"/>
                <a:ext cx="177800" cy="331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墨迹 31"/>
              <p14:cNvContentPartPr/>
              <p14:nvPr/>
            </p14:nvContentPartPr>
            <p14:xfrm>
              <a:off x="9847968" y="2250281"/>
              <a:ext cx="1028876" cy="67677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3"/>
            </p:blipFill>
            <p:spPr>
              <a:xfrm>
                <a:off x="9847968" y="2250281"/>
                <a:ext cx="1028876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墨迹 32"/>
              <p14:cNvContentPartPr/>
              <p14:nvPr/>
            </p14:nvContentPartPr>
            <p14:xfrm>
              <a:off x="10306755" y="2353207"/>
              <a:ext cx="90312" cy="2114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5"/>
            </p:blipFill>
            <p:spPr>
              <a:xfrm>
                <a:off x="10306755" y="2353207"/>
                <a:ext cx="90312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墨迹 33"/>
              <p14:cNvContentPartPr/>
              <p14:nvPr/>
            </p14:nvContentPartPr>
            <p14:xfrm>
              <a:off x="10174816" y="2439214"/>
              <a:ext cx="4939" cy="8460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7"/>
            </p:blipFill>
            <p:spPr>
              <a:xfrm>
                <a:off x="10174816" y="2439214"/>
                <a:ext cx="4939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墨迹 34"/>
              <p14:cNvContentPartPr/>
              <p14:nvPr/>
            </p14:nvContentPartPr>
            <p14:xfrm>
              <a:off x="10176933" y="2408195"/>
              <a:ext cx="101600" cy="95877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9"/>
            </p:blipFill>
            <p:spPr>
              <a:xfrm>
                <a:off x="10176933" y="2408195"/>
                <a:ext cx="101600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墨迹 35"/>
              <p14:cNvContentPartPr/>
              <p14:nvPr/>
            </p14:nvContentPartPr>
            <p14:xfrm>
              <a:off x="10129308" y="2413835"/>
              <a:ext cx="304447" cy="265071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1"/>
            </p:blipFill>
            <p:spPr>
              <a:xfrm>
                <a:off x="10129308" y="2413835"/>
                <a:ext cx="304447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墨迹 36"/>
              <p14:cNvContentPartPr/>
              <p14:nvPr/>
            </p14:nvContentPartPr>
            <p14:xfrm>
              <a:off x="10479617" y="2381935"/>
              <a:ext cx="253294" cy="313890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3"/>
            </p:blipFill>
            <p:spPr>
              <a:xfrm>
                <a:off x="10479617" y="2381935"/>
                <a:ext cx="253294" cy="313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墨迹 37"/>
              <p14:cNvContentPartPr/>
              <p14:nvPr/>
            </p14:nvContentPartPr>
            <p14:xfrm>
              <a:off x="10563577" y="2537911"/>
              <a:ext cx="166511" cy="146634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5"/>
            </p:blipFill>
            <p:spPr>
              <a:xfrm>
                <a:off x="10563577" y="2537911"/>
                <a:ext cx="166511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墨迹 38"/>
              <p14:cNvContentPartPr/>
              <p14:nvPr/>
            </p14:nvContentPartPr>
            <p14:xfrm>
              <a:off x="10975622" y="2142420"/>
              <a:ext cx="183445" cy="198098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7"/>
            </p:blipFill>
            <p:spPr>
              <a:xfrm>
                <a:off x="10975622" y="2142420"/>
                <a:ext cx="183445" cy="198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墨迹 39"/>
              <p14:cNvContentPartPr/>
              <p14:nvPr/>
            </p14:nvContentPartPr>
            <p14:xfrm>
              <a:off x="10978444" y="2129025"/>
              <a:ext cx="115711" cy="163554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9"/>
            </p:blipFill>
            <p:spPr>
              <a:xfrm>
                <a:off x="10978444" y="2129025"/>
                <a:ext cx="115711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" name="墨迹 40"/>
              <p14:cNvContentPartPr/>
              <p14:nvPr/>
            </p14:nvContentPartPr>
            <p14:xfrm>
              <a:off x="11181644" y="2007769"/>
              <a:ext cx="373944" cy="645758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1"/>
            </p:blipFill>
            <p:spPr>
              <a:xfrm>
                <a:off x="11181644" y="2007769"/>
                <a:ext cx="373944" cy="645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墨迹 41"/>
              <p14:cNvContentPartPr/>
              <p14:nvPr/>
            </p14:nvContentPartPr>
            <p14:xfrm>
              <a:off x="11407422" y="2408195"/>
              <a:ext cx="31926" cy="114030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3"/>
            </p:blipFill>
            <p:spPr>
              <a:xfrm>
                <a:off x="11407422" y="2408195"/>
                <a:ext cx="31926" cy="1140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墨迹 42"/>
              <p14:cNvContentPartPr/>
              <p14:nvPr/>
            </p14:nvContentPartPr>
            <p14:xfrm>
              <a:off x="10473267" y="3392341"/>
              <a:ext cx="47977" cy="59217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5"/>
            </p:blipFill>
            <p:spPr>
              <a:xfrm>
                <a:off x="10473267" y="3392341"/>
                <a:ext cx="47977" cy="59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4" name="墨迹 43"/>
              <p14:cNvContentPartPr/>
              <p14:nvPr/>
            </p14:nvContentPartPr>
            <p14:xfrm>
              <a:off x="10385777" y="3327483"/>
              <a:ext cx="5645" cy="11280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7"/>
            </p:blipFill>
            <p:spPr>
              <a:xfrm>
                <a:off x="10385777" y="3327483"/>
                <a:ext cx="5645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墨迹 44"/>
              <p14:cNvContentPartPr/>
              <p14:nvPr/>
            </p14:nvContentPartPr>
            <p14:xfrm>
              <a:off x="10394244" y="3338763"/>
              <a:ext cx="2822" cy="16919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9"/>
            </p:blipFill>
            <p:spPr>
              <a:xfrm>
                <a:off x="10394244" y="3338763"/>
                <a:ext cx="28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6" name="墨迹 45"/>
              <p14:cNvContentPartPr/>
              <p14:nvPr/>
            </p14:nvContentPartPr>
            <p14:xfrm>
              <a:off x="10154355" y="3327483"/>
              <a:ext cx="141112" cy="163554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1"/>
            </p:blipFill>
            <p:spPr>
              <a:xfrm>
                <a:off x="10154355" y="3327483"/>
                <a:ext cx="141112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7" name="墨迹 46"/>
              <p14:cNvContentPartPr/>
              <p14:nvPr/>
            </p14:nvContentPartPr>
            <p14:xfrm>
              <a:off x="10312400" y="3389521"/>
              <a:ext cx="53622" cy="78957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3"/>
            </p:blipFill>
            <p:spPr>
              <a:xfrm>
                <a:off x="10312400" y="3389521"/>
                <a:ext cx="53622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8" name="墨迹 47"/>
              <p14:cNvContentPartPr/>
              <p14:nvPr/>
            </p14:nvContentPartPr>
            <p14:xfrm>
              <a:off x="10404827" y="3265445"/>
              <a:ext cx="170038" cy="224182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5"/>
            </p:blipFill>
            <p:spPr>
              <a:xfrm>
                <a:off x="10404827" y="3265445"/>
                <a:ext cx="170038" cy="224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9" name="墨迹 48"/>
              <p14:cNvContentPartPr/>
              <p14:nvPr/>
            </p14:nvContentPartPr>
            <p14:xfrm>
              <a:off x="10588977" y="3218564"/>
              <a:ext cx="39511" cy="323231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7"/>
            </p:blipFill>
            <p:spPr>
              <a:xfrm>
                <a:off x="10588977" y="3218564"/>
                <a:ext cx="39511" cy="323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0" name="墨迹 49"/>
              <p14:cNvContentPartPr/>
              <p14:nvPr/>
            </p14:nvContentPartPr>
            <p14:xfrm>
              <a:off x="10699044" y="3327483"/>
              <a:ext cx="183444" cy="16919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9"/>
            </p:blipFill>
            <p:spPr>
              <a:xfrm>
                <a:off x="10699044" y="3327483"/>
                <a:ext cx="18344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1" name="墨迹 50"/>
              <p14:cNvContentPartPr/>
              <p14:nvPr/>
            </p14:nvContentPartPr>
            <p14:xfrm>
              <a:off x="10890426" y="3282365"/>
              <a:ext cx="86606" cy="116321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1"/>
            </p:blipFill>
            <p:spPr>
              <a:xfrm>
                <a:off x="10890426" y="3282365"/>
                <a:ext cx="86606" cy="116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2" name="墨迹 51"/>
              <p14:cNvContentPartPr/>
              <p14:nvPr/>
            </p14:nvContentPartPr>
            <p14:xfrm>
              <a:off x="10978444" y="3350042"/>
              <a:ext cx="45156" cy="59218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3"/>
            </p:blipFill>
            <p:spPr>
              <a:xfrm>
                <a:off x="10978444" y="3350042"/>
                <a:ext cx="45156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3" name="墨迹 52"/>
              <p14:cNvContentPartPr/>
              <p14:nvPr/>
            </p14:nvContentPartPr>
            <p14:xfrm>
              <a:off x="11119555" y="3304924"/>
              <a:ext cx="90312" cy="84597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5"/>
            </p:blipFill>
            <p:spPr>
              <a:xfrm>
                <a:off x="11119555" y="3304924"/>
                <a:ext cx="90312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4" name="墨迹 53"/>
              <p14:cNvContentPartPr/>
              <p14:nvPr/>
            </p14:nvContentPartPr>
            <p14:xfrm>
              <a:off x="11240911" y="3205346"/>
              <a:ext cx="87489" cy="392848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7"/>
            </p:blipFill>
            <p:spPr>
              <a:xfrm>
                <a:off x="11240911" y="3205346"/>
                <a:ext cx="87489" cy="392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5" name="墨迹 54"/>
              <p14:cNvContentPartPr/>
              <p14:nvPr/>
            </p14:nvContentPartPr>
            <p14:xfrm>
              <a:off x="9993312" y="3654592"/>
              <a:ext cx="1560865" cy="90237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9"/>
            </p:blipFill>
            <p:spPr>
              <a:xfrm>
                <a:off x="9993312" y="3654592"/>
                <a:ext cx="1560865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6" name="墨迹 55"/>
              <p14:cNvContentPartPr/>
              <p14:nvPr/>
            </p14:nvContentPartPr>
            <p14:xfrm>
              <a:off x="10577688" y="3928827"/>
              <a:ext cx="62089" cy="326404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11"/>
            </p:blipFill>
            <p:spPr>
              <a:xfrm>
                <a:off x="10577688" y="3928827"/>
                <a:ext cx="62089" cy="3264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7" name="墨迹 56"/>
              <p14:cNvContentPartPr/>
              <p14:nvPr/>
            </p14:nvContentPartPr>
            <p14:xfrm>
              <a:off x="10803643" y="3906973"/>
              <a:ext cx="331435" cy="272120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3"/>
            </p:blipFill>
            <p:spPr>
              <a:xfrm>
                <a:off x="10803643" y="3906973"/>
                <a:ext cx="331435" cy="2721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8" name="墨迹 57"/>
              <p14:cNvContentPartPr/>
              <p14:nvPr/>
            </p14:nvContentPartPr>
            <p14:xfrm>
              <a:off x="11483622" y="3603833"/>
              <a:ext cx="172156" cy="166375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5"/>
            </p:blipFill>
            <p:spPr>
              <a:xfrm>
                <a:off x="11483622" y="3603833"/>
                <a:ext cx="172156" cy="1663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9" name="墨迹 58"/>
              <p14:cNvContentPartPr/>
              <p14:nvPr/>
            </p14:nvContentPartPr>
            <p14:xfrm>
              <a:off x="11497732" y="3592554"/>
              <a:ext cx="87489" cy="194573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7"/>
            </p:blipFill>
            <p:spPr>
              <a:xfrm>
                <a:off x="11497732" y="3592554"/>
                <a:ext cx="87489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0" name="墨迹 59"/>
              <p14:cNvContentPartPr/>
              <p14:nvPr/>
            </p14:nvContentPartPr>
            <p14:xfrm>
              <a:off x="11667067" y="3643312"/>
              <a:ext cx="11288" cy="115616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9"/>
            </p:blipFill>
            <p:spPr>
              <a:xfrm>
                <a:off x="11667067" y="3643312"/>
                <a:ext cx="11288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1" name="墨迹 60"/>
              <p14:cNvContentPartPr/>
              <p14:nvPr/>
            </p14:nvContentPartPr>
            <p14:xfrm>
              <a:off x="11706577" y="3540209"/>
              <a:ext cx="242711" cy="416112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21"/>
            </p:blipFill>
            <p:spPr>
              <a:xfrm>
                <a:off x="11706577" y="3540209"/>
                <a:ext cx="242711" cy="4161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2" name="墨迹 61"/>
              <p14:cNvContentPartPr/>
              <p14:nvPr/>
            </p14:nvContentPartPr>
            <p14:xfrm>
              <a:off x="11811000" y="3857625"/>
              <a:ext cx="85195" cy="39478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3"/>
            </p:blipFill>
            <p:spPr>
              <a:xfrm>
                <a:off x="11811000" y="3857625"/>
                <a:ext cx="85195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3" name="墨迹 62"/>
              <p14:cNvContentPartPr/>
              <p14:nvPr/>
            </p14:nvContentPartPr>
            <p14:xfrm>
              <a:off x="9831034" y="4624638"/>
              <a:ext cx="216076" cy="70497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5"/>
            </p:blipFill>
            <p:spPr>
              <a:xfrm>
                <a:off x="9831034" y="4624638"/>
                <a:ext cx="216076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4" name="墨迹 63"/>
              <p14:cNvContentPartPr/>
              <p14:nvPr/>
            </p14:nvContentPartPr>
            <p14:xfrm>
              <a:off x="9853436" y="4754353"/>
              <a:ext cx="300919" cy="14100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7"/>
            </p:blipFill>
            <p:spPr>
              <a:xfrm>
                <a:off x="9853436" y="4754353"/>
                <a:ext cx="300919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5" name="墨迹 64"/>
              <p14:cNvContentPartPr/>
              <p14:nvPr/>
            </p14:nvContentPartPr>
            <p14:xfrm>
              <a:off x="10410295" y="4551320"/>
              <a:ext cx="148343" cy="372227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9"/>
            </p:blipFill>
            <p:spPr>
              <a:xfrm>
                <a:off x="10410295" y="4551320"/>
                <a:ext cx="148343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6" name="墨迹 65"/>
              <p14:cNvContentPartPr/>
              <p14:nvPr/>
            </p14:nvContentPartPr>
            <p14:xfrm>
              <a:off x="10632017" y="4579519"/>
              <a:ext cx="227894" cy="195983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31"/>
            </p:blipFill>
            <p:spPr>
              <a:xfrm>
                <a:off x="10632017" y="4579519"/>
                <a:ext cx="227894" cy="195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7" name="墨迹 66"/>
              <p14:cNvContentPartPr/>
              <p14:nvPr/>
            </p14:nvContentPartPr>
            <p14:xfrm>
              <a:off x="10569222" y="4445574"/>
              <a:ext cx="562328" cy="886859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3"/>
            </p:blipFill>
            <p:spPr>
              <a:xfrm>
                <a:off x="10569222" y="4445574"/>
                <a:ext cx="562328" cy="8868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8" name="墨迹 67"/>
              <p14:cNvContentPartPr/>
              <p14:nvPr/>
            </p14:nvContentPartPr>
            <p14:xfrm>
              <a:off x="10893777" y="4920022"/>
              <a:ext cx="115711" cy="93762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5"/>
            </p:blipFill>
            <p:spPr>
              <a:xfrm>
                <a:off x="10893777" y="4920022"/>
                <a:ext cx="115711" cy="937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0" name="墨迹 69"/>
              <p14:cNvContentPartPr/>
              <p14:nvPr/>
            </p14:nvContentPartPr>
            <p14:xfrm>
              <a:off x="3685822" y="1968291"/>
              <a:ext cx="349955" cy="377866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7"/>
            </p:blipFill>
            <p:spPr>
              <a:xfrm>
                <a:off x="3685822" y="1968291"/>
                <a:ext cx="349955" cy="3778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1" name="墨迹 70"/>
              <p14:cNvContentPartPr/>
              <p14:nvPr/>
            </p14:nvContentPartPr>
            <p14:xfrm>
              <a:off x="3315229" y="1749748"/>
              <a:ext cx="274637" cy="635359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9"/>
            </p:blipFill>
            <p:spPr>
              <a:xfrm>
                <a:off x="3315229" y="1749748"/>
                <a:ext cx="274637" cy="635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2" name="墨迹 71"/>
              <p14:cNvContentPartPr/>
              <p14:nvPr/>
            </p14:nvContentPartPr>
            <p14:xfrm>
              <a:off x="3219979" y="1844215"/>
              <a:ext cx="375532" cy="442724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1"/>
            </p:blipFill>
            <p:spPr>
              <a:xfrm>
                <a:off x="3219979" y="1844215"/>
                <a:ext cx="375532" cy="4427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3" name="墨迹 72"/>
              <p14:cNvContentPartPr/>
              <p14:nvPr/>
            </p14:nvContentPartPr>
            <p14:xfrm>
              <a:off x="4023783" y="2047248"/>
              <a:ext cx="263172" cy="232994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3"/>
            </p:blipFill>
            <p:spPr>
              <a:xfrm>
                <a:off x="4023783" y="2047248"/>
                <a:ext cx="263172" cy="232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4" name="墨迹 73"/>
              <p14:cNvContentPartPr/>
              <p14:nvPr/>
            </p14:nvContentPartPr>
            <p14:xfrm>
              <a:off x="4254323" y="1917532"/>
              <a:ext cx="185738" cy="671137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5"/>
            </p:blipFill>
            <p:spPr>
              <a:xfrm>
                <a:off x="4254323" y="1917532"/>
                <a:ext cx="185738" cy="671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5" name="墨迹 74"/>
              <p14:cNvContentPartPr/>
              <p14:nvPr/>
            </p14:nvContentPartPr>
            <p14:xfrm>
              <a:off x="9210498" y="2218733"/>
              <a:ext cx="363891" cy="492073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7"/>
            </p:blipFill>
            <p:spPr>
              <a:xfrm>
                <a:off x="9210498" y="2218733"/>
                <a:ext cx="363891" cy="4920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6" name="墨迹 75"/>
              <p14:cNvContentPartPr/>
              <p14:nvPr/>
            </p14:nvContentPartPr>
            <p14:xfrm>
              <a:off x="9290755" y="3918076"/>
              <a:ext cx="372534" cy="796799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9"/>
            </p:blipFill>
            <p:spPr>
              <a:xfrm>
                <a:off x="9290755" y="3918076"/>
                <a:ext cx="372534" cy="7967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7" name="墨迹 76"/>
              <p14:cNvContentPartPr/>
              <p14:nvPr/>
            </p14:nvContentPartPr>
            <p14:xfrm>
              <a:off x="9194800" y="5848475"/>
              <a:ext cx="58561" cy="139585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1"/>
            </p:blipFill>
            <p:spPr>
              <a:xfrm>
                <a:off x="9194800" y="5848475"/>
                <a:ext cx="58561" cy="139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8" name="墨迹 77"/>
              <p14:cNvContentPartPr/>
              <p14:nvPr/>
            </p14:nvContentPartPr>
            <p14:xfrm>
              <a:off x="9028994" y="6028949"/>
              <a:ext cx="269522" cy="236871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3"/>
            </p:blipFill>
            <p:spPr>
              <a:xfrm>
                <a:off x="9028994" y="6028949"/>
                <a:ext cx="269522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79" name="墨迹 78"/>
              <p14:cNvContentPartPr/>
              <p14:nvPr/>
            </p14:nvContentPartPr>
            <p14:xfrm>
              <a:off x="8906933" y="6248901"/>
              <a:ext cx="270934" cy="344028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5"/>
            </p:blipFill>
            <p:spPr>
              <a:xfrm>
                <a:off x="8906933" y="6248901"/>
                <a:ext cx="270934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0" name="墨迹 79"/>
              <p14:cNvContentPartPr/>
              <p14:nvPr/>
            </p14:nvContentPartPr>
            <p14:xfrm>
              <a:off x="9266766" y="5935363"/>
              <a:ext cx="261056" cy="747803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7"/>
            </p:blipFill>
            <p:spPr>
              <a:xfrm>
                <a:off x="9266766" y="5935363"/>
                <a:ext cx="261056" cy="747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1" name="墨迹 80"/>
              <p14:cNvContentPartPr/>
              <p14:nvPr/>
            </p14:nvContentPartPr>
            <p14:xfrm>
              <a:off x="9685866" y="6158664"/>
              <a:ext cx="138994" cy="109976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9"/>
            </p:blipFill>
            <p:spPr>
              <a:xfrm>
                <a:off x="9685866" y="6158664"/>
                <a:ext cx="138994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2" name="墨迹 81"/>
              <p14:cNvContentPartPr/>
              <p14:nvPr/>
            </p14:nvContentPartPr>
            <p14:xfrm>
              <a:off x="9622543" y="6310939"/>
              <a:ext cx="195968" cy="59218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1"/>
            </p:blipFill>
            <p:spPr>
              <a:xfrm>
                <a:off x="9622543" y="6310939"/>
                <a:ext cx="195968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3" name="墨迹 82"/>
              <p14:cNvContentPartPr/>
              <p14:nvPr/>
            </p14:nvContentPartPr>
            <p14:xfrm>
              <a:off x="9987844" y="5916152"/>
              <a:ext cx="369711" cy="507583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3"/>
            </p:blipFill>
            <p:spPr>
              <a:xfrm>
                <a:off x="9987844" y="5916152"/>
                <a:ext cx="369711" cy="5075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4" name="墨迹 83"/>
              <p14:cNvContentPartPr/>
              <p14:nvPr/>
            </p14:nvContentPartPr>
            <p14:xfrm>
              <a:off x="10323688" y="6243261"/>
              <a:ext cx="203200" cy="225592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5"/>
            </p:blipFill>
            <p:spPr>
              <a:xfrm>
                <a:off x="10323688" y="6243261"/>
                <a:ext cx="203200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5" name="墨迹 84"/>
              <p14:cNvContentPartPr/>
              <p14:nvPr/>
            </p14:nvContentPartPr>
            <p14:xfrm>
              <a:off x="10521244" y="6205721"/>
              <a:ext cx="252060" cy="280052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7"/>
            </p:blipFill>
            <p:spPr>
              <a:xfrm>
                <a:off x="10521244" y="6205721"/>
                <a:ext cx="252060" cy="280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6" name="墨迹 85"/>
              <p14:cNvContentPartPr/>
              <p14:nvPr/>
            </p14:nvContentPartPr>
            <p14:xfrm>
              <a:off x="10682111" y="6312877"/>
              <a:ext cx="42333" cy="367469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9"/>
            </p:blipFill>
            <p:spPr>
              <a:xfrm>
                <a:off x="10682111" y="6312877"/>
                <a:ext cx="42333" cy="367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7" name="墨迹 86"/>
              <p14:cNvContentPartPr/>
              <p14:nvPr/>
            </p14:nvContentPartPr>
            <p14:xfrm>
              <a:off x="10804877" y="6337023"/>
              <a:ext cx="8467" cy="117026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1"/>
            </p:blipFill>
            <p:spPr>
              <a:xfrm>
                <a:off x="10804877" y="6337023"/>
                <a:ext cx="8467" cy="117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8" name="墨迹 87"/>
              <p14:cNvContentPartPr/>
              <p14:nvPr/>
            </p14:nvContentPartPr>
            <p14:xfrm>
              <a:off x="10811404" y="6262119"/>
              <a:ext cx="313796" cy="224887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3"/>
            </p:blipFill>
            <p:spPr>
              <a:xfrm>
                <a:off x="10811404" y="6262119"/>
                <a:ext cx="313796" cy="224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89" name="墨迹 88"/>
              <p14:cNvContentPartPr/>
              <p14:nvPr/>
            </p14:nvContentPartPr>
            <p14:xfrm>
              <a:off x="11154832" y="6233920"/>
              <a:ext cx="213078" cy="217309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5"/>
            </p:blipFill>
            <p:spPr>
              <a:xfrm>
                <a:off x="11154832" y="6233920"/>
                <a:ext cx="213078" cy="2173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0" name="墨迹 89"/>
              <p14:cNvContentPartPr/>
              <p14:nvPr/>
            </p14:nvContentPartPr>
            <p14:xfrm>
              <a:off x="11190111" y="6287322"/>
              <a:ext cx="146756" cy="232289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7"/>
            </p:blipFill>
            <p:spPr>
              <a:xfrm>
                <a:off x="11190111" y="6287322"/>
                <a:ext cx="146756" cy="232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1" name="墨迹 90"/>
              <p14:cNvContentPartPr/>
              <p14:nvPr/>
            </p14:nvContentPartPr>
            <p14:xfrm>
              <a:off x="11546769" y="6085347"/>
              <a:ext cx="166158" cy="11279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9"/>
            </p:blipFill>
            <p:spPr>
              <a:xfrm>
                <a:off x="11546769" y="6085347"/>
                <a:ext cx="16615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2" name="墨迹 91"/>
              <p14:cNvContentPartPr/>
              <p14:nvPr/>
            </p14:nvContentPartPr>
            <p14:xfrm>
              <a:off x="11520311" y="6002865"/>
              <a:ext cx="527756" cy="411000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1"/>
            </p:blipFill>
            <p:spPr>
              <a:xfrm>
                <a:off x="11520311" y="6002865"/>
                <a:ext cx="527756" cy="411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3" name="墨迹 92"/>
              <p14:cNvContentPartPr/>
              <p14:nvPr/>
            </p14:nvContentPartPr>
            <p14:xfrm>
              <a:off x="11921595" y="6085347"/>
              <a:ext cx="191382" cy="922107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3"/>
            </p:blipFill>
            <p:spPr>
              <a:xfrm>
                <a:off x="11921595" y="6085347"/>
                <a:ext cx="191382" cy="922107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85" y="349250"/>
            <a:ext cx="9519920" cy="59664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5853288" y="851610"/>
              <a:ext cx="2669822" cy="693695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5853288" y="851610"/>
                <a:ext cx="2669822" cy="6936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5858933" y="2619688"/>
              <a:ext cx="59267" cy="1410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5858933" y="2619688"/>
                <a:ext cx="59267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5887155" y="1970406"/>
              <a:ext cx="2802467" cy="649282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5887155" y="1970406"/>
                <a:ext cx="2802467" cy="6492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9005005" y="524501"/>
              <a:ext cx="93839" cy="132535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9005005" y="524501"/>
                <a:ext cx="93839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8852605" y="688055"/>
              <a:ext cx="342195" cy="261546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8852605" y="688055"/>
                <a:ext cx="342195" cy="2615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9279466" y="481321"/>
              <a:ext cx="63853" cy="7983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9279466" y="481321"/>
                <a:ext cx="63853" cy="79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9194976" y="569620"/>
              <a:ext cx="201612" cy="195454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9194976" y="569620"/>
                <a:ext cx="201612" cy="195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9087555" y="727534"/>
              <a:ext cx="191912" cy="428625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9087555" y="727534"/>
                <a:ext cx="191912" cy="428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墨迹 10"/>
              <p14:cNvContentPartPr/>
              <p14:nvPr/>
            </p14:nvContentPartPr>
            <p14:xfrm>
              <a:off x="9539111" y="527321"/>
              <a:ext cx="56444" cy="151217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1"/>
            </p:blipFill>
            <p:spPr>
              <a:xfrm>
                <a:off x="9539111" y="527321"/>
                <a:ext cx="56444" cy="151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墨迹 11"/>
              <p14:cNvContentPartPr/>
              <p14:nvPr/>
            </p14:nvContentPartPr>
            <p14:xfrm>
              <a:off x="9578622" y="521505"/>
              <a:ext cx="92428" cy="110152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3"/>
            </p:blipFill>
            <p:spPr>
              <a:xfrm>
                <a:off x="9578622" y="521505"/>
                <a:ext cx="92428" cy="110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墨迹 12"/>
              <p14:cNvContentPartPr/>
              <p14:nvPr/>
            </p14:nvContentPartPr>
            <p14:xfrm>
              <a:off x="9431866" y="727534"/>
              <a:ext cx="443089" cy="96582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5"/>
            </p:blipFill>
            <p:spPr>
              <a:xfrm>
                <a:off x="9431866" y="727534"/>
                <a:ext cx="443089" cy="965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墨迹 13"/>
              <p14:cNvContentPartPr/>
              <p14:nvPr/>
            </p14:nvContentPartPr>
            <p14:xfrm>
              <a:off x="3386666" y="496302"/>
              <a:ext cx="25400" cy="597819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7"/>
            </p:blipFill>
            <p:spPr>
              <a:xfrm>
                <a:off x="3386666" y="496302"/>
                <a:ext cx="25400" cy="597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墨迹 14"/>
              <p14:cNvContentPartPr/>
              <p14:nvPr/>
            </p14:nvContentPartPr>
            <p14:xfrm>
              <a:off x="3397955" y="1173078"/>
              <a:ext cx="22578" cy="688056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9"/>
            </p:blipFill>
            <p:spPr>
              <a:xfrm>
                <a:off x="3397955" y="1173078"/>
                <a:ext cx="22578" cy="688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墨迹 15"/>
              <p14:cNvContentPartPr/>
              <p14:nvPr/>
            </p14:nvContentPartPr>
            <p14:xfrm>
              <a:off x="3364088" y="2086727"/>
              <a:ext cx="22578" cy="1022214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1"/>
            </p:blipFill>
            <p:spPr>
              <a:xfrm>
                <a:off x="3364088" y="2086727"/>
                <a:ext cx="22578" cy="10222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墨迹 16"/>
              <p14:cNvContentPartPr/>
              <p14:nvPr/>
            </p14:nvContentPartPr>
            <p14:xfrm>
              <a:off x="5873044" y="4038098"/>
              <a:ext cx="2290938" cy="39479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3"/>
            </p:blipFill>
            <p:spPr>
              <a:xfrm>
                <a:off x="5873044" y="4038098"/>
                <a:ext cx="2290938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墨迹 17"/>
              <p14:cNvContentPartPr/>
              <p14:nvPr/>
            </p14:nvContentPartPr>
            <p14:xfrm>
              <a:off x="7576961" y="3282365"/>
              <a:ext cx="201083" cy="422985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5"/>
            </p:blipFill>
            <p:spPr>
              <a:xfrm>
                <a:off x="7576961" y="3282365"/>
                <a:ext cx="201083" cy="4229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墨迹 18"/>
              <p14:cNvContentPartPr/>
              <p14:nvPr/>
            </p14:nvContentPartPr>
            <p14:xfrm>
              <a:off x="7856008" y="3553075"/>
              <a:ext cx="128059" cy="139056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7"/>
            </p:blipFill>
            <p:spPr>
              <a:xfrm>
                <a:off x="7856008" y="3553075"/>
                <a:ext cx="128059" cy="139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墨迹 19"/>
              <p14:cNvContentPartPr/>
              <p14:nvPr/>
            </p14:nvContentPartPr>
            <p14:xfrm>
              <a:off x="8026400" y="3445919"/>
              <a:ext cx="287866" cy="238281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9"/>
            </p:blipFill>
            <p:spPr>
              <a:xfrm>
                <a:off x="8026400" y="3445919"/>
                <a:ext cx="287866" cy="2382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墨迹 20"/>
              <p14:cNvContentPartPr/>
              <p14:nvPr/>
            </p14:nvContentPartPr>
            <p14:xfrm>
              <a:off x="8431036" y="3429000"/>
              <a:ext cx="89958" cy="157914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1"/>
            </p:blipFill>
            <p:spPr>
              <a:xfrm>
                <a:off x="8431036" y="3429000"/>
                <a:ext cx="89958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墨迹 21"/>
              <p14:cNvContentPartPr/>
              <p14:nvPr/>
            </p14:nvContentPartPr>
            <p14:xfrm>
              <a:off x="8432800" y="3564355"/>
              <a:ext cx="124177" cy="28199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3"/>
            </p:blipFill>
            <p:spPr>
              <a:xfrm>
                <a:off x="8432800" y="3564355"/>
                <a:ext cx="12417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墨迹 22"/>
              <p14:cNvContentPartPr/>
              <p14:nvPr/>
            </p14:nvContentPartPr>
            <p14:xfrm>
              <a:off x="8365066" y="3456141"/>
              <a:ext cx="186266" cy="295737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5"/>
            </p:blipFill>
            <p:spPr>
              <a:xfrm>
                <a:off x="8365066" y="3456141"/>
                <a:ext cx="186266" cy="2957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墨迹 23"/>
              <p14:cNvContentPartPr/>
              <p14:nvPr/>
            </p14:nvContentPartPr>
            <p14:xfrm>
              <a:off x="8613422" y="3406440"/>
              <a:ext cx="237772" cy="335569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7"/>
            </p:blipFill>
            <p:spPr>
              <a:xfrm>
                <a:off x="8613422" y="3406440"/>
                <a:ext cx="237772" cy="335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墨迹 24"/>
              <p14:cNvContentPartPr/>
              <p14:nvPr/>
            </p14:nvContentPartPr>
            <p14:xfrm>
              <a:off x="8771466" y="3562592"/>
              <a:ext cx="22578" cy="38526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9"/>
            </p:blipFill>
            <p:spPr>
              <a:xfrm>
                <a:off x="8771466" y="3562592"/>
                <a:ext cx="22578" cy="385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墨迹 25"/>
              <p14:cNvContentPartPr/>
              <p14:nvPr/>
            </p14:nvContentPartPr>
            <p14:xfrm>
              <a:off x="8912577" y="3592554"/>
              <a:ext cx="14112" cy="67678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1"/>
            </p:blipFill>
            <p:spPr>
              <a:xfrm>
                <a:off x="8912577" y="3592554"/>
                <a:ext cx="14112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墨迹 26"/>
              <p14:cNvContentPartPr/>
              <p14:nvPr/>
            </p14:nvContentPartPr>
            <p14:xfrm>
              <a:off x="8918222" y="3509895"/>
              <a:ext cx="222955" cy="243745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3"/>
            </p:blipFill>
            <p:spPr>
              <a:xfrm>
                <a:off x="8918222" y="3509895"/>
                <a:ext cx="222955" cy="2437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墨迹 27"/>
              <p14:cNvContentPartPr/>
              <p14:nvPr/>
            </p14:nvContentPartPr>
            <p14:xfrm>
              <a:off x="9191096" y="3465658"/>
              <a:ext cx="48859" cy="279171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5"/>
            </p:blipFill>
            <p:spPr>
              <a:xfrm>
                <a:off x="9191096" y="3465658"/>
                <a:ext cx="48859" cy="2791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墨迹 28"/>
              <p14:cNvContentPartPr/>
              <p14:nvPr/>
            </p14:nvContentPartPr>
            <p14:xfrm>
              <a:off x="9262533" y="3502317"/>
              <a:ext cx="79022" cy="39478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7"/>
            </p:blipFill>
            <p:spPr>
              <a:xfrm>
                <a:off x="9262533" y="3502317"/>
                <a:ext cx="79022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墨迹 29"/>
              <p14:cNvContentPartPr/>
              <p14:nvPr/>
            </p14:nvContentPartPr>
            <p14:xfrm>
              <a:off x="9259711" y="3536156"/>
              <a:ext cx="145521" cy="147340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9"/>
            </p:blipFill>
            <p:spPr>
              <a:xfrm>
                <a:off x="9259711" y="3536156"/>
                <a:ext cx="145521" cy="147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墨迹 30"/>
              <p14:cNvContentPartPr/>
              <p14:nvPr/>
            </p14:nvContentPartPr>
            <p14:xfrm>
              <a:off x="9352844" y="3575634"/>
              <a:ext cx="115711" cy="310189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1"/>
            </p:blipFill>
            <p:spPr>
              <a:xfrm>
                <a:off x="9352844" y="3575634"/>
                <a:ext cx="115711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墨迹 31"/>
              <p14:cNvContentPartPr/>
              <p14:nvPr/>
            </p14:nvContentPartPr>
            <p14:xfrm>
              <a:off x="9313333" y="3693365"/>
              <a:ext cx="73378" cy="85302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3"/>
            </p:blipFill>
            <p:spPr>
              <a:xfrm>
                <a:off x="9313333" y="3693365"/>
                <a:ext cx="73378" cy="853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墨迹 32"/>
              <p14:cNvContentPartPr/>
              <p14:nvPr/>
            </p14:nvContentPartPr>
            <p14:xfrm>
              <a:off x="10275711" y="696515"/>
              <a:ext cx="36689" cy="8460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5"/>
            </p:blipFill>
            <p:spPr>
              <a:xfrm>
                <a:off x="10275711" y="696515"/>
                <a:ext cx="36689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墨迹 33"/>
              <p14:cNvContentPartPr/>
              <p14:nvPr/>
            </p14:nvContentPartPr>
            <p14:xfrm>
              <a:off x="9465733" y="1301031"/>
              <a:ext cx="19756" cy="120199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7"/>
            </p:blipFill>
            <p:spPr>
              <a:xfrm>
                <a:off x="9465733" y="1301031"/>
                <a:ext cx="19756" cy="120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墨迹 34"/>
              <p14:cNvContentPartPr/>
              <p14:nvPr/>
            </p14:nvContentPartPr>
            <p14:xfrm>
              <a:off x="9544755" y="1157569"/>
              <a:ext cx="22578" cy="492073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9"/>
            </p:blipFill>
            <p:spPr>
              <a:xfrm>
                <a:off x="9544755" y="1157569"/>
                <a:ext cx="22578" cy="4920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墨迹 35"/>
              <p14:cNvContentPartPr/>
              <p14:nvPr/>
            </p14:nvContentPartPr>
            <p14:xfrm>
              <a:off x="9527822" y="1361307"/>
              <a:ext cx="67733" cy="43003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1"/>
            </p:blipFill>
            <p:spPr>
              <a:xfrm>
                <a:off x="9527822" y="1361307"/>
                <a:ext cx="67733" cy="430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墨迹 36"/>
              <p14:cNvContentPartPr/>
              <p14:nvPr/>
            </p14:nvContentPartPr>
            <p14:xfrm>
              <a:off x="9577916" y="1201277"/>
              <a:ext cx="229306" cy="269301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3"/>
            </p:blipFill>
            <p:spPr>
              <a:xfrm>
                <a:off x="9577916" y="1201277"/>
                <a:ext cx="229306" cy="269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墨迹 37"/>
              <p14:cNvContentPartPr/>
              <p14:nvPr/>
            </p14:nvContentPartPr>
            <p14:xfrm>
              <a:off x="9702800" y="1144879"/>
              <a:ext cx="223661" cy="462464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5"/>
            </p:blipFill>
            <p:spPr>
              <a:xfrm>
                <a:off x="9702800" y="1144879"/>
                <a:ext cx="223661" cy="4624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墨迹 38"/>
              <p14:cNvContentPartPr/>
              <p14:nvPr/>
            </p14:nvContentPartPr>
            <p14:xfrm>
              <a:off x="9832622" y="1316893"/>
              <a:ext cx="142875" cy="31019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7"/>
            </p:blipFill>
            <p:spPr>
              <a:xfrm>
                <a:off x="9832622" y="1316893"/>
                <a:ext cx="142875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墨迹 39"/>
              <p14:cNvContentPartPr/>
              <p14:nvPr/>
            </p14:nvContentPartPr>
            <p14:xfrm>
              <a:off x="9868428" y="1261905"/>
              <a:ext cx="139172" cy="221363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9"/>
            </p:blipFill>
            <p:spPr>
              <a:xfrm>
                <a:off x="9868428" y="1261905"/>
                <a:ext cx="139172" cy="2213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" name="墨迹 40"/>
              <p14:cNvContentPartPr/>
              <p14:nvPr/>
            </p14:nvContentPartPr>
            <p14:xfrm>
              <a:off x="9942688" y="1415590"/>
              <a:ext cx="36689" cy="67678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1"/>
            </p:blipFill>
            <p:spPr>
              <a:xfrm>
                <a:off x="9942688" y="1415590"/>
                <a:ext cx="36689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墨迹 41"/>
              <p14:cNvContentPartPr/>
              <p14:nvPr/>
            </p14:nvContentPartPr>
            <p14:xfrm>
              <a:off x="10419644" y="1257676"/>
              <a:ext cx="158044" cy="22559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3"/>
            </p:blipFill>
            <p:spPr>
              <a:xfrm>
                <a:off x="10419644" y="1257676"/>
                <a:ext cx="1580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墨迹 42"/>
              <p14:cNvContentPartPr/>
              <p14:nvPr/>
            </p14:nvContentPartPr>
            <p14:xfrm>
              <a:off x="10484555" y="1291514"/>
              <a:ext cx="42333" cy="188934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5"/>
            </p:blipFill>
            <p:spPr>
              <a:xfrm>
                <a:off x="10484555" y="1291514"/>
                <a:ext cx="42333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4" name="墨迹 43"/>
              <p14:cNvContentPartPr/>
              <p14:nvPr/>
            </p14:nvContentPartPr>
            <p14:xfrm>
              <a:off x="10724444" y="1173078"/>
              <a:ext cx="56444" cy="487138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7"/>
            </p:blipFill>
            <p:spPr>
              <a:xfrm>
                <a:off x="10724444" y="1173078"/>
                <a:ext cx="56444" cy="487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墨迹 44"/>
              <p14:cNvContentPartPr/>
              <p14:nvPr/>
            </p14:nvContentPartPr>
            <p14:xfrm>
              <a:off x="10670822" y="1150519"/>
              <a:ext cx="110067" cy="160735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9"/>
            </p:blipFill>
            <p:spPr>
              <a:xfrm>
                <a:off x="10670822" y="1150519"/>
                <a:ext cx="110067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6" name="墨迹 45"/>
              <p14:cNvContentPartPr/>
              <p14:nvPr/>
            </p14:nvContentPartPr>
            <p14:xfrm>
              <a:off x="10814755" y="1150519"/>
              <a:ext cx="101600" cy="70498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1"/>
            </p:blipFill>
            <p:spPr>
              <a:xfrm>
                <a:off x="10814755" y="1150519"/>
                <a:ext cx="101600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7" name="墨迹 46"/>
              <p14:cNvContentPartPr/>
              <p14:nvPr/>
            </p14:nvContentPartPr>
            <p14:xfrm>
              <a:off x="9690805" y="1996490"/>
              <a:ext cx="110067" cy="205852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3"/>
            </p:blipFill>
            <p:spPr>
              <a:xfrm>
                <a:off x="9690805" y="1996490"/>
                <a:ext cx="110067" cy="205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8" name="墨迹 47"/>
              <p14:cNvContentPartPr/>
              <p14:nvPr/>
            </p14:nvContentPartPr>
            <p14:xfrm>
              <a:off x="9633478" y="2222082"/>
              <a:ext cx="190677" cy="14099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5"/>
            </p:blipFill>
            <p:spPr>
              <a:xfrm>
                <a:off x="9633478" y="2222082"/>
                <a:ext cx="190677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9" name="墨迹 48"/>
              <p14:cNvContentPartPr/>
              <p14:nvPr/>
            </p14:nvContentPartPr>
            <p14:xfrm>
              <a:off x="9994194" y="2026804"/>
              <a:ext cx="143228" cy="183998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7"/>
            </p:blipFill>
            <p:spPr>
              <a:xfrm>
                <a:off x="9994194" y="2026804"/>
                <a:ext cx="143228" cy="1839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0" name="墨迹 49"/>
              <p14:cNvContentPartPr/>
              <p14:nvPr/>
            </p14:nvContentPartPr>
            <p14:xfrm>
              <a:off x="10114844" y="2095186"/>
              <a:ext cx="508706" cy="8460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9"/>
            </p:blipFill>
            <p:spPr>
              <a:xfrm>
                <a:off x="10114844" y="2095186"/>
                <a:ext cx="508706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1" name="墨迹 50"/>
              <p14:cNvContentPartPr/>
              <p14:nvPr/>
            </p14:nvContentPartPr>
            <p14:xfrm>
              <a:off x="9652000" y="2633787"/>
              <a:ext cx="126294" cy="5640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1"/>
            </p:blipFill>
            <p:spPr>
              <a:xfrm>
                <a:off x="9652000" y="2633787"/>
                <a:ext cx="12629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2" name="墨迹 51"/>
              <p14:cNvContentPartPr/>
              <p14:nvPr/>
            </p14:nvContentPartPr>
            <p14:xfrm>
              <a:off x="9680222" y="2673266"/>
              <a:ext cx="45155" cy="90942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3"/>
            </p:blipFill>
            <p:spPr>
              <a:xfrm>
                <a:off x="9680222" y="2673266"/>
                <a:ext cx="45155" cy="909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3" name="墨迹 52"/>
              <p14:cNvContentPartPr/>
              <p14:nvPr/>
            </p14:nvContentPartPr>
            <p14:xfrm>
              <a:off x="9714088" y="2681726"/>
              <a:ext cx="54504" cy="169194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5"/>
            </p:blipFill>
            <p:spPr>
              <a:xfrm>
                <a:off x="9714088" y="2681726"/>
                <a:ext cx="54504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4" name="墨迹 53"/>
              <p14:cNvContentPartPr/>
              <p14:nvPr/>
            </p14:nvContentPartPr>
            <p14:xfrm>
              <a:off x="9565922" y="2865019"/>
              <a:ext cx="277988" cy="38069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7"/>
            </p:blipFill>
            <p:spPr>
              <a:xfrm>
                <a:off x="9565922" y="2865019"/>
                <a:ext cx="277988" cy="38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5" name="墨迹 54"/>
              <p14:cNvContentPartPr/>
              <p14:nvPr/>
            </p14:nvContentPartPr>
            <p14:xfrm>
              <a:off x="9994723" y="2698116"/>
              <a:ext cx="159632" cy="175363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9"/>
            </p:blipFill>
            <p:spPr>
              <a:xfrm>
                <a:off x="9994723" y="2698116"/>
                <a:ext cx="159632" cy="1753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6" name="墨迹 55"/>
              <p14:cNvContentPartPr/>
              <p14:nvPr/>
            </p14:nvContentPartPr>
            <p14:xfrm>
              <a:off x="10114844" y="2780422"/>
              <a:ext cx="419100" cy="11280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11"/>
            </p:blipFill>
            <p:spPr>
              <a:xfrm>
                <a:off x="10114844" y="2780422"/>
                <a:ext cx="419100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7" name="墨迹 56"/>
              <p14:cNvContentPartPr/>
              <p14:nvPr/>
            </p14:nvContentPartPr>
            <p14:xfrm>
              <a:off x="10901892" y="1985210"/>
              <a:ext cx="127352" cy="203033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3"/>
            </p:blipFill>
            <p:spPr>
              <a:xfrm>
                <a:off x="10901892" y="1985210"/>
                <a:ext cx="127352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8" name="墨迹 57"/>
              <p14:cNvContentPartPr/>
              <p14:nvPr/>
            </p14:nvContentPartPr>
            <p14:xfrm>
              <a:off x="11053938" y="1951371"/>
              <a:ext cx="113594" cy="209378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5"/>
            </p:blipFill>
            <p:spPr>
              <a:xfrm>
                <a:off x="11053938" y="1951371"/>
                <a:ext cx="113594" cy="209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9" name="墨迹 58"/>
              <p14:cNvContentPartPr/>
              <p14:nvPr/>
            </p14:nvContentPartPr>
            <p14:xfrm>
              <a:off x="11152011" y="1903433"/>
              <a:ext cx="159456" cy="284810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7"/>
            </p:blipFill>
            <p:spPr>
              <a:xfrm>
                <a:off x="11152011" y="1903433"/>
                <a:ext cx="159456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0" name="墨迹 59"/>
              <p14:cNvContentPartPr/>
              <p14:nvPr/>
            </p14:nvContentPartPr>
            <p14:xfrm>
              <a:off x="11415888" y="2083907"/>
              <a:ext cx="104996" cy="59958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9"/>
            </p:blipFill>
            <p:spPr>
              <a:xfrm>
                <a:off x="11415888" y="2083907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1" name="墨迹 60"/>
              <p14:cNvContentPartPr/>
              <p14:nvPr/>
            </p14:nvContentPartPr>
            <p14:xfrm>
              <a:off x="11545711" y="1923172"/>
              <a:ext cx="42333" cy="375047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21"/>
            </p:blipFill>
            <p:spPr>
              <a:xfrm>
                <a:off x="11545711" y="1923172"/>
                <a:ext cx="42333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2" name="墨迹 61"/>
              <p14:cNvContentPartPr/>
              <p14:nvPr/>
            </p14:nvContentPartPr>
            <p14:xfrm>
              <a:off x="11497732" y="2168504"/>
              <a:ext cx="217312" cy="175538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3"/>
            </p:blipFill>
            <p:spPr>
              <a:xfrm>
                <a:off x="11497732" y="2168504"/>
                <a:ext cx="217312" cy="1755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3" name="墨迹 62"/>
              <p14:cNvContentPartPr/>
              <p14:nvPr/>
            </p14:nvContentPartPr>
            <p14:xfrm>
              <a:off x="10800644" y="2735304"/>
              <a:ext cx="177800" cy="189814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5"/>
            </p:blipFill>
            <p:spPr>
              <a:xfrm>
                <a:off x="10800644" y="2735304"/>
                <a:ext cx="177800" cy="189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4" name="墨迹 63"/>
              <p14:cNvContentPartPr/>
              <p14:nvPr/>
            </p14:nvContentPartPr>
            <p14:xfrm>
              <a:off x="10980913" y="2657756"/>
              <a:ext cx="183798" cy="267891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7"/>
            </p:blipFill>
            <p:spPr>
              <a:xfrm>
                <a:off x="10980913" y="2657756"/>
                <a:ext cx="183798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5" name="墨迹 64"/>
              <p14:cNvContentPartPr/>
              <p14:nvPr/>
            </p14:nvContentPartPr>
            <p14:xfrm>
              <a:off x="11167532" y="2645067"/>
              <a:ext cx="141994" cy="242511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9"/>
            </p:blipFill>
            <p:spPr>
              <a:xfrm>
                <a:off x="11167532" y="2645067"/>
                <a:ext cx="141994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6" name="墨迹 65"/>
              <p14:cNvContentPartPr/>
              <p14:nvPr/>
            </p14:nvContentPartPr>
            <p14:xfrm>
              <a:off x="11492088" y="2599949"/>
              <a:ext cx="45156" cy="327108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31"/>
            </p:blipFill>
            <p:spPr>
              <a:xfrm>
                <a:off x="11492088" y="2599949"/>
                <a:ext cx="45156" cy="3271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7" name="墨迹 66"/>
              <p14:cNvContentPartPr/>
              <p14:nvPr/>
            </p14:nvContentPartPr>
            <p14:xfrm>
              <a:off x="11424355" y="2800162"/>
              <a:ext cx="214489" cy="186466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3"/>
            </p:blipFill>
            <p:spPr>
              <a:xfrm>
                <a:off x="11424355" y="2800162"/>
                <a:ext cx="214489" cy="1864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8" name="墨迹 67"/>
              <p14:cNvContentPartPr/>
              <p14:nvPr/>
            </p14:nvContentPartPr>
            <p14:xfrm>
              <a:off x="4664251" y="4876843"/>
              <a:ext cx="156104" cy="387207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5"/>
            </p:blipFill>
            <p:spPr>
              <a:xfrm>
                <a:off x="4664251" y="4876843"/>
                <a:ext cx="156104" cy="3872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9" name="墨迹 68"/>
              <p14:cNvContentPartPr/>
              <p14:nvPr/>
            </p14:nvContentPartPr>
            <p14:xfrm>
              <a:off x="4865511" y="5149139"/>
              <a:ext cx="268111" cy="197393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7"/>
            </p:blipFill>
            <p:spPr>
              <a:xfrm>
                <a:off x="4865511" y="5149139"/>
                <a:ext cx="268111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0" name="墨迹 69"/>
              <p14:cNvContentPartPr/>
              <p14:nvPr/>
            </p14:nvContentPartPr>
            <p14:xfrm>
              <a:off x="6001984" y="4864329"/>
              <a:ext cx="745948" cy="600639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9"/>
            </p:blipFill>
            <p:spPr>
              <a:xfrm>
                <a:off x="6001984" y="4864329"/>
                <a:ext cx="745948" cy="600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1" name="墨迹 70"/>
              <p14:cNvContentPartPr/>
              <p14:nvPr/>
            </p14:nvContentPartPr>
            <p14:xfrm>
              <a:off x="10086622" y="4286250"/>
              <a:ext cx="107244" cy="583014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41"/>
            </p:blipFill>
            <p:spPr>
              <a:xfrm>
                <a:off x="10086622" y="4286250"/>
                <a:ext cx="107244" cy="583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2" name="墨迹 71"/>
              <p14:cNvContentPartPr/>
              <p14:nvPr/>
            </p14:nvContentPartPr>
            <p14:xfrm>
              <a:off x="10161940" y="4473773"/>
              <a:ext cx="167393" cy="198803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3"/>
            </p:blipFill>
            <p:spPr>
              <a:xfrm>
                <a:off x="10161940" y="4473773"/>
                <a:ext cx="167393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3" name="墨迹 72"/>
              <p14:cNvContentPartPr/>
              <p14:nvPr/>
            </p14:nvContentPartPr>
            <p14:xfrm>
              <a:off x="10380133" y="4511842"/>
              <a:ext cx="141817" cy="31019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5"/>
            </p:blipFill>
            <p:spPr>
              <a:xfrm>
                <a:off x="10380133" y="4511842"/>
                <a:ext cx="141817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4" name="墨迹 73"/>
              <p14:cNvContentPartPr/>
              <p14:nvPr/>
            </p14:nvContentPartPr>
            <p14:xfrm>
              <a:off x="10360377" y="4590799"/>
              <a:ext cx="163690" cy="14100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7"/>
            </p:blipFill>
            <p:spPr>
              <a:xfrm>
                <a:off x="10360377" y="4590799"/>
                <a:ext cx="163690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5" name="墨迹 74"/>
              <p14:cNvContentPartPr/>
              <p14:nvPr/>
            </p14:nvContentPartPr>
            <p14:xfrm>
              <a:off x="10605911" y="4388118"/>
              <a:ext cx="158044" cy="318649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9"/>
            </p:blipFill>
            <p:spPr>
              <a:xfrm>
                <a:off x="10605911" y="4388118"/>
                <a:ext cx="158044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6" name="墨迹 75"/>
              <p14:cNvContentPartPr/>
              <p14:nvPr/>
            </p14:nvContentPartPr>
            <p14:xfrm>
              <a:off x="10647538" y="4356747"/>
              <a:ext cx="144639" cy="398311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51"/>
            </p:blipFill>
            <p:spPr>
              <a:xfrm>
                <a:off x="10647538" y="4356747"/>
                <a:ext cx="144639" cy="3983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7" name="墨迹 76"/>
              <p14:cNvContentPartPr/>
              <p14:nvPr/>
            </p14:nvContentPartPr>
            <p14:xfrm>
              <a:off x="10893777" y="4494922"/>
              <a:ext cx="155223" cy="169194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3"/>
            </p:blipFill>
            <p:spPr>
              <a:xfrm>
                <a:off x="10893777" y="4494922"/>
                <a:ext cx="155223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78" name="墨迹 77"/>
              <p14:cNvContentPartPr/>
              <p14:nvPr/>
            </p14:nvContentPartPr>
            <p14:xfrm>
              <a:off x="11077927" y="4241131"/>
              <a:ext cx="154517" cy="11280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5"/>
            </p:blipFill>
            <p:spPr>
              <a:xfrm>
                <a:off x="11077927" y="4241131"/>
                <a:ext cx="15451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79" name="墨迹 78"/>
              <p14:cNvContentPartPr/>
              <p14:nvPr/>
            </p14:nvContentPartPr>
            <p14:xfrm>
              <a:off x="11380611" y="3984520"/>
              <a:ext cx="131233" cy="143815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7"/>
            </p:blipFill>
            <p:spPr>
              <a:xfrm>
                <a:off x="11380611" y="3984520"/>
                <a:ext cx="131233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0" name="墨迹 79"/>
              <p14:cNvContentPartPr/>
              <p14:nvPr/>
            </p14:nvContentPartPr>
            <p14:xfrm>
              <a:off x="11537244" y="3942222"/>
              <a:ext cx="101600" cy="191753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9"/>
            </p:blipFill>
            <p:spPr>
              <a:xfrm>
                <a:off x="11537244" y="3942222"/>
                <a:ext cx="101600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1" name="墨迹 80"/>
              <p14:cNvContentPartPr/>
              <p14:nvPr/>
            </p14:nvContentPartPr>
            <p14:xfrm>
              <a:off x="11619088" y="3917547"/>
              <a:ext cx="46038" cy="281286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61"/>
            </p:blipFill>
            <p:spPr>
              <a:xfrm>
                <a:off x="11619088" y="3917547"/>
                <a:ext cx="46038" cy="2812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2" name="墨迹 81"/>
              <p14:cNvContentPartPr/>
              <p14:nvPr/>
            </p14:nvContentPartPr>
            <p14:xfrm>
              <a:off x="11319227" y="4212932"/>
              <a:ext cx="429683" cy="39479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3"/>
            </p:blipFill>
            <p:spPr>
              <a:xfrm>
                <a:off x="11319227" y="4212932"/>
                <a:ext cx="429683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3" name="墨迹 82"/>
              <p14:cNvContentPartPr/>
              <p14:nvPr/>
            </p14:nvContentPartPr>
            <p14:xfrm>
              <a:off x="11338101" y="4344057"/>
              <a:ext cx="196320" cy="174482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5"/>
            </p:blipFill>
            <p:spPr>
              <a:xfrm>
                <a:off x="11338101" y="4344057"/>
                <a:ext cx="196320" cy="1744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4" name="墨迹 83"/>
              <p14:cNvContentPartPr/>
              <p14:nvPr/>
            </p14:nvContentPartPr>
            <p14:xfrm>
              <a:off x="11525955" y="4348287"/>
              <a:ext cx="121356" cy="16920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7"/>
            </p:blipFill>
            <p:spPr>
              <a:xfrm>
                <a:off x="11525955" y="4348287"/>
                <a:ext cx="121356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5" name="墨迹 84"/>
              <p14:cNvContentPartPr/>
              <p14:nvPr/>
            </p14:nvContentPartPr>
            <p14:xfrm>
              <a:off x="11545711" y="4410325"/>
              <a:ext cx="42333" cy="338388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9"/>
            </p:blipFill>
            <p:spPr>
              <a:xfrm>
                <a:off x="11545711" y="4410325"/>
                <a:ext cx="42333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6" name="墨迹 85"/>
              <p14:cNvContentPartPr/>
              <p14:nvPr/>
            </p14:nvContentPartPr>
            <p14:xfrm>
              <a:off x="11537244" y="4337008"/>
              <a:ext cx="141111" cy="22559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71"/>
            </p:blipFill>
            <p:spPr>
              <a:xfrm>
                <a:off x="11537244" y="4337008"/>
                <a:ext cx="1411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7" name="墨迹 86"/>
              <p14:cNvContentPartPr/>
              <p14:nvPr/>
            </p14:nvContentPartPr>
            <p14:xfrm>
              <a:off x="9855200" y="5352172"/>
              <a:ext cx="5644" cy="11279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3"/>
            </p:blipFill>
            <p:spPr>
              <a:xfrm>
                <a:off x="9855200" y="5352172"/>
                <a:ext cx="564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88" name="墨迹 87"/>
              <p14:cNvContentPartPr/>
              <p14:nvPr/>
            </p14:nvContentPartPr>
            <p14:xfrm>
              <a:off x="9843911" y="5335253"/>
              <a:ext cx="28222" cy="125309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5"/>
            </p:blipFill>
            <p:spPr>
              <a:xfrm>
                <a:off x="9843911" y="5335253"/>
                <a:ext cx="28222" cy="1253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89" name="墨迹 88"/>
              <p14:cNvContentPartPr/>
              <p14:nvPr/>
            </p14:nvContentPartPr>
            <p14:xfrm>
              <a:off x="9908822" y="5204304"/>
              <a:ext cx="36688" cy="441843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7"/>
            </p:blipFill>
            <p:spPr>
              <a:xfrm>
                <a:off x="9908822" y="5204304"/>
                <a:ext cx="36688" cy="4418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0" name="墨迹 89"/>
              <p14:cNvContentPartPr/>
              <p14:nvPr/>
            </p14:nvContentPartPr>
            <p14:xfrm>
              <a:off x="9889066" y="5380371"/>
              <a:ext cx="93134" cy="31019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9"/>
            </p:blipFill>
            <p:spPr>
              <a:xfrm>
                <a:off x="9889066" y="5380371"/>
                <a:ext cx="9313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1" name="墨迹 90"/>
              <p14:cNvContentPartPr/>
              <p14:nvPr/>
            </p14:nvContentPartPr>
            <p14:xfrm>
              <a:off x="9983611" y="5239376"/>
              <a:ext cx="187678" cy="228413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81"/>
            </p:blipFill>
            <p:spPr>
              <a:xfrm>
                <a:off x="9983611" y="5239376"/>
                <a:ext cx="187678" cy="2284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2" name="墨迹 91"/>
              <p14:cNvContentPartPr/>
              <p14:nvPr/>
            </p14:nvContentPartPr>
            <p14:xfrm>
              <a:off x="10226498" y="5245016"/>
              <a:ext cx="204436" cy="36659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3"/>
            </p:blipFill>
            <p:spPr>
              <a:xfrm>
                <a:off x="10226498" y="5245016"/>
                <a:ext cx="204436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3" name="墨迹 92"/>
              <p14:cNvContentPartPr/>
              <p14:nvPr/>
            </p14:nvContentPartPr>
            <p14:xfrm>
              <a:off x="10303933" y="5292249"/>
              <a:ext cx="59267" cy="454709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5"/>
            </p:blipFill>
            <p:spPr>
              <a:xfrm>
                <a:off x="10303933" y="5292249"/>
                <a:ext cx="59267" cy="4547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4" name="墨迹 93"/>
              <p14:cNvContentPartPr/>
              <p14:nvPr/>
            </p14:nvContentPartPr>
            <p14:xfrm>
              <a:off x="10487377" y="5233736"/>
              <a:ext cx="138288" cy="39479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7"/>
            </p:blipFill>
            <p:spPr>
              <a:xfrm>
                <a:off x="10487377" y="5233736"/>
                <a:ext cx="138288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5" name="墨迹 94"/>
              <p14:cNvContentPartPr/>
              <p14:nvPr/>
            </p14:nvContentPartPr>
            <p14:xfrm>
              <a:off x="10509955" y="5284494"/>
              <a:ext cx="73377" cy="318649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9"/>
            </p:blipFill>
            <p:spPr>
              <a:xfrm>
                <a:off x="10509955" y="5284494"/>
                <a:ext cx="73377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6" name="墨迹 95"/>
              <p14:cNvContentPartPr/>
              <p14:nvPr/>
            </p14:nvContentPartPr>
            <p14:xfrm>
              <a:off x="10470444" y="5391651"/>
              <a:ext cx="141111" cy="50758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91"/>
            </p:blipFill>
            <p:spPr>
              <a:xfrm>
                <a:off x="10470444" y="5391651"/>
                <a:ext cx="141111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7" name="墨迹 96"/>
              <p14:cNvContentPartPr/>
              <p14:nvPr/>
            </p14:nvContentPartPr>
            <p14:xfrm>
              <a:off x="10724444" y="5442409"/>
              <a:ext cx="11288" cy="5640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93"/>
            </p:blipFill>
            <p:spPr>
              <a:xfrm>
                <a:off x="10724444" y="5442409"/>
                <a:ext cx="1128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98" name="墨迹 97"/>
              <p14:cNvContentPartPr/>
              <p14:nvPr/>
            </p14:nvContentPartPr>
            <p14:xfrm>
              <a:off x="11006667" y="5191438"/>
              <a:ext cx="39511" cy="521682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5"/>
            </p:blipFill>
            <p:spPr>
              <a:xfrm>
                <a:off x="11006667" y="5191438"/>
                <a:ext cx="39511" cy="5216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99" name="墨迹 98"/>
              <p14:cNvContentPartPr/>
              <p14:nvPr/>
            </p14:nvContentPartPr>
            <p14:xfrm>
              <a:off x="11046177" y="5167998"/>
              <a:ext cx="159632" cy="218013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7"/>
            </p:blipFill>
            <p:spPr>
              <a:xfrm>
                <a:off x="11046177" y="5167998"/>
                <a:ext cx="159632" cy="218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0" name="墨迹 99"/>
              <p14:cNvContentPartPr/>
              <p14:nvPr/>
            </p14:nvContentPartPr>
            <p14:xfrm>
              <a:off x="11382022" y="5180158"/>
              <a:ext cx="70556" cy="427215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9"/>
            </p:blipFill>
            <p:spPr>
              <a:xfrm>
                <a:off x="11382022" y="5180158"/>
                <a:ext cx="70556" cy="4272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1" name="墨迹 100"/>
              <p14:cNvContentPartPr/>
              <p14:nvPr/>
            </p14:nvContentPartPr>
            <p14:xfrm>
              <a:off x="11345332" y="5136097"/>
              <a:ext cx="117123" cy="151218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201"/>
            </p:blipFill>
            <p:spPr>
              <a:xfrm>
                <a:off x="11345332" y="5136097"/>
                <a:ext cx="117123" cy="151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2" name="墨迹 101"/>
              <p14:cNvContentPartPr/>
              <p14:nvPr/>
            </p14:nvContentPartPr>
            <p14:xfrm>
              <a:off x="11503377" y="5222457"/>
              <a:ext cx="62088" cy="95876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203"/>
            </p:blipFill>
            <p:spPr>
              <a:xfrm>
                <a:off x="11503377" y="5222457"/>
                <a:ext cx="62088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3" name="墨迹 102"/>
              <p14:cNvContentPartPr/>
              <p14:nvPr/>
            </p14:nvContentPartPr>
            <p14:xfrm>
              <a:off x="9471377" y="5831555"/>
              <a:ext cx="125942" cy="219953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5"/>
            </p:blipFill>
            <p:spPr>
              <a:xfrm>
                <a:off x="9471377" y="5831555"/>
                <a:ext cx="125942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4" name="墨迹 103"/>
              <p14:cNvContentPartPr/>
              <p14:nvPr/>
            </p14:nvContentPartPr>
            <p14:xfrm>
              <a:off x="9414933" y="6074067"/>
              <a:ext cx="172156" cy="11280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7"/>
            </p:blipFill>
            <p:spPr>
              <a:xfrm>
                <a:off x="9414933" y="6074067"/>
                <a:ext cx="17215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5" name="墨迹 104"/>
              <p14:cNvContentPartPr/>
              <p14:nvPr/>
            </p14:nvContentPartPr>
            <p14:xfrm>
              <a:off x="9860844" y="5899233"/>
              <a:ext cx="186266" cy="39479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9"/>
            </p:blipFill>
            <p:spPr>
              <a:xfrm>
                <a:off x="9860844" y="5899233"/>
                <a:ext cx="186266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06" name="墨迹 105"/>
              <p14:cNvContentPartPr/>
              <p14:nvPr/>
            </p14:nvContentPartPr>
            <p14:xfrm>
              <a:off x="9860844" y="5842835"/>
              <a:ext cx="107244" cy="259431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11"/>
            </p:blipFill>
            <p:spPr>
              <a:xfrm>
                <a:off x="9860844" y="5842835"/>
                <a:ext cx="107244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07" name="墨迹 106"/>
              <p14:cNvContentPartPr/>
              <p14:nvPr/>
            </p14:nvContentPartPr>
            <p14:xfrm>
              <a:off x="9928577" y="6000750"/>
              <a:ext cx="124178" cy="56397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13"/>
            </p:blipFill>
            <p:spPr>
              <a:xfrm>
                <a:off x="9928577" y="6000750"/>
                <a:ext cx="124178" cy="56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08" name="墨迹 107"/>
              <p14:cNvContentPartPr/>
              <p14:nvPr/>
            </p14:nvContentPartPr>
            <p14:xfrm>
              <a:off x="10140244" y="5882314"/>
              <a:ext cx="153811" cy="180474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5"/>
            </p:blipFill>
            <p:spPr>
              <a:xfrm>
                <a:off x="10140244" y="5882314"/>
                <a:ext cx="153811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09" name="墨迹 108"/>
              <p14:cNvContentPartPr/>
              <p14:nvPr/>
            </p14:nvContentPartPr>
            <p14:xfrm>
              <a:off x="10331273" y="5865394"/>
              <a:ext cx="162455" cy="28199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7"/>
            </p:blipFill>
            <p:spPr>
              <a:xfrm>
                <a:off x="10331273" y="5865394"/>
                <a:ext cx="16245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0" name="墨迹 109"/>
              <p14:cNvContentPartPr/>
              <p14:nvPr/>
            </p14:nvContentPartPr>
            <p14:xfrm>
              <a:off x="10331450" y="5797012"/>
              <a:ext cx="116417" cy="212197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9"/>
            </p:blipFill>
            <p:spPr>
              <a:xfrm>
                <a:off x="10331450" y="5797012"/>
                <a:ext cx="116417" cy="2121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1" name="墨迹 110"/>
              <p14:cNvContentPartPr/>
              <p14:nvPr/>
            </p14:nvContentPartPr>
            <p14:xfrm>
              <a:off x="10391422" y="5955631"/>
              <a:ext cx="16933" cy="101516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21"/>
            </p:blipFill>
            <p:spPr>
              <a:xfrm>
                <a:off x="10391422" y="5955631"/>
                <a:ext cx="16933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2" name="墨迹 111"/>
              <p14:cNvContentPartPr/>
              <p14:nvPr/>
            </p14:nvContentPartPr>
            <p14:xfrm>
              <a:off x="10414000" y="5966911"/>
              <a:ext cx="84667" cy="107156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23"/>
            </p:blipFill>
            <p:spPr>
              <a:xfrm>
                <a:off x="10414000" y="5966911"/>
                <a:ext cx="84667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3" name="墨迹 112"/>
              <p14:cNvContentPartPr/>
              <p14:nvPr/>
            </p14:nvContentPartPr>
            <p14:xfrm>
              <a:off x="11083572" y="5910513"/>
              <a:ext cx="363362" cy="25378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25"/>
            </p:blipFill>
            <p:spPr>
              <a:xfrm>
                <a:off x="11083572" y="5910513"/>
                <a:ext cx="363362" cy="25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14" name="墨迹 113"/>
              <p14:cNvContentPartPr/>
              <p14:nvPr/>
            </p14:nvContentPartPr>
            <p14:xfrm>
              <a:off x="11319932" y="5814636"/>
              <a:ext cx="316443" cy="307369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7"/>
            </p:blipFill>
            <p:spPr>
              <a:xfrm>
                <a:off x="11319932" y="5814636"/>
                <a:ext cx="316443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15" name="墨迹 114"/>
              <p14:cNvContentPartPr/>
              <p14:nvPr/>
            </p14:nvContentPartPr>
            <p14:xfrm>
              <a:off x="9860844" y="6322218"/>
              <a:ext cx="150459" cy="157915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9"/>
            </p:blipFill>
            <p:spPr>
              <a:xfrm>
                <a:off x="9860844" y="6322218"/>
                <a:ext cx="150459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16" name="墨迹 115"/>
              <p14:cNvContentPartPr/>
              <p14:nvPr/>
            </p14:nvContentPartPr>
            <p14:xfrm>
              <a:off x="9962444" y="6372977"/>
              <a:ext cx="22578" cy="152274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31"/>
            </p:blipFill>
            <p:spPr>
              <a:xfrm>
                <a:off x="9962444" y="6372977"/>
                <a:ext cx="22578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17" name="墨迹 116"/>
              <p14:cNvContentPartPr/>
              <p14:nvPr/>
            </p14:nvContentPartPr>
            <p14:xfrm>
              <a:off x="9840206" y="6508332"/>
              <a:ext cx="232304" cy="28199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33"/>
            </p:blipFill>
            <p:spPr>
              <a:xfrm>
                <a:off x="9840206" y="6508332"/>
                <a:ext cx="23230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18" name="墨迹 117"/>
              <p14:cNvContentPartPr/>
              <p14:nvPr/>
            </p14:nvContentPartPr>
            <p14:xfrm>
              <a:off x="10396361" y="6350417"/>
              <a:ext cx="167217" cy="11280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35"/>
            </p:blipFill>
            <p:spPr>
              <a:xfrm>
                <a:off x="10396361" y="6350417"/>
                <a:ext cx="16721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19" name="墨迹 118"/>
              <p14:cNvContentPartPr/>
              <p14:nvPr/>
            </p14:nvContentPartPr>
            <p14:xfrm>
              <a:off x="10388600" y="6316578"/>
              <a:ext cx="115711" cy="242512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7"/>
            </p:blipFill>
            <p:spPr>
              <a:xfrm>
                <a:off x="10388600" y="6316578"/>
                <a:ext cx="115711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0" name="墨迹 119"/>
              <p14:cNvContentPartPr/>
              <p14:nvPr/>
            </p14:nvContentPartPr>
            <p14:xfrm>
              <a:off x="10459155" y="6429375"/>
              <a:ext cx="158045" cy="129715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9"/>
            </p:blipFill>
            <p:spPr>
              <a:xfrm>
                <a:off x="10459155" y="6429375"/>
                <a:ext cx="158045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1" name="墨迹 120"/>
              <p14:cNvContentPartPr/>
              <p14:nvPr/>
            </p14:nvContentPartPr>
            <p14:xfrm>
              <a:off x="10665882" y="6385666"/>
              <a:ext cx="115006" cy="21149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41"/>
            </p:blipFill>
            <p:spPr>
              <a:xfrm>
                <a:off x="10665882" y="6385666"/>
                <a:ext cx="115006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22" name="墨迹 121"/>
              <p14:cNvContentPartPr/>
              <p14:nvPr/>
            </p14:nvContentPartPr>
            <p14:xfrm>
              <a:off x="10630429" y="6451934"/>
              <a:ext cx="122238" cy="28199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43"/>
            </p:blipFill>
            <p:spPr>
              <a:xfrm>
                <a:off x="10630429" y="6451934"/>
                <a:ext cx="12223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23" name="墨迹 122"/>
              <p14:cNvContentPartPr/>
              <p14:nvPr/>
            </p14:nvContentPartPr>
            <p14:xfrm>
              <a:off x="10842977" y="6323628"/>
              <a:ext cx="206023" cy="26789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45"/>
            </p:blipFill>
            <p:spPr>
              <a:xfrm>
                <a:off x="10842977" y="6323628"/>
                <a:ext cx="206023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24" name="墨迹 123"/>
              <p14:cNvContentPartPr/>
              <p14:nvPr/>
            </p14:nvContentPartPr>
            <p14:xfrm>
              <a:off x="10831688" y="6284854"/>
              <a:ext cx="163689" cy="212198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47"/>
            </p:blipFill>
            <p:spPr>
              <a:xfrm>
                <a:off x="10831688" y="6284854"/>
                <a:ext cx="163689" cy="212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25" name="墨迹 124"/>
              <p14:cNvContentPartPr/>
              <p14:nvPr/>
            </p14:nvContentPartPr>
            <p14:xfrm>
              <a:off x="10916355" y="6401175"/>
              <a:ext cx="16933" cy="140995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49"/>
            </p:blipFill>
            <p:spPr>
              <a:xfrm>
                <a:off x="10916355" y="6401175"/>
                <a:ext cx="16933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26" name="墨迹 125"/>
              <p14:cNvContentPartPr/>
              <p14:nvPr/>
            </p14:nvContentPartPr>
            <p14:xfrm>
              <a:off x="10950222" y="6425145"/>
              <a:ext cx="84667" cy="114558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51"/>
            </p:blipFill>
            <p:spPr>
              <a:xfrm>
                <a:off x="10950222" y="6425145"/>
                <a:ext cx="84667" cy="1145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27" name="墨迹 126"/>
              <p14:cNvContentPartPr/>
              <p14:nvPr/>
            </p14:nvContentPartPr>
            <p14:xfrm>
              <a:off x="11297355" y="6412455"/>
              <a:ext cx="2823" cy="11280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53"/>
            </p:blipFill>
            <p:spPr>
              <a:xfrm>
                <a:off x="11297355" y="6412455"/>
                <a:ext cx="282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28" name="墨迹 127"/>
              <p14:cNvContentPartPr/>
              <p14:nvPr/>
            </p14:nvContentPartPr>
            <p14:xfrm>
              <a:off x="8406518" y="693695"/>
              <a:ext cx="14993" cy="103279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55"/>
            </p:blipFill>
            <p:spPr>
              <a:xfrm>
                <a:off x="8406518" y="693695"/>
                <a:ext cx="14993" cy="103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29" name="墨迹 128"/>
              <p14:cNvContentPartPr/>
              <p14:nvPr/>
            </p14:nvContentPartPr>
            <p14:xfrm>
              <a:off x="8466666" y="569620"/>
              <a:ext cx="11289" cy="386326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57"/>
            </p:blipFill>
            <p:spPr>
              <a:xfrm>
                <a:off x="8466666" y="569620"/>
                <a:ext cx="11289" cy="3863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30" name="墨迹 129"/>
              <p14:cNvContentPartPr/>
              <p14:nvPr/>
            </p14:nvContentPartPr>
            <p14:xfrm>
              <a:off x="8438444" y="744453"/>
              <a:ext cx="50800" cy="11280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59"/>
            </p:blipFill>
            <p:spPr>
              <a:xfrm>
                <a:off x="8438444" y="744453"/>
                <a:ext cx="50800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31" name="墨迹 130"/>
              <p14:cNvContentPartPr/>
              <p14:nvPr/>
            </p14:nvContentPartPr>
            <p14:xfrm>
              <a:off x="8506177" y="626018"/>
              <a:ext cx="70556" cy="22559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61"/>
            </p:blipFill>
            <p:spPr>
              <a:xfrm>
                <a:off x="8506177" y="626018"/>
                <a:ext cx="705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32" name="墨迹 131"/>
              <p14:cNvContentPartPr/>
              <p14:nvPr/>
            </p14:nvContentPartPr>
            <p14:xfrm>
              <a:off x="8471076" y="671136"/>
              <a:ext cx="150812" cy="184704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63"/>
            </p:blipFill>
            <p:spPr>
              <a:xfrm>
                <a:off x="8471076" y="671136"/>
                <a:ext cx="150812" cy="184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33" name="墨迹 132"/>
              <p14:cNvContentPartPr/>
              <p14:nvPr/>
            </p14:nvContentPartPr>
            <p14:xfrm>
              <a:off x="8607072" y="628133"/>
              <a:ext cx="138994" cy="9164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65"/>
            </p:blipFill>
            <p:spPr>
              <a:xfrm>
                <a:off x="8607072" y="628133"/>
                <a:ext cx="138994" cy="91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34" name="墨迹 133"/>
              <p14:cNvContentPartPr/>
              <p14:nvPr/>
            </p14:nvContentPartPr>
            <p14:xfrm>
              <a:off x="8689622" y="699335"/>
              <a:ext cx="8466" cy="287630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67"/>
            </p:blipFill>
            <p:spPr>
              <a:xfrm>
                <a:off x="8689622" y="699335"/>
                <a:ext cx="8466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35" name="墨迹 134"/>
              <p14:cNvContentPartPr/>
              <p14:nvPr/>
            </p14:nvContentPartPr>
            <p14:xfrm>
              <a:off x="8511822" y="2599949"/>
              <a:ext cx="11288" cy="85301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69"/>
            </p:blipFill>
            <p:spPr>
              <a:xfrm>
                <a:off x="8511822" y="2599949"/>
                <a:ext cx="11288" cy="85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36" name="墨迹 135"/>
              <p14:cNvContentPartPr/>
              <p14:nvPr/>
            </p14:nvContentPartPr>
            <p14:xfrm>
              <a:off x="8545688" y="2439214"/>
              <a:ext cx="22578" cy="583720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71"/>
            </p:blipFill>
            <p:spPr>
              <a:xfrm>
                <a:off x="8545688" y="2439214"/>
                <a:ext cx="22578" cy="5837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37" name="墨迹 136"/>
              <p14:cNvContentPartPr/>
              <p14:nvPr/>
            </p14:nvContentPartPr>
            <p14:xfrm>
              <a:off x="8504061" y="2659166"/>
              <a:ext cx="69850" cy="64858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73"/>
            </p:blipFill>
            <p:spPr>
              <a:xfrm>
                <a:off x="8504061" y="2659166"/>
                <a:ext cx="69850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38" name="墨迹 137"/>
              <p14:cNvContentPartPr/>
              <p14:nvPr/>
            </p14:nvContentPartPr>
            <p14:xfrm>
              <a:off x="8613422" y="2566110"/>
              <a:ext cx="73378" cy="42298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75"/>
            </p:blipFill>
            <p:spPr>
              <a:xfrm>
                <a:off x="8613422" y="2566110"/>
                <a:ext cx="73378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39" name="墨迹 138"/>
              <p14:cNvContentPartPr/>
              <p14:nvPr/>
            </p14:nvContentPartPr>
            <p14:xfrm>
              <a:off x="8583788" y="2622508"/>
              <a:ext cx="207434" cy="156504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77"/>
            </p:blipFill>
            <p:spPr>
              <a:xfrm>
                <a:off x="8583788" y="2622508"/>
                <a:ext cx="207434" cy="1565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40" name="墨迹 139"/>
              <p14:cNvContentPartPr/>
              <p14:nvPr/>
            </p14:nvContentPartPr>
            <p14:xfrm>
              <a:off x="8785225" y="2549190"/>
              <a:ext cx="132997" cy="33839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79"/>
            </p:blipFill>
            <p:spPr>
              <a:xfrm>
                <a:off x="8785225" y="2549190"/>
                <a:ext cx="13299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41" name="墨迹 140"/>
              <p14:cNvContentPartPr/>
              <p14:nvPr/>
            </p14:nvContentPartPr>
            <p14:xfrm>
              <a:off x="8842022" y="2616868"/>
              <a:ext cx="19755" cy="369407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81"/>
            </p:blipFill>
            <p:spPr>
              <a:xfrm>
                <a:off x="8842022" y="2616868"/>
                <a:ext cx="19755" cy="369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42" name="墨迹 141"/>
              <p14:cNvContentPartPr/>
              <p14:nvPr/>
            </p14:nvContentPartPr>
            <p14:xfrm>
              <a:off x="8235244" y="1188235"/>
              <a:ext cx="360" cy="97640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83"/>
            </p:blipFill>
            <p:spPr>
              <a:xfrm>
                <a:off x="8235244" y="1188235"/>
                <a:ext cx="360" cy="97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43" name="墨迹 142"/>
              <p14:cNvContentPartPr/>
              <p14:nvPr/>
            </p14:nvContentPartPr>
            <p14:xfrm>
              <a:off x="8246533" y="1223837"/>
              <a:ext cx="45156" cy="22559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85"/>
            </p:blipFill>
            <p:spPr>
              <a:xfrm>
                <a:off x="8246533" y="1223837"/>
                <a:ext cx="451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44" name="墨迹 143"/>
              <p14:cNvContentPartPr/>
              <p14:nvPr/>
            </p14:nvContentPartPr>
            <p14:xfrm>
              <a:off x="8317088" y="1130780"/>
              <a:ext cx="104996" cy="59958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87"/>
            </p:blipFill>
            <p:spPr>
              <a:xfrm>
                <a:off x="8317088" y="1130780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45" name="墨迹 144"/>
              <p14:cNvContentPartPr/>
              <p14:nvPr/>
            </p14:nvContentPartPr>
            <p14:xfrm>
              <a:off x="8286044" y="1111041"/>
              <a:ext cx="5644" cy="321468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89"/>
            </p:blipFill>
            <p:spPr>
              <a:xfrm>
                <a:off x="8286044" y="1111041"/>
                <a:ext cx="5644" cy="321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46" name="墨迹 145"/>
              <p14:cNvContentPartPr/>
              <p14:nvPr/>
            </p14:nvContentPartPr>
            <p14:xfrm>
              <a:off x="8291688" y="1223837"/>
              <a:ext cx="39512" cy="39478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91"/>
            </p:blipFill>
            <p:spPr>
              <a:xfrm>
                <a:off x="8291688" y="1223837"/>
                <a:ext cx="39512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47" name="墨迹 146"/>
              <p14:cNvContentPartPr/>
              <p14:nvPr/>
            </p14:nvContentPartPr>
            <p14:xfrm>
              <a:off x="8348133" y="1105401"/>
              <a:ext cx="67734" cy="39478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93"/>
            </p:blipFill>
            <p:spPr>
              <a:xfrm>
                <a:off x="8348133" y="1105401"/>
                <a:ext cx="67734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48" name="墨迹 147"/>
              <p14:cNvContentPartPr/>
              <p14:nvPr/>
            </p14:nvContentPartPr>
            <p14:xfrm>
              <a:off x="8300861" y="1184358"/>
              <a:ext cx="225072" cy="225592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95"/>
            </p:blipFill>
            <p:spPr>
              <a:xfrm>
                <a:off x="8300861" y="1184358"/>
                <a:ext cx="225072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49" name="墨迹 148"/>
              <p14:cNvContentPartPr/>
              <p14:nvPr/>
            </p14:nvContentPartPr>
            <p14:xfrm>
              <a:off x="8515702" y="1122320"/>
              <a:ext cx="92075" cy="338388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97"/>
            </p:blipFill>
            <p:spPr>
              <a:xfrm>
                <a:off x="8515702" y="1122320"/>
                <a:ext cx="92075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50" name="墨迹 149"/>
              <p14:cNvContentPartPr/>
              <p14:nvPr/>
            </p14:nvContentPartPr>
            <p14:xfrm>
              <a:off x="8387644" y="2051125"/>
              <a:ext cx="16933" cy="69088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99"/>
            </p:blipFill>
            <p:spPr>
              <a:xfrm>
                <a:off x="8387644" y="2051125"/>
                <a:ext cx="16933" cy="690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51" name="墨迹 150"/>
              <p14:cNvContentPartPr/>
              <p14:nvPr/>
            </p14:nvContentPartPr>
            <p14:xfrm>
              <a:off x="8427155" y="1915946"/>
              <a:ext cx="11289" cy="393553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301"/>
            </p:blipFill>
            <p:spPr>
              <a:xfrm>
                <a:off x="8427155" y="1915946"/>
                <a:ext cx="11289" cy="393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52" name="墨迹 151"/>
              <p14:cNvContentPartPr/>
              <p14:nvPr/>
            </p14:nvContentPartPr>
            <p14:xfrm>
              <a:off x="8410222" y="2069807"/>
              <a:ext cx="73378" cy="21149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303"/>
            </p:blipFill>
            <p:spPr>
              <a:xfrm>
                <a:off x="8410222" y="2069807"/>
                <a:ext cx="73378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53" name="墨迹 152"/>
              <p14:cNvContentPartPr/>
              <p14:nvPr/>
            </p14:nvContentPartPr>
            <p14:xfrm>
              <a:off x="8483600" y="1968291"/>
              <a:ext cx="62088" cy="28199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305"/>
            </p:blipFill>
            <p:spPr>
              <a:xfrm>
                <a:off x="8483600" y="1968291"/>
                <a:ext cx="6208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54" name="墨迹 153"/>
              <p14:cNvContentPartPr/>
              <p14:nvPr/>
            </p14:nvContentPartPr>
            <p14:xfrm>
              <a:off x="8465431" y="2013409"/>
              <a:ext cx="150813" cy="188933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307"/>
            </p:blipFill>
            <p:spPr>
              <a:xfrm>
                <a:off x="8465431" y="2013409"/>
                <a:ext cx="150813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55" name="墨迹 154"/>
              <p14:cNvContentPartPr/>
              <p14:nvPr/>
            </p14:nvContentPartPr>
            <p14:xfrm>
              <a:off x="8630355" y="1923172"/>
              <a:ext cx="90312" cy="397606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309"/>
            </p:blipFill>
            <p:spPr>
              <a:xfrm>
                <a:off x="8630355" y="1923172"/>
                <a:ext cx="90312" cy="397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56" name="墨迹 155"/>
              <p14:cNvContentPartPr/>
              <p14:nvPr/>
            </p14:nvContentPartPr>
            <p14:xfrm>
              <a:off x="11712222" y="1875058"/>
              <a:ext cx="71967" cy="380863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311"/>
            </p:blipFill>
            <p:spPr>
              <a:xfrm>
                <a:off x="11712222" y="1875058"/>
                <a:ext cx="71967" cy="3808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57" name="墨迹 156"/>
              <p14:cNvContentPartPr/>
              <p14:nvPr/>
            </p14:nvContentPartPr>
            <p14:xfrm>
              <a:off x="11700932" y="1877173"/>
              <a:ext cx="112889" cy="454885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313"/>
            </p:blipFill>
            <p:spPr>
              <a:xfrm>
                <a:off x="11700932" y="1877173"/>
                <a:ext cx="112889" cy="4548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58" name="墨迹 157"/>
              <p14:cNvContentPartPr/>
              <p14:nvPr/>
            </p14:nvContentPartPr>
            <p14:xfrm>
              <a:off x="11667067" y="2160044"/>
              <a:ext cx="163688" cy="186113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315"/>
            </p:blipFill>
            <p:spPr>
              <a:xfrm>
                <a:off x="11667067" y="2160044"/>
                <a:ext cx="163688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59" name="墨迹 158"/>
              <p14:cNvContentPartPr/>
              <p14:nvPr/>
            </p14:nvContentPartPr>
            <p14:xfrm>
              <a:off x="11720688" y="1911893"/>
              <a:ext cx="93133" cy="445544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317"/>
            </p:blipFill>
            <p:spPr>
              <a:xfrm>
                <a:off x="11720688" y="1911893"/>
                <a:ext cx="93133" cy="445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60" name="墨迹 159"/>
              <p14:cNvContentPartPr/>
              <p14:nvPr/>
            </p14:nvContentPartPr>
            <p14:xfrm>
              <a:off x="11514667" y="1921762"/>
              <a:ext cx="67733" cy="438495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319"/>
            </p:blipFill>
            <p:spPr>
              <a:xfrm>
                <a:off x="11514667" y="1921762"/>
                <a:ext cx="67733" cy="4384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61" name="墨迹 160"/>
              <p14:cNvContentPartPr/>
              <p14:nvPr/>
            </p14:nvContentPartPr>
            <p14:xfrm>
              <a:off x="11471451" y="2154404"/>
              <a:ext cx="206904" cy="208673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21"/>
            </p:blipFill>
            <p:spPr>
              <a:xfrm>
                <a:off x="11471451" y="2154404"/>
                <a:ext cx="206904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62" name="墨迹 161"/>
              <p14:cNvContentPartPr/>
              <p14:nvPr/>
            </p14:nvContentPartPr>
            <p14:xfrm>
              <a:off x="11686117" y="5783088"/>
              <a:ext cx="85372" cy="251500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323"/>
            </p:blipFill>
            <p:spPr>
              <a:xfrm>
                <a:off x="11686117" y="5783088"/>
                <a:ext cx="85372" cy="251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63" name="墨迹 162"/>
              <p14:cNvContentPartPr/>
              <p14:nvPr/>
            </p14:nvContentPartPr>
            <p14:xfrm>
              <a:off x="11830755" y="5769518"/>
              <a:ext cx="73377" cy="33838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325"/>
            </p:blipFill>
            <p:spPr>
              <a:xfrm>
                <a:off x="11830755" y="5769518"/>
                <a:ext cx="73377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64" name="墨迹 163"/>
              <p14:cNvContentPartPr/>
              <p14:nvPr/>
            </p14:nvContentPartPr>
            <p14:xfrm>
              <a:off x="11810294" y="5865394"/>
              <a:ext cx="134761" cy="203033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327"/>
            </p:blipFill>
            <p:spPr>
              <a:xfrm>
                <a:off x="11810294" y="5865394"/>
                <a:ext cx="134761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65" name="墨迹 164"/>
              <p14:cNvContentPartPr/>
              <p14:nvPr/>
            </p14:nvContentPartPr>
            <p14:xfrm>
              <a:off x="12031132" y="5713296"/>
              <a:ext cx="47978" cy="499828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29"/>
            </p:blipFill>
            <p:spPr>
              <a:xfrm>
                <a:off x="12031132" y="5713296"/>
                <a:ext cx="47978" cy="4998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66" name="墨迹 165"/>
              <p14:cNvContentPartPr/>
              <p14:nvPr/>
            </p14:nvContentPartPr>
            <p14:xfrm>
              <a:off x="12031132" y="5660599"/>
              <a:ext cx="87489" cy="128658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31"/>
            </p:blipFill>
            <p:spPr>
              <a:xfrm>
                <a:off x="12031132" y="5660599"/>
                <a:ext cx="87489" cy="128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67" name="墨迹 166"/>
              <p14:cNvContentPartPr/>
              <p14:nvPr/>
            </p14:nvContentPartPr>
            <p14:xfrm>
              <a:off x="12084755" y="5701840"/>
              <a:ext cx="98777" cy="81777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33"/>
            </p:blipFill>
            <p:spPr>
              <a:xfrm>
                <a:off x="12084755" y="5701840"/>
                <a:ext cx="98777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68" name="墨迹 167"/>
              <p14:cNvContentPartPr/>
              <p14:nvPr/>
            </p14:nvContentPartPr>
            <p14:xfrm>
              <a:off x="11969044" y="5744138"/>
              <a:ext cx="47977" cy="454709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35"/>
            </p:blipFill>
            <p:spPr>
              <a:xfrm>
                <a:off x="11969044" y="5744138"/>
                <a:ext cx="47977" cy="4547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69" name="墨迹 168"/>
              <p14:cNvContentPartPr/>
              <p14:nvPr/>
            </p14:nvContentPartPr>
            <p14:xfrm>
              <a:off x="11954932" y="5677694"/>
              <a:ext cx="71438" cy="125662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37"/>
            </p:blipFill>
            <p:spPr>
              <a:xfrm>
                <a:off x="11954932" y="5677694"/>
                <a:ext cx="71438" cy="1256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170" name="墨迹 169"/>
              <p14:cNvContentPartPr/>
              <p14:nvPr/>
            </p14:nvContentPartPr>
            <p14:xfrm>
              <a:off x="12011377" y="5713119"/>
              <a:ext cx="93133" cy="45119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39"/>
            </p:blipFill>
            <p:spPr>
              <a:xfrm>
                <a:off x="12011377" y="5713119"/>
                <a:ext cx="93133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171" name="墨迹 170"/>
              <p14:cNvContentPartPr/>
              <p14:nvPr/>
            </p14:nvContentPartPr>
            <p14:xfrm>
              <a:off x="7501466" y="5563665"/>
              <a:ext cx="53622" cy="155094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41"/>
            </p:blipFill>
            <p:spPr>
              <a:xfrm>
                <a:off x="7501466" y="5563665"/>
                <a:ext cx="53622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172" name="墨迹 171"/>
              <p14:cNvContentPartPr/>
              <p14:nvPr/>
            </p14:nvContentPartPr>
            <p14:xfrm>
              <a:off x="7485944" y="5394471"/>
              <a:ext cx="115182" cy="329576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43"/>
            </p:blipFill>
            <p:spPr>
              <a:xfrm>
                <a:off x="7485944" y="5394471"/>
                <a:ext cx="115182" cy="3295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173" name="墨迹 172"/>
              <p14:cNvContentPartPr/>
              <p14:nvPr/>
            </p14:nvContentPartPr>
            <p14:xfrm>
              <a:off x="7614355" y="5384249"/>
              <a:ext cx="49389" cy="346495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45"/>
            </p:blipFill>
            <p:spPr>
              <a:xfrm>
                <a:off x="7614355" y="5384249"/>
                <a:ext cx="49389" cy="3464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174" name="墨迹 173"/>
              <p14:cNvContentPartPr/>
              <p14:nvPr/>
            </p14:nvContentPartPr>
            <p14:xfrm>
              <a:off x="7538861" y="5577764"/>
              <a:ext cx="143228" cy="62038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47"/>
            </p:blipFill>
            <p:spPr>
              <a:xfrm>
                <a:off x="7538861" y="5577764"/>
                <a:ext cx="143228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175" name="墨迹 174"/>
              <p14:cNvContentPartPr/>
              <p14:nvPr/>
            </p14:nvContentPartPr>
            <p14:xfrm>
              <a:off x="7749822" y="5684921"/>
              <a:ext cx="22578" cy="2819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49"/>
            </p:blipFill>
            <p:spPr>
              <a:xfrm>
                <a:off x="7749822" y="5684921"/>
                <a:ext cx="22578" cy="2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176" name="墨迹 175"/>
              <p14:cNvContentPartPr/>
              <p14:nvPr/>
            </p14:nvContentPartPr>
            <p14:xfrm>
              <a:off x="7896577" y="5469903"/>
              <a:ext cx="11289" cy="217837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51"/>
            </p:blipFill>
            <p:spPr>
              <a:xfrm>
                <a:off x="7896577" y="5469903"/>
                <a:ext cx="11289" cy="2178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177" name="墨迹 176"/>
              <p14:cNvContentPartPr/>
              <p14:nvPr/>
            </p14:nvContentPartPr>
            <p14:xfrm>
              <a:off x="7859888" y="5393061"/>
              <a:ext cx="226307" cy="334158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53"/>
            </p:blipFill>
            <p:spPr>
              <a:xfrm>
                <a:off x="7859888" y="5393061"/>
                <a:ext cx="226307" cy="3341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178" name="墨迹 177"/>
              <p14:cNvContentPartPr/>
              <p14:nvPr/>
            </p14:nvContentPartPr>
            <p14:xfrm>
              <a:off x="7742061" y="5664476"/>
              <a:ext cx="52916" cy="40184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55"/>
            </p:blipFill>
            <p:spPr>
              <a:xfrm>
                <a:off x="7742061" y="5664476"/>
                <a:ext cx="52916" cy="40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179" name="墨迹 178"/>
              <p14:cNvContentPartPr/>
              <p14:nvPr/>
            </p14:nvContentPartPr>
            <p14:xfrm>
              <a:off x="5514622" y="5916152"/>
              <a:ext cx="8466" cy="241807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57"/>
            </p:blipFill>
            <p:spPr>
              <a:xfrm>
                <a:off x="5514622" y="5916152"/>
                <a:ext cx="8466" cy="241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180" name="墨迹 179"/>
              <p14:cNvContentPartPr/>
              <p14:nvPr/>
            </p14:nvContentPartPr>
            <p14:xfrm>
              <a:off x="5514622" y="5927432"/>
              <a:ext cx="169333" cy="197393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59"/>
            </p:blipFill>
            <p:spPr>
              <a:xfrm>
                <a:off x="5514622" y="5927432"/>
                <a:ext cx="169333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181" name="墨迹 180"/>
              <p14:cNvContentPartPr/>
              <p14:nvPr/>
            </p14:nvContentPartPr>
            <p14:xfrm>
              <a:off x="5766505" y="5944352"/>
              <a:ext cx="186267" cy="214312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61"/>
            </p:blipFill>
            <p:spPr>
              <a:xfrm>
                <a:off x="5766505" y="5944352"/>
                <a:ext cx="186267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182" name="墨迹 181"/>
              <p14:cNvContentPartPr/>
              <p14:nvPr/>
            </p14:nvContentPartPr>
            <p14:xfrm>
              <a:off x="6016977" y="5949991"/>
              <a:ext cx="234245" cy="140995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63"/>
            </p:blipFill>
            <p:spPr>
              <a:xfrm>
                <a:off x="6016977" y="5949991"/>
                <a:ext cx="234245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183" name="墨迹 182"/>
              <p14:cNvContentPartPr/>
              <p14:nvPr/>
            </p14:nvContentPartPr>
            <p14:xfrm>
              <a:off x="6387747" y="5921792"/>
              <a:ext cx="165453" cy="200213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65"/>
            </p:blipFill>
            <p:spPr>
              <a:xfrm>
                <a:off x="6387747" y="5921792"/>
                <a:ext cx="165453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184" name="墨迹 183"/>
              <p14:cNvContentPartPr/>
              <p14:nvPr/>
            </p14:nvContentPartPr>
            <p14:xfrm>
              <a:off x="6680200" y="5859755"/>
              <a:ext cx="132644" cy="22559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67"/>
            </p:blipFill>
            <p:spPr>
              <a:xfrm>
                <a:off x="6680200" y="5859755"/>
                <a:ext cx="1326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185" name="墨迹 184"/>
              <p14:cNvContentPartPr/>
              <p14:nvPr/>
            </p14:nvContentPartPr>
            <p14:xfrm>
              <a:off x="6671733" y="5938712"/>
              <a:ext cx="143934" cy="219952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69"/>
            </p:blipFill>
            <p:spPr>
              <a:xfrm>
                <a:off x="6671733" y="5938712"/>
                <a:ext cx="143934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186" name="墨迹 185"/>
              <p14:cNvContentPartPr/>
              <p14:nvPr/>
            </p14:nvContentPartPr>
            <p14:xfrm>
              <a:off x="6713184" y="5995110"/>
              <a:ext cx="201260" cy="16919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71"/>
            </p:blipFill>
            <p:spPr>
              <a:xfrm>
                <a:off x="6713184" y="5995110"/>
                <a:ext cx="20126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187" name="墨迹 186"/>
              <p14:cNvContentPartPr/>
              <p14:nvPr/>
            </p14:nvContentPartPr>
            <p14:xfrm>
              <a:off x="7292622" y="2600125"/>
              <a:ext cx="5644" cy="191577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373"/>
            </p:blipFill>
            <p:spPr>
              <a:xfrm>
                <a:off x="7292622" y="2600125"/>
                <a:ext cx="5644" cy="191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188" name="墨迹 187"/>
              <p14:cNvContentPartPr/>
              <p14:nvPr/>
            </p14:nvContentPartPr>
            <p14:xfrm>
              <a:off x="7213600" y="2718384"/>
              <a:ext cx="141111" cy="90237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375"/>
            </p:blipFill>
            <p:spPr>
              <a:xfrm>
                <a:off x="7213600" y="2718384"/>
                <a:ext cx="141111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189" name="墨迹 188"/>
              <p14:cNvContentPartPr/>
              <p14:nvPr/>
            </p14:nvContentPartPr>
            <p14:xfrm>
              <a:off x="6423377" y="682416"/>
              <a:ext cx="360" cy="16919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377"/>
            </p:blipFill>
            <p:spPr>
              <a:xfrm>
                <a:off x="6423377" y="682416"/>
                <a:ext cx="36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190" name="墨迹 189"/>
              <p14:cNvContentPartPr/>
              <p14:nvPr/>
            </p14:nvContentPartPr>
            <p14:xfrm>
              <a:off x="6417733" y="676776"/>
              <a:ext cx="3704" cy="160029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379"/>
            </p:blipFill>
            <p:spPr>
              <a:xfrm>
                <a:off x="6417733" y="676776"/>
                <a:ext cx="3704" cy="1600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191" name="墨迹 190"/>
              <p14:cNvContentPartPr/>
              <p14:nvPr/>
            </p14:nvContentPartPr>
            <p14:xfrm>
              <a:off x="6352822" y="682416"/>
              <a:ext cx="70555" cy="93938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381"/>
            </p:blipFill>
            <p:spPr>
              <a:xfrm>
                <a:off x="6352822" y="682416"/>
                <a:ext cx="70555" cy="93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192" name="墨迹 191"/>
              <p14:cNvContentPartPr/>
              <p14:nvPr/>
            </p14:nvContentPartPr>
            <p14:xfrm>
              <a:off x="6412088" y="688055"/>
              <a:ext cx="64912" cy="36659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383"/>
            </p:blipFill>
            <p:spPr>
              <a:xfrm>
                <a:off x="6412088" y="688055"/>
                <a:ext cx="6491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193" name="墨迹 192"/>
              <p14:cNvContentPartPr/>
              <p14:nvPr/>
            </p14:nvContentPartPr>
            <p14:xfrm>
              <a:off x="1219200" y="6361697"/>
              <a:ext cx="163688" cy="208672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385"/>
            </p:blipFill>
            <p:spPr>
              <a:xfrm>
                <a:off x="1219200" y="6361697"/>
                <a:ext cx="163688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194" name="墨迹 193"/>
              <p14:cNvContentPartPr/>
              <p14:nvPr/>
            </p14:nvContentPartPr>
            <p14:xfrm>
              <a:off x="2150533" y="6356057"/>
              <a:ext cx="9348" cy="133945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387"/>
            </p:blipFill>
            <p:spPr>
              <a:xfrm>
                <a:off x="2150533" y="6356057"/>
                <a:ext cx="9348" cy="133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195" name="墨迹 194"/>
              <p14:cNvContentPartPr/>
              <p14:nvPr/>
            </p14:nvContentPartPr>
            <p14:xfrm>
              <a:off x="2144888" y="6288380"/>
              <a:ext cx="189971" cy="270710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389"/>
            </p:blipFill>
            <p:spPr>
              <a:xfrm>
                <a:off x="2144888" y="6288380"/>
                <a:ext cx="189971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196" name="墨迹 195"/>
              <p14:cNvContentPartPr/>
              <p14:nvPr/>
            </p14:nvContentPartPr>
            <p14:xfrm>
              <a:off x="2147711" y="6395536"/>
              <a:ext cx="25400" cy="160734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391"/>
            </p:blipFill>
            <p:spPr>
              <a:xfrm>
                <a:off x="2147711" y="6395536"/>
                <a:ext cx="25400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197" name="墨迹 196"/>
              <p14:cNvContentPartPr/>
              <p14:nvPr/>
            </p14:nvContentPartPr>
            <p14:xfrm>
              <a:off x="2989438" y="6254541"/>
              <a:ext cx="129646" cy="53578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393"/>
            </p:blipFill>
            <p:spPr>
              <a:xfrm>
                <a:off x="2989438" y="6254541"/>
                <a:ext cx="129646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198" name="墨迹 197"/>
              <p14:cNvContentPartPr/>
              <p14:nvPr/>
            </p14:nvContentPartPr>
            <p14:xfrm>
              <a:off x="2952044" y="6339138"/>
              <a:ext cx="135467" cy="208672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395"/>
            </p:blipFill>
            <p:spPr>
              <a:xfrm>
                <a:off x="2952044" y="6339138"/>
                <a:ext cx="135467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199" name="墨迹 198"/>
              <p14:cNvContentPartPr/>
              <p14:nvPr/>
            </p14:nvContentPartPr>
            <p14:xfrm>
              <a:off x="2971094" y="6398356"/>
              <a:ext cx="181328" cy="19739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397"/>
            </p:blipFill>
            <p:spPr>
              <a:xfrm>
                <a:off x="2971094" y="6398356"/>
                <a:ext cx="181328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00" name="墨迹 199"/>
              <p14:cNvContentPartPr/>
              <p14:nvPr/>
            </p14:nvContentPartPr>
            <p14:xfrm>
              <a:off x="8867422" y="4779204"/>
              <a:ext cx="8466" cy="8988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399"/>
            </p:blipFill>
            <p:spPr>
              <a:xfrm>
                <a:off x="8867422" y="4779204"/>
                <a:ext cx="8466" cy="8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01" name="墨迹 200"/>
              <p14:cNvContentPartPr/>
              <p14:nvPr/>
            </p14:nvContentPartPr>
            <p14:xfrm>
              <a:off x="978429" y="6666246"/>
              <a:ext cx="73554" cy="184175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401"/>
            </p:blipFill>
            <p:spPr>
              <a:xfrm>
                <a:off x="978429" y="6666246"/>
                <a:ext cx="73554" cy="184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02" name="墨迹 201"/>
              <p14:cNvContentPartPr/>
              <p14:nvPr/>
            </p14:nvContentPartPr>
            <p14:xfrm>
              <a:off x="1100666" y="6677526"/>
              <a:ext cx="144463" cy="169194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403"/>
            </p:blipFill>
            <p:spPr>
              <a:xfrm>
                <a:off x="1100666" y="6677526"/>
                <a:ext cx="144463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03" name="墨迹 202"/>
              <p14:cNvContentPartPr/>
              <p14:nvPr/>
            </p14:nvContentPartPr>
            <p14:xfrm>
              <a:off x="1224844" y="6683166"/>
              <a:ext cx="50800" cy="11279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405"/>
            </p:blipFill>
            <p:spPr>
              <a:xfrm>
                <a:off x="1224844" y="6683166"/>
                <a:ext cx="50800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04" name="墨迹 203"/>
              <p14:cNvContentPartPr/>
              <p14:nvPr/>
            </p14:nvContentPartPr>
            <p14:xfrm>
              <a:off x="1320800" y="6643687"/>
              <a:ext cx="43744" cy="59394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407"/>
            </p:blipFill>
            <p:spPr>
              <a:xfrm>
                <a:off x="1320800" y="6643687"/>
                <a:ext cx="43744" cy="59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05" name="墨迹 204"/>
              <p14:cNvContentPartPr/>
              <p14:nvPr/>
            </p14:nvContentPartPr>
            <p14:xfrm>
              <a:off x="1379184" y="6702024"/>
              <a:ext cx="130704" cy="122137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409"/>
            </p:blipFill>
            <p:spPr>
              <a:xfrm>
                <a:off x="1379184" y="6702024"/>
                <a:ext cx="130704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06" name="墨迹 205"/>
              <p14:cNvContentPartPr/>
              <p14:nvPr/>
            </p14:nvContentPartPr>
            <p14:xfrm>
              <a:off x="2137656" y="6654966"/>
              <a:ext cx="117299" cy="124076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411"/>
            </p:blipFill>
            <p:spPr>
              <a:xfrm>
                <a:off x="2137656" y="6654966"/>
                <a:ext cx="117299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07" name="墨迹 206"/>
              <p14:cNvContentPartPr/>
              <p14:nvPr/>
            </p14:nvContentPartPr>
            <p14:xfrm>
              <a:off x="2286000" y="6680346"/>
              <a:ext cx="135466" cy="90237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413"/>
            </p:blipFill>
            <p:spPr>
              <a:xfrm>
                <a:off x="2286000" y="6680346"/>
                <a:ext cx="135466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08" name="墨迹 207"/>
              <p14:cNvContentPartPr/>
              <p14:nvPr/>
            </p14:nvContentPartPr>
            <p14:xfrm>
              <a:off x="2460977" y="6598569"/>
              <a:ext cx="49389" cy="54459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415"/>
            </p:blipFill>
            <p:spPr>
              <a:xfrm>
                <a:off x="2460977" y="6598569"/>
                <a:ext cx="49389" cy="54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09" name="墨迹 208"/>
              <p14:cNvContentPartPr/>
              <p14:nvPr/>
            </p14:nvContentPartPr>
            <p14:xfrm>
              <a:off x="2511777" y="6688805"/>
              <a:ext cx="101600" cy="107157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417"/>
            </p:blipFill>
            <p:spPr>
              <a:xfrm>
                <a:off x="2511777" y="6688805"/>
                <a:ext cx="101600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10" name="墨迹 209"/>
              <p14:cNvContentPartPr/>
              <p14:nvPr/>
            </p14:nvContentPartPr>
            <p14:xfrm>
              <a:off x="3245555" y="6598569"/>
              <a:ext cx="112889" cy="101516"/>
            </p14:xfrm>
          </p:contentPart>
        </mc:Choice>
        <mc:Fallback xmlns="">
          <p:pic>
            <p:nvPicPr>
              <p:cNvPr id="210" name="墨迹 209"/>
            </p:nvPicPr>
            <p:blipFill>
              <a:blip r:embed="rId419"/>
            </p:blipFill>
            <p:spPr>
              <a:xfrm>
                <a:off x="3245555" y="6598569"/>
                <a:ext cx="112889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11" name="墨迹 210"/>
              <p14:cNvContentPartPr/>
              <p14:nvPr/>
            </p14:nvContentPartPr>
            <p14:xfrm>
              <a:off x="3258961" y="6609848"/>
              <a:ext cx="82550" cy="214313"/>
            </p14:xfrm>
          </p:contentPart>
        </mc:Choice>
        <mc:Fallback xmlns="">
          <p:pic>
            <p:nvPicPr>
              <p:cNvPr id="211" name="墨迹 210"/>
            </p:nvPicPr>
            <p:blipFill>
              <a:blip r:embed="rId421"/>
            </p:blipFill>
            <p:spPr>
              <a:xfrm>
                <a:off x="3258961" y="6609848"/>
                <a:ext cx="82550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12" name="墨迹 211"/>
              <p14:cNvContentPartPr/>
              <p14:nvPr/>
            </p14:nvContentPartPr>
            <p14:xfrm>
              <a:off x="3386666" y="6638047"/>
              <a:ext cx="163689" cy="103632"/>
            </p14:xfrm>
          </p:contentPart>
        </mc:Choice>
        <mc:Fallback xmlns="">
          <p:pic>
            <p:nvPicPr>
              <p:cNvPr id="212" name="墨迹 211"/>
            </p:nvPicPr>
            <p:blipFill>
              <a:blip r:embed="rId423"/>
            </p:blipFill>
            <p:spPr>
              <a:xfrm>
                <a:off x="3386666" y="6638047"/>
                <a:ext cx="163689" cy="1036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13" name="墨迹 212"/>
              <p14:cNvContentPartPr/>
              <p14:nvPr/>
            </p14:nvContentPartPr>
            <p14:xfrm>
              <a:off x="3601155" y="6549749"/>
              <a:ext cx="43745" cy="57984"/>
            </p14:xfrm>
          </p:contentPart>
        </mc:Choice>
        <mc:Fallback xmlns="">
          <p:pic>
            <p:nvPicPr>
              <p:cNvPr id="213" name="墨迹 212"/>
            </p:nvPicPr>
            <p:blipFill>
              <a:blip r:embed="rId425"/>
            </p:blipFill>
            <p:spPr>
              <a:xfrm>
                <a:off x="3601155" y="6549749"/>
                <a:ext cx="43745" cy="579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14" name="墨迹 213"/>
              <p14:cNvContentPartPr/>
              <p14:nvPr/>
            </p14:nvContentPartPr>
            <p14:xfrm>
              <a:off x="3646311" y="6639457"/>
              <a:ext cx="158044" cy="93057"/>
            </p14:xfrm>
          </p:contentPart>
        </mc:Choice>
        <mc:Fallback xmlns="">
          <p:pic>
            <p:nvPicPr>
              <p:cNvPr id="214" name="墨迹 213"/>
            </p:nvPicPr>
            <p:blipFill>
              <a:blip r:embed="rId427"/>
            </p:blipFill>
            <p:spPr>
              <a:xfrm>
                <a:off x="3646311" y="6639457"/>
                <a:ext cx="158044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15" name="墨迹 214"/>
              <p14:cNvContentPartPr/>
              <p14:nvPr/>
            </p14:nvContentPartPr>
            <p14:xfrm>
              <a:off x="4723694" y="6536531"/>
              <a:ext cx="138994" cy="22559"/>
            </p14:xfrm>
          </p:contentPart>
        </mc:Choice>
        <mc:Fallback xmlns="">
          <p:pic>
            <p:nvPicPr>
              <p:cNvPr id="215" name="墨迹 214"/>
            </p:nvPicPr>
            <p:blipFill>
              <a:blip r:embed="rId429"/>
            </p:blipFill>
            <p:spPr>
              <a:xfrm>
                <a:off x="4723694" y="6536531"/>
                <a:ext cx="13899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16" name="墨迹 215"/>
              <p14:cNvContentPartPr/>
              <p14:nvPr/>
            </p14:nvContentPartPr>
            <p14:xfrm>
              <a:off x="4797777" y="6595749"/>
              <a:ext cx="22578" cy="172014"/>
            </p14:xfrm>
          </p:contentPart>
        </mc:Choice>
        <mc:Fallback xmlns="">
          <p:pic>
            <p:nvPicPr>
              <p:cNvPr id="216" name="墨迹 215"/>
            </p:nvPicPr>
            <p:blipFill>
              <a:blip r:embed="rId431"/>
            </p:blipFill>
            <p:spPr>
              <a:xfrm>
                <a:off x="4797777" y="6595749"/>
                <a:ext cx="22578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17" name="墨迹 216"/>
              <p14:cNvContentPartPr/>
              <p14:nvPr/>
            </p14:nvContentPartPr>
            <p14:xfrm>
              <a:off x="4967111" y="6484363"/>
              <a:ext cx="28222" cy="348963"/>
            </p14:xfrm>
          </p:contentPart>
        </mc:Choice>
        <mc:Fallback xmlns="">
          <p:pic>
            <p:nvPicPr>
              <p:cNvPr id="217" name="墨迹 216"/>
            </p:nvPicPr>
            <p:blipFill>
              <a:blip r:embed="rId433"/>
            </p:blipFill>
            <p:spPr>
              <a:xfrm>
                <a:off x="4967111" y="6484363"/>
                <a:ext cx="28222" cy="3489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18" name="墨迹 217"/>
              <p14:cNvContentPartPr/>
              <p14:nvPr/>
            </p14:nvContentPartPr>
            <p14:xfrm>
              <a:off x="4930422" y="6471673"/>
              <a:ext cx="53622" cy="126896"/>
            </p14:xfrm>
          </p:contentPart>
        </mc:Choice>
        <mc:Fallback xmlns="">
          <p:pic>
            <p:nvPicPr>
              <p:cNvPr id="218" name="墨迹 217"/>
            </p:nvPicPr>
            <p:blipFill>
              <a:blip r:embed="rId435"/>
            </p:blipFill>
            <p:spPr>
              <a:xfrm>
                <a:off x="4930422" y="6471673"/>
                <a:ext cx="53622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19" name="墨迹 218"/>
              <p14:cNvContentPartPr/>
              <p14:nvPr/>
            </p14:nvContentPartPr>
            <p14:xfrm>
              <a:off x="5012266" y="6485772"/>
              <a:ext cx="79022" cy="78957"/>
            </p14:xfrm>
          </p:contentPart>
        </mc:Choice>
        <mc:Fallback xmlns="">
          <p:pic>
            <p:nvPicPr>
              <p:cNvPr id="219" name="墨迹 218"/>
            </p:nvPicPr>
            <p:blipFill>
              <a:blip r:embed="rId437"/>
            </p:blipFill>
            <p:spPr>
              <a:xfrm>
                <a:off x="5012266" y="6485772"/>
                <a:ext cx="79022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20" name="墨迹 219"/>
              <p14:cNvContentPartPr/>
              <p14:nvPr/>
            </p14:nvContentPartPr>
            <p14:xfrm>
              <a:off x="5463822" y="6502692"/>
              <a:ext cx="152400" cy="219953"/>
            </p14:xfrm>
          </p:contentPart>
        </mc:Choice>
        <mc:Fallback xmlns="">
          <p:pic>
            <p:nvPicPr>
              <p:cNvPr id="220" name="墨迹 219"/>
            </p:nvPicPr>
            <p:blipFill>
              <a:blip r:embed="rId439"/>
            </p:blipFill>
            <p:spPr>
              <a:xfrm>
                <a:off x="5463822" y="6502692"/>
                <a:ext cx="152400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221" name="墨迹 220"/>
              <p14:cNvContentPartPr/>
              <p14:nvPr/>
            </p14:nvContentPartPr>
            <p14:xfrm>
              <a:off x="5768622" y="6386195"/>
              <a:ext cx="50800" cy="362709"/>
            </p14:xfrm>
          </p:contentPart>
        </mc:Choice>
        <mc:Fallback xmlns="">
          <p:pic>
            <p:nvPicPr>
              <p:cNvPr id="221" name="墨迹 220"/>
            </p:nvPicPr>
            <p:blipFill>
              <a:blip r:embed="rId441"/>
            </p:blipFill>
            <p:spPr>
              <a:xfrm>
                <a:off x="5768622" y="6386195"/>
                <a:ext cx="50800" cy="3627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22" name="墨迹 221"/>
              <p14:cNvContentPartPr/>
              <p14:nvPr/>
            </p14:nvContentPartPr>
            <p14:xfrm>
              <a:off x="5725759" y="6590109"/>
              <a:ext cx="248885" cy="197921"/>
            </p14:xfrm>
          </p:contentPart>
        </mc:Choice>
        <mc:Fallback xmlns="">
          <p:pic>
            <p:nvPicPr>
              <p:cNvPr id="222" name="墨迹 221"/>
            </p:nvPicPr>
            <p:blipFill>
              <a:blip r:embed="rId443"/>
            </p:blipFill>
            <p:spPr>
              <a:xfrm>
                <a:off x="5725759" y="6590109"/>
                <a:ext cx="248885" cy="197921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800" y="1722120"/>
            <a:ext cx="6093460" cy="288226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V="1">
            <a:off x="5129047" y="536"/>
            <a:ext cx="8209902" cy="6778201"/>
            <a:chOff x="5647764" y="705110"/>
            <a:chExt cx="6544234" cy="6152891"/>
          </a:xfrm>
        </p:grpSpPr>
        <p:sp>
          <p:nvSpPr>
            <p:cNvPr id="5" name="平行四边形 6"/>
            <p:cNvSpPr/>
            <p:nvPr>
              <p:custDataLst>
                <p:tags r:id="rId4"/>
              </p:custDataLst>
            </p:nvPr>
          </p:nvSpPr>
          <p:spPr>
            <a:xfrm rot="19586943">
              <a:off x="6539379" y="1636995"/>
              <a:ext cx="3863848" cy="1770937"/>
            </a:xfrm>
            <a:custGeom>
              <a:avLst/>
              <a:gdLst>
                <a:gd name="connsiteX0" fmla="*/ 0 w 4606366"/>
                <a:gd name="connsiteY0" fmla="*/ 1274301 h 1274301"/>
                <a:gd name="connsiteX1" fmla="*/ 318575 w 4606366"/>
                <a:gd name="connsiteY1" fmla="*/ 0 h 1274301"/>
                <a:gd name="connsiteX2" fmla="*/ 4606366 w 4606366"/>
                <a:gd name="connsiteY2" fmla="*/ 0 h 1274301"/>
                <a:gd name="connsiteX3" fmla="*/ 4287791 w 4606366"/>
                <a:gd name="connsiteY3" fmla="*/ 1274301 h 1274301"/>
                <a:gd name="connsiteX4" fmla="*/ 0 w 4606366"/>
                <a:gd name="connsiteY4" fmla="*/ 1274301 h 1274301"/>
                <a:gd name="connsiteX0-1" fmla="*/ 0 w 4606366"/>
                <a:gd name="connsiteY0-2" fmla="*/ 1274301 h 1274301"/>
                <a:gd name="connsiteX1-3" fmla="*/ 131438 w 4606366"/>
                <a:gd name="connsiteY1-4" fmla="*/ 682608 h 1274301"/>
                <a:gd name="connsiteX2-5" fmla="*/ 318575 w 4606366"/>
                <a:gd name="connsiteY2-6" fmla="*/ 0 h 1274301"/>
                <a:gd name="connsiteX3-7" fmla="*/ 4606366 w 4606366"/>
                <a:gd name="connsiteY3-8" fmla="*/ 0 h 1274301"/>
                <a:gd name="connsiteX4-9" fmla="*/ 4287791 w 4606366"/>
                <a:gd name="connsiteY4-10" fmla="*/ 1274301 h 1274301"/>
                <a:gd name="connsiteX5" fmla="*/ 0 w 4606366"/>
                <a:gd name="connsiteY5" fmla="*/ 1274301 h 1274301"/>
                <a:gd name="connsiteX0-11" fmla="*/ 345969 w 4474928"/>
                <a:gd name="connsiteY0-12" fmla="*/ 1284331 h 1284331"/>
                <a:gd name="connsiteX1-13" fmla="*/ 0 w 4474928"/>
                <a:gd name="connsiteY1-14" fmla="*/ 682608 h 1284331"/>
                <a:gd name="connsiteX2-15" fmla="*/ 187137 w 4474928"/>
                <a:gd name="connsiteY2-16" fmla="*/ 0 h 1284331"/>
                <a:gd name="connsiteX3-17" fmla="*/ 4474928 w 4474928"/>
                <a:gd name="connsiteY3-18" fmla="*/ 0 h 1284331"/>
                <a:gd name="connsiteX4-19" fmla="*/ 4156353 w 4474928"/>
                <a:gd name="connsiteY4-20" fmla="*/ 1274301 h 1284331"/>
                <a:gd name="connsiteX5-21" fmla="*/ 345969 w 4474928"/>
                <a:gd name="connsiteY5-22" fmla="*/ 1284331 h 1284331"/>
                <a:gd name="connsiteX0-23" fmla="*/ 554298 w 4683257"/>
                <a:gd name="connsiteY0-24" fmla="*/ 1284331 h 1284331"/>
                <a:gd name="connsiteX1-25" fmla="*/ 0 w 4683257"/>
                <a:gd name="connsiteY1-26" fmla="*/ 899429 h 1284331"/>
                <a:gd name="connsiteX2-27" fmla="*/ 395466 w 4683257"/>
                <a:gd name="connsiteY2-28" fmla="*/ 0 h 1284331"/>
                <a:gd name="connsiteX3-29" fmla="*/ 4683257 w 4683257"/>
                <a:gd name="connsiteY3-30" fmla="*/ 0 h 1284331"/>
                <a:gd name="connsiteX4-31" fmla="*/ 4364682 w 4683257"/>
                <a:gd name="connsiteY4-32" fmla="*/ 1274301 h 1284331"/>
                <a:gd name="connsiteX5-33" fmla="*/ 554298 w 4683257"/>
                <a:gd name="connsiteY5-34" fmla="*/ 1284331 h 1284331"/>
                <a:gd name="connsiteX0-35" fmla="*/ 408846 w 4683257"/>
                <a:gd name="connsiteY0-36" fmla="*/ 1284683 h 1284683"/>
                <a:gd name="connsiteX1-37" fmla="*/ 0 w 4683257"/>
                <a:gd name="connsiteY1-38" fmla="*/ 899429 h 1284683"/>
                <a:gd name="connsiteX2-39" fmla="*/ 395466 w 4683257"/>
                <a:gd name="connsiteY2-40" fmla="*/ 0 h 1284683"/>
                <a:gd name="connsiteX3-41" fmla="*/ 4683257 w 4683257"/>
                <a:gd name="connsiteY3-42" fmla="*/ 0 h 1284683"/>
                <a:gd name="connsiteX4-43" fmla="*/ 4364682 w 4683257"/>
                <a:gd name="connsiteY4-44" fmla="*/ 1274301 h 1284683"/>
                <a:gd name="connsiteX5-45" fmla="*/ 408846 w 4683257"/>
                <a:gd name="connsiteY5-46" fmla="*/ 1284683 h 1284683"/>
                <a:gd name="connsiteX0-47" fmla="*/ 1459511 w 5733922"/>
                <a:gd name="connsiteY0-48" fmla="*/ 1287609 h 1287609"/>
                <a:gd name="connsiteX1-49" fmla="*/ 1050665 w 5733922"/>
                <a:gd name="connsiteY1-50" fmla="*/ 902355 h 1287609"/>
                <a:gd name="connsiteX2-51" fmla="*/ 0 w 5733922"/>
                <a:gd name="connsiteY2-52" fmla="*/ 0 h 1287609"/>
                <a:gd name="connsiteX3-53" fmla="*/ 5733922 w 5733922"/>
                <a:gd name="connsiteY3-54" fmla="*/ 2926 h 1287609"/>
                <a:gd name="connsiteX4-55" fmla="*/ 5415347 w 5733922"/>
                <a:gd name="connsiteY4-56" fmla="*/ 1277227 h 1287609"/>
                <a:gd name="connsiteX5-57" fmla="*/ 1459511 w 5733922"/>
                <a:gd name="connsiteY5-58" fmla="*/ 1287609 h 1287609"/>
                <a:gd name="connsiteX0-59" fmla="*/ 1459511 w 5733922"/>
                <a:gd name="connsiteY0-60" fmla="*/ 1287609 h 1287609"/>
                <a:gd name="connsiteX1-61" fmla="*/ 1531017 w 5733922"/>
                <a:gd name="connsiteY1-62" fmla="*/ 544015 h 1287609"/>
                <a:gd name="connsiteX2-63" fmla="*/ 0 w 5733922"/>
                <a:gd name="connsiteY2-64" fmla="*/ 0 h 1287609"/>
                <a:gd name="connsiteX3-65" fmla="*/ 5733922 w 5733922"/>
                <a:gd name="connsiteY3-66" fmla="*/ 2926 h 1287609"/>
                <a:gd name="connsiteX4-67" fmla="*/ 5415347 w 5733922"/>
                <a:gd name="connsiteY4-68" fmla="*/ 1277227 h 1287609"/>
                <a:gd name="connsiteX5-69" fmla="*/ 1459511 w 5733922"/>
                <a:gd name="connsiteY5-70" fmla="*/ 1287609 h 1287609"/>
                <a:gd name="connsiteX0-71" fmla="*/ 1459511 w 5733922"/>
                <a:gd name="connsiteY0-72" fmla="*/ 1287609 h 1287609"/>
                <a:gd name="connsiteX1-73" fmla="*/ 1531017 w 5733922"/>
                <a:gd name="connsiteY1-74" fmla="*/ 544015 h 1287609"/>
                <a:gd name="connsiteX2-75" fmla="*/ 854662 w 5733922"/>
                <a:gd name="connsiteY2-76" fmla="*/ 311936 h 1287609"/>
                <a:gd name="connsiteX3-77" fmla="*/ 0 w 5733922"/>
                <a:gd name="connsiteY3-78" fmla="*/ 0 h 1287609"/>
                <a:gd name="connsiteX4-79" fmla="*/ 5733922 w 5733922"/>
                <a:gd name="connsiteY4-80" fmla="*/ 2926 h 1287609"/>
                <a:gd name="connsiteX5-81" fmla="*/ 5415347 w 5733922"/>
                <a:gd name="connsiteY5-82" fmla="*/ 1277227 h 1287609"/>
                <a:gd name="connsiteX6" fmla="*/ 1459511 w 5733922"/>
                <a:gd name="connsiteY6" fmla="*/ 1287609 h 1287609"/>
                <a:gd name="connsiteX0-83" fmla="*/ 1459511 w 5733922"/>
                <a:gd name="connsiteY0-84" fmla="*/ 1287609 h 1287609"/>
                <a:gd name="connsiteX1-85" fmla="*/ 1531017 w 5733922"/>
                <a:gd name="connsiteY1-86" fmla="*/ 544015 h 1287609"/>
                <a:gd name="connsiteX2-87" fmla="*/ 492945 w 5733922"/>
                <a:gd name="connsiteY2-88" fmla="*/ 516134 h 1287609"/>
                <a:gd name="connsiteX3-89" fmla="*/ 0 w 5733922"/>
                <a:gd name="connsiteY3-90" fmla="*/ 0 h 1287609"/>
                <a:gd name="connsiteX4-91" fmla="*/ 5733922 w 5733922"/>
                <a:gd name="connsiteY4-92" fmla="*/ 2926 h 1287609"/>
                <a:gd name="connsiteX5-93" fmla="*/ 5415347 w 5733922"/>
                <a:gd name="connsiteY5-94" fmla="*/ 1277227 h 1287609"/>
                <a:gd name="connsiteX6-95" fmla="*/ 1459511 w 5733922"/>
                <a:gd name="connsiteY6-96" fmla="*/ 1287609 h 1287609"/>
                <a:gd name="connsiteX0-97" fmla="*/ 966566 w 5240977"/>
                <a:gd name="connsiteY0-98" fmla="*/ 1284683 h 1284683"/>
                <a:gd name="connsiteX1-99" fmla="*/ 1038072 w 5240977"/>
                <a:gd name="connsiteY1-100" fmla="*/ 541089 h 1284683"/>
                <a:gd name="connsiteX2-101" fmla="*/ 0 w 5240977"/>
                <a:gd name="connsiteY2-102" fmla="*/ 513208 h 1284683"/>
                <a:gd name="connsiteX3-103" fmla="*/ 191133 w 5240977"/>
                <a:gd name="connsiteY3-104" fmla="*/ 5694 h 1284683"/>
                <a:gd name="connsiteX4-105" fmla="*/ 5240977 w 5240977"/>
                <a:gd name="connsiteY4-106" fmla="*/ 0 h 1284683"/>
                <a:gd name="connsiteX5-107" fmla="*/ 4922402 w 5240977"/>
                <a:gd name="connsiteY5-108" fmla="*/ 1274301 h 1284683"/>
                <a:gd name="connsiteX6-109" fmla="*/ 966566 w 5240977"/>
                <a:gd name="connsiteY6-110" fmla="*/ 1284683 h 1284683"/>
                <a:gd name="connsiteX0-111" fmla="*/ 1517487 w 5791898"/>
                <a:gd name="connsiteY0-112" fmla="*/ 1284683 h 1284683"/>
                <a:gd name="connsiteX1-113" fmla="*/ 1588993 w 5791898"/>
                <a:gd name="connsiteY1-114" fmla="*/ 541089 h 1284683"/>
                <a:gd name="connsiteX2-115" fmla="*/ 0 w 5791898"/>
                <a:gd name="connsiteY2-116" fmla="*/ 509160 h 1284683"/>
                <a:gd name="connsiteX3-117" fmla="*/ 742054 w 5791898"/>
                <a:gd name="connsiteY3-118" fmla="*/ 5694 h 1284683"/>
                <a:gd name="connsiteX4-119" fmla="*/ 5791898 w 5791898"/>
                <a:gd name="connsiteY4-120" fmla="*/ 0 h 1284683"/>
                <a:gd name="connsiteX5-121" fmla="*/ 5473323 w 5791898"/>
                <a:gd name="connsiteY5-122" fmla="*/ 1274301 h 1284683"/>
                <a:gd name="connsiteX6-123" fmla="*/ 1517487 w 5791898"/>
                <a:gd name="connsiteY6-124" fmla="*/ 1284683 h 1284683"/>
                <a:gd name="connsiteX0-125" fmla="*/ 1517487 w 5791898"/>
                <a:gd name="connsiteY0-126" fmla="*/ 1284683 h 1284683"/>
                <a:gd name="connsiteX1-127" fmla="*/ 1024276 w 5791898"/>
                <a:gd name="connsiteY1-128" fmla="*/ 532320 h 1284683"/>
                <a:gd name="connsiteX2-129" fmla="*/ 0 w 5791898"/>
                <a:gd name="connsiteY2-130" fmla="*/ 509160 h 1284683"/>
                <a:gd name="connsiteX3-131" fmla="*/ 742054 w 5791898"/>
                <a:gd name="connsiteY3-132" fmla="*/ 5694 h 1284683"/>
                <a:gd name="connsiteX4-133" fmla="*/ 5791898 w 5791898"/>
                <a:gd name="connsiteY4-134" fmla="*/ 0 h 1284683"/>
                <a:gd name="connsiteX5-135" fmla="*/ 5473323 w 5791898"/>
                <a:gd name="connsiteY5-136" fmla="*/ 1274301 h 1284683"/>
                <a:gd name="connsiteX6-137" fmla="*/ 1517487 w 5791898"/>
                <a:gd name="connsiteY6-138" fmla="*/ 1284683 h 1284683"/>
                <a:gd name="connsiteX0-139" fmla="*/ 1517487 w 5797578"/>
                <a:gd name="connsiteY0-140" fmla="*/ 1278989 h 1278989"/>
                <a:gd name="connsiteX1-141" fmla="*/ 1024276 w 5797578"/>
                <a:gd name="connsiteY1-142" fmla="*/ 526626 h 1278989"/>
                <a:gd name="connsiteX2-143" fmla="*/ 0 w 5797578"/>
                <a:gd name="connsiteY2-144" fmla="*/ 503466 h 1278989"/>
                <a:gd name="connsiteX3-145" fmla="*/ 742054 w 5797578"/>
                <a:gd name="connsiteY3-146" fmla="*/ 0 h 1278989"/>
                <a:gd name="connsiteX4-147" fmla="*/ 5797578 w 5797578"/>
                <a:gd name="connsiteY4-148" fmla="*/ 35636 h 1278989"/>
                <a:gd name="connsiteX5-149" fmla="*/ 5473323 w 5797578"/>
                <a:gd name="connsiteY5-150" fmla="*/ 1268607 h 1278989"/>
                <a:gd name="connsiteX6-151" fmla="*/ 1517487 w 5797578"/>
                <a:gd name="connsiteY6-152" fmla="*/ 1278989 h 1278989"/>
                <a:gd name="connsiteX0-153" fmla="*/ 1517487 w 5727449"/>
                <a:gd name="connsiteY0-154" fmla="*/ 1278989 h 1278989"/>
                <a:gd name="connsiteX1-155" fmla="*/ 1024276 w 5727449"/>
                <a:gd name="connsiteY1-156" fmla="*/ 526626 h 1278989"/>
                <a:gd name="connsiteX2-157" fmla="*/ 0 w 5727449"/>
                <a:gd name="connsiteY2-158" fmla="*/ 503466 h 1278989"/>
                <a:gd name="connsiteX3-159" fmla="*/ 742054 w 5727449"/>
                <a:gd name="connsiteY3-160" fmla="*/ 0 h 1278989"/>
                <a:gd name="connsiteX4-161" fmla="*/ 5727450 w 5727449"/>
                <a:gd name="connsiteY4-162" fmla="*/ 42556 h 1278989"/>
                <a:gd name="connsiteX5-163" fmla="*/ 5473323 w 5727449"/>
                <a:gd name="connsiteY5-164" fmla="*/ 1268607 h 1278989"/>
                <a:gd name="connsiteX6-165" fmla="*/ 1517487 w 5727449"/>
                <a:gd name="connsiteY6-166" fmla="*/ 1278989 h 12789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95" y="connsiteY6-96"/>
                </a:cxn>
              </a:cxnLst>
              <a:rect l="l" t="t" r="r" b="b"/>
              <a:pathLst>
                <a:path w="5727449" h="1278989">
                  <a:moveTo>
                    <a:pt x="1517487" y="1278989"/>
                  </a:moveTo>
                  <a:lnTo>
                    <a:pt x="1024276" y="526626"/>
                  </a:lnTo>
                  <a:lnTo>
                    <a:pt x="0" y="503466"/>
                  </a:lnTo>
                  <a:lnTo>
                    <a:pt x="742054" y="0"/>
                  </a:lnTo>
                  <a:lnTo>
                    <a:pt x="5727450" y="42556"/>
                  </a:lnTo>
                  <a:lnTo>
                    <a:pt x="5473323" y="1268607"/>
                  </a:lnTo>
                  <a:lnTo>
                    <a:pt x="1517487" y="127898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8681015">
              <a:off x="8162044" y="2386969"/>
              <a:ext cx="999067" cy="861264"/>
            </a:xfrm>
            <a:prstGeom prst="triangle">
              <a:avLst/>
            </a:prstGeom>
            <a:solidFill>
              <a:schemeClr val="bg1">
                <a:lumMod val="85000"/>
                <a:alpha val="7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直角三角形 10"/>
            <p:cNvSpPr/>
            <p:nvPr>
              <p:custDataLst>
                <p:tags r:id="rId6"/>
              </p:custDataLst>
            </p:nvPr>
          </p:nvSpPr>
          <p:spPr>
            <a:xfrm flipH="1">
              <a:off x="5647764" y="2478001"/>
              <a:ext cx="6544234" cy="4380000"/>
            </a:xfrm>
            <a:prstGeom prst="rtTriangle">
              <a:avLst/>
            </a:prstGeom>
            <a:solidFill>
              <a:srgbClr val="1B30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>
              <p:custDataLst>
                <p:tags r:id="rId7"/>
              </p:custDataLst>
            </p:nvPr>
          </p:nvSpPr>
          <p:spPr>
            <a:xfrm rot="19800000">
              <a:off x="7958175" y="5532634"/>
              <a:ext cx="830245" cy="715728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r="30000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>
              <p:custDataLst>
                <p:tags r:id="rId8"/>
              </p:custDataLst>
            </p:nvPr>
          </p:nvSpPr>
          <p:spPr>
            <a:xfrm rot="8681015">
              <a:off x="10780357" y="4269744"/>
              <a:ext cx="510208" cy="439834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r="30000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平行四边形 6"/>
            <p:cNvSpPr/>
            <p:nvPr>
              <p:custDataLst>
                <p:tags r:id="rId9"/>
              </p:custDataLst>
            </p:nvPr>
          </p:nvSpPr>
          <p:spPr>
            <a:xfrm rot="19586943">
              <a:off x="6833246" y="3110664"/>
              <a:ext cx="4683257" cy="1284684"/>
            </a:xfrm>
            <a:custGeom>
              <a:avLst/>
              <a:gdLst>
                <a:gd name="connsiteX0" fmla="*/ 0 w 4606366"/>
                <a:gd name="connsiteY0" fmla="*/ 1274301 h 1274301"/>
                <a:gd name="connsiteX1" fmla="*/ 318575 w 4606366"/>
                <a:gd name="connsiteY1" fmla="*/ 0 h 1274301"/>
                <a:gd name="connsiteX2" fmla="*/ 4606366 w 4606366"/>
                <a:gd name="connsiteY2" fmla="*/ 0 h 1274301"/>
                <a:gd name="connsiteX3" fmla="*/ 4287791 w 4606366"/>
                <a:gd name="connsiteY3" fmla="*/ 1274301 h 1274301"/>
                <a:gd name="connsiteX4" fmla="*/ 0 w 4606366"/>
                <a:gd name="connsiteY4" fmla="*/ 1274301 h 1274301"/>
                <a:gd name="connsiteX0-1" fmla="*/ 0 w 4606366"/>
                <a:gd name="connsiteY0-2" fmla="*/ 1274301 h 1274301"/>
                <a:gd name="connsiteX1-3" fmla="*/ 131438 w 4606366"/>
                <a:gd name="connsiteY1-4" fmla="*/ 682608 h 1274301"/>
                <a:gd name="connsiteX2-5" fmla="*/ 318575 w 4606366"/>
                <a:gd name="connsiteY2-6" fmla="*/ 0 h 1274301"/>
                <a:gd name="connsiteX3-7" fmla="*/ 4606366 w 4606366"/>
                <a:gd name="connsiteY3-8" fmla="*/ 0 h 1274301"/>
                <a:gd name="connsiteX4-9" fmla="*/ 4287791 w 4606366"/>
                <a:gd name="connsiteY4-10" fmla="*/ 1274301 h 1274301"/>
                <a:gd name="connsiteX5" fmla="*/ 0 w 4606366"/>
                <a:gd name="connsiteY5" fmla="*/ 1274301 h 1274301"/>
                <a:gd name="connsiteX0-11" fmla="*/ 345969 w 4474928"/>
                <a:gd name="connsiteY0-12" fmla="*/ 1284331 h 1284331"/>
                <a:gd name="connsiteX1-13" fmla="*/ 0 w 4474928"/>
                <a:gd name="connsiteY1-14" fmla="*/ 682608 h 1284331"/>
                <a:gd name="connsiteX2-15" fmla="*/ 187137 w 4474928"/>
                <a:gd name="connsiteY2-16" fmla="*/ 0 h 1284331"/>
                <a:gd name="connsiteX3-17" fmla="*/ 4474928 w 4474928"/>
                <a:gd name="connsiteY3-18" fmla="*/ 0 h 1284331"/>
                <a:gd name="connsiteX4-19" fmla="*/ 4156353 w 4474928"/>
                <a:gd name="connsiteY4-20" fmla="*/ 1274301 h 1284331"/>
                <a:gd name="connsiteX5-21" fmla="*/ 345969 w 4474928"/>
                <a:gd name="connsiteY5-22" fmla="*/ 1284331 h 1284331"/>
                <a:gd name="connsiteX0-23" fmla="*/ 554298 w 4683257"/>
                <a:gd name="connsiteY0-24" fmla="*/ 1284331 h 1284331"/>
                <a:gd name="connsiteX1-25" fmla="*/ 0 w 4683257"/>
                <a:gd name="connsiteY1-26" fmla="*/ 899429 h 1284331"/>
                <a:gd name="connsiteX2-27" fmla="*/ 395466 w 4683257"/>
                <a:gd name="connsiteY2-28" fmla="*/ 0 h 1284331"/>
                <a:gd name="connsiteX3-29" fmla="*/ 4683257 w 4683257"/>
                <a:gd name="connsiteY3-30" fmla="*/ 0 h 1284331"/>
                <a:gd name="connsiteX4-31" fmla="*/ 4364682 w 4683257"/>
                <a:gd name="connsiteY4-32" fmla="*/ 1274301 h 1284331"/>
                <a:gd name="connsiteX5-33" fmla="*/ 554298 w 4683257"/>
                <a:gd name="connsiteY5-34" fmla="*/ 1284331 h 1284331"/>
                <a:gd name="connsiteX0-35" fmla="*/ 408846 w 4683257"/>
                <a:gd name="connsiteY0-36" fmla="*/ 1284683 h 1284683"/>
                <a:gd name="connsiteX1-37" fmla="*/ 0 w 4683257"/>
                <a:gd name="connsiteY1-38" fmla="*/ 899429 h 1284683"/>
                <a:gd name="connsiteX2-39" fmla="*/ 395466 w 4683257"/>
                <a:gd name="connsiteY2-40" fmla="*/ 0 h 1284683"/>
                <a:gd name="connsiteX3-41" fmla="*/ 4683257 w 4683257"/>
                <a:gd name="connsiteY3-42" fmla="*/ 0 h 1284683"/>
                <a:gd name="connsiteX4-43" fmla="*/ 4364682 w 4683257"/>
                <a:gd name="connsiteY4-44" fmla="*/ 1274301 h 1284683"/>
                <a:gd name="connsiteX5-45" fmla="*/ 408846 w 4683257"/>
                <a:gd name="connsiteY5-46" fmla="*/ 1284683 h 12846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4683257" h="1284683">
                  <a:moveTo>
                    <a:pt x="408846" y="1284683"/>
                  </a:moveTo>
                  <a:lnTo>
                    <a:pt x="0" y="899429"/>
                  </a:lnTo>
                  <a:lnTo>
                    <a:pt x="395466" y="0"/>
                  </a:lnTo>
                  <a:lnTo>
                    <a:pt x="4683257" y="0"/>
                  </a:lnTo>
                  <a:lnTo>
                    <a:pt x="4364682" y="1274301"/>
                  </a:lnTo>
                  <a:lnTo>
                    <a:pt x="408846" y="128468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等腰三角形 7"/>
            <p:cNvSpPr/>
            <p:nvPr>
              <p:custDataLst>
                <p:tags r:id="rId10"/>
              </p:custDataLst>
            </p:nvPr>
          </p:nvSpPr>
          <p:spPr>
            <a:xfrm rot="19800000">
              <a:off x="7039343" y="3815290"/>
              <a:ext cx="4513841" cy="694900"/>
            </a:xfrm>
            <a:custGeom>
              <a:avLst/>
              <a:gdLst>
                <a:gd name="connsiteX0" fmla="*/ 0 w 830245"/>
                <a:gd name="connsiteY0" fmla="*/ 715728 h 715728"/>
                <a:gd name="connsiteX1" fmla="*/ 415123 w 830245"/>
                <a:gd name="connsiteY1" fmla="*/ 0 h 715728"/>
                <a:gd name="connsiteX2" fmla="*/ 830245 w 830245"/>
                <a:gd name="connsiteY2" fmla="*/ 715728 h 715728"/>
                <a:gd name="connsiteX3" fmla="*/ 0 w 830245"/>
                <a:gd name="connsiteY3" fmla="*/ 715728 h 715728"/>
                <a:gd name="connsiteX0-1" fmla="*/ 0 w 830245"/>
                <a:gd name="connsiteY0-2" fmla="*/ 715728 h 715728"/>
                <a:gd name="connsiteX1-3" fmla="*/ 415123 w 830245"/>
                <a:gd name="connsiteY1-4" fmla="*/ 0 h 715728"/>
                <a:gd name="connsiteX2-5" fmla="*/ 657633 w 830245"/>
                <a:gd name="connsiteY2-6" fmla="*/ 377683 h 715728"/>
                <a:gd name="connsiteX3-7" fmla="*/ 830245 w 830245"/>
                <a:gd name="connsiteY3-8" fmla="*/ 715728 h 715728"/>
                <a:gd name="connsiteX4" fmla="*/ 0 w 830245"/>
                <a:gd name="connsiteY4" fmla="*/ 715728 h 715728"/>
                <a:gd name="connsiteX0-9" fmla="*/ 0 w 2580493"/>
                <a:gd name="connsiteY0-10" fmla="*/ 715728 h 715728"/>
                <a:gd name="connsiteX1-11" fmla="*/ 415123 w 2580493"/>
                <a:gd name="connsiteY1-12" fmla="*/ 0 h 715728"/>
                <a:gd name="connsiteX2-13" fmla="*/ 2580493 w 2580493"/>
                <a:gd name="connsiteY2-14" fmla="*/ 59334 h 715728"/>
                <a:gd name="connsiteX3-15" fmla="*/ 830245 w 2580493"/>
                <a:gd name="connsiteY3-16" fmla="*/ 715728 h 715728"/>
                <a:gd name="connsiteX4-17" fmla="*/ 0 w 2580493"/>
                <a:gd name="connsiteY4-18" fmla="*/ 715728 h 715728"/>
                <a:gd name="connsiteX0-19" fmla="*/ 0 w 3845273"/>
                <a:gd name="connsiteY0-20" fmla="*/ 715728 h 715728"/>
                <a:gd name="connsiteX1-21" fmla="*/ 415123 w 3845273"/>
                <a:gd name="connsiteY1-22" fmla="*/ 0 h 715728"/>
                <a:gd name="connsiteX2-23" fmla="*/ 2580493 w 3845273"/>
                <a:gd name="connsiteY2-24" fmla="*/ 59334 h 715728"/>
                <a:gd name="connsiteX3-25" fmla="*/ 3845273 w 3845273"/>
                <a:gd name="connsiteY3-26" fmla="*/ 468958 h 715728"/>
                <a:gd name="connsiteX4-27" fmla="*/ 0 w 3845273"/>
                <a:gd name="connsiteY4-28" fmla="*/ 715728 h 715728"/>
                <a:gd name="connsiteX0-29" fmla="*/ 0 w 3845273"/>
                <a:gd name="connsiteY0-30" fmla="*/ 759143 h 759143"/>
                <a:gd name="connsiteX1-31" fmla="*/ 415123 w 3845273"/>
                <a:gd name="connsiteY1-32" fmla="*/ 43415 h 759143"/>
                <a:gd name="connsiteX2-33" fmla="*/ 3478291 w 3845273"/>
                <a:gd name="connsiteY2-34" fmla="*/ 0 h 759143"/>
                <a:gd name="connsiteX3-35" fmla="*/ 3845273 w 3845273"/>
                <a:gd name="connsiteY3-36" fmla="*/ 512373 h 759143"/>
                <a:gd name="connsiteX4-37" fmla="*/ 0 w 3845273"/>
                <a:gd name="connsiteY4-38" fmla="*/ 759143 h 759143"/>
                <a:gd name="connsiteX0-39" fmla="*/ 0 w 3478291"/>
                <a:gd name="connsiteY0-40" fmla="*/ 759143 h 759143"/>
                <a:gd name="connsiteX1-41" fmla="*/ 415123 w 3478291"/>
                <a:gd name="connsiteY1-42" fmla="*/ 43415 h 759143"/>
                <a:gd name="connsiteX2-43" fmla="*/ 3478291 w 3478291"/>
                <a:gd name="connsiteY2-44" fmla="*/ 0 h 759143"/>
                <a:gd name="connsiteX3-45" fmla="*/ 3214485 w 3478291"/>
                <a:gd name="connsiteY3-46" fmla="*/ 582952 h 759143"/>
                <a:gd name="connsiteX4-47" fmla="*/ 0 w 3478291"/>
                <a:gd name="connsiteY4-48" fmla="*/ 759143 h 759143"/>
                <a:gd name="connsiteX0-49" fmla="*/ 564192 w 3063168"/>
                <a:gd name="connsiteY0-50" fmla="*/ 703460 h 703460"/>
                <a:gd name="connsiteX1-51" fmla="*/ 0 w 3063168"/>
                <a:gd name="connsiteY1-52" fmla="*/ 43415 h 703460"/>
                <a:gd name="connsiteX2-53" fmla="*/ 3063168 w 3063168"/>
                <a:gd name="connsiteY2-54" fmla="*/ 0 h 703460"/>
                <a:gd name="connsiteX3-55" fmla="*/ 2799362 w 3063168"/>
                <a:gd name="connsiteY3-56" fmla="*/ 582952 h 703460"/>
                <a:gd name="connsiteX4-57" fmla="*/ 564192 w 3063168"/>
                <a:gd name="connsiteY4-58" fmla="*/ 703460 h 703460"/>
                <a:gd name="connsiteX0-59" fmla="*/ 889430 w 3388406"/>
                <a:gd name="connsiteY0-60" fmla="*/ 703460 h 703460"/>
                <a:gd name="connsiteX1-61" fmla="*/ 0 w 3388406"/>
                <a:gd name="connsiteY1-62" fmla="*/ 41966 h 703460"/>
                <a:gd name="connsiteX2-63" fmla="*/ 3388406 w 3388406"/>
                <a:gd name="connsiteY2-64" fmla="*/ 0 h 703460"/>
                <a:gd name="connsiteX3-65" fmla="*/ 3124600 w 3388406"/>
                <a:gd name="connsiteY3-66" fmla="*/ 582952 h 703460"/>
                <a:gd name="connsiteX4-67" fmla="*/ 889430 w 3388406"/>
                <a:gd name="connsiteY4-68" fmla="*/ 703460 h 703460"/>
                <a:gd name="connsiteX0-69" fmla="*/ 938296 w 3437272"/>
                <a:gd name="connsiteY0-70" fmla="*/ 703460 h 703460"/>
                <a:gd name="connsiteX1-71" fmla="*/ 0 w 3437272"/>
                <a:gd name="connsiteY1-72" fmla="*/ 153498 h 703460"/>
                <a:gd name="connsiteX2-73" fmla="*/ 3437272 w 3437272"/>
                <a:gd name="connsiteY2-74" fmla="*/ 0 h 703460"/>
                <a:gd name="connsiteX3-75" fmla="*/ 3173466 w 3437272"/>
                <a:gd name="connsiteY3-76" fmla="*/ 582952 h 703460"/>
                <a:gd name="connsiteX4-77" fmla="*/ 938296 w 3437272"/>
                <a:gd name="connsiteY4-78" fmla="*/ 703460 h 703460"/>
                <a:gd name="connsiteX0-79" fmla="*/ 903360 w 3402336"/>
                <a:gd name="connsiteY0-80" fmla="*/ 703460 h 703460"/>
                <a:gd name="connsiteX1-81" fmla="*/ 0 w 3402336"/>
                <a:gd name="connsiteY1-82" fmla="*/ 173668 h 703460"/>
                <a:gd name="connsiteX2-83" fmla="*/ 3402336 w 3402336"/>
                <a:gd name="connsiteY2-84" fmla="*/ 0 h 703460"/>
                <a:gd name="connsiteX3-85" fmla="*/ 3138530 w 3402336"/>
                <a:gd name="connsiteY3-86" fmla="*/ 582952 h 703460"/>
                <a:gd name="connsiteX4-87" fmla="*/ 903360 w 3402336"/>
                <a:gd name="connsiteY4-88" fmla="*/ 703460 h 703460"/>
                <a:gd name="connsiteX0-89" fmla="*/ 738040 w 3402336"/>
                <a:gd name="connsiteY0-90" fmla="*/ 747757 h 747757"/>
                <a:gd name="connsiteX1-91" fmla="*/ 0 w 3402336"/>
                <a:gd name="connsiteY1-92" fmla="*/ 173668 h 747757"/>
                <a:gd name="connsiteX2-93" fmla="*/ 3402336 w 3402336"/>
                <a:gd name="connsiteY2-94" fmla="*/ 0 h 747757"/>
                <a:gd name="connsiteX3-95" fmla="*/ 3138530 w 3402336"/>
                <a:gd name="connsiteY3-96" fmla="*/ 582952 h 747757"/>
                <a:gd name="connsiteX4-97" fmla="*/ 738040 w 3402336"/>
                <a:gd name="connsiteY4-98" fmla="*/ 747757 h 747757"/>
                <a:gd name="connsiteX0-99" fmla="*/ 738040 w 3402336"/>
                <a:gd name="connsiteY0-100" fmla="*/ 747757 h 747757"/>
                <a:gd name="connsiteX1-101" fmla="*/ 0 w 3402336"/>
                <a:gd name="connsiteY1-102" fmla="*/ 173668 h 747757"/>
                <a:gd name="connsiteX2-103" fmla="*/ 3402336 w 3402336"/>
                <a:gd name="connsiteY2-104" fmla="*/ 0 h 747757"/>
                <a:gd name="connsiteX3-105" fmla="*/ 3048487 w 3402336"/>
                <a:gd name="connsiteY3-106" fmla="*/ 577548 h 747757"/>
                <a:gd name="connsiteX4-107" fmla="*/ 738040 w 3402336"/>
                <a:gd name="connsiteY4-108" fmla="*/ 747757 h 747757"/>
                <a:gd name="connsiteX0-109" fmla="*/ 738040 w 3534041"/>
                <a:gd name="connsiteY0-110" fmla="*/ 733828 h 733828"/>
                <a:gd name="connsiteX1-111" fmla="*/ 0 w 3534041"/>
                <a:gd name="connsiteY1-112" fmla="*/ 159739 h 733828"/>
                <a:gd name="connsiteX2-113" fmla="*/ 3534041 w 3534041"/>
                <a:gd name="connsiteY2-114" fmla="*/ 0 h 733828"/>
                <a:gd name="connsiteX3-115" fmla="*/ 3048487 w 3534041"/>
                <a:gd name="connsiteY3-116" fmla="*/ 563619 h 733828"/>
                <a:gd name="connsiteX4-117" fmla="*/ 738040 w 3534041"/>
                <a:gd name="connsiteY4-118" fmla="*/ 733828 h 733828"/>
                <a:gd name="connsiteX0-119" fmla="*/ 738040 w 3604397"/>
                <a:gd name="connsiteY0-120" fmla="*/ 801899 h 801899"/>
                <a:gd name="connsiteX1-121" fmla="*/ 0 w 3604397"/>
                <a:gd name="connsiteY1-122" fmla="*/ 227810 h 801899"/>
                <a:gd name="connsiteX2-123" fmla="*/ 3604397 w 3604397"/>
                <a:gd name="connsiteY2-124" fmla="*/ 0 h 801899"/>
                <a:gd name="connsiteX3-125" fmla="*/ 3048487 w 3604397"/>
                <a:gd name="connsiteY3-126" fmla="*/ 631690 h 801899"/>
                <a:gd name="connsiteX4-127" fmla="*/ 738040 w 3604397"/>
                <a:gd name="connsiteY4-128" fmla="*/ 801899 h 801899"/>
                <a:gd name="connsiteX0-129" fmla="*/ 738040 w 3604397"/>
                <a:gd name="connsiteY0-130" fmla="*/ 801899 h 801899"/>
                <a:gd name="connsiteX1-131" fmla="*/ 0 w 3604397"/>
                <a:gd name="connsiteY1-132" fmla="*/ 227810 h 801899"/>
                <a:gd name="connsiteX2-133" fmla="*/ 3604397 w 3604397"/>
                <a:gd name="connsiteY2-134" fmla="*/ 0 h 801899"/>
                <a:gd name="connsiteX3-135" fmla="*/ 3108516 w 3604397"/>
                <a:gd name="connsiteY3-136" fmla="*/ 635293 h 801899"/>
                <a:gd name="connsiteX4-137" fmla="*/ 738040 w 3604397"/>
                <a:gd name="connsiteY4-138" fmla="*/ 801899 h 801899"/>
                <a:gd name="connsiteX0-139" fmla="*/ 738040 w 4142939"/>
                <a:gd name="connsiteY0-140" fmla="*/ 801899 h 801899"/>
                <a:gd name="connsiteX1-141" fmla="*/ 0 w 4142939"/>
                <a:gd name="connsiteY1-142" fmla="*/ 227810 h 801899"/>
                <a:gd name="connsiteX2-143" fmla="*/ 3604397 w 4142939"/>
                <a:gd name="connsiteY2-144" fmla="*/ 0 h 801899"/>
                <a:gd name="connsiteX3-145" fmla="*/ 4142939 w 4142939"/>
                <a:gd name="connsiteY3-146" fmla="*/ 564843 h 801899"/>
                <a:gd name="connsiteX4-147" fmla="*/ 738040 w 4142939"/>
                <a:gd name="connsiteY4-148" fmla="*/ 801899 h 801899"/>
                <a:gd name="connsiteX0-149" fmla="*/ 738040 w 4361967"/>
                <a:gd name="connsiteY0-150" fmla="*/ 876918 h 876918"/>
                <a:gd name="connsiteX1-151" fmla="*/ 0 w 4361967"/>
                <a:gd name="connsiteY1-152" fmla="*/ 302829 h 876918"/>
                <a:gd name="connsiteX2-153" fmla="*/ 4361967 w 4361967"/>
                <a:gd name="connsiteY2-154" fmla="*/ 0 h 876918"/>
                <a:gd name="connsiteX3-155" fmla="*/ 4142939 w 4361967"/>
                <a:gd name="connsiteY3-156" fmla="*/ 639862 h 876918"/>
                <a:gd name="connsiteX4-157" fmla="*/ 738040 w 4361967"/>
                <a:gd name="connsiteY4-158" fmla="*/ 876918 h 876918"/>
                <a:gd name="connsiteX0-159" fmla="*/ 738040 w 4295215"/>
                <a:gd name="connsiteY0-160" fmla="*/ 868876 h 868876"/>
                <a:gd name="connsiteX1-161" fmla="*/ 0 w 4295215"/>
                <a:gd name="connsiteY1-162" fmla="*/ 294787 h 868876"/>
                <a:gd name="connsiteX2-163" fmla="*/ 4295215 w 4295215"/>
                <a:gd name="connsiteY2-164" fmla="*/ 0 h 868876"/>
                <a:gd name="connsiteX3-165" fmla="*/ 4142939 w 4295215"/>
                <a:gd name="connsiteY3-166" fmla="*/ 631820 h 868876"/>
                <a:gd name="connsiteX4-167" fmla="*/ 738040 w 4295215"/>
                <a:gd name="connsiteY4-168" fmla="*/ 868876 h 868876"/>
                <a:gd name="connsiteX0-169" fmla="*/ 738040 w 4295215"/>
                <a:gd name="connsiteY0-170" fmla="*/ 868876 h 868876"/>
                <a:gd name="connsiteX1-171" fmla="*/ 0 w 4295215"/>
                <a:gd name="connsiteY1-172" fmla="*/ 294787 h 868876"/>
                <a:gd name="connsiteX2-173" fmla="*/ 4295215 w 4295215"/>
                <a:gd name="connsiteY2-174" fmla="*/ 0 h 868876"/>
                <a:gd name="connsiteX3-175" fmla="*/ 4188203 w 4295215"/>
                <a:gd name="connsiteY3-176" fmla="*/ 580316 h 868876"/>
                <a:gd name="connsiteX4-177" fmla="*/ 738040 w 4295215"/>
                <a:gd name="connsiteY4-178" fmla="*/ 868876 h 868876"/>
                <a:gd name="connsiteX0-179" fmla="*/ 738040 w 4295215"/>
                <a:gd name="connsiteY0-180" fmla="*/ 868876 h 868876"/>
                <a:gd name="connsiteX1-181" fmla="*/ 0 w 4295215"/>
                <a:gd name="connsiteY1-182" fmla="*/ 294787 h 868876"/>
                <a:gd name="connsiteX2-183" fmla="*/ 4295215 w 4295215"/>
                <a:gd name="connsiteY2-184" fmla="*/ 0 h 868876"/>
                <a:gd name="connsiteX3-185" fmla="*/ 4177876 w 4295215"/>
                <a:gd name="connsiteY3-186" fmla="*/ 651991 h 868876"/>
                <a:gd name="connsiteX4-187" fmla="*/ 738040 w 4295215"/>
                <a:gd name="connsiteY4-188" fmla="*/ 868876 h 868876"/>
                <a:gd name="connsiteX0-189" fmla="*/ 235834 w 4295215"/>
                <a:gd name="connsiteY0-190" fmla="*/ 905001 h 905001"/>
                <a:gd name="connsiteX1-191" fmla="*/ 0 w 4295215"/>
                <a:gd name="connsiteY1-192" fmla="*/ 294787 h 905001"/>
                <a:gd name="connsiteX2-193" fmla="*/ 4295215 w 4295215"/>
                <a:gd name="connsiteY2-194" fmla="*/ 0 h 905001"/>
                <a:gd name="connsiteX3-195" fmla="*/ 4177876 w 4295215"/>
                <a:gd name="connsiteY3-196" fmla="*/ 651991 h 905001"/>
                <a:gd name="connsiteX4-197" fmla="*/ 235834 w 4295215"/>
                <a:gd name="connsiteY4-198" fmla="*/ 905001 h 905001"/>
                <a:gd name="connsiteX0-199" fmla="*/ 467072 w 4526453"/>
                <a:gd name="connsiteY0-200" fmla="*/ 905001 h 905001"/>
                <a:gd name="connsiteX1-201" fmla="*/ 0 w 4526453"/>
                <a:gd name="connsiteY1-202" fmla="*/ 533938 h 905001"/>
                <a:gd name="connsiteX2-203" fmla="*/ 4526453 w 4526453"/>
                <a:gd name="connsiteY2-204" fmla="*/ 0 h 905001"/>
                <a:gd name="connsiteX3-205" fmla="*/ 4409114 w 4526453"/>
                <a:gd name="connsiteY3-206" fmla="*/ 651991 h 905001"/>
                <a:gd name="connsiteX4-207" fmla="*/ 467072 w 4526453"/>
                <a:gd name="connsiteY4-208" fmla="*/ 905001 h 905001"/>
                <a:gd name="connsiteX0-209" fmla="*/ 467072 w 4513842"/>
                <a:gd name="connsiteY0-210" fmla="*/ 694900 h 694900"/>
                <a:gd name="connsiteX1-211" fmla="*/ 0 w 4513842"/>
                <a:gd name="connsiteY1-212" fmla="*/ 323837 h 694900"/>
                <a:gd name="connsiteX2-213" fmla="*/ 4513842 w 4513842"/>
                <a:gd name="connsiteY2-214" fmla="*/ 0 h 694900"/>
                <a:gd name="connsiteX3-215" fmla="*/ 4409114 w 4513842"/>
                <a:gd name="connsiteY3-216" fmla="*/ 441890 h 694900"/>
                <a:gd name="connsiteX4-217" fmla="*/ 467072 w 4513842"/>
                <a:gd name="connsiteY4-218" fmla="*/ 694900 h 694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</a:cxnLst>
              <a:rect l="l" t="t" r="r" b="b"/>
              <a:pathLst>
                <a:path w="4513842" h="694900">
                  <a:moveTo>
                    <a:pt x="467072" y="694900"/>
                  </a:moveTo>
                  <a:lnTo>
                    <a:pt x="0" y="323837"/>
                  </a:lnTo>
                  <a:lnTo>
                    <a:pt x="4513842" y="0"/>
                  </a:lnTo>
                  <a:lnTo>
                    <a:pt x="4409114" y="441890"/>
                  </a:lnTo>
                  <a:lnTo>
                    <a:pt x="467072" y="694900"/>
                  </a:lnTo>
                  <a:close/>
                </a:path>
              </a:pathLst>
            </a:custGeom>
            <a:solidFill>
              <a:srgbClr val="1F497D">
                <a:alpha val="66000"/>
              </a:srgbClr>
            </a:solidFill>
            <a:ln>
              <a:noFill/>
            </a:ln>
            <a:effectLst>
              <a:outerShdw blurRad="50800" dir="30000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>
              <p:custDataLst>
                <p:tags r:id="rId11"/>
              </p:custDataLst>
            </p:nvPr>
          </p:nvSpPr>
          <p:spPr>
            <a:xfrm rot="8681015">
              <a:off x="8987370" y="3968302"/>
              <a:ext cx="510208" cy="439834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菱形 10"/>
            <p:cNvSpPr/>
            <p:nvPr>
              <p:custDataLst>
                <p:tags r:id="rId12"/>
              </p:custDataLst>
            </p:nvPr>
          </p:nvSpPr>
          <p:spPr>
            <a:xfrm>
              <a:off x="8873921" y="1085460"/>
              <a:ext cx="3296383" cy="2010385"/>
            </a:xfrm>
            <a:custGeom>
              <a:avLst/>
              <a:gdLst>
                <a:gd name="connsiteX0" fmla="*/ 0 w 3242596"/>
                <a:gd name="connsiteY0" fmla="*/ 1032087 h 2064173"/>
                <a:gd name="connsiteX1" fmla="*/ 1621298 w 3242596"/>
                <a:gd name="connsiteY1" fmla="*/ 0 h 2064173"/>
                <a:gd name="connsiteX2" fmla="*/ 3242596 w 3242596"/>
                <a:gd name="connsiteY2" fmla="*/ 1032087 h 2064173"/>
                <a:gd name="connsiteX3" fmla="*/ 1621298 w 3242596"/>
                <a:gd name="connsiteY3" fmla="*/ 2064173 h 2064173"/>
                <a:gd name="connsiteX4" fmla="*/ 0 w 3242596"/>
                <a:gd name="connsiteY4" fmla="*/ 1032087 h 2064173"/>
                <a:gd name="connsiteX0-1" fmla="*/ 0 w 3296384"/>
                <a:gd name="connsiteY0-2" fmla="*/ 1032087 h 2064173"/>
                <a:gd name="connsiteX1-3" fmla="*/ 1621298 w 3296384"/>
                <a:gd name="connsiteY1-4" fmla="*/ 0 h 2064173"/>
                <a:gd name="connsiteX2-5" fmla="*/ 3296384 w 3296384"/>
                <a:gd name="connsiteY2-6" fmla="*/ 1045534 h 2064173"/>
                <a:gd name="connsiteX3-7" fmla="*/ 1621298 w 3296384"/>
                <a:gd name="connsiteY3-8" fmla="*/ 2064173 h 2064173"/>
                <a:gd name="connsiteX4-9" fmla="*/ 0 w 3296384"/>
                <a:gd name="connsiteY4-10" fmla="*/ 1032087 h 2064173"/>
                <a:gd name="connsiteX0-11" fmla="*/ 0 w 3296384"/>
                <a:gd name="connsiteY0-12" fmla="*/ 1032087 h 2010385"/>
                <a:gd name="connsiteX1-13" fmla="*/ 1621298 w 3296384"/>
                <a:gd name="connsiteY1-14" fmla="*/ 0 h 2010385"/>
                <a:gd name="connsiteX2-15" fmla="*/ 3296384 w 3296384"/>
                <a:gd name="connsiteY2-16" fmla="*/ 1045534 h 2010385"/>
                <a:gd name="connsiteX3-17" fmla="*/ 1621298 w 3296384"/>
                <a:gd name="connsiteY3-18" fmla="*/ 2010385 h 2010385"/>
                <a:gd name="connsiteX4-19" fmla="*/ 0 w 3296384"/>
                <a:gd name="connsiteY4-20" fmla="*/ 1032087 h 20103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296384" h="2010385">
                  <a:moveTo>
                    <a:pt x="0" y="1032087"/>
                  </a:moveTo>
                  <a:lnTo>
                    <a:pt x="1621298" y="0"/>
                  </a:lnTo>
                  <a:lnTo>
                    <a:pt x="3296384" y="1045534"/>
                  </a:lnTo>
                  <a:lnTo>
                    <a:pt x="1621298" y="2010385"/>
                  </a:lnTo>
                  <a:lnTo>
                    <a:pt x="0" y="10320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dist="38100" dir="8100000" sx="103000" sy="103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平行四边形 11"/>
            <p:cNvSpPr/>
            <p:nvPr>
              <p:custDataLst>
                <p:tags r:id="rId13"/>
              </p:custDataLst>
            </p:nvPr>
          </p:nvSpPr>
          <p:spPr>
            <a:xfrm>
              <a:off x="8809015" y="1683636"/>
              <a:ext cx="2554710" cy="1416849"/>
            </a:xfrm>
            <a:custGeom>
              <a:avLst/>
              <a:gdLst>
                <a:gd name="connsiteX0" fmla="*/ 0 w 1723446"/>
                <a:gd name="connsiteY0" fmla="*/ 1295824 h 1295824"/>
                <a:gd name="connsiteX1" fmla="*/ 323956 w 1723446"/>
                <a:gd name="connsiteY1" fmla="*/ 0 h 1295824"/>
                <a:gd name="connsiteX2" fmla="*/ 1723446 w 1723446"/>
                <a:gd name="connsiteY2" fmla="*/ 0 h 1295824"/>
                <a:gd name="connsiteX3" fmla="*/ 1399490 w 1723446"/>
                <a:gd name="connsiteY3" fmla="*/ 1295824 h 1295824"/>
                <a:gd name="connsiteX4" fmla="*/ 0 w 1723446"/>
                <a:gd name="connsiteY4" fmla="*/ 1295824 h 1295824"/>
                <a:gd name="connsiteX0-1" fmla="*/ 79456 w 1802902"/>
                <a:gd name="connsiteY0-2" fmla="*/ 1295824 h 1295824"/>
                <a:gd name="connsiteX1-3" fmla="*/ 0 w 1802902"/>
                <a:gd name="connsiteY1-4" fmla="*/ 201706 h 1295824"/>
                <a:gd name="connsiteX2-5" fmla="*/ 1802902 w 1802902"/>
                <a:gd name="connsiteY2-6" fmla="*/ 0 h 1295824"/>
                <a:gd name="connsiteX3-7" fmla="*/ 1478946 w 1802902"/>
                <a:gd name="connsiteY3-8" fmla="*/ 1295824 h 1295824"/>
                <a:gd name="connsiteX4-9" fmla="*/ 79456 w 1802902"/>
                <a:gd name="connsiteY4-10" fmla="*/ 1295824 h 1295824"/>
                <a:gd name="connsiteX0-11" fmla="*/ 79456 w 1478946"/>
                <a:gd name="connsiteY0-12" fmla="*/ 1524424 h 1524424"/>
                <a:gd name="connsiteX1-13" fmla="*/ 0 w 1478946"/>
                <a:gd name="connsiteY1-14" fmla="*/ 430306 h 1524424"/>
                <a:gd name="connsiteX2-15" fmla="*/ 740585 w 1478946"/>
                <a:gd name="connsiteY2-16" fmla="*/ 0 h 1524424"/>
                <a:gd name="connsiteX3-17" fmla="*/ 1478946 w 1478946"/>
                <a:gd name="connsiteY3-18" fmla="*/ 1524424 h 1524424"/>
                <a:gd name="connsiteX4-19" fmla="*/ 79456 w 1478946"/>
                <a:gd name="connsiteY4-20" fmla="*/ 1524424 h 1524424"/>
                <a:gd name="connsiteX0-21" fmla="*/ 79456 w 2554711"/>
                <a:gd name="connsiteY0-22" fmla="*/ 1524424 h 1524424"/>
                <a:gd name="connsiteX1-23" fmla="*/ 0 w 2554711"/>
                <a:gd name="connsiteY1-24" fmla="*/ 430306 h 1524424"/>
                <a:gd name="connsiteX2-25" fmla="*/ 740585 w 2554711"/>
                <a:gd name="connsiteY2-26" fmla="*/ 0 h 1524424"/>
                <a:gd name="connsiteX3-27" fmla="*/ 2554711 w 2554711"/>
                <a:gd name="connsiteY3-28" fmla="*/ 905859 h 1524424"/>
                <a:gd name="connsiteX4-29" fmla="*/ 79456 w 2554711"/>
                <a:gd name="connsiteY4-30" fmla="*/ 1524424 h 1524424"/>
                <a:gd name="connsiteX0-31" fmla="*/ 1625868 w 2554711"/>
                <a:gd name="connsiteY0-32" fmla="*/ 1349612 h 1349612"/>
                <a:gd name="connsiteX1-33" fmla="*/ 0 w 2554711"/>
                <a:gd name="connsiteY1-34" fmla="*/ 430306 h 1349612"/>
                <a:gd name="connsiteX2-35" fmla="*/ 740585 w 2554711"/>
                <a:gd name="connsiteY2-36" fmla="*/ 0 h 1349612"/>
                <a:gd name="connsiteX3-37" fmla="*/ 2554711 w 2554711"/>
                <a:gd name="connsiteY3-38" fmla="*/ 905859 h 1349612"/>
                <a:gd name="connsiteX4-39" fmla="*/ 1625868 w 2554711"/>
                <a:gd name="connsiteY4-40" fmla="*/ 1349612 h 1349612"/>
                <a:gd name="connsiteX0-41" fmla="*/ 1666209 w 2554711"/>
                <a:gd name="connsiteY0-42" fmla="*/ 1376506 h 1376506"/>
                <a:gd name="connsiteX1-43" fmla="*/ 0 w 2554711"/>
                <a:gd name="connsiteY1-44" fmla="*/ 430306 h 1376506"/>
                <a:gd name="connsiteX2-45" fmla="*/ 740585 w 2554711"/>
                <a:gd name="connsiteY2-46" fmla="*/ 0 h 1376506"/>
                <a:gd name="connsiteX3-47" fmla="*/ 2554711 w 2554711"/>
                <a:gd name="connsiteY3-48" fmla="*/ 905859 h 1376506"/>
                <a:gd name="connsiteX4-49" fmla="*/ 1666209 w 2554711"/>
                <a:gd name="connsiteY4-50" fmla="*/ 1376506 h 1376506"/>
                <a:gd name="connsiteX0-51" fmla="*/ 1666209 w 2554711"/>
                <a:gd name="connsiteY0-52" fmla="*/ 1416848 h 1416848"/>
                <a:gd name="connsiteX1-53" fmla="*/ 0 w 2554711"/>
                <a:gd name="connsiteY1-54" fmla="*/ 470648 h 1416848"/>
                <a:gd name="connsiteX2-55" fmla="*/ 713691 w 2554711"/>
                <a:gd name="connsiteY2-56" fmla="*/ 0 h 1416848"/>
                <a:gd name="connsiteX3-57" fmla="*/ 2554711 w 2554711"/>
                <a:gd name="connsiteY3-58" fmla="*/ 946201 h 1416848"/>
                <a:gd name="connsiteX4-59" fmla="*/ 1666209 w 2554711"/>
                <a:gd name="connsiteY4-60" fmla="*/ 1416848 h 14168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54711" h="1416848">
                  <a:moveTo>
                    <a:pt x="1666209" y="1416848"/>
                  </a:moveTo>
                  <a:lnTo>
                    <a:pt x="0" y="470648"/>
                  </a:lnTo>
                  <a:lnTo>
                    <a:pt x="713691" y="0"/>
                  </a:lnTo>
                  <a:lnTo>
                    <a:pt x="2554711" y="946201"/>
                  </a:lnTo>
                  <a:lnTo>
                    <a:pt x="1666209" y="1416848"/>
                  </a:lnTo>
                  <a:close/>
                </a:path>
              </a:pathLst>
            </a:cu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等腰三角形 12"/>
            <p:cNvSpPr/>
            <p:nvPr>
              <p:custDataLst>
                <p:tags r:id="rId14"/>
              </p:custDataLst>
            </p:nvPr>
          </p:nvSpPr>
          <p:spPr>
            <a:xfrm rot="19800000">
              <a:off x="11079595" y="1649002"/>
              <a:ext cx="986856" cy="766613"/>
            </a:xfrm>
            <a:custGeom>
              <a:avLst/>
              <a:gdLst>
                <a:gd name="connsiteX0" fmla="*/ 0 w 986856"/>
                <a:gd name="connsiteY0" fmla="*/ 721831 h 721831"/>
                <a:gd name="connsiteX1" fmla="*/ 493428 w 986856"/>
                <a:gd name="connsiteY1" fmla="*/ 0 h 721831"/>
                <a:gd name="connsiteX2" fmla="*/ 986856 w 986856"/>
                <a:gd name="connsiteY2" fmla="*/ 721831 h 721831"/>
                <a:gd name="connsiteX3" fmla="*/ 0 w 986856"/>
                <a:gd name="connsiteY3" fmla="*/ 721831 h 721831"/>
                <a:gd name="connsiteX0-1" fmla="*/ 0 w 986856"/>
                <a:gd name="connsiteY0-2" fmla="*/ 766613 h 766613"/>
                <a:gd name="connsiteX1-3" fmla="*/ 550336 w 986856"/>
                <a:gd name="connsiteY1-4" fmla="*/ 0 h 766613"/>
                <a:gd name="connsiteX2-5" fmla="*/ 986856 w 986856"/>
                <a:gd name="connsiteY2-6" fmla="*/ 766613 h 766613"/>
                <a:gd name="connsiteX3-7" fmla="*/ 0 w 986856"/>
                <a:gd name="connsiteY3-8" fmla="*/ 766613 h 7666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86856" h="766613">
                  <a:moveTo>
                    <a:pt x="0" y="766613"/>
                  </a:moveTo>
                  <a:lnTo>
                    <a:pt x="550336" y="0"/>
                  </a:lnTo>
                  <a:lnTo>
                    <a:pt x="986856" y="766613"/>
                  </a:lnTo>
                  <a:lnTo>
                    <a:pt x="0" y="766613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等腰三角形 19"/>
            <p:cNvSpPr/>
            <p:nvPr>
              <p:custDataLst>
                <p:tags r:id="rId15"/>
              </p:custDataLst>
            </p:nvPr>
          </p:nvSpPr>
          <p:spPr>
            <a:xfrm rot="16200000">
              <a:off x="10320261" y="2265800"/>
              <a:ext cx="2010385" cy="1733089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8100000" sx="104000" sy="104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等腰三角形 20"/>
            <p:cNvSpPr/>
            <p:nvPr>
              <p:custDataLst>
                <p:tags r:id="rId16"/>
              </p:custDataLst>
            </p:nvPr>
          </p:nvSpPr>
          <p:spPr>
            <a:xfrm rot="8980743">
              <a:off x="10537379" y="2975282"/>
              <a:ext cx="510208" cy="439834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r="30000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等腰三角形 17"/>
            <p:cNvSpPr/>
            <p:nvPr>
              <p:custDataLst>
                <p:tags r:id="rId17"/>
              </p:custDataLst>
            </p:nvPr>
          </p:nvSpPr>
          <p:spPr>
            <a:xfrm rot="16200000">
              <a:off x="10460051" y="882436"/>
              <a:ext cx="510208" cy="444385"/>
            </a:xfrm>
            <a:custGeom>
              <a:avLst/>
              <a:gdLst>
                <a:gd name="connsiteX0" fmla="*/ 0 w 533921"/>
                <a:gd name="connsiteY0" fmla="*/ 460277 h 460277"/>
                <a:gd name="connsiteX1" fmla="*/ 266961 w 533921"/>
                <a:gd name="connsiteY1" fmla="*/ 0 h 460277"/>
                <a:gd name="connsiteX2" fmla="*/ 533921 w 533921"/>
                <a:gd name="connsiteY2" fmla="*/ 460277 h 460277"/>
                <a:gd name="connsiteX3" fmla="*/ 0 w 533921"/>
                <a:gd name="connsiteY3" fmla="*/ 460277 h 460277"/>
                <a:gd name="connsiteX0-1" fmla="*/ 0 w 533921"/>
                <a:gd name="connsiteY0-2" fmla="*/ 465039 h 465039"/>
                <a:gd name="connsiteX1-3" fmla="*/ 283629 w 533921"/>
                <a:gd name="connsiteY1-4" fmla="*/ 0 h 465039"/>
                <a:gd name="connsiteX2-5" fmla="*/ 533921 w 533921"/>
                <a:gd name="connsiteY2-6" fmla="*/ 465039 h 465039"/>
                <a:gd name="connsiteX3-7" fmla="*/ 0 w 533921"/>
                <a:gd name="connsiteY3-8" fmla="*/ 465039 h 4650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33921" h="465039">
                  <a:moveTo>
                    <a:pt x="0" y="465039"/>
                  </a:moveTo>
                  <a:lnTo>
                    <a:pt x="283629" y="0"/>
                  </a:lnTo>
                  <a:lnTo>
                    <a:pt x="533921" y="465039"/>
                  </a:lnTo>
                  <a:lnTo>
                    <a:pt x="0" y="465039"/>
                  </a:lnTo>
                  <a:close/>
                </a:path>
              </a:pathLst>
            </a:custGeom>
            <a:solidFill>
              <a:srgbClr val="1B30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等腰三角形 22"/>
            <p:cNvSpPr/>
            <p:nvPr>
              <p:custDataLst>
                <p:tags r:id="rId18"/>
              </p:custDataLst>
            </p:nvPr>
          </p:nvSpPr>
          <p:spPr>
            <a:xfrm rot="5400000">
              <a:off x="11046827" y="933561"/>
              <a:ext cx="405691" cy="349733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等腰三角形 18"/>
            <p:cNvSpPr/>
            <p:nvPr>
              <p:custDataLst>
                <p:tags r:id="rId19"/>
              </p:custDataLst>
            </p:nvPr>
          </p:nvSpPr>
          <p:spPr>
            <a:xfrm rot="19800000">
              <a:off x="9270797" y="705110"/>
              <a:ext cx="1131998" cy="756406"/>
            </a:xfrm>
            <a:custGeom>
              <a:avLst/>
              <a:gdLst>
                <a:gd name="connsiteX0" fmla="*/ 0 w 1137991"/>
                <a:gd name="connsiteY0" fmla="*/ 981026 h 981026"/>
                <a:gd name="connsiteX1" fmla="*/ 568996 w 1137991"/>
                <a:gd name="connsiteY1" fmla="*/ 0 h 981026"/>
                <a:gd name="connsiteX2" fmla="*/ 1137991 w 1137991"/>
                <a:gd name="connsiteY2" fmla="*/ 981026 h 981026"/>
                <a:gd name="connsiteX3" fmla="*/ 0 w 1137991"/>
                <a:gd name="connsiteY3" fmla="*/ 981026 h 981026"/>
                <a:gd name="connsiteX0-1" fmla="*/ 0 w 1104855"/>
                <a:gd name="connsiteY0-2" fmla="*/ 1031212 h 1031212"/>
                <a:gd name="connsiteX1-3" fmla="*/ 535860 w 1104855"/>
                <a:gd name="connsiteY1-4" fmla="*/ 0 h 1031212"/>
                <a:gd name="connsiteX2-5" fmla="*/ 1104855 w 1104855"/>
                <a:gd name="connsiteY2-6" fmla="*/ 981026 h 1031212"/>
                <a:gd name="connsiteX3-7" fmla="*/ 0 w 1104855"/>
                <a:gd name="connsiteY3-8" fmla="*/ 1031212 h 1031212"/>
                <a:gd name="connsiteX0-9" fmla="*/ 0 w 1128890"/>
                <a:gd name="connsiteY0-10" fmla="*/ 1031212 h 1031212"/>
                <a:gd name="connsiteX1-11" fmla="*/ 535860 w 1128890"/>
                <a:gd name="connsiteY1-12" fmla="*/ 0 h 1031212"/>
                <a:gd name="connsiteX2-13" fmla="*/ 1128890 w 1128890"/>
                <a:gd name="connsiteY2-14" fmla="*/ 967702 h 1031212"/>
                <a:gd name="connsiteX3-15" fmla="*/ 0 w 1128890"/>
                <a:gd name="connsiteY3-16" fmla="*/ 1031212 h 1031212"/>
                <a:gd name="connsiteX0-17" fmla="*/ 0 w 1131999"/>
                <a:gd name="connsiteY0-18" fmla="*/ 1031212 h 1031212"/>
                <a:gd name="connsiteX1-19" fmla="*/ 535860 w 1131999"/>
                <a:gd name="connsiteY1-20" fmla="*/ 0 h 1031212"/>
                <a:gd name="connsiteX2-21" fmla="*/ 1131999 w 1131999"/>
                <a:gd name="connsiteY2-22" fmla="*/ 966567 h 1031212"/>
                <a:gd name="connsiteX3-23" fmla="*/ 0 w 1131999"/>
                <a:gd name="connsiteY3-24" fmla="*/ 1031212 h 10312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131999" h="1031212">
                  <a:moveTo>
                    <a:pt x="0" y="1031212"/>
                  </a:moveTo>
                  <a:lnTo>
                    <a:pt x="535860" y="0"/>
                  </a:lnTo>
                  <a:lnTo>
                    <a:pt x="1131999" y="966567"/>
                  </a:lnTo>
                  <a:lnTo>
                    <a:pt x="0" y="1031212"/>
                  </a:lnTo>
                  <a:close/>
                </a:path>
              </a:pathLst>
            </a:custGeom>
            <a:solidFill>
              <a:srgbClr val="1B30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梯形 19"/>
            <p:cNvSpPr/>
            <p:nvPr>
              <p:custDataLst>
                <p:tags r:id="rId20"/>
              </p:custDataLst>
            </p:nvPr>
          </p:nvSpPr>
          <p:spPr>
            <a:xfrm rot="8948101">
              <a:off x="7883134" y="1250858"/>
              <a:ext cx="2092085" cy="772724"/>
            </a:xfrm>
            <a:custGeom>
              <a:avLst/>
              <a:gdLst>
                <a:gd name="connsiteX0" fmla="*/ 0 w 1126315"/>
                <a:gd name="connsiteY0" fmla="*/ 552153 h 552153"/>
                <a:gd name="connsiteX1" fmla="*/ 138038 w 1126315"/>
                <a:gd name="connsiteY1" fmla="*/ 0 h 552153"/>
                <a:gd name="connsiteX2" fmla="*/ 988277 w 1126315"/>
                <a:gd name="connsiteY2" fmla="*/ 0 h 552153"/>
                <a:gd name="connsiteX3" fmla="*/ 1126315 w 1126315"/>
                <a:gd name="connsiteY3" fmla="*/ 552153 h 552153"/>
                <a:gd name="connsiteX4" fmla="*/ 0 w 1126315"/>
                <a:gd name="connsiteY4" fmla="*/ 552153 h 552153"/>
                <a:gd name="connsiteX0-1" fmla="*/ 0 w 1582162"/>
                <a:gd name="connsiteY0-2" fmla="*/ 1000333 h 1000333"/>
                <a:gd name="connsiteX1-3" fmla="*/ 593885 w 1582162"/>
                <a:gd name="connsiteY1-4" fmla="*/ 0 h 1000333"/>
                <a:gd name="connsiteX2-5" fmla="*/ 1444124 w 1582162"/>
                <a:gd name="connsiteY2-6" fmla="*/ 0 h 1000333"/>
                <a:gd name="connsiteX3-7" fmla="*/ 1582162 w 1582162"/>
                <a:gd name="connsiteY3-8" fmla="*/ 552153 h 1000333"/>
                <a:gd name="connsiteX4-9" fmla="*/ 0 w 1582162"/>
                <a:gd name="connsiteY4-10" fmla="*/ 1000333 h 1000333"/>
                <a:gd name="connsiteX0-11" fmla="*/ 0 w 1582162"/>
                <a:gd name="connsiteY0-12" fmla="*/ 1009487 h 1009487"/>
                <a:gd name="connsiteX1-13" fmla="*/ 552357 w 1582162"/>
                <a:gd name="connsiteY1-14" fmla="*/ 0 h 1009487"/>
                <a:gd name="connsiteX2-15" fmla="*/ 1444124 w 1582162"/>
                <a:gd name="connsiteY2-16" fmla="*/ 9154 h 1009487"/>
                <a:gd name="connsiteX3-17" fmla="*/ 1582162 w 1582162"/>
                <a:gd name="connsiteY3-18" fmla="*/ 561307 h 1009487"/>
                <a:gd name="connsiteX4-19" fmla="*/ 0 w 1582162"/>
                <a:gd name="connsiteY4-20" fmla="*/ 1009487 h 1009487"/>
                <a:gd name="connsiteX0-21" fmla="*/ 0 w 1582162"/>
                <a:gd name="connsiteY0-22" fmla="*/ 1000333 h 1000333"/>
                <a:gd name="connsiteX1-23" fmla="*/ 515475 w 1582162"/>
                <a:gd name="connsiteY1-24" fmla="*/ 134 h 1000333"/>
                <a:gd name="connsiteX2-25" fmla="*/ 1444124 w 1582162"/>
                <a:gd name="connsiteY2-26" fmla="*/ 0 h 1000333"/>
                <a:gd name="connsiteX3-27" fmla="*/ 1582162 w 1582162"/>
                <a:gd name="connsiteY3-28" fmla="*/ 552153 h 1000333"/>
                <a:gd name="connsiteX4-29" fmla="*/ 0 w 1582162"/>
                <a:gd name="connsiteY4-30" fmla="*/ 1000333 h 1000333"/>
                <a:gd name="connsiteX0-31" fmla="*/ 0 w 1582162"/>
                <a:gd name="connsiteY0-32" fmla="*/ 1055658 h 1055658"/>
                <a:gd name="connsiteX1-33" fmla="*/ 515475 w 1582162"/>
                <a:gd name="connsiteY1-34" fmla="*/ 55459 h 1055658"/>
                <a:gd name="connsiteX2-35" fmla="*/ 1430191 w 1582162"/>
                <a:gd name="connsiteY2-36" fmla="*/ 0 h 1055658"/>
                <a:gd name="connsiteX3-37" fmla="*/ 1582162 w 1582162"/>
                <a:gd name="connsiteY3-38" fmla="*/ 607478 h 1055658"/>
                <a:gd name="connsiteX4-39" fmla="*/ 0 w 1582162"/>
                <a:gd name="connsiteY4-40" fmla="*/ 1055658 h 1055658"/>
                <a:gd name="connsiteX0-41" fmla="*/ 0 w 2069478"/>
                <a:gd name="connsiteY0-42" fmla="*/ 1055658 h 1055658"/>
                <a:gd name="connsiteX1-43" fmla="*/ 515475 w 2069478"/>
                <a:gd name="connsiteY1-44" fmla="*/ 55459 h 1055658"/>
                <a:gd name="connsiteX2-45" fmla="*/ 1430191 w 2069478"/>
                <a:gd name="connsiteY2-46" fmla="*/ 0 h 1055658"/>
                <a:gd name="connsiteX3-47" fmla="*/ 2069478 w 2069478"/>
                <a:gd name="connsiteY3-48" fmla="*/ 1024051 h 1055658"/>
                <a:gd name="connsiteX4-49" fmla="*/ 0 w 2069478"/>
                <a:gd name="connsiteY4-50" fmla="*/ 1055658 h 1055658"/>
                <a:gd name="connsiteX0-51" fmla="*/ 0 w 2092085"/>
                <a:gd name="connsiteY0-52" fmla="*/ 1077477 h 1077477"/>
                <a:gd name="connsiteX1-53" fmla="*/ 538082 w 2092085"/>
                <a:gd name="connsiteY1-54" fmla="*/ 55459 h 1077477"/>
                <a:gd name="connsiteX2-55" fmla="*/ 1452798 w 2092085"/>
                <a:gd name="connsiteY2-56" fmla="*/ 0 h 1077477"/>
                <a:gd name="connsiteX3-57" fmla="*/ 2092085 w 2092085"/>
                <a:gd name="connsiteY3-58" fmla="*/ 1024051 h 1077477"/>
                <a:gd name="connsiteX4-59" fmla="*/ 0 w 2092085"/>
                <a:gd name="connsiteY4-60" fmla="*/ 1077477 h 107747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092085" h="1077477">
                  <a:moveTo>
                    <a:pt x="0" y="1077477"/>
                  </a:moveTo>
                  <a:lnTo>
                    <a:pt x="538082" y="55459"/>
                  </a:lnTo>
                  <a:lnTo>
                    <a:pt x="1452798" y="0"/>
                  </a:lnTo>
                  <a:lnTo>
                    <a:pt x="2092085" y="1024051"/>
                  </a:lnTo>
                  <a:lnTo>
                    <a:pt x="0" y="1077477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818705" y="836065"/>
            <a:ext cx="314276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1519636" y="3702007"/>
            <a:ext cx="6075366" cy="0"/>
          </a:xfrm>
          <a:prstGeom prst="line">
            <a:avLst/>
          </a:prstGeom>
          <a:ln>
            <a:solidFill>
              <a:srgbClr val="5087C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5"/>
          <p:cNvSpPr txBox="1">
            <a:spLocks noChangeArrowheads="1"/>
          </p:cNvSpPr>
          <p:nvPr/>
        </p:nvSpPr>
        <p:spPr>
          <a:xfrm>
            <a:off x="263790" y="2349096"/>
            <a:ext cx="10971086" cy="46062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zh-CN" altLang="en-US" sz="5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一轮复习</a:t>
            </a:r>
            <a:r>
              <a:rPr lang="en-US" altLang="zh-CN" sz="5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5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元素化合物</a:t>
            </a:r>
            <a:r>
              <a:rPr lang="en-US" altLang="zh-CN" sz="6000" b="1" dirty="0">
                <a:ln w="0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</a:p>
          <a:p>
            <a:pPr algn="l">
              <a:lnSpc>
                <a:spcPct val="130000"/>
              </a:lnSpc>
            </a:pPr>
            <a:endParaRPr lang="en-US" altLang="zh-CN" sz="6000" b="1" dirty="0">
              <a:ln w="0"/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60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8694355" y="2438296"/>
            <a:ext cx="2021367" cy="2203198"/>
            <a:chOff x="1549501" y="3558594"/>
            <a:chExt cx="1466688" cy="1598623"/>
          </a:xfrm>
        </p:grpSpPr>
        <p:sp>
          <p:nvSpPr>
            <p:cNvPr id="30" name="矩形 10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1549501" y="3645756"/>
              <a:ext cx="1277901" cy="1392000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152400" dist="50800" dir="189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32" name="矩形 10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1549822" y="3558594"/>
              <a:ext cx="1466367" cy="1598623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2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1" t="6491" r="18266" b="7910"/>
          <a:stretch>
            <a:fillRect/>
          </a:stretch>
        </p:blipFill>
        <p:spPr>
          <a:xfrm>
            <a:off x="8795599" y="2682992"/>
            <a:ext cx="1818356" cy="17129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VjYWZhMmNiMzYwZGE4ODUyYTliZDAxMGI4YjcyZj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67*310"/>
  <p:tag name="TABLE_ENDDRAG_RECT" val="51*123*867*31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78*320"/>
  <p:tag name="TABLE_ENDDRAG_RECT" val="40*196*878*32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39*95"/>
  <p:tag name="TABLE_ENDDRAG_RECT" val="52*412*839*9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1313</Words>
  <Application>Microsoft Office PowerPoint</Application>
  <PresentationFormat>宽屏</PresentationFormat>
  <Paragraphs>236</Paragraphs>
  <Slides>39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39</vt:i4>
      </vt:variant>
    </vt:vector>
  </HeadingPairs>
  <TitlesOfParts>
    <vt:vector size="52" baseType="lpstr">
      <vt:lpstr>DroidSerif-Bold</vt:lpstr>
      <vt:lpstr>MicrosoftYaHei-Bold</vt:lpstr>
      <vt:lpstr>黑体</vt:lpstr>
      <vt:lpstr>宋体</vt:lpstr>
      <vt:lpstr>微软雅黑</vt:lpstr>
      <vt:lpstr>Arial</vt:lpstr>
      <vt:lpstr>Calibri</vt:lpstr>
      <vt:lpstr>Courier New</vt:lpstr>
      <vt:lpstr>Times New Roman</vt:lpstr>
      <vt:lpstr>Wingdings</vt:lpstr>
      <vt:lpstr>WPS</vt:lpstr>
      <vt:lpstr>文档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seewo</dc:creator>
  <cp:lastModifiedBy>³He</cp:lastModifiedBy>
  <cp:revision>196</cp:revision>
  <dcterms:created xsi:type="dcterms:W3CDTF">2019-06-19T02:08:00Z</dcterms:created>
  <dcterms:modified xsi:type="dcterms:W3CDTF">2025-12-17T02:17:18Z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39EC6E6A31A143D39510872D8980418D_13</vt:lpwstr>
  </property>
</Properties>
</file>